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36" r:id="rId2"/>
    <p:sldId id="257" r:id="rId3"/>
    <p:sldId id="538" r:id="rId4"/>
    <p:sldId id="539" r:id="rId5"/>
    <p:sldId id="540" r:id="rId6"/>
    <p:sldId id="542" r:id="rId7"/>
    <p:sldId id="543" r:id="rId8"/>
    <p:sldId id="544" r:id="rId9"/>
    <p:sldId id="545" r:id="rId10"/>
    <p:sldId id="287" r:id="rId11"/>
    <p:sldId id="54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ÍTULO 1" id="{18E52C5C-B10A-4784-B7E0-E7507DB48036}">
          <p14:sldIdLst>
            <p14:sldId id="536"/>
            <p14:sldId id="257"/>
            <p14:sldId id="538"/>
            <p14:sldId id="539"/>
            <p14:sldId id="540"/>
            <p14:sldId id="542"/>
            <p14:sldId id="543"/>
            <p14:sldId id="544"/>
            <p14:sldId id="545"/>
            <p14:sldId id="287"/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E75B6"/>
    <a:srgbClr val="ED7D31"/>
    <a:srgbClr val="EFA743"/>
    <a:srgbClr val="485D68"/>
    <a:srgbClr val="EF8943"/>
    <a:srgbClr val="4472C4"/>
    <a:srgbClr val="595959"/>
    <a:srgbClr val="5072B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F5436-9E3B-4199-9B43-F8DF2FFF94FC}" v="1" dt="2022-06-08T17:44:25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10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ardo Manuel Martinez Ledesma" userId="e4b5ff73a5cb1444" providerId="LiveId" clId="{D2EF5436-9E3B-4199-9B43-F8DF2FFF94FC}"/>
    <pc:docChg chg="addSld delSld modSld modSection">
      <pc:chgData name="Abelardo Manuel Martinez Ledesma" userId="e4b5ff73a5cb1444" providerId="LiveId" clId="{D2EF5436-9E3B-4199-9B43-F8DF2FFF94FC}" dt="2022-06-08T18:32:58.574" v="46" actId="255"/>
      <pc:docMkLst>
        <pc:docMk/>
      </pc:docMkLst>
      <pc:sldChg chg="modSp mod">
        <pc:chgData name="Abelardo Manuel Martinez Ledesma" userId="e4b5ff73a5cb1444" providerId="LiveId" clId="{D2EF5436-9E3B-4199-9B43-F8DF2FFF94FC}" dt="2022-06-08T18:32:58.574" v="46" actId="255"/>
        <pc:sldMkLst>
          <pc:docMk/>
          <pc:sldMk cId="0" sldId="257"/>
        </pc:sldMkLst>
        <pc:spChg chg="mod">
          <ac:chgData name="Abelardo Manuel Martinez Ledesma" userId="e4b5ff73a5cb1444" providerId="LiveId" clId="{D2EF5436-9E3B-4199-9B43-F8DF2FFF94FC}" dt="2022-06-08T18:32:58.574" v="46" actId="255"/>
          <ac:spMkLst>
            <pc:docMk/>
            <pc:sldMk cId="0" sldId="257"/>
            <ac:spMk id="5" creationId="{406D9A8B-9D32-5262-7318-C9CDE804AEC9}"/>
          </ac:spMkLst>
        </pc:spChg>
      </pc:sldChg>
      <pc:sldChg chg="modSp del mod">
        <pc:chgData name="Abelardo Manuel Martinez Ledesma" userId="e4b5ff73a5cb1444" providerId="LiveId" clId="{D2EF5436-9E3B-4199-9B43-F8DF2FFF94FC}" dt="2022-06-08T17:44:33.072" v="8" actId="47"/>
        <pc:sldMkLst>
          <pc:docMk/>
          <pc:sldMk cId="3348434429" sldId="371"/>
        </pc:sldMkLst>
        <pc:spChg chg="mod">
          <ac:chgData name="Abelardo Manuel Martinez Ledesma" userId="e4b5ff73a5cb1444" providerId="LiveId" clId="{D2EF5436-9E3B-4199-9B43-F8DF2FFF94FC}" dt="2022-06-08T17:39:42.602" v="6" actId="6549"/>
          <ac:spMkLst>
            <pc:docMk/>
            <pc:sldMk cId="3348434429" sldId="371"/>
            <ac:spMk id="8" creationId="{00000000-0000-0000-0000-000000000000}"/>
          </ac:spMkLst>
        </pc:spChg>
      </pc:sldChg>
      <pc:sldChg chg="modSp add mod">
        <pc:chgData name="Abelardo Manuel Martinez Ledesma" userId="e4b5ff73a5cb1444" providerId="LiveId" clId="{D2EF5436-9E3B-4199-9B43-F8DF2FFF94FC}" dt="2022-06-08T17:44:37.249" v="13" actId="20577"/>
        <pc:sldMkLst>
          <pc:docMk/>
          <pc:sldMk cId="721005695" sldId="546"/>
        </pc:sldMkLst>
        <pc:spChg chg="mod">
          <ac:chgData name="Abelardo Manuel Martinez Ledesma" userId="e4b5ff73a5cb1444" providerId="LiveId" clId="{D2EF5436-9E3B-4199-9B43-F8DF2FFF94FC}" dt="2022-06-08T17:44:37.249" v="13" actId="20577"/>
          <ac:spMkLst>
            <pc:docMk/>
            <pc:sldMk cId="721005695" sldId="546"/>
            <ac:spMk id="1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2716415485036"/>
          <c:y val="4.0875856300337521E-2"/>
          <c:w val="0.78273271144819523"/>
          <c:h val="0.6436907318098612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E0-48DC-B63C-3F3B849CF2A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E0-48DC-B63C-3F3B849CF2A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E0-48DC-B63C-3F3B849CF2A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E0-48DC-B63C-3F3B849CF2A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E0-48DC-B63C-3F3B849CF2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1E0-48DC-B63C-3F3B849CF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Hoja1!$A$5:$A$9</c:f>
              <c:strCache>
                <c:ptCount val="5"/>
                <c:pt idx="0">
                  <c:v>ESSAP</c:v>
                </c:pt>
                <c:pt idx="1">
                  <c:v>Juntas de Saneamiento</c:v>
                </c:pt>
                <c:pt idx="2">
                  <c:v>Comisiones vecinales</c:v>
                </c:pt>
                <c:pt idx="3">
                  <c:v>Prestadores privados</c:v>
                </c:pt>
                <c:pt idx="4">
                  <c:v>Otros</c:v>
                </c:pt>
              </c:strCache>
            </c:strRef>
          </c:cat>
          <c:val>
            <c:numRef>
              <c:f>Hoja1!$B$5:$B$9</c:f>
              <c:numCache>
                <c:formatCode>0.0%</c:formatCode>
                <c:ptCount val="5"/>
                <c:pt idx="0">
                  <c:v>0.246</c:v>
                </c:pt>
                <c:pt idx="1">
                  <c:v>0.33400000000000002</c:v>
                </c:pt>
                <c:pt idx="2">
                  <c:v>8.5000000000000006E-2</c:v>
                </c:pt>
                <c:pt idx="3">
                  <c:v>9.1999999999999998E-2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E0-48DC-B63C-3F3B849CF2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40348989572209"/>
          <c:y val="0.70543189080797897"/>
          <c:w val="0.76005721989523412"/>
          <c:h val="0.27376494885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0B1A7-BE7A-4B33-9153-4781A57AD22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F2C172E6-5019-4E87-8276-986680D53A32}">
      <dgm:prSet phldrT="[Texto]" custT="1"/>
      <dgm:spPr/>
      <dgm:t>
        <a:bodyPr/>
        <a:lstStyle/>
        <a:p>
          <a:r>
            <a:rPr lang="es-PY" sz="1100" b="1" dirty="0"/>
            <a:t>Ahorro Energético</a:t>
          </a:r>
        </a:p>
      </dgm:t>
    </dgm:pt>
    <dgm:pt modelId="{02D65CB9-CE6E-4C40-B38A-E9AAB2D9DA26}" type="parTrans" cxnId="{729D12CC-6C7D-4E8C-BC2C-3E1A6984F44D}">
      <dgm:prSet/>
      <dgm:spPr/>
      <dgm:t>
        <a:bodyPr/>
        <a:lstStyle/>
        <a:p>
          <a:endParaRPr lang="es-PY"/>
        </a:p>
      </dgm:t>
    </dgm:pt>
    <dgm:pt modelId="{305F9C1F-771D-405D-A17E-7121484E4C09}" type="sibTrans" cxnId="{729D12CC-6C7D-4E8C-BC2C-3E1A6984F44D}">
      <dgm:prSet/>
      <dgm:spPr/>
      <dgm:t>
        <a:bodyPr/>
        <a:lstStyle/>
        <a:p>
          <a:endParaRPr lang="es-PY"/>
        </a:p>
      </dgm:t>
    </dgm:pt>
    <dgm:pt modelId="{16F60826-35B2-443B-9035-32AD478FD1CE}">
      <dgm:prSet phldrT="[Texto]" custT="1"/>
      <dgm:spPr/>
      <dgm:t>
        <a:bodyPr/>
        <a:lstStyle/>
        <a:p>
          <a:r>
            <a:rPr lang="es-PY" sz="1100" b="1" dirty="0"/>
            <a:t>Cuidado del Medio Ambiente</a:t>
          </a:r>
        </a:p>
      </dgm:t>
    </dgm:pt>
    <dgm:pt modelId="{B31D5B2B-8DA8-4D7A-90A6-C99BD03E2FE7}" type="parTrans" cxnId="{2DE7BE18-0F47-4582-A923-B18184FB629F}">
      <dgm:prSet/>
      <dgm:spPr/>
      <dgm:t>
        <a:bodyPr/>
        <a:lstStyle/>
        <a:p>
          <a:endParaRPr lang="es-PY"/>
        </a:p>
      </dgm:t>
    </dgm:pt>
    <dgm:pt modelId="{30ED40B3-F76E-4F5F-8625-F84A152FF125}" type="sibTrans" cxnId="{2DE7BE18-0F47-4582-A923-B18184FB629F}">
      <dgm:prSet/>
      <dgm:spPr/>
      <dgm:t>
        <a:bodyPr/>
        <a:lstStyle/>
        <a:p>
          <a:endParaRPr lang="es-PY"/>
        </a:p>
      </dgm:t>
    </dgm:pt>
    <dgm:pt modelId="{7AA053E8-2C86-4843-82ED-F0F6641D895C}">
      <dgm:prSet phldrT="[Texto]" custT="1"/>
      <dgm:spPr/>
      <dgm:t>
        <a:bodyPr/>
        <a:lstStyle/>
        <a:p>
          <a:r>
            <a:rPr lang="es-PY" sz="1100" b="1" dirty="0"/>
            <a:t>Disminución de uso de energía</a:t>
          </a:r>
        </a:p>
      </dgm:t>
    </dgm:pt>
    <dgm:pt modelId="{FEDD986E-0ED8-4F5B-8F24-9690535CA266}" type="parTrans" cxnId="{EA30EBD8-3CF0-4C73-8333-FF365C5EB2FB}">
      <dgm:prSet/>
      <dgm:spPr/>
      <dgm:t>
        <a:bodyPr/>
        <a:lstStyle/>
        <a:p>
          <a:endParaRPr lang="es-PY"/>
        </a:p>
      </dgm:t>
    </dgm:pt>
    <dgm:pt modelId="{874EA29F-7588-426E-9FAA-ADC329083D0B}" type="sibTrans" cxnId="{EA30EBD8-3CF0-4C73-8333-FF365C5EB2FB}">
      <dgm:prSet/>
      <dgm:spPr/>
      <dgm:t>
        <a:bodyPr/>
        <a:lstStyle/>
        <a:p>
          <a:endParaRPr lang="es-PY"/>
        </a:p>
      </dgm:t>
    </dgm:pt>
    <dgm:pt modelId="{FA6156A8-23E0-4C9D-8B1B-A32A1F954A3E}">
      <dgm:prSet phldrT="[Texto]" custT="1"/>
      <dgm:spPr/>
      <dgm:t>
        <a:bodyPr/>
        <a:lstStyle/>
        <a:p>
          <a:r>
            <a:rPr lang="es-PY" sz="1100" b="1" dirty="0"/>
            <a:t>Ahorro Económico</a:t>
          </a:r>
        </a:p>
      </dgm:t>
    </dgm:pt>
    <dgm:pt modelId="{32C1F23A-DCE5-427A-A710-D3D5DD164AB8}" type="parTrans" cxnId="{472F7957-9EAE-4AA5-AADB-6283FF796590}">
      <dgm:prSet/>
      <dgm:spPr/>
      <dgm:t>
        <a:bodyPr/>
        <a:lstStyle/>
        <a:p>
          <a:endParaRPr lang="es-PY"/>
        </a:p>
      </dgm:t>
    </dgm:pt>
    <dgm:pt modelId="{00D84F6F-64AD-43EA-86E2-8CEECA8E667A}" type="sibTrans" cxnId="{472F7957-9EAE-4AA5-AADB-6283FF796590}">
      <dgm:prSet/>
      <dgm:spPr/>
      <dgm:t>
        <a:bodyPr/>
        <a:lstStyle/>
        <a:p>
          <a:endParaRPr lang="es-PY"/>
        </a:p>
      </dgm:t>
    </dgm:pt>
    <dgm:pt modelId="{8F0752A0-C1CD-4A69-A8EE-410562A26DF4}">
      <dgm:prSet phldrT="[Texto]" custT="1"/>
      <dgm:spPr/>
      <dgm:t>
        <a:bodyPr/>
        <a:lstStyle/>
        <a:p>
          <a:r>
            <a:rPr lang="es-PY" sz="1100" b="1" dirty="0"/>
            <a:t>Responsabilidad Social Corporativa</a:t>
          </a:r>
        </a:p>
      </dgm:t>
    </dgm:pt>
    <dgm:pt modelId="{CA9F3235-0FCA-4ECE-A062-8A29504119EF}" type="parTrans" cxnId="{2220CAC5-010A-4560-9EC3-2E541928A947}">
      <dgm:prSet/>
      <dgm:spPr/>
      <dgm:t>
        <a:bodyPr/>
        <a:lstStyle/>
        <a:p>
          <a:endParaRPr lang="es-PY"/>
        </a:p>
      </dgm:t>
    </dgm:pt>
    <dgm:pt modelId="{93C37F64-F661-48F9-B507-93EA1208EDEC}" type="sibTrans" cxnId="{2220CAC5-010A-4560-9EC3-2E541928A947}">
      <dgm:prSet/>
      <dgm:spPr/>
      <dgm:t>
        <a:bodyPr/>
        <a:lstStyle/>
        <a:p>
          <a:endParaRPr lang="es-PY"/>
        </a:p>
      </dgm:t>
    </dgm:pt>
    <dgm:pt modelId="{8CEAC478-E1F8-467B-9B4C-6E733A9AABC3}">
      <dgm:prSet custT="1"/>
      <dgm:spPr/>
      <dgm:t>
        <a:bodyPr/>
        <a:lstStyle/>
        <a:p>
          <a:r>
            <a:rPr lang="es-PY" sz="1100" b="1" dirty="0"/>
            <a:t>Disminución de Emisiones de CO</a:t>
          </a:r>
          <a:r>
            <a:rPr lang="es-PY" sz="1100" b="1" baseline="-25000" dirty="0"/>
            <a:t>2</a:t>
          </a:r>
        </a:p>
      </dgm:t>
    </dgm:pt>
    <dgm:pt modelId="{166C08BE-AFEE-4A10-9EB8-AAE4E39ECA49}" type="parTrans" cxnId="{26F43CB7-B922-4CDE-8F8D-F4D759667058}">
      <dgm:prSet/>
      <dgm:spPr/>
      <dgm:t>
        <a:bodyPr/>
        <a:lstStyle/>
        <a:p>
          <a:endParaRPr lang="es-PY"/>
        </a:p>
      </dgm:t>
    </dgm:pt>
    <dgm:pt modelId="{FE468CC1-9F6E-4810-9C52-A599F43E68CC}" type="sibTrans" cxnId="{26F43CB7-B922-4CDE-8F8D-F4D759667058}">
      <dgm:prSet/>
      <dgm:spPr/>
      <dgm:t>
        <a:bodyPr/>
        <a:lstStyle/>
        <a:p>
          <a:endParaRPr lang="es-PY"/>
        </a:p>
      </dgm:t>
    </dgm:pt>
    <dgm:pt modelId="{B863BAB0-6FB9-4564-A9B0-6AACAD9D6BF6}">
      <dgm:prSet custT="1"/>
      <dgm:spPr/>
      <dgm:t>
        <a:bodyPr/>
        <a:lstStyle/>
        <a:p>
          <a:r>
            <a:rPr lang="es-PY" sz="1100" b="1" dirty="0"/>
            <a:t>Calculo de Ahorro Energético</a:t>
          </a:r>
        </a:p>
      </dgm:t>
    </dgm:pt>
    <dgm:pt modelId="{BBC80FDB-668E-44DD-BA1F-9216BD1A40C3}" type="parTrans" cxnId="{FD227BBA-11BF-480E-8BFA-4AD90AE942A3}">
      <dgm:prSet/>
      <dgm:spPr/>
      <dgm:t>
        <a:bodyPr/>
        <a:lstStyle/>
        <a:p>
          <a:endParaRPr lang="es-PY"/>
        </a:p>
      </dgm:t>
    </dgm:pt>
    <dgm:pt modelId="{E8371DF3-266E-4430-BE4A-AB9281C2E2B1}" type="sibTrans" cxnId="{FD227BBA-11BF-480E-8BFA-4AD90AE942A3}">
      <dgm:prSet/>
      <dgm:spPr/>
      <dgm:t>
        <a:bodyPr/>
        <a:lstStyle/>
        <a:p>
          <a:endParaRPr lang="es-PY"/>
        </a:p>
      </dgm:t>
    </dgm:pt>
    <dgm:pt modelId="{B97EF82B-4784-4630-B463-E15A4549201C}">
      <dgm:prSet custT="1"/>
      <dgm:spPr/>
      <dgm:t>
        <a:bodyPr/>
        <a:lstStyle/>
        <a:p>
          <a:r>
            <a:rPr lang="es-PY" sz="1100" b="1" dirty="0"/>
            <a:t>Desarrollo Sostenible</a:t>
          </a:r>
        </a:p>
      </dgm:t>
    </dgm:pt>
    <dgm:pt modelId="{1C5639BF-03E0-4B52-8576-3201158557ED}" type="parTrans" cxnId="{56F10780-4565-4372-966C-F36BA6CF1AF8}">
      <dgm:prSet/>
      <dgm:spPr/>
      <dgm:t>
        <a:bodyPr/>
        <a:lstStyle/>
        <a:p>
          <a:endParaRPr lang="es-PY"/>
        </a:p>
      </dgm:t>
    </dgm:pt>
    <dgm:pt modelId="{EFDDB0DC-BEDA-4339-B021-AAF7A1851599}" type="sibTrans" cxnId="{56F10780-4565-4372-966C-F36BA6CF1AF8}">
      <dgm:prSet/>
      <dgm:spPr/>
      <dgm:t>
        <a:bodyPr/>
        <a:lstStyle/>
        <a:p>
          <a:endParaRPr lang="es-PY"/>
        </a:p>
      </dgm:t>
    </dgm:pt>
    <dgm:pt modelId="{9F64A55D-833D-41D4-888E-9287594FB969}" type="pres">
      <dgm:prSet presAssocID="{A840B1A7-BE7A-4B33-9153-4781A57AD227}" presName="cycle" presStyleCnt="0">
        <dgm:presLayoutVars>
          <dgm:dir/>
          <dgm:resizeHandles val="exact"/>
        </dgm:presLayoutVars>
      </dgm:prSet>
      <dgm:spPr/>
    </dgm:pt>
    <dgm:pt modelId="{3BB5951E-EFBD-4F2A-B0D8-D044EF54F792}" type="pres">
      <dgm:prSet presAssocID="{F2C172E6-5019-4E87-8276-986680D53A32}" presName="dummy" presStyleCnt="0"/>
      <dgm:spPr/>
    </dgm:pt>
    <dgm:pt modelId="{6084FE3A-D9E1-451D-A889-6BFBDF1F8AD7}" type="pres">
      <dgm:prSet presAssocID="{F2C172E6-5019-4E87-8276-986680D53A32}" presName="node" presStyleLbl="revTx" presStyleIdx="0" presStyleCnt="8" custScaleX="149100">
        <dgm:presLayoutVars>
          <dgm:bulletEnabled val="1"/>
        </dgm:presLayoutVars>
      </dgm:prSet>
      <dgm:spPr/>
    </dgm:pt>
    <dgm:pt modelId="{A78C50D5-94FB-471C-97E2-3DECD0BCCF68}" type="pres">
      <dgm:prSet presAssocID="{305F9C1F-771D-405D-A17E-7121484E4C09}" presName="sibTrans" presStyleLbl="node1" presStyleIdx="0" presStyleCnt="8"/>
      <dgm:spPr/>
    </dgm:pt>
    <dgm:pt modelId="{D1911A17-F67F-450D-9D22-147ED33F5A55}" type="pres">
      <dgm:prSet presAssocID="{16F60826-35B2-443B-9035-32AD478FD1CE}" presName="dummy" presStyleCnt="0"/>
      <dgm:spPr/>
    </dgm:pt>
    <dgm:pt modelId="{2BB364A8-1903-4989-88E5-8A9F27BB8818}" type="pres">
      <dgm:prSet presAssocID="{16F60826-35B2-443B-9035-32AD478FD1CE}" presName="node" presStyleLbl="revTx" presStyleIdx="1" presStyleCnt="8" custScaleX="195814">
        <dgm:presLayoutVars>
          <dgm:bulletEnabled val="1"/>
        </dgm:presLayoutVars>
      </dgm:prSet>
      <dgm:spPr/>
    </dgm:pt>
    <dgm:pt modelId="{497FD740-A8A3-4D02-9204-A737546ABF4D}" type="pres">
      <dgm:prSet presAssocID="{30ED40B3-F76E-4F5F-8625-F84A152FF125}" presName="sibTrans" presStyleLbl="node1" presStyleIdx="1" presStyleCnt="8"/>
      <dgm:spPr/>
    </dgm:pt>
    <dgm:pt modelId="{322645FD-F7C8-4097-9632-606D0E96A6B1}" type="pres">
      <dgm:prSet presAssocID="{7AA053E8-2C86-4843-82ED-F0F6641D895C}" presName="dummy" presStyleCnt="0"/>
      <dgm:spPr/>
    </dgm:pt>
    <dgm:pt modelId="{E9CC85E7-8D03-4507-9D66-26695F06698C}" type="pres">
      <dgm:prSet presAssocID="{7AA053E8-2C86-4843-82ED-F0F6641D895C}" presName="node" presStyleLbl="revTx" presStyleIdx="2" presStyleCnt="8" custScaleX="233217" custRadScaleRad="103861" custRadScaleInc="-13360">
        <dgm:presLayoutVars>
          <dgm:bulletEnabled val="1"/>
        </dgm:presLayoutVars>
      </dgm:prSet>
      <dgm:spPr/>
    </dgm:pt>
    <dgm:pt modelId="{816A3D01-60B7-4063-9767-4AF163A3FE21}" type="pres">
      <dgm:prSet presAssocID="{874EA29F-7588-426E-9FAA-ADC329083D0B}" presName="sibTrans" presStyleLbl="node1" presStyleIdx="2" presStyleCnt="8"/>
      <dgm:spPr/>
    </dgm:pt>
    <dgm:pt modelId="{F4CE4387-403E-487B-8588-81FF23D76134}" type="pres">
      <dgm:prSet presAssocID="{FA6156A8-23E0-4C9D-8B1B-A32A1F954A3E}" presName="dummy" presStyleCnt="0"/>
      <dgm:spPr/>
    </dgm:pt>
    <dgm:pt modelId="{52903744-45B1-44EC-90B3-37986740DC79}" type="pres">
      <dgm:prSet presAssocID="{FA6156A8-23E0-4C9D-8B1B-A32A1F954A3E}" presName="node" presStyleLbl="revTx" presStyleIdx="3" presStyleCnt="8" custScaleX="149100" custRadScaleRad="112192" custRadScaleInc="-20305">
        <dgm:presLayoutVars>
          <dgm:bulletEnabled val="1"/>
        </dgm:presLayoutVars>
      </dgm:prSet>
      <dgm:spPr/>
    </dgm:pt>
    <dgm:pt modelId="{79C9FEAC-FD92-4476-B776-2356BF108436}" type="pres">
      <dgm:prSet presAssocID="{00D84F6F-64AD-43EA-86E2-8CEECA8E667A}" presName="sibTrans" presStyleLbl="node1" presStyleIdx="3" presStyleCnt="8"/>
      <dgm:spPr/>
    </dgm:pt>
    <dgm:pt modelId="{0DA4647D-346A-47E6-8655-D46E59F0291B}" type="pres">
      <dgm:prSet presAssocID="{8F0752A0-C1CD-4A69-A8EE-410562A26DF4}" presName="dummy" presStyleCnt="0"/>
      <dgm:spPr/>
    </dgm:pt>
    <dgm:pt modelId="{BAB4CBF3-58FE-4603-B45F-6190996BBE3C}" type="pres">
      <dgm:prSet presAssocID="{8F0752A0-C1CD-4A69-A8EE-410562A26DF4}" presName="node" presStyleLbl="revTx" presStyleIdx="4" presStyleCnt="8" custScaleX="206209" custRadScaleRad="101911" custRadScaleInc="15928">
        <dgm:presLayoutVars>
          <dgm:bulletEnabled val="1"/>
        </dgm:presLayoutVars>
      </dgm:prSet>
      <dgm:spPr/>
    </dgm:pt>
    <dgm:pt modelId="{025F898C-CD38-498A-A0A1-752F059D953C}" type="pres">
      <dgm:prSet presAssocID="{93C37F64-F661-48F9-B507-93EA1208EDEC}" presName="sibTrans" presStyleLbl="node1" presStyleIdx="4" presStyleCnt="8"/>
      <dgm:spPr/>
    </dgm:pt>
    <dgm:pt modelId="{EE9D85FC-3F53-445C-BA7F-4E4AE4B2BE3E}" type="pres">
      <dgm:prSet presAssocID="{8CEAC478-E1F8-467B-9B4C-6E733A9AABC3}" presName="dummy" presStyleCnt="0"/>
      <dgm:spPr/>
    </dgm:pt>
    <dgm:pt modelId="{9613F4D4-AF1C-4425-B9ED-67C6D28E7117}" type="pres">
      <dgm:prSet presAssocID="{8CEAC478-E1F8-467B-9B4C-6E733A9AABC3}" presName="node" presStyleLbl="revTx" presStyleIdx="5" presStyleCnt="8" custScaleX="197477" custRadScaleRad="102481" custRadScaleInc="11435">
        <dgm:presLayoutVars>
          <dgm:bulletEnabled val="1"/>
        </dgm:presLayoutVars>
      </dgm:prSet>
      <dgm:spPr/>
    </dgm:pt>
    <dgm:pt modelId="{38FEE387-AF75-4593-B018-8241FFDF1CF0}" type="pres">
      <dgm:prSet presAssocID="{FE468CC1-9F6E-4810-9C52-A599F43E68CC}" presName="sibTrans" presStyleLbl="node1" presStyleIdx="5" presStyleCnt="8"/>
      <dgm:spPr/>
    </dgm:pt>
    <dgm:pt modelId="{A944C13B-D021-4112-84B5-041B7D515AE2}" type="pres">
      <dgm:prSet presAssocID="{B863BAB0-6FB9-4564-A9B0-6AACAD9D6BF6}" presName="dummy" presStyleCnt="0"/>
      <dgm:spPr/>
    </dgm:pt>
    <dgm:pt modelId="{6460FC6C-B22B-4779-A2BE-09DDABC2A0B0}" type="pres">
      <dgm:prSet presAssocID="{B863BAB0-6FB9-4564-A9B0-6AACAD9D6BF6}" presName="node" presStyleLbl="revTx" presStyleIdx="6" presStyleCnt="8" custScaleX="188822">
        <dgm:presLayoutVars>
          <dgm:bulletEnabled val="1"/>
        </dgm:presLayoutVars>
      </dgm:prSet>
      <dgm:spPr/>
    </dgm:pt>
    <dgm:pt modelId="{839FD1A3-0A55-4ABE-8ED1-355B5552DE93}" type="pres">
      <dgm:prSet presAssocID="{E8371DF3-266E-4430-BE4A-AB9281C2E2B1}" presName="sibTrans" presStyleLbl="node1" presStyleIdx="6" presStyleCnt="8" custScaleX="108982"/>
      <dgm:spPr/>
    </dgm:pt>
    <dgm:pt modelId="{C361D3CD-1BE0-4155-A9BF-0441F2442876}" type="pres">
      <dgm:prSet presAssocID="{B97EF82B-4784-4630-B463-E15A4549201C}" presName="dummy" presStyleCnt="0"/>
      <dgm:spPr/>
    </dgm:pt>
    <dgm:pt modelId="{F59A2B7A-0BBB-4F74-BB9D-3C5BF7A9051B}" type="pres">
      <dgm:prSet presAssocID="{B97EF82B-4784-4630-B463-E15A4549201C}" presName="node" presStyleLbl="revTx" presStyleIdx="7" presStyleCnt="8" custScaleX="149100">
        <dgm:presLayoutVars>
          <dgm:bulletEnabled val="1"/>
        </dgm:presLayoutVars>
      </dgm:prSet>
      <dgm:spPr/>
    </dgm:pt>
    <dgm:pt modelId="{116DF0B8-2C1C-4081-9D6A-D245D256AA15}" type="pres">
      <dgm:prSet presAssocID="{EFDDB0DC-BEDA-4339-B021-AAF7A1851599}" presName="sibTrans" presStyleLbl="node1" presStyleIdx="7" presStyleCnt="8"/>
      <dgm:spPr/>
    </dgm:pt>
  </dgm:ptLst>
  <dgm:cxnLst>
    <dgm:cxn modelId="{10542816-3962-441C-8986-F4E803E9CDD6}" type="presOf" srcId="{F2C172E6-5019-4E87-8276-986680D53A32}" destId="{6084FE3A-D9E1-451D-A889-6BFBDF1F8AD7}" srcOrd="0" destOrd="0" presId="urn:microsoft.com/office/officeart/2005/8/layout/cycle1"/>
    <dgm:cxn modelId="{2DE7BE18-0F47-4582-A923-B18184FB629F}" srcId="{A840B1A7-BE7A-4B33-9153-4781A57AD227}" destId="{16F60826-35B2-443B-9035-32AD478FD1CE}" srcOrd="1" destOrd="0" parTransId="{B31D5B2B-8DA8-4D7A-90A6-C99BD03E2FE7}" sibTransId="{30ED40B3-F76E-4F5F-8625-F84A152FF125}"/>
    <dgm:cxn modelId="{954C3A31-59EE-498C-86B9-E4A3A8A76595}" type="presOf" srcId="{874EA29F-7588-426E-9FAA-ADC329083D0B}" destId="{816A3D01-60B7-4063-9767-4AF163A3FE21}" srcOrd="0" destOrd="0" presId="urn:microsoft.com/office/officeart/2005/8/layout/cycle1"/>
    <dgm:cxn modelId="{5A2EA44C-ADEB-420F-9A26-834BA9DAC39C}" type="presOf" srcId="{B97EF82B-4784-4630-B463-E15A4549201C}" destId="{F59A2B7A-0BBB-4F74-BB9D-3C5BF7A9051B}" srcOrd="0" destOrd="0" presId="urn:microsoft.com/office/officeart/2005/8/layout/cycle1"/>
    <dgm:cxn modelId="{472F7957-9EAE-4AA5-AADB-6283FF796590}" srcId="{A840B1A7-BE7A-4B33-9153-4781A57AD227}" destId="{FA6156A8-23E0-4C9D-8B1B-A32A1F954A3E}" srcOrd="3" destOrd="0" parTransId="{32C1F23A-DCE5-427A-A710-D3D5DD164AB8}" sibTransId="{00D84F6F-64AD-43EA-86E2-8CEECA8E667A}"/>
    <dgm:cxn modelId="{376E5E79-777F-4AC0-9240-08BDF9FE5FC8}" type="presOf" srcId="{FE468CC1-9F6E-4810-9C52-A599F43E68CC}" destId="{38FEE387-AF75-4593-B018-8241FFDF1CF0}" srcOrd="0" destOrd="0" presId="urn:microsoft.com/office/officeart/2005/8/layout/cycle1"/>
    <dgm:cxn modelId="{56F10780-4565-4372-966C-F36BA6CF1AF8}" srcId="{A840B1A7-BE7A-4B33-9153-4781A57AD227}" destId="{B97EF82B-4784-4630-B463-E15A4549201C}" srcOrd="7" destOrd="0" parTransId="{1C5639BF-03E0-4B52-8576-3201158557ED}" sibTransId="{EFDDB0DC-BEDA-4339-B021-AAF7A1851599}"/>
    <dgm:cxn modelId="{2F068284-F2DD-4799-9C50-302925C629D1}" type="presOf" srcId="{7AA053E8-2C86-4843-82ED-F0F6641D895C}" destId="{E9CC85E7-8D03-4507-9D66-26695F06698C}" srcOrd="0" destOrd="0" presId="urn:microsoft.com/office/officeart/2005/8/layout/cycle1"/>
    <dgm:cxn modelId="{77670291-8EA3-45EA-8BBC-A120F5879238}" type="presOf" srcId="{B863BAB0-6FB9-4564-A9B0-6AACAD9D6BF6}" destId="{6460FC6C-B22B-4779-A2BE-09DDABC2A0B0}" srcOrd="0" destOrd="0" presId="urn:microsoft.com/office/officeart/2005/8/layout/cycle1"/>
    <dgm:cxn modelId="{63A8A295-C079-4B7B-A6C8-6669659C4765}" type="presOf" srcId="{EFDDB0DC-BEDA-4339-B021-AAF7A1851599}" destId="{116DF0B8-2C1C-4081-9D6A-D245D256AA15}" srcOrd="0" destOrd="0" presId="urn:microsoft.com/office/officeart/2005/8/layout/cycle1"/>
    <dgm:cxn modelId="{26F43CB7-B922-4CDE-8F8D-F4D759667058}" srcId="{A840B1A7-BE7A-4B33-9153-4781A57AD227}" destId="{8CEAC478-E1F8-467B-9B4C-6E733A9AABC3}" srcOrd="5" destOrd="0" parTransId="{166C08BE-AFEE-4A10-9EB8-AAE4E39ECA49}" sibTransId="{FE468CC1-9F6E-4810-9C52-A599F43E68CC}"/>
    <dgm:cxn modelId="{FD227BBA-11BF-480E-8BFA-4AD90AE942A3}" srcId="{A840B1A7-BE7A-4B33-9153-4781A57AD227}" destId="{B863BAB0-6FB9-4564-A9B0-6AACAD9D6BF6}" srcOrd="6" destOrd="0" parTransId="{BBC80FDB-668E-44DD-BA1F-9216BD1A40C3}" sibTransId="{E8371DF3-266E-4430-BE4A-AB9281C2E2B1}"/>
    <dgm:cxn modelId="{02ADC6BD-F356-4678-AA2F-4774FCBA0097}" type="presOf" srcId="{93C37F64-F661-48F9-B507-93EA1208EDEC}" destId="{025F898C-CD38-498A-A0A1-752F059D953C}" srcOrd="0" destOrd="0" presId="urn:microsoft.com/office/officeart/2005/8/layout/cycle1"/>
    <dgm:cxn modelId="{2220CAC5-010A-4560-9EC3-2E541928A947}" srcId="{A840B1A7-BE7A-4B33-9153-4781A57AD227}" destId="{8F0752A0-C1CD-4A69-A8EE-410562A26DF4}" srcOrd="4" destOrd="0" parTransId="{CA9F3235-0FCA-4ECE-A062-8A29504119EF}" sibTransId="{93C37F64-F661-48F9-B507-93EA1208EDEC}"/>
    <dgm:cxn modelId="{729D12CC-6C7D-4E8C-BC2C-3E1A6984F44D}" srcId="{A840B1A7-BE7A-4B33-9153-4781A57AD227}" destId="{F2C172E6-5019-4E87-8276-986680D53A32}" srcOrd="0" destOrd="0" parTransId="{02D65CB9-CE6E-4C40-B38A-E9AAB2D9DA26}" sibTransId="{305F9C1F-771D-405D-A17E-7121484E4C09}"/>
    <dgm:cxn modelId="{EA30EBD8-3CF0-4C73-8333-FF365C5EB2FB}" srcId="{A840B1A7-BE7A-4B33-9153-4781A57AD227}" destId="{7AA053E8-2C86-4843-82ED-F0F6641D895C}" srcOrd="2" destOrd="0" parTransId="{FEDD986E-0ED8-4F5B-8F24-9690535CA266}" sibTransId="{874EA29F-7588-426E-9FAA-ADC329083D0B}"/>
    <dgm:cxn modelId="{1D5470DB-E6C9-4CF3-A016-5DB2A7D7E5A5}" type="presOf" srcId="{A840B1A7-BE7A-4B33-9153-4781A57AD227}" destId="{9F64A55D-833D-41D4-888E-9287594FB969}" srcOrd="0" destOrd="0" presId="urn:microsoft.com/office/officeart/2005/8/layout/cycle1"/>
    <dgm:cxn modelId="{46627BDB-519D-43A2-8CAC-3C2CCA6FADA2}" type="presOf" srcId="{8F0752A0-C1CD-4A69-A8EE-410562A26DF4}" destId="{BAB4CBF3-58FE-4603-B45F-6190996BBE3C}" srcOrd="0" destOrd="0" presId="urn:microsoft.com/office/officeart/2005/8/layout/cycle1"/>
    <dgm:cxn modelId="{37351ADC-860F-4660-87A3-5B2AC23808F4}" type="presOf" srcId="{E8371DF3-266E-4430-BE4A-AB9281C2E2B1}" destId="{839FD1A3-0A55-4ABE-8ED1-355B5552DE93}" srcOrd="0" destOrd="0" presId="urn:microsoft.com/office/officeart/2005/8/layout/cycle1"/>
    <dgm:cxn modelId="{C877CEDC-BBD8-4B13-AD0D-C7AB6FB0BE5E}" type="presOf" srcId="{8CEAC478-E1F8-467B-9B4C-6E733A9AABC3}" destId="{9613F4D4-AF1C-4425-B9ED-67C6D28E7117}" srcOrd="0" destOrd="0" presId="urn:microsoft.com/office/officeart/2005/8/layout/cycle1"/>
    <dgm:cxn modelId="{7C6C86E0-ADAD-406C-A528-69F831D2DCE5}" type="presOf" srcId="{30ED40B3-F76E-4F5F-8625-F84A152FF125}" destId="{497FD740-A8A3-4D02-9204-A737546ABF4D}" srcOrd="0" destOrd="0" presId="urn:microsoft.com/office/officeart/2005/8/layout/cycle1"/>
    <dgm:cxn modelId="{9552B8EA-961D-449E-A9B1-8572EEEA2E45}" type="presOf" srcId="{00D84F6F-64AD-43EA-86E2-8CEECA8E667A}" destId="{79C9FEAC-FD92-4476-B776-2356BF108436}" srcOrd="0" destOrd="0" presId="urn:microsoft.com/office/officeart/2005/8/layout/cycle1"/>
    <dgm:cxn modelId="{6B5D3FED-D5C9-4C4B-AB08-734A9807BE87}" type="presOf" srcId="{16F60826-35B2-443B-9035-32AD478FD1CE}" destId="{2BB364A8-1903-4989-88E5-8A9F27BB8818}" srcOrd="0" destOrd="0" presId="urn:microsoft.com/office/officeart/2005/8/layout/cycle1"/>
    <dgm:cxn modelId="{BF6616F0-54A8-4ABB-8C56-660EB6DBFF97}" type="presOf" srcId="{FA6156A8-23E0-4C9D-8B1B-A32A1F954A3E}" destId="{52903744-45B1-44EC-90B3-37986740DC79}" srcOrd="0" destOrd="0" presId="urn:microsoft.com/office/officeart/2005/8/layout/cycle1"/>
    <dgm:cxn modelId="{21B22BF6-0F71-4835-A0EF-AE97AEB61AE3}" type="presOf" srcId="{305F9C1F-771D-405D-A17E-7121484E4C09}" destId="{A78C50D5-94FB-471C-97E2-3DECD0BCCF68}" srcOrd="0" destOrd="0" presId="urn:microsoft.com/office/officeart/2005/8/layout/cycle1"/>
    <dgm:cxn modelId="{FB5AC5D2-E063-42D3-A544-CB51BAC7ABCD}" type="presParOf" srcId="{9F64A55D-833D-41D4-888E-9287594FB969}" destId="{3BB5951E-EFBD-4F2A-B0D8-D044EF54F792}" srcOrd="0" destOrd="0" presId="urn:microsoft.com/office/officeart/2005/8/layout/cycle1"/>
    <dgm:cxn modelId="{2E3A0C1C-459E-4F87-B25F-2EEC27E79DC4}" type="presParOf" srcId="{9F64A55D-833D-41D4-888E-9287594FB969}" destId="{6084FE3A-D9E1-451D-A889-6BFBDF1F8AD7}" srcOrd="1" destOrd="0" presId="urn:microsoft.com/office/officeart/2005/8/layout/cycle1"/>
    <dgm:cxn modelId="{3B86415C-D589-4264-8716-35F03DE1D307}" type="presParOf" srcId="{9F64A55D-833D-41D4-888E-9287594FB969}" destId="{A78C50D5-94FB-471C-97E2-3DECD0BCCF68}" srcOrd="2" destOrd="0" presId="urn:microsoft.com/office/officeart/2005/8/layout/cycle1"/>
    <dgm:cxn modelId="{6015CE1B-BD3A-48CB-886A-01186C63433E}" type="presParOf" srcId="{9F64A55D-833D-41D4-888E-9287594FB969}" destId="{D1911A17-F67F-450D-9D22-147ED33F5A55}" srcOrd="3" destOrd="0" presId="urn:microsoft.com/office/officeart/2005/8/layout/cycle1"/>
    <dgm:cxn modelId="{4FD6CABB-FE97-4BC8-8A51-EF764EF33925}" type="presParOf" srcId="{9F64A55D-833D-41D4-888E-9287594FB969}" destId="{2BB364A8-1903-4989-88E5-8A9F27BB8818}" srcOrd="4" destOrd="0" presId="urn:microsoft.com/office/officeart/2005/8/layout/cycle1"/>
    <dgm:cxn modelId="{9D237675-9AAA-4501-BAEF-561288C8E239}" type="presParOf" srcId="{9F64A55D-833D-41D4-888E-9287594FB969}" destId="{497FD740-A8A3-4D02-9204-A737546ABF4D}" srcOrd="5" destOrd="0" presId="urn:microsoft.com/office/officeart/2005/8/layout/cycle1"/>
    <dgm:cxn modelId="{F5425EBB-92B2-472B-8381-9B4F9C8DA963}" type="presParOf" srcId="{9F64A55D-833D-41D4-888E-9287594FB969}" destId="{322645FD-F7C8-4097-9632-606D0E96A6B1}" srcOrd="6" destOrd="0" presId="urn:microsoft.com/office/officeart/2005/8/layout/cycle1"/>
    <dgm:cxn modelId="{6EB7BAB3-767E-46D5-B56B-EB387BEE9DBA}" type="presParOf" srcId="{9F64A55D-833D-41D4-888E-9287594FB969}" destId="{E9CC85E7-8D03-4507-9D66-26695F06698C}" srcOrd="7" destOrd="0" presId="urn:microsoft.com/office/officeart/2005/8/layout/cycle1"/>
    <dgm:cxn modelId="{9FF4F19D-E36F-46F2-9EAA-E5866AA0D01B}" type="presParOf" srcId="{9F64A55D-833D-41D4-888E-9287594FB969}" destId="{816A3D01-60B7-4063-9767-4AF163A3FE21}" srcOrd="8" destOrd="0" presId="urn:microsoft.com/office/officeart/2005/8/layout/cycle1"/>
    <dgm:cxn modelId="{FC594F75-7A08-4A39-B29A-6CA951040D41}" type="presParOf" srcId="{9F64A55D-833D-41D4-888E-9287594FB969}" destId="{F4CE4387-403E-487B-8588-81FF23D76134}" srcOrd="9" destOrd="0" presId="urn:microsoft.com/office/officeart/2005/8/layout/cycle1"/>
    <dgm:cxn modelId="{09CD9D3E-AAF3-4B06-808F-781053386C6A}" type="presParOf" srcId="{9F64A55D-833D-41D4-888E-9287594FB969}" destId="{52903744-45B1-44EC-90B3-37986740DC79}" srcOrd="10" destOrd="0" presId="urn:microsoft.com/office/officeart/2005/8/layout/cycle1"/>
    <dgm:cxn modelId="{4A53F92C-649C-449A-903B-81D396943CBB}" type="presParOf" srcId="{9F64A55D-833D-41D4-888E-9287594FB969}" destId="{79C9FEAC-FD92-4476-B776-2356BF108436}" srcOrd="11" destOrd="0" presId="urn:microsoft.com/office/officeart/2005/8/layout/cycle1"/>
    <dgm:cxn modelId="{A2F25BFE-D241-4F16-82FD-F87E9238CB9D}" type="presParOf" srcId="{9F64A55D-833D-41D4-888E-9287594FB969}" destId="{0DA4647D-346A-47E6-8655-D46E59F0291B}" srcOrd="12" destOrd="0" presId="urn:microsoft.com/office/officeart/2005/8/layout/cycle1"/>
    <dgm:cxn modelId="{AD01C255-E25B-4D1B-804F-1B2E571A1204}" type="presParOf" srcId="{9F64A55D-833D-41D4-888E-9287594FB969}" destId="{BAB4CBF3-58FE-4603-B45F-6190996BBE3C}" srcOrd="13" destOrd="0" presId="urn:microsoft.com/office/officeart/2005/8/layout/cycle1"/>
    <dgm:cxn modelId="{55F02471-0297-498B-8BF3-6D950A6F2401}" type="presParOf" srcId="{9F64A55D-833D-41D4-888E-9287594FB969}" destId="{025F898C-CD38-498A-A0A1-752F059D953C}" srcOrd="14" destOrd="0" presId="urn:microsoft.com/office/officeart/2005/8/layout/cycle1"/>
    <dgm:cxn modelId="{5FCF2B39-31D9-4F2B-8557-A4258164D7F8}" type="presParOf" srcId="{9F64A55D-833D-41D4-888E-9287594FB969}" destId="{EE9D85FC-3F53-445C-BA7F-4E4AE4B2BE3E}" srcOrd="15" destOrd="0" presId="urn:microsoft.com/office/officeart/2005/8/layout/cycle1"/>
    <dgm:cxn modelId="{BB44857F-0EA5-4266-BA24-0A96BB5670BF}" type="presParOf" srcId="{9F64A55D-833D-41D4-888E-9287594FB969}" destId="{9613F4D4-AF1C-4425-B9ED-67C6D28E7117}" srcOrd="16" destOrd="0" presId="urn:microsoft.com/office/officeart/2005/8/layout/cycle1"/>
    <dgm:cxn modelId="{E78D6E99-6D6E-4B65-8334-66EC58659D4E}" type="presParOf" srcId="{9F64A55D-833D-41D4-888E-9287594FB969}" destId="{38FEE387-AF75-4593-B018-8241FFDF1CF0}" srcOrd="17" destOrd="0" presId="urn:microsoft.com/office/officeart/2005/8/layout/cycle1"/>
    <dgm:cxn modelId="{0A580300-7A3B-4608-BC11-74FC245F35E9}" type="presParOf" srcId="{9F64A55D-833D-41D4-888E-9287594FB969}" destId="{A944C13B-D021-4112-84B5-041B7D515AE2}" srcOrd="18" destOrd="0" presId="urn:microsoft.com/office/officeart/2005/8/layout/cycle1"/>
    <dgm:cxn modelId="{8693B987-2800-421A-9621-3A3E93FA4809}" type="presParOf" srcId="{9F64A55D-833D-41D4-888E-9287594FB969}" destId="{6460FC6C-B22B-4779-A2BE-09DDABC2A0B0}" srcOrd="19" destOrd="0" presId="urn:microsoft.com/office/officeart/2005/8/layout/cycle1"/>
    <dgm:cxn modelId="{5D275F72-CB39-424E-87FA-3547402C0E16}" type="presParOf" srcId="{9F64A55D-833D-41D4-888E-9287594FB969}" destId="{839FD1A3-0A55-4ABE-8ED1-355B5552DE93}" srcOrd="20" destOrd="0" presId="urn:microsoft.com/office/officeart/2005/8/layout/cycle1"/>
    <dgm:cxn modelId="{C7A46DD2-2F24-4C79-A8C1-611CD71CA2DA}" type="presParOf" srcId="{9F64A55D-833D-41D4-888E-9287594FB969}" destId="{C361D3CD-1BE0-4155-A9BF-0441F2442876}" srcOrd="21" destOrd="0" presId="urn:microsoft.com/office/officeart/2005/8/layout/cycle1"/>
    <dgm:cxn modelId="{AE1056A2-6F4F-4DD5-A6BE-BAC0D3220A2A}" type="presParOf" srcId="{9F64A55D-833D-41D4-888E-9287594FB969}" destId="{F59A2B7A-0BBB-4F74-BB9D-3C5BF7A9051B}" srcOrd="22" destOrd="0" presId="urn:microsoft.com/office/officeart/2005/8/layout/cycle1"/>
    <dgm:cxn modelId="{217CE1C8-8E69-4C3F-8E7F-57EF69AB8B99}" type="presParOf" srcId="{9F64A55D-833D-41D4-888E-9287594FB969}" destId="{116DF0B8-2C1C-4081-9D6A-D245D256AA15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5E7BD-596E-4399-AC90-83563E23111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9CF506E7-E8B3-4BD0-9001-0EDA61756402}">
      <dgm:prSet phldrT="[Texto]" custT="1"/>
      <dgm:spPr/>
      <dgm:t>
        <a:bodyPr/>
        <a:lstStyle/>
        <a:p>
          <a:r>
            <a:rPr lang="es-PY" sz="1800" b="1" dirty="0"/>
            <a:t>Captación</a:t>
          </a:r>
        </a:p>
      </dgm:t>
    </dgm:pt>
    <dgm:pt modelId="{20A171F4-BC2A-43C8-9EE1-E7A7B77A571F}" type="parTrans" cxnId="{D8DA8049-8EA1-4377-B252-754323A3E028}">
      <dgm:prSet/>
      <dgm:spPr/>
      <dgm:t>
        <a:bodyPr/>
        <a:lstStyle/>
        <a:p>
          <a:endParaRPr lang="es-PY" sz="1600"/>
        </a:p>
      </dgm:t>
    </dgm:pt>
    <dgm:pt modelId="{472EF32F-BE7D-4C12-96E8-84D9B52D2248}" type="sibTrans" cxnId="{D8DA8049-8EA1-4377-B252-754323A3E028}">
      <dgm:prSet/>
      <dgm:spPr/>
      <dgm:t>
        <a:bodyPr/>
        <a:lstStyle/>
        <a:p>
          <a:endParaRPr lang="es-PY" sz="1600"/>
        </a:p>
      </dgm:t>
    </dgm:pt>
    <dgm:pt modelId="{179A9BC4-F5A2-4D28-B797-E9B40EC0D767}">
      <dgm:prSet phldrT="[Texto]" custT="1"/>
      <dgm:spPr/>
      <dgm:t>
        <a:bodyPr/>
        <a:lstStyle/>
        <a:p>
          <a:r>
            <a:rPr lang="es-PY" sz="1800" b="1" dirty="0"/>
            <a:t>PTAP</a:t>
          </a:r>
        </a:p>
      </dgm:t>
    </dgm:pt>
    <dgm:pt modelId="{CB9C0F19-1589-47C9-B0F5-62040A3CC6CA}" type="parTrans" cxnId="{3CD36050-8898-43A2-BCDA-F6EC86C8BD37}">
      <dgm:prSet/>
      <dgm:spPr/>
      <dgm:t>
        <a:bodyPr/>
        <a:lstStyle/>
        <a:p>
          <a:endParaRPr lang="es-PY" sz="1600"/>
        </a:p>
      </dgm:t>
    </dgm:pt>
    <dgm:pt modelId="{4528D950-F208-4B9D-9DFE-831761CE9140}" type="sibTrans" cxnId="{3CD36050-8898-43A2-BCDA-F6EC86C8BD37}">
      <dgm:prSet/>
      <dgm:spPr/>
      <dgm:t>
        <a:bodyPr/>
        <a:lstStyle/>
        <a:p>
          <a:endParaRPr lang="es-PY" sz="1600"/>
        </a:p>
      </dgm:t>
    </dgm:pt>
    <dgm:pt modelId="{AB858629-F00F-47AF-BE06-D4F4E62EA81A}">
      <dgm:prSet phldrT="[Texto]" custT="1"/>
      <dgm:spPr/>
      <dgm:t>
        <a:bodyPr/>
        <a:lstStyle/>
        <a:p>
          <a:r>
            <a:rPr lang="es-PY" sz="1800" b="1" dirty="0"/>
            <a:t>Red de Distribución</a:t>
          </a:r>
        </a:p>
      </dgm:t>
    </dgm:pt>
    <dgm:pt modelId="{C4BD955A-F626-43D6-A9A6-72E42AEECFC5}" type="parTrans" cxnId="{5BE861AF-7DC7-4C11-A166-719EF42AA328}">
      <dgm:prSet/>
      <dgm:spPr/>
      <dgm:t>
        <a:bodyPr/>
        <a:lstStyle/>
        <a:p>
          <a:endParaRPr lang="es-PY" sz="1600"/>
        </a:p>
      </dgm:t>
    </dgm:pt>
    <dgm:pt modelId="{75037E8F-BD27-4A43-9056-137B9F9F8EB6}" type="sibTrans" cxnId="{5BE861AF-7DC7-4C11-A166-719EF42AA328}">
      <dgm:prSet/>
      <dgm:spPr/>
      <dgm:t>
        <a:bodyPr/>
        <a:lstStyle/>
        <a:p>
          <a:endParaRPr lang="es-PY" sz="1600"/>
        </a:p>
      </dgm:t>
    </dgm:pt>
    <dgm:pt modelId="{E57E7910-8317-4A02-9199-0CDDC7A48B8E}">
      <dgm:prSet phldrT="[Texto]" custT="1"/>
      <dgm:spPr/>
      <dgm:t>
        <a:bodyPr/>
        <a:lstStyle/>
        <a:p>
          <a:r>
            <a:rPr lang="es-PY" sz="1800" b="1" dirty="0"/>
            <a:t>Uso y Consumo</a:t>
          </a:r>
        </a:p>
      </dgm:t>
    </dgm:pt>
    <dgm:pt modelId="{76B2F6C9-F90A-4942-A192-61D0FD367D93}" type="parTrans" cxnId="{F73B76FC-28E2-436A-A38E-9E5E8CCB9077}">
      <dgm:prSet/>
      <dgm:spPr/>
      <dgm:t>
        <a:bodyPr/>
        <a:lstStyle/>
        <a:p>
          <a:endParaRPr lang="es-PY" sz="1600"/>
        </a:p>
      </dgm:t>
    </dgm:pt>
    <dgm:pt modelId="{C1911C24-5042-4430-B2D4-595E47B07223}" type="sibTrans" cxnId="{F73B76FC-28E2-436A-A38E-9E5E8CCB9077}">
      <dgm:prSet/>
      <dgm:spPr/>
      <dgm:t>
        <a:bodyPr/>
        <a:lstStyle/>
        <a:p>
          <a:endParaRPr lang="es-PY" sz="1600"/>
        </a:p>
      </dgm:t>
    </dgm:pt>
    <dgm:pt modelId="{708511E9-EC4E-472C-B02F-79F2A39310AA}">
      <dgm:prSet phldrT="[Texto]" custT="1"/>
      <dgm:spPr/>
      <dgm:t>
        <a:bodyPr/>
        <a:lstStyle/>
        <a:p>
          <a:r>
            <a:rPr lang="es-PY" sz="1800" b="1" dirty="0"/>
            <a:t>Red de Recolección</a:t>
          </a:r>
        </a:p>
      </dgm:t>
    </dgm:pt>
    <dgm:pt modelId="{02036F91-D3D9-4FFE-B457-D46E834A2681}" type="parTrans" cxnId="{9A2B7266-A13B-40A7-900C-BE47D4E47B9F}">
      <dgm:prSet/>
      <dgm:spPr/>
      <dgm:t>
        <a:bodyPr/>
        <a:lstStyle/>
        <a:p>
          <a:endParaRPr lang="es-PY" sz="1600"/>
        </a:p>
      </dgm:t>
    </dgm:pt>
    <dgm:pt modelId="{84892C6F-0AE7-42CF-8C8D-46A3736D9830}" type="sibTrans" cxnId="{9A2B7266-A13B-40A7-900C-BE47D4E47B9F}">
      <dgm:prSet/>
      <dgm:spPr/>
      <dgm:t>
        <a:bodyPr/>
        <a:lstStyle/>
        <a:p>
          <a:endParaRPr lang="es-PY" sz="1600"/>
        </a:p>
      </dgm:t>
    </dgm:pt>
    <dgm:pt modelId="{1DB1B4B2-65B7-4FDE-84C6-EBCC2E276FB3}">
      <dgm:prSet custT="1"/>
      <dgm:spPr/>
      <dgm:t>
        <a:bodyPr/>
        <a:lstStyle/>
        <a:p>
          <a:r>
            <a:rPr lang="es-PY" sz="1800" b="1" dirty="0"/>
            <a:t>PTAR</a:t>
          </a:r>
        </a:p>
      </dgm:t>
    </dgm:pt>
    <dgm:pt modelId="{AB143069-5945-4B10-A9DA-722FF4477499}" type="parTrans" cxnId="{EC928FA8-789E-4326-BE8B-BD594D12A951}">
      <dgm:prSet/>
      <dgm:spPr/>
      <dgm:t>
        <a:bodyPr/>
        <a:lstStyle/>
        <a:p>
          <a:endParaRPr lang="es-PY" sz="1600"/>
        </a:p>
      </dgm:t>
    </dgm:pt>
    <dgm:pt modelId="{88D51EA3-C416-4916-9160-F46CA1EF96A8}" type="sibTrans" cxnId="{EC928FA8-789E-4326-BE8B-BD594D12A951}">
      <dgm:prSet/>
      <dgm:spPr/>
      <dgm:t>
        <a:bodyPr/>
        <a:lstStyle/>
        <a:p>
          <a:endParaRPr lang="es-PY" sz="1600"/>
        </a:p>
      </dgm:t>
    </dgm:pt>
    <dgm:pt modelId="{B6046578-BB3D-4E9D-B713-13BDBF1D3FC0}">
      <dgm:prSet custT="1"/>
      <dgm:spPr/>
      <dgm:t>
        <a:bodyPr/>
        <a:lstStyle/>
        <a:p>
          <a:r>
            <a:rPr lang="es-PY" sz="1800" b="1" dirty="0"/>
            <a:t>REÚSO</a:t>
          </a:r>
        </a:p>
      </dgm:t>
    </dgm:pt>
    <dgm:pt modelId="{C8E94369-668F-4C7C-9E01-320D6B452026}" type="parTrans" cxnId="{A3F2B08B-2129-4F97-A547-54364F366ACE}">
      <dgm:prSet/>
      <dgm:spPr/>
      <dgm:t>
        <a:bodyPr/>
        <a:lstStyle/>
        <a:p>
          <a:endParaRPr lang="es-PY" sz="1600"/>
        </a:p>
      </dgm:t>
    </dgm:pt>
    <dgm:pt modelId="{2F72E376-39A5-442C-B31A-2B1385844734}" type="sibTrans" cxnId="{A3F2B08B-2129-4F97-A547-54364F366ACE}">
      <dgm:prSet/>
      <dgm:spPr/>
      <dgm:t>
        <a:bodyPr/>
        <a:lstStyle/>
        <a:p>
          <a:endParaRPr lang="es-PY" sz="1600"/>
        </a:p>
      </dgm:t>
    </dgm:pt>
    <dgm:pt modelId="{9B78100E-38EC-4976-896D-BE7D893765D5}">
      <dgm:prSet custT="1"/>
      <dgm:spPr/>
      <dgm:t>
        <a:bodyPr/>
        <a:lstStyle/>
        <a:p>
          <a:r>
            <a:rPr lang="es-PY" sz="1800" b="1" dirty="0"/>
            <a:t>Descarga al cuerpo receptor</a:t>
          </a:r>
        </a:p>
      </dgm:t>
    </dgm:pt>
    <dgm:pt modelId="{B6F99CF5-310D-4E29-9D9D-CA55E243EA48}" type="parTrans" cxnId="{47C70B31-23E0-42B0-A959-5F499E35528B}">
      <dgm:prSet/>
      <dgm:spPr/>
      <dgm:t>
        <a:bodyPr/>
        <a:lstStyle/>
        <a:p>
          <a:endParaRPr lang="es-PY" sz="1600"/>
        </a:p>
      </dgm:t>
    </dgm:pt>
    <dgm:pt modelId="{65158E21-0B62-4E7F-ACDF-8FE79CFAA207}" type="sibTrans" cxnId="{47C70B31-23E0-42B0-A959-5F499E35528B}">
      <dgm:prSet/>
      <dgm:spPr/>
      <dgm:t>
        <a:bodyPr/>
        <a:lstStyle/>
        <a:p>
          <a:endParaRPr lang="es-PY" sz="1600"/>
        </a:p>
      </dgm:t>
    </dgm:pt>
    <dgm:pt modelId="{0AEDB734-524E-4A68-8F27-5B4C314BAF62}" type="pres">
      <dgm:prSet presAssocID="{C255E7BD-596E-4399-AC90-83563E23111E}" presName="cycle" presStyleCnt="0">
        <dgm:presLayoutVars>
          <dgm:dir/>
          <dgm:resizeHandles val="exact"/>
        </dgm:presLayoutVars>
      </dgm:prSet>
      <dgm:spPr/>
    </dgm:pt>
    <dgm:pt modelId="{70BF296B-D33C-4A61-8508-ADAD8FD7E17F}" type="pres">
      <dgm:prSet presAssocID="{9CF506E7-E8B3-4BD0-9001-0EDA61756402}" presName="dummy" presStyleCnt="0"/>
      <dgm:spPr/>
    </dgm:pt>
    <dgm:pt modelId="{B856F84F-5D1F-421B-8AE0-ADA9A5876271}" type="pres">
      <dgm:prSet presAssocID="{9CF506E7-E8B3-4BD0-9001-0EDA61756402}" presName="node" presStyleLbl="revTx" presStyleIdx="0" presStyleCnt="8">
        <dgm:presLayoutVars>
          <dgm:bulletEnabled val="1"/>
        </dgm:presLayoutVars>
      </dgm:prSet>
      <dgm:spPr/>
    </dgm:pt>
    <dgm:pt modelId="{219BC0B9-C13B-4FE4-8807-6DA137FB0634}" type="pres">
      <dgm:prSet presAssocID="{472EF32F-BE7D-4C12-96E8-84D9B52D2248}" presName="sibTrans" presStyleLbl="node1" presStyleIdx="0" presStyleCnt="8"/>
      <dgm:spPr/>
    </dgm:pt>
    <dgm:pt modelId="{43EADA18-2C2D-463A-8F56-623129E6483A}" type="pres">
      <dgm:prSet presAssocID="{179A9BC4-F5A2-4D28-B797-E9B40EC0D767}" presName="dummy" presStyleCnt="0"/>
      <dgm:spPr/>
    </dgm:pt>
    <dgm:pt modelId="{764A6EE1-0B50-462D-9EAD-A0756A35B10C}" type="pres">
      <dgm:prSet presAssocID="{179A9BC4-F5A2-4D28-B797-E9B40EC0D767}" presName="node" presStyleLbl="revTx" presStyleIdx="1" presStyleCnt="8">
        <dgm:presLayoutVars>
          <dgm:bulletEnabled val="1"/>
        </dgm:presLayoutVars>
      </dgm:prSet>
      <dgm:spPr/>
    </dgm:pt>
    <dgm:pt modelId="{8268ADD0-4102-4C09-8E64-BE1FBBAA9FBB}" type="pres">
      <dgm:prSet presAssocID="{4528D950-F208-4B9D-9DFE-831761CE9140}" presName="sibTrans" presStyleLbl="node1" presStyleIdx="1" presStyleCnt="8"/>
      <dgm:spPr/>
    </dgm:pt>
    <dgm:pt modelId="{62ADBE36-CAE9-40EC-A5E0-1AFACBBA443B}" type="pres">
      <dgm:prSet presAssocID="{AB858629-F00F-47AF-BE06-D4F4E62EA81A}" presName="dummy" presStyleCnt="0"/>
      <dgm:spPr/>
    </dgm:pt>
    <dgm:pt modelId="{1A5A5932-3C0E-43AE-912A-A2ABB129495C}" type="pres">
      <dgm:prSet presAssocID="{AB858629-F00F-47AF-BE06-D4F4E62EA81A}" presName="node" presStyleLbl="revTx" presStyleIdx="2" presStyleCnt="8" custScaleX="149708">
        <dgm:presLayoutVars>
          <dgm:bulletEnabled val="1"/>
        </dgm:presLayoutVars>
      </dgm:prSet>
      <dgm:spPr/>
    </dgm:pt>
    <dgm:pt modelId="{796B66AA-643A-4A82-9784-AE005927FBB4}" type="pres">
      <dgm:prSet presAssocID="{75037E8F-BD27-4A43-9056-137B9F9F8EB6}" presName="sibTrans" presStyleLbl="node1" presStyleIdx="2" presStyleCnt="8"/>
      <dgm:spPr/>
    </dgm:pt>
    <dgm:pt modelId="{8CEB49A5-EF60-4D40-BDE7-4D6CD49F7AF8}" type="pres">
      <dgm:prSet presAssocID="{E57E7910-8317-4A02-9199-0CDDC7A48B8E}" presName="dummy" presStyleCnt="0"/>
      <dgm:spPr/>
    </dgm:pt>
    <dgm:pt modelId="{212F0B0E-6D07-4BED-A52D-2E39354F3968}" type="pres">
      <dgm:prSet presAssocID="{E57E7910-8317-4A02-9199-0CDDC7A48B8E}" presName="node" presStyleLbl="revTx" presStyleIdx="3" presStyleCnt="8">
        <dgm:presLayoutVars>
          <dgm:bulletEnabled val="1"/>
        </dgm:presLayoutVars>
      </dgm:prSet>
      <dgm:spPr/>
    </dgm:pt>
    <dgm:pt modelId="{1BA21E4C-8E5E-43BF-9997-9511DFBDC8DB}" type="pres">
      <dgm:prSet presAssocID="{C1911C24-5042-4430-B2D4-595E47B07223}" presName="sibTrans" presStyleLbl="node1" presStyleIdx="3" presStyleCnt="8" custScaleX="119878"/>
      <dgm:spPr/>
    </dgm:pt>
    <dgm:pt modelId="{7A87C3A0-C27D-4823-91B0-BB4AEE1D78F4}" type="pres">
      <dgm:prSet presAssocID="{708511E9-EC4E-472C-B02F-79F2A39310AA}" presName="dummy" presStyleCnt="0"/>
      <dgm:spPr/>
    </dgm:pt>
    <dgm:pt modelId="{8C44B2B2-4470-4C3A-B3B4-9C601C44CC43}" type="pres">
      <dgm:prSet presAssocID="{708511E9-EC4E-472C-B02F-79F2A39310AA}" presName="node" presStyleLbl="revTx" presStyleIdx="4" presStyleCnt="8" custScaleX="124800">
        <dgm:presLayoutVars>
          <dgm:bulletEnabled val="1"/>
        </dgm:presLayoutVars>
      </dgm:prSet>
      <dgm:spPr/>
    </dgm:pt>
    <dgm:pt modelId="{F1B6C132-3BA8-4308-8A2B-90CD0546ECB3}" type="pres">
      <dgm:prSet presAssocID="{84892C6F-0AE7-42CF-8C8D-46A3736D9830}" presName="sibTrans" presStyleLbl="node1" presStyleIdx="4" presStyleCnt="8"/>
      <dgm:spPr/>
    </dgm:pt>
    <dgm:pt modelId="{CEB2A795-0BD0-4818-837E-3839A3819A72}" type="pres">
      <dgm:prSet presAssocID="{1DB1B4B2-65B7-4FDE-84C6-EBCC2E276FB3}" presName="dummy" presStyleCnt="0"/>
      <dgm:spPr/>
    </dgm:pt>
    <dgm:pt modelId="{F4DD0437-B231-46BC-A858-AF87BCA04E83}" type="pres">
      <dgm:prSet presAssocID="{1DB1B4B2-65B7-4FDE-84C6-EBCC2E276FB3}" presName="node" presStyleLbl="revTx" presStyleIdx="5" presStyleCnt="8">
        <dgm:presLayoutVars>
          <dgm:bulletEnabled val="1"/>
        </dgm:presLayoutVars>
      </dgm:prSet>
      <dgm:spPr/>
    </dgm:pt>
    <dgm:pt modelId="{7236230C-4EE4-4A70-B569-386A73557E0F}" type="pres">
      <dgm:prSet presAssocID="{88D51EA3-C416-4916-9160-F46CA1EF96A8}" presName="sibTrans" presStyleLbl="node1" presStyleIdx="5" presStyleCnt="8"/>
      <dgm:spPr/>
    </dgm:pt>
    <dgm:pt modelId="{134E93E1-08C3-4406-B56D-AA10D119BAC5}" type="pres">
      <dgm:prSet presAssocID="{B6046578-BB3D-4E9D-B713-13BDBF1D3FC0}" presName="dummy" presStyleCnt="0"/>
      <dgm:spPr/>
    </dgm:pt>
    <dgm:pt modelId="{45818517-5B37-4AD4-83C3-99911E6D8BC1}" type="pres">
      <dgm:prSet presAssocID="{B6046578-BB3D-4E9D-B713-13BDBF1D3FC0}" presName="node" presStyleLbl="revTx" presStyleIdx="6" presStyleCnt="8">
        <dgm:presLayoutVars>
          <dgm:bulletEnabled val="1"/>
        </dgm:presLayoutVars>
      </dgm:prSet>
      <dgm:spPr/>
    </dgm:pt>
    <dgm:pt modelId="{4B37162C-6276-440E-BA90-084935B7E96A}" type="pres">
      <dgm:prSet presAssocID="{2F72E376-39A5-442C-B31A-2B1385844734}" presName="sibTrans" presStyleLbl="node1" presStyleIdx="6" presStyleCnt="8"/>
      <dgm:spPr/>
    </dgm:pt>
    <dgm:pt modelId="{94369F71-440D-4E48-BF37-BFE8F3B7BB8A}" type="pres">
      <dgm:prSet presAssocID="{9B78100E-38EC-4976-896D-BE7D893765D5}" presName="dummy" presStyleCnt="0"/>
      <dgm:spPr/>
    </dgm:pt>
    <dgm:pt modelId="{77889374-37DC-497E-A258-0E533C910BA5}" type="pres">
      <dgm:prSet presAssocID="{9B78100E-38EC-4976-896D-BE7D893765D5}" presName="node" presStyleLbl="revTx" presStyleIdx="7" presStyleCnt="8" custScaleX="133682">
        <dgm:presLayoutVars>
          <dgm:bulletEnabled val="1"/>
        </dgm:presLayoutVars>
      </dgm:prSet>
      <dgm:spPr/>
    </dgm:pt>
    <dgm:pt modelId="{FC3E7354-B092-4AAE-A173-5774A9B11043}" type="pres">
      <dgm:prSet presAssocID="{65158E21-0B62-4E7F-ACDF-8FE79CFAA207}" presName="sibTrans" presStyleLbl="node1" presStyleIdx="7" presStyleCnt="8" custScaleX="132275"/>
      <dgm:spPr/>
    </dgm:pt>
  </dgm:ptLst>
  <dgm:cxnLst>
    <dgm:cxn modelId="{70D13D0C-61EB-4596-B35D-C16A152BC59E}" type="presOf" srcId="{E57E7910-8317-4A02-9199-0CDDC7A48B8E}" destId="{212F0B0E-6D07-4BED-A52D-2E39354F3968}" srcOrd="0" destOrd="0" presId="urn:microsoft.com/office/officeart/2005/8/layout/cycle1"/>
    <dgm:cxn modelId="{D4A10820-13B1-4C3D-AE7B-EB1FDFE68F9D}" type="presOf" srcId="{708511E9-EC4E-472C-B02F-79F2A39310AA}" destId="{8C44B2B2-4470-4C3A-B3B4-9C601C44CC43}" srcOrd="0" destOrd="0" presId="urn:microsoft.com/office/officeart/2005/8/layout/cycle1"/>
    <dgm:cxn modelId="{47C70B31-23E0-42B0-A959-5F499E35528B}" srcId="{C255E7BD-596E-4399-AC90-83563E23111E}" destId="{9B78100E-38EC-4976-896D-BE7D893765D5}" srcOrd="7" destOrd="0" parTransId="{B6F99CF5-310D-4E29-9D9D-CA55E243EA48}" sibTransId="{65158E21-0B62-4E7F-ACDF-8FE79CFAA207}"/>
    <dgm:cxn modelId="{3CE85E31-69EC-4F42-BF27-2F03014195FE}" type="presOf" srcId="{9CF506E7-E8B3-4BD0-9001-0EDA61756402}" destId="{B856F84F-5D1F-421B-8AE0-ADA9A5876271}" srcOrd="0" destOrd="0" presId="urn:microsoft.com/office/officeart/2005/8/layout/cycle1"/>
    <dgm:cxn modelId="{E6A9AB3B-DFCC-42D0-BAA7-99D08B56D67B}" type="presOf" srcId="{88D51EA3-C416-4916-9160-F46CA1EF96A8}" destId="{7236230C-4EE4-4A70-B569-386A73557E0F}" srcOrd="0" destOrd="0" presId="urn:microsoft.com/office/officeart/2005/8/layout/cycle1"/>
    <dgm:cxn modelId="{DA0C5F3C-53D2-4F5E-95BD-79100B834803}" type="presOf" srcId="{C1911C24-5042-4430-B2D4-595E47B07223}" destId="{1BA21E4C-8E5E-43BF-9997-9511DFBDC8DB}" srcOrd="0" destOrd="0" presId="urn:microsoft.com/office/officeart/2005/8/layout/cycle1"/>
    <dgm:cxn modelId="{9A2B7266-A13B-40A7-900C-BE47D4E47B9F}" srcId="{C255E7BD-596E-4399-AC90-83563E23111E}" destId="{708511E9-EC4E-472C-B02F-79F2A39310AA}" srcOrd="4" destOrd="0" parTransId="{02036F91-D3D9-4FFE-B457-D46E834A2681}" sibTransId="{84892C6F-0AE7-42CF-8C8D-46A3736D9830}"/>
    <dgm:cxn modelId="{D8DA8049-8EA1-4377-B252-754323A3E028}" srcId="{C255E7BD-596E-4399-AC90-83563E23111E}" destId="{9CF506E7-E8B3-4BD0-9001-0EDA61756402}" srcOrd="0" destOrd="0" parTransId="{20A171F4-BC2A-43C8-9EE1-E7A7B77A571F}" sibTransId="{472EF32F-BE7D-4C12-96E8-84D9B52D2248}"/>
    <dgm:cxn modelId="{3CD36050-8898-43A2-BCDA-F6EC86C8BD37}" srcId="{C255E7BD-596E-4399-AC90-83563E23111E}" destId="{179A9BC4-F5A2-4D28-B797-E9B40EC0D767}" srcOrd="1" destOrd="0" parTransId="{CB9C0F19-1589-47C9-B0F5-62040A3CC6CA}" sibTransId="{4528D950-F208-4B9D-9DFE-831761CE9140}"/>
    <dgm:cxn modelId="{81378A75-1C04-4CF9-9E59-7015C5B5300C}" type="presOf" srcId="{2F72E376-39A5-442C-B31A-2B1385844734}" destId="{4B37162C-6276-440E-BA90-084935B7E96A}" srcOrd="0" destOrd="0" presId="urn:microsoft.com/office/officeart/2005/8/layout/cycle1"/>
    <dgm:cxn modelId="{08E20557-D412-4A03-B5F0-0ECD2E758594}" type="presOf" srcId="{179A9BC4-F5A2-4D28-B797-E9B40EC0D767}" destId="{764A6EE1-0B50-462D-9EAD-A0756A35B10C}" srcOrd="0" destOrd="0" presId="urn:microsoft.com/office/officeart/2005/8/layout/cycle1"/>
    <dgm:cxn modelId="{FAFDBC57-CBBC-4ECC-9353-CFC6C3C20F70}" type="presOf" srcId="{C255E7BD-596E-4399-AC90-83563E23111E}" destId="{0AEDB734-524E-4A68-8F27-5B4C314BAF62}" srcOrd="0" destOrd="0" presId="urn:microsoft.com/office/officeart/2005/8/layout/cycle1"/>
    <dgm:cxn modelId="{AA5AC87B-0115-4CE3-A935-61F9FCAFAF35}" type="presOf" srcId="{9B78100E-38EC-4976-896D-BE7D893765D5}" destId="{77889374-37DC-497E-A258-0E533C910BA5}" srcOrd="0" destOrd="0" presId="urn:microsoft.com/office/officeart/2005/8/layout/cycle1"/>
    <dgm:cxn modelId="{645A997E-CE3E-49DF-90DA-1608FA5D268F}" type="presOf" srcId="{75037E8F-BD27-4A43-9056-137B9F9F8EB6}" destId="{796B66AA-643A-4A82-9784-AE005927FBB4}" srcOrd="0" destOrd="0" presId="urn:microsoft.com/office/officeart/2005/8/layout/cycle1"/>
    <dgm:cxn modelId="{A3F2B08B-2129-4F97-A547-54364F366ACE}" srcId="{C255E7BD-596E-4399-AC90-83563E23111E}" destId="{B6046578-BB3D-4E9D-B713-13BDBF1D3FC0}" srcOrd="6" destOrd="0" parTransId="{C8E94369-668F-4C7C-9E01-320D6B452026}" sibTransId="{2F72E376-39A5-442C-B31A-2B1385844734}"/>
    <dgm:cxn modelId="{EC928FA8-789E-4326-BE8B-BD594D12A951}" srcId="{C255E7BD-596E-4399-AC90-83563E23111E}" destId="{1DB1B4B2-65B7-4FDE-84C6-EBCC2E276FB3}" srcOrd="5" destOrd="0" parTransId="{AB143069-5945-4B10-A9DA-722FF4477499}" sibTransId="{88D51EA3-C416-4916-9160-F46CA1EF96A8}"/>
    <dgm:cxn modelId="{5BE861AF-7DC7-4C11-A166-719EF42AA328}" srcId="{C255E7BD-596E-4399-AC90-83563E23111E}" destId="{AB858629-F00F-47AF-BE06-D4F4E62EA81A}" srcOrd="2" destOrd="0" parTransId="{C4BD955A-F626-43D6-A9A6-72E42AEECFC5}" sibTransId="{75037E8F-BD27-4A43-9056-137B9F9F8EB6}"/>
    <dgm:cxn modelId="{DC05EAB8-D477-4030-A281-479A8C189779}" type="presOf" srcId="{AB858629-F00F-47AF-BE06-D4F4E62EA81A}" destId="{1A5A5932-3C0E-43AE-912A-A2ABB129495C}" srcOrd="0" destOrd="0" presId="urn:microsoft.com/office/officeart/2005/8/layout/cycle1"/>
    <dgm:cxn modelId="{E19F45C2-4EC1-49EC-BE1F-DE1E82721368}" type="presOf" srcId="{B6046578-BB3D-4E9D-B713-13BDBF1D3FC0}" destId="{45818517-5B37-4AD4-83C3-99911E6D8BC1}" srcOrd="0" destOrd="0" presId="urn:microsoft.com/office/officeart/2005/8/layout/cycle1"/>
    <dgm:cxn modelId="{F68BEBC9-4C55-43AA-902F-FD763361084A}" type="presOf" srcId="{472EF32F-BE7D-4C12-96E8-84D9B52D2248}" destId="{219BC0B9-C13B-4FE4-8807-6DA137FB0634}" srcOrd="0" destOrd="0" presId="urn:microsoft.com/office/officeart/2005/8/layout/cycle1"/>
    <dgm:cxn modelId="{75BC87DE-1B51-499A-A727-F5270C684F46}" type="presOf" srcId="{65158E21-0B62-4E7F-ACDF-8FE79CFAA207}" destId="{FC3E7354-B092-4AAE-A173-5774A9B11043}" srcOrd="0" destOrd="0" presId="urn:microsoft.com/office/officeart/2005/8/layout/cycle1"/>
    <dgm:cxn modelId="{0FED71F6-4212-4F4E-B472-4D68A8C1FD17}" type="presOf" srcId="{4528D950-F208-4B9D-9DFE-831761CE9140}" destId="{8268ADD0-4102-4C09-8E64-BE1FBBAA9FBB}" srcOrd="0" destOrd="0" presId="urn:microsoft.com/office/officeart/2005/8/layout/cycle1"/>
    <dgm:cxn modelId="{F73B76FC-28E2-436A-A38E-9E5E8CCB9077}" srcId="{C255E7BD-596E-4399-AC90-83563E23111E}" destId="{E57E7910-8317-4A02-9199-0CDDC7A48B8E}" srcOrd="3" destOrd="0" parTransId="{76B2F6C9-F90A-4942-A192-61D0FD367D93}" sibTransId="{C1911C24-5042-4430-B2D4-595E47B07223}"/>
    <dgm:cxn modelId="{1B428CFD-6706-4383-974D-3579E5546577}" type="presOf" srcId="{1DB1B4B2-65B7-4FDE-84C6-EBCC2E276FB3}" destId="{F4DD0437-B231-46BC-A858-AF87BCA04E83}" srcOrd="0" destOrd="0" presId="urn:microsoft.com/office/officeart/2005/8/layout/cycle1"/>
    <dgm:cxn modelId="{03281DFE-8B4C-4C1F-8C58-BF6CE5CC4A7B}" type="presOf" srcId="{84892C6F-0AE7-42CF-8C8D-46A3736D9830}" destId="{F1B6C132-3BA8-4308-8A2B-90CD0546ECB3}" srcOrd="0" destOrd="0" presId="urn:microsoft.com/office/officeart/2005/8/layout/cycle1"/>
    <dgm:cxn modelId="{0A974E2A-752E-48EC-89F2-DC8A3E754E97}" type="presParOf" srcId="{0AEDB734-524E-4A68-8F27-5B4C314BAF62}" destId="{70BF296B-D33C-4A61-8508-ADAD8FD7E17F}" srcOrd="0" destOrd="0" presId="urn:microsoft.com/office/officeart/2005/8/layout/cycle1"/>
    <dgm:cxn modelId="{D6629992-A38A-49B2-BD53-E7AA78F7B757}" type="presParOf" srcId="{0AEDB734-524E-4A68-8F27-5B4C314BAF62}" destId="{B856F84F-5D1F-421B-8AE0-ADA9A5876271}" srcOrd="1" destOrd="0" presId="urn:microsoft.com/office/officeart/2005/8/layout/cycle1"/>
    <dgm:cxn modelId="{D3D9D8A6-EDEC-4EF2-AD98-8D29959CB1E5}" type="presParOf" srcId="{0AEDB734-524E-4A68-8F27-5B4C314BAF62}" destId="{219BC0B9-C13B-4FE4-8807-6DA137FB0634}" srcOrd="2" destOrd="0" presId="urn:microsoft.com/office/officeart/2005/8/layout/cycle1"/>
    <dgm:cxn modelId="{6EF82287-B8E3-427F-B623-1CE8E564B834}" type="presParOf" srcId="{0AEDB734-524E-4A68-8F27-5B4C314BAF62}" destId="{43EADA18-2C2D-463A-8F56-623129E6483A}" srcOrd="3" destOrd="0" presId="urn:microsoft.com/office/officeart/2005/8/layout/cycle1"/>
    <dgm:cxn modelId="{8EFE03F4-7394-41E8-B706-D7990B165EA0}" type="presParOf" srcId="{0AEDB734-524E-4A68-8F27-5B4C314BAF62}" destId="{764A6EE1-0B50-462D-9EAD-A0756A35B10C}" srcOrd="4" destOrd="0" presId="urn:microsoft.com/office/officeart/2005/8/layout/cycle1"/>
    <dgm:cxn modelId="{EE270278-D3F9-44AA-82C0-8DEC00C183FF}" type="presParOf" srcId="{0AEDB734-524E-4A68-8F27-5B4C314BAF62}" destId="{8268ADD0-4102-4C09-8E64-BE1FBBAA9FBB}" srcOrd="5" destOrd="0" presId="urn:microsoft.com/office/officeart/2005/8/layout/cycle1"/>
    <dgm:cxn modelId="{1B78949A-CAF3-498F-8D7B-7F9885042603}" type="presParOf" srcId="{0AEDB734-524E-4A68-8F27-5B4C314BAF62}" destId="{62ADBE36-CAE9-40EC-A5E0-1AFACBBA443B}" srcOrd="6" destOrd="0" presId="urn:microsoft.com/office/officeart/2005/8/layout/cycle1"/>
    <dgm:cxn modelId="{28732055-65D8-4BA0-B5F8-2862A81F54F9}" type="presParOf" srcId="{0AEDB734-524E-4A68-8F27-5B4C314BAF62}" destId="{1A5A5932-3C0E-43AE-912A-A2ABB129495C}" srcOrd="7" destOrd="0" presId="urn:microsoft.com/office/officeart/2005/8/layout/cycle1"/>
    <dgm:cxn modelId="{455AEC8D-2F0A-4B6D-AD7D-98F234A8EA73}" type="presParOf" srcId="{0AEDB734-524E-4A68-8F27-5B4C314BAF62}" destId="{796B66AA-643A-4A82-9784-AE005927FBB4}" srcOrd="8" destOrd="0" presId="urn:microsoft.com/office/officeart/2005/8/layout/cycle1"/>
    <dgm:cxn modelId="{C58685F5-755C-4BAA-A29A-4064C95A685E}" type="presParOf" srcId="{0AEDB734-524E-4A68-8F27-5B4C314BAF62}" destId="{8CEB49A5-EF60-4D40-BDE7-4D6CD49F7AF8}" srcOrd="9" destOrd="0" presId="urn:microsoft.com/office/officeart/2005/8/layout/cycle1"/>
    <dgm:cxn modelId="{B46C9DB8-9037-4F43-8A4A-73C7C8572E9A}" type="presParOf" srcId="{0AEDB734-524E-4A68-8F27-5B4C314BAF62}" destId="{212F0B0E-6D07-4BED-A52D-2E39354F3968}" srcOrd="10" destOrd="0" presId="urn:microsoft.com/office/officeart/2005/8/layout/cycle1"/>
    <dgm:cxn modelId="{5FB34F35-C09C-4CE6-815D-E072852841CE}" type="presParOf" srcId="{0AEDB734-524E-4A68-8F27-5B4C314BAF62}" destId="{1BA21E4C-8E5E-43BF-9997-9511DFBDC8DB}" srcOrd="11" destOrd="0" presId="urn:microsoft.com/office/officeart/2005/8/layout/cycle1"/>
    <dgm:cxn modelId="{0DC07537-A583-4032-A64D-A952F4C2215C}" type="presParOf" srcId="{0AEDB734-524E-4A68-8F27-5B4C314BAF62}" destId="{7A87C3A0-C27D-4823-91B0-BB4AEE1D78F4}" srcOrd="12" destOrd="0" presId="urn:microsoft.com/office/officeart/2005/8/layout/cycle1"/>
    <dgm:cxn modelId="{93AC8113-30BF-4559-9BEB-835BC9C9096B}" type="presParOf" srcId="{0AEDB734-524E-4A68-8F27-5B4C314BAF62}" destId="{8C44B2B2-4470-4C3A-B3B4-9C601C44CC43}" srcOrd="13" destOrd="0" presId="urn:microsoft.com/office/officeart/2005/8/layout/cycle1"/>
    <dgm:cxn modelId="{4D08DDAD-3E4B-42E9-BEDB-5CC791EE29F0}" type="presParOf" srcId="{0AEDB734-524E-4A68-8F27-5B4C314BAF62}" destId="{F1B6C132-3BA8-4308-8A2B-90CD0546ECB3}" srcOrd="14" destOrd="0" presId="urn:microsoft.com/office/officeart/2005/8/layout/cycle1"/>
    <dgm:cxn modelId="{C1813902-AF81-496D-AB4B-285CA8AF9B72}" type="presParOf" srcId="{0AEDB734-524E-4A68-8F27-5B4C314BAF62}" destId="{CEB2A795-0BD0-4818-837E-3839A3819A72}" srcOrd="15" destOrd="0" presId="urn:microsoft.com/office/officeart/2005/8/layout/cycle1"/>
    <dgm:cxn modelId="{3085B126-20DB-45D2-A937-489136EBB406}" type="presParOf" srcId="{0AEDB734-524E-4A68-8F27-5B4C314BAF62}" destId="{F4DD0437-B231-46BC-A858-AF87BCA04E83}" srcOrd="16" destOrd="0" presId="urn:microsoft.com/office/officeart/2005/8/layout/cycle1"/>
    <dgm:cxn modelId="{EC1FEDFB-0874-4D8D-A7B4-7E6A827F1983}" type="presParOf" srcId="{0AEDB734-524E-4A68-8F27-5B4C314BAF62}" destId="{7236230C-4EE4-4A70-B569-386A73557E0F}" srcOrd="17" destOrd="0" presId="urn:microsoft.com/office/officeart/2005/8/layout/cycle1"/>
    <dgm:cxn modelId="{CD7F7EEA-44B6-4C8E-9A3D-1620BF65EA29}" type="presParOf" srcId="{0AEDB734-524E-4A68-8F27-5B4C314BAF62}" destId="{134E93E1-08C3-4406-B56D-AA10D119BAC5}" srcOrd="18" destOrd="0" presId="urn:microsoft.com/office/officeart/2005/8/layout/cycle1"/>
    <dgm:cxn modelId="{BD995F32-D08A-4904-9524-C1223400810F}" type="presParOf" srcId="{0AEDB734-524E-4A68-8F27-5B4C314BAF62}" destId="{45818517-5B37-4AD4-83C3-99911E6D8BC1}" srcOrd="19" destOrd="0" presId="urn:microsoft.com/office/officeart/2005/8/layout/cycle1"/>
    <dgm:cxn modelId="{48879964-7BA4-4C0D-8C2C-DCEA3A3F8377}" type="presParOf" srcId="{0AEDB734-524E-4A68-8F27-5B4C314BAF62}" destId="{4B37162C-6276-440E-BA90-084935B7E96A}" srcOrd="20" destOrd="0" presId="urn:microsoft.com/office/officeart/2005/8/layout/cycle1"/>
    <dgm:cxn modelId="{3EA5ECBA-6230-49E6-A84F-8DD177FD4CAF}" type="presParOf" srcId="{0AEDB734-524E-4A68-8F27-5B4C314BAF62}" destId="{94369F71-440D-4E48-BF37-BFE8F3B7BB8A}" srcOrd="21" destOrd="0" presId="urn:microsoft.com/office/officeart/2005/8/layout/cycle1"/>
    <dgm:cxn modelId="{082F0EEA-920E-45FD-AEE3-EB7F431E032E}" type="presParOf" srcId="{0AEDB734-524E-4A68-8F27-5B4C314BAF62}" destId="{77889374-37DC-497E-A258-0E533C910BA5}" srcOrd="22" destOrd="0" presId="urn:microsoft.com/office/officeart/2005/8/layout/cycle1"/>
    <dgm:cxn modelId="{F617D504-F832-4209-8522-E0BFAA04EDF0}" type="presParOf" srcId="{0AEDB734-524E-4A68-8F27-5B4C314BAF62}" destId="{FC3E7354-B092-4AAE-A173-5774A9B11043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4FE3A-D9E1-451D-A889-6BFBDF1F8AD7}">
      <dsp:nvSpPr>
        <dsp:cNvPr id="0" name=""/>
        <dsp:cNvSpPr/>
      </dsp:nvSpPr>
      <dsp:spPr>
        <a:xfrm>
          <a:off x="3080591" y="839"/>
          <a:ext cx="875616" cy="5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100" b="1" kern="1200" dirty="0"/>
            <a:t>Ahorro Energético</a:t>
          </a:r>
        </a:p>
      </dsp:txBody>
      <dsp:txXfrm>
        <a:off x="3080591" y="839"/>
        <a:ext cx="875616" cy="587267"/>
      </dsp:txXfrm>
    </dsp:sp>
    <dsp:sp modelId="{A78C50D5-94FB-471C-97E2-3DECD0BCCF68}">
      <dsp:nvSpPr>
        <dsp:cNvPr id="0" name=""/>
        <dsp:cNvSpPr/>
      </dsp:nvSpPr>
      <dsp:spPr>
        <a:xfrm>
          <a:off x="1302267" y="55238"/>
          <a:ext cx="3274223" cy="3274223"/>
        </a:xfrm>
        <a:prstGeom prst="circularArrow">
          <a:avLst>
            <a:gd name="adj1" fmla="val 3498"/>
            <a:gd name="adj2" fmla="val 216861"/>
            <a:gd name="adj3" fmla="val 19269799"/>
            <a:gd name="adj4" fmla="val 18733473"/>
            <a:gd name="adj5" fmla="val 40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364A8-1903-4989-88E5-8A9F27BB8818}">
      <dsp:nvSpPr>
        <dsp:cNvPr id="0" name=""/>
        <dsp:cNvSpPr/>
      </dsp:nvSpPr>
      <dsp:spPr>
        <a:xfrm>
          <a:off x="3762280" y="819696"/>
          <a:ext cx="1149952" cy="5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100" b="1" kern="1200" dirty="0"/>
            <a:t>Cuidado del Medio Ambiente</a:t>
          </a:r>
        </a:p>
      </dsp:txBody>
      <dsp:txXfrm>
        <a:off x="3762280" y="819696"/>
        <a:ext cx="1149952" cy="587267"/>
      </dsp:txXfrm>
    </dsp:sp>
    <dsp:sp modelId="{497FD740-A8A3-4D02-9204-A737546ABF4D}">
      <dsp:nvSpPr>
        <dsp:cNvPr id="0" name=""/>
        <dsp:cNvSpPr/>
      </dsp:nvSpPr>
      <dsp:spPr>
        <a:xfrm>
          <a:off x="1342590" y="216675"/>
          <a:ext cx="3274223" cy="3274223"/>
        </a:xfrm>
        <a:prstGeom prst="circularArrow">
          <a:avLst>
            <a:gd name="adj1" fmla="val 3498"/>
            <a:gd name="adj2" fmla="val 216861"/>
            <a:gd name="adj3" fmla="val 21599508"/>
            <a:gd name="adj4" fmla="val 20569425"/>
            <a:gd name="adj5" fmla="val 40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C85E7-8D03-4507-9D66-26695F06698C}">
      <dsp:nvSpPr>
        <dsp:cNvPr id="0" name=""/>
        <dsp:cNvSpPr/>
      </dsp:nvSpPr>
      <dsp:spPr>
        <a:xfrm>
          <a:off x="3726566" y="1948954"/>
          <a:ext cx="1369608" cy="5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100" b="1" kern="1200" dirty="0"/>
            <a:t>Disminución de uso de energía</a:t>
          </a:r>
        </a:p>
      </dsp:txBody>
      <dsp:txXfrm>
        <a:off x="3726566" y="1948954"/>
        <a:ext cx="1369608" cy="587267"/>
      </dsp:txXfrm>
    </dsp:sp>
    <dsp:sp modelId="{816A3D01-60B7-4063-9767-4AF163A3FE21}">
      <dsp:nvSpPr>
        <dsp:cNvPr id="0" name=""/>
        <dsp:cNvSpPr/>
      </dsp:nvSpPr>
      <dsp:spPr>
        <a:xfrm>
          <a:off x="1330684" y="120354"/>
          <a:ext cx="3274223" cy="3274223"/>
        </a:xfrm>
        <a:prstGeom prst="circularArrow">
          <a:avLst>
            <a:gd name="adj1" fmla="val 3498"/>
            <a:gd name="adj2" fmla="val 216861"/>
            <a:gd name="adj3" fmla="val 2388290"/>
            <a:gd name="adj4" fmla="val 1858613"/>
            <a:gd name="adj5" fmla="val 40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03744-45B1-44EC-90B3-37986740DC79}">
      <dsp:nvSpPr>
        <dsp:cNvPr id="0" name=""/>
        <dsp:cNvSpPr/>
      </dsp:nvSpPr>
      <dsp:spPr>
        <a:xfrm>
          <a:off x="3233597" y="2797433"/>
          <a:ext cx="875616" cy="5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100" b="1" kern="1200" dirty="0"/>
            <a:t>Ahorro Económico</a:t>
          </a:r>
        </a:p>
      </dsp:txBody>
      <dsp:txXfrm>
        <a:off x="3233597" y="2797433"/>
        <a:ext cx="875616" cy="587267"/>
      </dsp:txXfrm>
    </dsp:sp>
    <dsp:sp modelId="{79C9FEAC-FD92-4476-B776-2356BF108436}">
      <dsp:nvSpPr>
        <dsp:cNvPr id="0" name=""/>
        <dsp:cNvSpPr/>
      </dsp:nvSpPr>
      <dsp:spPr>
        <a:xfrm>
          <a:off x="1470881" y="98443"/>
          <a:ext cx="3274223" cy="3274223"/>
        </a:xfrm>
        <a:prstGeom prst="circularArrow">
          <a:avLst>
            <a:gd name="adj1" fmla="val 3498"/>
            <a:gd name="adj2" fmla="val 216861"/>
            <a:gd name="adj3" fmla="val 5666575"/>
            <a:gd name="adj4" fmla="val 5114292"/>
            <a:gd name="adj5" fmla="val 40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4CBF3-58FE-4603-B45F-6190996BBE3C}">
      <dsp:nvSpPr>
        <dsp:cNvPr id="0" name=""/>
        <dsp:cNvSpPr/>
      </dsp:nvSpPr>
      <dsp:spPr>
        <a:xfrm>
          <a:off x="1684920" y="2797433"/>
          <a:ext cx="1210999" cy="5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100" b="1" kern="1200" dirty="0"/>
            <a:t>Responsabilidad Social Corporativa</a:t>
          </a:r>
        </a:p>
      </dsp:txBody>
      <dsp:txXfrm>
        <a:off x="1684920" y="2797433"/>
        <a:ext cx="1210999" cy="587267"/>
      </dsp:txXfrm>
    </dsp:sp>
    <dsp:sp modelId="{025F898C-CD38-498A-A0A1-752F059D953C}">
      <dsp:nvSpPr>
        <dsp:cNvPr id="0" name=""/>
        <dsp:cNvSpPr/>
      </dsp:nvSpPr>
      <dsp:spPr>
        <a:xfrm>
          <a:off x="1251983" y="47400"/>
          <a:ext cx="3274223" cy="3274223"/>
        </a:xfrm>
        <a:prstGeom prst="circularArrow">
          <a:avLst>
            <a:gd name="adj1" fmla="val 3498"/>
            <a:gd name="adj2" fmla="val 216861"/>
            <a:gd name="adj3" fmla="val 8527702"/>
            <a:gd name="adj4" fmla="val 7958792"/>
            <a:gd name="adj5" fmla="val 40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3F4D4-AF1C-4425-B9ED-67C6D28E7117}">
      <dsp:nvSpPr>
        <dsp:cNvPr id="0" name=""/>
        <dsp:cNvSpPr/>
      </dsp:nvSpPr>
      <dsp:spPr>
        <a:xfrm>
          <a:off x="909842" y="1948956"/>
          <a:ext cx="1159718" cy="5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100" b="1" kern="1200" dirty="0"/>
            <a:t>Disminución de Emisiones de CO</a:t>
          </a:r>
          <a:r>
            <a:rPr lang="es-PY" sz="1100" b="1" kern="1200" baseline="-25000" dirty="0"/>
            <a:t>2</a:t>
          </a:r>
        </a:p>
      </dsp:txBody>
      <dsp:txXfrm>
        <a:off x="909842" y="1948956"/>
        <a:ext cx="1159718" cy="587267"/>
      </dsp:txXfrm>
    </dsp:sp>
    <dsp:sp modelId="{38FEE387-AF75-4593-B018-8241FFDF1CF0}">
      <dsp:nvSpPr>
        <dsp:cNvPr id="0" name=""/>
        <dsp:cNvSpPr/>
      </dsp:nvSpPr>
      <dsp:spPr>
        <a:xfrm>
          <a:off x="1278412" y="159427"/>
          <a:ext cx="3274223" cy="3274223"/>
        </a:xfrm>
        <a:prstGeom prst="circularArrow">
          <a:avLst>
            <a:gd name="adj1" fmla="val 3498"/>
            <a:gd name="adj2" fmla="val 216861"/>
            <a:gd name="adj3" fmla="val 11478360"/>
            <a:gd name="adj4" fmla="val 10453111"/>
            <a:gd name="adj5" fmla="val 40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0FC6C-B22B-4779-A2BE-09DDABC2A0B0}">
      <dsp:nvSpPr>
        <dsp:cNvPr id="0" name=""/>
        <dsp:cNvSpPr/>
      </dsp:nvSpPr>
      <dsp:spPr>
        <a:xfrm>
          <a:off x="987056" y="819696"/>
          <a:ext cx="1108890" cy="5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100" b="1" kern="1200" dirty="0"/>
            <a:t>Calculo de Ahorro Energético</a:t>
          </a:r>
        </a:p>
      </dsp:txBody>
      <dsp:txXfrm>
        <a:off x="987056" y="819696"/>
        <a:ext cx="1108890" cy="587267"/>
      </dsp:txXfrm>
    </dsp:sp>
    <dsp:sp modelId="{839FD1A3-0A55-4ABE-8ED1-355B5552DE93}">
      <dsp:nvSpPr>
        <dsp:cNvPr id="0" name=""/>
        <dsp:cNvSpPr/>
      </dsp:nvSpPr>
      <dsp:spPr>
        <a:xfrm>
          <a:off x="1155222" y="55238"/>
          <a:ext cx="3568314" cy="3274223"/>
        </a:xfrm>
        <a:prstGeom prst="circularArrow">
          <a:avLst>
            <a:gd name="adj1" fmla="val 3498"/>
            <a:gd name="adj2" fmla="val 216861"/>
            <a:gd name="adj3" fmla="val 13449666"/>
            <a:gd name="adj4" fmla="val 12913340"/>
            <a:gd name="adj5" fmla="val 40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A2B7A-0BBB-4F74-BB9D-3C5BF7A9051B}">
      <dsp:nvSpPr>
        <dsp:cNvPr id="0" name=""/>
        <dsp:cNvSpPr/>
      </dsp:nvSpPr>
      <dsp:spPr>
        <a:xfrm>
          <a:off x="1922551" y="839"/>
          <a:ext cx="875616" cy="5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100" b="1" kern="1200" dirty="0"/>
            <a:t>Desarrollo Sostenible</a:t>
          </a:r>
        </a:p>
      </dsp:txBody>
      <dsp:txXfrm>
        <a:off x="1922551" y="839"/>
        <a:ext cx="875616" cy="587267"/>
      </dsp:txXfrm>
    </dsp:sp>
    <dsp:sp modelId="{116DF0B8-2C1C-4081-9D6A-D245D256AA15}">
      <dsp:nvSpPr>
        <dsp:cNvPr id="0" name=""/>
        <dsp:cNvSpPr/>
      </dsp:nvSpPr>
      <dsp:spPr>
        <a:xfrm>
          <a:off x="1302267" y="55238"/>
          <a:ext cx="3274223" cy="3274223"/>
        </a:xfrm>
        <a:prstGeom prst="circularArrow">
          <a:avLst>
            <a:gd name="adj1" fmla="val 3498"/>
            <a:gd name="adj2" fmla="val 216861"/>
            <a:gd name="adj3" fmla="val 16304448"/>
            <a:gd name="adj4" fmla="val 15878691"/>
            <a:gd name="adj5" fmla="val 40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6F84F-5D1F-421B-8AE0-ADA9A5876271}">
      <dsp:nvSpPr>
        <dsp:cNvPr id="0" name=""/>
        <dsp:cNvSpPr/>
      </dsp:nvSpPr>
      <dsp:spPr>
        <a:xfrm>
          <a:off x="4692751" y="1929"/>
          <a:ext cx="1017677" cy="101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/>
            <a:t>Captación</a:t>
          </a:r>
        </a:p>
      </dsp:txBody>
      <dsp:txXfrm>
        <a:off x="4692751" y="1929"/>
        <a:ext cx="1017677" cy="1017677"/>
      </dsp:txXfrm>
    </dsp:sp>
    <dsp:sp modelId="{219BC0B9-C13B-4FE4-8807-6DA137FB0634}">
      <dsp:nvSpPr>
        <dsp:cNvPr id="0" name=""/>
        <dsp:cNvSpPr/>
      </dsp:nvSpPr>
      <dsp:spPr>
        <a:xfrm>
          <a:off x="1359089" y="96079"/>
          <a:ext cx="5677035" cy="5677035"/>
        </a:xfrm>
        <a:prstGeom prst="circularArrow">
          <a:avLst>
            <a:gd name="adj1" fmla="val 3496"/>
            <a:gd name="adj2" fmla="val 216732"/>
            <a:gd name="adj3" fmla="val 19270415"/>
            <a:gd name="adj4" fmla="val 18312853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A6EE1-0B50-462D-9EAD-A0756A35B10C}">
      <dsp:nvSpPr>
        <dsp:cNvPr id="0" name=""/>
        <dsp:cNvSpPr/>
      </dsp:nvSpPr>
      <dsp:spPr>
        <a:xfrm>
          <a:off x="6112597" y="1421775"/>
          <a:ext cx="1017677" cy="101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/>
            <a:t>PTAP</a:t>
          </a:r>
        </a:p>
      </dsp:txBody>
      <dsp:txXfrm>
        <a:off x="6112597" y="1421775"/>
        <a:ext cx="1017677" cy="1017677"/>
      </dsp:txXfrm>
    </dsp:sp>
    <dsp:sp modelId="{8268ADD0-4102-4C09-8E64-BE1FBBAA9FBB}">
      <dsp:nvSpPr>
        <dsp:cNvPr id="0" name=""/>
        <dsp:cNvSpPr/>
      </dsp:nvSpPr>
      <dsp:spPr>
        <a:xfrm>
          <a:off x="1359089" y="96079"/>
          <a:ext cx="5677035" cy="5677035"/>
        </a:xfrm>
        <a:prstGeom prst="circularArrow">
          <a:avLst>
            <a:gd name="adj1" fmla="val 3496"/>
            <a:gd name="adj2" fmla="val 216732"/>
            <a:gd name="adj3" fmla="val 435995"/>
            <a:gd name="adj4" fmla="val 20947273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A5932-3C0E-43AE-912A-A2ABB129495C}">
      <dsp:nvSpPr>
        <dsp:cNvPr id="0" name=""/>
        <dsp:cNvSpPr/>
      </dsp:nvSpPr>
      <dsp:spPr>
        <a:xfrm>
          <a:off x="5859663" y="3429741"/>
          <a:ext cx="1523544" cy="101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/>
            <a:t>Red de Distribución</a:t>
          </a:r>
        </a:p>
      </dsp:txBody>
      <dsp:txXfrm>
        <a:off x="5859663" y="3429741"/>
        <a:ext cx="1523544" cy="1017677"/>
      </dsp:txXfrm>
    </dsp:sp>
    <dsp:sp modelId="{796B66AA-643A-4A82-9784-AE005927FBB4}">
      <dsp:nvSpPr>
        <dsp:cNvPr id="0" name=""/>
        <dsp:cNvSpPr/>
      </dsp:nvSpPr>
      <dsp:spPr>
        <a:xfrm>
          <a:off x="1359089" y="96079"/>
          <a:ext cx="5677035" cy="5677035"/>
        </a:xfrm>
        <a:prstGeom prst="circularArrow">
          <a:avLst>
            <a:gd name="adj1" fmla="val 3496"/>
            <a:gd name="adj2" fmla="val 216732"/>
            <a:gd name="adj3" fmla="val 3070415"/>
            <a:gd name="adj4" fmla="val 2112853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F0B0E-6D07-4BED-A52D-2E39354F3968}">
      <dsp:nvSpPr>
        <dsp:cNvPr id="0" name=""/>
        <dsp:cNvSpPr/>
      </dsp:nvSpPr>
      <dsp:spPr>
        <a:xfrm>
          <a:off x="4692751" y="4849587"/>
          <a:ext cx="1017677" cy="101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/>
            <a:t>Uso y Consumo</a:t>
          </a:r>
        </a:p>
      </dsp:txBody>
      <dsp:txXfrm>
        <a:off x="4692751" y="4849587"/>
        <a:ext cx="1017677" cy="1017677"/>
      </dsp:txXfrm>
    </dsp:sp>
    <dsp:sp modelId="{1BA21E4C-8E5E-43BF-9997-9511DFBDC8DB}">
      <dsp:nvSpPr>
        <dsp:cNvPr id="0" name=""/>
        <dsp:cNvSpPr/>
      </dsp:nvSpPr>
      <dsp:spPr>
        <a:xfrm>
          <a:off x="794848" y="96079"/>
          <a:ext cx="6805516" cy="5677035"/>
        </a:xfrm>
        <a:prstGeom prst="circularArrow">
          <a:avLst>
            <a:gd name="adj1" fmla="val 3496"/>
            <a:gd name="adj2" fmla="val 216732"/>
            <a:gd name="adj3" fmla="val 5668332"/>
            <a:gd name="adj4" fmla="val 4747273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4B2B2-4470-4C3A-B3B4-9C601C44CC43}">
      <dsp:nvSpPr>
        <dsp:cNvPr id="0" name=""/>
        <dsp:cNvSpPr/>
      </dsp:nvSpPr>
      <dsp:spPr>
        <a:xfrm>
          <a:off x="2558593" y="4849587"/>
          <a:ext cx="1270061" cy="101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/>
            <a:t>Red de Recolección</a:t>
          </a:r>
        </a:p>
      </dsp:txBody>
      <dsp:txXfrm>
        <a:off x="2558593" y="4849587"/>
        <a:ext cx="1270061" cy="1017677"/>
      </dsp:txXfrm>
    </dsp:sp>
    <dsp:sp modelId="{F1B6C132-3BA8-4308-8A2B-90CD0546ECB3}">
      <dsp:nvSpPr>
        <dsp:cNvPr id="0" name=""/>
        <dsp:cNvSpPr/>
      </dsp:nvSpPr>
      <dsp:spPr>
        <a:xfrm>
          <a:off x="1359089" y="96079"/>
          <a:ext cx="5677035" cy="5677035"/>
        </a:xfrm>
        <a:prstGeom prst="circularArrow">
          <a:avLst>
            <a:gd name="adj1" fmla="val 3496"/>
            <a:gd name="adj2" fmla="val 216732"/>
            <a:gd name="adj3" fmla="val 8470415"/>
            <a:gd name="adj4" fmla="val 7719765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D0437-B231-46BC-A858-AF87BCA04E83}">
      <dsp:nvSpPr>
        <dsp:cNvPr id="0" name=""/>
        <dsp:cNvSpPr/>
      </dsp:nvSpPr>
      <dsp:spPr>
        <a:xfrm>
          <a:off x="1264939" y="3429741"/>
          <a:ext cx="1017677" cy="101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/>
            <a:t>PTAR</a:t>
          </a:r>
        </a:p>
      </dsp:txBody>
      <dsp:txXfrm>
        <a:off x="1264939" y="3429741"/>
        <a:ext cx="1017677" cy="1017677"/>
      </dsp:txXfrm>
    </dsp:sp>
    <dsp:sp modelId="{7236230C-4EE4-4A70-B569-386A73557E0F}">
      <dsp:nvSpPr>
        <dsp:cNvPr id="0" name=""/>
        <dsp:cNvSpPr/>
      </dsp:nvSpPr>
      <dsp:spPr>
        <a:xfrm>
          <a:off x="1359089" y="96079"/>
          <a:ext cx="5677035" cy="5677035"/>
        </a:xfrm>
        <a:prstGeom prst="circularArrow">
          <a:avLst>
            <a:gd name="adj1" fmla="val 3496"/>
            <a:gd name="adj2" fmla="val 216732"/>
            <a:gd name="adj3" fmla="val 11235995"/>
            <a:gd name="adj4" fmla="val 10147273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18517-5B37-4AD4-83C3-99911E6D8BC1}">
      <dsp:nvSpPr>
        <dsp:cNvPr id="0" name=""/>
        <dsp:cNvSpPr/>
      </dsp:nvSpPr>
      <dsp:spPr>
        <a:xfrm>
          <a:off x="1264939" y="1421775"/>
          <a:ext cx="1017677" cy="101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/>
            <a:t>REÚSO</a:t>
          </a:r>
        </a:p>
      </dsp:txBody>
      <dsp:txXfrm>
        <a:off x="1264939" y="1421775"/>
        <a:ext cx="1017677" cy="1017677"/>
      </dsp:txXfrm>
    </dsp:sp>
    <dsp:sp modelId="{4B37162C-6276-440E-BA90-084935B7E96A}">
      <dsp:nvSpPr>
        <dsp:cNvPr id="0" name=""/>
        <dsp:cNvSpPr/>
      </dsp:nvSpPr>
      <dsp:spPr>
        <a:xfrm>
          <a:off x="1359089" y="96079"/>
          <a:ext cx="5677035" cy="5677035"/>
        </a:xfrm>
        <a:prstGeom prst="circularArrow">
          <a:avLst>
            <a:gd name="adj1" fmla="val 3496"/>
            <a:gd name="adj2" fmla="val 216732"/>
            <a:gd name="adj3" fmla="val 13586972"/>
            <a:gd name="adj4" fmla="val 12912853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89374-37DC-497E-A258-0E533C910BA5}">
      <dsp:nvSpPr>
        <dsp:cNvPr id="0" name=""/>
        <dsp:cNvSpPr/>
      </dsp:nvSpPr>
      <dsp:spPr>
        <a:xfrm>
          <a:off x="2513398" y="1929"/>
          <a:ext cx="1360451" cy="101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/>
            <a:t>Descarga al cuerpo receptor</a:t>
          </a:r>
        </a:p>
      </dsp:txBody>
      <dsp:txXfrm>
        <a:off x="2513398" y="1929"/>
        <a:ext cx="1360451" cy="1017677"/>
      </dsp:txXfrm>
    </dsp:sp>
    <dsp:sp modelId="{FC3E7354-B092-4AAE-A173-5774A9B11043}">
      <dsp:nvSpPr>
        <dsp:cNvPr id="0" name=""/>
        <dsp:cNvSpPr/>
      </dsp:nvSpPr>
      <dsp:spPr>
        <a:xfrm>
          <a:off x="442957" y="96079"/>
          <a:ext cx="7509298" cy="5677035"/>
        </a:xfrm>
        <a:prstGeom prst="circularArrow">
          <a:avLst>
            <a:gd name="adj1" fmla="val 3496"/>
            <a:gd name="adj2" fmla="val 216732"/>
            <a:gd name="adj3" fmla="val 16635995"/>
            <a:gd name="adj4" fmla="val 15774681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F9F1-AD76-4ECD-80F7-05C0206EDC7F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D32D9-9FEA-4394-9F59-747D99EB9E7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896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52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490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10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248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380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9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919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572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07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5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660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3DC8-936B-4C7B-AC9E-567C6F5D89C6}" type="datetimeFigureOut">
              <a:rPr lang="es-ES" smtClean="0"/>
              <a:t>10/06/2022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A70B-8FD8-4D35-81B6-2C4DAC8CFE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47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6438C42-C016-4078-A5F3-FDE0B1E7C215}"/>
              </a:ext>
            </a:extLst>
          </p:cNvPr>
          <p:cNvSpPr/>
          <p:nvPr/>
        </p:nvSpPr>
        <p:spPr>
          <a:xfrm>
            <a:off x="92765" y="76199"/>
            <a:ext cx="1200647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b="1" dirty="0">
              <a:highlight>
                <a:srgbClr val="FF6600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AA5F12-EF89-4B0D-9F6C-CC593A8739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202" y="5321272"/>
            <a:ext cx="2987781" cy="1159677"/>
          </a:xfrm>
          <a:prstGeom prst="rect">
            <a:avLst/>
          </a:prstGeom>
        </p:spPr>
      </p:pic>
      <p:pic>
        <p:nvPicPr>
          <p:cNvPr id="6" name="Imagen 5" descr="Imagen que contiene pájaro, ave&#10;&#10;Descripción generada automáticamente">
            <a:extLst>
              <a:ext uri="{FF2B5EF4-FFF2-40B4-BE49-F238E27FC236}">
                <a16:creationId xmlns:a16="http://schemas.microsoft.com/office/drawing/2014/main" id="{33A3A6DD-D6DD-410B-A060-012624F4CA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816" y="5447150"/>
            <a:ext cx="2719070" cy="105538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32124D1-8A7F-46DA-A9A1-167555B48B71}"/>
              </a:ext>
            </a:extLst>
          </p:cNvPr>
          <p:cNvSpPr txBox="1"/>
          <p:nvPr/>
        </p:nvSpPr>
        <p:spPr>
          <a:xfrm>
            <a:off x="212569" y="377051"/>
            <a:ext cx="1176686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Y" sz="3500" b="1" dirty="0">
              <a:solidFill>
                <a:srgbClr val="002060"/>
              </a:solidFill>
              <a:latin typeface="Gotham" panose="02000504050000020004" pitchFamily="2" charset="0"/>
            </a:endParaRPr>
          </a:p>
          <a:p>
            <a:pPr algn="ctr"/>
            <a:r>
              <a:rPr lang="es-PY" sz="4000" b="1" dirty="0">
                <a:solidFill>
                  <a:srgbClr val="002060"/>
                </a:solidFill>
                <a:latin typeface="Gotham" panose="02000504050000020004" pitchFamily="2" charset="0"/>
              </a:rPr>
              <a:t>MINISTERIO DE OBRAS PUBLICAS Y COMUNICACIONES</a:t>
            </a:r>
          </a:p>
          <a:p>
            <a:pPr algn="ctr"/>
            <a:endParaRPr lang="es-PY" sz="4000" dirty="0">
              <a:solidFill>
                <a:srgbClr val="002060"/>
              </a:solidFill>
            </a:endParaRPr>
          </a:p>
          <a:p>
            <a:pPr algn="ctr"/>
            <a:r>
              <a:rPr lang="es-PY" sz="4000" b="1" dirty="0">
                <a:solidFill>
                  <a:srgbClr val="002060"/>
                </a:solidFill>
                <a:latin typeface="Gotham" panose="02000504050000020004" pitchFamily="2" charset="0"/>
              </a:rPr>
              <a:t>DIRECCIÓN DE AGUA POTABLE Y SANEAMIENTO</a:t>
            </a:r>
          </a:p>
          <a:p>
            <a:pPr algn="ctr"/>
            <a:endParaRPr lang="es-PY" sz="4000" b="1" dirty="0">
              <a:solidFill>
                <a:srgbClr val="002060"/>
              </a:solidFill>
              <a:latin typeface="Gotham" panose="02000504050000020004" pitchFamily="2" charset="0"/>
            </a:endParaRPr>
          </a:p>
          <a:p>
            <a:pPr algn="ctr"/>
            <a:r>
              <a:rPr lang="es-PY" sz="2800" b="1" dirty="0">
                <a:solidFill>
                  <a:srgbClr val="002060"/>
                </a:solidFill>
                <a:latin typeface="Gotham" panose="02000504050000020004" pitchFamily="2" charset="0"/>
              </a:rPr>
              <a:t>Simposio Global sobre Soluciones Sostenibles de Agua y Energía</a:t>
            </a:r>
          </a:p>
          <a:p>
            <a:pPr algn="ctr"/>
            <a:endParaRPr lang="es-PY" sz="4000" b="1" dirty="0">
              <a:solidFill>
                <a:srgbClr val="002060"/>
              </a:solidFill>
              <a:latin typeface="Gotham" panose="02000504050000020004" pitchFamily="2" charset="0"/>
            </a:endParaRPr>
          </a:p>
          <a:p>
            <a:pPr algn="ctr"/>
            <a:r>
              <a:rPr lang="es-PY" sz="2800" dirty="0">
                <a:solidFill>
                  <a:srgbClr val="002060"/>
                </a:solidFill>
              </a:rPr>
              <a:t>Director: Ing. Hugo Ruiz</a:t>
            </a:r>
          </a:p>
          <a:p>
            <a:pPr algn="ctr"/>
            <a:r>
              <a:rPr lang="es-PY" sz="2800" dirty="0">
                <a:solidFill>
                  <a:srgbClr val="002060"/>
                </a:solidFill>
              </a:rPr>
              <a:t>Junio 2022 </a:t>
            </a:r>
            <a:endParaRPr lang="es-PY" sz="2800" b="1" dirty="0">
              <a:solidFill>
                <a:srgbClr val="002060"/>
              </a:solidFill>
              <a:latin typeface="Gotham" panose="02000504050000020004" pitchFamily="2" charset="0"/>
            </a:endParaRPr>
          </a:p>
          <a:p>
            <a:pPr algn="ctr"/>
            <a:endParaRPr lang="es-PY" sz="2500" b="1" dirty="0">
              <a:solidFill>
                <a:srgbClr val="002060"/>
              </a:solidFill>
              <a:latin typeface="Gotham" panose="02000504050000020004" pitchFamily="2" charset="0"/>
            </a:endParaRPr>
          </a:p>
          <a:p>
            <a:pPr algn="ctr"/>
            <a:endParaRPr lang="es-PY" sz="2500" b="1" dirty="0">
              <a:solidFill>
                <a:srgbClr val="002060"/>
              </a:solidFill>
              <a:latin typeface="Gotham" panose="02000504050000020004" pitchFamily="2" charset="0"/>
            </a:endParaRPr>
          </a:p>
          <a:p>
            <a:pPr algn="ctr"/>
            <a:endParaRPr lang="es-PY" sz="2500" b="1" dirty="0">
              <a:solidFill>
                <a:srgbClr val="002060"/>
              </a:solidFill>
              <a:latin typeface="Gotham" panose="02000504050000020004" pitchFamily="2" charset="0"/>
            </a:endParaRPr>
          </a:p>
          <a:p>
            <a:pPr algn="ctr"/>
            <a:endParaRPr lang="es-PY" sz="2500" b="1" dirty="0">
              <a:solidFill>
                <a:srgbClr val="002060"/>
              </a:solidFill>
              <a:latin typeface="Gotham" panose="02000504050000020004" pitchFamily="2" charset="0"/>
            </a:endParaRPr>
          </a:p>
          <a:p>
            <a:pPr algn="ctr"/>
            <a:endParaRPr lang="es-PY" sz="2500" b="1" dirty="0">
              <a:solidFill>
                <a:srgbClr val="002060"/>
              </a:solidFill>
              <a:latin typeface="Gotham" panose="02000504050000020004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09B5AB-9BCA-440B-B00A-B181DEBFD2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6" y="5600103"/>
            <a:ext cx="1807190" cy="6689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76F622-11D0-4D8F-A027-9CE5DFE4AD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285" y="5447150"/>
            <a:ext cx="1718172" cy="9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4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83669A58-E8C5-4DED-8C4A-C81DE494DD32}"/>
              </a:ext>
            </a:extLst>
          </p:cNvPr>
          <p:cNvSpPr/>
          <p:nvPr/>
        </p:nvSpPr>
        <p:spPr>
          <a:xfrm>
            <a:off x="0" y="-18303"/>
            <a:ext cx="12192000" cy="779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14014AD-6546-4760-98F4-EA16C7F8076C}"/>
              </a:ext>
            </a:extLst>
          </p:cNvPr>
          <p:cNvSpPr txBox="1"/>
          <p:nvPr/>
        </p:nvSpPr>
        <p:spPr>
          <a:xfrm>
            <a:off x="-337551" y="-365915"/>
            <a:ext cx="1266992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PY" sz="3600" b="1" dirty="0">
                <a:solidFill>
                  <a:schemeClr val="bg1"/>
                </a:solidFill>
              </a:rPr>
              <a:t>Cartera de Proyectos con Financiamiento Aprobado - DAPSAN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74F095-D1C6-4BA7-A54D-A32C5DB8CF1D}"/>
              </a:ext>
            </a:extLst>
          </p:cNvPr>
          <p:cNvSpPr txBox="1"/>
          <p:nvPr/>
        </p:nvSpPr>
        <p:spPr>
          <a:xfrm>
            <a:off x="886072" y="747730"/>
            <a:ext cx="409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b="1" dirty="0">
                <a:solidFill>
                  <a:srgbClr val="ED7D31"/>
                </a:solidFill>
              </a:rPr>
              <a:t>Área metropolita Ciudad del Este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358E571-38DB-440E-B955-019414CFA093}"/>
              </a:ext>
            </a:extLst>
          </p:cNvPr>
          <p:cNvSpPr txBox="1"/>
          <p:nvPr/>
        </p:nvSpPr>
        <p:spPr>
          <a:xfrm>
            <a:off x="7640362" y="761062"/>
            <a:ext cx="277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solidFill>
                  <a:srgbClr val="ED7D31"/>
                </a:solidFill>
              </a:rPr>
              <a:t>Cuenca Lambaré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8E0767-B74A-4A48-B8B4-E7DB86DD7404}"/>
              </a:ext>
            </a:extLst>
          </p:cNvPr>
          <p:cNvSpPr txBox="1"/>
          <p:nvPr/>
        </p:nvSpPr>
        <p:spPr>
          <a:xfrm>
            <a:off x="774042" y="3882225"/>
            <a:ext cx="409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b="1" dirty="0">
                <a:solidFill>
                  <a:srgbClr val="ED7D31"/>
                </a:solidFill>
              </a:rPr>
              <a:t>Cuenca Mariano Roque Alonso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66076FB-2F50-42E6-8102-B9AA5B5A7BDF}"/>
              </a:ext>
            </a:extLst>
          </p:cNvPr>
          <p:cNvSpPr txBox="1"/>
          <p:nvPr/>
        </p:nvSpPr>
        <p:spPr>
          <a:xfrm>
            <a:off x="7640362" y="3870290"/>
            <a:ext cx="2742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b="1" dirty="0">
                <a:solidFill>
                  <a:srgbClr val="ED7D31"/>
                </a:solidFill>
              </a:rPr>
              <a:t>Ciudades Intermedias</a:t>
            </a:r>
          </a:p>
        </p:txBody>
      </p:sp>
      <p:pic>
        <p:nvPicPr>
          <p:cNvPr id="23" name="Imagen 22" descr="Mapa&#10;&#10;Descripción generada automáticamente">
            <a:extLst>
              <a:ext uri="{FF2B5EF4-FFF2-40B4-BE49-F238E27FC236}">
                <a16:creationId xmlns:a16="http://schemas.microsoft.com/office/drawing/2014/main" id="{6D36B6E6-E3DC-4522-84E8-6DDDEF5EA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00" y="1147840"/>
            <a:ext cx="3255179" cy="27477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6EFC9CA-1462-4C86-9AD1-2810B4C69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947" y="1147840"/>
            <a:ext cx="3731829" cy="273040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95A58B2-3B7B-4143-B76A-5C62D21834B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63" y="4270186"/>
            <a:ext cx="3268518" cy="25808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14058B-9613-4633-88E2-20F6C382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6138" y="4232565"/>
            <a:ext cx="2949527" cy="2580870"/>
          </a:xfrm>
          <a:prstGeom prst="rect">
            <a:avLst/>
          </a:prstGeom>
        </p:spPr>
      </p:pic>
      <p:pic>
        <p:nvPicPr>
          <p:cNvPr id="29" name="Picture 4" descr="México, Top 5 en el Índice Govtech 2020 – EMPREFINANZAS">
            <a:extLst>
              <a:ext uri="{FF2B5EF4-FFF2-40B4-BE49-F238E27FC236}">
                <a16:creationId xmlns:a16="http://schemas.microsoft.com/office/drawing/2014/main" id="{A741F05F-F83B-464D-8277-A6D2FEEB2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4567" y="6212976"/>
            <a:ext cx="1457482" cy="5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México, Top 5 en el Índice Govtech 2020 – EMPREFINANZAS">
            <a:extLst>
              <a:ext uri="{FF2B5EF4-FFF2-40B4-BE49-F238E27FC236}">
                <a16:creationId xmlns:a16="http://schemas.microsoft.com/office/drawing/2014/main" id="{734B0E49-7716-4B42-A206-3683E0CB9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7100" y="6246679"/>
            <a:ext cx="1464635" cy="5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8A8BF4C1-2E4A-4252-B3D3-3A20670F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2016" y="3316274"/>
            <a:ext cx="930033" cy="6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7DAC65E0-5F9A-4087-99D9-17615565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0392" y="3072151"/>
            <a:ext cx="616752" cy="34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992D211C-F167-4166-809E-1F45B0DE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163" y="3186186"/>
            <a:ext cx="1298075" cy="9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Organizations - EGER: Evidence for Gender and Education Resource">
            <a:extLst>
              <a:ext uri="{FF2B5EF4-FFF2-40B4-BE49-F238E27FC236}">
                <a16:creationId xmlns:a16="http://schemas.microsoft.com/office/drawing/2014/main" id="{38B1F985-7B29-44AD-8566-DD2E17E3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845" y="3030605"/>
            <a:ext cx="1114343" cy="3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9502EE3-0AA6-A419-BE28-8563BCD4BD9C}"/>
              </a:ext>
            </a:extLst>
          </p:cNvPr>
          <p:cNvSpPr txBox="1"/>
          <p:nvPr/>
        </p:nvSpPr>
        <p:spPr>
          <a:xfrm>
            <a:off x="3464214" y="1335000"/>
            <a:ext cx="2707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rgbClr val="ED7D31"/>
                </a:solidFill>
              </a:rPr>
              <a:t>Población Beneficiada:</a:t>
            </a:r>
          </a:p>
          <a:p>
            <a:r>
              <a:rPr lang="es-PY" dirty="0">
                <a:solidFill>
                  <a:srgbClr val="ED7D31"/>
                </a:solidFill>
              </a:rPr>
              <a:t>300.000 Habitantes</a:t>
            </a:r>
          </a:p>
          <a:p>
            <a:endParaRPr lang="es-PY" dirty="0">
              <a:solidFill>
                <a:srgbClr val="ED7D31"/>
              </a:solidFill>
            </a:endParaRPr>
          </a:p>
          <a:p>
            <a:r>
              <a:rPr lang="es-PY" dirty="0">
                <a:solidFill>
                  <a:srgbClr val="ED7D31"/>
                </a:solidFill>
              </a:rPr>
              <a:t>Monto:</a:t>
            </a:r>
          </a:p>
          <a:p>
            <a:r>
              <a:rPr lang="es-PY" dirty="0">
                <a:solidFill>
                  <a:srgbClr val="ED7D31"/>
                </a:solidFill>
              </a:rPr>
              <a:t>USD 200.000.000-</a:t>
            </a:r>
          </a:p>
          <a:p>
            <a:endParaRPr lang="es-PY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77AB141-992E-560C-A6EF-23A391C4C536}"/>
              </a:ext>
            </a:extLst>
          </p:cNvPr>
          <p:cNvSpPr txBox="1"/>
          <p:nvPr/>
        </p:nvSpPr>
        <p:spPr>
          <a:xfrm>
            <a:off x="9762016" y="1392337"/>
            <a:ext cx="2707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rgbClr val="ED7D31"/>
                </a:solidFill>
              </a:rPr>
              <a:t>Población Beneficiada:</a:t>
            </a:r>
          </a:p>
          <a:p>
            <a:r>
              <a:rPr lang="es-PY" dirty="0">
                <a:solidFill>
                  <a:srgbClr val="ED7D31"/>
                </a:solidFill>
              </a:rPr>
              <a:t>335.441 Habitantes</a:t>
            </a:r>
          </a:p>
          <a:p>
            <a:endParaRPr lang="es-PY" dirty="0">
              <a:solidFill>
                <a:srgbClr val="ED7D31"/>
              </a:solidFill>
            </a:endParaRPr>
          </a:p>
          <a:p>
            <a:r>
              <a:rPr lang="es-PY" dirty="0">
                <a:solidFill>
                  <a:srgbClr val="ED7D31"/>
                </a:solidFill>
              </a:rPr>
              <a:t>Monto:</a:t>
            </a:r>
          </a:p>
          <a:p>
            <a:r>
              <a:rPr lang="es-PY" dirty="0">
                <a:solidFill>
                  <a:srgbClr val="ED7D31"/>
                </a:solidFill>
              </a:rPr>
              <a:t>USD 165.000.000-</a:t>
            </a:r>
          </a:p>
          <a:p>
            <a:endParaRPr lang="es-PY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E9538CE-289A-BE33-329F-A27E8BF270CC}"/>
              </a:ext>
            </a:extLst>
          </p:cNvPr>
          <p:cNvSpPr txBox="1"/>
          <p:nvPr/>
        </p:nvSpPr>
        <p:spPr>
          <a:xfrm>
            <a:off x="9178963" y="4505024"/>
            <a:ext cx="2707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rgbClr val="ED7D31"/>
                </a:solidFill>
              </a:rPr>
              <a:t>Población Beneficiada:</a:t>
            </a:r>
          </a:p>
          <a:p>
            <a:r>
              <a:rPr lang="es-PY" dirty="0">
                <a:solidFill>
                  <a:srgbClr val="ED7D31"/>
                </a:solidFill>
              </a:rPr>
              <a:t>90.000 Habitantes</a:t>
            </a:r>
          </a:p>
          <a:p>
            <a:endParaRPr lang="es-PY" dirty="0">
              <a:solidFill>
                <a:srgbClr val="ED7D31"/>
              </a:solidFill>
            </a:endParaRPr>
          </a:p>
          <a:p>
            <a:r>
              <a:rPr lang="es-PY" dirty="0">
                <a:solidFill>
                  <a:srgbClr val="ED7D31"/>
                </a:solidFill>
              </a:rPr>
              <a:t>Monto:</a:t>
            </a:r>
          </a:p>
          <a:p>
            <a:r>
              <a:rPr lang="es-PY" dirty="0">
                <a:solidFill>
                  <a:srgbClr val="ED7D31"/>
                </a:solidFill>
              </a:rPr>
              <a:t>USD 52.292.000-</a:t>
            </a:r>
          </a:p>
          <a:p>
            <a:endParaRPr lang="es-PY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38C853C-844F-9C29-1683-0EF7EFA87806}"/>
              </a:ext>
            </a:extLst>
          </p:cNvPr>
          <p:cNvSpPr txBox="1"/>
          <p:nvPr/>
        </p:nvSpPr>
        <p:spPr>
          <a:xfrm>
            <a:off x="3392764" y="4488383"/>
            <a:ext cx="2707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solidFill>
                  <a:srgbClr val="ED7D31"/>
                </a:solidFill>
              </a:rPr>
              <a:t>Población Beneficiada:</a:t>
            </a:r>
          </a:p>
          <a:p>
            <a:r>
              <a:rPr lang="es-PY" dirty="0">
                <a:solidFill>
                  <a:srgbClr val="ED7D31"/>
                </a:solidFill>
              </a:rPr>
              <a:t>110.000 Habitantes</a:t>
            </a:r>
          </a:p>
          <a:p>
            <a:endParaRPr lang="es-PY" dirty="0">
              <a:solidFill>
                <a:srgbClr val="ED7D31"/>
              </a:solidFill>
            </a:endParaRPr>
          </a:p>
          <a:p>
            <a:r>
              <a:rPr lang="es-PY" dirty="0">
                <a:solidFill>
                  <a:srgbClr val="ED7D31"/>
                </a:solidFill>
              </a:rPr>
              <a:t>Monto:</a:t>
            </a:r>
          </a:p>
          <a:p>
            <a:r>
              <a:rPr lang="es-PY" dirty="0">
                <a:solidFill>
                  <a:srgbClr val="ED7D31"/>
                </a:solidFill>
              </a:rPr>
              <a:t>USD 160.000.000-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99248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7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191655"/>
            <a:ext cx="12192000" cy="2728686"/>
          </a:xfrm>
          <a:prstGeom prst="rect">
            <a:avLst/>
          </a:prstGeom>
          <a:solidFill>
            <a:srgbClr val="EF8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50370" y="3163583"/>
            <a:ext cx="9144000" cy="840230"/>
          </a:xfrm>
        </p:spPr>
        <p:txBody>
          <a:bodyPr>
            <a:spAutoFit/>
          </a:bodyPr>
          <a:lstStyle/>
          <a:p>
            <a:pPr algn="l"/>
            <a:r>
              <a:rPr lang="es-PY" sz="5400" b="1" kern="500" dirty="0">
                <a:solidFill>
                  <a:schemeClr val="bg1"/>
                </a:solidFill>
                <a:latin typeface="Century Gothic"/>
              </a:rPr>
              <a:t>MUCHAS GRACIAS</a:t>
            </a:r>
          </a:p>
        </p:txBody>
      </p:sp>
      <p:sp>
        <p:nvSpPr>
          <p:cNvPr id="12" name="Rectángulo 4"/>
          <p:cNvSpPr/>
          <p:nvPr/>
        </p:nvSpPr>
        <p:spPr>
          <a:xfrm>
            <a:off x="2350370" y="5283585"/>
            <a:ext cx="6096000" cy="270689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79400" algn="l"/>
                <a:tab pos="6114415" algn="r"/>
              </a:tabLst>
              <a:defRPr/>
            </a:pPr>
            <a:r>
              <a:rPr kumimoji="0" lang="es-PY" sz="1800" b="1" i="0" u="none" strike="noStrike" kern="1200" cap="none" spc="0" normalizeH="0" baseline="0" noProof="0" dirty="0">
                <a:ln>
                  <a:noFill/>
                </a:ln>
                <a:solidFill>
                  <a:srgbClr val="52697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Dirección de Agua Potable y Saneamiento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79400" algn="l"/>
                <a:tab pos="6114415" algn="r"/>
              </a:tabLst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2697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DAPSAN – MOPC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79400" algn="l"/>
                <a:tab pos="6114415" algn="r"/>
              </a:tabLst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2697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Junio - 2022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79400" algn="l"/>
                <a:tab pos="6114415" algn="r"/>
              </a:tabLst>
              <a:defRPr/>
            </a:pPr>
            <a:endParaRPr kumimoji="0" lang="es-PY" sz="2000" b="1" i="0" u="none" strike="noStrike" kern="1200" cap="none" spc="0" normalizeH="0" baseline="0" noProof="0" dirty="0">
              <a:ln>
                <a:noFill/>
              </a:ln>
              <a:solidFill>
                <a:srgbClr val="52697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79400" algn="l"/>
                <a:tab pos="6114415" algn="r"/>
              </a:tabLst>
              <a:defRPr/>
            </a:pPr>
            <a:endParaRPr kumimoji="0" lang="es-PY" sz="2000" b="1" i="0" u="none" strike="noStrike" kern="1200" cap="none" spc="0" normalizeH="0" baseline="0" noProof="0" dirty="0">
              <a:ln>
                <a:noFill/>
              </a:ln>
              <a:solidFill>
                <a:srgbClr val="52697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79400" algn="l"/>
                <a:tab pos="6114415" algn="r"/>
              </a:tabLst>
              <a:defRPr/>
            </a:pPr>
            <a:r>
              <a:rPr kumimoji="0" lang="es-PY" sz="2000" b="1" i="0" u="none" strike="noStrike" kern="1200" cap="none" spc="0" normalizeH="0" baseline="0" noProof="0" dirty="0">
                <a:ln>
                  <a:noFill/>
                </a:ln>
                <a:solidFill>
                  <a:srgbClr val="52697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79400" algn="l"/>
                <a:tab pos="6114415" algn="r"/>
              </a:tabLst>
              <a:defRPr/>
            </a:pPr>
            <a:endParaRPr kumimoji="0" lang="es-PY" sz="1200" b="1" i="0" u="none" strike="noStrike" kern="1200" cap="none" spc="0" normalizeH="0" baseline="0" noProof="0" dirty="0">
              <a:ln>
                <a:noFill/>
              </a:ln>
              <a:solidFill>
                <a:srgbClr val="52697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1A9CD09-F8D8-441B-B689-9AA6C02CF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972" y="535597"/>
            <a:ext cx="2987781" cy="1159677"/>
          </a:xfrm>
          <a:prstGeom prst="rect">
            <a:avLst/>
          </a:prstGeom>
        </p:spPr>
      </p:pic>
      <p:pic>
        <p:nvPicPr>
          <p:cNvPr id="14" name="Imagen 13" descr="Imagen que contiene pájaro, ave&#10;&#10;Descripción generada automáticamente">
            <a:extLst>
              <a:ext uri="{FF2B5EF4-FFF2-40B4-BE49-F238E27FC236}">
                <a16:creationId xmlns:a16="http://schemas.microsoft.com/office/drawing/2014/main" id="{FB56E4EB-943B-4C92-8CA1-991F16A60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586" y="661475"/>
            <a:ext cx="2719070" cy="10553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4958E91-6846-4A9E-A9C7-155D25762E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72" y="754218"/>
            <a:ext cx="1807190" cy="6689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292E2A7-CEF9-4E50-8BA5-CD16CD31BC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774" y="632886"/>
            <a:ext cx="1739307" cy="9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4"/>
            <a:ext cx="12192000" cy="685229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06D9A8B-9D32-5262-7318-C9CDE804AEC9}"/>
              </a:ext>
            </a:extLst>
          </p:cNvPr>
          <p:cNvSpPr txBox="1"/>
          <p:nvPr/>
        </p:nvSpPr>
        <p:spPr>
          <a:xfrm>
            <a:off x="1" y="0"/>
            <a:ext cx="12191999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Y" sz="16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s-PY" sz="32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ctr"/>
            <a:r>
              <a:rPr lang="es-ES" sz="3200" b="1" dirty="0">
                <a:solidFill>
                  <a:srgbClr val="485D68"/>
                </a:solidFill>
              </a:rPr>
              <a:t> </a:t>
            </a:r>
            <a:r>
              <a:rPr lang="es-PY" sz="3200" b="1" dirty="0">
                <a:solidFill>
                  <a:schemeClr val="bg1"/>
                </a:solidFill>
              </a:rPr>
              <a:t>ACTORES DEL SECTOR AGUA POTABLE Y SANEAMIENTO EN PARAGUAY</a:t>
            </a:r>
            <a:endParaRPr lang="es-E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6D9A8B-9D32-5262-7318-C9CDE804AEC9}"/>
              </a:ext>
            </a:extLst>
          </p:cNvPr>
          <p:cNvSpPr txBox="1"/>
          <p:nvPr/>
        </p:nvSpPr>
        <p:spPr>
          <a:xfrm>
            <a:off x="0" y="0"/>
            <a:ext cx="12191999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Y" sz="16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s-PY" sz="36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ctr"/>
            <a:r>
              <a:rPr lang="es-ES" sz="3600" b="1" dirty="0">
                <a:solidFill>
                  <a:srgbClr val="485D68"/>
                </a:solidFill>
              </a:rPr>
              <a:t> </a:t>
            </a:r>
            <a:r>
              <a:rPr lang="es-PY" sz="3600" b="1" dirty="0">
                <a:solidFill>
                  <a:schemeClr val="bg1"/>
                </a:solidFill>
              </a:rPr>
              <a:t>EL AGUA Y SUS USOS</a:t>
            </a:r>
            <a:endParaRPr lang="es-ES" sz="36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B97DF8-1EDE-530C-5E0E-92A30AC15932}"/>
              </a:ext>
            </a:extLst>
          </p:cNvPr>
          <p:cNvSpPr txBox="1"/>
          <p:nvPr/>
        </p:nvSpPr>
        <p:spPr>
          <a:xfrm>
            <a:off x="706028" y="1731978"/>
            <a:ext cx="1418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400" b="1" dirty="0">
                <a:solidFill>
                  <a:srgbClr val="002060"/>
                </a:solidFill>
              </a:rPr>
              <a:t>Agua</a:t>
            </a:r>
            <a:r>
              <a:rPr lang="es-PY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773197-4A5E-25C6-E23B-A2226B62BCF2}"/>
              </a:ext>
            </a:extLst>
          </p:cNvPr>
          <p:cNvSpPr txBox="1"/>
          <p:nvPr/>
        </p:nvSpPr>
        <p:spPr>
          <a:xfrm>
            <a:off x="4811550" y="1250519"/>
            <a:ext cx="27490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400" b="1" dirty="0">
                <a:solidFill>
                  <a:srgbClr val="002060"/>
                </a:solidFill>
              </a:rPr>
              <a:t>Generador de energía</a:t>
            </a:r>
            <a:endParaRPr lang="es-PY" b="1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67CEC6D-348B-6172-B8BD-1AD1B71C230A}"/>
              </a:ext>
            </a:extLst>
          </p:cNvPr>
          <p:cNvSpPr/>
          <p:nvPr/>
        </p:nvSpPr>
        <p:spPr>
          <a:xfrm>
            <a:off x="2548548" y="1731979"/>
            <a:ext cx="1770184" cy="769441"/>
          </a:xfrm>
          <a:prstGeom prst="rightArrow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7" name="Picture 2" descr="Resultado de imagen para LOGO DAPSAN">
            <a:extLst>
              <a:ext uri="{FF2B5EF4-FFF2-40B4-BE49-F238E27FC236}">
                <a16:creationId xmlns:a16="http://schemas.microsoft.com/office/drawing/2014/main" id="{3B889993-F954-87B3-8786-EE8170EE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598" y="6471138"/>
            <a:ext cx="688401" cy="3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bastecimiento y consumo de energía - jimenabf22">
            <a:extLst>
              <a:ext uri="{FF2B5EF4-FFF2-40B4-BE49-F238E27FC236}">
                <a16:creationId xmlns:a16="http://schemas.microsoft.com/office/drawing/2014/main" id="{FE885031-734B-D033-BAB9-53E430898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73" y="2974775"/>
            <a:ext cx="6208861" cy="29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A06170C0-C543-627B-76D0-5B13B9E27B8F}"/>
              </a:ext>
            </a:extLst>
          </p:cNvPr>
          <p:cNvSpPr/>
          <p:nvPr/>
        </p:nvSpPr>
        <p:spPr>
          <a:xfrm>
            <a:off x="8053429" y="1639814"/>
            <a:ext cx="1770184" cy="769441"/>
          </a:xfrm>
          <a:prstGeom prst="rightArrow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1030" name="Picture 6" descr="EL ACCESO AL AGUA POTABLE COMO ASUNTO PÚBL...- Mind Map">
            <a:extLst>
              <a:ext uri="{FF2B5EF4-FFF2-40B4-BE49-F238E27FC236}">
                <a16:creationId xmlns:a16="http://schemas.microsoft.com/office/drawing/2014/main" id="{C4B54C3B-4E50-8661-6A24-065FE14A7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7554" y="2974776"/>
            <a:ext cx="5808373" cy="29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B748C22-94D4-1335-053B-21E431A199F8}"/>
              </a:ext>
            </a:extLst>
          </p:cNvPr>
          <p:cNvSpPr txBox="1"/>
          <p:nvPr/>
        </p:nvSpPr>
        <p:spPr>
          <a:xfrm>
            <a:off x="10111441" y="1227238"/>
            <a:ext cx="27490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400" b="1" dirty="0">
                <a:solidFill>
                  <a:srgbClr val="002060"/>
                </a:solidFill>
              </a:rPr>
              <a:t>Servicio Publico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371210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6D9A8B-9D32-5262-7318-C9CDE804AEC9}"/>
              </a:ext>
            </a:extLst>
          </p:cNvPr>
          <p:cNvSpPr txBox="1"/>
          <p:nvPr/>
        </p:nvSpPr>
        <p:spPr>
          <a:xfrm>
            <a:off x="0" y="0"/>
            <a:ext cx="12191999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Y" sz="16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s-PY" sz="36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ctr"/>
            <a:r>
              <a:rPr lang="es-ES" sz="3600" b="1" dirty="0">
                <a:solidFill>
                  <a:srgbClr val="485D68"/>
                </a:solidFill>
              </a:rPr>
              <a:t> </a:t>
            </a:r>
            <a:r>
              <a:rPr lang="es-PY" sz="3600" b="1" dirty="0">
                <a:solidFill>
                  <a:schemeClr val="bg1"/>
                </a:solidFill>
              </a:rPr>
              <a:t>EL AGUA COMO SERVICIO PUBLICO</a:t>
            </a:r>
            <a:endParaRPr lang="es-ES" sz="3600" b="1" dirty="0"/>
          </a:p>
        </p:txBody>
      </p:sp>
      <p:pic>
        <p:nvPicPr>
          <p:cNvPr id="7" name="Picture 2" descr="Resultado de imagen para LOGO DAPSAN">
            <a:extLst>
              <a:ext uri="{FF2B5EF4-FFF2-40B4-BE49-F238E27FC236}">
                <a16:creationId xmlns:a16="http://schemas.microsoft.com/office/drawing/2014/main" id="{3B889993-F954-87B3-8786-EE8170EE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598" y="6471138"/>
            <a:ext cx="688401" cy="3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62B72E-414F-6A06-4FBC-CF9583E687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2" y="1126141"/>
            <a:ext cx="10890679" cy="437549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DF967F7-E497-217B-80FD-3C993242D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381" y="5537001"/>
            <a:ext cx="1963914" cy="12707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8D3293D-4EFC-A8C3-1DCA-79454B1B27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666" y="5501631"/>
            <a:ext cx="2364508" cy="128292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D027D50-E28C-32D9-7036-0582F0C20364}"/>
              </a:ext>
            </a:extLst>
          </p:cNvPr>
          <p:cNvSpPr txBox="1"/>
          <p:nvPr/>
        </p:nvSpPr>
        <p:spPr>
          <a:xfrm>
            <a:off x="4828142" y="5960204"/>
            <a:ext cx="239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b="1" dirty="0">
                <a:solidFill>
                  <a:srgbClr val="002060"/>
                </a:solidFill>
              </a:rPr>
              <a:t>Efectos de</a:t>
            </a:r>
          </a:p>
          <a:p>
            <a:pPr algn="ctr"/>
            <a:r>
              <a:rPr lang="es-PY" sz="1600" b="1" dirty="0">
                <a:solidFill>
                  <a:srgbClr val="002060"/>
                </a:solidFill>
              </a:rPr>
              <a:t>Falta de Saneamiento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B573D70B-6A9C-4981-20E7-23A9374B34B8}"/>
              </a:ext>
            </a:extLst>
          </p:cNvPr>
          <p:cNvSpPr/>
          <p:nvPr/>
        </p:nvSpPr>
        <p:spPr>
          <a:xfrm>
            <a:off x="7054084" y="5960204"/>
            <a:ext cx="366624" cy="33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B3967568-A63D-C4D3-43E5-D14B175F733D}"/>
              </a:ext>
            </a:extLst>
          </p:cNvPr>
          <p:cNvSpPr/>
          <p:nvPr/>
        </p:nvSpPr>
        <p:spPr>
          <a:xfrm rot="10800000">
            <a:off x="4392407" y="6009176"/>
            <a:ext cx="366624" cy="33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45129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6D9A8B-9D32-5262-7318-C9CDE804AEC9}"/>
              </a:ext>
            </a:extLst>
          </p:cNvPr>
          <p:cNvSpPr txBox="1"/>
          <p:nvPr/>
        </p:nvSpPr>
        <p:spPr>
          <a:xfrm>
            <a:off x="0" y="0"/>
            <a:ext cx="12191999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Y" sz="16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s-PY" sz="36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ctr"/>
            <a:r>
              <a:rPr lang="es-ES" sz="3600" b="1" dirty="0">
                <a:solidFill>
                  <a:srgbClr val="485D68"/>
                </a:solidFill>
              </a:rPr>
              <a:t> </a:t>
            </a:r>
            <a:r>
              <a:rPr lang="es-PY" sz="3600" b="1" dirty="0">
                <a:solidFill>
                  <a:schemeClr val="bg1"/>
                </a:solidFill>
              </a:rPr>
              <a:t>Agua, Saneamiento y los ODS </a:t>
            </a:r>
            <a:endParaRPr lang="es-ES" sz="3600" b="1" dirty="0"/>
          </a:p>
        </p:txBody>
      </p:sp>
      <p:pic>
        <p:nvPicPr>
          <p:cNvPr id="7" name="Picture 2" descr="Resultado de imagen para LOGO DAPSAN">
            <a:extLst>
              <a:ext uri="{FF2B5EF4-FFF2-40B4-BE49-F238E27FC236}">
                <a16:creationId xmlns:a16="http://schemas.microsoft.com/office/drawing/2014/main" id="{3B889993-F954-87B3-8786-EE8170EE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598" y="6471138"/>
            <a:ext cx="688401" cy="3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TERIALES DE DIFUSIÓN">
            <a:extLst>
              <a:ext uri="{FF2B5EF4-FFF2-40B4-BE49-F238E27FC236}">
                <a16:creationId xmlns:a16="http://schemas.microsoft.com/office/drawing/2014/main" id="{083A5C45-9105-5148-5CCE-C60BFD93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0" y="1005748"/>
            <a:ext cx="1514901" cy="15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TERIALES DE DIFUSIÓN">
            <a:extLst>
              <a:ext uri="{FF2B5EF4-FFF2-40B4-BE49-F238E27FC236}">
                <a16:creationId xmlns:a16="http://schemas.microsoft.com/office/drawing/2014/main" id="{BBF5AF82-FC62-8388-63E1-C63A5DC8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308" y="1011300"/>
            <a:ext cx="1514902" cy="15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TERIALES DE DIFUSIÓN">
            <a:extLst>
              <a:ext uri="{FF2B5EF4-FFF2-40B4-BE49-F238E27FC236}">
                <a16:creationId xmlns:a16="http://schemas.microsoft.com/office/drawing/2014/main" id="{234876ED-85CD-D4AD-C61D-0D02757F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400" y="1022406"/>
            <a:ext cx="1526006" cy="15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bjetivos y metas de desarrollo sostenible - Desarrollo Sostenible">
            <a:extLst>
              <a:ext uri="{FF2B5EF4-FFF2-40B4-BE49-F238E27FC236}">
                <a16:creationId xmlns:a16="http://schemas.microsoft.com/office/drawing/2014/main" id="{38BA4145-F421-65B9-0EFA-B07861D3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183" y="994643"/>
            <a:ext cx="1526006" cy="15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ATERIALES DE DIFUSIÓN">
            <a:extLst>
              <a:ext uri="{FF2B5EF4-FFF2-40B4-BE49-F238E27FC236}">
                <a16:creationId xmlns:a16="http://schemas.microsoft.com/office/drawing/2014/main" id="{4E8FFD18-1F78-057A-8C91-2DA40E62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7494" y="1005748"/>
            <a:ext cx="1514901" cy="15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ATERIALES DE DIFUSIÓN">
            <a:extLst>
              <a:ext uri="{FF2B5EF4-FFF2-40B4-BE49-F238E27FC236}">
                <a16:creationId xmlns:a16="http://schemas.microsoft.com/office/drawing/2014/main" id="{84819DD6-3F8B-A745-3B51-70B6FDE9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857" y="3910320"/>
            <a:ext cx="1514902" cy="15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ATERIALES DE DIFUSIÓN">
            <a:extLst>
              <a:ext uri="{FF2B5EF4-FFF2-40B4-BE49-F238E27FC236}">
                <a16:creationId xmlns:a16="http://schemas.microsoft.com/office/drawing/2014/main" id="{015414DC-3DD0-A829-FBA8-109041BA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0088" y="3942514"/>
            <a:ext cx="1514901" cy="15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ODS 10 – Escuelas para un Desarrollo Sostenible">
            <a:extLst>
              <a:ext uri="{FF2B5EF4-FFF2-40B4-BE49-F238E27FC236}">
                <a16:creationId xmlns:a16="http://schemas.microsoft.com/office/drawing/2014/main" id="{D56F345E-77EA-A71F-F925-DA8252CC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579" y="3942514"/>
            <a:ext cx="1526006" cy="15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MATERIALES DE DIFUSIÓN">
            <a:extLst>
              <a:ext uri="{FF2B5EF4-FFF2-40B4-BE49-F238E27FC236}">
                <a16:creationId xmlns:a16="http://schemas.microsoft.com/office/drawing/2014/main" id="{8F608956-445F-6C9B-59D2-5B9011B2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7493" y="3926167"/>
            <a:ext cx="1514901" cy="15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MATERIALES DE DIFUSIÓN">
            <a:extLst>
              <a:ext uri="{FF2B5EF4-FFF2-40B4-BE49-F238E27FC236}">
                <a16:creationId xmlns:a16="http://schemas.microsoft.com/office/drawing/2014/main" id="{BE4FCB07-7422-C5BC-02F8-809860EC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757" y="1011301"/>
            <a:ext cx="1514901" cy="15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Objetivos y metas de desarrollo sostenible - Desarrollo Sostenible">
            <a:extLst>
              <a:ext uri="{FF2B5EF4-FFF2-40B4-BE49-F238E27FC236}">
                <a16:creationId xmlns:a16="http://schemas.microsoft.com/office/drawing/2014/main" id="{8C5A844B-E79B-DCC3-8A0A-7A153420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204" y="3910321"/>
            <a:ext cx="1526006" cy="15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MATERIALES DE DIFUSIÓN">
            <a:extLst>
              <a:ext uri="{FF2B5EF4-FFF2-40B4-BE49-F238E27FC236}">
                <a16:creationId xmlns:a16="http://schemas.microsoft.com/office/drawing/2014/main" id="{7888E288-72B9-B5EA-5C38-9985A216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1" y="3910320"/>
            <a:ext cx="1526007" cy="15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FE6B5F-F039-47B4-96FA-E7EDE0B2DC59}"/>
              </a:ext>
            </a:extLst>
          </p:cNvPr>
          <p:cNvSpPr txBox="1"/>
          <p:nvPr/>
        </p:nvSpPr>
        <p:spPr>
          <a:xfrm>
            <a:off x="-140762" y="2551481"/>
            <a:ext cx="1727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Disminuyen vulnerabilidad y mejoran ingresos Familiares.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F5A9515-3DBC-4A5E-3244-14D2522408D8}"/>
              </a:ext>
            </a:extLst>
          </p:cNvPr>
          <p:cNvSpPr txBox="1"/>
          <p:nvPr/>
        </p:nvSpPr>
        <p:spPr>
          <a:xfrm>
            <a:off x="2004017" y="2579393"/>
            <a:ext cx="1727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Claves para la productividad agrícola y el proceso de alimentos.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F69EA0A-B01E-B960-058E-AC69EAC54F73}"/>
              </a:ext>
            </a:extLst>
          </p:cNvPr>
          <p:cNvSpPr txBox="1"/>
          <p:nvPr/>
        </p:nvSpPr>
        <p:spPr>
          <a:xfrm>
            <a:off x="4104849" y="2525325"/>
            <a:ext cx="1738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400" dirty="0"/>
              <a:t>Reducen enfermedades y muertes producidas causadas por la contaminación de aguas.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07638A6-886F-AA19-4C7D-A49134F7876C}"/>
              </a:ext>
            </a:extLst>
          </p:cNvPr>
          <p:cNvSpPr txBox="1"/>
          <p:nvPr/>
        </p:nvSpPr>
        <p:spPr>
          <a:xfrm>
            <a:off x="6183473" y="2641927"/>
            <a:ext cx="1727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Mejoran rendimiento escolar y reducen el ausentismo.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3B9ED7-15E6-D110-FB3A-0DCD4E6AB85D}"/>
              </a:ext>
            </a:extLst>
          </p:cNvPr>
          <p:cNvSpPr txBox="1"/>
          <p:nvPr/>
        </p:nvSpPr>
        <p:spPr>
          <a:xfrm>
            <a:off x="8295639" y="2597900"/>
            <a:ext cx="1727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Derechos al agua y Saneamiento vulnerados especialmente en niñas y mujeres.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3DF5CAC-4A42-1E7B-F0AE-BAE9F0A18E7E}"/>
              </a:ext>
            </a:extLst>
          </p:cNvPr>
          <p:cNvSpPr txBox="1"/>
          <p:nvPr/>
        </p:nvSpPr>
        <p:spPr>
          <a:xfrm>
            <a:off x="10292935" y="2531721"/>
            <a:ext cx="200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dirty="0"/>
              <a:t>Mejora del acceso a los servicios de agua y saneamiento. Garantizar vidas saludables. Promover la gobernanza integrada del agua y la adaptación al cambio climático..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5927D8F-9425-744D-73C3-8EBB34E8CBC6}"/>
              </a:ext>
            </a:extLst>
          </p:cNvPr>
          <p:cNvSpPr txBox="1"/>
          <p:nvPr/>
        </p:nvSpPr>
        <p:spPr>
          <a:xfrm>
            <a:off x="-47371" y="5501573"/>
            <a:ext cx="1727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La generación de energía limpia es principalmente generada por el agua.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B24D6E5-7B7F-D099-5C02-B949D8968D24}"/>
              </a:ext>
            </a:extLst>
          </p:cNvPr>
          <p:cNvSpPr txBox="1"/>
          <p:nvPr/>
        </p:nvSpPr>
        <p:spPr>
          <a:xfrm>
            <a:off x="2080667" y="5506166"/>
            <a:ext cx="1727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Aumentan productividad laboral y crecimiento económico.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60FCDAC-20BC-3FE8-A51B-EE120C280B87}"/>
              </a:ext>
            </a:extLst>
          </p:cNvPr>
          <p:cNvSpPr txBox="1"/>
          <p:nvPr/>
        </p:nvSpPr>
        <p:spPr>
          <a:xfrm>
            <a:off x="4066929" y="5500304"/>
            <a:ext cx="1727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Espacios para la innovación y claves para la industria.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A19FC84-657F-1861-D7DB-066E4CBF2B88}"/>
              </a:ext>
            </a:extLst>
          </p:cNvPr>
          <p:cNvSpPr txBox="1"/>
          <p:nvPr/>
        </p:nvSpPr>
        <p:spPr>
          <a:xfrm>
            <a:off x="6254762" y="5500304"/>
            <a:ext cx="1727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Claves para la inclusión social y económica de los más pobres.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D6C7549-9B6C-D010-9909-0B9F30E456B4}"/>
              </a:ext>
            </a:extLst>
          </p:cNvPr>
          <p:cNvSpPr txBox="1"/>
          <p:nvPr/>
        </p:nvSpPr>
        <p:spPr>
          <a:xfrm>
            <a:off x="8263821" y="5478590"/>
            <a:ext cx="1904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Reducción de muertes y perdidas económicas por desastres relacionados al agua 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FF83DE2-3DEA-8835-A609-2A926A87392A}"/>
              </a:ext>
            </a:extLst>
          </p:cNvPr>
          <p:cNvSpPr txBox="1"/>
          <p:nvPr/>
        </p:nvSpPr>
        <p:spPr>
          <a:xfrm>
            <a:off x="10362929" y="5500304"/>
            <a:ext cx="1727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Reducción de contaminación por residuos y químicos.</a:t>
            </a:r>
          </a:p>
        </p:txBody>
      </p:sp>
    </p:spTree>
    <p:extLst>
      <p:ext uri="{BB962C8B-B14F-4D97-AF65-F5344CB8AC3E}">
        <p14:creationId xmlns:p14="http://schemas.microsoft.com/office/powerpoint/2010/main" val="132053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6D9A8B-9D32-5262-7318-C9CDE804AEC9}"/>
              </a:ext>
            </a:extLst>
          </p:cNvPr>
          <p:cNvSpPr txBox="1"/>
          <p:nvPr/>
        </p:nvSpPr>
        <p:spPr>
          <a:xfrm>
            <a:off x="0" y="0"/>
            <a:ext cx="12191999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Y" sz="16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s-PY" sz="36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ctr"/>
            <a:r>
              <a:rPr lang="es-ES" sz="3600" b="1" dirty="0">
                <a:solidFill>
                  <a:srgbClr val="485D68"/>
                </a:solidFill>
              </a:rPr>
              <a:t> </a:t>
            </a:r>
            <a:r>
              <a:rPr lang="es-PY" sz="3600" b="1" dirty="0">
                <a:solidFill>
                  <a:schemeClr val="bg1"/>
                </a:solidFill>
              </a:rPr>
              <a:t>Agua, Energía y los ODS </a:t>
            </a:r>
            <a:endParaRPr lang="es-ES" sz="3600" b="1" dirty="0"/>
          </a:p>
        </p:txBody>
      </p:sp>
      <p:pic>
        <p:nvPicPr>
          <p:cNvPr id="7" name="Picture 2" descr="Resultado de imagen para LOGO DAPSAN">
            <a:extLst>
              <a:ext uri="{FF2B5EF4-FFF2-40B4-BE49-F238E27FC236}">
                <a16:creationId xmlns:a16="http://schemas.microsoft.com/office/drawing/2014/main" id="{3B889993-F954-87B3-8786-EE8170EE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598" y="6471138"/>
            <a:ext cx="688401" cy="3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MATERIALES DE DIFUSIÓN">
            <a:extLst>
              <a:ext uri="{FF2B5EF4-FFF2-40B4-BE49-F238E27FC236}">
                <a16:creationId xmlns:a16="http://schemas.microsoft.com/office/drawing/2014/main" id="{9FEB57E7-F6D5-A102-41AF-6C5E1ABC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24" y="1245937"/>
            <a:ext cx="1526006" cy="15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MATERIALES DE DIFUSIÓN">
            <a:extLst>
              <a:ext uri="{FF2B5EF4-FFF2-40B4-BE49-F238E27FC236}">
                <a16:creationId xmlns:a16="http://schemas.microsoft.com/office/drawing/2014/main" id="{13D17BEC-135C-8FC2-4119-39E464D8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2353" y="1218325"/>
            <a:ext cx="1526006" cy="15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bjetivo de Desarrollo Sostenible 14 - Wikipedia, la enciclopedia libre">
            <a:extLst>
              <a:ext uri="{FF2B5EF4-FFF2-40B4-BE49-F238E27FC236}">
                <a16:creationId xmlns:a16="http://schemas.microsoft.com/office/drawing/2014/main" id="{A1943389-7362-E4CB-EA70-2EB7EC37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619" y="1218325"/>
            <a:ext cx="1580087" cy="15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jetivo de Desarrollo Sostenible 15 - Wikipedia, la enciclopedia libre">
            <a:extLst>
              <a:ext uri="{FF2B5EF4-FFF2-40B4-BE49-F238E27FC236}">
                <a16:creationId xmlns:a16="http://schemas.microsoft.com/office/drawing/2014/main" id="{649EA376-FF7F-913B-4999-6CB3E17B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241" y="1218325"/>
            <a:ext cx="1526007" cy="15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bjetivos y metas de desarrollo sostenible - Desarrollo Sostenible">
            <a:extLst>
              <a:ext uri="{FF2B5EF4-FFF2-40B4-BE49-F238E27FC236}">
                <a16:creationId xmlns:a16="http://schemas.microsoft.com/office/drawing/2014/main" id="{563770EC-4800-4CF6-FF42-615DF736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717" y="1218325"/>
            <a:ext cx="1526006" cy="15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F5B4F53-BEC8-FBC2-C149-58FDCB616C91}"/>
              </a:ext>
            </a:extLst>
          </p:cNvPr>
          <p:cNvSpPr txBox="1"/>
          <p:nvPr/>
        </p:nvSpPr>
        <p:spPr>
          <a:xfrm>
            <a:off x="33252" y="2811592"/>
            <a:ext cx="2322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Claves en la adaptación al cambio climático. Resiliencia de personas, actividades económicas y ecosistemas.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AFC42DD-2429-ED28-024E-1044A4AE2F1F}"/>
              </a:ext>
            </a:extLst>
          </p:cNvPr>
          <p:cNvSpPr txBox="1"/>
          <p:nvPr/>
        </p:nvSpPr>
        <p:spPr>
          <a:xfrm>
            <a:off x="2882802" y="2837616"/>
            <a:ext cx="1928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Reducción de contaminación acuática y costeras, gracias a mejoras en la calidad de agua.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F0D947B-3F2E-F42B-AF55-0DD1BBB85337}"/>
              </a:ext>
            </a:extLst>
          </p:cNvPr>
          <p:cNvSpPr txBox="1"/>
          <p:nvPr/>
        </p:nvSpPr>
        <p:spPr>
          <a:xfrm>
            <a:off x="5362603" y="2811592"/>
            <a:ext cx="1727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Mejoramiento de ecosistemas interiores de agua dulce y humedales.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0C9549F-51E4-43BE-4F1B-3BFA7E98E0C9}"/>
              </a:ext>
            </a:extLst>
          </p:cNvPr>
          <p:cNvSpPr txBox="1"/>
          <p:nvPr/>
        </p:nvSpPr>
        <p:spPr>
          <a:xfrm>
            <a:off x="7862785" y="2817838"/>
            <a:ext cx="2068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Importancia de la colaboración entre regiones y países que comparten recursos hídricos para evitar conflictos 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75DEDAC-0E43-6305-652E-129A3F338C0A}"/>
              </a:ext>
            </a:extLst>
          </p:cNvPr>
          <p:cNvSpPr txBox="1"/>
          <p:nvPr/>
        </p:nvSpPr>
        <p:spPr>
          <a:xfrm>
            <a:off x="10234692" y="2771943"/>
            <a:ext cx="192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La relación del agua con todos los objetivos la hace un ámbito clave para fomentar alianzas y cooperación.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DAC14F-52B1-7077-6A4A-BEE2EE539FE7}"/>
              </a:ext>
            </a:extLst>
          </p:cNvPr>
          <p:cNvSpPr txBox="1"/>
          <p:nvPr/>
        </p:nvSpPr>
        <p:spPr>
          <a:xfrm>
            <a:off x="716559" y="4537705"/>
            <a:ext cx="259934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PY" dirty="0"/>
              <a:t>Personas Sanas</a:t>
            </a:r>
          </a:p>
          <a:p>
            <a:pPr algn="r">
              <a:lnSpc>
                <a:spcPct val="150000"/>
              </a:lnSpc>
            </a:pPr>
            <a:r>
              <a:rPr lang="es-PY" dirty="0"/>
              <a:t>Aumento de prosperidad</a:t>
            </a:r>
          </a:p>
          <a:p>
            <a:pPr algn="r">
              <a:lnSpc>
                <a:spcPct val="150000"/>
              </a:lnSpc>
            </a:pPr>
            <a:r>
              <a:rPr lang="es-PY" dirty="0"/>
              <a:t>Sociedades Equitativas</a:t>
            </a:r>
          </a:p>
          <a:p>
            <a:pPr algn="r">
              <a:lnSpc>
                <a:spcPct val="150000"/>
              </a:lnSpc>
            </a:pPr>
            <a:r>
              <a:rPr lang="es-PY" dirty="0"/>
              <a:t>Ecosistemas protegidos</a:t>
            </a:r>
          </a:p>
          <a:p>
            <a:pPr algn="r">
              <a:lnSpc>
                <a:spcPct val="150000"/>
              </a:lnSpc>
            </a:pPr>
            <a:r>
              <a:rPr lang="es-PY" dirty="0"/>
              <a:t>Comunidades resilientes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77310DB-F662-6EAD-2A02-66F4F1933954}"/>
              </a:ext>
            </a:extLst>
          </p:cNvPr>
          <p:cNvSpPr txBox="1"/>
          <p:nvPr/>
        </p:nvSpPr>
        <p:spPr>
          <a:xfrm>
            <a:off x="3918227" y="5349664"/>
            <a:ext cx="12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/>
              <a:t>A través </a:t>
            </a:r>
          </a:p>
          <a:p>
            <a:pPr algn="ctr"/>
            <a:r>
              <a:rPr lang="es-PY" dirty="0"/>
              <a:t>de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88D90BD-072A-5A97-D127-CDB7400C8AF7}"/>
              </a:ext>
            </a:extLst>
          </p:cNvPr>
          <p:cNvSpPr txBox="1"/>
          <p:nvPr/>
        </p:nvSpPr>
        <p:spPr>
          <a:xfrm>
            <a:off x="5804916" y="4395787"/>
            <a:ext cx="55393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Y" sz="1400" dirty="0"/>
              <a:t>Acceso universal a agua potable segura, saneamiento e higiene, mejorando la calidad del agua y elevando el nivel del servicio. </a:t>
            </a:r>
          </a:p>
          <a:p>
            <a:pPr marL="285750" indent="-285750">
              <a:buFontTx/>
              <a:buChar char="-"/>
            </a:pPr>
            <a:r>
              <a:rPr lang="es-PY" sz="1400" dirty="0"/>
              <a:t>Uso y desarrollo sostenible de los recursos hídricos, aumentando y compartiendo beneficios disponibles.</a:t>
            </a:r>
          </a:p>
          <a:p>
            <a:pPr marL="285750" indent="-285750">
              <a:buFontTx/>
              <a:buChar char="-"/>
            </a:pPr>
            <a:r>
              <a:rPr lang="es-PY" sz="1400" dirty="0"/>
              <a:t>Una gobernabilidad del agua robusta y efectiva con mas instituciones y sistemas administrativos efectivos.</a:t>
            </a:r>
          </a:p>
          <a:p>
            <a:pPr marL="285750" indent="-285750">
              <a:buFontTx/>
              <a:buChar char="-"/>
            </a:pPr>
            <a:r>
              <a:rPr lang="es-PY" sz="1400" dirty="0"/>
              <a:t>Calidad de agua mejorada y gestión de las aguas residuales teniendo en cuenta las limitaciones ambientales</a:t>
            </a:r>
          </a:p>
          <a:p>
            <a:pPr marL="285750" indent="-285750">
              <a:buFontTx/>
              <a:buChar char="-"/>
            </a:pPr>
            <a:r>
              <a:rPr lang="es-PY" sz="1400" dirty="0"/>
              <a:t>Riesgo reducido de desastres Naturales producidos por el agua, protegiendo a los grupos vulnerables y minimizando perdidas económicas.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D5AA6B0A-573B-E935-5E9B-D84AFE68E8A2}"/>
              </a:ext>
            </a:extLst>
          </p:cNvPr>
          <p:cNvSpPr/>
          <p:nvPr/>
        </p:nvSpPr>
        <p:spPr>
          <a:xfrm>
            <a:off x="3205574" y="4609398"/>
            <a:ext cx="525069" cy="21268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8CD66865-ECAA-B68E-0E2D-0B8E90B801FF}"/>
              </a:ext>
            </a:extLst>
          </p:cNvPr>
          <p:cNvSpPr/>
          <p:nvPr/>
        </p:nvSpPr>
        <p:spPr>
          <a:xfrm>
            <a:off x="5331479" y="4496308"/>
            <a:ext cx="525069" cy="22867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70183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6D9A8B-9D32-5262-7318-C9CDE804AEC9}"/>
              </a:ext>
            </a:extLst>
          </p:cNvPr>
          <p:cNvSpPr txBox="1"/>
          <p:nvPr/>
        </p:nvSpPr>
        <p:spPr>
          <a:xfrm>
            <a:off x="0" y="0"/>
            <a:ext cx="12191999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Y" sz="16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s-PY" sz="36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ctr"/>
            <a:r>
              <a:rPr lang="es-ES" sz="3600" b="1" dirty="0">
                <a:solidFill>
                  <a:srgbClr val="485D68"/>
                </a:solidFill>
              </a:rPr>
              <a:t> </a:t>
            </a:r>
            <a:r>
              <a:rPr lang="es-PY" sz="3600" b="1" dirty="0">
                <a:solidFill>
                  <a:schemeClr val="bg1"/>
                </a:solidFill>
              </a:rPr>
              <a:t>PARAGUAY Y EL MODELO COMUNITARIO</a:t>
            </a:r>
            <a:endParaRPr lang="es-ES" sz="3600" b="1" dirty="0"/>
          </a:p>
        </p:txBody>
      </p:sp>
      <p:pic>
        <p:nvPicPr>
          <p:cNvPr id="7" name="Picture 2" descr="Resultado de imagen para LOGO DAPSAN">
            <a:extLst>
              <a:ext uri="{FF2B5EF4-FFF2-40B4-BE49-F238E27FC236}">
                <a16:creationId xmlns:a16="http://schemas.microsoft.com/office/drawing/2014/main" id="{3B889993-F954-87B3-8786-EE8170EE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598" y="6471138"/>
            <a:ext cx="688401" cy="3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A42FA98-FEFD-8F53-6178-CF5A8C46A8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8166"/>
            <a:ext cx="4512487" cy="4943505"/>
          </a:xfrm>
          <a:prstGeom prst="rect">
            <a:avLst/>
          </a:prstGeom>
          <a:ln>
            <a:noFill/>
          </a:ln>
        </p:spPr>
      </p:pic>
      <p:pic>
        <p:nvPicPr>
          <p:cNvPr id="13" name="Imagen 1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8E78A73-DE1E-83B6-C7DA-FE8385CE7E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59" y="906212"/>
            <a:ext cx="4519446" cy="1021943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8AD89A50-9BEB-4744-5F2E-CE44D5C59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521886"/>
              </p:ext>
            </p:extLst>
          </p:nvPr>
        </p:nvGraphicFramePr>
        <p:xfrm>
          <a:off x="8382751" y="1908165"/>
          <a:ext cx="4086087" cy="494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EFD78702-4557-9AFF-F04B-01220074125B}"/>
              </a:ext>
            </a:extLst>
          </p:cNvPr>
          <p:cNvSpPr/>
          <p:nvPr/>
        </p:nvSpPr>
        <p:spPr>
          <a:xfrm>
            <a:off x="5514200" y="1087872"/>
            <a:ext cx="6297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>
                <a:solidFill>
                  <a:srgbClr val="526975"/>
                </a:solidFill>
                <a:cs typeface="Times New Roman" panose="02020603050405020304" pitchFamily="18" charset="0"/>
              </a:rPr>
              <a:t>Población servida con agua por red, por prestador</a:t>
            </a:r>
            <a:endParaRPr lang="es-ES" sz="240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5BE5EF6-1307-19C2-B870-346D8B4059D5}"/>
              </a:ext>
            </a:extLst>
          </p:cNvPr>
          <p:cNvSpPr/>
          <p:nvPr/>
        </p:nvSpPr>
        <p:spPr>
          <a:xfrm>
            <a:off x="5135359" y="1908166"/>
            <a:ext cx="1852864" cy="124748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b="1" dirty="0"/>
              <a:t>Prestadores</a:t>
            </a:r>
          </a:p>
          <a:p>
            <a:pPr algn="ctr"/>
            <a:r>
              <a:rPr lang="es-PY" sz="2400" b="1" dirty="0"/>
              <a:t>5700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BFD7C98E-1BF0-3850-DD7D-5BC226FC6913}"/>
              </a:ext>
            </a:extLst>
          </p:cNvPr>
          <p:cNvSpPr/>
          <p:nvPr/>
        </p:nvSpPr>
        <p:spPr>
          <a:xfrm>
            <a:off x="6476036" y="3462978"/>
            <a:ext cx="1941761" cy="124748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/>
              <a:t>Permisionarios</a:t>
            </a:r>
          </a:p>
          <a:p>
            <a:pPr algn="ctr"/>
            <a:r>
              <a:rPr lang="es-PY" b="1" dirty="0"/>
              <a:t>(menos de 2000 conexiones)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7D53C093-29F3-2082-CA8E-D8F69CCD9CBB}"/>
              </a:ext>
            </a:extLst>
          </p:cNvPr>
          <p:cNvSpPr/>
          <p:nvPr/>
        </p:nvSpPr>
        <p:spPr>
          <a:xfrm>
            <a:off x="6520485" y="5059447"/>
            <a:ext cx="1941761" cy="124748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2000" b="1" kern="1200" dirty="0">
                <a:solidFill>
                  <a:schemeClr val="bg1"/>
                </a:solidFill>
              </a:rPr>
              <a:t>Concesionarios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kern="1200" dirty="0">
                <a:solidFill>
                  <a:schemeClr val="bg1"/>
                </a:solidFill>
              </a:rPr>
              <a:t>(más de </a:t>
            </a:r>
            <a:r>
              <a:rPr lang="es-MX" sz="2000" b="1" kern="1200" dirty="0">
                <a:solidFill>
                  <a:schemeClr val="bg1"/>
                </a:solidFill>
              </a:rPr>
              <a:t>2000</a:t>
            </a:r>
            <a:r>
              <a:rPr lang="es-MX" sz="1800" kern="1200" dirty="0">
                <a:solidFill>
                  <a:schemeClr val="bg1"/>
                </a:solidFill>
              </a:rPr>
              <a:t> conexiones)</a:t>
            </a:r>
            <a:endParaRPr lang="es-PY" sz="1800" kern="1200" dirty="0">
              <a:solidFill>
                <a:schemeClr val="bg1"/>
              </a:solidFill>
            </a:endParaRPr>
          </a:p>
        </p:txBody>
      </p: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E504E320-A743-A84A-F856-37CFD6A37660}"/>
              </a:ext>
            </a:extLst>
          </p:cNvPr>
          <p:cNvCxnSpPr>
            <a:cxnSpLocks/>
            <a:stCxn id="14" idx="2"/>
            <a:endCxn id="33" idx="1"/>
          </p:cNvCxnSpPr>
          <p:nvPr/>
        </p:nvCxnSpPr>
        <p:spPr>
          <a:xfrm rot="16200000" flipH="1">
            <a:off x="5803378" y="3414061"/>
            <a:ext cx="931071" cy="4142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47A6ED22-760A-1F57-34A0-0D3D72A7033D}"/>
              </a:ext>
            </a:extLst>
          </p:cNvPr>
          <p:cNvCxnSpPr>
            <a:cxnSpLocks/>
            <a:stCxn id="14" idx="2"/>
            <a:endCxn id="34" idx="1"/>
          </p:cNvCxnSpPr>
          <p:nvPr/>
        </p:nvCxnSpPr>
        <p:spPr>
          <a:xfrm rot="16200000" flipH="1">
            <a:off x="5027368" y="4190072"/>
            <a:ext cx="2527540" cy="4586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5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6D9A8B-9D32-5262-7318-C9CDE804AEC9}"/>
              </a:ext>
            </a:extLst>
          </p:cNvPr>
          <p:cNvSpPr txBox="1"/>
          <p:nvPr/>
        </p:nvSpPr>
        <p:spPr>
          <a:xfrm>
            <a:off x="0" y="0"/>
            <a:ext cx="12191999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Y" sz="16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s-PY" sz="36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ctr"/>
            <a:r>
              <a:rPr lang="es-ES" sz="3600" b="1" dirty="0">
                <a:solidFill>
                  <a:srgbClr val="485D68"/>
                </a:solidFill>
              </a:rPr>
              <a:t> </a:t>
            </a:r>
            <a:r>
              <a:rPr lang="es-PY" sz="3600" b="1" dirty="0">
                <a:solidFill>
                  <a:schemeClr val="bg1"/>
                </a:solidFill>
              </a:rPr>
              <a:t>EL AGUA POTABLE – Consumo y Uso de Energía</a:t>
            </a:r>
            <a:endParaRPr lang="es-ES" sz="3600" b="1" dirty="0"/>
          </a:p>
        </p:txBody>
      </p:sp>
      <p:pic>
        <p:nvPicPr>
          <p:cNvPr id="7" name="Picture 2" descr="Resultado de imagen para LOGO DAPSAN">
            <a:extLst>
              <a:ext uri="{FF2B5EF4-FFF2-40B4-BE49-F238E27FC236}">
                <a16:creationId xmlns:a16="http://schemas.microsoft.com/office/drawing/2014/main" id="{3B889993-F954-87B3-8786-EE8170EE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598" y="6471138"/>
            <a:ext cx="688401" cy="3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569522" y="2119800"/>
            <a:ext cx="11390414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MX" dirty="0"/>
              <a:t>Se ha estimado la estructura de Costos tomando un promedio de muestras prestadores pequeños y medianos.</a:t>
            </a:r>
          </a:p>
          <a:p>
            <a:pPr algn="just">
              <a:lnSpc>
                <a:spcPct val="100000"/>
              </a:lnSpc>
            </a:pPr>
            <a:r>
              <a:rPr lang="es-MX" dirty="0"/>
              <a:t>Asimismo, se ha utilizado una serie contable de 6 meses de cada prestador seleccionado para la muestra. Se tomaron los pedidos de reajuste tarifario más recientes, a fin de tener datos más reales. </a:t>
            </a:r>
          </a:p>
          <a:p>
            <a:pPr algn="just">
              <a:lnSpc>
                <a:spcPct val="100000"/>
              </a:lnSpc>
            </a:pPr>
            <a:r>
              <a:rPr lang="es-MX" dirty="0"/>
              <a:t>Se puede observar la estructura de costos donde el consumo de energía eléctrica representa en </a:t>
            </a:r>
            <a:r>
              <a:rPr lang="es-MX" b="1" dirty="0"/>
              <a:t>44% </a:t>
            </a:r>
            <a:r>
              <a:rPr lang="es-MX" dirty="0"/>
              <a:t>de los costos totales.  </a:t>
            </a:r>
            <a:endParaRPr lang="es-PY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3909" y="1282772"/>
            <a:ext cx="1128057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/>
              <a:t>Estructura de Costos de Energía Eléctrica en Prestadores del Servicio</a:t>
            </a:r>
            <a:endParaRPr lang="es-PY" sz="3200" b="1" dirty="0"/>
          </a:p>
        </p:txBody>
      </p:sp>
    </p:spTree>
    <p:extLst>
      <p:ext uri="{BB962C8B-B14F-4D97-AF65-F5344CB8AC3E}">
        <p14:creationId xmlns:p14="http://schemas.microsoft.com/office/powerpoint/2010/main" val="167619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A537FE0-898F-62E2-99CA-C8CCBB91A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458330"/>
              </p:ext>
            </p:extLst>
          </p:nvPr>
        </p:nvGraphicFramePr>
        <p:xfrm>
          <a:off x="6096001" y="892552"/>
          <a:ext cx="5983704" cy="338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06D9A8B-9D32-5262-7318-C9CDE804AEC9}"/>
              </a:ext>
            </a:extLst>
          </p:cNvPr>
          <p:cNvSpPr txBox="1"/>
          <p:nvPr/>
        </p:nvSpPr>
        <p:spPr>
          <a:xfrm>
            <a:off x="0" y="0"/>
            <a:ext cx="12191999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Y" sz="16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s-PY" sz="3600" b="1" kern="0" dirty="0">
              <a:solidFill>
                <a:schemeClr val="bg1"/>
              </a:solidFill>
              <a:cs typeface="Arial"/>
              <a:sym typeface="Arial"/>
            </a:endParaRPr>
          </a:p>
          <a:p>
            <a:pPr lvl="0" algn="ctr"/>
            <a:r>
              <a:rPr lang="es-ES" sz="3600" b="1" dirty="0">
                <a:solidFill>
                  <a:schemeClr val="bg1"/>
                </a:solidFill>
              </a:rPr>
              <a:t>SOSTENIBILIDAD DE LOS SERVICIOS DE AGUA Y SANEAMIENTO </a:t>
            </a:r>
          </a:p>
        </p:txBody>
      </p:sp>
      <p:pic>
        <p:nvPicPr>
          <p:cNvPr id="7" name="Picture 2" descr="Resultado de imagen para LOGO DAPSAN">
            <a:extLst>
              <a:ext uri="{FF2B5EF4-FFF2-40B4-BE49-F238E27FC236}">
                <a16:creationId xmlns:a16="http://schemas.microsoft.com/office/drawing/2014/main" id="{3B889993-F954-87B3-8786-EE8170EE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7026" y="6388768"/>
            <a:ext cx="834974" cy="4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11F4E74-428E-CC09-A9DC-E7D61CF16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553958"/>
              </p:ext>
            </p:extLst>
          </p:nvPr>
        </p:nvGraphicFramePr>
        <p:xfrm>
          <a:off x="-1288830" y="1103078"/>
          <a:ext cx="8648148" cy="586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8421688-19D0-8F32-CA15-BADC9A40F0B1}"/>
              </a:ext>
            </a:extLst>
          </p:cNvPr>
          <p:cNvSpPr txBox="1"/>
          <p:nvPr/>
        </p:nvSpPr>
        <p:spPr>
          <a:xfrm>
            <a:off x="1799628" y="3246831"/>
            <a:ext cx="2141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3200" b="1" dirty="0"/>
              <a:t>ECONOMÍA CIRCULAR </a:t>
            </a:r>
          </a:p>
          <a:p>
            <a:pPr algn="ctr"/>
            <a:r>
              <a:rPr lang="es-PY" sz="3200" b="1" dirty="0"/>
              <a:t>DEL AGUA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95A222C-77C8-45F6-8D0D-4EBF2018715D}"/>
              </a:ext>
            </a:extLst>
          </p:cNvPr>
          <p:cNvSpPr/>
          <p:nvPr/>
        </p:nvSpPr>
        <p:spPr>
          <a:xfrm>
            <a:off x="0" y="2671901"/>
            <a:ext cx="958002" cy="672878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E74260-5FED-2ED9-7E73-6E12109970D0}"/>
              </a:ext>
            </a:extLst>
          </p:cNvPr>
          <p:cNvSpPr txBox="1"/>
          <p:nvPr/>
        </p:nvSpPr>
        <p:spPr>
          <a:xfrm>
            <a:off x="8221579" y="2103384"/>
            <a:ext cx="173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b="1" dirty="0"/>
              <a:t>Eficiencia Energética</a:t>
            </a:r>
          </a:p>
        </p:txBody>
      </p:sp>
      <p:pic>
        <p:nvPicPr>
          <p:cNvPr id="2054" name="Picture 6" descr="Distintos tipos de energías limpias y renovables: El camino al futuro |  Noticias Empleo">
            <a:extLst>
              <a:ext uri="{FF2B5EF4-FFF2-40B4-BE49-F238E27FC236}">
                <a16:creationId xmlns:a16="http://schemas.microsoft.com/office/drawing/2014/main" id="{7FAAFEFE-B0F7-FBC7-6442-882BF5FE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651" y="4391526"/>
            <a:ext cx="4110791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24F3D25-B683-D035-EE1F-18EBAAF72B7D}"/>
              </a:ext>
            </a:extLst>
          </p:cNvPr>
          <p:cNvSpPr txBox="1"/>
          <p:nvPr/>
        </p:nvSpPr>
        <p:spPr>
          <a:xfrm>
            <a:off x="8945046" y="5070935"/>
            <a:ext cx="249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/>
              <a:t>Energías Renovables</a:t>
            </a:r>
          </a:p>
        </p:txBody>
      </p:sp>
    </p:spTree>
    <p:extLst>
      <p:ext uri="{BB962C8B-B14F-4D97-AF65-F5344CB8AC3E}">
        <p14:creationId xmlns:p14="http://schemas.microsoft.com/office/powerpoint/2010/main" val="580873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4DF33721866448A2EA951C6E47DE3A" ma:contentTypeVersion="12" ma:contentTypeDescription="Crear nuevo documento." ma:contentTypeScope="" ma:versionID="483e7f9a826c90eed7cd61010f0a9837">
  <xsd:schema xmlns:xsd="http://www.w3.org/2001/XMLSchema" xmlns:xs="http://www.w3.org/2001/XMLSchema" xmlns:p="http://schemas.microsoft.com/office/2006/metadata/properties" xmlns:ns2="f3d0cefc-8bdb-47ec-b062-2fd481a15341" xmlns:ns3="6cc75ae1-98b9-4596-97f8-6ba490bbcd49" targetNamespace="http://schemas.microsoft.com/office/2006/metadata/properties" ma:root="true" ma:fieldsID="85bff8a5ca38299dbf66b70a15be574a" ns2:_="" ns3:_="">
    <xsd:import namespace="f3d0cefc-8bdb-47ec-b062-2fd481a15341"/>
    <xsd:import namespace="6cc75ae1-98b9-4596-97f8-6ba490bbc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0cefc-8bdb-47ec-b062-2fd481a15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6c01fdd-2a87-4ccc-945e-4b3885ea1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75ae1-98b9-4596-97f8-6ba490bbc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0dba81a-92b4-4cd0-adba-0c4ba727ff28}" ma:internalName="TaxCatchAll" ma:showField="CatchAllData" ma:web="6cc75ae1-98b9-4596-97f8-6ba490bbcd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d0cefc-8bdb-47ec-b062-2fd481a15341">
      <Terms xmlns="http://schemas.microsoft.com/office/infopath/2007/PartnerControls"/>
    </lcf76f155ced4ddcb4097134ff3c332f>
    <TaxCatchAll xmlns="6cc75ae1-98b9-4596-97f8-6ba490bbcd49" xsi:nil="true"/>
  </documentManagement>
</p:properties>
</file>

<file path=customXml/itemProps1.xml><?xml version="1.0" encoding="utf-8"?>
<ds:datastoreItem xmlns:ds="http://schemas.openxmlformats.org/officeDocument/2006/customXml" ds:itemID="{EF00D073-891B-4DAA-8A6F-FBE16FBBE41B}"/>
</file>

<file path=customXml/itemProps2.xml><?xml version="1.0" encoding="utf-8"?>
<ds:datastoreItem xmlns:ds="http://schemas.openxmlformats.org/officeDocument/2006/customXml" ds:itemID="{D7AD2249-6632-42F0-895B-10C5B87204DA}"/>
</file>

<file path=customXml/itemProps3.xml><?xml version="1.0" encoding="utf-8"?>
<ds:datastoreItem xmlns:ds="http://schemas.openxmlformats.org/officeDocument/2006/customXml" ds:itemID="{20E62A00-5F1C-46EC-828F-140FC3729877}"/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663</Words>
  <Application>Microsoft Office PowerPoint</Application>
  <PresentationFormat>Panorámica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Gotham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Santiago Orive, David</cp:lastModifiedBy>
  <cp:revision>403</cp:revision>
  <dcterms:created xsi:type="dcterms:W3CDTF">2018-07-16T17:39:44Z</dcterms:created>
  <dcterms:modified xsi:type="dcterms:W3CDTF">2022-06-10T12:37:10Z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0x010100B34DF33721866448A2EA951C6E47DE3A</vt:lpwstr>
  </property>
</Properties>
</file>