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59" r:id="rId5"/>
    <p:sldId id="263" r:id="rId6"/>
    <p:sldId id="264" r:id="rId7"/>
    <p:sldId id="262" r:id="rId8"/>
    <p:sldId id="265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7.xml" Id="rId8" /><Relationship Type="http://schemas.openxmlformats.org/officeDocument/2006/relationships/tableStyles" Target="tableStyles.xml" Id="rId13" /><Relationship Type="http://schemas.openxmlformats.org/officeDocument/2006/relationships/slide" Target="slides/slide2.xml" Id="rId3" /><Relationship Type="http://schemas.openxmlformats.org/officeDocument/2006/relationships/slide" Target="slides/slide6.xml" Id="rId7" /><Relationship Type="http://schemas.openxmlformats.org/officeDocument/2006/relationships/theme" Target="theme/theme1.xml" Id="rId12" /><Relationship Type="http://schemas.openxmlformats.org/officeDocument/2006/relationships/customXml" Target="../customXml/item3.xml" Id="rId17" /><Relationship Type="http://schemas.openxmlformats.org/officeDocument/2006/relationships/slide" Target="slides/slide1.xml" Id="rId2" /><Relationship Type="http://schemas.openxmlformats.org/officeDocument/2006/relationships/customXml" Target="../customXml/item2.xml" Id="rId16" /><Relationship Type="http://schemas.openxmlformats.org/officeDocument/2006/relationships/slideMaster" Target="slideMasters/slideMaster1.xml" Id="rId1" /><Relationship Type="http://schemas.openxmlformats.org/officeDocument/2006/relationships/slide" Target="slides/slide5.xml" Id="rId6" /><Relationship Type="http://schemas.openxmlformats.org/officeDocument/2006/relationships/viewProps" Target="viewProps.xml" Id="rId11" /><Relationship Type="http://schemas.openxmlformats.org/officeDocument/2006/relationships/slide" Target="slides/slide4.xml" Id="rId5" /><Relationship Type="http://schemas.openxmlformats.org/officeDocument/2006/relationships/customXml" Target="../customXml/item1.xml" Id="rId15" /><Relationship Type="http://schemas.openxmlformats.org/officeDocument/2006/relationships/presProps" Target="presProps.xml" Id="rId10" /><Relationship Type="http://schemas.openxmlformats.org/officeDocument/2006/relationships/slide" Target="slides/slide3.xml" Id="rId4" /><Relationship Type="http://schemas.openxmlformats.org/officeDocument/2006/relationships/slide" Target="slides/slide8.xml" Id="rId9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A4342-7D9A-4770-9226-2B89206FF1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9A712D-AD2B-4199-8738-15CF454C47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0A221B-F124-451D-8430-1499C14A5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A96F7B-C474-4C76-AC57-31430F819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498BE0-A30E-476F-9E9A-F1FA036DE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A2D549-69D2-4F41-89D9-988C092294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5085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0D155-63A1-4B2F-BB71-49619C8A2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58957A-9D7C-4FE9-A00D-3CA134F673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05F948-FA3A-48DF-97B2-0F1AAFB3C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1A671B-D3C1-4B4C-8B96-1CA6EFC72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F1CE00-857A-4418-9739-FF669DDBE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43FA60-65DE-47BC-AB75-C2FFC242FC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620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B0463E-AB46-4240-9F6F-4B03130079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B9AE2F-1C8E-4161-8853-5A43E6DCF7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449A96-4697-47B0-AF92-590F11B43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653FA-12B3-4BB7-BA2E-0BE222680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E61A20-ABFB-497C-B07D-E704FFF00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77DA60-BDD1-40A9-8A17-ADEBC3D442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356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4BFAD-1A51-4ABB-B814-45FCC5AD6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4DB0E6-D67A-4A57-91B8-E12EBDE8DC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5B4D56-C0B5-4B3A-950D-28ABF1814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2A9A0F-BB95-4E2B-99ED-74F3C3AE8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222076-A205-4325-8767-B4903092C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FF8B31-ED5A-4E8B-B46C-40FBC93EB5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8797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5EC9A-8FFC-4FE8-8202-C7307C602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2C5E46-4D53-4142-9E7D-B1AB9F5E3E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012D7E-C50E-436E-B8ED-E7A102D30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D724BE-76FA-49B5-A9A5-B4595B4D7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35BFF7-FAA4-4AE2-962D-3DC2051F6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644729-EBEE-4257-8BCE-A2D4DC7DB8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1738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DDF0C-4756-4194-BCAD-11C37E483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9B0017-0DB0-44CF-801F-B526BD1885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BBF6F7-09DF-4A91-965F-C85445CB1D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861CAE-56B4-4724-83E3-C0ECA1378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5EC1AC-7AD2-4C79-A67F-7FCF63CA4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E6DBDA-535D-4D6E-939D-8C55E7D8F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6C0FBA-F265-44DD-818E-F1B3F402CE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0870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E1280-A396-4FE9-9DBB-FADB728D3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2E66F0-E24D-4C96-95D1-8916E44FB1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142E17-CC2C-4E4E-BB9E-DAB51697DB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55AA70-56D5-4032-9AA7-804AE2FBF6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5F7B4E-CFF6-4831-A82D-57E77A7152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F2099E-0022-4549-9101-3020025A1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617264-7076-4652-BAAA-5D264600A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45F45A-736E-49E7-AD91-81C956FC1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BCE2FA-C706-4DB8-AA23-4DEC403608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2380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5C049-BC09-4F10-A775-0CCCABD2B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5568CA-0FE5-4FC1-85B9-F7F9E2FBF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77B42A-0E99-45E9-882B-389EFD5A0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1718C3-E269-4753-BF4E-2C9CE40AC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5C9545-2BC3-408D-8388-B5D806BADA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2435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F9C319-1011-4D51-AF68-D3FC2376F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BA9F16-BAB8-4040-BA80-C5A1134A2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BD33CE-4C6A-497F-9D62-D42592B6D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27DEBC-2CAA-4988-ABA8-16DDB170C5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791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7B349-88E0-4B36-B843-C1EFF5C62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369F6C-922B-4228-A805-0C0F73B79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40A86C-6D40-47F3-8818-2E6E2B6BC0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0003AF-9C23-4DF3-B7F4-9F50463C4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9D16A7-B27A-4B84-B7CC-58A85B8E0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198D30-5C09-44D6-9486-6821C34C3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827740-C8A3-4405-80DA-F11A7DFB62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7774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A3056-60FC-4024-A64B-A51C13F1B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5178FA-A662-42A8-AD67-F848EEACFB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D4D7D5-4B44-433F-AC87-D7FA8459AA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659C1B-222F-4732-92DF-2522FF9C1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5DA6A9-ACFF-4EC2-857A-55367AA2A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0BCD6D-D92A-44E7-B368-1F05A6EB6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FE8E80-5D1F-46F3-9E8E-727EAAAE03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3263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A625880-B37C-44F1-940B-8AAEF7DD87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BB32E7E-6256-473E-8372-292EF591BE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53D7D81-831F-47F3-A2F3-622F611D527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AAA80D4-11E7-4210-A754-33B75D96509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6BE1B60-3C9F-466B-803A-D655B1926C9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AFF5535-A2F5-4752-82B2-AFBC28428E2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349EB6D-4EAB-4F46-BCC4-D02290E48FD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r>
              <a:rPr lang="en-US" altLang="en-US" sz="4400" b="1"/>
              <a:t>EXHIBIT TITLE</a:t>
            </a:r>
            <a:r>
              <a:rPr lang="en-US" altLang="en-US" sz="440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>
            <a:extLst>
              <a:ext uri="{FF2B5EF4-FFF2-40B4-BE49-F238E27FC236}">
                <a16:creationId xmlns:a16="http://schemas.microsoft.com/office/drawing/2014/main" id="{A3DA65BA-A2D3-4981-A834-21E9985222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 algn="ctr">
              <a:buFontTx/>
              <a:buNone/>
            </a:pPr>
            <a:endParaRPr lang="en-US" altLang="en-US" sz="4400" b="1"/>
          </a:p>
          <a:p>
            <a:pPr algn="ctr">
              <a:buFontTx/>
              <a:buNone/>
            </a:pPr>
            <a:r>
              <a:rPr lang="en-US" altLang="en-US" sz="4400" b="1"/>
              <a:t>INTRODUCTION </a:t>
            </a:r>
          </a:p>
          <a:p>
            <a:pPr algn="ctr">
              <a:buFontTx/>
              <a:buNone/>
            </a:pPr>
            <a:r>
              <a:rPr lang="en-US" altLang="en-US" sz="4400" b="1"/>
              <a:t>TO THE EXHIBIT</a:t>
            </a:r>
            <a:r>
              <a:rPr lang="en-US" altLang="en-US" sz="5400" b="1"/>
              <a:t> </a:t>
            </a:r>
            <a:endParaRPr lang="en-US" altLang="en-US" sz="5400"/>
          </a:p>
          <a:p>
            <a:pPr algn="ctr">
              <a:buFontTx/>
              <a:buNone/>
            </a:pPr>
            <a:r>
              <a:rPr lang="en-US" altLang="en-US" sz="1200"/>
              <a:t>( 300 WORDS MAX) </a:t>
            </a:r>
          </a:p>
          <a:p>
            <a:pPr algn="ctr">
              <a:buFontTx/>
              <a:buNone/>
            </a:pPr>
            <a:endParaRPr lang="en-US" altLang="en-US" sz="1200"/>
          </a:p>
          <a:p>
            <a:pPr algn="ctr">
              <a:buFontTx/>
              <a:buNone/>
            </a:pPr>
            <a:endParaRPr lang="en-US" altLang="en-US" sz="5400"/>
          </a:p>
          <a:p>
            <a:pPr>
              <a:buFontTx/>
              <a:buNone/>
            </a:pPr>
            <a:endParaRPr lang="en-US" altLang="en-US" sz="5400"/>
          </a:p>
          <a:p>
            <a:pPr algn="ctr">
              <a:buFont typeface="Wingdings" panose="05000000000000000000" pitchFamily="2" charset="2"/>
              <a:buNone/>
            </a:pPr>
            <a:r>
              <a:rPr lang="en-US" altLang="en-US" sz="1200" b="1"/>
              <a:t>TEXT : OVERVIEW OF EXHIBIT CONTENT 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US" altLang="en-US" sz="1200" b="1"/>
              <a:t>TEXT : NAME OF THE EXHIBIT ORGANIZERS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200856F3-0612-4B52-8A51-C349085CA4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44962"/>
          </a:xfrm>
        </p:spPr>
        <p:txBody>
          <a:bodyPr/>
          <a:lstStyle/>
          <a:p>
            <a:r>
              <a:rPr lang="en-US" altLang="en-US" sz="4000" b="1" dirty="0"/>
              <a:t>INFORMATIVE TEXT</a:t>
            </a:r>
            <a:r>
              <a:rPr lang="en-US" altLang="en-US" b="1" dirty="0"/>
              <a:t> </a:t>
            </a:r>
            <a:br>
              <a:rPr lang="en-US" altLang="en-US" b="1" dirty="0"/>
            </a:br>
            <a:br>
              <a:rPr lang="en-US" altLang="en-US" sz="1200" dirty="0"/>
            </a:br>
            <a:endParaRPr lang="en-US" altLang="en-US" sz="1200" dirty="0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16E06EE1-41EA-4779-B9B0-2A4729863D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4800600"/>
            <a:ext cx="8229600" cy="1325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 sz="1200" b="1" dirty="0"/>
              <a:t>TEXT: INFORMATION/DATA ABOUT SUB-TOPIC</a:t>
            </a:r>
            <a:endParaRPr lang="en-US" altLang="en-US" sz="1200" dirty="0"/>
          </a:p>
          <a:p>
            <a:pPr algn="ctr">
              <a:buFontTx/>
              <a:buNone/>
            </a:pPr>
            <a:endParaRPr lang="en-US" alt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1443F3A9-0464-4F8B-ABD3-BE16B6856D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44962"/>
          </a:xfrm>
        </p:spPr>
        <p:txBody>
          <a:bodyPr/>
          <a:lstStyle/>
          <a:p>
            <a:r>
              <a:rPr lang="en-US" altLang="en-US" b="1" dirty="0"/>
              <a:t>IMAGE 1</a:t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6E8A76A1-5BB9-4EBD-B424-707487B353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4800600"/>
            <a:ext cx="8229600" cy="1325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 sz="1200" b="1" dirty="0"/>
              <a:t>TEXT: CAPTION ABOUT IMAGE</a:t>
            </a:r>
            <a:r>
              <a:rPr lang="en-US" altLang="en-US" sz="1200" dirty="0"/>
              <a:t> </a:t>
            </a:r>
          </a:p>
          <a:p>
            <a:pPr algn="ctr">
              <a:buFontTx/>
              <a:buNone/>
            </a:pPr>
            <a:endParaRPr lang="en-US" altLang="en-US" sz="1200" dirty="0"/>
          </a:p>
          <a:p>
            <a:pPr algn="ctr">
              <a:buFontTx/>
              <a:buNone/>
            </a:pPr>
            <a:endParaRPr lang="en-US" alt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2CC7BA45-33F7-45FC-A937-C516362DF3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44962"/>
          </a:xfrm>
        </p:spPr>
        <p:txBody>
          <a:bodyPr/>
          <a:lstStyle/>
          <a:p>
            <a:r>
              <a:rPr lang="en-US" altLang="en-US" b="1" dirty="0"/>
              <a:t>IMAGE 2</a:t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4C50A659-7157-4F66-A55A-8FF5A9E63C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4800600"/>
            <a:ext cx="8229600" cy="1325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 sz="1200" b="1"/>
              <a:t>TEXT: CAPTION ABOUT IMAGE</a:t>
            </a:r>
            <a:r>
              <a:rPr lang="en-US" altLang="en-US" sz="1200"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9F59F7F9-9EB4-4A8D-8344-C7C46F4E60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44962"/>
          </a:xfrm>
        </p:spPr>
        <p:txBody>
          <a:bodyPr/>
          <a:lstStyle/>
          <a:p>
            <a:r>
              <a:rPr lang="en-US" altLang="en-US" sz="4000" b="1" dirty="0"/>
              <a:t>MAP/CHART/TABLE</a:t>
            </a:r>
            <a:br>
              <a:rPr lang="en-US" altLang="en-US" sz="4000" b="1" dirty="0"/>
            </a:br>
            <a:endParaRPr lang="en-US" altLang="en-US" sz="1200" dirty="0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D33AAF4D-BC06-4882-B518-3BF417B7FE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4800600"/>
            <a:ext cx="8229600" cy="1325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 sz="1200" b="1"/>
              <a:t>TEXT: CAPTION ABOUT MAP/ CHART/ TABLE</a:t>
            </a:r>
            <a:endParaRPr lang="en-US" altLang="en-US" sz="1200"/>
          </a:p>
          <a:p>
            <a:pPr algn="ctr">
              <a:buFontTx/>
              <a:buNone/>
            </a:pPr>
            <a:endParaRPr lang="en-US" altLang="en-US" sz="12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9FA74D0E-508D-44B0-B7DB-3F6765816E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44962"/>
          </a:xfrm>
        </p:spPr>
        <p:txBody>
          <a:bodyPr/>
          <a:lstStyle/>
          <a:p>
            <a:r>
              <a:rPr lang="en-US" altLang="en-US" b="1" dirty="0"/>
              <a:t>AUDIO/VIDEO LINK URL</a:t>
            </a:r>
            <a:endParaRPr lang="en-US" altLang="en-US" dirty="0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7AD37922-803B-4229-81CD-4963DA701C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4800600"/>
            <a:ext cx="8229600" cy="1325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 sz="1200" b="1" dirty="0"/>
              <a:t>TEXT: DURATION OF VIDEO/AUDIO</a:t>
            </a:r>
          </a:p>
          <a:p>
            <a:pPr algn="ctr">
              <a:buFontTx/>
              <a:buNone/>
            </a:pPr>
            <a:r>
              <a:rPr lang="en-US" altLang="en-US" sz="1200" b="1" dirty="0"/>
              <a:t>TEXT: SHORT OVERVIEW</a:t>
            </a:r>
            <a:r>
              <a:rPr lang="en-US" altLang="en-US" sz="1200" dirty="0"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9F59F7F9-9EB4-4A8D-8344-C7C46F4E60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44962"/>
          </a:xfrm>
        </p:spPr>
        <p:txBody>
          <a:bodyPr/>
          <a:lstStyle/>
          <a:p>
            <a:r>
              <a:rPr lang="en-US" altLang="en-US" sz="4000" b="1" dirty="0"/>
              <a:t>CREDITS</a:t>
            </a:r>
            <a:endParaRPr lang="en-US" altLang="en-US" sz="1200" dirty="0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D33AAF4D-BC06-4882-B518-3BF417B7FE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4800600"/>
            <a:ext cx="8229600" cy="1325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 sz="1200" b="1" dirty="0"/>
              <a:t>TEXT: INFORMATION ABOUT ARTISTS/PHOTOGRAPHERS</a:t>
            </a:r>
          </a:p>
          <a:p>
            <a:pPr algn="ctr">
              <a:buFontTx/>
              <a:buNone/>
            </a:pPr>
            <a:r>
              <a:rPr lang="en-US" altLang="en-US" sz="1200" b="1" dirty="0"/>
              <a:t>TEXT: SHORT DESCRIPTIONS OF ENTITIES SPONSORING THE EXHIBIT</a:t>
            </a:r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27957184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3F0B3374BD2D46A1FEE89EEF40106F" ma:contentTypeVersion="19" ma:contentTypeDescription="Create a new document." ma:contentTypeScope="" ma:versionID="9b79c3597ad8c0f5317ae67587a4ea0f">
  <xsd:schema xmlns:xsd="http://www.w3.org/2001/XMLSchema" xmlns:xs="http://www.w3.org/2001/XMLSchema" xmlns:p="http://schemas.microsoft.com/office/2006/metadata/properties" xmlns:ns2="3d266f02-1ed5-4abd-a55d-78115ba5aeac" xmlns:ns3="c2b2df99-efb3-4ceb-a72f-174984b969d1" xmlns:ns4="985ec44e-1bab-4c0b-9df0-6ba128686fc9" targetNamespace="http://schemas.microsoft.com/office/2006/metadata/properties" ma:root="true" ma:fieldsID="11172e63ecf9387c84caa9bd18bbb7e2" ns2:_="" ns3:_="" ns4:_="">
    <xsd:import namespace="3d266f02-1ed5-4abd-a55d-78115ba5aeac"/>
    <xsd:import namespace="c2b2df99-efb3-4ceb-a72f-174984b969d1"/>
    <xsd:import namespace="985ec44e-1bab-4c0b-9df0-6ba128686fc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_x0079_q13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266f02-1ed5-4abd-a55d-78115ba5ae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x0079_q13" ma:index="20" nillable="true" ma:displayName="Person or Group" ma:list="UserInfo" ma:internalName="_x0079_q13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Flow_SignoffStatus" ma:index="22" nillable="true" ma:displayName="Sign-off status" ma:internalName="Sign_x002d_off_x0020_status">
      <xsd:simpleType>
        <xsd:restriction base="dms:Text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78175662-8596-484a-92c7-351d01561e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b2df99-efb3-4ceb-a72f-174984b969d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ec44e-1bab-4c0b-9df0-6ba128686fc9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6c646790-7225-4855-a1ed-d1074a765575}" ma:internalName="TaxCatchAll" ma:showField="CatchAllData" ma:web="c2b2df99-efb3-4ceb-a72f-174984b969d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0079_q13 xmlns="3d266f02-1ed5-4abd-a55d-78115ba5aeac">
      <UserInfo>
        <DisplayName/>
        <AccountId xsi:nil="true"/>
        <AccountType/>
      </UserInfo>
    </_x0079_q13>
    <SharedWithUsers xmlns="c2b2df99-efb3-4ceb-a72f-174984b969d1">
      <UserInfo>
        <DisplayName/>
        <AccountId xsi:nil="true"/>
        <AccountType/>
      </UserInfo>
    </SharedWithUsers>
    <MediaLengthInSeconds xmlns="3d266f02-1ed5-4abd-a55d-78115ba5aeac" xsi:nil="true"/>
    <_Flow_SignoffStatus xmlns="3d266f02-1ed5-4abd-a55d-78115ba5aeac" xsi:nil="true"/>
    <TaxCatchAll xmlns="985ec44e-1bab-4c0b-9df0-6ba128686fc9" xsi:nil="true"/>
    <lcf76f155ced4ddcb4097134ff3c332f xmlns="3d266f02-1ed5-4abd-a55d-78115ba5aea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E83BCFE-4B59-427F-99DA-B95D47762155}"/>
</file>

<file path=customXml/itemProps2.xml><?xml version="1.0" encoding="utf-8"?>
<ds:datastoreItem xmlns:ds="http://schemas.openxmlformats.org/officeDocument/2006/customXml" ds:itemID="{C9DB0A3A-FDE9-4DFD-9311-F9AE60A27097}"/>
</file>

<file path=customXml/itemProps3.xml><?xml version="1.0" encoding="utf-8"?>
<ds:datastoreItem xmlns:ds="http://schemas.openxmlformats.org/officeDocument/2006/customXml" ds:itemID="{BBE56198-00E7-468E-8E87-3E018039D8C3}"/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94</Words>
  <Application>Microsoft Office PowerPoint</Application>
  <PresentationFormat>On-screen Show (4:3)</PresentationFormat>
  <Paragraphs>24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Wingdings</vt:lpstr>
      <vt:lpstr>Default Design</vt:lpstr>
      <vt:lpstr>EXHIBIT TITLE </vt:lpstr>
      <vt:lpstr>PowerPoint Presentation</vt:lpstr>
      <vt:lpstr>INFORMATIVE TEXT   </vt:lpstr>
      <vt:lpstr>IMAGE 1 </vt:lpstr>
      <vt:lpstr>IMAGE 2 </vt:lpstr>
      <vt:lpstr>MAP/CHART/TABLE </vt:lpstr>
      <vt:lpstr>AUDIO/VIDEO LINK URL</vt:lpstr>
      <vt:lpstr>CREDITS</vt:lpstr>
    </vt:vector>
  </TitlesOfParts>
  <Company>United Nations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United Nations</dc:creator>
  <cp:lastModifiedBy>Melissa Budinic</cp:lastModifiedBy>
  <cp:revision>10</cp:revision>
  <dcterms:created xsi:type="dcterms:W3CDTF">2012-10-04T18:39:24Z</dcterms:created>
  <dcterms:modified xsi:type="dcterms:W3CDTF">2018-09-11T19:45:13Z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0x0101002A3F0B3374BD2D46A1FEE89EEF40106F</vt:lpwstr>
  </property>
  <property fmtid="{D5CDD505-2E9C-101B-9397-08002B2CF9AE}" pid="3" name="Order">
    <vt:r8>271700</vt:r8>
  </property>
  <property fmtid="{D5CDD505-2E9C-101B-9397-08002B2CF9AE}" pid="4" name="_ExtendedDescription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</Properties>
</file>