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665" r:id="rId3"/>
    <p:sldId id="677" r:id="rId4"/>
    <p:sldId id="671" r:id="rId5"/>
    <p:sldId id="673" r:id="rId6"/>
    <p:sldId id="667" r:id="rId7"/>
    <p:sldId id="668" r:id="rId8"/>
    <p:sldId id="674" r:id="rId9"/>
    <p:sldId id="675" r:id="rId10"/>
    <p:sldId id="672" r:id="rId11"/>
    <p:sldId id="669" r:id="rId12"/>
    <p:sldId id="676" r:id="rId13"/>
    <p:sldId id="262" r:id="rId14"/>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986776-BC7B-E65E-714D-D754E7203CBE}" name="Barry Mills" initials="BM" userId="df3edfe30499305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AA22"/>
    <a:srgbClr val="9D0ACE"/>
    <a:srgbClr val="595959"/>
    <a:srgbClr val="0081C9"/>
    <a:srgbClr val="FEB540"/>
    <a:srgbClr val="0092B4"/>
    <a:srgbClr val="FDB43E"/>
    <a:srgbClr val="FEC466"/>
    <a:srgbClr val="33BEDD"/>
    <a:srgbClr val="00AE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564B17-72C2-4D5E-9383-741BCF6D84F1}" v="813" dt="2023-07-09T17:13:04.239"/>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67" autoAdjust="0"/>
    <p:restoredTop sz="93082" autoAdjust="0"/>
  </p:normalViewPr>
  <p:slideViewPr>
    <p:cSldViewPr snapToGrid="0">
      <p:cViewPr varScale="1">
        <p:scale>
          <a:sx n="79" d="100"/>
          <a:sy n="79" d="100"/>
        </p:scale>
        <p:origin x="69" y="26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nández Delgado, Francisco Javier" userId="4a8052cb-810e-4b03-832a-47296f954f4e" providerId="ADAL" clId="{D9564B17-72C2-4D5E-9383-741BCF6D84F1}"/>
    <pc:docChg chg="undo custSel delSld modSld">
      <pc:chgData name="Fernández Delgado, Francisco Javier" userId="4a8052cb-810e-4b03-832a-47296f954f4e" providerId="ADAL" clId="{D9564B17-72C2-4D5E-9383-741BCF6D84F1}" dt="2023-07-09T17:12:51.790" v="1214" actId="790"/>
      <pc:docMkLst>
        <pc:docMk/>
      </pc:docMkLst>
      <pc:sldChg chg="modNotesTx">
        <pc:chgData name="Fernández Delgado, Francisco Javier" userId="4a8052cb-810e-4b03-832a-47296f954f4e" providerId="ADAL" clId="{D9564B17-72C2-4D5E-9383-741BCF6D84F1}" dt="2023-07-09T17:06:34.508" v="1192" actId="6549"/>
        <pc:sldMkLst>
          <pc:docMk/>
          <pc:sldMk cId="3811474661" sldId="256"/>
        </pc:sldMkLst>
      </pc:sldChg>
      <pc:sldChg chg="delSp del mod">
        <pc:chgData name="Fernández Delgado, Francisco Javier" userId="4a8052cb-810e-4b03-832a-47296f954f4e" providerId="ADAL" clId="{D9564B17-72C2-4D5E-9383-741BCF6D84F1}" dt="2023-07-07T09:39:43.956" v="505" actId="2696"/>
        <pc:sldMkLst>
          <pc:docMk/>
          <pc:sldMk cId="2198217415" sldId="263"/>
        </pc:sldMkLst>
        <pc:spChg chg="del">
          <ac:chgData name="Fernández Delgado, Francisco Javier" userId="4a8052cb-810e-4b03-832a-47296f954f4e" providerId="ADAL" clId="{D9564B17-72C2-4D5E-9383-741BCF6D84F1}" dt="2023-07-07T09:38:28.697" v="504" actId="478"/>
          <ac:spMkLst>
            <pc:docMk/>
            <pc:sldMk cId="2198217415" sldId="263"/>
            <ac:spMk id="5" creationId="{4B7CFFEC-797A-476F-BFD6-6A2181CAC47E}"/>
          </ac:spMkLst>
        </pc:spChg>
      </pc:sldChg>
      <pc:sldChg chg="modSp mod">
        <pc:chgData name="Fernández Delgado, Francisco Javier" userId="4a8052cb-810e-4b03-832a-47296f954f4e" providerId="ADAL" clId="{D9564B17-72C2-4D5E-9383-741BCF6D84F1}" dt="2023-07-07T09:19:00.745" v="49" actId="13926"/>
        <pc:sldMkLst>
          <pc:docMk/>
          <pc:sldMk cId="1203800489" sldId="665"/>
        </pc:sldMkLst>
        <pc:spChg chg="mod">
          <ac:chgData name="Fernández Delgado, Francisco Javier" userId="4a8052cb-810e-4b03-832a-47296f954f4e" providerId="ADAL" clId="{D9564B17-72C2-4D5E-9383-741BCF6D84F1}" dt="2023-07-07T09:19:00.745" v="49" actId="13926"/>
          <ac:spMkLst>
            <pc:docMk/>
            <pc:sldMk cId="1203800489" sldId="665"/>
            <ac:spMk id="10" creationId="{FB69FFD9-3B27-43FF-B910-5E3E566E88BF}"/>
          </ac:spMkLst>
        </pc:spChg>
        <pc:spChg chg="mod">
          <ac:chgData name="Fernández Delgado, Francisco Javier" userId="4a8052cb-810e-4b03-832a-47296f954f4e" providerId="ADAL" clId="{D9564B17-72C2-4D5E-9383-741BCF6D84F1}" dt="2023-07-07T09:18:58.117" v="48" actId="13926"/>
          <ac:spMkLst>
            <pc:docMk/>
            <pc:sldMk cId="1203800489" sldId="665"/>
            <ac:spMk id="28" creationId="{DA070809-5542-419C-ADBD-D37264E93C8C}"/>
          </ac:spMkLst>
        </pc:spChg>
      </pc:sldChg>
      <pc:sldChg chg="modSp">
        <pc:chgData name="Fernández Delgado, Francisco Javier" userId="4a8052cb-810e-4b03-832a-47296f954f4e" providerId="ADAL" clId="{D9564B17-72C2-4D5E-9383-741BCF6D84F1}" dt="2023-07-07T09:27:12.555" v="271" actId="207"/>
        <pc:sldMkLst>
          <pc:docMk/>
          <pc:sldMk cId="609612551" sldId="667"/>
        </pc:sldMkLst>
        <pc:spChg chg="mod">
          <ac:chgData name="Fernández Delgado, Francisco Javier" userId="4a8052cb-810e-4b03-832a-47296f954f4e" providerId="ADAL" clId="{D9564B17-72C2-4D5E-9383-741BCF6D84F1}" dt="2023-07-07T09:27:12.555" v="271" actId="207"/>
          <ac:spMkLst>
            <pc:docMk/>
            <pc:sldMk cId="609612551" sldId="667"/>
            <ac:spMk id="12" creationId="{04052588-6832-E966-B3E0-BB86DF224E55}"/>
          </ac:spMkLst>
        </pc:spChg>
      </pc:sldChg>
      <pc:sldChg chg="modSp mod addAnim delAnim delCm">
        <pc:chgData name="Fernández Delgado, Francisco Javier" userId="4a8052cb-810e-4b03-832a-47296f954f4e" providerId="ADAL" clId="{D9564B17-72C2-4D5E-9383-741BCF6D84F1}" dt="2023-07-09T17:11:41.297" v="1210" actId="20577"/>
        <pc:sldMkLst>
          <pc:docMk/>
          <pc:sldMk cId="3984425965" sldId="668"/>
        </pc:sldMkLst>
        <pc:spChg chg="mod">
          <ac:chgData name="Fernández Delgado, Francisco Javier" userId="4a8052cb-810e-4b03-832a-47296f954f4e" providerId="ADAL" clId="{D9564B17-72C2-4D5E-9383-741BCF6D84F1}" dt="2023-07-09T17:11:38.799" v="1208" actId="20577"/>
          <ac:spMkLst>
            <pc:docMk/>
            <pc:sldMk cId="3984425965" sldId="668"/>
            <ac:spMk id="6" creationId="{5D27E09E-E787-645C-AC44-DA10C7A3F391}"/>
          </ac:spMkLst>
        </pc:spChg>
        <pc:spChg chg="mod">
          <ac:chgData name="Fernández Delgado, Francisco Javier" userId="4a8052cb-810e-4b03-832a-47296f954f4e" providerId="ADAL" clId="{D9564B17-72C2-4D5E-9383-741BCF6D84F1}" dt="2023-07-09T17:09:00.252" v="1196" actId="13926"/>
          <ac:spMkLst>
            <pc:docMk/>
            <pc:sldMk cId="3984425965" sldId="668"/>
            <ac:spMk id="7" creationId="{B47ED44B-2018-AF90-854F-F3C9AF6981AD}"/>
          </ac:spMkLst>
        </pc:spChg>
        <pc:spChg chg="mod">
          <ac:chgData name="Fernández Delgado, Francisco Javier" userId="4a8052cb-810e-4b03-832a-47296f954f4e" providerId="ADAL" clId="{D9564B17-72C2-4D5E-9383-741BCF6D84F1}" dt="2023-07-07T09:33:06.693" v="380" actId="20577"/>
          <ac:spMkLst>
            <pc:docMk/>
            <pc:sldMk cId="3984425965" sldId="668"/>
            <ac:spMk id="8" creationId="{42C6F2F2-38BB-FC2A-BBE3-22E6D77689F2}"/>
          </ac:spMkLst>
        </pc:spChg>
        <pc:spChg chg="mod">
          <ac:chgData name="Fernández Delgado, Francisco Javier" userId="4a8052cb-810e-4b03-832a-47296f954f4e" providerId="ADAL" clId="{D9564B17-72C2-4D5E-9383-741BCF6D84F1}" dt="2023-07-09T17:11:41.297" v="1210" actId="20577"/>
          <ac:spMkLst>
            <pc:docMk/>
            <pc:sldMk cId="3984425965" sldId="668"/>
            <ac:spMk id="9" creationId="{F3B599C4-C784-FA30-7E84-C0F8CF0501DA}"/>
          </ac:spMkLst>
        </pc:spChg>
      </pc:sldChg>
      <pc:sldChg chg="modSp mod">
        <pc:chgData name="Fernández Delgado, Francisco Javier" userId="4a8052cb-810e-4b03-832a-47296f954f4e" providerId="ADAL" clId="{D9564B17-72C2-4D5E-9383-741BCF6D84F1}" dt="2023-07-09T17:12:51.790" v="1214" actId="790"/>
        <pc:sldMkLst>
          <pc:docMk/>
          <pc:sldMk cId="3876628708" sldId="669"/>
        </pc:sldMkLst>
        <pc:spChg chg="mod">
          <ac:chgData name="Fernández Delgado, Francisco Javier" userId="4a8052cb-810e-4b03-832a-47296f954f4e" providerId="ADAL" clId="{D9564B17-72C2-4D5E-9383-741BCF6D84F1}" dt="2023-07-07T09:52:31.309" v="766" actId="20577"/>
          <ac:spMkLst>
            <pc:docMk/>
            <pc:sldMk cId="3876628708" sldId="669"/>
            <ac:spMk id="8" creationId="{AEA832D8-26DB-1FB8-A0B4-1FE09BF22BA8}"/>
          </ac:spMkLst>
        </pc:spChg>
        <pc:spChg chg="mod">
          <ac:chgData name="Fernández Delgado, Francisco Javier" userId="4a8052cb-810e-4b03-832a-47296f954f4e" providerId="ADAL" clId="{D9564B17-72C2-4D5E-9383-741BCF6D84F1}" dt="2023-07-09T17:12:51.790" v="1214" actId="790"/>
          <ac:spMkLst>
            <pc:docMk/>
            <pc:sldMk cId="3876628708" sldId="669"/>
            <ac:spMk id="12" creationId="{72C58983-C45E-A943-C703-7EB9F863CB87}"/>
          </ac:spMkLst>
        </pc:spChg>
        <pc:spChg chg="mod">
          <ac:chgData name="Fernández Delgado, Francisco Javier" userId="4a8052cb-810e-4b03-832a-47296f954f4e" providerId="ADAL" clId="{D9564B17-72C2-4D5E-9383-741BCF6D84F1}" dt="2023-07-07T09:59:38.880" v="1059" actId="6549"/>
          <ac:spMkLst>
            <pc:docMk/>
            <pc:sldMk cId="3876628708" sldId="669"/>
            <ac:spMk id="21" creationId="{A83830C9-1961-7879-82DB-260FE849306C}"/>
          </ac:spMkLst>
        </pc:spChg>
      </pc:sldChg>
      <pc:sldChg chg="modSp mod">
        <pc:chgData name="Fernández Delgado, Francisco Javier" userId="4a8052cb-810e-4b03-832a-47296f954f4e" providerId="ADAL" clId="{D9564B17-72C2-4D5E-9383-741BCF6D84F1}" dt="2023-07-09T17:09:37.359" v="1201" actId="13926"/>
        <pc:sldMkLst>
          <pc:docMk/>
          <pc:sldMk cId="1189975639" sldId="671"/>
        </pc:sldMkLst>
        <pc:spChg chg="mod">
          <ac:chgData name="Fernández Delgado, Francisco Javier" userId="4a8052cb-810e-4b03-832a-47296f954f4e" providerId="ADAL" clId="{D9564B17-72C2-4D5E-9383-741BCF6D84F1}" dt="2023-07-09T17:09:37.359" v="1201" actId="13926"/>
          <ac:spMkLst>
            <pc:docMk/>
            <pc:sldMk cId="1189975639" sldId="671"/>
            <ac:spMk id="25" creationId="{1A106223-37BE-27F6-40C0-A3B8FCFE30C3}"/>
          </ac:spMkLst>
        </pc:spChg>
      </pc:sldChg>
      <pc:sldChg chg="modSp mod">
        <pc:chgData name="Fernández Delgado, Francisco Javier" userId="4a8052cb-810e-4b03-832a-47296f954f4e" providerId="ADAL" clId="{D9564B17-72C2-4D5E-9383-741BCF6D84F1}" dt="2023-07-09T17:12:28.535" v="1213" actId="790"/>
        <pc:sldMkLst>
          <pc:docMk/>
          <pc:sldMk cId="3159684705" sldId="672"/>
        </pc:sldMkLst>
        <pc:spChg chg="mod">
          <ac:chgData name="Fernández Delgado, Francisco Javier" userId="4a8052cb-810e-4b03-832a-47296f954f4e" providerId="ADAL" clId="{D9564B17-72C2-4D5E-9383-741BCF6D84F1}" dt="2023-07-09T17:12:28.535" v="1213" actId="790"/>
          <ac:spMkLst>
            <pc:docMk/>
            <pc:sldMk cId="3159684705" sldId="672"/>
            <ac:spMk id="13" creationId="{FC5F928A-708F-063D-7760-4B63EFA12E11}"/>
          </ac:spMkLst>
        </pc:spChg>
        <pc:spChg chg="mod">
          <ac:chgData name="Fernández Delgado, Francisco Javier" userId="4a8052cb-810e-4b03-832a-47296f954f4e" providerId="ADAL" clId="{D9564B17-72C2-4D5E-9383-741BCF6D84F1}" dt="2023-07-09T17:12:28.535" v="1213" actId="790"/>
          <ac:spMkLst>
            <pc:docMk/>
            <pc:sldMk cId="3159684705" sldId="672"/>
            <ac:spMk id="14" creationId="{14738D5E-86EB-3A29-A8D5-F9FA5A0880D9}"/>
          </ac:spMkLst>
        </pc:spChg>
      </pc:sldChg>
      <pc:sldChg chg="modSp mod">
        <pc:chgData name="Fernández Delgado, Francisco Javier" userId="4a8052cb-810e-4b03-832a-47296f954f4e" providerId="ADAL" clId="{D9564B17-72C2-4D5E-9383-741BCF6D84F1}" dt="2023-07-07T09:37:26.703" v="503" actId="20577"/>
        <pc:sldMkLst>
          <pc:docMk/>
          <pc:sldMk cId="2329901583" sldId="674"/>
        </pc:sldMkLst>
        <pc:spChg chg="mod">
          <ac:chgData name="Fernández Delgado, Francisco Javier" userId="4a8052cb-810e-4b03-832a-47296f954f4e" providerId="ADAL" clId="{D9564B17-72C2-4D5E-9383-741BCF6D84F1}" dt="2023-07-07T09:37:19.670" v="497" actId="20577"/>
          <ac:spMkLst>
            <pc:docMk/>
            <pc:sldMk cId="2329901583" sldId="674"/>
            <ac:spMk id="9" creationId="{71547F2C-067D-2AB1-DC91-0F2AD9CFE883}"/>
          </ac:spMkLst>
        </pc:spChg>
        <pc:spChg chg="mod">
          <ac:chgData name="Fernández Delgado, Francisco Javier" userId="4a8052cb-810e-4b03-832a-47296f954f4e" providerId="ADAL" clId="{D9564B17-72C2-4D5E-9383-741BCF6D84F1}" dt="2023-07-07T09:37:26.703" v="503" actId="20577"/>
          <ac:spMkLst>
            <pc:docMk/>
            <pc:sldMk cId="2329901583" sldId="674"/>
            <ac:spMk id="10" creationId="{76A93C6B-FCD9-22A5-835F-71241F45A16E}"/>
          </ac:spMkLst>
        </pc:spChg>
        <pc:spChg chg="mod">
          <ac:chgData name="Fernández Delgado, Francisco Javier" userId="4a8052cb-810e-4b03-832a-47296f954f4e" providerId="ADAL" clId="{D9564B17-72C2-4D5E-9383-741BCF6D84F1}" dt="2023-07-07T09:36:46.839" v="490" actId="20577"/>
          <ac:spMkLst>
            <pc:docMk/>
            <pc:sldMk cId="2329901583" sldId="674"/>
            <ac:spMk id="11" creationId="{8116D11B-14E1-F748-D6A3-B57AD85BC91A}"/>
          </ac:spMkLst>
        </pc:spChg>
      </pc:sldChg>
      <pc:sldChg chg="modSp mod">
        <pc:chgData name="Fernández Delgado, Francisco Javier" userId="4a8052cb-810e-4b03-832a-47296f954f4e" providerId="ADAL" clId="{D9564B17-72C2-4D5E-9383-741BCF6D84F1}" dt="2023-07-09T17:11:54.407" v="1212" actId="20577"/>
        <pc:sldMkLst>
          <pc:docMk/>
          <pc:sldMk cId="2512507863" sldId="675"/>
        </pc:sldMkLst>
        <pc:spChg chg="mod">
          <ac:chgData name="Fernández Delgado, Francisco Javier" userId="4a8052cb-810e-4b03-832a-47296f954f4e" providerId="ADAL" clId="{D9564B17-72C2-4D5E-9383-741BCF6D84F1}" dt="2023-07-09T17:11:54.407" v="1212" actId="20577"/>
          <ac:spMkLst>
            <pc:docMk/>
            <pc:sldMk cId="2512507863" sldId="675"/>
            <ac:spMk id="8" creationId="{F9E0D9BF-63E1-8A88-DD9C-F1A074EB767B}"/>
          </ac:spMkLst>
        </pc:spChg>
        <pc:spChg chg="mod">
          <ac:chgData name="Fernández Delgado, Francisco Javier" userId="4a8052cb-810e-4b03-832a-47296f954f4e" providerId="ADAL" clId="{D9564B17-72C2-4D5E-9383-741BCF6D84F1}" dt="2023-07-07T09:42:45.073" v="520" actId="1076"/>
          <ac:spMkLst>
            <pc:docMk/>
            <pc:sldMk cId="2512507863" sldId="675"/>
            <ac:spMk id="13" creationId="{8A86FE64-83C1-889A-888D-E201C3EE245F}"/>
          </ac:spMkLst>
        </pc:spChg>
        <pc:spChg chg="mod">
          <ac:chgData name="Fernández Delgado, Francisco Javier" userId="4a8052cb-810e-4b03-832a-47296f954f4e" providerId="ADAL" clId="{D9564B17-72C2-4D5E-9383-741BCF6D84F1}" dt="2023-07-07T09:40:59.790" v="514" actId="6549"/>
          <ac:spMkLst>
            <pc:docMk/>
            <pc:sldMk cId="2512507863" sldId="675"/>
            <ac:spMk id="27" creationId="{C0E78154-F4F9-F273-7AAE-FF8FEB3EF68C}"/>
          </ac:spMkLst>
        </pc:spChg>
        <pc:spChg chg="mod">
          <ac:chgData name="Fernández Delgado, Francisco Javier" userId="4a8052cb-810e-4b03-832a-47296f954f4e" providerId="ADAL" clId="{D9564B17-72C2-4D5E-9383-741BCF6D84F1}" dt="2023-07-07T09:44:18.177" v="587" actId="20577"/>
          <ac:spMkLst>
            <pc:docMk/>
            <pc:sldMk cId="2512507863" sldId="675"/>
            <ac:spMk id="39" creationId="{C074B215-C9B7-1EE3-1409-AF4B9C8EAEAB}"/>
          </ac:spMkLst>
        </pc:spChg>
        <pc:grpChg chg="mod">
          <ac:chgData name="Fernández Delgado, Francisco Javier" userId="4a8052cb-810e-4b03-832a-47296f954f4e" providerId="ADAL" clId="{D9564B17-72C2-4D5E-9383-741BCF6D84F1}" dt="2023-07-07T09:42:37.253" v="519" actId="1076"/>
          <ac:grpSpMkLst>
            <pc:docMk/>
            <pc:sldMk cId="2512507863" sldId="675"/>
            <ac:grpSpMk id="9" creationId="{46C7069B-470D-5FE4-9E8C-EE3206CF167A}"/>
          </ac:grpSpMkLst>
        </pc:grpChg>
        <pc:grpChg chg="mod">
          <ac:chgData name="Fernández Delgado, Francisco Javier" userId="4a8052cb-810e-4b03-832a-47296f954f4e" providerId="ADAL" clId="{D9564B17-72C2-4D5E-9383-741BCF6D84F1}" dt="2023-07-07T09:42:45.073" v="520" actId="1076"/>
          <ac:grpSpMkLst>
            <pc:docMk/>
            <pc:sldMk cId="2512507863" sldId="675"/>
            <ac:grpSpMk id="10" creationId="{6B5E3509-E360-FF85-E511-969E8D115924}"/>
          </ac:grpSpMkLst>
        </pc:grpChg>
        <pc:picChg chg="mod">
          <ac:chgData name="Fernández Delgado, Francisco Javier" userId="4a8052cb-810e-4b03-832a-47296f954f4e" providerId="ADAL" clId="{D9564B17-72C2-4D5E-9383-741BCF6D84F1}" dt="2023-07-07T09:42:54.012" v="523" actId="14100"/>
          <ac:picMkLst>
            <pc:docMk/>
            <pc:sldMk cId="2512507863" sldId="675"/>
            <ac:picMk id="6" creationId="{280939EE-1288-F3DD-E585-064331EAE855}"/>
          </ac:picMkLst>
        </pc:picChg>
      </pc:sldChg>
      <pc:sldChg chg="modSp mod">
        <pc:chgData name="Fernández Delgado, Francisco Javier" userId="4a8052cb-810e-4b03-832a-47296f954f4e" providerId="ADAL" clId="{D9564B17-72C2-4D5E-9383-741BCF6D84F1}" dt="2023-07-09T17:07:58.294" v="1195" actId="313"/>
        <pc:sldMkLst>
          <pc:docMk/>
          <pc:sldMk cId="2663457023" sldId="676"/>
        </pc:sldMkLst>
        <pc:spChg chg="mod">
          <ac:chgData name="Fernández Delgado, Francisco Javier" userId="4a8052cb-810e-4b03-832a-47296f954f4e" providerId="ADAL" clId="{D9564B17-72C2-4D5E-9383-741BCF6D84F1}" dt="2023-07-07T10:01:23.776" v="1092" actId="13926"/>
          <ac:spMkLst>
            <pc:docMk/>
            <pc:sldMk cId="2663457023" sldId="676"/>
            <ac:spMk id="6" creationId="{4CB6CE27-B70D-94F7-FDB6-76EF87BBF638}"/>
          </ac:spMkLst>
        </pc:spChg>
        <pc:spChg chg="mod">
          <ac:chgData name="Fernández Delgado, Francisco Javier" userId="4a8052cb-810e-4b03-832a-47296f954f4e" providerId="ADAL" clId="{D9564B17-72C2-4D5E-9383-741BCF6D84F1}" dt="2023-07-07T10:03:57.664" v="1189" actId="13926"/>
          <ac:spMkLst>
            <pc:docMk/>
            <pc:sldMk cId="2663457023" sldId="676"/>
            <ac:spMk id="11" creationId="{A58DA204-08B7-4080-9097-C2D59D5E1B14}"/>
          </ac:spMkLst>
        </pc:spChg>
        <pc:spChg chg="mod">
          <ac:chgData name="Fernández Delgado, Francisco Javier" userId="4a8052cb-810e-4b03-832a-47296f954f4e" providerId="ADAL" clId="{D9564B17-72C2-4D5E-9383-741BCF6D84F1}" dt="2023-07-09T17:07:58.294" v="1195" actId="313"/>
          <ac:spMkLst>
            <pc:docMk/>
            <pc:sldMk cId="2663457023" sldId="676"/>
            <ac:spMk id="12" creationId="{58751615-79E3-A610-9145-CDDC8AA5720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ompartidas\Priv%20Subd.%20Estudios%20y%20Programas$\AA.-%20INFORME%20DE%20SOSTENIBILIDAD%202022\graf%20-%20Poblacion%20vs%20consumos%201914_2022%20y%20evolucion%20desde%20200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canaldeisabelsegunda-my.sharepoint.com/personal/mggalvez_canal_madrid/Documents/Plan%20Estrat&#233;gico/L&#237;nea%201/A&#241;o%20seco%20a&#241;o%20h&#250;medo/2022%2003%2002%20generaci&#243;n%20Hidraulica%20y%20consumo%20Bombeo%20Alberche.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Serie 1</c:v>
                </c:pt>
              </c:strCache>
            </c:strRef>
          </c:tx>
          <c:spPr>
            <a:solidFill>
              <a:schemeClr val="accent1"/>
            </a:solidFill>
            <a:ln>
              <a:noFill/>
            </a:ln>
            <a:effectLst/>
          </c:spPr>
          <c:invertIfNegative val="0"/>
          <c:dLbls>
            <c:dLbl>
              <c:idx val="1"/>
              <c:layout>
                <c:manualLayout>
                  <c:x val="4.911638843715087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B40-4440-8CEA-19F97DFEB31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Madrid</c:v>
                </c:pt>
                <c:pt idx="1">
                  <c:v>Sao Paulo</c:v>
                </c:pt>
                <c:pt idx="2">
                  <c:v>San Diego</c:v>
                </c:pt>
                <c:pt idx="3">
                  <c:v>Ciudad del Cabo</c:v>
                </c:pt>
              </c:strCache>
            </c:strRef>
          </c:cat>
          <c:val>
            <c:numRef>
              <c:f>Hoja1!$B$2:$B$5</c:f>
              <c:numCache>
                <c:formatCode>General</c:formatCode>
                <c:ptCount val="4"/>
                <c:pt idx="0">
                  <c:v>436</c:v>
                </c:pt>
                <c:pt idx="1">
                  <c:v>1502</c:v>
                </c:pt>
                <c:pt idx="2">
                  <c:v>315</c:v>
                </c:pt>
                <c:pt idx="3">
                  <c:v>411</c:v>
                </c:pt>
              </c:numCache>
            </c:numRef>
          </c:val>
          <c:extLst>
            <c:ext xmlns:c16="http://schemas.microsoft.com/office/drawing/2014/chart" uri="{C3380CC4-5D6E-409C-BE32-E72D297353CC}">
              <c16:uniqueId val="{00000000-EB40-4440-8CEA-19F97DFEB315}"/>
            </c:ext>
          </c:extLst>
        </c:ser>
        <c:dLbls>
          <c:showLegendKey val="0"/>
          <c:showVal val="0"/>
          <c:showCatName val="0"/>
          <c:showSerName val="0"/>
          <c:showPercent val="0"/>
          <c:showBubbleSize val="0"/>
        </c:dLbls>
        <c:gapWidth val="219"/>
        <c:overlap val="-27"/>
        <c:axId val="448057800"/>
        <c:axId val="448056816"/>
      </c:barChart>
      <c:catAx>
        <c:axId val="448057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448056816"/>
        <c:crosses val="autoZero"/>
        <c:auto val="1"/>
        <c:lblAlgn val="ctr"/>
        <c:lblOffset val="100"/>
        <c:noMultiLvlLbl val="0"/>
      </c:catAx>
      <c:valAx>
        <c:axId val="448056816"/>
        <c:scaling>
          <c:orientation val="minMax"/>
          <c:max val="1510"/>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48057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2"/>
          <c:tx>
            <c:strRef>
              <c:f>Población!$O$120</c:f>
              <c:strCache>
                <c:ptCount val="1"/>
                <c:pt idx="0">
                  <c:v>Population</c:v>
                </c:pt>
              </c:strCache>
            </c:strRef>
          </c:tx>
          <c:spPr>
            <a:ln w="28575" cap="rnd">
              <a:solidFill>
                <a:srgbClr val="00B050"/>
              </a:solidFill>
              <a:round/>
            </a:ln>
            <a:effectLst/>
          </c:spPr>
          <c:marker>
            <c:symbol val="none"/>
          </c:marker>
          <c:cat>
            <c:numRef>
              <c:f>Población!$L$121:$L$151</c:f>
              <c:numCache>
                <c:formatCode>General</c:formatCode>
                <c:ptCount val="31"/>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numCache>
            </c:numRef>
          </c:cat>
          <c:val>
            <c:numRef>
              <c:f>Población!$O$121:$O$151</c:f>
              <c:numCache>
                <c:formatCode>#,##0</c:formatCode>
                <c:ptCount val="31"/>
                <c:pt idx="0">
                  <c:v>4707417</c:v>
                </c:pt>
                <c:pt idx="1">
                  <c:v>4720543</c:v>
                </c:pt>
                <c:pt idx="2">
                  <c:v>4736732</c:v>
                </c:pt>
                <c:pt idx="3">
                  <c:v>4754766</c:v>
                </c:pt>
                <c:pt idx="4">
                  <c:v>4777167</c:v>
                </c:pt>
                <c:pt idx="5">
                  <c:v>4859700</c:v>
                </c:pt>
                <c:pt idx="6">
                  <c:v>4940157</c:v>
                </c:pt>
                <c:pt idx="7">
                  <c:v>5021008</c:v>
                </c:pt>
                <c:pt idx="8">
                  <c:v>5114470</c:v>
                </c:pt>
                <c:pt idx="9">
                  <c:v>5207123</c:v>
                </c:pt>
                <c:pt idx="10">
                  <c:v>5311878</c:v>
                </c:pt>
                <c:pt idx="11">
                  <c:v>5498350</c:v>
                </c:pt>
                <c:pt idx="12">
                  <c:v>5581798</c:v>
                </c:pt>
                <c:pt idx="13">
                  <c:v>5740073</c:v>
                </c:pt>
                <c:pt idx="14">
                  <c:v>5773823</c:v>
                </c:pt>
                <c:pt idx="15">
                  <c:v>5871549</c:v>
                </c:pt>
                <c:pt idx="16">
                  <c:v>6059045</c:v>
                </c:pt>
                <c:pt idx="17">
                  <c:v>6173331</c:v>
                </c:pt>
                <c:pt idx="18">
                  <c:v>6249733</c:v>
                </c:pt>
                <c:pt idx="19">
                  <c:v>6281133</c:v>
                </c:pt>
                <c:pt idx="20">
                  <c:v>6291742</c:v>
                </c:pt>
                <c:pt idx="21">
                  <c:v>6275546</c:v>
                </c:pt>
                <c:pt idx="22">
                  <c:v>6238661</c:v>
                </c:pt>
                <c:pt idx="23">
                  <c:v>6198641</c:v>
                </c:pt>
                <c:pt idx="24">
                  <c:v>6245118</c:v>
                </c:pt>
                <c:pt idx="25">
                  <c:v>6286806</c:v>
                </c:pt>
                <c:pt idx="26">
                  <c:v>6357983</c:v>
                </c:pt>
                <c:pt idx="27">
                  <c:v>6455100.5</c:v>
                </c:pt>
                <c:pt idx="28">
                  <c:v>6556593</c:v>
                </c:pt>
                <c:pt idx="29">
                  <c:v>6529053.5</c:v>
                </c:pt>
                <c:pt idx="30">
                  <c:v>6526724.5</c:v>
                </c:pt>
              </c:numCache>
            </c:numRef>
          </c:val>
          <c:smooth val="0"/>
          <c:extLst>
            <c:ext xmlns:c16="http://schemas.microsoft.com/office/drawing/2014/chart" uri="{C3380CC4-5D6E-409C-BE32-E72D297353CC}">
              <c16:uniqueId val="{00000000-EB6B-43E0-8EF6-6FF8927FE654}"/>
            </c:ext>
          </c:extLst>
        </c:ser>
        <c:dLbls>
          <c:showLegendKey val="0"/>
          <c:showVal val="0"/>
          <c:showCatName val="0"/>
          <c:showSerName val="0"/>
          <c:showPercent val="0"/>
          <c:showBubbleSize val="0"/>
        </c:dLbls>
        <c:marker val="1"/>
        <c:smooth val="0"/>
        <c:axId val="759858248"/>
        <c:axId val="759860872"/>
      </c:lineChart>
      <c:lineChart>
        <c:grouping val="standard"/>
        <c:varyColors val="0"/>
        <c:ser>
          <c:idx val="1"/>
          <c:order val="0"/>
          <c:tx>
            <c:strRef>
              <c:f>Población!$N$120</c:f>
              <c:strCache>
                <c:ptCount val="1"/>
                <c:pt idx="0">
                  <c:v>Rainfall</c:v>
                </c:pt>
              </c:strCache>
            </c:strRef>
          </c:tx>
          <c:spPr>
            <a:ln w="28575" cap="rnd">
              <a:solidFill>
                <a:srgbClr val="00B0F0"/>
              </a:solidFill>
              <a:round/>
            </a:ln>
            <a:effectLst/>
          </c:spPr>
          <c:marker>
            <c:symbol val="none"/>
          </c:marker>
          <c:cat>
            <c:numRef>
              <c:f>Población!$L$121:$L$151</c:f>
              <c:numCache>
                <c:formatCode>General</c:formatCode>
                <c:ptCount val="31"/>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numCache>
            </c:numRef>
          </c:cat>
          <c:val>
            <c:numRef>
              <c:f>Población!$N$121:$N$151</c:f>
              <c:numCache>
                <c:formatCode>#,##0</c:formatCode>
                <c:ptCount val="31"/>
                <c:pt idx="0">
                  <c:v>789.29117666666616</c:v>
                </c:pt>
                <c:pt idx="1">
                  <c:v>782.31804922222193</c:v>
                </c:pt>
                <c:pt idx="2">
                  <c:v>763.37931752962947</c:v>
                </c:pt>
                <c:pt idx="3">
                  <c:v>763.54762811395062</c:v>
                </c:pt>
                <c:pt idx="4">
                  <c:v>755.90957571774902</c:v>
                </c:pt>
                <c:pt idx="5">
                  <c:v>727.44871157500734</c:v>
                </c:pt>
                <c:pt idx="6">
                  <c:v>725.43528529417426</c:v>
                </c:pt>
                <c:pt idx="7">
                  <c:v>726.36215480398016</c:v>
                </c:pt>
                <c:pt idx="8">
                  <c:v>717.59158663077937</c:v>
                </c:pt>
                <c:pt idx="9">
                  <c:v>720.69323285180542</c:v>
                </c:pt>
                <c:pt idx="10">
                  <c:v>718.49043728019888</c:v>
                </c:pt>
                <c:pt idx="11">
                  <c:v>689.29815185620532</c:v>
                </c:pt>
                <c:pt idx="12">
                  <c:v>697.4697802514122</c:v>
                </c:pt>
                <c:pt idx="13">
                  <c:v>701.04177625979253</c:v>
                </c:pt>
                <c:pt idx="14">
                  <c:v>706.30154213511901</c:v>
                </c:pt>
                <c:pt idx="15">
                  <c:v>712.04778353962297</c:v>
                </c:pt>
                <c:pt idx="16">
                  <c:v>704.36100632427713</c:v>
                </c:pt>
                <c:pt idx="17">
                  <c:v>698.15335653508635</c:v>
                </c:pt>
                <c:pt idx="18">
                  <c:v>685.07400175292264</c:v>
                </c:pt>
                <c:pt idx="19">
                  <c:v>689.42689181135347</c:v>
                </c:pt>
                <c:pt idx="20">
                  <c:v>701.93148487173187</c:v>
                </c:pt>
                <c:pt idx="21">
                  <c:v>708.89843436745628</c:v>
                </c:pt>
                <c:pt idx="22">
                  <c:v>723.15762884637138</c:v>
                </c:pt>
                <c:pt idx="23">
                  <c:v>716.50731314125051</c:v>
                </c:pt>
                <c:pt idx="24">
                  <c:v>722.15127691262558</c:v>
                </c:pt>
                <c:pt idx="25">
                  <c:v>731.17839614304637</c:v>
                </c:pt>
                <c:pt idx="26">
                  <c:v>733.74189601448109</c:v>
                </c:pt>
                <c:pt idx="27">
                  <c:v>727.61894254829724</c:v>
                </c:pt>
                <c:pt idx="28">
                  <c:v>713.85113729990712</c:v>
                </c:pt>
                <c:pt idx="29">
                  <c:v>722.31776187657067</c:v>
                </c:pt>
                <c:pt idx="30">
                  <c:v>722.49985727245632</c:v>
                </c:pt>
              </c:numCache>
            </c:numRef>
          </c:val>
          <c:smooth val="0"/>
          <c:extLst>
            <c:ext xmlns:c16="http://schemas.microsoft.com/office/drawing/2014/chart" uri="{C3380CC4-5D6E-409C-BE32-E72D297353CC}">
              <c16:uniqueId val="{00000001-EB6B-43E0-8EF6-6FF8927FE654}"/>
            </c:ext>
          </c:extLst>
        </c:ser>
        <c:ser>
          <c:idx val="0"/>
          <c:order val="1"/>
          <c:tx>
            <c:strRef>
              <c:f>Población!$M$120</c:f>
              <c:strCache>
                <c:ptCount val="1"/>
                <c:pt idx="0">
                  <c:v>Demand</c:v>
                </c:pt>
              </c:strCache>
            </c:strRef>
          </c:tx>
          <c:spPr>
            <a:ln w="28575" cap="rnd">
              <a:solidFill>
                <a:srgbClr val="FF0000"/>
              </a:solidFill>
              <a:round/>
            </a:ln>
            <a:effectLst/>
          </c:spPr>
          <c:marker>
            <c:symbol val="none"/>
          </c:marker>
          <c:cat>
            <c:numRef>
              <c:f>Población!$L$121:$L$151</c:f>
              <c:numCache>
                <c:formatCode>General</c:formatCode>
                <c:ptCount val="31"/>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numCache>
            </c:numRef>
          </c:cat>
          <c:val>
            <c:numRef>
              <c:f>Población!$M$121:$M$151</c:f>
              <c:numCache>
                <c:formatCode>#,##0</c:formatCode>
                <c:ptCount val="31"/>
                <c:pt idx="0">
                  <c:v>521.94672000000003</c:v>
                </c:pt>
                <c:pt idx="1">
                  <c:v>475.66396800000001</c:v>
                </c:pt>
                <c:pt idx="2">
                  <c:v>493.58692224000009</c:v>
                </c:pt>
                <c:pt idx="3">
                  <c:v>494.60849856000004</c:v>
                </c:pt>
                <c:pt idx="4">
                  <c:v>488.07556992000008</c:v>
                </c:pt>
                <c:pt idx="5">
                  <c:v>491.92260087081598</c:v>
                </c:pt>
                <c:pt idx="6">
                  <c:v>509.11899383894388</c:v>
                </c:pt>
                <c:pt idx="7">
                  <c:v>536.58599800000002</c:v>
                </c:pt>
                <c:pt idx="8">
                  <c:v>542.22621500000002</c:v>
                </c:pt>
                <c:pt idx="9">
                  <c:v>561.65396799999996</c:v>
                </c:pt>
                <c:pt idx="10">
                  <c:v>575.875226</c:v>
                </c:pt>
                <c:pt idx="11">
                  <c:v>607.32621500000005</c:v>
                </c:pt>
                <c:pt idx="12">
                  <c:v>602.84377199999994</c:v>
                </c:pt>
                <c:pt idx="13">
                  <c:v>610.10400000000004</c:v>
                </c:pt>
                <c:pt idx="14">
                  <c:v>553.23199999999997</c:v>
                </c:pt>
                <c:pt idx="15">
                  <c:v>544.39518699999996</c:v>
                </c:pt>
                <c:pt idx="16">
                  <c:v>535.749038681824</c:v>
                </c:pt>
                <c:pt idx="17">
                  <c:v>554.84600999999998</c:v>
                </c:pt>
                <c:pt idx="18">
                  <c:v>535.97015099999999</c:v>
                </c:pt>
                <c:pt idx="19">
                  <c:v>540.89533600000004</c:v>
                </c:pt>
                <c:pt idx="20">
                  <c:v>524.97</c:v>
                </c:pt>
                <c:pt idx="21">
                  <c:v>496.84800000000001</c:v>
                </c:pt>
                <c:pt idx="22">
                  <c:v>493.43</c:v>
                </c:pt>
                <c:pt idx="23">
                  <c:v>497.671063</c:v>
                </c:pt>
                <c:pt idx="24">
                  <c:v>491.47562110589803</c:v>
                </c:pt>
                <c:pt idx="25">
                  <c:v>504.29275581781798</c:v>
                </c:pt>
                <c:pt idx="26">
                  <c:v>479.87076680000001</c:v>
                </c:pt>
                <c:pt idx="27">
                  <c:v>501.079611</c:v>
                </c:pt>
                <c:pt idx="28">
                  <c:v>488.27029792000002</c:v>
                </c:pt>
                <c:pt idx="29">
                  <c:v>488.52651112000007</c:v>
                </c:pt>
                <c:pt idx="30">
                  <c:v>493.49729492</c:v>
                </c:pt>
              </c:numCache>
            </c:numRef>
          </c:val>
          <c:smooth val="0"/>
          <c:extLst>
            <c:ext xmlns:c16="http://schemas.microsoft.com/office/drawing/2014/chart" uri="{C3380CC4-5D6E-409C-BE32-E72D297353CC}">
              <c16:uniqueId val="{00000002-EB6B-43E0-8EF6-6FF8927FE654}"/>
            </c:ext>
          </c:extLst>
        </c:ser>
        <c:dLbls>
          <c:showLegendKey val="0"/>
          <c:showVal val="0"/>
          <c:showCatName val="0"/>
          <c:showSerName val="0"/>
          <c:showPercent val="0"/>
          <c:showBubbleSize val="0"/>
        </c:dLbls>
        <c:marker val="1"/>
        <c:smooth val="0"/>
        <c:axId val="759861856"/>
        <c:axId val="759861528"/>
      </c:lineChart>
      <c:catAx>
        <c:axId val="759858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5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759860872"/>
        <c:crosses val="autoZero"/>
        <c:auto val="1"/>
        <c:lblAlgn val="ctr"/>
        <c:lblOffset val="100"/>
        <c:noMultiLvlLbl val="0"/>
      </c:catAx>
      <c:valAx>
        <c:axId val="759860872"/>
        <c:scaling>
          <c:orientation val="minMax"/>
          <c:min val="40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Population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759858248"/>
        <c:crosses val="autoZero"/>
        <c:crossBetween val="between"/>
      </c:valAx>
      <c:valAx>
        <c:axId val="759861528"/>
        <c:scaling>
          <c:orientation val="minMax"/>
          <c:max val="1000"/>
          <c:min val="30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dirty="0"/>
                  <a:t>Rainfall &amp; </a:t>
                </a:r>
                <a:r>
                  <a:rPr lang="es-ES" dirty="0" err="1"/>
                  <a:t>Demand</a:t>
                </a:r>
                <a:r>
                  <a:rPr lang="es-ES" baseline="0" dirty="0"/>
                  <a:t> (hm</a:t>
                </a:r>
                <a:r>
                  <a:rPr lang="es-ES" baseline="30000" dirty="0"/>
                  <a:t>3</a:t>
                </a:r>
                <a:r>
                  <a:rPr lang="es-ES" baseline="0" dirty="0"/>
                  <a:t>)</a:t>
                </a:r>
                <a:endParaRPr lang="es-E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759861856"/>
        <c:crosses val="max"/>
        <c:crossBetween val="between"/>
      </c:valAx>
      <c:catAx>
        <c:axId val="759861856"/>
        <c:scaling>
          <c:orientation val="minMax"/>
        </c:scaling>
        <c:delete val="1"/>
        <c:axPos val="b"/>
        <c:numFmt formatCode="General" sourceLinked="1"/>
        <c:majorTickMark val="out"/>
        <c:minorTickMark val="none"/>
        <c:tickLblPos val="nextTo"/>
        <c:crossAx val="75986152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tx>
            <c:v>Aportaciones a embalse</c:v>
          </c:tx>
          <c:spPr>
            <a:ln w="28575" cap="rnd">
              <a:solidFill>
                <a:srgbClr val="00B0F0"/>
              </a:solidFill>
              <a:round/>
            </a:ln>
            <a:effectLst>
              <a:outerShdw blurRad="50800" dist="38100" dir="10800000" algn="r" rotWithShape="0">
                <a:prstClr val="black">
                  <a:alpha val="40000"/>
                </a:prstClr>
              </a:outerShdw>
            </a:effectLst>
          </c:spPr>
          <c:marker>
            <c:symbol val="none"/>
          </c:marker>
          <c:dLbls>
            <c:dLbl>
              <c:idx val="0"/>
              <c:layout>
                <c:manualLayout>
                  <c:x val="-3.6191870488958819E-2"/>
                  <c:y val="2.80147529659713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15A-44C4-9EF5-9CB0AD70FDAB}"/>
                </c:ext>
              </c:extLst>
            </c:dLbl>
            <c:dLbl>
              <c:idx val="2"/>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es-ES"/>
                </a:p>
              </c:txPr>
              <c:showLegendKey val="0"/>
              <c:showVal val="1"/>
              <c:showCatName val="0"/>
              <c:showSerName val="0"/>
              <c:showPercent val="0"/>
              <c:showBubbleSize val="0"/>
              <c:extLst>
                <c:ext xmlns:c16="http://schemas.microsoft.com/office/drawing/2014/chart" uri="{C3380CC4-5D6E-409C-BE32-E72D297353CC}">
                  <c16:uniqueId val="{00000006-115A-44C4-9EF5-9CB0AD70FDAB}"/>
                </c:ext>
              </c:extLst>
            </c:dLbl>
            <c:dLbl>
              <c:idx val="3"/>
              <c:layout>
                <c:manualLayout>
                  <c:x val="-6.9970949611987091E-2"/>
                  <c:y val="-4.40231832322407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15A-44C4-9EF5-9CB0AD70FDAB}"/>
                </c:ext>
              </c:extLst>
            </c:dLbl>
            <c:dLbl>
              <c:idx val="5"/>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es-ES"/>
                </a:p>
              </c:txPr>
              <c:showLegendKey val="0"/>
              <c:showVal val="1"/>
              <c:showCatName val="0"/>
              <c:showSerName val="0"/>
              <c:showPercent val="0"/>
              <c:showBubbleSize val="0"/>
              <c:extLst>
                <c:ext xmlns:c16="http://schemas.microsoft.com/office/drawing/2014/chart" uri="{C3380CC4-5D6E-409C-BE32-E72D297353CC}">
                  <c16:uniqueId val="{00000005-115A-44C4-9EF5-9CB0AD70FDAB}"/>
                </c:ext>
              </c:extLst>
            </c:dLbl>
            <c:dLbl>
              <c:idx val="7"/>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es-ES"/>
                </a:p>
              </c:txPr>
              <c:showLegendKey val="0"/>
              <c:showVal val="1"/>
              <c:showCatName val="0"/>
              <c:showSerName val="0"/>
              <c:showPercent val="0"/>
              <c:showBubbleSize val="0"/>
              <c:extLst>
                <c:ext xmlns:c16="http://schemas.microsoft.com/office/drawing/2014/chart" uri="{C3380CC4-5D6E-409C-BE32-E72D297353CC}">
                  <c16:uniqueId val="{00000004-115A-44C4-9EF5-9CB0AD70FDAB}"/>
                </c:ext>
              </c:extLst>
            </c:dLbl>
            <c:dLbl>
              <c:idx val="9"/>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es-ES"/>
                </a:p>
              </c:txPr>
              <c:showLegendKey val="0"/>
              <c:showVal val="1"/>
              <c:showCatName val="0"/>
              <c:showSerName val="0"/>
              <c:showPercent val="0"/>
              <c:showBubbleSize val="0"/>
              <c:extLst>
                <c:ext xmlns:c16="http://schemas.microsoft.com/office/drawing/2014/chart" uri="{C3380CC4-5D6E-409C-BE32-E72D297353CC}">
                  <c16:uniqueId val="{00000003-115A-44C4-9EF5-9CB0AD70FDAB}"/>
                </c:ext>
              </c:extLst>
            </c:dLbl>
            <c:dLbl>
              <c:idx val="12"/>
              <c:layout>
                <c:manualLayout>
                  <c:x val="-2.6540705025236467E-2"/>
                  <c:y val="3.6018968099106048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5A-44C4-9EF5-9CB0AD70FDA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Hoja2!$B$5:$B$17</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Hoja2!$C$5:$C$17</c:f>
              <c:numCache>
                <c:formatCode>0</c:formatCode>
                <c:ptCount val="13"/>
                <c:pt idx="0">
                  <c:v>631.6</c:v>
                </c:pt>
                <c:pt idx="1">
                  <c:v>696.2</c:v>
                </c:pt>
                <c:pt idx="2">
                  <c:v>248.8</c:v>
                </c:pt>
                <c:pt idx="3">
                  <c:v>787.1</c:v>
                </c:pt>
                <c:pt idx="4">
                  <c:v>822.7</c:v>
                </c:pt>
                <c:pt idx="5">
                  <c:v>480.9</c:v>
                </c:pt>
                <c:pt idx="6">
                  <c:v>730.5</c:v>
                </c:pt>
                <c:pt idx="7">
                  <c:v>368.5</c:v>
                </c:pt>
                <c:pt idx="8">
                  <c:v>787</c:v>
                </c:pt>
                <c:pt idx="9">
                  <c:v>459</c:v>
                </c:pt>
                <c:pt idx="10">
                  <c:v>646.6</c:v>
                </c:pt>
                <c:pt idx="11">
                  <c:v>628.4</c:v>
                </c:pt>
                <c:pt idx="12">
                  <c:v>464.71</c:v>
                </c:pt>
              </c:numCache>
            </c:numRef>
          </c:val>
          <c:smooth val="1"/>
          <c:extLst>
            <c:ext xmlns:c16="http://schemas.microsoft.com/office/drawing/2014/chart" uri="{C3380CC4-5D6E-409C-BE32-E72D297353CC}">
              <c16:uniqueId val="{00000000-115A-44C4-9EF5-9CB0AD70FDAB}"/>
            </c:ext>
          </c:extLst>
        </c:ser>
        <c:ser>
          <c:idx val="0"/>
          <c:order val="1"/>
          <c:tx>
            <c:v>Demanda</c:v>
          </c:tx>
          <c:spPr>
            <a:ln w="28575" cap="rnd">
              <a:solidFill>
                <a:srgbClr val="FF0000"/>
              </a:solidFill>
              <a:round/>
            </a:ln>
            <a:effectLst/>
          </c:spPr>
          <c:marker>
            <c:symbol val="none"/>
          </c:marker>
          <c:cat>
            <c:numRef>
              <c:f>Hoja2!$B$5:$B$17</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Hoja2!$D$5:$D$16</c:f>
              <c:numCache>
                <c:formatCode>General</c:formatCode>
                <c:ptCount val="12"/>
              </c:numCache>
            </c:numRef>
          </c:val>
          <c:smooth val="0"/>
          <c:extLst>
            <c:ext xmlns:c16="http://schemas.microsoft.com/office/drawing/2014/chart" uri="{C3380CC4-5D6E-409C-BE32-E72D297353CC}">
              <c16:uniqueId val="{00000001-115A-44C4-9EF5-9CB0AD70FDAB}"/>
            </c:ext>
          </c:extLst>
        </c:ser>
        <c:dLbls>
          <c:showLegendKey val="0"/>
          <c:showVal val="0"/>
          <c:showCatName val="0"/>
          <c:showSerName val="0"/>
          <c:showPercent val="0"/>
          <c:showBubbleSize val="0"/>
        </c:dLbls>
        <c:smooth val="0"/>
        <c:axId val="621445376"/>
        <c:axId val="621445704"/>
      </c:lineChart>
      <c:catAx>
        <c:axId val="621445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621445704"/>
        <c:crosses val="autoZero"/>
        <c:auto val="1"/>
        <c:lblAlgn val="ctr"/>
        <c:lblOffset val="100"/>
        <c:noMultiLvlLbl val="0"/>
      </c:catAx>
      <c:valAx>
        <c:axId val="621445704"/>
        <c:scaling>
          <c:orientation val="minMax"/>
          <c:max val="900"/>
          <c:min val="2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621445376"/>
        <c:crosses val="autoZero"/>
        <c:crossBetween val="between"/>
        <c:majorUnit val="2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0.08744</cdr:x>
      <cdr:y>0.47101</cdr:y>
    </cdr:from>
    <cdr:to>
      <cdr:x>0.96233</cdr:x>
      <cdr:y>0.47101</cdr:y>
    </cdr:to>
    <cdr:cxnSp macro="">
      <cdr:nvCxnSpPr>
        <cdr:cNvPr id="3" name="Conector recto 2">
          <a:extLst xmlns:a="http://schemas.openxmlformats.org/drawingml/2006/main">
            <a:ext uri="{FF2B5EF4-FFF2-40B4-BE49-F238E27FC236}">
              <a16:creationId xmlns:a16="http://schemas.microsoft.com/office/drawing/2014/main" id="{29A3A2F1-1AF9-DAEE-B83B-9AF87682B4CB}"/>
            </a:ext>
          </a:extLst>
        </cdr:cNvPr>
        <cdr:cNvCxnSpPr/>
      </cdr:nvCxnSpPr>
      <cdr:spPr>
        <a:xfrm xmlns:a="http://schemas.openxmlformats.org/drawingml/2006/main">
          <a:off x="460260" y="1494661"/>
          <a:ext cx="4605050" cy="0"/>
        </a:xfrm>
        <a:prstGeom xmlns:a="http://schemas.openxmlformats.org/drawingml/2006/main" prst="line">
          <a:avLst/>
        </a:prstGeom>
        <a:ln xmlns:a="http://schemas.openxmlformats.org/drawingml/2006/main" w="254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0.63504</cdr:x>
      <cdr:y>0.90487</cdr:y>
    </cdr:from>
    <cdr:to>
      <cdr:x>0.76336</cdr:x>
      <cdr:y>0.97328</cdr:y>
    </cdr:to>
    <cdr:sp macro="" textlink="">
      <cdr:nvSpPr>
        <cdr:cNvPr id="2" name="CuadroTexto 1">
          <a:extLst xmlns:a="http://schemas.openxmlformats.org/drawingml/2006/main">
            <a:ext uri="{FF2B5EF4-FFF2-40B4-BE49-F238E27FC236}">
              <a16:creationId xmlns:a16="http://schemas.microsoft.com/office/drawing/2014/main" id="{75D243D1-5DDF-B6D3-0E19-826AFE7AD23E}"/>
            </a:ext>
          </a:extLst>
        </cdr:cNvPr>
        <cdr:cNvSpPr txBox="1"/>
      </cdr:nvSpPr>
      <cdr:spPr>
        <a:xfrm xmlns:a="http://schemas.openxmlformats.org/drawingml/2006/main">
          <a:off x="3342587" y="2871439"/>
          <a:ext cx="675419" cy="217109"/>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lgn="l"/>
          <a:r>
            <a:rPr lang="en-US" sz="800" noProof="0" dirty="0">
              <a:solidFill>
                <a:srgbClr val="595959"/>
              </a:solidFill>
            </a:rPr>
            <a:t>Demand</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910DC5-AFB5-4B5F-A6A7-8B3C2A8F8945}" type="datetimeFigureOut">
              <a:rPr lang="es-ES" smtClean="0"/>
              <a:t>09/07/2023</a:t>
            </a:fld>
            <a:endParaRPr lang="es-ES"/>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CDD33F1-6A18-420B-A61F-ABD3822B3DDB}" type="slidenum">
              <a:rPr lang="es-ES" smtClean="0"/>
              <a:t>‹Nº›</a:t>
            </a:fld>
            <a:endParaRPr lang="es-ES"/>
          </a:p>
        </p:txBody>
      </p:sp>
    </p:spTree>
    <p:extLst>
      <p:ext uri="{BB962C8B-B14F-4D97-AF65-F5344CB8AC3E}">
        <p14:creationId xmlns:p14="http://schemas.microsoft.com/office/powerpoint/2010/main" val="3698713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CDD33F1-6A18-420B-A61F-ABD3822B3DDB}" type="slidenum">
              <a:rPr lang="es-ES" smtClean="0"/>
              <a:t>1</a:t>
            </a:fld>
            <a:endParaRPr lang="es-ES"/>
          </a:p>
        </p:txBody>
      </p:sp>
    </p:spTree>
    <p:extLst>
      <p:ext uri="{BB962C8B-B14F-4D97-AF65-F5344CB8AC3E}">
        <p14:creationId xmlns:p14="http://schemas.microsoft.com/office/powerpoint/2010/main" val="703229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CDD33F1-6A18-420B-A61F-ABD3822B3DDB}" type="slidenum">
              <a:rPr lang="es-ES" smtClean="0"/>
              <a:t>4</a:t>
            </a:fld>
            <a:endParaRPr lang="es-ES"/>
          </a:p>
        </p:txBody>
      </p:sp>
    </p:spTree>
    <p:extLst>
      <p:ext uri="{BB962C8B-B14F-4D97-AF65-F5344CB8AC3E}">
        <p14:creationId xmlns:p14="http://schemas.microsoft.com/office/powerpoint/2010/main" val="3269977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CDD33F1-6A18-420B-A61F-ABD3822B3DDB}" type="slidenum">
              <a:rPr lang="es-ES" smtClean="0"/>
              <a:t>7</a:t>
            </a:fld>
            <a:endParaRPr lang="es-ES"/>
          </a:p>
        </p:txBody>
      </p:sp>
    </p:spTree>
    <p:extLst>
      <p:ext uri="{BB962C8B-B14F-4D97-AF65-F5344CB8AC3E}">
        <p14:creationId xmlns:p14="http://schemas.microsoft.com/office/powerpoint/2010/main" val="951051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885D87-FD93-4C29-BE84-1EB6143CA8C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0BDC60-FE1F-43BE-85A1-B445BC6E3A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E1570C0-3AA3-447C-9509-B3352E167ADB}"/>
              </a:ext>
            </a:extLst>
          </p:cNvPr>
          <p:cNvSpPr>
            <a:spLocks noGrp="1"/>
          </p:cNvSpPr>
          <p:nvPr>
            <p:ph type="dt" sz="half" idx="10"/>
          </p:nvPr>
        </p:nvSpPr>
        <p:spPr/>
        <p:txBody>
          <a:bodyPr/>
          <a:lstStyle/>
          <a:p>
            <a:fld id="{93495402-C67C-450F-92BB-C75D13BE59CE}" type="datetimeFigureOut">
              <a:rPr lang="es-ES" smtClean="0"/>
              <a:t>09/07/2023</a:t>
            </a:fld>
            <a:endParaRPr lang="es-ES"/>
          </a:p>
        </p:txBody>
      </p:sp>
      <p:sp>
        <p:nvSpPr>
          <p:cNvPr id="5" name="Marcador de pie de página 4">
            <a:extLst>
              <a:ext uri="{FF2B5EF4-FFF2-40B4-BE49-F238E27FC236}">
                <a16:creationId xmlns:a16="http://schemas.microsoft.com/office/drawing/2014/main" id="{C1992CF3-4401-4731-8C55-743ADB8452F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BC45E8C-F47D-4267-9AE5-FCDFB6C0ACF0}"/>
              </a:ext>
            </a:extLst>
          </p:cNvPr>
          <p:cNvSpPr>
            <a:spLocks noGrp="1"/>
          </p:cNvSpPr>
          <p:nvPr>
            <p:ph type="sldNum" sz="quarter" idx="12"/>
          </p:nvPr>
        </p:nvSpPr>
        <p:spPr/>
        <p:txBody>
          <a:bodyPr/>
          <a:lstStyle/>
          <a:p>
            <a:fld id="{4FF90ED5-F6C0-4B84-A6D4-E71D8CEAAC7E}" type="slidenum">
              <a:rPr lang="es-ES" smtClean="0"/>
              <a:t>‹Nº›</a:t>
            </a:fld>
            <a:endParaRPr lang="es-ES"/>
          </a:p>
        </p:txBody>
      </p:sp>
    </p:spTree>
    <p:extLst>
      <p:ext uri="{BB962C8B-B14F-4D97-AF65-F5344CB8AC3E}">
        <p14:creationId xmlns:p14="http://schemas.microsoft.com/office/powerpoint/2010/main" val="946101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B3EF88-3360-4DE3-A4CC-D96190AF1B9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90F38F4-2066-4E8D-833D-E4C594F6E03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5AE7667-22C8-4BDA-A298-D351AD386377}"/>
              </a:ext>
            </a:extLst>
          </p:cNvPr>
          <p:cNvSpPr>
            <a:spLocks noGrp="1"/>
          </p:cNvSpPr>
          <p:nvPr>
            <p:ph type="dt" sz="half" idx="10"/>
          </p:nvPr>
        </p:nvSpPr>
        <p:spPr/>
        <p:txBody>
          <a:bodyPr/>
          <a:lstStyle/>
          <a:p>
            <a:fld id="{93495402-C67C-450F-92BB-C75D13BE59CE}" type="datetimeFigureOut">
              <a:rPr lang="es-ES" smtClean="0"/>
              <a:t>09/07/2023</a:t>
            </a:fld>
            <a:endParaRPr lang="es-ES"/>
          </a:p>
        </p:txBody>
      </p:sp>
      <p:sp>
        <p:nvSpPr>
          <p:cNvPr id="5" name="Marcador de pie de página 4">
            <a:extLst>
              <a:ext uri="{FF2B5EF4-FFF2-40B4-BE49-F238E27FC236}">
                <a16:creationId xmlns:a16="http://schemas.microsoft.com/office/drawing/2014/main" id="{BD9F5F9D-73A9-434F-B557-AC450FA1524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39A6D42-B5B3-461A-985B-A5E57889661E}"/>
              </a:ext>
            </a:extLst>
          </p:cNvPr>
          <p:cNvSpPr>
            <a:spLocks noGrp="1"/>
          </p:cNvSpPr>
          <p:nvPr>
            <p:ph type="sldNum" sz="quarter" idx="12"/>
          </p:nvPr>
        </p:nvSpPr>
        <p:spPr/>
        <p:txBody>
          <a:bodyPr/>
          <a:lstStyle/>
          <a:p>
            <a:fld id="{4FF90ED5-F6C0-4B84-A6D4-E71D8CEAAC7E}" type="slidenum">
              <a:rPr lang="es-ES" smtClean="0"/>
              <a:t>‹Nº›</a:t>
            </a:fld>
            <a:endParaRPr lang="es-ES"/>
          </a:p>
        </p:txBody>
      </p:sp>
    </p:spTree>
    <p:extLst>
      <p:ext uri="{BB962C8B-B14F-4D97-AF65-F5344CB8AC3E}">
        <p14:creationId xmlns:p14="http://schemas.microsoft.com/office/powerpoint/2010/main" val="1119755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20F4BC0-DEF5-428F-A579-2562B8DEFA0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F9C70FD-EC70-4AAE-B85C-16BDB42DA35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325470F-3C25-41F3-AC67-6993C07AA390}"/>
              </a:ext>
            </a:extLst>
          </p:cNvPr>
          <p:cNvSpPr>
            <a:spLocks noGrp="1"/>
          </p:cNvSpPr>
          <p:nvPr>
            <p:ph type="dt" sz="half" idx="10"/>
          </p:nvPr>
        </p:nvSpPr>
        <p:spPr/>
        <p:txBody>
          <a:bodyPr/>
          <a:lstStyle/>
          <a:p>
            <a:fld id="{93495402-C67C-450F-92BB-C75D13BE59CE}" type="datetimeFigureOut">
              <a:rPr lang="es-ES" smtClean="0"/>
              <a:t>09/07/2023</a:t>
            </a:fld>
            <a:endParaRPr lang="es-ES"/>
          </a:p>
        </p:txBody>
      </p:sp>
      <p:sp>
        <p:nvSpPr>
          <p:cNvPr id="5" name="Marcador de pie de página 4">
            <a:extLst>
              <a:ext uri="{FF2B5EF4-FFF2-40B4-BE49-F238E27FC236}">
                <a16:creationId xmlns:a16="http://schemas.microsoft.com/office/drawing/2014/main" id="{EEF198BC-8A49-4131-8592-D8865C2CF8F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D53D061-7511-45C9-9AD7-CAC4A1F4CD41}"/>
              </a:ext>
            </a:extLst>
          </p:cNvPr>
          <p:cNvSpPr>
            <a:spLocks noGrp="1"/>
          </p:cNvSpPr>
          <p:nvPr>
            <p:ph type="sldNum" sz="quarter" idx="12"/>
          </p:nvPr>
        </p:nvSpPr>
        <p:spPr/>
        <p:txBody>
          <a:bodyPr/>
          <a:lstStyle/>
          <a:p>
            <a:fld id="{4FF90ED5-F6C0-4B84-A6D4-E71D8CEAAC7E}" type="slidenum">
              <a:rPr lang="es-ES" smtClean="0"/>
              <a:t>‹Nº›</a:t>
            </a:fld>
            <a:endParaRPr lang="es-ES"/>
          </a:p>
        </p:txBody>
      </p:sp>
    </p:spTree>
    <p:extLst>
      <p:ext uri="{BB962C8B-B14F-4D97-AF65-F5344CB8AC3E}">
        <p14:creationId xmlns:p14="http://schemas.microsoft.com/office/powerpoint/2010/main" val="2286992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454F17-24C7-46D3-8B28-F1C4BD11BCE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33CF131-E937-4B93-BA5D-088264F764B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6C2C9AA-A556-47C9-B931-E95656F14680}"/>
              </a:ext>
            </a:extLst>
          </p:cNvPr>
          <p:cNvSpPr>
            <a:spLocks noGrp="1"/>
          </p:cNvSpPr>
          <p:nvPr>
            <p:ph type="dt" sz="half" idx="10"/>
          </p:nvPr>
        </p:nvSpPr>
        <p:spPr/>
        <p:txBody>
          <a:bodyPr/>
          <a:lstStyle/>
          <a:p>
            <a:fld id="{93495402-C67C-450F-92BB-C75D13BE59CE}" type="datetimeFigureOut">
              <a:rPr lang="es-ES" smtClean="0"/>
              <a:t>09/07/2023</a:t>
            </a:fld>
            <a:endParaRPr lang="es-ES"/>
          </a:p>
        </p:txBody>
      </p:sp>
      <p:sp>
        <p:nvSpPr>
          <p:cNvPr id="5" name="Marcador de pie de página 4">
            <a:extLst>
              <a:ext uri="{FF2B5EF4-FFF2-40B4-BE49-F238E27FC236}">
                <a16:creationId xmlns:a16="http://schemas.microsoft.com/office/drawing/2014/main" id="{CF167A2B-92A6-4658-9B9D-EE0C10388EB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B7735C3-0690-452B-BE23-104FD6BCC1D5}"/>
              </a:ext>
            </a:extLst>
          </p:cNvPr>
          <p:cNvSpPr>
            <a:spLocks noGrp="1"/>
          </p:cNvSpPr>
          <p:nvPr>
            <p:ph type="sldNum" sz="quarter" idx="12"/>
          </p:nvPr>
        </p:nvSpPr>
        <p:spPr/>
        <p:txBody>
          <a:bodyPr/>
          <a:lstStyle/>
          <a:p>
            <a:fld id="{4FF90ED5-F6C0-4B84-A6D4-E71D8CEAAC7E}" type="slidenum">
              <a:rPr lang="es-ES" smtClean="0"/>
              <a:t>‹Nº›</a:t>
            </a:fld>
            <a:endParaRPr lang="es-ES"/>
          </a:p>
        </p:txBody>
      </p:sp>
    </p:spTree>
    <p:extLst>
      <p:ext uri="{BB962C8B-B14F-4D97-AF65-F5344CB8AC3E}">
        <p14:creationId xmlns:p14="http://schemas.microsoft.com/office/powerpoint/2010/main" val="914903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298A91-3FF1-4ED7-8253-B55F145E8D7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FE16541-C5CF-44CC-A12C-8150F2B1E3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5DF4FEE-5ED9-4A94-8C8C-41C0D3D278D4}"/>
              </a:ext>
            </a:extLst>
          </p:cNvPr>
          <p:cNvSpPr>
            <a:spLocks noGrp="1"/>
          </p:cNvSpPr>
          <p:nvPr>
            <p:ph type="dt" sz="half" idx="10"/>
          </p:nvPr>
        </p:nvSpPr>
        <p:spPr/>
        <p:txBody>
          <a:bodyPr/>
          <a:lstStyle/>
          <a:p>
            <a:fld id="{93495402-C67C-450F-92BB-C75D13BE59CE}" type="datetimeFigureOut">
              <a:rPr lang="es-ES" smtClean="0"/>
              <a:t>09/07/2023</a:t>
            </a:fld>
            <a:endParaRPr lang="es-ES"/>
          </a:p>
        </p:txBody>
      </p:sp>
      <p:sp>
        <p:nvSpPr>
          <p:cNvPr id="5" name="Marcador de pie de página 4">
            <a:extLst>
              <a:ext uri="{FF2B5EF4-FFF2-40B4-BE49-F238E27FC236}">
                <a16:creationId xmlns:a16="http://schemas.microsoft.com/office/drawing/2014/main" id="{E2F4E4C9-5051-4938-87D5-09F215A6400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3AE7E3-F6C9-476B-98A9-22E901A1B6A5}"/>
              </a:ext>
            </a:extLst>
          </p:cNvPr>
          <p:cNvSpPr>
            <a:spLocks noGrp="1"/>
          </p:cNvSpPr>
          <p:nvPr>
            <p:ph type="sldNum" sz="quarter" idx="12"/>
          </p:nvPr>
        </p:nvSpPr>
        <p:spPr/>
        <p:txBody>
          <a:bodyPr/>
          <a:lstStyle/>
          <a:p>
            <a:fld id="{4FF90ED5-F6C0-4B84-A6D4-E71D8CEAAC7E}" type="slidenum">
              <a:rPr lang="es-ES" smtClean="0"/>
              <a:t>‹Nº›</a:t>
            </a:fld>
            <a:endParaRPr lang="es-ES"/>
          </a:p>
        </p:txBody>
      </p:sp>
    </p:spTree>
    <p:extLst>
      <p:ext uri="{BB962C8B-B14F-4D97-AF65-F5344CB8AC3E}">
        <p14:creationId xmlns:p14="http://schemas.microsoft.com/office/powerpoint/2010/main" val="3594171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E70184-FFD3-47EF-8973-D1E4EADC91D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2C526C3-479F-49D0-A1C4-66C5AACAFFC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EA25613-F2B0-4EAA-B9C7-ED5CB205450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EF830B6E-DD80-4A3B-8583-EEE1E7AFC990}"/>
              </a:ext>
            </a:extLst>
          </p:cNvPr>
          <p:cNvSpPr>
            <a:spLocks noGrp="1"/>
          </p:cNvSpPr>
          <p:nvPr>
            <p:ph type="dt" sz="half" idx="10"/>
          </p:nvPr>
        </p:nvSpPr>
        <p:spPr/>
        <p:txBody>
          <a:bodyPr/>
          <a:lstStyle/>
          <a:p>
            <a:fld id="{93495402-C67C-450F-92BB-C75D13BE59CE}" type="datetimeFigureOut">
              <a:rPr lang="es-ES" smtClean="0"/>
              <a:t>09/07/2023</a:t>
            </a:fld>
            <a:endParaRPr lang="es-ES"/>
          </a:p>
        </p:txBody>
      </p:sp>
      <p:sp>
        <p:nvSpPr>
          <p:cNvPr id="6" name="Marcador de pie de página 5">
            <a:extLst>
              <a:ext uri="{FF2B5EF4-FFF2-40B4-BE49-F238E27FC236}">
                <a16:creationId xmlns:a16="http://schemas.microsoft.com/office/drawing/2014/main" id="{1AAFF69C-B516-49D8-AAF7-266F87DBBEE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9AC95AC-F842-41A5-AAA7-8903142BB578}"/>
              </a:ext>
            </a:extLst>
          </p:cNvPr>
          <p:cNvSpPr>
            <a:spLocks noGrp="1"/>
          </p:cNvSpPr>
          <p:nvPr>
            <p:ph type="sldNum" sz="quarter" idx="12"/>
          </p:nvPr>
        </p:nvSpPr>
        <p:spPr/>
        <p:txBody>
          <a:bodyPr/>
          <a:lstStyle/>
          <a:p>
            <a:fld id="{4FF90ED5-F6C0-4B84-A6D4-E71D8CEAAC7E}" type="slidenum">
              <a:rPr lang="es-ES" smtClean="0"/>
              <a:t>‹Nº›</a:t>
            </a:fld>
            <a:endParaRPr lang="es-ES"/>
          </a:p>
        </p:txBody>
      </p:sp>
    </p:spTree>
    <p:extLst>
      <p:ext uri="{BB962C8B-B14F-4D97-AF65-F5344CB8AC3E}">
        <p14:creationId xmlns:p14="http://schemas.microsoft.com/office/powerpoint/2010/main" val="3112909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83A46-4754-406E-906F-656FEC614ED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538CE0F-2EB1-4940-9E4D-CB458FD155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B649D28-15DA-42D6-8DF0-10F137703A6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08CA066-B014-4118-8B4C-9278C48443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39FD977-F04C-4753-BEA6-B233BBB7740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33261FF-89CA-4658-8958-5023DDAE5325}"/>
              </a:ext>
            </a:extLst>
          </p:cNvPr>
          <p:cNvSpPr>
            <a:spLocks noGrp="1"/>
          </p:cNvSpPr>
          <p:nvPr>
            <p:ph type="dt" sz="half" idx="10"/>
          </p:nvPr>
        </p:nvSpPr>
        <p:spPr/>
        <p:txBody>
          <a:bodyPr/>
          <a:lstStyle/>
          <a:p>
            <a:fld id="{93495402-C67C-450F-92BB-C75D13BE59CE}" type="datetimeFigureOut">
              <a:rPr lang="es-ES" smtClean="0"/>
              <a:t>09/07/2023</a:t>
            </a:fld>
            <a:endParaRPr lang="es-ES"/>
          </a:p>
        </p:txBody>
      </p:sp>
      <p:sp>
        <p:nvSpPr>
          <p:cNvPr id="8" name="Marcador de pie de página 7">
            <a:extLst>
              <a:ext uri="{FF2B5EF4-FFF2-40B4-BE49-F238E27FC236}">
                <a16:creationId xmlns:a16="http://schemas.microsoft.com/office/drawing/2014/main" id="{CD3D10ED-FB14-4435-94A0-238FCD10C42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EEE271C-0D65-413D-BB0C-D457AC241725}"/>
              </a:ext>
            </a:extLst>
          </p:cNvPr>
          <p:cNvSpPr>
            <a:spLocks noGrp="1"/>
          </p:cNvSpPr>
          <p:nvPr>
            <p:ph type="sldNum" sz="quarter" idx="12"/>
          </p:nvPr>
        </p:nvSpPr>
        <p:spPr/>
        <p:txBody>
          <a:bodyPr/>
          <a:lstStyle/>
          <a:p>
            <a:fld id="{4FF90ED5-F6C0-4B84-A6D4-E71D8CEAAC7E}" type="slidenum">
              <a:rPr lang="es-ES" smtClean="0"/>
              <a:t>‹Nº›</a:t>
            </a:fld>
            <a:endParaRPr lang="es-ES"/>
          </a:p>
        </p:txBody>
      </p:sp>
    </p:spTree>
    <p:extLst>
      <p:ext uri="{BB962C8B-B14F-4D97-AF65-F5344CB8AC3E}">
        <p14:creationId xmlns:p14="http://schemas.microsoft.com/office/powerpoint/2010/main" val="13323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E163D-F802-44D9-A89E-0CCA95B39A6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55E1517-E0C0-4D3C-91EE-D54646A46342}"/>
              </a:ext>
            </a:extLst>
          </p:cNvPr>
          <p:cNvSpPr>
            <a:spLocks noGrp="1"/>
          </p:cNvSpPr>
          <p:nvPr>
            <p:ph type="dt" sz="half" idx="10"/>
          </p:nvPr>
        </p:nvSpPr>
        <p:spPr/>
        <p:txBody>
          <a:bodyPr/>
          <a:lstStyle/>
          <a:p>
            <a:fld id="{93495402-C67C-450F-92BB-C75D13BE59CE}" type="datetimeFigureOut">
              <a:rPr lang="es-ES" smtClean="0"/>
              <a:t>09/07/2023</a:t>
            </a:fld>
            <a:endParaRPr lang="es-ES"/>
          </a:p>
        </p:txBody>
      </p:sp>
      <p:sp>
        <p:nvSpPr>
          <p:cNvPr id="4" name="Marcador de pie de página 3">
            <a:extLst>
              <a:ext uri="{FF2B5EF4-FFF2-40B4-BE49-F238E27FC236}">
                <a16:creationId xmlns:a16="http://schemas.microsoft.com/office/drawing/2014/main" id="{27667F42-2D0D-4945-90C0-FC798870C039}"/>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B738887-6466-45DC-81F1-DEF8E2F0DC54}"/>
              </a:ext>
            </a:extLst>
          </p:cNvPr>
          <p:cNvSpPr>
            <a:spLocks noGrp="1"/>
          </p:cNvSpPr>
          <p:nvPr>
            <p:ph type="sldNum" sz="quarter" idx="12"/>
          </p:nvPr>
        </p:nvSpPr>
        <p:spPr/>
        <p:txBody>
          <a:bodyPr/>
          <a:lstStyle/>
          <a:p>
            <a:fld id="{4FF90ED5-F6C0-4B84-A6D4-E71D8CEAAC7E}" type="slidenum">
              <a:rPr lang="es-ES" smtClean="0"/>
              <a:t>‹Nº›</a:t>
            </a:fld>
            <a:endParaRPr lang="es-ES"/>
          </a:p>
        </p:txBody>
      </p:sp>
    </p:spTree>
    <p:extLst>
      <p:ext uri="{BB962C8B-B14F-4D97-AF65-F5344CB8AC3E}">
        <p14:creationId xmlns:p14="http://schemas.microsoft.com/office/powerpoint/2010/main" val="3680570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2842BEF-4CA5-4F77-BE6F-6AA1C8CCDC83}"/>
              </a:ext>
            </a:extLst>
          </p:cNvPr>
          <p:cNvSpPr>
            <a:spLocks noGrp="1"/>
          </p:cNvSpPr>
          <p:nvPr>
            <p:ph type="dt" sz="half" idx="10"/>
          </p:nvPr>
        </p:nvSpPr>
        <p:spPr/>
        <p:txBody>
          <a:bodyPr/>
          <a:lstStyle/>
          <a:p>
            <a:fld id="{93495402-C67C-450F-92BB-C75D13BE59CE}" type="datetimeFigureOut">
              <a:rPr lang="es-ES" smtClean="0"/>
              <a:t>09/07/2023</a:t>
            </a:fld>
            <a:endParaRPr lang="es-ES"/>
          </a:p>
        </p:txBody>
      </p:sp>
      <p:sp>
        <p:nvSpPr>
          <p:cNvPr id="3" name="Marcador de pie de página 2">
            <a:extLst>
              <a:ext uri="{FF2B5EF4-FFF2-40B4-BE49-F238E27FC236}">
                <a16:creationId xmlns:a16="http://schemas.microsoft.com/office/drawing/2014/main" id="{6A12754D-075F-452E-BB9E-3302FF261F9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FD1B29D-9847-4D97-A38B-329C1B806267}"/>
              </a:ext>
            </a:extLst>
          </p:cNvPr>
          <p:cNvSpPr>
            <a:spLocks noGrp="1"/>
          </p:cNvSpPr>
          <p:nvPr>
            <p:ph type="sldNum" sz="quarter" idx="12"/>
          </p:nvPr>
        </p:nvSpPr>
        <p:spPr/>
        <p:txBody>
          <a:bodyPr/>
          <a:lstStyle/>
          <a:p>
            <a:fld id="{4FF90ED5-F6C0-4B84-A6D4-E71D8CEAAC7E}" type="slidenum">
              <a:rPr lang="es-ES" smtClean="0"/>
              <a:t>‹Nº›</a:t>
            </a:fld>
            <a:endParaRPr lang="es-ES"/>
          </a:p>
        </p:txBody>
      </p:sp>
    </p:spTree>
    <p:extLst>
      <p:ext uri="{BB962C8B-B14F-4D97-AF65-F5344CB8AC3E}">
        <p14:creationId xmlns:p14="http://schemas.microsoft.com/office/powerpoint/2010/main" val="1630619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013316-0B24-44C0-A08E-25F7758F9A9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81B492E-CE28-41CC-91A4-CEF32EF3B5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7201066-72A3-43EB-95B6-A6C9A77311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F5CDBB4-4496-43B3-A1B3-EFFDC33E9D3C}"/>
              </a:ext>
            </a:extLst>
          </p:cNvPr>
          <p:cNvSpPr>
            <a:spLocks noGrp="1"/>
          </p:cNvSpPr>
          <p:nvPr>
            <p:ph type="dt" sz="half" idx="10"/>
          </p:nvPr>
        </p:nvSpPr>
        <p:spPr/>
        <p:txBody>
          <a:bodyPr/>
          <a:lstStyle/>
          <a:p>
            <a:fld id="{93495402-C67C-450F-92BB-C75D13BE59CE}" type="datetimeFigureOut">
              <a:rPr lang="es-ES" smtClean="0"/>
              <a:t>09/07/2023</a:t>
            </a:fld>
            <a:endParaRPr lang="es-ES"/>
          </a:p>
        </p:txBody>
      </p:sp>
      <p:sp>
        <p:nvSpPr>
          <p:cNvPr id="6" name="Marcador de pie de página 5">
            <a:extLst>
              <a:ext uri="{FF2B5EF4-FFF2-40B4-BE49-F238E27FC236}">
                <a16:creationId xmlns:a16="http://schemas.microsoft.com/office/drawing/2014/main" id="{DAE27FE9-65F4-4A16-AC6C-632A2161E15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1EA2B2F-BBC2-4EFB-A2EC-8D993BCF803D}"/>
              </a:ext>
            </a:extLst>
          </p:cNvPr>
          <p:cNvSpPr>
            <a:spLocks noGrp="1"/>
          </p:cNvSpPr>
          <p:nvPr>
            <p:ph type="sldNum" sz="quarter" idx="12"/>
          </p:nvPr>
        </p:nvSpPr>
        <p:spPr/>
        <p:txBody>
          <a:bodyPr/>
          <a:lstStyle/>
          <a:p>
            <a:fld id="{4FF90ED5-F6C0-4B84-A6D4-E71D8CEAAC7E}" type="slidenum">
              <a:rPr lang="es-ES" smtClean="0"/>
              <a:t>‹Nº›</a:t>
            </a:fld>
            <a:endParaRPr lang="es-ES"/>
          </a:p>
        </p:txBody>
      </p:sp>
    </p:spTree>
    <p:extLst>
      <p:ext uri="{BB962C8B-B14F-4D97-AF65-F5344CB8AC3E}">
        <p14:creationId xmlns:p14="http://schemas.microsoft.com/office/powerpoint/2010/main" val="2166100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ACDB4-7370-4142-9C98-5EC6189E583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21F8BE2-10B8-4458-9BDB-0E872A4ADE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FC1DC4E-C0D6-4C51-BF25-76E904B27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4AE3872-F843-4133-B331-682FDD79ED6B}"/>
              </a:ext>
            </a:extLst>
          </p:cNvPr>
          <p:cNvSpPr>
            <a:spLocks noGrp="1"/>
          </p:cNvSpPr>
          <p:nvPr>
            <p:ph type="dt" sz="half" idx="10"/>
          </p:nvPr>
        </p:nvSpPr>
        <p:spPr/>
        <p:txBody>
          <a:bodyPr/>
          <a:lstStyle/>
          <a:p>
            <a:fld id="{93495402-C67C-450F-92BB-C75D13BE59CE}" type="datetimeFigureOut">
              <a:rPr lang="es-ES" smtClean="0"/>
              <a:t>09/07/2023</a:t>
            </a:fld>
            <a:endParaRPr lang="es-ES"/>
          </a:p>
        </p:txBody>
      </p:sp>
      <p:sp>
        <p:nvSpPr>
          <p:cNvPr id="6" name="Marcador de pie de página 5">
            <a:extLst>
              <a:ext uri="{FF2B5EF4-FFF2-40B4-BE49-F238E27FC236}">
                <a16:creationId xmlns:a16="http://schemas.microsoft.com/office/drawing/2014/main" id="{6E784EAA-159E-412D-ADFA-41CCF58AD05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1019BB5-8064-4EC6-A444-E553780302B5}"/>
              </a:ext>
            </a:extLst>
          </p:cNvPr>
          <p:cNvSpPr>
            <a:spLocks noGrp="1"/>
          </p:cNvSpPr>
          <p:nvPr>
            <p:ph type="sldNum" sz="quarter" idx="12"/>
          </p:nvPr>
        </p:nvSpPr>
        <p:spPr/>
        <p:txBody>
          <a:bodyPr/>
          <a:lstStyle/>
          <a:p>
            <a:fld id="{4FF90ED5-F6C0-4B84-A6D4-E71D8CEAAC7E}" type="slidenum">
              <a:rPr lang="es-ES" smtClean="0"/>
              <a:t>‹Nº›</a:t>
            </a:fld>
            <a:endParaRPr lang="es-ES"/>
          </a:p>
        </p:txBody>
      </p:sp>
    </p:spTree>
    <p:extLst>
      <p:ext uri="{BB962C8B-B14F-4D97-AF65-F5344CB8AC3E}">
        <p14:creationId xmlns:p14="http://schemas.microsoft.com/office/powerpoint/2010/main" val="1313988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1E2328D-62AB-4953-A56D-C538A3D53A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ADC626A-4663-4FD5-93F7-D5E4E3C5A4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8856D26-A3C0-4D70-A96B-17F4F3B87F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495402-C67C-450F-92BB-C75D13BE59CE}" type="datetimeFigureOut">
              <a:rPr lang="es-ES" smtClean="0"/>
              <a:t>09/07/2023</a:t>
            </a:fld>
            <a:endParaRPr lang="es-ES"/>
          </a:p>
        </p:txBody>
      </p:sp>
      <p:sp>
        <p:nvSpPr>
          <p:cNvPr id="5" name="Marcador de pie de página 4">
            <a:extLst>
              <a:ext uri="{FF2B5EF4-FFF2-40B4-BE49-F238E27FC236}">
                <a16:creationId xmlns:a16="http://schemas.microsoft.com/office/drawing/2014/main" id="{9E05697B-D9E9-4F3A-9FD8-C91E86B968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0FD8C917-BD43-4DCA-806E-BE4F3DD10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90ED5-F6C0-4B84-A6D4-E71D8CEAAC7E}" type="slidenum">
              <a:rPr lang="es-ES" smtClean="0"/>
              <a:t>‹Nº›</a:t>
            </a:fld>
            <a:endParaRPr lang="es-ES"/>
          </a:p>
        </p:txBody>
      </p:sp>
    </p:spTree>
    <p:extLst>
      <p:ext uri="{BB962C8B-B14F-4D97-AF65-F5344CB8AC3E}">
        <p14:creationId xmlns:p14="http://schemas.microsoft.com/office/powerpoint/2010/main" val="1708709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6.png"/><Relationship Id="rId7" Type="http://schemas.openxmlformats.org/officeDocument/2006/relationships/image" Target="../media/image50.sv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chart" Target="../charts/chart1.xml"/><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8.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image" Target="../media/image12.png"/><Relationship Id="rId16"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26.png"/><Relationship Id="rId5" Type="http://schemas.openxmlformats.org/officeDocument/2006/relationships/image" Target="../media/image22.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24.svg"/><Relationship Id="rId14"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6.png"/><Relationship Id="rId7" Type="http://schemas.openxmlformats.org/officeDocument/2006/relationships/image" Target="../media/image36.sv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12.png"/><Relationship Id="rId7"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chart" Target="../charts/char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6.png"/><Relationship Id="rId7" Type="http://schemas.openxmlformats.org/officeDocument/2006/relationships/image" Target="../media/image36.sv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6.png"/><Relationship Id="rId5" Type="http://schemas.openxmlformats.org/officeDocument/2006/relationships/image" Target="../media/image34.png"/><Relationship Id="rId10" Type="http://schemas.openxmlformats.org/officeDocument/2006/relationships/image" Target="../media/image45.png"/><Relationship Id="rId4" Type="http://schemas.openxmlformats.org/officeDocument/2006/relationships/image" Target="../media/image8.png"/><Relationship Id="rId9"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F19CE0-B8BD-194D-896C-720E5C85595B}"/>
              </a:ext>
            </a:extLst>
          </p:cNvPr>
          <p:cNvPicPr>
            <a:picLocks noChangeAspect="1"/>
          </p:cNvPicPr>
          <p:nvPr/>
        </p:nvPicPr>
        <p:blipFill>
          <a:blip r:embed="rId3"/>
          <a:stretch>
            <a:fillRect/>
          </a:stretch>
        </p:blipFill>
        <p:spPr>
          <a:xfrm>
            <a:off x="5639" y="3172"/>
            <a:ext cx="12180722" cy="6851656"/>
          </a:xfrm>
          <a:prstGeom prst="rect">
            <a:avLst/>
          </a:prstGeom>
        </p:spPr>
      </p:pic>
      <p:grpSp>
        <p:nvGrpSpPr>
          <p:cNvPr id="14" name="Grupo 13">
            <a:extLst>
              <a:ext uri="{FF2B5EF4-FFF2-40B4-BE49-F238E27FC236}">
                <a16:creationId xmlns:a16="http://schemas.microsoft.com/office/drawing/2014/main" id="{A6779C7F-66B3-4A0D-B1C4-4FF3E58A1491}"/>
              </a:ext>
            </a:extLst>
          </p:cNvPr>
          <p:cNvGrpSpPr/>
          <p:nvPr/>
        </p:nvGrpSpPr>
        <p:grpSpPr>
          <a:xfrm>
            <a:off x="2466854" y="3737899"/>
            <a:ext cx="9718594" cy="1836321"/>
            <a:chOff x="2546554" y="2322870"/>
            <a:chExt cx="8790040" cy="1659195"/>
          </a:xfrm>
        </p:grpSpPr>
        <p:sp>
          <p:nvSpPr>
            <p:cNvPr id="10" name="Triángulo rectángulo 9">
              <a:extLst>
                <a:ext uri="{FF2B5EF4-FFF2-40B4-BE49-F238E27FC236}">
                  <a16:creationId xmlns:a16="http://schemas.microsoft.com/office/drawing/2014/main" id="{98A1F032-F820-4973-A174-8C88F09E0760}"/>
                </a:ext>
              </a:extLst>
            </p:cNvPr>
            <p:cNvSpPr/>
            <p:nvPr/>
          </p:nvSpPr>
          <p:spPr>
            <a:xfrm rot="10800000">
              <a:off x="2546554" y="2322870"/>
              <a:ext cx="570272" cy="1659194"/>
            </a:xfrm>
            <a:prstGeom prst="rtTriangle">
              <a:avLst/>
            </a:prstGeom>
            <a:solidFill>
              <a:srgbClr val="33BED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6297BD4F-E992-4144-9F0D-275BAE6B4B79}"/>
                </a:ext>
              </a:extLst>
            </p:cNvPr>
            <p:cNvSpPr/>
            <p:nvPr/>
          </p:nvSpPr>
          <p:spPr>
            <a:xfrm>
              <a:off x="3116826" y="2322870"/>
              <a:ext cx="8219768" cy="1659195"/>
            </a:xfrm>
            <a:prstGeom prst="rect">
              <a:avLst/>
            </a:prstGeom>
            <a:solidFill>
              <a:srgbClr val="33BED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 name="Title 1">
            <a:extLst>
              <a:ext uri="{FF2B5EF4-FFF2-40B4-BE49-F238E27FC236}">
                <a16:creationId xmlns:a16="http://schemas.microsoft.com/office/drawing/2014/main" id="{7BEF5497-84C9-4A4E-A059-170AAEACDB84}"/>
              </a:ext>
            </a:extLst>
          </p:cNvPr>
          <p:cNvSpPr>
            <a:spLocks noGrp="1"/>
          </p:cNvSpPr>
          <p:nvPr>
            <p:ph type="ctrTitle"/>
          </p:nvPr>
        </p:nvSpPr>
        <p:spPr>
          <a:xfrm>
            <a:off x="3098281" y="3410939"/>
            <a:ext cx="8455741" cy="1953070"/>
          </a:xfrm>
        </p:spPr>
        <p:txBody>
          <a:bodyPr>
            <a:normAutofit/>
          </a:bodyPr>
          <a:lstStyle/>
          <a:p>
            <a:pPr algn="r">
              <a:lnSpc>
                <a:spcPct val="100000"/>
              </a:lnSpc>
            </a:pPr>
            <a:r>
              <a:rPr lang="en-US" sz="2700" b="1" dirty="0">
                <a:solidFill>
                  <a:srgbClr val="0092B4"/>
                </a:solidFill>
                <a:latin typeface="Segoe UI" panose="020B0502040204020203" pitchFamily="34" charset="0"/>
                <a:cs typeface="Segoe UI" panose="020B0502040204020203" pitchFamily="34" charset="0"/>
              </a:rPr>
              <a:t>Water and Energy for Sustainable Development</a:t>
            </a:r>
            <a:br>
              <a:rPr lang="en-US" sz="2700" b="1" dirty="0">
                <a:solidFill>
                  <a:srgbClr val="0092B4"/>
                </a:solidFill>
                <a:latin typeface="Segoe UI" panose="020B0502040204020203" pitchFamily="34" charset="0"/>
                <a:cs typeface="Segoe UI" panose="020B0502040204020203" pitchFamily="34" charset="0"/>
              </a:rPr>
            </a:br>
            <a:r>
              <a:rPr lang="en-US" sz="2700" dirty="0">
                <a:solidFill>
                  <a:srgbClr val="0092B4"/>
                </a:solidFill>
                <a:latin typeface="Segoe UI Light" panose="020B0502040204020203" pitchFamily="34" charset="0"/>
                <a:cs typeface="Segoe UI Light" panose="020B0502040204020203" pitchFamily="34" charset="0"/>
              </a:rPr>
              <a:t>Integrated Water and Energy Solutions supporting</a:t>
            </a:r>
            <a:br>
              <a:rPr lang="en-US" sz="2700" dirty="0">
                <a:solidFill>
                  <a:srgbClr val="0092B4"/>
                </a:solidFill>
                <a:latin typeface="Segoe UI Light" panose="020B0502040204020203" pitchFamily="34" charset="0"/>
                <a:cs typeface="Segoe UI Light" panose="020B0502040204020203" pitchFamily="34" charset="0"/>
              </a:rPr>
            </a:br>
            <a:r>
              <a:rPr lang="en-US" sz="2700" dirty="0">
                <a:solidFill>
                  <a:srgbClr val="0092B4"/>
                </a:solidFill>
                <a:latin typeface="Segoe UI Light" panose="020B0502040204020203" pitchFamily="34" charset="0"/>
                <a:cs typeface="Segoe UI Light" panose="020B0502040204020203" pitchFamily="34" charset="0"/>
              </a:rPr>
              <a:t>Sustainable Cities and Human Settlement</a:t>
            </a:r>
            <a:endParaRPr lang="en-US" sz="2700" dirty="0">
              <a:solidFill>
                <a:srgbClr val="0092B4"/>
              </a:solidFill>
            </a:endParaRPr>
          </a:p>
        </p:txBody>
      </p:sp>
      <p:sp>
        <p:nvSpPr>
          <p:cNvPr id="3" name="Subtitle 2">
            <a:extLst>
              <a:ext uri="{FF2B5EF4-FFF2-40B4-BE49-F238E27FC236}">
                <a16:creationId xmlns:a16="http://schemas.microsoft.com/office/drawing/2014/main" id="{454D1141-557C-1A46-96F5-EAFAF300E5EF}"/>
              </a:ext>
            </a:extLst>
          </p:cNvPr>
          <p:cNvSpPr>
            <a:spLocks noGrp="1"/>
          </p:cNvSpPr>
          <p:nvPr>
            <p:ph type="subTitle" idx="1"/>
          </p:nvPr>
        </p:nvSpPr>
        <p:spPr>
          <a:xfrm>
            <a:off x="0" y="5935979"/>
            <a:ext cx="9635613" cy="478349"/>
          </a:xfrm>
        </p:spPr>
        <p:txBody>
          <a:bodyPr>
            <a:normAutofit/>
          </a:bodyPr>
          <a:lstStyle/>
          <a:p>
            <a:pPr algn="r"/>
            <a:r>
              <a:rPr lang="es-ES" sz="1800" b="1" dirty="0">
                <a:solidFill>
                  <a:srgbClr val="FEAA22"/>
                </a:solidFill>
                <a:latin typeface="Segoe UI Light" panose="020B0502040204020203" pitchFamily="34" charset="0"/>
                <a:cs typeface="Segoe UI Light" panose="020B0502040204020203" pitchFamily="34" charset="0"/>
              </a:rPr>
              <a:t>Mr. Javier Fernández, Canal de Isabel II, Spain</a:t>
            </a:r>
          </a:p>
        </p:txBody>
      </p:sp>
      <p:pic>
        <p:nvPicPr>
          <p:cNvPr id="1026" name="Picture 2" descr="EL CANAL DE ISABEL II APLICARÁ BONIFICACIONES EN LA FACTURA DE PARTICULARES  Y EMPRESAS AFECTADOS POR EL COVID-19 – Ayuntamiento del Real Sitio y Villa  de Aranjuez">
            <a:extLst>
              <a:ext uri="{FF2B5EF4-FFF2-40B4-BE49-F238E27FC236}">
                <a16:creationId xmlns:a16="http://schemas.microsoft.com/office/drawing/2014/main" id="{4BDD0FD6-943C-477E-99BE-EA1DAD1255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1495" y="2413797"/>
            <a:ext cx="1914480" cy="937503"/>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descr="Interfaz de usuario gráfica, Texto&#10;&#10;Descripción generada automáticamente">
            <a:extLst>
              <a:ext uri="{FF2B5EF4-FFF2-40B4-BE49-F238E27FC236}">
                <a16:creationId xmlns:a16="http://schemas.microsoft.com/office/drawing/2014/main" id="{0A1BC7C8-F35F-81CA-A174-22A0DDDDF6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9095" y="2106179"/>
            <a:ext cx="4372015" cy="1584855"/>
          </a:xfrm>
          <a:prstGeom prst="rect">
            <a:avLst/>
          </a:prstGeom>
        </p:spPr>
      </p:pic>
    </p:spTree>
    <p:extLst>
      <p:ext uri="{BB962C8B-B14F-4D97-AF65-F5344CB8AC3E}">
        <p14:creationId xmlns:p14="http://schemas.microsoft.com/office/powerpoint/2010/main" val="3811474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3933DF4-45FF-7743-8CAF-E9F1775327D8}"/>
              </a:ext>
            </a:extLst>
          </p:cNvPr>
          <p:cNvPicPr>
            <a:picLocks noGrp="1" noChangeAspect="1"/>
          </p:cNvPicPr>
          <p:nvPr>
            <p:ph idx="1"/>
          </p:nvPr>
        </p:nvPicPr>
        <p:blipFill>
          <a:blip r:embed="rId2"/>
          <a:stretch>
            <a:fillRect/>
          </a:stretch>
        </p:blipFill>
        <p:spPr>
          <a:xfrm>
            <a:off x="1" y="0"/>
            <a:ext cx="12191999" cy="6858000"/>
          </a:xfrm>
        </p:spPr>
      </p:pic>
      <p:pic>
        <p:nvPicPr>
          <p:cNvPr id="15" name="Picture 4" descr="CANAL DE ISABEL II, S.A. - Asociación Española de Empresas Gestoras de los  Servicios de Agua Urbana">
            <a:extLst>
              <a:ext uri="{FF2B5EF4-FFF2-40B4-BE49-F238E27FC236}">
                <a16:creationId xmlns:a16="http://schemas.microsoft.com/office/drawing/2014/main" id="{2A96B84F-7CD4-4A22-AC2C-CAF235D79B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15" y="225485"/>
            <a:ext cx="767859" cy="36008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o 1">
            <a:extLst>
              <a:ext uri="{FF2B5EF4-FFF2-40B4-BE49-F238E27FC236}">
                <a16:creationId xmlns:a16="http://schemas.microsoft.com/office/drawing/2014/main" id="{9E0C1CED-1923-2225-BBB7-9201896ED1D3}"/>
              </a:ext>
            </a:extLst>
          </p:cNvPr>
          <p:cNvGrpSpPr/>
          <p:nvPr/>
        </p:nvGrpSpPr>
        <p:grpSpPr>
          <a:xfrm>
            <a:off x="9840204" y="5566727"/>
            <a:ext cx="2315199" cy="1279081"/>
            <a:chOff x="9840204" y="5566727"/>
            <a:chExt cx="2315199" cy="1279081"/>
          </a:xfrm>
        </p:grpSpPr>
        <p:sp>
          <p:nvSpPr>
            <p:cNvPr id="3" name="Rectángulo 2">
              <a:extLst>
                <a:ext uri="{FF2B5EF4-FFF2-40B4-BE49-F238E27FC236}">
                  <a16:creationId xmlns:a16="http://schemas.microsoft.com/office/drawing/2014/main" id="{A956FF0B-5501-CBF5-90D3-ED3C520D2170}"/>
                </a:ext>
              </a:extLst>
            </p:cNvPr>
            <p:cNvSpPr/>
            <p:nvPr/>
          </p:nvSpPr>
          <p:spPr>
            <a:xfrm>
              <a:off x="9840204" y="5566727"/>
              <a:ext cx="2315199" cy="12790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Content Placeholder 4">
              <a:extLst>
                <a:ext uri="{FF2B5EF4-FFF2-40B4-BE49-F238E27FC236}">
                  <a16:creationId xmlns:a16="http://schemas.microsoft.com/office/drawing/2014/main" id="{96E26488-0228-2354-0229-DD86272742E0}"/>
                </a:ext>
              </a:extLst>
            </p:cNvPr>
            <p:cNvPicPr>
              <a:picLocks noChangeAspect="1"/>
            </p:cNvPicPr>
            <p:nvPr/>
          </p:nvPicPr>
          <p:blipFill rotWithShape="1">
            <a:blip r:embed="rId4"/>
            <a:srcRect l="81161" t="81012"/>
            <a:stretch/>
          </p:blipFill>
          <p:spPr>
            <a:xfrm>
              <a:off x="10561644" y="5912276"/>
              <a:ext cx="1570374" cy="890359"/>
            </a:xfrm>
            <a:prstGeom prst="rect">
              <a:avLst/>
            </a:prstGeom>
          </p:spPr>
        </p:pic>
      </p:grpSp>
      <p:sp>
        <p:nvSpPr>
          <p:cNvPr id="13" name="CuadroTexto 12">
            <a:extLst>
              <a:ext uri="{FF2B5EF4-FFF2-40B4-BE49-F238E27FC236}">
                <a16:creationId xmlns:a16="http://schemas.microsoft.com/office/drawing/2014/main" id="{FC5F928A-708F-063D-7760-4B63EFA12E11}"/>
              </a:ext>
            </a:extLst>
          </p:cNvPr>
          <p:cNvSpPr txBox="1"/>
          <p:nvPr/>
        </p:nvSpPr>
        <p:spPr>
          <a:xfrm>
            <a:off x="5714421" y="1620458"/>
            <a:ext cx="5755919" cy="4503797"/>
          </a:xfrm>
          <a:prstGeom prst="rect">
            <a:avLst/>
          </a:prstGeom>
          <a:noFill/>
        </p:spPr>
        <p:txBody>
          <a:bodyPr wrap="square">
            <a:spAutoFit/>
          </a:bodyPr>
          <a:lstStyle/>
          <a:p>
            <a:pPr algn="just">
              <a:spcAft>
                <a:spcPts val="800"/>
              </a:spcAft>
            </a:pPr>
            <a:r>
              <a:rPr lang="en-GB" sz="1800">
                <a:latin typeface="Segoe UI Light" panose="020B0502040204020203" pitchFamily="34" charset="0"/>
                <a:cs typeface="Segoe UI Light" panose="020B0502040204020203" pitchFamily="34" charset="0"/>
              </a:rPr>
              <a:t>At Canal, waste has been transformed from a problem into an opportunity in terms of new raw materials and energy sources</a:t>
            </a:r>
            <a:r>
              <a:rPr lang="en-GB" sz="1800">
                <a:effectLst/>
                <a:latin typeface="Segoe UI Light" panose="020B0502040204020203" pitchFamily="34" charset="0"/>
                <a:ea typeface="Calibri" panose="020F0502020204030204" pitchFamily="34" charset="0"/>
                <a:cs typeface="Segoe UI Light" panose="020B0502040204020203" pitchFamily="34" charset="0"/>
              </a:rPr>
              <a:t>:</a:t>
            </a:r>
          </a:p>
          <a:p>
            <a:pPr marL="342900" lvl="0" indent="-342900" algn="just">
              <a:spcAft>
                <a:spcPts val="600"/>
              </a:spcAft>
              <a:buFont typeface="Symbol" panose="05050102010706020507" pitchFamily="18" charset="2"/>
              <a:buChar char=""/>
            </a:pPr>
            <a:r>
              <a:rPr lang="en-GB">
                <a:latin typeface="Segoe UI Light" panose="020B0502040204020203" pitchFamily="34" charset="0"/>
                <a:ea typeface="Calibri" panose="020F0502020204030204" pitchFamily="34" charset="0"/>
                <a:cs typeface="Segoe UI Light" panose="020B0502040204020203" pitchFamily="34" charset="0"/>
              </a:rPr>
              <a:t>We use </a:t>
            </a:r>
            <a:r>
              <a:rPr lang="en-GB" sz="1800">
                <a:solidFill>
                  <a:srgbClr val="0081C9"/>
                </a:solidFill>
                <a:effectLst/>
                <a:latin typeface="Segoe UI Light" panose="020B0502040204020203" pitchFamily="34" charset="0"/>
                <a:ea typeface="Calibri" panose="020F0502020204030204" pitchFamily="34" charset="0"/>
                <a:cs typeface="Segoe UI Light" panose="020B0502040204020203" pitchFamily="34" charset="0"/>
              </a:rPr>
              <a:t>biogas to produce electricity and vehicle fuel.</a:t>
            </a:r>
            <a:r>
              <a:rPr lang="en-GB" sz="1800">
                <a:effectLst/>
                <a:latin typeface="Segoe UI Light" panose="020B0502040204020203" pitchFamily="34" charset="0"/>
                <a:ea typeface="Calibri" panose="020F0502020204030204" pitchFamily="34" charset="0"/>
                <a:cs typeface="Segoe UI Light" panose="020B0502040204020203" pitchFamily="34" charset="0"/>
              </a:rPr>
              <a:t> In 2022, we obtained almost 52 million cubic meters of biogas which in turn generated 350 million thermal kWh.</a:t>
            </a:r>
          </a:p>
          <a:p>
            <a:pPr marL="342900" lvl="0" indent="-342900" algn="just">
              <a:spcAft>
                <a:spcPts val="600"/>
              </a:spcAft>
              <a:buFont typeface="Symbol" panose="05050102010706020507" pitchFamily="18" charset="2"/>
              <a:buChar char=""/>
            </a:pPr>
            <a:r>
              <a:rPr lang="en-GB" sz="1800">
                <a:effectLst/>
                <a:latin typeface="Segoe UI Light" panose="020B0502040204020203" pitchFamily="34" charset="0"/>
                <a:ea typeface="Calibri" panose="020F0502020204030204" pitchFamily="34" charset="0"/>
                <a:cs typeface="Segoe UI Light" panose="020B0502040204020203" pitchFamily="34" charset="0"/>
              </a:rPr>
              <a:t>From the phosphorus contained in wastewater we produced </a:t>
            </a:r>
            <a:r>
              <a:rPr lang="en-GB" sz="1800">
                <a:solidFill>
                  <a:srgbClr val="0081C9"/>
                </a:solidFill>
                <a:effectLst/>
                <a:latin typeface="Segoe UI Light" panose="020B0502040204020203" pitchFamily="34" charset="0"/>
                <a:ea typeface="Calibri" panose="020F0502020204030204" pitchFamily="34" charset="0"/>
                <a:cs typeface="Segoe UI Light" panose="020B0502040204020203" pitchFamily="34" charset="0"/>
              </a:rPr>
              <a:t>365 tonnes of struvite</a:t>
            </a:r>
            <a:r>
              <a:rPr lang="en-GB" sz="1800">
                <a:effectLst/>
                <a:latin typeface="Segoe UI Light" panose="020B0502040204020203" pitchFamily="34" charset="0"/>
                <a:ea typeface="Calibri" panose="020F0502020204030204" pitchFamily="34" charset="0"/>
                <a:cs typeface="Segoe UI Light" panose="020B0502040204020203" pitchFamily="34" charset="0"/>
              </a:rPr>
              <a:t>, a highly valued fertiliser.</a:t>
            </a:r>
          </a:p>
          <a:p>
            <a:pPr marL="342900" lvl="0" indent="-342900" algn="just">
              <a:spcAft>
                <a:spcPts val="600"/>
              </a:spcAft>
              <a:buFont typeface="Symbol" panose="05050102010706020507" pitchFamily="18" charset="2"/>
              <a:buChar char=""/>
            </a:pPr>
            <a:r>
              <a:rPr lang="en-GB" sz="1800">
                <a:effectLst/>
                <a:latin typeface="Segoe UI Light" panose="020B0502040204020203" pitchFamily="34" charset="0"/>
                <a:ea typeface="Calibri" panose="020F0502020204030204" pitchFamily="34" charset="0"/>
                <a:cs typeface="Segoe UI Light" panose="020B0502040204020203" pitchFamily="34" charset="0"/>
              </a:rPr>
              <a:t>We apply </a:t>
            </a:r>
            <a:r>
              <a:rPr lang="en-GB" sz="1800">
                <a:solidFill>
                  <a:srgbClr val="0081C9"/>
                </a:solidFill>
                <a:effectLst/>
                <a:latin typeface="Segoe UI Light" panose="020B0502040204020203" pitchFamily="34" charset="0"/>
                <a:ea typeface="Calibri" panose="020F0502020204030204" pitchFamily="34" charset="0"/>
                <a:cs typeface="Segoe UI Light" panose="020B0502040204020203" pitchFamily="34" charset="0"/>
              </a:rPr>
              <a:t>advanced cleaning treatments to sludge, a by-product of</a:t>
            </a:r>
            <a:r>
              <a:rPr lang="en-GB" sz="1800">
                <a:effectLst/>
                <a:latin typeface="Segoe UI Light" panose="020B0502040204020203" pitchFamily="34" charset="0"/>
                <a:ea typeface="Calibri" panose="020F0502020204030204" pitchFamily="34" charset="0"/>
                <a:cs typeface="Segoe UI Light" panose="020B0502040204020203" pitchFamily="34" charset="0"/>
              </a:rPr>
              <a:t> from wastewater treatment process, to be used as an excellent quality fertiliser. In addition, it can converted into into fuel for its use in cement plants, as it has </a:t>
            </a:r>
            <a:r>
              <a:rPr lang="en-GB">
                <a:latin typeface="Segoe UI Light" panose="020B0502040204020203" pitchFamily="34" charset="0"/>
                <a:ea typeface="Calibri" panose="020F0502020204030204" pitchFamily="34" charset="0"/>
                <a:cs typeface="Segoe UI Light" panose="020B0502040204020203" pitchFamily="34" charset="0"/>
              </a:rPr>
              <a:t>a similar calorific value to </a:t>
            </a:r>
            <a:r>
              <a:rPr lang="en-GB" sz="1800">
                <a:effectLst/>
                <a:latin typeface="Segoe UI Light" panose="020B0502040204020203" pitchFamily="34" charset="0"/>
                <a:ea typeface="Calibri" panose="020F0502020204030204" pitchFamily="34" charset="0"/>
                <a:cs typeface="Segoe UI Light" panose="020B0502040204020203" pitchFamily="34" charset="0"/>
              </a:rPr>
              <a:t>lignite coal.</a:t>
            </a:r>
          </a:p>
        </p:txBody>
      </p:sp>
      <p:sp>
        <p:nvSpPr>
          <p:cNvPr id="14" name="Rectángulo 13">
            <a:extLst>
              <a:ext uri="{FF2B5EF4-FFF2-40B4-BE49-F238E27FC236}">
                <a16:creationId xmlns:a16="http://schemas.microsoft.com/office/drawing/2014/main" id="{14738D5E-86EB-3A29-A8D5-F9FA5A0880D9}"/>
              </a:ext>
            </a:extLst>
          </p:cNvPr>
          <p:cNvSpPr/>
          <p:nvPr/>
        </p:nvSpPr>
        <p:spPr>
          <a:xfrm>
            <a:off x="5714422" y="984167"/>
            <a:ext cx="6097399" cy="477054"/>
          </a:xfrm>
          <a:prstGeom prst="rect">
            <a:avLst/>
          </a:prstGeom>
        </p:spPr>
        <p:txBody>
          <a:bodyPr wrap="square">
            <a:spAutoFit/>
          </a:bodyPr>
          <a:lstStyle/>
          <a:p>
            <a:pPr>
              <a:lnSpc>
                <a:spcPts val="3000"/>
              </a:lnSpc>
            </a:pPr>
            <a:r>
              <a:rPr lang="en-GB" sz="2800">
                <a:solidFill>
                  <a:srgbClr val="FEAA22"/>
                </a:solidFill>
                <a:latin typeface="Segoe UI Light" panose="020B0502040204020203" pitchFamily="34" charset="0"/>
                <a:cs typeface="Segoe UI Light" panose="020B0502040204020203" pitchFamily="34" charset="0"/>
              </a:rPr>
              <a:t>Treatment plants as biofactories</a:t>
            </a:r>
          </a:p>
        </p:txBody>
      </p:sp>
      <p:pic>
        <p:nvPicPr>
          <p:cNvPr id="1028" name="Picture 4">
            <a:extLst>
              <a:ext uri="{FF2B5EF4-FFF2-40B4-BE49-F238E27FC236}">
                <a16:creationId xmlns:a16="http://schemas.microsoft.com/office/drawing/2014/main" id="{BD70A76F-9BA4-E84B-0EE7-BDD1A1B88E6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9205"/>
          <a:stretch/>
        </p:blipFill>
        <p:spPr bwMode="auto">
          <a:xfrm flipH="1">
            <a:off x="-2" y="1021978"/>
            <a:ext cx="5150225" cy="4825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684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3933DF4-45FF-7743-8CAF-E9F1775327D8}"/>
              </a:ext>
            </a:extLst>
          </p:cNvPr>
          <p:cNvPicPr>
            <a:picLocks noGrp="1" noChangeAspect="1"/>
          </p:cNvPicPr>
          <p:nvPr>
            <p:ph idx="1"/>
          </p:nvPr>
        </p:nvPicPr>
        <p:blipFill>
          <a:blip r:embed="rId2"/>
          <a:stretch>
            <a:fillRect/>
          </a:stretch>
        </p:blipFill>
        <p:spPr>
          <a:xfrm>
            <a:off x="1" y="0"/>
            <a:ext cx="12191999" cy="6858000"/>
          </a:xfrm>
        </p:spPr>
      </p:pic>
      <p:pic>
        <p:nvPicPr>
          <p:cNvPr id="15" name="Picture 4" descr="CANAL DE ISABEL II, S.A. - Asociación Española de Empresas Gestoras de los  Servicios de Agua Urbana">
            <a:extLst>
              <a:ext uri="{FF2B5EF4-FFF2-40B4-BE49-F238E27FC236}">
                <a16:creationId xmlns:a16="http://schemas.microsoft.com/office/drawing/2014/main" id="{2A96B84F-7CD4-4A22-AC2C-CAF235D79B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15" y="225485"/>
            <a:ext cx="767859" cy="36008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o 1">
            <a:extLst>
              <a:ext uri="{FF2B5EF4-FFF2-40B4-BE49-F238E27FC236}">
                <a16:creationId xmlns:a16="http://schemas.microsoft.com/office/drawing/2014/main" id="{9E0C1CED-1923-2225-BBB7-9201896ED1D3}"/>
              </a:ext>
            </a:extLst>
          </p:cNvPr>
          <p:cNvGrpSpPr/>
          <p:nvPr/>
        </p:nvGrpSpPr>
        <p:grpSpPr>
          <a:xfrm>
            <a:off x="9840204" y="5566727"/>
            <a:ext cx="2315199" cy="1279081"/>
            <a:chOff x="9840204" y="5566727"/>
            <a:chExt cx="2315199" cy="1279081"/>
          </a:xfrm>
        </p:grpSpPr>
        <p:sp>
          <p:nvSpPr>
            <p:cNvPr id="3" name="Rectángulo 2">
              <a:extLst>
                <a:ext uri="{FF2B5EF4-FFF2-40B4-BE49-F238E27FC236}">
                  <a16:creationId xmlns:a16="http://schemas.microsoft.com/office/drawing/2014/main" id="{A956FF0B-5501-CBF5-90D3-ED3C520D2170}"/>
                </a:ext>
              </a:extLst>
            </p:cNvPr>
            <p:cNvSpPr/>
            <p:nvPr/>
          </p:nvSpPr>
          <p:spPr>
            <a:xfrm>
              <a:off x="9840204" y="5566727"/>
              <a:ext cx="2315199" cy="12790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Content Placeholder 4">
              <a:extLst>
                <a:ext uri="{FF2B5EF4-FFF2-40B4-BE49-F238E27FC236}">
                  <a16:creationId xmlns:a16="http://schemas.microsoft.com/office/drawing/2014/main" id="{96E26488-0228-2354-0229-DD86272742E0}"/>
                </a:ext>
              </a:extLst>
            </p:cNvPr>
            <p:cNvPicPr>
              <a:picLocks noChangeAspect="1"/>
            </p:cNvPicPr>
            <p:nvPr/>
          </p:nvPicPr>
          <p:blipFill rotWithShape="1">
            <a:blip r:embed="rId4"/>
            <a:srcRect l="81161" t="81012"/>
            <a:stretch/>
          </p:blipFill>
          <p:spPr>
            <a:xfrm>
              <a:off x="10561644" y="5912276"/>
              <a:ext cx="1570374" cy="890359"/>
            </a:xfrm>
            <a:prstGeom prst="rect">
              <a:avLst/>
            </a:prstGeom>
          </p:spPr>
        </p:pic>
      </p:grpSp>
      <p:grpSp>
        <p:nvGrpSpPr>
          <p:cNvPr id="20" name="Grupo 19">
            <a:extLst>
              <a:ext uri="{FF2B5EF4-FFF2-40B4-BE49-F238E27FC236}">
                <a16:creationId xmlns:a16="http://schemas.microsoft.com/office/drawing/2014/main" id="{5B594616-C85E-3825-6087-4F5673513BB8}"/>
              </a:ext>
            </a:extLst>
          </p:cNvPr>
          <p:cNvGrpSpPr/>
          <p:nvPr/>
        </p:nvGrpSpPr>
        <p:grpSpPr>
          <a:xfrm>
            <a:off x="525201" y="892990"/>
            <a:ext cx="7302063" cy="1039598"/>
            <a:chOff x="525201" y="892990"/>
            <a:chExt cx="7302063" cy="1039598"/>
          </a:xfrm>
        </p:grpSpPr>
        <p:sp>
          <p:nvSpPr>
            <p:cNvPr id="8" name="Rectángulo 7">
              <a:extLst>
                <a:ext uri="{FF2B5EF4-FFF2-40B4-BE49-F238E27FC236}">
                  <a16:creationId xmlns:a16="http://schemas.microsoft.com/office/drawing/2014/main" id="{AEA832D8-26DB-1FB8-A0B4-1FE09BF22BA8}"/>
                </a:ext>
              </a:extLst>
            </p:cNvPr>
            <p:cNvSpPr/>
            <p:nvPr/>
          </p:nvSpPr>
          <p:spPr>
            <a:xfrm>
              <a:off x="1729865" y="1056758"/>
              <a:ext cx="6097399" cy="861774"/>
            </a:xfrm>
            <a:prstGeom prst="rect">
              <a:avLst/>
            </a:prstGeom>
          </p:spPr>
          <p:txBody>
            <a:bodyPr wrap="square">
              <a:spAutoFit/>
            </a:bodyPr>
            <a:lstStyle/>
            <a:p>
              <a:pPr>
                <a:lnSpc>
                  <a:spcPts val="3000"/>
                </a:lnSpc>
              </a:pPr>
              <a:r>
                <a:rPr lang="es-ES" sz="2800" b="1" dirty="0">
                  <a:solidFill>
                    <a:srgbClr val="0081C9"/>
                  </a:solidFill>
                  <a:latin typeface="Segoe UI" panose="020B0502040204020203" pitchFamily="34" charset="0"/>
                  <a:cs typeface="Segoe UI" panose="020B0502040204020203" pitchFamily="34" charset="0"/>
                </a:rPr>
                <a:t>HUMAN SETTLEMENTS</a:t>
              </a:r>
            </a:p>
            <a:p>
              <a:pPr>
                <a:lnSpc>
                  <a:spcPts val="3000"/>
                </a:lnSpc>
              </a:pPr>
              <a:r>
                <a:rPr lang="es-ES" sz="2800" dirty="0">
                  <a:solidFill>
                    <a:srgbClr val="FEAA22"/>
                  </a:solidFill>
                  <a:latin typeface="Segoe UI Light" panose="020B0502040204020203" pitchFamily="34" charset="0"/>
                  <a:cs typeface="Segoe UI Light" panose="020B0502040204020203" pitchFamily="34" charset="0"/>
                </a:rPr>
                <a:t>Care of vulnerable people </a:t>
              </a:r>
            </a:p>
          </p:txBody>
        </p:sp>
        <p:pic>
          <p:nvPicPr>
            <p:cNvPr id="9" name="Imagen 8">
              <a:extLst>
                <a:ext uri="{FF2B5EF4-FFF2-40B4-BE49-F238E27FC236}">
                  <a16:creationId xmlns:a16="http://schemas.microsoft.com/office/drawing/2014/main" id="{FD5DA988-00A5-64FB-DD32-EA5A4C704A83}"/>
                </a:ext>
              </a:extLst>
            </p:cNvPr>
            <p:cNvPicPr>
              <a:picLocks noChangeAspect="1"/>
            </p:cNvPicPr>
            <p:nvPr/>
          </p:nvPicPr>
          <p:blipFill>
            <a:blip r:embed="rId5"/>
            <a:stretch>
              <a:fillRect/>
            </a:stretch>
          </p:blipFill>
          <p:spPr>
            <a:xfrm>
              <a:off x="525201" y="892990"/>
              <a:ext cx="1107546" cy="1039598"/>
            </a:xfrm>
            <a:prstGeom prst="rect">
              <a:avLst/>
            </a:prstGeom>
          </p:spPr>
        </p:pic>
      </p:grpSp>
      <p:sp>
        <p:nvSpPr>
          <p:cNvPr id="21" name="CuadroTexto 20">
            <a:extLst>
              <a:ext uri="{FF2B5EF4-FFF2-40B4-BE49-F238E27FC236}">
                <a16:creationId xmlns:a16="http://schemas.microsoft.com/office/drawing/2014/main" id="{A83830C9-1961-7879-82DB-260FE849306C}"/>
              </a:ext>
            </a:extLst>
          </p:cNvPr>
          <p:cNvSpPr txBox="1"/>
          <p:nvPr/>
        </p:nvSpPr>
        <p:spPr>
          <a:xfrm>
            <a:off x="524035" y="2320113"/>
            <a:ext cx="5852370" cy="3600986"/>
          </a:xfrm>
          <a:prstGeom prst="rect">
            <a:avLst/>
          </a:prstGeom>
          <a:noFill/>
        </p:spPr>
        <p:txBody>
          <a:bodyPr wrap="square">
            <a:spAutoFit/>
          </a:bodyPr>
          <a:lstStyle/>
          <a:p>
            <a:pPr lvl="0">
              <a:spcAft>
                <a:spcPts val="1200"/>
              </a:spcAft>
              <a:buClr>
                <a:srgbClr val="0081C9"/>
              </a:buClr>
            </a:pPr>
            <a:r>
              <a:rPr lang="en-GB" dirty="0">
                <a:solidFill>
                  <a:srgbClr val="000000"/>
                </a:solidFill>
                <a:latin typeface="Segoe UI Light" panose="020B0502040204020203" pitchFamily="34" charset="0"/>
                <a:ea typeface="Times New Roman" panose="02020603050405020304" pitchFamily="18" charset="0"/>
                <a:cs typeface="Segoe UI Light" panose="020B0502040204020203" pitchFamily="34" charset="0"/>
              </a:rPr>
              <a:t>Human settlements are dwindling in Spain. That said, we do supply drinking water to a few deprived areas off the grid. This service is carried out free of charge using tankers.</a:t>
            </a:r>
          </a:p>
          <a:p>
            <a:pPr lvl="0">
              <a:spcAft>
                <a:spcPts val="1200"/>
              </a:spcAft>
              <a:buClr>
                <a:srgbClr val="0081C9"/>
              </a:buClr>
            </a:pPr>
            <a:endParaRPr lang="en-GB" dirty="0">
              <a:solidFill>
                <a:srgbClr val="000000"/>
              </a:solidFill>
              <a:latin typeface="Segoe UI Light" panose="020B0502040204020203" pitchFamily="34" charset="0"/>
              <a:ea typeface="Times New Roman" panose="02020603050405020304" pitchFamily="18" charset="0"/>
              <a:cs typeface="Segoe UI Light" panose="020B0502040204020203" pitchFamily="34" charset="0"/>
            </a:endParaRPr>
          </a:p>
          <a:p>
            <a:pPr lvl="0">
              <a:spcAft>
                <a:spcPts val="1200"/>
              </a:spcAft>
              <a:buClr>
                <a:srgbClr val="0081C9"/>
              </a:buClr>
            </a:pPr>
            <a:r>
              <a:rPr lang="en-GB" b="1" dirty="0">
                <a:solidFill>
                  <a:srgbClr val="000000"/>
                </a:solidFill>
                <a:latin typeface="Segoe UI Light" panose="020B0502040204020203" pitchFamily="34" charset="0"/>
                <a:ea typeface="Times New Roman" panose="02020603050405020304" pitchFamily="18" charset="0"/>
                <a:cs typeface="Segoe UI Light" panose="020B0502040204020203" pitchFamily="34" charset="0"/>
              </a:rPr>
              <a:t>Social tariff</a:t>
            </a:r>
          </a:p>
          <a:p>
            <a:pPr lvl="0" algn="just">
              <a:spcAft>
                <a:spcPts val="1200"/>
              </a:spcAft>
              <a:buClr>
                <a:srgbClr val="0081C9"/>
              </a:buClr>
            </a:pPr>
            <a:r>
              <a:rPr lang="en-GB" dirty="0">
                <a:solidFill>
                  <a:srgbClr val="000000"/>
                </a:solidFill>
                <a:latin typeface="Segoe UI Light" panose="020B0502040204020203" pitchFamily="34" charset="0"/>
                <a:ea typeface="Times New Roman" panose="02020603050405020304" pitchFamily="18" charset="0"/>
                <a:cs typeface="Segoe UI Light" panose="020B0502040204020203" pitchFamily="34" charset="0"/>
              </a:rPr>
              <a:t>It’s been a while since our social tariff came of age. Since beginning in 1996, we have offered a water bill rebate for large families. This assistance provided by Canal continues to grow. Over the years, an increasingly wide cross-section  of the population has benefited from rebates that reduce their bills.</a:t>
            </a:r>
          </a:p>
        </p:txBody>
      </p:sp>
      <p:pic>
        <p:nvPicPr>
          <p:cNvPr id="7" name="Gráfico 6" descr="Huella de mano con relleno sólido">
            <a:extLst>
              <a:ext uri="{FF2B5EF4-FFF2-40B4-BE49-F238E27FC236}">
                <a16:creationId xmlns:a16="http://schemas.microsoft.com/office/drawing/2014/main" id="{580F58D7-1FF1-3C3F-82D8-470F5BF4C16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9952" y="987149"/>
            <a:ext cx="714219" cy="714219"/>
          </a:xfrm>
          <a:prstGeom prst="rect">
            <a:avLst/>
          </a:prstGeom>
        </p:spPr>
      </p:pic>
      <p:sp>
        <p:nvSpPr>
          <p:cNvPr id="12" name="CuadroTexto 11">
            <a:extLst>
              <a:ext uri="{FF2B5EF4-FFF2-40B4-BE49-F238E27FC236}">
                <a16:creationId xmlns:a16="http://schemas.microsoft.com/office/drawing/2014/main" id="{72C58983-C45E-A943-C703-7EB9F863CB87}"/>
              </a:ext>
            </a:extLst>
          </p:cNvPr>
          <p:cNvSpPr txBox="1"/>
          <p:nvPr/>
        </p:nvSpPr>
        <p:spPr>
          <a:xfrm>
            <a:off x="8152239" y="3997067"/>
            <a:ext cx="2334293" cy="1569660"/>
          </a:xfrm>
          <a:prstGeom prst="rect">
            <a:avLst/>
          </a:prstGeom>
          <a:noFill/>
        </p:spPr>
        <p:txBody>
          <a:bodyPr wrap="none" rtlCol="0">
            <a:spAutoFit/>
          </a:bodyPr>
          <a:lstStyle/>
          <a:p>
            <a:r>
              <a:rPr lang="en-GB" sz="4000">
                <a:latin typeface="72 Black" panose="020B0A04030603020204" pitchFamily="34" charset="0"/>
                <a:cs typeface="72 Black" panose="020B0A04030603020204" pitchFamily="34" charset="0"/>
              </a:rPr>
              <a:t>&gt; 260,000</a:t>
            </a:r>
            <a:r>
              <a:rPr lang="en-GB" sz="3200"/>
              <a:t> </a:t>
            </a:r>
          </a:p>
          <a:p>
            <a:r>
              <a:rPr lang="en-GB" sz="2800"/>
              <a:t>beneficiaries</a:t>
            </a:r>
          </a:p>
          <a:p>
            <a:r>
              <a:rPr lang="en-GB" sz="2800"/>
              <a:t>of social tariff</a:t>
            </a:r>
          </a:p>
        </p:txBody>
      </p:sp>
      <p:pic>
        <p:nvPicPr>
          <p:cNvPr id="14" name="Imagen 13">
            <a:extLst>
              <a:ext uri="{FF2B5EF4-FFF2-40B4-BE49-F238E27FC236}">
                <a16:creationId xmlns:a16="http://schemas.microsoft.com/office/drawing/2014/main" id="{3FBB40BE-1DDF-EF4E-F9F0-BAD5F1650852}"/>
              </a:ext>
            </a:extLst>
          </p:cNvPr>
          <p:cNvPicPr>
            <a:picLocks noChangeAspect="1"/>
          </p:cNvPicPr>
          <p:nvPr/>
        </p:nvPicPr>
        <p:blipFill>
          <a:blip r:embed="rId8"/>
          <a:stretch>
            <a:fillRect/>
          </a:stretch>
        </p:blipFill>
        <p:spPr>
          <a:xfrm>
            <a:off x="7546250" y="2264081"/>
            <a:ext cx="3486150" cy="1562100"/>
          </a:xfrm>
          <a:prstGeom prst="rect">
            <a:avLst/>
          </a:prstGeom>
        </p:spPr>
      </p:pic>
    </p:spTree>
    <p:extLst>
      <p:ext uri="{BB962C8B-B14F-4D97-AF65-F5344CB8AC3E}">
        <p14:creationId xmlns:p14="http://schemas.microsoft.com/office/powerpoint/2010/main" val="387662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1"/>
                                        </p:tgtEl>
                                        <p:attrNameLst>
                                          <p:attrName>style.visibility</p:attrName>
                                        </p:attrNameLst>
                                      </p:cBhvr>
                                      <p:to>
                                        <p:strVal val="hidden"/>
                                      </p:to>
                                    </p:set>
                                  </p:childTnLst>
                                </p:cTn>
                              </p:par>
                              <p:par>
                                <p:cTn id="11" presetID="1" presetClass="entr" presetSubtype="0" fill="hold" grpId="2"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1"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3933DF4-45FF-7743-8CAF-E9F1775327D8}"/>
              </a:ext>
            </a:extLst>
          </p:cNvPr>
          <p:cNvPicPr>
            <a:picLocks noGrp="1" noChangeAspect="1"/>
          </p:cNvPicPr>
          <p:nvPr>
            <p:ph idx="1"/>
          </p:nvPr>
        </p:nvPicPr>
        <p:blipFill>
          <a:blip r:embed="rId2"/>
          <a:stretch>
            <a:fillRect/>
          </a:stretch>
        </p:blipFill>
        <p:spPr>
          <a:xfrm>
            <a:off x="36597" y="12192"/>
            <a:ext cx="12191999" cy="6858000"/>
          </a:xfrm>
        </p:spPr>
      </p:pic>
      <p:pic>
        <p:nvPicPr>
          <p:cNvPr id="15" name="Picture 4" descr="CANAL DE ISABEL II, S.A. - Asociación Española de Empresas Gestoras de los  Servicios de Agua Urbana">
            <a:extLst>
              <a:ext uri="{FF2B5EF4-FFF2-40B4-BE49-F238E27FC236}">
                <a16:creationId xmlns:a16="http://schemas.microsoft.com/office/drawing/2014/main" id="{2A96B84F-7CD4-4A22-AC2C-CAF235D79B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15" y="225485"/>
            <a:ext cx="767859" cy="36008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o 1">
            <a:extLst>
              <a:ext uri="{FF2B5EF4-FFF2-40B4-BE49-F238E27FC236}">
                <a16:creationId xmlns:a16="http://schemas.microsoft.com/office/drawing/2014/main" id="{9E0C1CED-1923-2225-BBB7-9201896ED1D3}"/>
              </a:ext>
            </a:extLst>
          </p:cNvPr>
          <p:cNvGrpSpPr/>
          <p:nvPr/>
        </p:nvGrpSpPr>
        <p:grpSpPr>
          <a:xfrm>
            <a:off x="9840204" y="5566727"/>
            <a:ext cx="2315199" cy="1279081"/>
            <a:chOff x="9840204" y="5566727"/>
            <a:chExt cx="2315199" cy="1279081"/>
          </a:xfrm>
        </p:grpSpPr>
        <p:sp>
          <p:nvSpPr>
            <p:cNvPr id="3" name="Rectángulo 2">
              <a:extLst>
                <a:ext uri="{FF2B5EF4-FFF2-40B4-BE49-F238E27FC236}">
                  <a16:creationId xmlns:a16="http://schemas.microsoft.com/office/drawing/2014/main" id="{A956FF0B-5501-CBF5-90D3-ED3C520D2170}"/>
                </a:ext>
              </a:extLst>
            </p:cNvPr>
            <p:cNvSpPr/>
            <p:nvPr/>
          </p:nvSpPr>
          <p:spPr>
            <a:xfrm>
              <a:off x="9840204" y="5566727"/>
              <a:ext cx="2315199" cy="12790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Content Placeholder 4">
              <a:extLst>
                <a:ext uri="{FF2B5EF4-FFF2-40B4-BE49-F238E27FC236}">
                  <a16:creationId xmlns:a16="http://schemas.microsoft.com/office/drawing/2014/main" id="{96E26488-0228-2354-0229-DD86272742E0}"/>
                </a:ext>
              </a:extLst>
            </p:cNvPr>
            <p:cNvPicPr>
              <a:picLocks noChangeAspect="1"/>
            </p:cNvPicPr>
            <p:nvPr/>
          </p:nvPicPr>
          <p:blipFill rotWithShape="1">
            <a:blip r:embed="rId4"/>
            <a:srcRect l="81161" t="81012"/>
            <a:stretch/>
          </p:blipFill>
          <p:spPr>
            <a:xfrm>
              <a:off x="10561644" y="5912276"/>
              <a:ext cx="1570374" cy="890359"/>
            </a:xfrm>
            <a:prstGeom prst="rect">
              <a:avLst/>
            </a:prstGeom>
          </p:spPr>
        </p:pic>
      </p:grpSp>
      <p:sp>
        <p:nvSpPr>
          <p:cNvPr id="6" name="Rectángulo 5">
            <a:extLst>
              <a:ext uri="{FF2B5EF4-FFF2-40B4-BE49-F238E27FC236}">
                <a16:creationId xmlns:a16="http://schemas.microsoft.com/office/drawing/2014/main" id="{4CB6CE27-B70D-94F7-FDB6-76EF87BBF638}"/>
              </a:ext>
            </a:extLst>
          </p:cNvPr>
          <p:cNvSpPr/>
          <p:nvPr/>
        </p:nvSpPr>
        <p:spPr>
          <a:xfrm>
            <a:off x="1078975" y="1056758"/>
            <a:ext cx="10859596" cy="861774"/>
          </a:xfrm>
          <a:prstGeom prst="rect">
            <a:avLst/>
          </a:prstGeom>
        </p:spPr>
        <p:txBody>
          <a:bodyPr wrap="square">
            <a:spAutoFit/>
          </a:bodyPr>
          <a:lstStyle/>
          <a:p>
            <a:pPr>
              <a:lnSpc>
                <a:spcPts val="3000"/>
              </a:lnSpc>
            </a:pPr>
            <a:r>
              <a:rPr lang="es-ES" sz="2800" b="1" dirty="0">
                <a:solidFill>
                  <a:srgbClr val="0081C9"/>
                </a:solidFill>
                <a:latin typeface="Segoe UI" panose="020B0502040204020203" pitchFamily="34" charset="0"/>
                <a:cs typeface="Segoe UI" panose="020B0502040204020203" pitchFamily="34" charset="0"/>
              </a:rPr>
              <a:t>CONCLUSIONS </a:t>
            </a:r>
            <a:r>
              <a:rPr lang="es-ES" sz="2800" i="1" dirty="0">
                <a:solidFill>
                  <a:srgbClr val="0081C9"/>
                </a:solidFill>
                <a:latin typeface="Segoe UI" panose="020B0502040204020203" pitchFamily="34" charset="0"/>
                <a:cs typeface="Segoe UI" panose="020B0502040204020203" pitchFamily="34" charset="0"/>
              </a:rPr>
              <a:t>(The future of cities)</a:t>
            </a:r>
          </a:p>
          <a:p>
            <a:pPr>
              <a:lnSpc>
                <a:spcPts val="3000"/>
              </a:lnSpc>
            </a:pPr>
            <a:r>
              <a:rPr lang="en-US" sz="2800" dirty="0">
                <a:solidFill>
                  <a:srgbClr val="FEAA22"/>
                </a:solidFill>
                <a:latin typeface="Segoe UI Light" panose="020B0502040204020203" pitchFamily="34" charset="0"/>
                <a:cs typeface="Segoe UI Light" panose="020B0502040204020203" pitchFamily="34" charset="0"/>
              </a:rPr>
              <a:t>Self-sustainability of environmental infrastructure is within reach</a:t>
            </a:r>
          </a:p>
        </p:txBody>
      </p:sp>
      <p:pic>
        <p:nvPicPr>
          <p:cNvPr id="7" name="Picture 10" descr="INDICE">
            <a:extLst>
              <a:ext uri="{FF2B5EF4-FFF2-40B4-BE49-F238E27FC236}">
                <a16:creationId xmlns:a16="http://schemas.microsoft.com/office/drawing/2014/main" id="{5EE0A280-4ECD-E89E-F1C1-111C263859C0}"/>
              </a:ext>
            </a:extLst>
          </p:cNvPr>
          <p:cNvPicPr>
            <a:picLocks noChangeAspect="1" noChangeArrowheads="1"/>
          </p:cNvPicPr>
          <p:nvPr/>
        </p:nvPicPr>
        <p:blipFill>
          <a:blip r:embed="rId5"/>
          <a:srcRect/>
          <a:stretch>
            <a:fillRect/>
          </a:stretch>
        </p:blipFill>
        <p:spPr bwMode="auto">
          <a:xfrm>
            <a:off x="140897" y="2059732"/>
            <a:ext cx="4779205" cy="4146535"/>
          </a:xfrm>
          <a:prstGeom prst="rect">
            <a:avLst/>
          </a:prstGeom>
          <a:noFill/>
          <a:ln w="9525">
            <a:noFill/>
            <a:miter lim="800000"/>
            <a:headEnd/>
            <a:tailEnd/>
          </a:ln>
        </p:spPr>
      </p:pic>
      <p:grpSp>
        <p:nvGrpSpPr>
          <p:cNvPr id="8" name="Grupo 7">
            <a:extLst>
              <a:ext uri="{FF2B5EF4-FFF2-40B4-BE49-F238E27FC236}">
                <a16:creationId xmlns:a16="http://schemas.microsoft.com/office/drawing/2014/main" id="{88FF9A43-D3A9-1D57-2BF7-E484E0A42C6B}"/>
              </a:ext>
            </a:extLst>
          </p:cNvPr>
          <p:cNvGrpSpPr/>
          <p:nvPr/>
        </p:nvGrpSpPr>
        <p:grpSpPr>
          <a:xfrm>
            <a:off x="1442315" y="4424498"/>
            <a:ext cx="2919373" cy="1781769"/>
            <a:chOff x="250937" y="2796503"/>
            <a:chExt cx="3105781" cy="2330589"/>
          </a:xfrm>
        </p:grpSpPr>
        <p:pic>
          <p:nvPicPr>
            <p:cNvPr id="9" name="42 Imagen" descr="CCB_Canal de entrada a planta.JPG">
              <a:extLst>
                <a:ext uri="{FF2B5EF4-FFF2-40B4-BE49-F238E27FC236}">
                  <a16:creationId xmlns:a16="http://schemas.microsoft.com/office/drawing/2014/main" id="{EB08C6E2-20F1-0B8A-28C2-4BF122F23729}"/>
                </a:ext>
              </a:extLst>
            </p:cNvPr>
            <p:cNvPicPr>
              <a:picLocks noChangeAspect="1"/>
            </p:cNvPicPr>
            <p:nvPr/>
          </p:nvPicPr>
          <p:blipFill>
            <a:blip r:embed="rId6"/>
            <a:stretch>
              <a:fillRect/>
            </a:stretch>
          </p:blipFill>
          <p:spPr>
            <a:xfrm>
              <a:off x="250937" y="2796503"/>
              <a:ext cx="3105781" cy="2330589"/>
            </a:xfrm>
            <a:prstGeom prst="ellipse">
              <a:avLst/>
            </a:prstGeom>
            <a:ln>
              <a:noFill/>
            </a:ln>
            <a:effectLst>
              <a:softEdge rad="112500"/>
            </a:effectLst>
          </p:spPr>
        </p:pic>
        <p:sp>
          <p:nvSpPr>
            <p:cNvPr id="10" name="CuadroTexto 9">
              <a:extLst>
                <a:ext uri="{FF2B5EF4-FFF2-40B4-BE49-F238E27FC236}">
                  <a16:creationId xmlns:a16="http://schemas.microsoft.com/office/drawing/2014/main" id="{34AE1A51-A81F-7841-BED0-5A77EB333E4E}"/>
                </a:ext>
              </a:extLst>
            </p:cNvPr>
            <p:cNvSpPr txBox="1"/>
            <p:nvPr/>
          </p:nvSpPr>
          <p:spPr>
            <a:xfrm>
              <a:off x="2176935" y="4740976"/>
              <a:ext cx="1084291" cy="281805"/>
            </a:xfrm>
            <a:prstGeom prst="rect">
              <a:avLst/>
            </a:prstGeom>
            <a:solidFill>
              <a:srgbClr val="92D050"/>
            </a:solidFill>
          </p:spPr>
          <p:txBody>
            <a:bodyPr wrap="square" rtlCol="0">
              <a:spAutoFit/>
            </a:bodyPr>
            <a:lstStyle/>
            <a:p>
              <a:r>
                <a:rPr lang="en-US" sz="800" dirty="0"/>
                <a:t>Arrival collector</a:t>
              </a:r>
            </a:p>
          </p:txBody>
        </p:sp>
      </p:grpSp>
      <p:sp>
        <p:nvSpPr>
          <p:cNvPr id="11" name="CuadroTexto 10">
            <a:extLst>
              <a:ext uri="{FF2B5EF4-FFF2-40B4-BE49-F238E27FC236}">
                <a16:creationId xmlns:a16="http://schemas.microsoft.com/office/drawing/2014/main" id="{A58DA204-08B7-4080-9097-C2D59D5E1B14}"/>
              </a:ext>
            </a:extLst>
          </p:cNvPr>
          <p:cNvSpPr txBox="1"/>
          <p:nvPr/>
        </p:nvSpPr>
        <p:spPr>
          <a:xfrm>
            <a:off x="5558568" y="2199182"/>
            <a:ext cx="5994965" cy="1107996"/>
          </a:xfrm>
          <a:prstGeom prst="rect">
            <a:avLst/>
          </a:prstGeom>
          <a:noFill/>
        </p:spPr>
        <p:txBody>
          <a:bodyPr wrap="square" rtlCol="0">
            <a:spAutoFit/>
          </a:bodyPr>
          <a:lstStyle/>
          <a:p>
            <a:pPr algn="just"/>
            <a:r>
              <a:rPr lang="en-GB" b="1" dirty="0">
                <a:solidFill>
                  <a:srgbClr val="0081C9"/>
                </a:solidFill>
                <a:latin typeface="Segoe UI Light" panose="020B0502040204020203" pitchFamily="34" charset="0"/>
                <a:cs typeface="Segoe UI Light" panose="020B0502040204020203" pitchFamily="34" charset="0"/>
              </a:rPr>
              <a:t>Canal de Isabel II </a:t>
            </a:r>
            <a:r>
              <a:rPr lang="en-GB" sz="1600" dirty="0">
                <a:solidFill>
                  <a:srgbClr val="333333"/>
                </a:solidFill>
                <a:latin typeface="Segoe UI Light" panose="020B0502040204020203" pitchFamily="34" charset="0"/>
                <a:cs typeface="Segoe UI Light" panose="020B0502040204020203" pitchFamily="34" charset="0"/>
              </a:rPr>
              <a:t>has managed to guarantee water supply both in quality and quantity thanks to ambitious policies regarding efficiency, increased resources and sustained investment, by reinvesting the income from water in infrastructure development.</a:t>
            </a:r>
          </a:p>
        </p:txBody>
      </p:sp>
      <p:sp>
        <p:nvSpPr>
          <p:cNvPr id="12" name="CuadroTexto 11">
            <a:extLst>
              <a:ext uri="{FF2B5EF4-FFF2-40B4-BE49-F238E27FC236}">
                <a16:creationId xmlns:a16="http://schemas.microsoft.com/office/drawing/2014/main" id="{58751615-79E3-A610-9145-CDDC8AA57209}"/>
              </a:ext>
            </a:extLst>
          </p:cNvPr>
          <p:cNvSpPr txBox="1"/>
          <p:nvPr/>
        </p:nvSpPr>
        <p:spPr>
          <a:xfrm>
            <a:off x="5558567" y="3513277"/>
            <a:ext cx="5994965" cy="2308324"/>
          </a:xfrm>
          <a:prstGeom prst="rect">
            <a:avLst/>
          </a:prstGeom>
          <a:noFill/>
        </p:spPr>
        <p:txBody>
          <a:bodyPr wrap="square" rtlCol="0">
            <a:spAutoFit/>
          </a:bodyPr>
          <a:lstStyle/>
          <a:p>
            <a:pPr algn="just"/>
            <a:r>
              <a:rPr lang="en-GB" sz="1600" dirty="0">
                <a:solidFill>
                  <a:srgbClr val="333333"/>
                </a:solidFill>
                <a:latin typeface="Segoe UI Light" panose="020B0502040204020203" pitchFamily="34" charset="0"/>
                <a:cs typeface="Segoe UI Light" panose="020B0502040204020203" pitchFamily="34" charset="0"/>
              </a:rPr>
              <a:t>With regard to wastewater treatment, we have reached a point of almost zero-residue and significant self-sufficiency as far as energy consumption is concerned.</a:t>
            </a:r>
          </a:p>
          <a:p>
            <a:pPr algn="just"/>
            <a:endParaRPr lang="en-GB" sz="1600" dirty="0">
              <a:solidFill>
                <a:srgbClr val="333333"/>
              </a:solidFill>
              <a:latin typeface="Segoe UI Light" panose="020B0502040204020203" pitchFamily="34" charset="0"/>
              <a:cs typeface="Segoe UI Light" panose="020B0502040204020203" pitchFamily="34" charset="0"/>
            </a:endParaRPr>
          </a:p>
          <a:p>
            <a:pPr algn="just"/>
            <a:r>
              <a:rPr lang="en-GB" sz="1600" dirty="0">
                <a:solidFill>
                  <a:srgbClr val="333333"/>
                </a:solidFill>
                <a:latin typeface="Segoe UI Light" panose="020B0502040204020203" pitchFamily="34" charset="0"/>
                <a:cs typeface="Segoe UI Light" panose="020B0502040204020203" pitchFamily="34" charset="0"/>
              </a:rPr>
              <a:t>· Struvite and sludge are reused as fertiliser.</a:t>
            </a:r>
          </a:p>
          <a:p>
            <a:pPr algn="just"/>
            <a:endParaRPr lang="en-GB" sz="1600" dirty="0">
              <a:solidFill>
                <a:srgbClr val="333333"/>
              </a:solidFill>
              <a:latin typeface="Segoe UI Light" panose="020B0502040204020203" pitchFamily="34" charset="0"/>
              <a:cs typeface="Segoe UI Light" panose="020B0502040204020203" pitchFamily="34" charset="0"/>
            </a:endParaRPr>
          </a:p>
          <a:p>
            <a:pPr algn="just"/>
            <a:r>
              <a:rPr lang="en-GB" sz="1600" dirty="0">
                <a:solidFill>
                  <a:srgbClr val="333333"/>
                </a:solidFill>
                <a:latin typeface="Segoe UI Light" panose="020B0502040204020203" pitchFamily="34" charset="0"/>
                <a:cs typeface="Segoe UI Light" panose="020B0502040204020203" pitchFamily="34" charset="0"/>
              </a:rPr>
              <a:t>· Biogas is either used as an energy source for the wastewater process or fed as vehicle fuel.</a:t>
            </a:r>
          </a:p>
          <a:p>
            <a:pPr algn="just"/>
            <a:endParaRPr lang="en-GB" sz="1600" dirty="0">
              <a:solidFill>
                <a:srgbClr val="333333"/>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66345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95DD0EFC-265D-0C4C-B362-683464EF4BA1}"/>
              </a:ext>
            </a:extLst>
          </p:cNvPr>
          <p:cNvPicPr>
            <a:picLocks noGrp="1" noChangeAspect="1"/>
          </p:cNvPicPr>
          <p:nvPr>
            <p:ph idx="1"/>
          </p:nvPr>
        </p:nvPicPr>
        <p:blipFill>
          <a:blip r:embed="rId2"/>
          <a:stretch>
            <a:fillRect/>
          </a:stretch>
        </p:blipFill>
        <p:spPr>
          <a:xfrm>
            <a:off x="5639" y="0"/>
            <a:ext cx="12180722" cy="6851657"/>
          </a:xfrm>
        </p:spPr>
      </p:pic>
      <p:sp>
        <p:nvSpPr>
          <p:cNvPr id="7" name="CuadroTexto 6">
            <a:extLst>
              <a:ext uri="{FF2B5EF4-FFF2-40B4-BE49-F238E27FC236}">
                <a16:creationId xmlns:a16="http://schemas.microsoft.com/office/drawing/2014/main" id="{4CD66521-1B24-4C42-9155-2C65887CB405}"/>
              </a:ext>
            </a:extLst>
          </p:cNvPr>
          <p:cNvSpPr txBox="1"/>
          <p:nvPr/>
        </p:nvSpPr>
        <p:spPr>
          <a:xfrm>
            <a:off x="2215724" y="3425828"/>
            <a:ext cx="7760551" cy="1569660"/>
          </a:xfrm>
          <a:prstGeom prst="rect">
            <a:avLst/>
          </a:prstGeom>
          <a:noFill/>
        </p:spPr>
        <p:txBody>
          <a:bodyPr wrap="square">
            <a:spAutoFit/>
          </a:bodyPr>
          <a:lstStyle/>
          <a:p>
            <a:pPr algn="ctr"/>
            <a:r>
              <a:rPr lang="es-ES" sz="3200" dirty="0" err="1">
                <a:solidFill>
                  <a:srgbClr val="0070C0"/>
                </a:solidFill>
                <a:latin typeface="Segoe UI Light" panose="020B0502040204020203" pitchFamily="34" charset="0"/>
                <a:cs typeface="Segoe UI Light" panose="020B0502040204020203" pitchFamily="34" charset="0"/>
              </a:rPr>
              <a:t>Thank</a:t>
            </a:r>
            <a:r>
              <a:rPr lang="es-ES" sz="3200" dirty="0">
                <a:solidFill>
                  <a:srgbClr val="0070C0"/>
                </a:solidFill>
                <a:latin typeface="Segoe UI Light" panose="020B0502040204020203" pitchFamily="34" charset="0"/>
                <a:cs typeface="Segoe UI Light" panose="020B0502040204020203" pitchFamily="34" charset="0"/>
              </a:rPr>
              <a:t> </a:t>
            </a:r>
            <a:r>
              <a:rPr lang="es-ES" sz="3200" dirty="0" err="1">
                <a:solidFill>
                  <a:srgbClr val="0070C0"/>
                </a:solidFill>
                <a:latin typeface="Segoe UI Light" panose="020B0502040204020203" pitchFamily="34" charset="0"/>
                <a:cs typeface="Segoe UI Light" panose="020B0502040204020203" pitchFamily="34" charset="0"/>
              </a:rPr>
              <a:t>you</a:t>
            </a:r>
            <a:r>
              <a:rPr lang="es-ES" sz="3200" dirty="0">
                <a:solidFill>
                  <a:srgbClr val="0070C0"/>
                </a:solidFill>
                <a:latin typeface="Segoe UI Light" panose="020B0502040204020203" pitchFamily="34" charset="0"/>
                <a:cs typeface="Segoe UI Light" panose="020B0502040204020203" pitchFamily="34" charset="0"/>
              </a:rPr>
              <a:t> </a:t>
            </a:r>
            <a:r>
              <a:rPr lang="es-ES" sz="3200" dirty="0" err="1">
                <a:solidFill>
                  <a:srgbClr val="0070C0"/>
                </a:solidFill>
                <a:latin typeface="Segoe UI Light" panose="020B0502040204020203" pitchFamily="34" charset="0"/>
                <a:cs typeface="Segoe UI Light" panose="020B0502040204020203" pitchFamily="34" charset="0"/>
              </a:rPr>
              <a:t>for</a:t>
            </a:r>
            <a:r>
              <a:rPr lang="es-ES" sz="3200" dirty="0">
                <a:solidFill>
                  <a:srgbClr val="0070C0"/>
                </a:solidFill>
                <a:latin typeface="Segoe UI Light" panose="020B0502040204020203" pitchFamily="34" charset="0"/>
                <a:cs typeface="Segoe UI Light" panose="020B0502040204020203" pitchFamily="34" charset="0"/>
              </a:rPr>
              <a:t> </a:t>
            </a:r>
            <a:r>
              <a:rPr lang="es-ES" sz="3200" dirty="0" err="1">
                <a:solidFill>
                  <a:srgbClr val="0070C0"/>
                </a:solidFill>
                <a:latin typeface="Segoe UI Light" panose="020B0502040204020203" pitchFamily="34" charset="0"/>
                <a:cs typeface="Segoe UI Light" panose="020B0502040204020203" pitchFamily="34" charset="0"/>
              </a:rPr>
              <a:t>your</a:t>
            </a:r>
            <a:r>
              <a:rPr lang="es-ES" sz="3200" dirty="0">
                <a:solidFill>
                  <a:srgbClr val="0070C0"/>
                </a:solidFill>
                <a:latin typeface="Segoe UI Light" panose="020B0502040204020203" pitchFamily="34" charset="0"/>
                <a:cs typeface="Segoe UI Light" panose="020B0502040204020203" pitchFamily="34" charset="0"/>
              </a:rPr>
              <a:t> </a:t>
            </a:r>
            <a:r>
              <a:rPr lang="es-ES" sz="3200" dirty="0" err="1">
                <a:solidFill>
                  <a:srgbClr val="0070C0"/>
                </a:solidFill>
                <a:latin typeface="Segoe UI Light" panose="020B0502040204020203" pitchFamily="34" charset="0"/>
                <a:cs typeface="Segoe UI Light" panose="020B0502040204020203" pitchFamily="34" charset="0"/>
              </a:rPr>
              <a:t>attention</a:t>
            </a:r>
            <a:endParaRPr lang="es-ES" sz="3200" dirty="0">
              <a:solidFill>
                <a:srgbClr val="0070C0"/>
              </a:solidFill>
              <a:latin typeface="Segoe UI Light" panose="020B0502040204020203" pitchFamily="34" charset="0"/>
              <a:cs typeface="Segoe UI Light" panose="020B0502040204020203" pitchFamily="34" charset="0"/>
            </a:endParaRPr>
          </a:p>
          <a:p>
            <a:pPr algn="ctr"/>
            <a:endParaRPr lang="es-ES" sz="3200" dirty="0">
              <a:solidFill>
                <a:srgbClr val="0070C0"/>
              </a:solidFill>
              <a:latin typeface="Segoe UI Light" panose="020B0502040204020203" pitchFamily="34" charset="0"/>
              <a:cs typeface="Segoe UI Light" panose="020B0502040204020203" pitchFamily="34" charset="0"/>
            </a:endParaRPr>
          </a:p>
          <a:p>
            <a:pPr algn="ctr"/>
            <a:endParaRPr lang="es-ES" sz="3200" dirty="0">
              <a:solidFill>
                <a:srgbClr val="0070C0"/>
              </a:solidFill>
              <a:latin typeface="Segoe UI Light" panose="020B0502040204020203" pitchFamily="34" charset="0"/>
              <a:cs typeface="Segoe UI Light" panose="020B0502040204020203" pitchFamily="34" charset="0"/>
            </a:endParaRPr>
          </a:p>
        </p:txBody>
      </p:sp>
      <p:pic>
        <p:nvPicPr>
          <p:cNvPr id="4" name="Picture 4" descr="CANAL DE ISABEL II, S.A. - Asociación Española de Empresas Gestoras de los  Servicios de Agua Urbana">
            <a:extLst>
              <a:ext uri="{FF2B5EF4-FFF2-40B4-BE49-F238E27FC236}">
                <a16:creationId xmlns:a16="http://schemas.microsoft.com/office/drawing/2014/main" id="{2A46C1ED-88CA-4AF7-A58E-CA2F7C19C7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4019" y="2060631"/>
            <a:ext cx="2163959" cy="101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762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CABC5F7-35BB-4643-841C-51E2B9E7A3F5}"/>
              </a:ext>
            </a:extLst>
          </p:cNvPr>
          <p:cNvPicPr>
            <a:picLocks noGrp="1" noChangeAspect="1"/>
          </p:cNvPicPr>
          <p:nvPr>
            <p:ph idx="1"/>
          </p:nvPr>
        </p:nvPicPr>
        <p:blipFill>
          <a:blip r:embed="rId2"/>
          <a:stretch>
            <a:fillRect/>
          </a:stretch>
        </p:blipFill>
        <p:spPr>
          <a:xfrm>
            <a:off x="5639" y="0"/>
            <a:ext cx="12180722" cy="6851656"/>
          </a:xfrm>
        </p:spPr>
      </p:pic>
      <p:pic>
        <p:nvPicPr>
          <p:cNvPr id="3" name="Imagen 2">
            <a:extLst>
              <a:ext uri="{FF2B5EF4-FFF2-40B4-BE49-F238E27FC236}">
                <a16:creationId xmlns:a16="http://schemas.microsoft.com/office/drawing/2014/main" id="{32C02382-B447-4E9D-B842-E8FD84D23AF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3088" y="512290"/>
            <a:ext cx="6467020" cy="3792341"/>
          </a:xfrm>
          <a:prstGeom prst="rect">
            <a:avLst/>
          </a:prstGeom>
        </p:spPr>
      </p:pic>
      <p:sp>
        <p:nvSpPr>
          <p:cNvPr id="10" name="2 Marcador de contenido">
            <a:extLst>
              <a:ext uri="{FF2B5EF4-FFF2-40B4-BE49-F238E27FC236}">
                <a16:creationId xmlns:a16="http://schemas.microsoft.com/office/drawing/2014/main" id="{FB69FFD9-3B27-43FF-B910-5E3E566E88BF}"/>
              </a:ext>
            </a:extLst>
          </p:cNvPr>
          <p:cNvSpPr>
            <a:spLocks noGrp="1"/>
          </p:cNvSpPr>
          <p:nvPr/>
        </p:nvSpPr>
        <p:spPr>
          <a:xfrm>
            <a:off x="6155914" y="1606567"/>
            <a:ext cx="5170716" cy="4179937"/>
          </a:xfrm>
          <a:prstGeom prst="rect">
            <a:avLst/>
          </a:prstGeom>
        </p:spPr>
        <p:txBody>
          <a:bodyPr vert="horz" lIns="91440" tIns="45720" rIns="91440" bIns="45720" rtlCol="0" anchor="ctr">
            <a:normAutofit/>
          </a:bodyPr>
          <a:lstStyle>
            <a:lvl1pPr marL="0" indent="0" algn="l" defTabSz="457200" rtl="0" eaLnBrk="1" latinLnBrk="0" hangingPunct="1">
              <a:lnSpc>
                <a:spcPts val="1680"/>
              </a:lnSpc>
              <a:spcBef>
                <a:spcPts val="0"/>
              </a:spcBef>
              <a:buFontTx/>
              <a:buNone/>
              <a:defRPr sz="1400" kern="1200">
                <a:solidFill>
                  <a:schemeClr val="tx1"/>
                </a:solidFill>
                <a:latin typeface="+mn-lt"/>
                <a:ea typeface="+mn-ea"/>
                <a:cs typeface="+mn-cs"/>
              </a:defRPr>
            </a:lvl1pPr>
            <a:lvl2pPr marL="271463" indent="-7938" algn="l" defTabSz="457200" rtl="0" eaLnBrk="1" latinLnBrk="0" hangingPunct="1">
              <a:lnSpc>
                <a:spcPts val="1680"/>
              </a:lnSpc>
              <a:spcBef>
                <a:spcPts val="336"/>
              </a:spcBef>
              <a:buFontTx/>
              <a:buNone/>
              <a:defRPr sz="1400" kern="1200">
                <a:solidFill>
                  <a:schemeClr val="tx1"/>
                </a:solidFill>
                <a:latin typeface="+mn-lt"/>
                <a:ea typeface="+mn-ea"/>
                <a:cs typeface="+mn-cs"/>
              </a:defRPr>
            </a:lvl2pPr>
            <a:lvl3pPr marL="449263" indent="0" algn="l" defTabSz="457200" rtl="0" eaLnBrk="1" latinLnBrk="0" hangingPunct="1">
              <a:lnSpc>
                <a:spcPts val="1680"/>
              </a:lnSpc>
              <a:spcBef>
                <a:spcPts val="336"/>
              </a:spcBef>
              <a:buFontTx/>
              <a:buNone/>
              <a:defRPr sz="1400" kern="1200">
                <a:solidFill>
                  <a:schemeClr val="tx1"/>
                </a:solidFill>
                <a:latin typeface="+mn-lt"/>
                <a:ea typeface="+mn-ea"/>
                <a:cs typeface="+mn-cs"/>
              </a:defRPr>
            </a:lvl3pPr>
            <a:lvl4pPr marL="719138" indent="0" algn="l" defTabSz="457200" rtl="0" eaLnBrk="1" latinLnBrk="0" hangingPunct="1">
              <a:lnSpc>
                <a:spcPts val="1680"/>
              </a:lnSpc>
              <a:spcBef>
                <a:spcPts val="336"/>
              </a:spcBef>
              <a:buFontTx/>
              <a:buNone/>
              <a:defRPr sz="1400" kern="1200">
                <a:solidFill>
                  <a:schemeClr val="tx1"/>
                </a:solidFill>
                <a:latin typeface="+mn-lt"/>
                <a:ea typeface="+mn-ea"/>
                <a:cs typeface="+mn-cs"/>
              </a:defRPr>
            </a:lvl4pPr>
            <a:lvl5pPr marL="982663" indent="0" algn="l" defTabSz="457200" rtl="0" eaLnBrk="1" latinLnBrk="0" hangingPunct="1">
              <a:lnSpc>
                <a:spcPts val="1680"/>
              </a:lnSpc>
              <a:spcBef>
                <a:spcPts val="336"/>
              </a:spcBef>
              <a:buFontTx/>
              <a:buNone/>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30238" lvl="1" indent="-228600" algn="r" defTabSz="914400">
              <a:lnSpc>
                <a:spcPct val="100000"/>
              </a:lnSpc>
              <a:spcBef>
                <a:spcPts val="1000"/>
              </a:spcBef>
              <a:buClr>
                <a:srgbClr val="0081C9"/>
              </a:buClr>
              <a:buFont typeface="Arial" panose="020B0604020202020204" pitchFamily="34" charset="0"/>
              <a:buChar char="•"/>
            </a:pPr>
            <a:r>
              <a:rPr lang="en-US" sz="1600" dirty="0">
                <a:latin typeface="Segoe UI Light" panose="020B0502040204020203" pitchFamily="34" charset="0"/>
                <a:cs typeface="Segoe UI Light" panose="020B0502040204020203" pitchFamily="34" charset="0"/>
              </a:rPr>
              <a:t>Canal de Isabel II is a </a:t>
            </a:r>
            <a:r>
              <a:rPr lang="en-US" sz="1600" dirty="0">
                <a:solidFill>
                  <a:srgbClr val="0081C9"/>
                </a:solidFill>
                <a:latin typeface="Segoe UI Light" panose="020B0502040204020203" pitchFamily="34" charset="0"/>
                <a:cs typeface="Segoe UI Light" panose="020B0502040204020203" pitchFamily="34" charset="0"/>
              </a:rPr>
              <a:t>100% public company </a:t>
            </a:r>
            <a:r>
              <a:rPr lang="en-US" sz="1600" dirty="0">
                <a:latin typeface="Segoe UI Light" panose="020B0502040204020203" pitchFamily="34" charset="0"/>
                <a:cs typeface="Segoe UI Light" panose="020B0502040204020203" pitchFamily="34" charset="0"/>
              </a:rPr>
              <a:t>responsible for the integral water cycle in the </a:t>
            </a:r>
            <a:r>
              <a:rPr lang="en-US" sz="1600" dirty="0">
                <a:solidFill>
                  <a:srgbClr val="0081C9"/>
                </a:solidFill>
                <a:latin typeface="Segoe UI Light" panose="020B0502040204020203" pitchFamily="34" charset="0"/>
                <a:cs typeface="Segoe UI Light" panose="020B0502040204020203" pitchFamily="34" charset="0"/>
              </a:rPr>
              <a:t>Region of Madrid </a:t>
            </a:r>
            <a:r>
              <a:rPr lang="es-ES" sz="1600" dirty="0">
                <a:latin typeface="Segoe UI Light" panose="020B0502040204020203" pitchFamily="34" charset="0"/>
                <a:cs typeface="Segoe UI Light" panose="020B0502040204020203" pitchFamily="34" charset="0"/>
              </a:rPr>
              <a:t>(179 municipalities)</a:t>
            </a:r>
          </a:p>
          <a:p>
            <a:pPr marL="630238" lvl="1" indent="-228600" algn="r" defTabSz="914400">
              <a:lnSpc>
                <a:spcPct val="100000"/>
              </a:lnSpc>
              <a:spcBef>
                <a:spcPts val="1000"/>
              </a:spcBef>
              <a:buClr>
                <a:srgbClr val="0081C9"/>
              </a:buClr>
              <a:buFont typeface="Arial" panose="020B0604020202020204" pitchFamily="34" charset="0"/>
              <a:buChar char="•"/>
            </a:pPr>
            <a:r>
              <a:rPr lang="en-US" sz="1600" dirty="0">
                <a:latin typeface="Segoe UI Light" panose="020B0502040204020203" pitchFamily="34" charset="0"/>
                <a:cs typeface="Segoe UI Light" panose="020B0502040204020203" pitchFamily="34" charset="0"/>
              </a:rPr>
              <a:t>We also provide urban water services to other regions of Spain and Latin America</a:t>
            </a:r>
          </a:p>
          <a:p>
            <a:pPr marL="630238" lvl="1" indent="-228600" algn="r" defTabSz="914400">
              <a:lnSpc>
                <a:spcPct val="100000"/>
              </a:lnSpc>
              <a:spcBef>
                <a:spcPts val="1000"/>
              </a:spcBef>
              <a:buClr>
                <a:srgbClr val="0081C9"/>
              </a:buClr>
              <a:buFont typeface="Arial" panose="020B0604020202020204" pitchFamily="34" charset="0"/>
              <a:buChar char="•"/>
            </a:pPr>
            <a:r>
              <a:rPr lang="es-ES" sz="1600" dirty="0">
                <a:solidFill>
                  <a:srgbClr val="0081C9"/>
                </a:solidFill>
                <a:latin typeface="Segoe UI Light" panose="020B0502040204020203" pitchFamily="34" charset="0"/>
                <a:cs typeface="Segoe UI Light" panose="020B0502040204020203" pitchFamily="34" charset="0"/>
              </a:rPr>
              <a:t>7.5 million inhabitants served </a:t>
            </a:r>
            <a:r>
              <a:rPr lang="es-ES" sz="1600" dirty="0">
                <a:latin typeface="Segoe UI Light" panose="020B0502040204020203" pitchFamily="34" charset="0"/>
                <a:cs typeface="Segoe UI Light" panose="020B0502040204020203" pitchFamily="34" charset="0"/>
              </a:rPr>
              <a:t>in total</a:t>
            </a:r>
          </a:p>
          <a:p>
            <a:pPr marL="630238" lvl="1" indent="-228600" algn="r" defTabSz="914400">
              <a:lnSpc>
                <a:spcPct val="100000"/>
              </a:lnSpc>
              <a:spcBef>
                <a:spcPts val="1000"/>
              </a:spcBef>
              <a:buClr>
                <a:srgbClr val="0081C9"/>
              </a:buClr>
              <a:buFont typeface="Arial" panose="020B0604020202020204" pitchFamily="34" charset="0"/>
              <a:buChar char="•"/>
            </a:pPr>
            <a:r>
              <a:rPr lang="es-ES" sz="1600" dirty="0">
                <a:solidFill>
                  <a:srgbClr val="0081C9"/>
                </a:solidFill>
                <a:latin typeface="Segoe UI Light" panose="020B0502040204020203" pitchFamily="34" charset="0"/>
                <a:cs typeface="Segoe UI Light" panose="020B0502040204020203" pitchFamily="34" charset="0"/>
              </a:rPr>
              <a:t>9,000 employees </a:t>
            </a:r>
            <a:r>
              <a:rPr lang="es-ES" sz="1600" dirty="0">
                <a:latin typeface="Segoe UI Light" panose="020B0502040204020203" pitchFamily="34" charset="0"/>
                <a:cs typeface="Segoe UI Light" panose="020B0502040204020203" pitchFamily="34" charset="0"/>
              </a:rPr>
              <a:t>(direct and indirect)</a:t>
            </a:r>
          </a:p>
          <a:p>
            <a:pPr marL="630238" lvl="1" indent="-228600" algn="r" defTabSz="914400">
              <a:lnSpc>
                <a:spcPct val="100000"/>
              </a:lnSpc>
              <a:spcBef>
                <a:spcPts val="1000"/>
              </a:spcBef>
              <a:buClr>
                <a:srgbClr val="0081C9"/>
              </a:buClr>
              <a:buFont typeface="Arial" panose="020B0604020202020204" pitchFamily="34" charset="0"/>
              <a:buChar char="•"/>
            </a:pPr>
            <a:r>
              <a:rPr lang="es-ES" sz="1600" dirty="0">
                <a:solidFill>
                  <a:srgbClr val="0081C9"/>
                </a:solidFill>
                <a:effectLst/>
                <a:latin typeface="Segoe UI Light" panose="020B0502040204020203" pitchFamily="34" charset="0"/>
                <a:ea typeface="Calibri" panose="020F0502020204030204" pitchFamily="34" charset="0"/>
                <a:cs typeface="Segoe UI Light" panose="020B0502040204020203" pitchFamily="34" charset="0"/>
              </a:rPr>
              <a:t>1,000 million </a:t>
            </a:r>
            <a:r>
              <a:rPr lang="es-ES" sz="1600" dirty="0">
                <a:solidFill>
                  <a:srgbClr val="0081C9"/>
                </a:solidFill>
                <a:latin typeface="Segoe UI Light" panose="020B0502040204020203" pitchFamily="34" charset="0"/>
                <a:ea typeface="Calibri" panose="020F0502020204030204" pitchFamily="34" charset="0"/>
                <a:cs typeface="Segoe UI Light" panose="020B0502040204020203" pitchFamily="34" charset="0"/>
              </a:rPr>
              <a:t>euros </a:t>
            </a:r>
            <a:r>
              <a:rPr lang="es-ES" sz="1600" dirty="0">
                <a:latin typeface="Segoe UI Light" panose="020B0502040204020203" pitchFamily="34" charset="0"/>
                <a:ea typeface="Calibri" panose="020F0502020204030204" pitchFamily="34" charset="0"/>
                <a:cs typeface="Segoe UI Light" panose="020B0502040204020203" pitchFamily="34" charset="0"/>
              </a:rPr>
              <a:t>in business turnover</a:t>
            </a:r>
            <a:endParaRPr lang="es-ES" sz="1600" dirty="0">
              <a:latin typeface="Segoe UI Light" panose="020B0502040204020203" pitchFamily="34" charset="0"/>
              <a:cs typeface="Segoe UI Light" panose="020B0502040204020203" pitchFamily="34" charset="0"/>
            </a:endParaRPr>
          </a:p>
        </p:txBody>
      </p:sp>
      <p:sp>
        <p:nvSpPr>
          <p:cNvPr id="13" name="Título 1">
            <a:extLst>
              <a:ext uri="{FF2B5EF4-FFF2-40B4-BE49-F238E27FC236}">
                <a16:creationId xmlns:a16="http://schemas.microsoft.com/office/drawing/2014/main" id="{33DC595A-34BE-4132-89EA-E942EE783DC0}"/>
              </a:ext>
            </a:extLst>
          </p:cNvPr>
          <p:cNvSpPr txBox="1">
            <a:spLocks/>
          </p:cNvSpPr>
          <p:nvPr/>
        </p:nvSpPr>
        <p:spPr>
          <a:xfrm>
            <a:off x="7553201" y="1245162"/>
            <a:ext cx="3736215" cy="1351971"/>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r"/>
            <a:r>
              <a:rPr lang="es-ES" sz="1800" dirty="0">
                <a:solidFill>
                  <a:srgbClr val="1ABDDF"/>
                </a:solidFill>
                <a:latin typeface="Segoe UI Light" panose="020B0502040204020203" pitchFamily="34" charset="0"/>
                <a:cs typeface="Segoe UI Light" panose="020B0502040204020203" pitchFamily="34" charset="0"/>
              </a:rPr>
              <a:t>Key figures</a:t>
            </a:r>
          </a:p>
        </p:txBody>
      </p:sp>
      <p:pic>
        <p:nvPicPr>
          <p:cNvPr id="17" name="Picture 4" descr="CANAL DE ISABEL II, S.A. - Asociación Española de Empresas Gestoras de los  Servicios de Agua Urbana">
            <a:extLst>
              <a:ext uri="{FF2B5EF4-FFF2-40B4-BE49-F238E27FC236}">
                <a16:creationId xmlns:a16="http://schemas.microsoft.com/office/drawing/2014/main" id="{5A7E5267-A938-48AA-9A3C-935687F636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115" y="225485"/>
            <a:ext cx="767859" cy="360083"/>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onector recto 11">
            <a:extLst>
              <a:ext uri="{FF2B5EF4-FFF2-40B4-BE49-F238E27FC236}">
                <a16:creationId xmlns:a16="http://schemas.microsoft.com/office/drawing/2014/main" id="{26838C6A-BF22-4FA3-8860-7C78E7C77FEB}"/>
              </a:ext>
            </a:extLst>
          </p:cNvPr>
          <p:cNvCxnSpPr>
            <a:cxnSpLocks/>
          </p:cNvCxnSpPr>
          <p:nvPr/>
        </p:nvCxnSpPr>
        <p:spPr>
          <a:xfrm flipH="1">
            <a:off x="3380509" y="2159227"/>
            <a:ext cx="7855529"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CuadroTexto 22">
            <a:extLst>
              <a:ext uri="{FF2B5EF4-FFF2-40B4-BE49-F238E27FC236}">
                <a16:creationId xmlns:a16="http://schemas.microsoft.com/office/drawing/2014/main" id="{437BB531-C829-41E6-A86F-46B48995248E}"/>
              </a:ext>
            </a:extLst>
          </p:cNvPr>
          <p:cNvSpPr txBox="1"/>
          <p:nvPr/>
        </p:nvSpPr>
        <p:spPr>
          <a:xfrm>
            <a:off x="2111911" y="4506156"/>
            <a:ext cx="5170716" cy="400110"/>
          </a:xfrm>
          <a:prstGeom prst="rect">
            <a:avLst/>
          </a:prstGeom>
          <a:noFill/>
        </p:spPr>
        <p:txBody>
          <a:bodyPr wrap="square">
            <a:spAutoFit/>
          </a:bodyPr>
          <a:lstStyle/>
          <a:p>
            <a:r>
              <a:rPr lang="es-ES" sz="2000" b="0" u="none" strike="noStrike" baseline="0" dirty="0">
                <a:solidFill>
                  <a:srgbClr val="FEAA22"/>
                </a:solidFill>
                <a:latin typeface="Segoe UI Light" panose="020B0502040204020203" pitchFamily="34" charset="0"/>
                <a:cs typeface="Segoe UI Light" panose="020B0502040204020203" pitchFamily="34" charset="0"/>
              </a:rPr>
              <a:t>A 2030 strategy…</a:t>
            </a:r>
            <a:endParaRPr lang="es-ES" sz="2000" dirty="0">
              <a:solidFill>
                <a:srgbClr val="FEAA22"/>
              </a:solidFill>
              <a:latin typeface="Segoe UI Light" panose="020B0502040204020203" pitchFamily="34" charset="0"/>
              <a:cs typeface="Segoe UI Light" panose="020B0502040204020203" pitchFamily="34" charset="0"/>
            </a:endParaRPr>
          </a:p>
        </p:txBody>
      </p:sp>
      <p:pic>
        <p:nvPicPr>
          <p:cNvPr id="26" name="Imagen 25">
            <a:extLst>
              <a:ext uri="{FF2B5EF4-FFF2-40B4-BE49-F238E27FC236}">
                <a16:creationId xmlns:a16="http://schemas.microsoft.com/office/drawing/2014/main" id="{0012E4C3-F47C-40BD-8466-F6737298C3F7}"/>
              </a:ext>
            </a:extLst>
          </p:cNvPr>
          <p:cNvPicPr>
            <a:picLocks noChangeAspect="1"/>
          </p:cNvPicPr>
          <p:nvPr/>
        </p:nvPicPr>
        <p:blipFill>
          <a:blip r:embed="rId5"/>
          <a:stretch>
            <a:fillRect/>
          </a:stretch>
        </p:blipFill>
        <p:spPr>
          <a:xfrm>
            <a:off x="758417" y="4613369"/>
            <a:ext cx="1149371" cy="1621128"/>
          </a:xfrm>
          <a:prstGeom prst="rect">
            <a:avLst/>
          </a:prstGeom>
          <a:effectLst/>
        </p:spPr>
      </p:pic>
      <p:grpSp>
        <p:nvGrpSpPr>
          <p:cNvPr id="2" name="Grupo 1">
            <a:extLst>
              <a:ext uri="{FF2B5EF4-FFF2-40B4-BE49-F238E27FC236}">
                <a16:creationId xmlns:a16="http://schemas.microsoft.com/office/drawing/2014/main" id="{DB6ABD09-D12A-510B-9559-10E8B6AB5AA1}"/>
              </a:ext>
            </a:extLst>
          </p:cNvPr>
          <p:cNvGrpSpPr/>
          <p:nvPr/>
        </p:nvGrpSpPr>
        <p:grpSpPr>
          <a:xfrm>
            <a:off x="9840204" y="5566727"/>
            <a:ext cx="2315199" cy="1279081"/>
            <a:chOff x="9840204" y="5566727"/>
            <a:chExt cx="2315199" cy="1279081"/>
          </a:xfrm>
        </p:grpSpPr>
        <p:sp>
          <p:nvSpPr>
            <p:cNvPr id="4" name="Rectángulo 3">
              <a:extLst>
                <a:ext uri="{FF2B5EF4-FFF2-40B4-BE49-F238E27FC236}">
                  <a16:creationId xmlns:a16="http://schemas.microsoft.com/office/drawing/2014/main" id="{ED210542-DF92-D575-8125-EEF4E9B07965}"/>
                </a:ext>
              </a:extLst>
            </p:cNvPr>
            <p:cNvSpPr/>
            <p:nvPr/>
          </p:nvSpPr>
          <p:spPr>
            <a:xfrm>
              <a:off x="9840204" y="5566727"/>
              <a:ext cx="2315199" cy="12790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Content Placeholder 4">
              <a:extLst>
                <a:ext uri="{FF2B5EF4-FFF2-40B4-BE49-F238E27FC236}">
                  <a16:creationId xmlns:a16="http://schemas.microsoft.com/office/drawing/2014/main" id="{29EC4389-DD70-1987-4A0A-06E92A882F72}"/>
                </a:ext>
              </a:extLst>
            </p:cNvPr>
            <p:cNvPicPr>
              <a:picLocks noChangeAspect="1"/>
            </p:cNvPicPr>
            <p:nvPr/>
          </p:nvPicPr>
          <p:blipFill rotWithShape="1">
            <a:blip r:embed="rId6"/>
            <a:srcRect l="81161" t="81012"/>
            <a:stretch/>
          </p:blipFill>
          <p:spPr>
            <a:xfrm>
              <a:off x="10561644" y="5912276"/>
              <a:ext cx="1570374" cy="890359"/>
            </a:xfrm>
            <a:prstGeom prst="rect">
              <a:avLst/>
            </a:prstGeom>
          </p:spPr>
        </p:pic>
      </p:grpSp>
      <p:sp>
        <p:nvSpPr>
          <p:cNvPr id="28" name="CuadroTexto 27">
            <a:extLst>
              <a:ext uri="{FF2B5EF4-FFF2-40B4-BE49-F238E27FC236}">
                <a16:creationId xmlns:a16="http://schemas.microsoft.com/office/drawing/2014/main" id="{DA070809-5542-419C-ADBD-D37264E93C8C}"/>
              </a:ext>
            </a:extLst>
          </p:cNvPr>
          <p:cNvSpPr txBox="1"/>
          <p:nvPr/>
        </p:nvSpPr>
        <p:spPr>
          <a:xfrm>
            <a:off x="2126358" y="5506065"/>
            <a:ext cx="8195278" cy="830997"/>
          </a:xfrm>
          <a:prstGeom prst="rect">
            <a:avLst/>
          </a:prstGeom>
          <a:noFill/>
        </p:spPr>
        <p:txBody>
          <a:bodyPr wrap="square">
            <a:spAutoFit/>
          </a:bodyPr>
          <a:lstStyle/>
          <a:p>
            <a:r>
              <a:rPr lang="en-US" sz="1600" dirty="0">
                <a:latin typeface="Segoe UI Light" panose="020B0502040204020203" pitchFamily="34" charset="0"/>
                <a:cs typeface="Segoe UI Light" panose="020B0502040204020203" pitchFamily="34" charset="0"/>
              </a:rPr>
              <a:t>Canal reflects its faithful commitment to the </a:t>
            </a:r>
            <a:r>
              <a:rPr lang="en-US" sz="1600" dirty="0">
                <a:solidFill>
                  <a:srgbClr val="0081C9"/>
                </a:solidFill>
                <a:latin typeface="Segoe UI Light" panose="020B0502040204020203" pitchFamily="34" charset="0"/>
                <a:cs typeface="Segoe UI Light" panose="020B0502040204020203" pitchFamily="34" charset="0"/>
              </a:rPr>
              <a:t>17 SDG through </a:t>
            </a:r>
            <a:r>
              <a:rPr lang="en-US" sz="1600" dirty="0">
                <a:latin typeface="Segoe UI Light" panose="020B0502040204020203" pitchFamily="34" charset="0"/>
                <a:cs typeface="Segoe UI Light" panose="020B0502040204020203" pitchFamily="34" charset="0"/>
              </a:rPr>
              <a:t>its </a:t>
            </a:r>
            <a:r>
              <a:rPr lang="en-US" sz="1600" dirty="0" err="1">
                <a:latin typeface="Segoe UI Light" panose="020B0502040204020203" pitchFamily="34" charset="0"/>
                <a:cs typeface="Segoe UI Light" panose="020B0502040204020203" pitchFamily="34" charset="0"/>
              </a:rPr>
              <a:t>Sustanaibility</a:t>
            </a:r>
            <a:r>
              <a:rPr lang="en-US" sz="1600" dirty="0">
                <a:latin typeface="Segoe UI Light" panose="020B0502040204020203" pitchFamily="34" charset="0"/>
                <a:cs typeface="Segoe UI Light" panose="020B0502040204020203" pitchFamily="34" charset="0"/>
              </a:rPr>
              <a:t> Plan comprising more than 100 actions, 45 plans and 10 lines, which were created to respond to the major challenges of </a:t>
            </a:r>
            <a:r>
              <a:rPr lang="en-US" sz="1600" dirty="0" err="1">
                <a:latin typeface="Segoe UI Light" panose="020B0502040204020203" pitchFamily="34" charset="0"/>
                <a:cs typeface="Segoe UI Light" panose="020B0502040204020203" pitchFamily="34" charset="0"/>
              </a:rPr>
              <a:t>modernisation</a:t>
            </a:r>
            <a:r>
              <a:rPr lang="en-US" sz="1600" dirty="0">
                <a:latin typeface="Segoe UI Light" panose="020B0502040204020203" pitchFamily="34" charset="0"/>
                <a:cs typeface="Segoe UI Light" panose="020B0502040204020203" pitchFamily="34" charset="0"/>
              </a:rPr>
              <a:t> and sustainability. </a:t>
            </a:r>
            <a:endParaRPr lang="es-ES" sz="1600" dirty="0"/>
          </a:p>
        </p:txBody>
      </p:sp>
      <p:pic>
        <p:nvPicPr>
          <p:cNvPr id="7" name="Picture 2" descr="EL CANAL DE ISABEL II APLICARÁ BONIFICACIONES EN LA FACTURA DE PARTICULARES  Y EMPRESAS AFECTADOS POR EL COVID-19 – Ayuntamiento del Real Sitio y Villa  de Aranjuez">
            <a:extLst>
              <a:ext uri="{FF2B5EF4-FFF2-40B4-BE49-F238E27FC236}">
                <a16:creationId xmlns:a16="http://schemas.microsoft.com/office/drawing/2014/main" id="{37934EBF-20C7-0331-3D50-99B88C2F9A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55127" y="481980"/>
            <a:ext cx="2653887" cy="1299584"/>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a:extLst>
              <a:ext uri="{FF2B5EF4-FFF2-40B4-BE49-F238E27FC236}">
                <a16:creationId xmlns:a16="http://schemas.microsoft.com/office/drawing/2014/main" id="{DE7CB968-1299-B9F9-D208-268FDEC26E6B}"/>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2153719" y="4979316"/>
            <a:ext cx="3221389" cy="461594"/>
          </a:xfrm>
          <a:prstGeom prst="rect">
            <a:avLst/>
          </a:prstGeom>
        </p:spPr>
      </p:pic>
    </p:spTree>
    <p:extLst>
      <p:ext uri="{BB962C8B-B14F-4D97-AF65-F5344CB8AC3E}">
        <p14:creationId xmlns:p14="http://schemas.microsoft.com/office/powerpoint/2010/main" val="1203800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Un atardecer en un puente&#10;&#10;Descripción generada automáticamente">
            <a:extLst>
              <a:ext uri="{FF2B5EF4-FFF2-40B4-BE49-F238E27FC236}">
                <a16:creationId xmlns:a16="http://schemas.microsoft.com/office/drawing/2014/main" id="{3211FCE0-4FF5-9B99-95AF-FB2FB986A97F}"/>
              </a:ext>
            </a:extLst>
          </p:cNvPr>
          <p:cNvPicPr>
            <a:picLocks noChangeAspect="1"/>
          </p:cNvPicPr>
          <p:nvPr/>
        </p:nvPicPr>
        <p:blipFill rotWithShape="1">
          <a:blip r:embed="rId2"/>
          <a:srcRect l="3205" r="333" b="1"/>
          <a:stretch/>
        </p:blipFill>
        <p:spPr>
          <a:xfrm>
            <a:off x="20" y="1282"/>
            <a:ext cx="12191980" cy="6856718"/>
          </a:xfrm>
          <a:prstGeom prst="rect">
            <a:avLst/>
          </a:prstGeom>
        </p:spPr>
      </p:pic>
      <p:pic>
        <p:nvPicPr>
          <p:cNvPr id="26" name="Imagen 25" descr="Interfaz de usuario gráfica, Texto&#10;&#10;Descripción generada automáticamente">
            <a:extLst>
              <a:ext uri="{FF2B5EF4-FFF2-40B4-BE49-F238E27FC236}">
                <a16:creationId xmlns:a16="http://schemas.microsoft.com/office/drawing/2014/main" id="{E7157834-509B-6CA8-B2A4-9597F4ADFE25}"/>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7730100" y="0"/>
            <a:ext cx="2942898" cy="1066800"/>
          </a:xfrm>
          <a:prstGeom prst="rect">
            <a:avLst/>
          </a:prstGeom>
        </p:spPr>
      </p:pic>
      <p:pic>
        <p:nvPicPr>
          <p:cNvPr id="31" name="Imagen 30">
            <a:extLst>
              <a:ext uri="{FF2B5EF4-FFF2-40B4-BE49-F238E27FC236}">
                <a16:creationId xmlns:a16="http://schemas.microsoft.com/office/drawing/2014/main" id="{EBC281D4-BE9B-8616-95C2-8A3B80B7DF8D}"/>
              </a:ext>
            </a:extLst>
          </p:cNvPr>
          <p:cNvPicPr>
            <a:picLocks noChangeAspect="1"/>
          </p:cNvPicPr>
          <p:nvPr/>
        </p:nvPicPr>
        <p:blipFill>
          <a:blip r:embed="rId4">
            <a:clrChange>
              <a:clrFrom>
                <a:srgbClr val="0063A3"/>
              </a:clrFrom>
              <a:clrTo>
                <a:srgbClr val="0063A3">
                  <a:alpha val="0"/>
                </a:srgbClr>
              </a:clrTo>
            </a:clrChange>
          </a:blip>
          <a:stretch>
            <a:fillRect/>
          </a:stretch>
        </p:blipFill>
        <p:spPr>
          <a:xfrm>
            <a:off x="10672998" y="255036"/>
            <a:ext cx="1058173" cy="548556"/>
          </a:xfrm>
          <a:prstGeom prst="rect">
            <a:avLst/>
          </a:prstGeom>
        </p:spPr>
      </p:pic>
      <p:sp>
        <p:nvSpPr>
          <p:cNvPr id="2" name="CuadroTexto 1">
            <a:extLst>
              <a:ext uri="{FF2B5EF4-FFF2-40B4-BE49-F238E27FC236}">
                <a16:creationId xmlns:a16="http://schemas.microsoft.com/office/drawing/2014/main" id="{EBE69C77-2743-F9F1-CA97-4004B4FECCBC}"/>
              </a:ext>
            </a:extLst>
          </p:cNvPr>
          <p:cNvSpPr txBox="1"/>
          <p:nvPr/>
        </p:nvSpPr>
        <p:spPr>
          <a:xfrm>
            <a:off x="595746" y="3900391"/>
            <a:ext cx="5086905" cy="2554545"/>
          </a:xfrm>
          <a:prstGeom prst="rect">
            <a:avLst/>
          </a:prstGeom>
          <a:noFill/>
        </p:spPr>
        <p:txBody>
          <a:bodyPr wrap="none" rtlCol="0">
            <a:spAutoFit/>
          </a:bodyPr>
          <a:lstStyle/>
          <a:p>
            <a:r>
              <a:rPr lang="es-ES" sz="3200" b="1" dirty="0">
                <a:solidFill>
                  <a:schemeClr val="bg1"/>
                </a:solidFill>
              </a:rPr>
              <a:t>1. Integrated water solutions</a:t>
            </a:r>
          </a:p>
          <a:p>
            <a:r>
              <a:rPr lang="es-ES" sz="3200" b="1" dirty="0">
                <a:solidFill>
                  <a:schemeClr val="bg1"/>
                </a:solidFill>
              </a:rPr>
              <a:t>2. Climate resilience</a:t>
            </a:r>
          </a:p>
          <a:p>
            <a:r>
              <a:rPr lang="es-ES" sz="3200" b="1" dirty="0">
                <a:solidFill>
                  <a:schemeClr val="bg1"/>
                </a:solidFill>
              </a:rPr>
              <a:t>3. Water and energy</a:t>
            </a:r>
          </a:p>
          <a:p>
            <a:r>
              <a:rPr lang="es-ES" sz="3200" b="1" dirty="0">
                <a:solidFill>
                  <a:schemeClr val="bg1"/>
                </a:solidFill>
              </a:rPr>
              <a:t>4. Human settlements</a:t>
            </a:r>
          </a:p>
          <a:p>
            <a:endParaRPr lang="es-ES" sz="3200" b="1" dirty="0">
              <a:solidFill>
                <a:schemeClr val="bg1"/>
              </a:solidFill>
            </a:endParaRPr>
          </a:p>
        </p:txBody>
      </p:sp>
    </p:spTree>
    <p:extLst>
      <p:ext uri="{BB962C8B-B14F-4D97-AF65-F5344CB8AC3E}">
        <p14:creationId xmlns:p14="http://schemas.microsoft.com/office/powerpoint/2010/main" val="2228486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3933DF4-45FF-7743-8CAF-E9F1775327D8}"/>
              </a:ext>
            </a:extLst>
          </p:cNvPr>
          <p:cNvPicPr>
            <a:picLocks noGrp="1" noChangeAspect="1"/>
          </p:cNvPicPr>
          <p:nvPr>
            <p:ph idx="1"/>
          </p:nvPr>
        </p:nvPicPr>
        <p:blipFill>
          <a:blip r:embed="rId3"/>
          <a:stretch>
            <a:fillRect/>
          </a:stretch>
        </p:blipFill>
        <p:spPr>
          <a:xfrm>
            <a:off x="36597" y="12192"/>
            <a:ext cx="12191999" cy="6858000"/>
          </a:xfrm>
        </p:spPr>
      </p:pic>
      <p:pic>
        <p:nvPicPr>
          <p:cNvPr id="15" name="Picture 4" descr="CANAL DE ISABEL II, S.A. - Asociación Española de Empresas Gestoras de los  Servicios de Agua Urbana">
            <a:extLst>
              <a:ext uri="{FF2B5EF4-FFF2-40B4-BE49-F238E27FC236}">
                <a16:creationId xmlns:a16="http://schemas.microsoft.com/office/drawing/2014/main" id="{2A96B84F-7CD4-4A22-AC2C-CAF235D79B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115" y="225485"/>
            <a:ext cx="767859" cy="36008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o 1">
            <a:extLst>
              <a:ext uri="{FF2B5EF4-FFF2-40B4-BE49-F238E27FC236}">
                <a16:creationId xmlns:a16="http://schemas.microsoft.com/office/drawing/2014/main" id="{9E0C1CED-1923-2225-BBB7-9201896ED1D3}"/>
              </a:ext>
            </a:extLst>
          </p:cNvPr>
          <p:cNvGrpSpPr/>
          <p:nvPr/>
        </p:nvGrpSpPr>
        <p:grpSpPr>
          <a:xfrm>
            <a:off x="9840204" y="5566727"/>
            <a:ext cx="2315199" cy="1279081"/>
            <a:chOff x="9840204" y="5566727"/>
            <a:chExt cx="2315199" cy="1279081"/>
          </a:xfrm>
        </p:grpSpPr>
        <p:sp>
          <p:nvSpPr>
            <p:cNvPr id="3" name="Rectángulo 2">
              <a:extLst>
                <a:ext uri="{FF2B5EF4-FFF2-40B4-BE49-F238E27FC236}">
                  <a16:creationId xmlns:a16="http://schemas.microsoft.com/office/drawing/2014/main" id="{A956FF0B-5501-CBF5-90D3-ED3C520D2170}"/>
                </a:ext>
              </a:extLst>
            </p:cNvPr>
            <p:cNvSpPr/>
            <p:nvPr/>
          </p:nvSpPr>
          <p:spPr>
            <a:xfrm>
              <a:off x="9840204" y="5566727"/>
              <a:ext cx="2315199" cy="12790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Content Placeholder 4">
              <a:extLst>
                <a:ext uri="{FF2B5EF4-FFF2-40B4-BE49-F238E27FC236}">
                  <a16:creationId xmlns:a16="http://schemas.microsoft.com/office/drawing/2014/main" id="{96E26488-0228-2354-0229-DD86272742E0}"/>
                </a:ext>
              </a:extLst>
            </p:cNvPr>
            <p:cNvPicPr>
              <a:picLocks noChangeAspect="1"/>
            </p:cNvPicPr>
            <p:nvPr/>
          </p:nvPicPr>
          <p:blipFill rotWithShape="1">
            <a:blip r:embed="rId5"/>
            <a:srcRect l="81161" t="81012"/>
            <a:stretch/>
          </p:blipFill>
          <p:spPr>
            <a:xfrm>
              <a:off x="10561644" y="5912276"/>
              <a:ext cx="1570374" cy="890359"/>
            </a:xfrm>
            <a:prstGeom prst="rect">
              <a:avLst/>
            </a:prstGeom>
          </p:spPr>
        </p:pic>
      </p:grpSp>
      <p:pic>
        <p:nvPicPr>
          <p:cNvPr id="10" name="Imagen 9">
            <a:extLst>
              <a:ext uri="{FF2B5EF4-FFF2-40B4-BE49-F238E27FC236}">
                <a16:creationId xmlns:a16="http://schemas.microsoft.com/office/drawing/2014/main" id="{63282CB5-7BC7-98A0-F7CC-2D8A9CE7049E}"/>
              </a:ext>
            </a:extLst>
          </p:cNvPr>
          <p:cNvPicPr>
            <a:picLocks noChangeAspect="1"/>
          </p:cNvPicPr>
          <p:nvPr/>
        </p:nvPicPr>
        <p:blipFill>
          <a:blip r:embed="rId6"/>
          <a:stretch>
            <a:fillRect/>
          </a:stretch>
        </p:blipFill>
        <p:spPr>
          <a:xfrm>
            <a:off x="534141" y="972402"/>
            <a:ext cx="1189082" cy="998829"/>
          </a:xfrm>
          <a:prstGeom prst="rect">
            <a:avLst/>
          </a:prstGeom>
        </p:spPr>
      </p:pic>
      <p:pic>
        <p:nvPicPr>
          <p:cNvPr id="21" name="Gráfico 20" descr="Globo terráqueo: América con relleno sólido">
            <a:extLst>
              <a:ext uri="{FF2B5EF4-FFF2-40B4-BE49-F238E27FC236}">
                <a16:creationId xmlns:a16="http://schemas.microsoft.com/office/drawing/2014/main" id="{BA304758-E31C-C5F0-753C-A4DF59552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6008" y="1115310"/>
            <a:ext cx="653715" cy="653715"/>
          </a:xfrm>
          <a:prstGeom prst="rect">
            <a:avLst/>
          </a:prstGeom>
        </p:spPr>
      </p:pic>
      <p:sp>
        <p:nvSpPr>
          <p:cNvPr id="24" name="CuadroTexto 23">
            <a:extLst>
              <a:ext uri="{FF2B5EF4-FFF2-40B4-BE49-F238E27FC236}">
                <a16:creationId xmlns:a16="http://schemas.microsoft.com/office/drawing/2014/main" id="{4212548E-42ED-1ECD-0967-943034B112CD}"/>
              </a:ext>
            </a:extLst>
          </p:cNvPr>
          <p:cNvSpPr txBox="1"/>
          <p:nvPr/>
        </p:nvSpPr>
        <p:spPr>
          <a:xfrm>
            <a:off x="707236" y="4718352"/>
            <a:ext cx="4675445" cy="1231106"/>
          </a:xfrm>
          <a:prstGeom prst="rect">
            <a:avLst/>
          </a:prstGeom>
          <a:noFill/>
        </p:spPr>
        <p:txBody>
          <a:bodyPr wrap="square">
            <a:spAutoFit/>
          </a:bodyPr>
          <a:lstStyle/>
          <a:p>
            <a:r>
              <a:rPr lang="es-ES" sz="2000" dirty="0">
                <a:solidFill>
                  <a:srgbClr val="338DCD"/>
                </a:solidFill>
                <a:latin typeface="+mj-lt"/>
              </a:rPr>
              <a:t>Supra-municipal management model: </a:t>
            </a:r>
            <a:endParaRPr lang="es-ES" dirty="0">
              <a:latin typeface="+mj-lt"/>
            </a:endParaRPr>
          </a:p>
          <a:p>
            <a:r>
              <a:rPr lang="es-ES" dirty="0">
                <a:latin typeface="+mj-lt"/>
              </a:rPr>
              <a:t>Inter-municipal solidarity, </a:t>
            </a:r>
            <a:r>
              <a:rPr lang="en-US" dirty="0">
                <a:latin typeface="+mj-lt"/>
              </a:rPr>
              <a:t>economies of scale and operational synergies through the integral water cycle services</a:t>
            </a:r>
            <a:endParaRPr lang="es-ES" sz="1600" dirty="0">
              <a:solidFill>
                <a:srgbClr val="0081C9"/>
              </a:solidFill>
              <a:latin typeface="+mj-lt"/>
            </a:endParaRPr>
          </a:p>
        </p:txBody>
      </p:sp>
      <p:sp>
        <p:nvSpPr>
          <p:cNvPr id="25" name="CuadroTexto 24">
            <a:extLst>
              <a:ext uri="{FF2B5EF4-FFF2-40B4-BE49-F238E27FC236}">
                <a16:creationId xmlns:a16="http://schemas.microsoft.com/office/drawing/2014/main" id="{1A106223-37BE-27F6-40C0-A3B8FCFE30C3}"/>
              </a:ext>
            </a:extLst>
          </p:cNvPr>
          <p:cNvSpPr txBox="1"/>
          <p:nvPr/>
        </p:nvSpPr>
        <p:spPr>
          <a:xfrm>
            <a:off x="707236" y="2116647"/>
            <a:ext cx="3650160" cy="2446824"/>
          </a:xfrm>
          <a:prstGeom prst="rect">
            <a:avLst/>
          </a:prstGeom>
          <a:noFill/>
        </p:spPr>
        <p:txBody>
          <a:bodyPr wrap="square">
            <a:spAutoFit/>
          </a:bodyPr>
          <a:lstStyle/>
          <a:p>
            <a:pPr>
              <a:spcAft>
                <a:spcPts val="600"/>
              </a:spcAft>
            </a:pPr>
            <a:r>
              <a:rPr lang="es-ES" sz="2000" dirty="0">
                <a:solidFill>
                  <a:srgbClr val="338DCD"/>
                </a:solidFill>
                <a:latin typeface="+mj-lt"/>
              </a:rPr>
              <a:t>Region of Madrid</a:t>
            </a:r>
            <a:endParaRPr lang="es-ES" sz="2000" b="0" i="0" u="none" strike="noStrike" baseline="0" dirty="0">
              <a:latin typeface="+mj-lt"/>
            </a:endParaRPr>
          </a:p>
          <a:p>
            <a:pPr marL="285750" indent="-285750">
              <a:spcAft>
                <a:spcPts val="600"/>
              </a:spcAft>
              <a:buFont typeface="Arial" panose="020B0604020202020204" pitchFamily="34" charset="0"/>
              <a:buChar char="•"/>
            </a:pPr>
            <a:r>
              <a:rPr lang="es-ES" b="0" i="0" u="none" strike="noStrike" baseline="0" dirty="0">
                <a:latin typeface="+mj-lt"/>
              </a:rPr>
              <a:t>6.74 million inhabitants</a:t>
            </a:r>
          </a:p>
          <a:p>
            <a:pPr marL="285750" indent="-285750">
              <a:spcAft>
                <a:spcPts val="600"/>
              </a:spcAft>
              <a:buFont typeface="Arial" panose="020B0604020202020204" pitchFamily="34" charset="0"/>
              <a:buChar char="•"/>
            </a:pPr>
            <a:r>
              <a:rPr lang="es-ES" dirty="0">
                <a:latin typeface="+mj-lt"/>
              </a:rPr>
              <a:t>An area </a:t>
            </a:r>
            <a:r>
              <a:rPr lang="es-ES" dirty="0" err="1">
                <a:latin typeface="+mj-lt"/>
              </a:rPr>
              <a:t>of</a:t>
            </a:r>
            <a:r>
              <a:rPr lang="es-ES" dirty="0">
                <a:latin typeface="+mj-lt"/>
              </a:rPr>
              <a:t> 8,000 km²</a:t>
            </a:r>
          </a:p>
          <a:p>
            <a:pPr marL="285750" indent="-285750">
              <a:spcAft>
                <a:spcPts val="600"/>
              </a:spcAft>
              <a:buFont typeface="Arial" panose="020B0604020202020204" pitchFamily="34" charset="0"/>
              <a:buChar char="•"/>
            </a:pPr>
            <a:r>
              <a:rPr lang="es-ES" dirty="0">
                <a:latin typeface="+mj-lt"/>
              </a:rPr>
              <a:t>179 municipalities</a:t>
            </a:r>
          </a:p>
          <a:p>
            <a:pPr marL="285750" indent="-285750">
              <a:spcAft>
                <a:spcPts val="600"/>
              </a:spcAft>
              <a:buFont typeface="Arial" panose="020B0604020202020204" pitchFamily="34" charset="0"/>
              <a:buChar char="•"/>
            </a:pPr>
            <a:r>
              <a:rPr lang="en-US" dirty="0">
                <a:latin typeface="+mj-lt"/>
              </a:rPr>
              <a:t>Madrid is the second largest city in the European Union after Berlin. 5,472 inhab/km</a:t>
            </a:r>
            <a:r>
              <a:rPr lang="en-US" baseline="30000" dirty="0">
                <a:latin typeface="+mj-lt"/>
              </a:rPr>
              <a:t>2</a:t>
            </a:r>
            <a:endParaRPr lang="es-ES" baseline="30000" dirty="0">
              <a:latin typeface="+mj-lt"/>
            </a:endParaRPr>
          </a:p>
        </p:txBody>
      </p:sp>
      <p:pic>
        <p:nvPicPr>
          <p:cNvPr id="11" name="Imagen 10">
            <a:extLst>
              <a:ext uri="{FF2B5EF4-FFF2-40B4-BE49-F238E27FC236}">
                <a16:creationId xmlns:a16="http://schemas.microsoft.com/office/drawing/2014/main" id="{88828603-3DFB-38CE-66C7-7A8725DE0106}"/>
              </a:ext>
            </a:extLst>
          </p:cNvPr>
          <p:cNvPicPr>
            <a:picLocks noChangeAspect="1"/>
          </p:cNvPicPr>
          <p:nvPr/>
        </p:nvPicPr>
        <p:blipFill rotWithShape="1">
          <a:blip r:embed="rId9"/>
          <a:srcRect b="8229"/>
          <a:stretch/>
        </p:blipFill>
        <p:spPr>
          <a:xfrm>
            <a:off x="4677712" y="1859951"/>
            <a:ext cx="4080908" cy="1929783"/>
          </a:xfrm>
          <a:prstGeom prst="rect">
            <a:avLst/>
          </a:prstGeom>
        </p:spPr>
      </p:pic>
      <p:grpSp>
        <p:nvGrpSpPr>
          <p:cNvPr id="33" name="Grupo 32">
            <a:extLst>
              <a:ext uri="{FF2B5EF4-FFF2-40B4-BE49-F238E27FC236}">
                <a16:creationId xmlns:a16="http://schemas.microsoft.com/office/drawing/2014/main" id="{1F3D72C6-4EB1-2A1C-CE9A-CBCCE49688EC}"/>
              </a:ext>
            </a:extLst>
          </p:cNvPr>
          <p:cNvGrpSpPr/>
          <p:nvPr/>
        </p:nvGrpSpPr>
        <p:grpSpPr>
          <a:xfrm>
            <a:off x="8751832" y="1038080"/>
            <a:ext cx="3300989" cy="5059743"/>
            <a:chOff x="8751832" y="585568"/>
            <a:chExt cx="3300989" cy="5059743"/>
          </a:xfrm>
        </p:grpSpPr>
        <p:pic>
          <p:nvPicPr>
            <p:cNvPr id="18" name="Imagen 17">
              <a:extLst>
                <a:ext uri="{FF2B5EF4-FFF2-40B4-BE49-F238E27FC236}">
                  <a16:creationId xmlns:a16="http://schemas.microsoft.com/office/drawing/2014/main" id="{76CDD08A-6A15-E299-930A-4AFA57400AC6}"/>
                </a:ext>
              </a:extLst>
            </p:cNvPr>
            <p:cNvPicPr>
              <a:picLocks noChangeAspect="1"/>
            </p:cNvPicPr>
            <p:nvPr/>
          </p:nvPicPr>
          <p:blipFill>
            <a:blip r:embed="rId10"/>
            <a:stretch>
              <a:fillRect/>
            </a:stretch>
          </p:blipFill>
          <p:spPr>
            <a:xfrm>
              <a:off x="10042765" y="4563471"/>
              <a:ext cx="2010056" cy="238158"/>
            </a:xfrm>
            <a:prstGeom prst="rect">
              <a:avLst/>
            </a:prstGeom>
          </p:spPr>
        </p:pic>
        <p:grpSp>
          <p:nvGrpSpPr>
            <p:cNvPr id="32" name="Grupo 31">
              <a:extLst>
                <a:ext uri="{FF2B5EF4-FFF2-40B4-BE49-F238E27FC236}">
                  <a16:creationId xmlns:a16="http://schemas.microsoft.com/office/drawing/2014/main" id="{3B92BABA-2640-7764-F75C-EED4A9F38EFC}"/>
                </a:ext>
              </a:extLst>
            </p:cNvPr>
            <p:cNvGrpSpPr/>
            <p:nvPr/>
          </p:nvGrpSpPr>
          <p:grpSpPr>
            <a:xfrm>
              <a:off x="8751832" y="585568"/>
              <a:ext cx="3172268" cy="5059743"/>
              <a:chOff x="8866743" y="1115310"/>
              <a:chExt cx="3172268" cy="5059743"/>
            </a:xfrm>
          </p:grpSpPr>
          <p:grpSp>
            <p:nvGrpSpPr>
              <p:cNvPr id="31" name="Grupo 30">
                <a:extLst>
                  <a:ext uri="{FF2B5EF4-FFF2-40B4-BE49-F238E27FC236}">
                    <a16:creationId xmlns:a16="http://schemas.microsoft.com/office/drawing/2014/main" id="{48A09FA8-5857-81A3-F8CF-7250D25700DF}"/>
                  </a:ext>
                </a:extLst>
              </p:cNvPr>
              <p:cNvGrpSpPr/>
              <p:nvPr/>
            </p:nvGrpSpPr>
            <p:grpSpPr>
              <a:xfrm>
                <a:off x="8866743" y="1115310"/>
                <a:ext cx="3172268" cy="5059743"/>
                <a:chOff x="8897678" y="585325"/>
                <a:chExt cx="3172268" cy="5059743"/>
              </a:xfrm>
            </p:grpSpPr>
            <p:pic>
              <p:nvPicPr>
                <p:cNvPr id="16" name="Imagen 15">
                  <a:extLst>
                    <a:ext uri="{FF2B5EF4-FFF2-40B4-BE49-F238E27FC236}">
                      <a16:creationId xmlns:a16="http://schemas.microsoft.com/office/drawing/2014/main" id="{59AC5647-6603-0A39-BF97-56EFB01FB512}"/>
                    </a:ext>
                  </a:extLst>
                </p:cNvPr>
                <p:cNvPicPr>
                  <a:picLocks noChangeAspect="1"/>
                </p:cNvPicPr>
                <p:nvPr/>
              </p:nvPicPr>
              <p:blipFill>
                <a:blip r:embed="rId11"/>
                <a:stretch>
                  <a:fillRect/>
                </a:stretch>
              </p:blipFill>
              <p:spPr>
                <a:xfrm>
                  <a:off x="8897678" y="585325"/>
                  <a:ext cx="3172268" cy="3991532"/>
                </a:xfrm>
                <a:prstGeom prst="rect">
                  <a:avLst/>
                </a:prstGeom>
              </p:spPr>
            </p:pic>
            <p:pic>
              <p:nvPicPr>
                <p:cNvPr id="20" name="Imagen 19">
                  <a:extLst>
                    <a:ext uri="{FF2B5EF4-FFF2-40B4-BE49-F238E27FC236}">
                      <a16:creationId xmlns:a16="http://schemas.microsoft.com/office/drawing/2014/main" id="{EB6B3EAB-B9C6-DB1B-4026-F97363795A09}"/>
                    </a:ext>
                  </a:extLst>
                </p:cNvPr>
                <p:cNvPicPr>
                  <a:picLocks noChangeAspect="1"/>
                </p:cNvPicPr>
                <p:nvPr/>
              </p:nvPicPr>
              <p:blipFill>
                <a:blip r:embed="rId12"/>
                <a:stretch>
                  <a:fillRect/>
                </a:stretch>
              </p:blipFill>
              <p:spPr>
                <a:xfrm>
                  <a:off x="8997356" y="4625751"/>
                  <a:ext cx="924054" cy="1019317"/>
                </a:xfrm>
                <a:prstGeom prst="rect">
                  <a:avLst/>
                </a:prstGeom>
              </p:spPr>
            </p:pic>
          </p:grpSp>
          <p:sp>
            <p:nvSpPr>
              <p:cNvPr id="22" name="Rectángulo: esquinas redondeadas 21">
                <a:extLst>
                  <a:ext uri="{FF2B5EF4-FFF2-40B4-BE49-F238E27FC236}">
                    <a16:creationId xmlns:a16="http://schemas.microsoft.com/office/drawing/2014/main" id="{A71FCFC9-E62C-A403-68A5-353C0B379A02}"/>
                  </a:ext>
                </a:extLst>
              </p:cNvPr>
              <p:cNvSpPr/>
              <p:nvPr/>
            </p:nvSpPr>
            <p:spPr>
              <a:xfrm>
                <a:off x="9279473" y="4286069"/>
                <a:ext cx="297950" cy="277402"/>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grpSp>
        <p:nvGrpSpPr>
          <p:cNvPr id="30" name="Grupo 29">
            <a:extLst>
              <a:ext uri="{FF2B5EF4-FFF2-40B4-BE49-F238E27FC236}">
                <a16:creationId xmlns:a16="http://schemas.microsoft.com/office/drawing/2014/main" id="{24407B14-7ACE-7974-5EE6-C6FC46BD7E9E}"/>
              </a:ext>
            </a:extLst>
          </p:cNvPr>
          <p:cNvGrpSpPr/>
          <p:nvPr/>
        </p:nvGrpSpPr>
        <p:grpSpPr>
          <a:xfrm>
            <a:off x="5662426" y="4270059"/>
            <a:ext cx="2585695" cy="1981950"/>
            <a:chOff x="5551930" y="3990733"/>
            <a:chExt cx="2585695" cy="1981950"/>
          </a:xfrm>
        </p:grpSpPr>
        <p:graphicFrame>
          <p:nvGraphicFramePr>
            <p:cNvPr id="28" name="Gráfico 27">
              <a:extLst>
                <a:ext uri="{FF2B5EF4-FFF2-40B4-BE49-F238E27FC236}">
                  <a16:creationId xmlns:a16="http://schemas.microsoft.com/office/drawing/2014/main" id="{D3FE0F7D-1DE6-8769-B8D3-2373EE055DE7}"/>
                </a:ext>
              </a:extLst>
            </p:cNvPr>
            <p:cNvGraphicFramePr/>
            <p:nvPr>
              <p:extLst>
                <p:ext uri="{D42A27DB-BD31-4B8C-83A1-F6EECF244321}">
                  <p14:modId xmlns:p14="http://schemas.microsoft.com/office/powerpoint/2010/main" val="1554217333"/>
                </p:ext>
              </p:extLst>
            </p:nvPr>
          </p:nvGraphicFramePr>
          <p:xfrm>
            <a:off x="5551930" y="3990733"/>
            <a:ext cx="2585695" cy="1780951"/>
          </p:xfrm>
          <a:graphic>
            <a:graphicData uri="http://schemas.openxmlformats.org/drawingml/2006/chart">
              <c:chart xmlns:c="http://schemas.openxmlformats.org/drawingml/2006/chart" xmlns:r="http://schemas.openxmlformats.org/officeDocument/2006/relationships" r:id="rId13"/>
            </a:graphicData>
          </a:graphic>
        </p:graphicFrame>
        <p:sp>
          <p:nvSpPr>
            <p:cNvPr id="29" name="CuadroTexto 28">
              <a:extLst>
                <a:ext uri="{FF2B5EF4-FFF2-40B4-BE49-F238E27FC236}">
                  <a16:creationId xmlns:a16="http://schemas.microsoft.com/office/drawing/2014/main" id="{917E2978-950E-F8A4-7505-61731D082D19}"/>
                </a:ext>
              </a:extLst>
            </p:cNvPr>
            <p:cNvSpPr txBox="1"/>
            <p:nvPr/>
          </p:nvSpPr>
          <p:spPr>
            <a:xfrm>
              <a:off x="5687177" y="5726462"/>
              <a:ext cx="2315199" cy="246221"/>
            </a:xfrm>
            <a:prstGeom prst="rect">
              <a:avLst/>
            </a:prstGeom>
            <a:noFill/>
          </p:spPr>
          <p:txBody>
            <a:bodyPr wrap="square" rtlCol="0">
              <a:spAutoFit/>
            </a:bodyPr>
            <a:lstStyle/>
            <a:p>
              <a:pPr algn="ctr"/>
              <a:r>
                <a:rPr lang="es-ES" sz="1000" dirty="0"/>
                <a:t>Annual precipitation (mm/year)</a:t>
              </a:r>
            </a:p>
          </p:txBody>
        </p:sp>
      </p:grpSp>
      <p:sp>
        <p:nvSpPr>
          <p:cNvPr id="6" name="Rectángulo 5">
            <a:extLst>
              <a:ext uri="{FF2B5EF4-FFF2-40B4-BE49-F238E27FC236}">
                <a16:creationId xmlns:a16="http://schemas.microsoft.com/office/drawing/2014/main" id="{049B877E-F10B-937F-1BC5-3BD9A0FAA9E2}"/>
              </a:ext>
            </a:extLst>
          </p:cNvPr>
          <p:cNvSpPr/>
          <p:nvPr/>
        </p:nvSpPr>
        <p:spPr>
          <a:xfrm>
            <a:off x="6096000" y="882532"/>
            <a:ext cx="2381248" cy="722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The Region of Madrid has a high population density with 810 inhab/km</a:t>
            </a:r>
            <a:r>
              <a:rPr lang="en-US" sz="1400" baseline="30000" dirty="0">
                <a:solidFill>
                  <a:schemeClr val="tx1"/>
                </a:solidFill>
              </a:rPr>
              <a:t>2</a:t>
            </a:r>
          </a:p>
        </p:txBody>
      </p:sp>
      <p:sp>
        <p:nvSpPr>
          <p:cNvPr id="7" name="Rectángulo 6">
            <a:extLst>
              <a:ext uri="{FF2B5EF4-FFF2-40B4-BE49-F238E27FC236}">
                <a16:creationId xmlns:a16="http://schemas.microsoft.com/office/drawing/2014/main" id="{DF39E1C9-460C-C853-12BA-285D10D26AA3}"/>
              </a:ext>
            </a:extLst>
          </p:cNvPr>
          <p:cNvSpPr/>
          <p:nvPr/>
        </p:nvSpPr>
        <p:spPr>
          <a:xfrm>
            <a:off x="4704686" y="3893434"/>
            <a:ext cx="4053934" cy="280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Madrid is the widest metropolitan area in Spain</a:t>
            </a:r>
            <a:endParaRPr lang="en-US" sz="1400" baseline="30000" dirty="0">
              <a:solidFill>
                <a:schemeClr val="tx1"/>
              </a:solidFill>
            </a:endParaRPr>
          </a:p>
        </p:txBody>
      </p:sp>
      <p:sp>
        <p:nvSpPr>
          <p:cNvPr id="23" name="Rectángulo 22">
            <a:extLst>
              <a:ext uri="{FF2B5EF4-FFF2-40B4-BE49-F238E27FC236}">
                <a16:creationId xmlns:a16="http://schemas.microsoft.com/office/drawing/2014/main" id="{544A89DC-E1B5-9741-32E8-558592430919}"/>
              </a:ext>
            </a:extLst>
          </p:cNvPr>
          <p:cNvSpPr/>
          <p:nvPr/>
        </p:nvSpPr>
        <p:spPr>
          <a:xfrm>
            <a:off x="1729865" y="1056758"/>
            <a:ext cx="4675445" cy="861774"/>
          </a:xfrm>
          <a:prstGeom prst="rect">
            <a:avLst/>
          </a:prstGeom>
        </p:spPr>
        <p:txBody>
          <a:bodyPr wrap="square">
            <a:spAutoFit/>
          </a:bodyPr>
          <a:lstStyle/>
          <a:p>
            <a:pPr>
              <a:lnSpc>
                <a:spcPts val="3000"/>
              </a:lnSpc>
            </a:pPr>
            <a:r>
              <a:rPr lang="es-ES" sz="2800" b="1" dirty="0">
                <a:solidFill>
                  <a:srgbClr val="0081C9"/>
                </a:solidFill>
                <a:latin typeface="Segoe UI" panose="020B0502040204020203" pitchFamily="34" charset="0"/>
                <a:cs typeface="Segoe UI" panose="020B0502040204020203" pitchFamily="34" charset="0"/>
              </a:rPr>
              <a:t>Integrated</a:t>
            </a:r>
          </a:p>
          <a:p>
            <a:pPr>
              <a:lnSpc>
                <a:spcPts val="3000"/>
              </a:lnSpc>
            </a:pPr>
            <a:r>
              <a:rPr lang="es-ES" sz="2800" b="1" dirty="0">
                <a:solidFill>
                  <a:srgbClr val="0081C9"/>
                </a:solidFill>
                <a:latin typeface="Segoe UI" panose="020B0502040204020203" pitchFamily="34" charset="0"/>
                <a:cs typeface="Segoe UI" panose="020B0502040204020203" pitchFamily="34" charset="0"/>
              </a:rPr>
              <a:t>management model</a:t>
            </a:r>
          </a:p>
        </p:txBody>
      </p:sp>
    </p:spTree>
    <p:extLst>
      <p:ext uri="{BB962C8B-B14F-4D97-AF65-F5344CB8AC3E}">
        <p14:creationId xmlns:p14="http://schemas.microsoft.com/office/powerpoint/2010/main" val="1189975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3933DF4-45FF-7743-8CAF-E9F1775327D8}"/>
              </a:ext>
            </a:extLst>
          </p:cNvPr>
          <p:cNvPicPr>
            <a:picLocks noGrp="1" noChangeAspect="1"/>
          </p:cNvPicPr>
          <p:nvPr>
            <p:ph idx="1"/>
          </p:nvPr>
        </p:nvPicPr>
        <p:blipFill>
          <a:blip r:embed="rId2"/>
          <a:stretch>
            <a:fillRect/>
          </a:stretch>
        </p:blipFill>
        <p:spPr>
          <a:xfrm>
            <a:off x="1" y="0"/>
            <a:ext cx="12191999" cy="6858000"/>
          </a:xfrm>
        </p:spPr>
      </p:pic>
      <p:grpSp>
        <p:nvGrpSpPr>
          <p:cNvPr id="29" name="Grupo 28">
            <a:extLst>
              <a:ext uri="{FF2B5EF4-FFF2-40B4-BE49-F238E27FC236}">
                <a16:creationId xmlns:a16="http://schemas.microsoft.com/office/drawing/2014/main" id="{6A48DAD0-04B5-B787-0952-13E3C3E3F196}"/>
              </a:ext>
            </a:extLst>
          </p:cNvPr>
          <p:cNvGrpSpPr/>
          <p:nvPr/>
        </p:nvGrpSpPr>
        <p:grpSpPr>
          <a:xfrm>
            <a:off x="682014" y="1915981"/>
            <a:ext cx="5941411" cy="3866884"/>
            <a:chOff x="682014" y="1886953"/>
            <a:chExt cx="5941411" cy="3866884"/>
          </a:xfrm>
        </p:grpSpPr>
        <p:grpSp>
          <p:nvGrpSpPr>
            <p:cNvPr id="26" name="Grupo 25">
              <a:extLst>
                <a:ext uri="{FF2B5EF4-FFF2-40B4-BE49-F238E27FC236}">
                  <a16:creationId xmlns:a16="http://schemas.microsoft.com/office/drawing/2014/main" id="{63CDCBD5-3A04-28D2-74C8-A8233B715ED6}"/>
                </a:ext>
              </a:extLst>
            </p:cNvPr>
            <p:cNvGrpSpPr/>
            <p:nvPr/>
          </p:nvGrpSpPr>
          <p:grpSpPr>
            <a:xfrm>
              <a:off x="682014" y="1907986"/>
              <a:ext cx="5941411" cy="3845851"/>
              <a:chOff x="682014" y="1907986"/>
              <a:chExt cx="5941411" cy="3845851"/>
            </a:xfrm>
          </p:grpSpPr>
          <p:grpSp>
            <p:nvGrpSpPr>
              <p:cNvPr id="20" name="Grupo 19">
                <a:extLst>
                  <a:ext uri="{FF2B5EF4-FFF2-40B4-BE49-F238E27FC236}">
                    <a16:creationId xmlns:a16="http://schemas.microsoft.com/office/drawing/2014/main" id="{2D9F40BE-4419-4871-C55F-610FFBE55E74}"/>
                  </a:ext>
                </a:extLst>
              </p:cNvPr>
              <p:cNvGrpSpPr/>
              <p:nvPr/>
            </p:nvGrpSpPr>
            <p:grpSpPr>
              <a:xfrm>
                <a:off x="682014" y="1985150"/>
                <a:ext cx="5941411" cy="3768687"/>
                <a:chOff x="940683" y="2270916"/>
                <a:chExt cx="5941411" cy="3768687"/>
              </a:xfrm>
            </p:grpSpPr>
            <p:pic>
              <p:nvPicPr>
                <p:cNvPr id="14" name="Imagen 13">
                  <a:extLst>
                    <a:ext uri="{FF2B5EF4-FFF2-40B4-BE49-F238E27FC236}">
                      <a16:creationId xmlns:a16="http://schemas.microsoft.com/office/drawing/2014/main" id="{FB2A1B88-1C7A-B7D4-DA65-87BF47AED9EE}"/>
                    </a:ext>
                  </a:extLst>
                </p:cNvPr>
                <p:cNvPicPr>
                  <a:picLocks noChangeAspect="1"/>
                </p:cNvPicPr>
                <p:nvPr/>
              </p:nvPicPr>
              <p:blipFill>
                <a:blip r:embed="rId3"/>
                <a:stretch>
                  <a:fillRect/>
                </a:stretch>
              </p:blipFill>
              <p:spPr>
                <a:xfrm>
                  <a:off x="940683" y="2270916"/>
                  <a:ext cx="5941411" cy="3768687"/>
                </a:xfrm>
                <a:prstGeom prst="rect">
                  <a:avLst/>
                </a:prstGeom>
              </p:spPr>
            </p:pic>
            <p:pic>
              <p:nvPicPr>
                <p:cNvPr id="19" name="Imagen 18">
                  <a:extLst>
                    <a:ext uri="{FF2B5EF4-FFF2-40B4-BE49-F238E27FC236}">
                      <a16:creationId xmlns:a16="http://schemas.microsoft.com/office/drawing/2014/main" id="{6D2A45E3-A192-6B1A-E2DF-FBDC89A1FB23}"/>
                    </a:ext>
                  </a:extLst>
                </p:cNvPr>
                <p:cNvPicPr>
                  <a:picLocks noChangeAspect="1"/>
                </p:cNvPicPr>
                <p:nvPr/>
              </p:nvPicPr>
              <p:blipFill>
                <a:blip r:embed="rId4"/>
                <a:stretch>
                  <a:fillRect/>
                </a:stretch>
              </p:blipFill>
              <p:spPr>
                <a:xfrm>
                  <a:off x="4918522" y="3217726"/>
                  <a:ext cx="1495550" cy="2617213"/>
                </a:xfrm>
                <a:prstGeom prst="rect">
                  <a:avLst/>
                </a:prstGeom>
              </p:spPr>
            </p:pic>
          </p:grpSp>
          <p:sp>
            <p:nvSpPr>
              <p:cNvPr id="25" name="CuadroTexto 24">
                <a:extLst>
                  <a:ext uri="{FF2B5EF4-FFF2-40B4-BE49-F238E27FC236}">
                    <a16:creationId xmlns:a16="http://schemas.microsoft.com/office/drawing/2014/main" id="{F7FFD703-51B7-7D6A-A74C-EE524819561C}"/>
                  </a:ext>
                </a:extLst>
              </p:cNvPr>
              <p:cNvSpPr txBox="1"/>
              <p:nvPr/>
            </p:nvSpPr>
            <p:spPr>
              <a:xfrm>
                <a:off x="737977" y="1907986"/>
                <a:ext cx="5161173" cy="1123384"/>
              </a:xfrm>
              <a:prstGeom prst="rect">
                <a:avLst/>
              </a:prstGeom>
              <a:solidFill>
                <a:schemeClr val="bg1"/>
              </a:solidFill>
            </p:spPr>
            <p:txBody>
              <a:bodyPr wrap="square">
                <a:spAutoFit/>
              </a:bodyPr>
              <a:lstStyle/>
              <a:p>
                <a:r>
                  <a:rPr lang="en-US" sz="2000" dirty="0">
                    <a:latin typeface="Times New Roman" panose="02020603050405020304" pitchFamily="18" charset="0"/>
                    <a:cs typeface="Times New Roman" panose="02020603050405020304" pitchFamily="18" charset="0"/>
                  </a:rPr>
                  <a:t>Drought in Brazil activates plans for eventual rationing</a:t>
                </a:r>
              </a:p>
              <a:p>
                <a:pPr>
                  <a:spcBef>
                    <a:spcPts val="600"/>
                  </a:spcBef>
                </a:pPr>
                <a:r>
                  <a:rPr lang="en-US" sz="1100" dirty="0">
                    <a:latin typeface="Times New Roman" panose="02020603050405020304" pitchFamily="18" charset="0"/>
                    <a:cs typeface="Times New Roman" panose="02020603050405020304" pitchFamily="18" charset="0"/>
                  </a:rPr>
                  <a:t>Rio de Janeiro and Minas Gerais contemplate the possibility of rationing water, as has happened in Sao Paulo.</a:t>
                </a:r>
              </a:p>
            </p:txBody>
          </p:sp>
        </p:grpSp>
        <p:sp>
          <p:nvSpPr>
            <p:cNvPr id="28" name="Rectángulo 27">
              <a:extLst>
                <a:ext uri="{FF2B5EF4-FFF2-40B4-BE49-F238E27FC236}">
                  <a16:creationId xmlns:a16="http://schemas.microsoft.com/office/drawing/2014/main" id="{5D17D330-30A1-3F19-5E59-F75FF7A22009}"/>
                </a:ext>
              </a:extLst>
            </p:cNvPr>
            <p:cNvSpPr/>
            <p:nvPr/>
          </p:nvSpPr>
          <p:spPr>
            <a:xfrm>
              <a:off x="5753099" y="1886953"/>
              <a:ext cx="870325" cy="11483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44" name="Grupo 43">
            <a:extLst>
              <a:ext uri="{FF2B5EF4-FFF2-40B4-BE49-F238E27FC236}">
                <a16:creationId xmlns:a16="http://schemas.microsoft.com/office/drawing/2014/main" id="{303E5D72-1845-B04A-AC84-C95D46705932}"/>
              </a:ext>
            </a:extLst>
          </p:cNvPr>
          <p:cNvGrpSpPr/>
          <p:nvPr/>
        </p:nvGrpSpPr>
        <p:grpSpPr>
          <a:xfrm>
            <a:off x="322425" y="1985149"/>
            <a:ext cx="7897327" cy="4165934"/>
            <a:chOff x="322425" y="1985149"/>
            <a:chExt cx="7897327" cy="4165934"/>
          </a:xfrm>
        </p:grpSpPr>
        <p:sp>
          <p:nvSpPr>
            <p:cNvPr id="42" name="Rectángulo 41">
              <a:extLst>
                <a:ext uri="{FF2B5EF4-FFF2-40B4-BE49-F238E27FC236}">
                  <a16:creationId xmlns:a16="http://schemas.microsoft.com/office/drawing/2014/main" id="{D20B02EE-EB7F-6A59-C888-2EB0C70D7474}"/>
                </a:ext>
              </a:extLst>
            </p:cNvPr>
            <p:cNvSpPr/>
            <p:nvPr/>
          </p:nvSpPr>
          <p:spPr>
            <a:xfrm>
              <a:off x="437183" y="1985149"/>
              <a:ext cx="6170356" cy="416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3" name="Grupo 32">
              <a:extLst>
                <a:ext uri="{FF2B5EF4-FFF2-40B4-BE49-F238E27FC236}">
                  <a16:creationId xmlns:a16="http://schemas.microsoft.com/office/drawing/2014/main" id="{1F4424CF-B2C0-98A5-275D-67DFB99D0FA7}"/>
                </a:ext>
              </a:extLst>
            </p:cNvPr>
            <p:cNvGrpSpPr/>
            <p:nvPr/>
          </p:nvGrpSpPr>
          <p:grpSpPr>
            <a:xfrm>
              <a:off x="322425" y="2424693"/>
              <a:ext cx="7897327" cy="2362530"/>
              <a:chOff x="322425" y="2395665"/>
              <a:chExt cx="7897327" cy="2362530"/>
            </a:xfrm>
          </p:grpSpPr>
          <p:pic>
            <p:nvPicPr>
              <p:cNvPr id="7" name="Imagen 6">
                <a:extLst>
                  <a:ext uri="{FF2B5EF4-FFF2-40B4-BE49-F238E27FC236}">
                    <a16:creationId xmlns:a16="http://schemas.microsoft.com/office/drawing/2014/main" id="{D60C5DDA-F7EF-4555-8FAE-9DC59FCEDB0E}"/>
                  </a:ext>
                </a:extLst>
              </p:cNvPr>
              <p:cNvPicPr>
                <a:picLocks noChangeAspect="1"/>
              </p:cNvPicPr>
              <p:nvPr/>
            </p:nvPicPr>
            <p:blipFill>
              <a:blip r:embed="rId5"/>
              <a:stretch>
                <a:fillRect/>
              </a:stretch>
            </p:blipFill>
            <p:spPr>
              <a:xfrm rot="20960140">
                <a:off x="322425" y="2395665"/>
                <a:ext cx="7897327" cy="2362530"/>
              </a:xfrm>
              <a:prstGeom prst="rect">
                <a:avLst/>
              </a:prstGeom>
            </p:spPr>
          </p:pic>
          <p:sp>
            <p:nvSpPr>
              <p:cNvPr id="32" name="CuadroTexto 31">
                <a:extLst>
                  <a:ext uri="{FF2B5EF4-FFF2-40B4-BE49-F238E27FC236}">
                    <a16:creationId xmlns:a16="http://schemas.microsoft.com/office/drawing/2014/main" id="{35D97C77-B78A-6BF7-EAC2-8F68A2961C8E}"/>
                  </a:ext>
                </a:extLst>
              </p:cNvPr>
              <p:cNvSpPr txBox="1"/>
              <p:nvPr/>
            </p:nvSpPr>
            <p:spPr>
              <a:xfrm rot="20962967">
                <a:off x="453582" y="3012272"/>
                <a:ext cx="4157908" cy="1015663"/>
              </a:xfrm>
              <a:prstGeom prst="rect">
                <a:avLst/>
              </a:prstGeom>
              <a:solidFill>
                <a:schemeClr val="bg1"/>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Venezuela has been 3 years under drought and expects decreasing rainwater resources</a:t>
                </a:r>
              </a:p>
            </p:txBody>
          </p:sp>
        </p:grpSp>
      </p:grpSp>
      <p:pic>
        <p:nvPicPr>
          <p:cNvPr id="15" name="Picture 4" descr="CANAL DE ISABEL II, S.A. - Asociación Española de Empresas Gestoras de los  Servicios de Agua Urbana">
            <a:extLst>
              <a:ext uri="{FF2B5EF4-FFF2-40B4-BE49-F238E27FC236}">
                <a16:creationId xmlns:a16="http://schemas.microsoft.com/office/drawing/2014/main" id="{2A96B84F-7CD4-4A22-AC2C-CAF235D79B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115" y="225485"/>
            <a:ext cx="767859" cy="36008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o 1">
            <a:extLst>
              <a:ext uri="{FF2B5EF4-FFF2-40B4-BE49-F238E27FC236}">
                <a16:creationId xmlns:a16="http://schemas.microsoft.com/office/drawing/2014/main" id="{9E0C1CED-1923-2225-BBB7-9201896ED1D3}"/>
              </a:ext>
            </a:extLst>
          </p:cNvPr>
          <p:cNvGrpSpPr/>
          <p:nvPr/>
        </p:nvGrpSpPr>
        <p:grpSpPr>
          <a:xfrm>
            <a:off x="9840204" y="5566727"/>
            <a:ext cx="2315199" cy="1279081"/>
            <a:chOff x="9840204" y="5566727"/>
            <a:chExt cx="2315199" cy="1279081"/>
          </a:xfrm>
        </p:grpSpPr>
        <p:sp>
          <p:nvSpPr>
            <p:cNvPr id="3" name="Rectángulo 2">
              <a:extLst>
                <a:ext uri="{FF2B5EF4-FFF2-40B4-BE49-F238E27FC236}">
                  <a16:creationId xmlns:a16="http://schemas.microsoft.com/office/drawing/2014/main" id="{A956FF0B-5501-CBF5-90D3-ED3C520D2170}"/>
                </a:ext>
              </a:extLst>
            </p:cNvPr>
            <p:cNvSpPr/>
            <p:nvPr/>
          </p:nvSpPr>
          <p:spPr>
            <a:xfrm>
              <a:off x="9840204" y="5566727"/>
              <a:ext cx="2315199" cy="12790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Content Placeholder 4">
              <a:extLst>
                <a:ext uri="{FF2B5EF4-FFF2-40B4-BE49-F238E27FC236}">
                  <a16:creationId xmlns:a16="http://schemas.microsoft.com/office/drawing/2014/main" id="{96E26488-0228-2354-0229-DD86272742E0}"/>
                </a:ext>
              </a:extLst>
            </p:cNvPr>
            <p:cNvPicPr>
              <a:picLocks noChangeAspect="1"/>
            </p:cNvPicPr>
            <p:nvPr/>
          </p:nvPicPr>
          <p:blipFill rotWithShape="1">
            <a:blip r:embed="rId7"/>
            <a:srcRect l="81161" t="81012"/>
            <a:stretch/>
          </p:blipFill>
          <p:spPr>
            <a:xfrm>
              <a:off x="10561644" y="5912276"/>
              <a:ext cx="1570374" cy="890359"/>
            </a:xfrm>
            <a:prstGeom prst="rect">
              <a:avLst/>
            </a:prstGeom>
          </p:spPr>
        </p:pic>
      </p:grpSp>
      <p:sp>
        <p:nvSpPr>
          <p:cNvPr id="27" name="CuadroTexto 26">
            <a:extLst>
              <a:ext uri="{FF2B5EF4-FFF2-40B4-BE49-F238E27FC236}">
                <a16:creationId xmlns:a16="http://schemas.microsoft.com/office/drawing/2014/main" id="{C0E78154-F4F9-F273-7AAE-FF8FEB3EF68C}"/>
              </a:ext>
            </a:extLst>
          </p:cNvPr>
          <p:cNvSpPr txBox="1"/>
          <p:nvPr/>
        </p:nvSpPr>
        <p:spPr>
          <a:xfrm>
            <a:off x="759212" y="904480"/>
            <a:ext cx="10076428" cy="954107"/>
          </a:xfrm>
          <a:prstGeom prst="rect">
            <a:avLst/>
          </a:prstGeom>
          <a:noFill/>
        </p:spPr>
        <p:txBody>
          <a:bodyPr wrap="square">
            <a:spAutoFit/>
          </a:bodyPr>
          <a:lstStyle/>
          <a:p>
            <a:pPr>
              <a:buClr>
                <a:srgbClr val="0081C9"/>
              </a:buClr>
            </a:pPr>
            <a:r>
              <a:rPr lang="es-ES" sz="2800" b="1" dirty="0">
                <a:solidFill>
                  <a:srgbClr val="0081C9"/>
                </a:solidFill>
                <a:latin typeface="Segoe UI" panose="020B0502040204020203" pitchFamily="34" charset="0"/>
                <a:cs typeface="Segoe UI" panose="020B0502040204020203" pitchFamily="34" charset="0"/>
              </a:rPr>
              <a:t>Regional challenges</a:t>
            </a:r>
          </a:p>
          <a:p>
            <a:pPr>
              <a:buClr>
                <a:srgbClr val="0081C9"/>
              </a:buClr>
            </a:pPr>
            <a:r>
              <a:rPr lang="es-ES" sz="2800" dirty="0">
                <a:solidFill>
                  <a:srgbClr val="FEAA22"/>
                </a:solidFill>
                <a:latin typeface="Segoe UI Light" panose="020B0502040204020203" pitchFamily="34" charset="0"/>
                <a:cs typeface="Segoe UI Light" panose="020B0502040204020203" pitchFamily="34" charset="0"/>
              </a:rPr>
              <a:t>Scarcity and rainfall irregularity </a:t>
            </a:r>
          </a:p>
        </p:txBody>
      </p:sp>
      <p:pic>
        <p:nvPicPr>
          <p:cNvPr id="35" name="Gráfico 34" descr="Mano abierta con planta con relleno sólido">
            <a:extLst>
              <a:ext uri="{FF2B5EF4-FFF2-40B4-BE49-F238E27FC236}">
                <a16:creationId xmlns:a16="http://schemas.microsoft.com/office/drawing/2014/main" id="{ADB4E521-12EE-EEFD-DDB6-E574D1272F0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4811" y="4877724"/>
            <a:ext cx="370550" cy="370550"/>
          </a:xfrm>
          <a:prstGeom prst="rect">
            <a:avLst/>
          </a:prstGeom>
        </p:spPr>
      </p:pic>
      <p:grpSp>
        <p:nvGrpSpPr>
          <p:cNvPr id="39" name="Grupo 38">
            <a:extLst>
              <a:ext uri="{FF2B5EF4-FFF2-40B4-BE49-F238E27FC236}">
                <a16:creationId xmlns:a16="http://schemas.microsoft.com/office/drawing/2014/main" id="{E9EABB30-478B-8D4D-4C73-F3CE54397168}"/>
              </a:ext>
            </a:extLst>
          </p:cNvPr>
          <p:cNvGrpSpPr/>
          <p:nvPr/>
        </p:nvGrpSpPr>
        <p:grpSpPr>
          <a:xfrm>
            <a:off x="7858727" y="944059"/>
            <a:ext cx="3962953" cy="1829055"/>
            <a:chOff x="7858727" y="944059"/>
            <a:chExt cx="3962953" cy="1829055"/>
          </a:xfrm>
        </p:grpSpPr>
        <p:pic>
          <p:nvPicPr>
            <p:cNvPr id="9" name="Imagen 8">
              <a:extLst>
                <a:ext uri="{FF2B5EF4-FFF2-40B4-BE49-F238E27FC236}">
                  <a16:creationId xmlns:a16="http://schemas.microsoft.com/office/drawing/2014/main" id="{7E6E6367-242E-CFDB-1FA9-11AD1B5FF55B}"/>
                </a:ext>
              </a:extLst>
            </p:cNvPr>
            <p:cNvPicPr>
              <a:picLocks noChangeAspect="1"/>
            </p:cNvPicPr>
            <p:nvPr/>
          </p:nvPicPr>
          <p:blipFill>
            <a:blip r:embed="rId10"/>
            <a:stretch>
              <a:fillRect/>
            </a:stretch>
          </p:blipFill>
          <p:spPr>
            <a:xfrm rot="580355">
              <a:off x="7858727" y="944059"/>
              <a:ext cx="3962953" cy="1829055"/>
            </a:xfrm>
            <a:prstGeom prst="rect">
              <a:avLst/>
            </a:prstGeom>
          </p:spPr>
        </p:pic>
        <p:sp>
          <p:nvSpPr>
            <p:cNvPr id="34" name="CuadroTexto 33">
              <a:extLst>
                <a:ext uri="{FF2B5EF4-FFF2-40B4-BE49-F238E27FC236}">
                  <a16:creationId xmlns:a16="http://schemas.microsoft.com/office/drawing/2014/main" id="{EB8BB1ED-13FD-E873-5E30-7810F0142D4A}"/>
                </a:ext>
              </a:extLst>
            </p:cNvPr>
            <p:cNvSpPr txBox="1"/>
            <p:nvPr/>
          </p:nvSpPr>
          <p:spPr>
            <a:xfrm rot="638998">
              <a:off x="7874838" y="1184888"/>
              <a:ext cx="3877452" cy="1015663"/>
            </a:xfrm>
            <a:prstGeom prst="rect">
              <a:avLst/>
            </a:prstGeom>
            <a:solidFill>
              <a:schemeClr val="bg1"/>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Santos asks Colombians to save water and energy because of the drought</a:t>
              </a:r>
            </a:p>
          </p:txBody>
        </p:sp>
      </p:grpSp>
      <p:grpSp>
        <p:nvGrpSpPr>
          <p:cNvPr id="38" name="Grupo 37">
            <a:extLst>
              <a:ext uri="{FF2B5EF4-FFF2-40B4-BE49-F238E27FC236}">
                <a16:creationId xmlns:a16="http://schemas.microsoft.com/office/drawing/2014/main" id="{A928A3C1-0B01-0E72-21E6-075C9B829E82}"/>
              </a:ext>
            </a:extLst>
          </p:cNvPr>
          <p:cNvGrpSpPr/>
          <p:nvPr/>
        </p:nvGrpSpPr>
        <p:grpSpPr>
          <a:xfrm>
            <a:off x="7698765" y="3767381"/>
            <a:ext cx="4229690" cy="1752845"/>
            <a:chOff x="7698765" y="3767381"/>
            <a:chExt cx="4229690" cy="1752845"/>
          </a:xfrm>
        </p:grpSpPr>
        <p:pic>
          <p:nvPicPr>
            <p:cNvPr id="11" name="Imagen 10">
              <a:extLst>
                <a:ext uri="{FF2B5EF4-FFF2-40B4-BE49-F238E27FC236}">
                  <a16:creationId xmlns:a16="http://schemas.microsoft.com/office/drawing/2014/main" id="{7001B1C0-C982-2FF0-8D59-CA15D6FD59BC}"/>
                </a:ext>
              </a:extLst>
            </p:cNvPr>
            <p:cNvPicPr>
              <a:picLocks noChangeAspect="1"/>
            </p:cNvPicPr>
            <p:nvPr/>
          </p:nvPicPr>
          <p:blipFill>
            <a:blip r:embed="rId11"/>
            <a:stretch>
              <a:fillRect/>
            </a:stretch>
          </p:blipFill>
          <p:spPr>
            <a:xfrm rot="20822723">
              <a:off x="7698765" y="3767381"/>
              <a:ext cx="4229690" cy="1752845"/>
            </a:xfrm>
            <a:prstGeom prst="rect">
              <a:avLst/>
            </a:prstGeom>
          </p:spPr>
        </p:pic>
        <p:sp>
          <p:nvSpPr>
            <p:cNvPr id="36" name="CuadroTexto 35">
              <a:extLst>
                <a:ext uri="{FF2B5EF4-FFF2-40B4-BE49-F238E27FC236}">
                  <a16:creationId xmlns:a16="http://schemas.microsoft.com/office/drawing/2014/main" id="{57E072B3-08DF-4980-D24E-F4D818222157}"/>
                </a:ext>
              </a:extLst>
            </p:cNvPr>
            <p:cNvSpPr txBox="1"/>
            <p:nvPr/>
          </p:nvSpPr>
          <p:spPr>
            <a:xfrm rot="20751559">
              <a:off x="7787964" y="4066311"/>
              <a:ext cx="3877452" cy="707886"/>
            </a:xfrm>
            <a:prstGeom prst="rect">
              <a:avLst/>
            </a:prstGeom>
            <a:solidFill>
              <a:schemeClr val="bg1"/>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The serious drought in Cuba continues</a:t>
              </a:r>
            </a:p>
          </p:txBody>
        </p:sp>
      </p:grpSp>
      <p:grpSp>
        <p:nvGrpSpPr>
          <p:cNvPr id="41" name="Grupo 40">
            <a:extLst>
              <a:ext uri="{FF2B5EF4-FFF2-40B4-BE49-F238E27FC236}">
                <a16:creationId xmlns:a16="http://schemas.microsoft.com/office/drawing/2014/main" id="{4EE0B805-2C1B-E8B6-17B2-8F75CEF1D891}"/>
              </a:ext>
            </a:extLst>
          </p:cNvPr>
          <p:cNvGrpSpPr/>
          <p:nvPr/>
        </p:nvGrpSpPr>
        <p:grpSpPr>
          <a:xfrm>
            <a:off x="6654220" y="624136"/>
            <a:ext cx="6036597" cy="5609728"/>
            <a:chOff x="6654220" y="624136"/>
            <a:chExt cx="6036597" cy="5609728"/>
          </a:xfrm>
        </p:grpSpPr>
        <p:sp>
          <p:nvSpPr>
            <p:cNvPr id="40" name="Rectángulo 39">
              <a:extLst>
                <a:ext uri="{FF2B5EF4-FFF2-40B4-BE49-F238E27FC236}">
                  <a16:creationId xmlns:a16="http://schemas.microsoft.com/office/drawing/2014/main" id="{EC23E8AC-9080-1A41-1872-5C0A793DE679}"/>
                </a:ext>
              </a:extLst>
            </p:cNvPr>
            <p:cNvSpPr/>
            <p:nvPr/>
          </p:nvSpPr>
          <p:spPr>
            <a:xfrm>
              <a:off x="6654220" y="624136"/>
              <a:ext cx="5537780" cy="560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6" name="Grupo 5">
              <a:extLst>
                <a:ext uri="{FF2B5EF4-FFF2-40B4-BE49-F238E27FC236}">
                  <a16:creationId xmlns:a16="http://schemas.microsoft.com/office/drawing/2014/main" id="{7194243F-2BB1-513C-CCAD-175376C7F03A}"/>
                </a:ext>
              </a:extLst>
            </p:cNvPr>
            <p:cNvGrpSpPr/>
            <p:nvPr/>
          </p:nvGrpSpPr>
          <p:grpSpPr>
            <a:xfrm>
              <a:off x="6829525" y="876114"/>
              <a:ext cx="5861292" cy="5208940"/>
              <a:chOff x="6196289" y="215141"/>
              <a:chExt cx="5861292" cy="5208940"/>
            </a:xfrm>
            <a:solidFill>
              <a:schemeClr val="accent1"/>
            </a:solidFill>
          </p:grpSpPr>
          <p:pic>
            <p:nvPicPr>
              <p:cNvPr id="8" name="Imagen 7">
                <a:extLst>
                  <a:ext uri="{FF2B5EF4-FFF2-40B4-BE49-F238E27FC236}">
                    <a16:creationId xmlns:a16="http://schemas.microsoft.com/office/drawing/2014/main" id="{8E3B5DB5-D6CB-8077-48A0-D3996F0FEE1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489006" y="4761648"/>
                <a:ext cx="5568575" cy="662433"/>
              </a:xfrm>
              <a:prstGeom prst="rect">
                <a:avLst/>
              </a:prstGeom>
              <a:grpFill/>
            </p:spPr>
          </p:pic>
          <p:grpSp>
            <p:nvGrpSpPr>
              <p:cNvPr id="10" name="Grupo 9">
                <a:extLst>
                  <a:ext uri="{FF2B5EF4-FFF2-40B4-BE49-F238E27FC236}">
                    <a16:creationId xmlns:a16="http://schemas.microsoft.com/office/drawing/2014/main" id="{7D898730-4940-5EAB-EBB2-BB6062594195}"/>
                  </a:ext>
                </a:extLst>
              </p:cNvPr>
              <p:cNvGrpSpPr/>
              <p:nvPr/>
            </p:nvGrpSpPr>
            <p:grpSpPr>
              <a:xfrm>
                <a:off x="6196289" y="215141"/>
                <a:ext cx="5279697" cy="2083550"/>
                <a:chOff x="6196289" y="215141"/>
                <a:chExt cx="5279697" cy="2083550"/>
              </a:xfrm>
              <a:grpFill/>
            </p:grpSpPr>
            <p:pic>
              <p:nvPicPr>
                <p:cNvPr id="18" name="Imagen 17">
                  <a:extLst>
                    <a:ext uri="{FF2B5EF4-FFF2-40B4-BE49-F238E27FC236}">
                      <a16:creationId xmlns:a16="http://schemas.microsoft.com/office/drawing/2014/main" id="{01641134-6F4F-ECDE-DF77-42806F4E5E62}"/>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196289" y="1007234"/>
                  <a:ext cx="5279697" cy="1054304"/>
                </a:xfrm>
                <a:prstGeom prst="rect">
                  <a:avLst/>
                </a:prstGeom>
                <a:grpFill/>
              </p:spPr>
            </p:pic>
            <p:pic>
              <p:nvPicPr>
                <p:cNvPr id="21" name="Imagen 20">
                  <a:extLst>
                    <a:ext uri="{FF2B5EF4-FFF2-40B4-BE49-F238E27FC236}">
                      <a16:creationId xmlns:a16="http://schemas.microsoft.com/office/drawing/2014/main" id="{D15C3B44-4E9A-7895-516A-E3B42D5497A5}"/>
                    </a:ext>
                  </a:extLst>
                </p:cNvPr>
                <p:cNvPicPr>
                  <a:picLocks noChangeAspect="1"/>
                </p:cNvPicPr>
                <p:nvPr/>
              </p:nvPicPr>
              <p:blipFill>
                <a:blip r:embed="rId14"/>
                <a:stretch>
                  <a:fillRect/>
                </a:stretch>
              </p:blipFill>
              <p:spPr>
                <a:xfrm>
                  <a:off x="6196290" y="215141"/>
                  <a:ext cx="5029902" cy="438211"/>
                </a:xfrm>
                <a:prstGeom prst="rect">
                  <a:avLst/>
                </a:prstGeom>
                <a:grpFill/>
              </p:spPr>
            </p:pic>
            <p:pic>
              <p:nvPicPr>
                <p:cNvPr id="22" name="Imagen 21">
                  <a:extLst>
                    <a:ext uri="{FF2B5EF4-FFF2-40B4-BE49-F238E27FC236}">
                      <a16:creationId xmlns:a16="http://schemas.microsoft.com/office/drawing/2014/main" id="{2258E9D7-26CD-7D99-AB24-FFD29ED2CEA0}"/>
                    </a:ext>
                  </a:extLst>
                </p:cNvPr>
                <p:cNvPicPr>
                  <a:picLocks noChangeAspect="1"/>
                </p:cNvPicPr>
                <p:nvPr/>
              </p:nvPicPr>
              <p:blipFill>
                <a:blip r:embed="rId15"/>
                <a:stretch>
                  <a:fillRect/>
                </a:stretch>
              </p:blipFill>
              <p:spPr>
                <a:xfrm>
                  <a:off x="6196290" y="752258"/>
                  <a:ext cx="3077004" cy="200053"/>
                </a:xfrm>
                <a:prstGeom prst="rect">
                  <a:avLst/>
                </a:prstGeom>
                <a:grpFill/>
              </p:spPr>
            </p:pic>
            <p:pic>
              <p:nvPicPr>
                <p:cNvPr id="23" name="Imagen 22">
                  <a:extLst>
                    <a:ext uri="{FF2B5EF4-FFF2-40B4-BE49-F238E27FC236}">
                      <a16:creationId xmlns:a16="http://schemas.microsoft.com/office/drawing/2014/main" id="{C4CAFB65-0404-EF42-5F56-131CD0039A9D}"/>
                    </a:ext>
                  </a:extLst>
                </p:cNvPr>
                <p:cNvPicPr>
                  <a:picLocks noChangeAspect="1"/>
                </p:cNvPicPr>
                <p:nvPr/>
              </p:nvPicPr>
              <p:blipFill>
                <a:blip r:embed="rId16"/>
                <a:stretch>
                  <a:fillRect/>
                </a:stretch>
              </p:blipFill>
              <p:spPr>
                <a:xfrm>
                  <a:off x="6196289" y="2136743"/>
                  <a:ext cx="3524742" cy="161948"/>
                </a:xfrm>
                <a:prstGeom prst="rect">
                  <a:avLst/>
                </a:prstGeom>
                <a:grpFill/>
              </p:spPr>
            </p:pic>
          </p:grpSp>
          <p:grpSp>
            <p:nvGrpSpPr>
              <p:cNvPr id="13" name="Grupo 12">
                <a:extLst>
                  <a:ext uri="{FF2B5EF4-FFF2-40B4-BE49-F238E27FC236}">
                    <a16:creationId xmlns:a16="http://schemas.microsoft.com/office/drawing/2014/main" id="{F950BCC0-A7AA-7B55-A824-2052478258FD}"/>
                  </a:ext>
                </a:extLst>
              </p:cNvPr>
              <p:cNvGrpSpPr/>
              <p:nvPr/>
            </p:nvGrpSpPr>
            <p:grpSpPr>
              <a:xfrm>
                <a:off x="7289495" y="2472747"/>
                <a:ext cx="3781953" cy="2114845"/>
                <a:chOff x="6820264" y="2459904"/>
                <a:chExt cx="3781953" cy="2114845"/>
              </a:xfrm>
              <a:grpFill/>
            </p:grpSpPr>
            <p:pic>
              <p:nvPicPr>
                <p:cNvPr id="16" name="Imagen 15">
                  <a:extLst>
                    <a:ext uri="{FF2B5EF4-FFF2-40B4-BE49-F238E27FC236}">
                      <a16:creationId xmlns:a16="http://schemas.microsoft.com/office/drawing/2014/main" id="{44BF9822-E1B8-BC32-458A-2855838AA3C6}"/>
                    </a:ext>
                  </a:extLst>
                </p:cNvPr>
                <p:cNvPicPr>
                  <a:picLocks noChangeAspect="1"/>
                </p:cNvPicPr>
                <p:nvPr/>
              </p:nvPicPr>
              <p:blipFill>
                <a:blip r:embed="rId17"/>
                <a:stretch>
                  <a:fillRect/>
                </a:stretch>
              </p:blipFill>
              <p:spPr>
                <a:xfrm>
                  <a:off x="6820264" y="2459904"/>
                  <a:ext cx="3781953" cy="2114845"/>
                </a:xfrm>
                <a:prstGeom prst="rect">
                  <a:avLst/>
                </a:prstGeom>
                <a:grpFill/>
                <a:ln>
                  <a:noFill/>
                </a:ln>
                <a:effectLst>
                  <a:outerShdw blurRad="292100" dist="139700" dir="2700000" algn="tl" rotWithShape="0">
                    <a:srgbClr val="333333">
                      <a:alpha val="65000"/>
                    </a:srgbClr>
                  </a:outerShdw>
                </a:effectLst>
              </p:spPr>
            </p:pic>
            <p:sp>
              <p:nvSpPr>
                <p:cNvPr id="17" name="CuadroTexto 16">
                  <a:extLst>
                    <a:ext uri="{FF2B5EF4-FFF2-40B4-BE49-F238E27FC236}">
                      <a16:creationId xmlns:a16="http://schemas.microsoft.com/office/drawing/2014/main" id="{0C6D77D5-4235-AB53-CAE6-C232CA018CD6}"/>
                    </a:ext>
                  </a:extLst>
                </p:cNvPr>
                <p:cNvSpPr txBox="1"/>
                <p:nvPr/>
              </p:nvSpPr>
              <p:spPr>
                <a:xfrm>
                  <a:off x="8055251" y="2491216"/>
                  <a:ext cx="1158614" cy="646331"/>
                </a:xfrm>
                <a:prstGeom prst="rect">
                  <a:avLst/>
                </a:prstGeom>
                <a:grpFill/>
              </p:spPr>
              <p:txBody>
                <a:bodyPr wrap="square" rtlCol="0">
                  <a:spAutoFit/>
                </a:bodyPr>
                <a:lstStyle/>
                <a:p>
                  <a:pPr algn="ctr"/>
                  <a:r>
                    <a:rPr lang="es-ES" dirty="0">
                      <a:solidFill>
                        <a:srgbClr val="FFFF00"/>
                      </a:solidFill>
                    </a:rPr>
                    <a:t>Capacity</a:t>
                  </a:r>
                </a:p>
                <a:p>
                  <a:pPr algn="ctr"/>
                  <a:r>
                    <a:rPr lang="es-ES" dirty="0">
                      <a:solidFill>
                        <a:srgbClr val="FFFF00"/>
                      </a:solidFill>
                    </a:rPr>
                    <a:t>480 hm</a:t>
                  </a:r>
                  <a:r>
                    <a:rPr lang="es-ES" baseline="30000" dirty="0">
                      <a:solidFill>
                        <a:srgbClr val="FFFF00"/>
                      </a:solidFill>
                    </a:rPr>
                    <a:t>3</a:t>
                  </a:r>
                </a:p>
              </p:txBody>
            </p:sp>
          </p:grpSp>
        </p:grpSp>
      </p:grpSp>
      <p:grpSp>
        <p:nvGrpSpPr>
          <p:cNvPr id="56" name="Grupo 55">
            <a:extLst>
              <a:ext uri="{FF2B5EF4-FFF2-40B4-BE49-F238E27FC236}">
                <a16:creationId xmlns:a16="http://schemas.microsoft.com/office/drawing/2014/main" id="{7B945FE9-CE1A-494B-C710-1684CDB53D06}"/>
              </a:ext>
            </a:extLst>
          </p:cNvPr>
          <p:cNvGrpSpPr/>
          <p:nvPr/>
        </p:nvGrpSpPr>
        <p:grpSpPr>
          <a:xfrm>
            <a:off x="1406535" y="2124221"/>
            <a:ext cx="6349619" cy="3814230"/>
            <a:chOff x="395607" y="2336853"/>
            <a:chExt cx="6349619" cy="3814230"/>
          </a:xfrm>
        </p:grpSpPr>
        <p:sp>
          <p:nvSpPr>
            <p:cNvPr id="45" name="Rectángulo 44">
              <a:extLst>
                <a:ext uri="{FF2B5EF4-FFF2-40B4-BE49-F238E27FC236}">
                  <a16:creationId xmlns:a16="http://schemas.microsoft.com/office/drawing/2014/main" id="{38F08607-2A80-F16D-D4F9-AA91B23B784B}"/>
                </a:ext>
              </a:extLst>
            </p:cNvPr>
            <p:cNvSpPr/>
            <p:nvPr/>
          </p:nvSpPr>
          <p:spPr>
            <a:xfrm>
              <a:off x="395607" y="2336853"/>
              <a:ext cx="6349619" cy="316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1" name="Grupo 30">
              <a:extLst>
                <a:ext uri="{FF2B5EF4-FFF2-40B4-BE49-F238E27FC236}">
                  <a16:creationId xmlns:a16="http://schemas.microsoft.com/office/drawing/2014/main" id="{A8CA3429-B090-0976-A5F3-D8AC14407C31}"/>
                </a:ext>
              </a:extLst>
            </p:cNvPr>
            <p:cNvGrpSpPr/>
            <p:nvPr/>
          </p:nvGrpSpPr>
          <p:grpSpPr>
            <a:xfrm>
              <a:off x="1247452" y="2797716"/>
              <a:ext cx="4213930" cy="3353367"/>
              <a:chOff x="1247452" y="2797716"/>
              <a:chExt cx="4213930" cy="3353367"/>
            </a:xfrm>
          </p:grpSpPr>
          <p:pic>
            <p:nvPicPr>
              <p:cNvPr id="12" name="Picture 4">
                <a:extLst>
                  <a:ext uri="{FF2B5EF4-FFF2-40B4-BE49-F238E27FC236}">
                    <a16:creationId xmlns:a16="http://schemas.microsoft.com/office/drawing/2014/main" id="{DEF46E04-1F6D-D3A5-F66A-C2B2850D14B7}"/>
                  </a:ext>
                </a:extLst>
              </p:cNvPr>
              <p:cNvPicPr>
                <a:picLocks noChangeAspect="1" noChangeArrowheads="1"/>
              </p:cNvPicPr>
              <p:nvPr/>
            </p:nvPicPr>
            <p:blipFill>
              <a:blip r:embed="rId18"/>
              <a:srcRect/>
              <a:stretch>
                <a:fillRect/>
              </a:stretch>
            </p:blipFill>
            <p:spPr bwMode="auto">
              <a:xfrm>
                <a:off x="1247452" y="2797716"/>
                <a:ext cx="4213930" cy="3353367"/>
              </a:xfrm>
              <a:prstGeom prst="rect">
                <a:avLst/>
              </a:prstGeom>
              <a:noFill/>
              <a:ln w="9525">
                <a:noFill/>
                <a:miter lim="800000"/>
                <a:headEnd/>
                <a:tailEnd/>
              </a:ln>
            </p:spPr>
          </p:pic>
          <p:sp>
            <p:nvSpPr>
              <p:cNvPr id="30" name="CuadroTexto 29">
                <a:extLst>
                  <a:ext uri="{FF2B5EF4-FFF2-40B4-BE49-F238E27FC236}">
                    <a16:creationId xmlns:a16="http://schemas.microsoft.com/office/drawing/2014/main" id="{DFF19F82-DF4F-9968-51A9-E1C3D7F40188}"/>
                  </a:ext>
                </a:extLst>
              </p:cNvPr>
              <p:cNvSpPr txBox="1"/>
              <p:nvPr/>
            </p:nvSpPr>
            <p:spPr>
              <a:xfrm>
                <a:off x="1413779" y="3157933"/>
                <a:ext cx="3743325" cy="584775"/>
              </a:xfrm>
              <a:prstGeom prst="rect">
                <a:avLst/>
              </a:prstGeom>
              <a:solidFill>
                <a:schemeClr val="bg1"/>
              </a:solidFill>
            </p:spPr>
            <p:txBody>
              <a:bodyPr wrap="square" rtlCol="0">
                <a:spAutoFit/>
              </a:bodyPr>
              <a:lstStyle/>
              <a:p>
                <a:r>
                  <a:rPr lang="en-US" sz="1600" dirty="0">
                    <a:latin typeface="Times New Roman" panose="02020603050405020304" pitchFamily="18" charset="0"/>
                    <a:cs typeface="Times New Roman" panose="02020603050405020304" pitchFamily="18" charset="0"/>
                  </a:rPr>
                  <a:t>Paraguay faces a long and expensive drought.</a:t>
                </a:r>
              </a:p>
            </p:txBody>
          </p:sp>
        </p:grpSp>
      </p:grpSp>
    </p:spTree>
    <p:extLst>
      <p:ext uri="{BB962C8B-B14F-4D97-AF65-F5344CB8AC3E}">
        <p14:creationId xmlns:p14="http://schemas.microsoft.com/office/powerpoint/2010/main" val="11134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3933DF4-45FF-7743-8CAF-E9F1775327D8}"/>
              </a:ext>
            </a:extLst>
          </p:cNvPr>
          <p:cNvPicPr>
            <a:picLocks noGrp="1" noChangeAspect="1"/>
          </p:cNvPicPr>
          <p:nvPr>
            <p:ph idx="1"/>
          </p:nvPr>
        </p:nvPicPr>
        <p:blipFill>
          <a:blip r:embed="rId2"/>
          <a:stretch>
            <a:fillRect/>
          </a:stretch>
        </p:blipFill>
        <p:spPr>
          <a:xfrm>
            <a:off x="1" y="0"/>
            <a:ext cx="12191999" cy="6858000"/>
          </a:xfrm>
        </p:spPr>
      </p:pic>
      <p:pic>
        <p:nvPicPr>
          <p:cNvPr id="15" name="Picture 4" descr="CANAL DE ISABEL II, S.A. - Asociación Española de Empresas Gestoras de los  Servicios de Agua Urbana">
            <a:extLst>
              <a:ext uri="{FF2B5EF4-FFF2-40B4-BE49-F238E27FC236}">
                <a16:creationId xmlns:a16="http://schemas.microsoft.com/office/drawing/2014/main" id="{2A96B84F-7CD4-4A22-AC2C-CAF235D79B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15" y="225485"/>
            <a:ext cx="767859" cy="36008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o 1">
            <a:extLst>
              <a:ext uri="{FF2B5EF4-FFF2-40B4-BE49-F238E27FC236}">
                <a16:creationId xmlns:a16="http://schemas.microsoft.com/office/drawing/2014/main" id="{9E0C1CED-1923-2225-BBB7-9201896ED1D3}"/>
              </a:ext>
            </a:extLst>
          </p:cNvPr>
          <p:cNvGrpSpPr/>
          <p:nvPr/>
        </p:nvGrpSpPr>
        <p:grpSpPr>
          <a:xfrm>
            <a:off x="9840204" y="5566727"/>
            <a:ext cx="2315199" cy="1279081"/>
            <a:chOff x="9840204" y="5566727"/>
            <a:chExt cx="2315199" cy="1279081"/>
          </a:xfrm>
        </p:grpSpPr>
        <p:sp>
          <p:nvSpPr>
            <p:cNvPr id="3" name="Rectángulo 2">
              <a:extLst>
                <a:ext uri="{FF2B5EF4-FFF2-40B4-BE49-F238E27FC236}">
                  <a16:creationId xmlns:a16="http://schemas.microsoft.com/office/drawing/2014/main" id="{A956FF0B-5501-CBF5-90D3-ED3C520D2170}"/>
                </a:ext>
              </a:extLst>
            </p:cNvPr>
            <p:cNvSpPr/>
            <p:nvPr/>
          </p:nvSpPr>
          <p:spPr>
            <a:xfrm>
              <a:off x="9840204" y="5566727"/>
              <a:ext cx="2315199" cy="12790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Content Placeholder 4">
              <a:extLst>
                <a:ext uri="{FF2B5EF4-FFF2-40B4-BE49-F238E27FC236}">
                  <a16:creationId xmlns:a16="http://schemas.microsoft.com/office/drawing/2014/main" id="{96E26488-0228-2354-0229-DD86272742E0}"/>
                </a:ext>
              </a:extLst>
            </p:cNvPr>
            <p:cNvPicPr>
              <a:picLocks noChangeAspect="1"/>
            </p:cNvPicPr>
            <p:nvPr/>
          </p:nvPicPr>
          <p:blipFill rotWithShape="1">
            <a:blip r:embed="rId4"/>
            <a:srcRect l="81161" t="81012"/>
            <a:stretch/>
          </p:blipFill>
          <p:spPr>
            <a:xfrm>
              <a:off x="10561644" y="5912276"/>
              <a:ext cx="1570374" cy="890359"/>
            </a:xfrm>
            <a:prstGeom prst="rect">
              <a:avLst/>
            </a:prstGeom>
          </p:spPr>
        </p:pic>
      </p:grpSp>
      <p:sp>
        <p:nvSpPr>
          <p:cNvPr id="8" name="Rectángulo 7">
            <a:extLst>
              <a:ext uri="{FF2B5EF4-FFF2-40B4-BE49-F238E27FC236}">
                <a16:creationId xmlns:a16="http://schemas.microsoft.com/office/drawing/2014/main" id="{AEA832D8-26DB-1FB8-A0B4-1FE09BF22BA8}"/>
              </a:ext>
            </a:extLst>
          </p:cNvPr>
          <p:cNvSpPr/>
          <p:nvPr/>
        </p:nvSpPr>
        <p:spPr>
          <a:xfrm>
            <a:off x="1729865" y="1056758"/>
            <a:ext cx="9328279" cy="861774"/>
          </a:xfrm>
          <a:prstGeom prst="rect">
            <a:avLst/>
          </a:prstGeom>
        </p:spPr>
        <p:txBody>
          <a:bodyPr wrap="square">
            <a:spAutoFit/>
          </a:bodyPr>
          <a:lstStyle/>
          <a:p>
            <a:pPr>
              <a:lnSpc>
                <a:spcPts val="3000"/>
              </a:lnSpc>
            </a:pPr>
            <a:r>
              <a:rPr lang="es-ES" sz="2800" b="1" dirty="0">
                <a:solidFill>
                  <a:srgbClr val="0081C9"/>
                </a:solidFill>
                <a:latin typeface="Segoe UI" panose="020B0502040204020203" pitchFamily="34" charset="0"/>
                <a:cs typeface="Segoe UI" panose="020B0502040204020203" pitchFamily="34" charset="0"/>
              </a:rPr>
              <a:t>CLIMATE RESILIENCE</a:t>
            </a:r>
          </a:p>
          <a:p>
            <a:pPr>
              <a:lnSpc>
                <a:spcPts val="3000"/>
              </a:lnSpc>
            </a:pPr>
            <a:r>
              <a:rPr lang="en-US" sz="2800" dirty="0">
                <a:solidFill>
                  <a:srgbClr val="FEAA22"/>
                </a:solidFill>
                <a:latin typeface="Segoe UI Light" panose="020B0502040204020203" pitchFamily="34" charset="0"/>
                <a:cs typeface="Segoe UI Light" panose="020B0502040204020203" pitchFamily="34" charset="0"/>
              </a:rPr>
              <a:t>Best way to save energy is to save water</a:t>
            </a:r>
            <a:endParaRPr lang="es-ES" sz="2800" dirty="0">
              <a:solidFill>
                <a:srgbClr val="FEAA22"/>
              </a:solidFill>
              <a:latin typeface="Segoe UI Light" panose="020B0502040204020203" pitchFamily="34" charset="0"/>
              <a:cs typeface="Segoe UI Light" panose="020B0502040204020203" pitchFamily="34" charset="0"/>
            </a:endParaRPr>
          </a:p>
        </p:txBody>
      </p:sp>
      <p:pic>
        <p:nvPicPr>
          <p:cNvPr id="9" name="Imagen 8">
            <a:extLst>
              <a:ext uri="{FF2B5EF4-FFF2-40B4-BE49-F238E27FC236}">
                <a16:creationId xmlns:a16="http://schemas.microsoft.com/office/drawing/2014/main" id="{A3A8837C-B1AA-C1F4-6380-0DE8836E6041}"/>
              </a:ext>
            </a:extLst>
          </p:cNvPr>
          <p:cNvPicPr>
            <a:picLocks noChangeAspect="1"/>
          </p:cNvPicPr>
          <p:nvPr/>
        </p:nvPicPr>
        <p:blipFill>
          <a:blip r:embed="rId5"/>
          <a:stretch>
            <a:fillRect/>
          </a:stretch>
        </p:blipFill>
        <p:spPr>
          <a:xfrm>
            <a:off x="664113" y="878933"/>
            <a:ext cx="1065752" cy="1039599"/>
          </a:xfrm>
          <a:prstGeom prst="rect">
            <a:avLst/>
          </a:prstGeom>
        </p:spPr>
      </p:pic>
      <p:pic>
        <p:nvPicPr>
          <p:cNvPr id="10" name="Gráfico 9" descr="Temperatura alta con relleno sólido">
            <a:extLst>
              <a:ext uri="{FF2B5EF4-FFF2-40B4-BE49-F238E27FC236}">
                <a16:creationId xmlns:a16="http://schemas.microsoft.com/office/drawing/2014/main" id="{05471EDC-03D2-7547-D51E-0FBADF9E387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0235" y="1129845"/>
            <a:ext cx="505969" cy="505969"/>
          </a:xfrm>
          <a:prstGeom prst="rect">
            <a:avLst/>
          </a:prstGeom>
        </p:spPr>
      </p:pic>
      <p:sp>
        <p:nvSpPr>
          <p:cNvPr id="12" name="CuadroTexto 11">
            <a:extLst>
              <a:ext uri="{FF2B5EF4-FFF2-40B4-BE49-F238E27FC236}">
                <a16:creationId xmlns:a16="http://schemas.microsoft.com/office/drawing/2014/main" id="{04052588-6832-E966-B3E0-BB86DF224E55}"/>
              </a:ext>
            </a:extLst>
          </p:cNvPr>
          <p:cNvSpPr txBox="1"/>
          <p:nvPr/>
        </p:nvSpPr>
        <p:spPr>
          <a:xfrm>
            <a:off x="7640761" y="2107692"/>
            <a:ext cx="3856195" cy="3416320"/>
          </a:xfrm>
          <a:prstGeom prst="rect">
            <a:avLst/>
          </a:prstGeom>
          <a:noFill/>
        </p:spPr>
        <p:txBody>
          <a:bodyPr wrap="square">
            <a:spAutoFit/>
          </a:bodyPr>
          <a:lstStyle/>
          <a:p>
            <a:r>
              <a:rPr lang="en-GB" dirty="0">
                <a:latin typeface="Segoe UI Light" panose="020B0502040204020203" pitchFamily="34" charset="0"/>
                <a:cs typeface="Segoe UI Light" panose="020B0502040204020203" pitchFamily="34" charset="0"/>
              </a:rPr>
              <a:t>Compared to the last 30 years, rainfall has decreased by almost 20% as of 2022. At the same time, the Region of Madrid has undergone a large population increase.</a:t>
            </a:r>
          </a:p>
          <a:p>
            <a:endParaRPr lang="en-GB" dirty="0">
              <a:latin typeface="Segoe UI Light" panose="020B0502040204020203" pitchFamily="34" charset="0"/>
              <a:cs typeface="Segoe UI Light" panose="020B0502040204020203" pitchFamily="34" charset="0"/>
            </a:endParaRPr>
          </a:p>
          <a:p>
            <a:r>
              <a:rPr lang="en-GB" dirty="0">
                <a:latin typeface="Segoe UI Light" panose="020B0502040204020203" pitchFamily="34" charset="0"/>
                <a:cs typeface="Segoe UI Light" panose="020B0502040204020203" pitchFamily="34" charset="0"/>
              </a:rPr>
              <a:t>Against this difficult backdrop, we have reduced per-head consumption by 32%. However, will we be able to guarantee current supply levels in the foreseeable future faced with these challenges?</a:t>
            </a:r>
            <a:endParaRPr lang="en-GB" sz="1600" dirty="0">
              <a:latin typeface="Segoe UI Light" panose="020B0502040204020203" pitchFamily="34" charset="0"/>
              <a:cs typeface="Segoe UI Light" panose="020B0502040204020203" pitchFamily="34" charset="0"/>
            </a:endParaRPr>
          </a:p>
        </p:txBody>
      </p:sp>
      <p:graphicFrame>
        <p:nvGraphicFramePr>
          <p:cNvPr id="19" name="Gráfico 18">
            <a:extLst>
              <a:ext uri="{FF2B5EF4-FFF2-40B4-BE49-F238E27FC236}">
                <a16:creationId xmlns:a16="http://schemas.microsoft.com/office/drawing/2014/main" id="{CBDA109F-62D7-983E-82E8-DC0A0C6F578F}"/>
              </a:ext>
            </a:extLst>
          </p:cNvPr>
          <p:cNvGraphicFramePr>
            <a:graphicFrameLocks/>
          </p:cNvGraphicFramePr>
          <p:nvPr>
            <p:extLst>
              <p:ext uri="{D42A27DB-BD31-4B8C-83A1-F6EECF244321}">
                <p14:modId xmlns:p14="http://schemas.microsoft.com/office/powerpoint/2010/main" val="321648927"/>
              </p:ext>
            </p:extLst>
          </p:nvPr>
        </p:nvGraphicFramePr>
        <p:xfrm>
          <a:off x="695044" y="2209452"/>
          <a:ext cx="6287270" cy="376961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60961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graphicEl>
                                              <a:chart seriesIdx="-3" categoryIdx="-3" bldStep="gridLegen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graphicEl>
                                              <a:chart seriesIdx="0"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graphicEl>
                                              <a:chart seriesIdx="1"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Graphic spid="19" grpId="0">
        <p:bldSub>
          <a:bldChart bld="series"/>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3933DF4-45FF-7743-8CAF-E9F1775327D8}"/>
              </a:ext>
            </a:extLst>
          </p:cNvPr>
          <p:cNvPicPr>
            <a:picLocks noGrp="1" noChangeAspect="1"/>
          </p:cNvPicPr>
          <p:nvPr>
            <p:ph idx="1"/>
          </p:nvPr>
        </p:nvPicPr>
        <p:blipFill>
          <a:blip r:embed="rId3"/>
          <a:stretch>
            <a:fillRect/>
          </a:stretch>
        </p:blipFill>
        <p:spPr>
          <a:xfrm>
            <a:off x="1" y="0"/>
            <a:ext cx="12191999" cy="6858000"/>
          </a:xfrm>
        </p:spPr>
      </p:pic>
      <p:pic>
        <p:nvPicPr>
          <p:cNvPr id="15" name="Picture 4" descr="CANAL DE ISABEL II, S.A. - Asociación Española de Empresas Gestoras de los  Servicios de Agua Urbana">
            <a:extLst>
              <a:ext uri="{FF2B5EF4-FFF2-40B4-BE49-F238E27FC236}">
                <a16:creationId xmlns:a16="http://schemas.microsoft.com/office/drawing/2014/main" id="{2A96B84F-7CD4-4A22-AC2C-CAF235D79B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115" y="225485"/>
            <a:ext cx="767859" cy="36008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o 1">
            <a:extLst>
              <a:ext uri="{FF2B5EF4-FFF2-40B4-BE49-F238E27FC236}">
                <a16:creationId xmlns:a16="http://schemas.microsoft.com/office/drawing/2014/main" id="{9E0C1CED-1923-2225-BBB7-9201896ED1D3}"/>
              </a:ext>
            </a:extLst>
          </p:cNvPr>
          <p:cNvGrpSpPr/>
          <p:nvPr/>
        </p:nvGrpSpPr>
        <p:grpSpPr>
          <a:xfrm>
            <a:off x="9840204" y="5566727"/>
            <a:ext cx="2315199" cy="1279081"/>
            <a:chOff x="9840204" y="5566727"/>
            <a:chExt cx="2315199" cy="1279081"/>
          </a:xfrm>
        </p:grpSpPr>
        <p:sp>
          <p:nvSpPr>
            <p:cNvPr id="3" name="Rectángulo 2">
              <a:extLst>
                <a:ext uri="{FF2B5EF4-FFF2-40B4-BE49-F238E27FC236}">
                  <a16:creationId xmlns:a16="http://schemas.microsoft.com/office/drawing/2014/main" id="{A956FF0B-5501-CBF5-90D3-ED3C520D2170}"/>
                </a:ext>
              </a:extLst>
            </p:cNvPr>
            <p:cNvSpPr/>
            <p:nvPr/>
          </p:nvSpPr>
          <p:spPr>
            <a:xfrm>
              <a:off x="9840204" y="5566727"/>
              <a:ext cx="2315199" cy="12790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Content Placeholder 4">
              <a:extLst>
                <a:ext uri="{FF2B5EF4-FFF2-40B4-BE49-F238E27FC236}">
                  <a16:creationId xmlns:a16="http://schemas.microsoft.com/office/drawing/2014/main" id="{96E26488-0228-2354-0229-DD86272742E0}"/>
                </a:ext>
              </a:extLst>
            </p:cNvPr>
            <p:cNvPicPr>
              <a:picLocks noChangeAspect="1"/>
            </p:cNvPicPr>
            <p:nvPr/>
          </p:nvPicPr>
          <p:blipFill rotWithShape="1">
            <a:blip r:embed="rId5"/>
            <a:srcRect l="81161" t="81012"/>
            <a:stretch/>
          </p:blipFill>
          <p:spPr>
            <a:xfrm>
              <a:off x="10561644" y="5912276"/>
              <a:ext cx="1570374" cy="890359"/>
            </a:xfrm>
            <a:prstGeom prst="rect">
              <a:avLst/>
            </a:prstGeom>
          </p:spPr>
        </p:pic>
      </p:grpSp>
      <p:sp>
        <p:nvSpPr>
          <p:cNvPr id="6" name="CuadroTexto 5">
            <a:extLst>
              <a:ext uri="{FF2B5EF4-FFF2-40B4-BE49-F238E27FC236}">
                <a16:creationId xmlns:a16="http://schemas.microsoft.com/office/drawing/2014/main" id="{5D27E09E-E787-645C-AC44-DA10C7A3F391}"/>
              </a:ext>
            </a:extLst>
          </p:cNvPr>
          <p:cNvSpPr txBox="1"/>
          <p:nvPr/>
        </p:nvSpPr>
        <p:spPr>
          <a:xfrm>
            <a:off x="5420798" y="3561843"/>
            <a:ext cx="6575151" cy="1323439"/>
          </a:xfrm>
          <a:prstGeom prst="rect">
            <a:avLst/>
          </a:prstGeom>
          <a:noFill/>
        </p:spPr>
        <p:txBody>
          <a:bodyPr wrap="square">
            <a:spAutoFit/>
          </a:bodyPr>
          <a:lstStyle/>
          <a:p>
            <a:pPr marL="714375" indent="-714375">
              <a:spcAft>
                <a:spcPts val="1800"/>
              </a:spcAft>
              <a:buClr>
                <a:srgbClr val="FEAA22"/>
              </a:buClr>
              <a:buSzPct val="250000"/>
            </a:pPr>
            <a:r>
              <a:rPr lang="en-US" sz="4400" b="1" dirty="0">
                <a:solidFill>
                  <a:srgbClr val="FEAA22"/>
                </a:solidFill>
                <a:latin typeface="Segoe UI Light" panose="020B0502040204020203" pitchFamily="34" charset="0"/>
                <a:cs typeface="Segoe UI Light" panose="020B0502040204020203" pitchFamily="34" charset="0"/>
              </a:rPr>
              <a:t>3.	</a:t>
            </a:r>
            <a:r>
              <a:rPr lang="en-US" b="1" i="1" dirty="0">
                <a:solidFill>
                  <a:srgbClr val="0070C0"/>
                </a:solidFill>
                <a:latin typeface="Segoe UI Light" panose="020B0502040204020203" pitchFamily="34" charset="0"/>
                <a:cs typeface="Segoe UI Light" panose="020B0502040204020203" pitchFamily="34" charset="0"/>
              </a:rPr>
              <a:t>Plan SANEA </a:t>
            </a:r>
            <a:r>
              <a:rPr lang="en-US" dirty="0">
                <a:solidFill>
                  <a:srgbClr val="000000"/>
                </a:solidFill>
                <a:latin typeface="Segoe UI Light" panose="020B0502040204020203" pitchFamily="34" charset="0"/>
                <a:ea typeface="Times New Roman" panose="02020603050405020304" pitchFamily="18" charset="0"/>
                <a:cs typeface="Segoe UI Light" panose="020B0502040204020203" pitchFamily="34" charset="0"/>
              </a:rPr>
              <a:t>works to achieve excellence in the sewerage system in the Region of Madrid. Its primary focus, is that of preventing the effects of heavy rain, runoff and floods. </a:t>
            </a:r>
          </a:p>
        </p:txBody>
      </p:sp>
      <p:pic>
        <p:nvPicPr>
          <p:cNvPr id="11" name="Imagen 10">
            <a:extLst>
              <a:ext uri="{FF2B5EF4-FFF2-40B4-BE49-F238E27FC236}">
                <a16:creationId xmlns:a16="http://schemas.microsoft.com/office/drawing/2014/main" id="{56CF8748-B8E7-8E23-2A17-4D2D6708BA36}"/>
              </a:ext>
            </a:extLst>
          </p:cNvPr>
          <p:cNvPicPr>
            <a:picLocks noChangeAspect="1"/>
          </p:cNvPicPr>
          <p:nvPr/>
        </p:nvPicPr>
        <p:blipFill>
          <a:blip r:embed="rId6"/>
          <a:stretch>
            <a:fillRect/>
          </a:stretch>
        </p:blipFill>
        <p:spPr>
          <a:xfrm>
            <a:off x="670991" y="2584348"/>
            <a:ext cx="3281077" cy="21659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B47ED44B-2018-AF90-854F-F3C9AF6981AD}"/>
              </a:ext>
            </a:extLst>
          </p:cNvPr>
          <p:cNvSpPr txBox="1"/>
          <p:nvPr/>
        </p:nvSpPr>
        <p:spPr>
          <a:xfrm>
            <a:off x="5388734" y="629250"/>
            <a:ext cx="6575151" cy="1579920"/>
          </a:xfrm>
          <a:prstGeom prst="rect">
            <a:avLst/>
          </a:prstGeom>
          <a:noFill/>
        </p:spPr>
        <p:txBody>
          <a:bodyPr wrap="square">
            <a:spAutoFit/>
          </a:bodyPr>
          <a:lstStyle/>
          <a:p>
            <a:pPr marL="342900" indent="-342900" algn="just">
              <a:spcAft>
                <a:spcPts val="800"/>
              </a:spcAft>
              <a:buClr>
                <a:srgbClr val="FEAA22"/>
              </a:buClr>
              <a:buSzPct val="250000"/>
              <a:buFont typeface="+mj-lt"/>
              <a:buAutoNum type="arabicPeriod"/>
            </a:pPr>
            <a:endParaRPr lang="es-ES" dirty="0">
              <a:effectLst/>
              <a:latin typeface="+mj-lt"/>
              <a:ea typeface="Calibri" panose="020F0502020204030204" pitchFamily="34" charset="0"/>
              <a:cs typeface="Times New Roman" panose="02020603050405020304" pitchFamily="18" charset="0"/>
            </a:endParaRPr>
          </a:p>
          <a:p>
            <a:pPr marL="719138" indent="-719138">
              <a:spcAft>
                <a:spcPts val="1800"/>
              </a:spcAft>
              <a:buClr>
                <a:srgbClr val="FEAA22"/>
              </a:buClr>
              <a:buSzPct val="250000"/>
              <a:buFont typeface="+mj-lt"/>
              <a:buAutoNum type="arabicPeriod"/>
            </a:pPr>
            <a:r>
              <a:rPr lang="en-US" b="1" i="1" dirty="0">
                <a:solidFill>
                  <a:srgbClr val="0070C0"/>
                </a:solidFill>
                <a:latin typeface="Segoe UI Light" panose="020B0502040204020203" pitchFamily="34" charset="0"/>
                <a:cs typeface="Segoe UI Light" panose="020B0502040204020203" pitchFamily="34" charset="0"/>
              </a:rPr>
              <a:t>Plan Red</a:t>
            </a:r>
            <a:r>
              <a:rPr lang="en-US" b="1" dirty="0">
                <a:solidFill>
                  <a:srgbClr val="0070C0"/>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by 2030, we will have renewed more than 3,000 kilometers of pipeline, replacing obsolete materials with more technologically advanced ones and significantly reducing loss.</a:t>
            </a:r>
          </a:p>
        </p:txBody>
      </p:sp>
      <p:sp>
        <p:nvSpPr>
          <p:cNvPr id="8" name="CuadroTexto 7">
            <a:extLst>
              <a:ext uri="{FF2B5EF4-FFF2-40B4-BE49-F238E27FC236}">
                <a16:creationId xmlns:a16="http://schemas.microsoft.com/office/drawing/2014/main" id="{42C6F2F2-38BB-FC2A-BBE3-22E6D77689F2}"/>
              </a:ext>
            </a:extLst>
          </p:cNvPr>
          <p:cNvSpPr txBox="1"/>
          <p:nvPr/>
        </p:nvSpPr>
        <p:spPr>
          <a:xfrm>
            <a:off x="5420798" y="1981923"/>
            <a:ext cx="6419750" cy="1579920"/>
          </a:xfrm>
          <a:prstGeom prst="rect">
            <a:avLst/>
          </a:prstGeom>
          <a:noFill/>
        </p:spPr>
        <p:txBody>
          <a:bodyPr wrap="square">
            <a:spAutoFit/>
          </a:bodyPr>
          <a:lstStyle/>
          <a:p>
            <a:pPr marL="342900" indent="-342900" algn="just">
              <a:spcAft>
                <a:spcPts val="800"/>
              </a:spcAft>
              <a:buClr>
                <a:srgbClr val="FEAA22"/>
              </a:buClr>
              <a:buSzPct val="250000"/>
              <a:buFont typeface="+mj-lt"/>
              <a:buAutoNum type="arabicPeriod"/>
            </a:pPr>
            <a:endParaRPr lang="es-ES" dirty="0">
              <a:effectLst/>
              <a:latin typeface="+mj-lt"/>
              <a:ea typeface="Calibri" panose="020F0502020204030204" pitchFamily="34" charset="0"/>
              <a:cs typeface="Times New Roman" panose="02020603050405020304" pitchFamily="18" charset="0"/>
            </a:endParaRPr>
          </a:p>
          <a:p>
            <a:pPr marL="719138" indent="-719138">
              <a:spcAft>
                <a:spcPts val="1800"/>
              </a:spcAft>
              <a:buClr>
                <a:srgbClr val="FEAA22"/>
              </a:buClr>
              <a:buSzPct val="250000"/>
              <a:buFont typeface="+mj-lt"/>
              <a:buAutoNum type="arabicPeriod" startAt="2"/>
            </a:pPr>
            <a:r>
              <a:rPr lang="en-US" b="1" i="1" dirty="0">
                <a:solidFill>
                  <a:srgbClr val="0070C0"/>
                </a:solidFill>
                <a:latin typeface="Segoe UI Light" panose="020B0502040204020203" pitchFamily="34" charset="0"/>
                <a:cs typeface="Segoe UI Light" panose="020B0502040204020203" pitchFamily="34" charset="0"/>
              </a:rPr>
              <a:t>Plan Smart Region:</a:t>
            </a:r>
            <a:r>
              <a:rPr lang="en-US" b="1" dirty="0">
                <a:solidFill>
                  <a:srgbClr val="0070C0"/>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installing smart meters using latest technology to enable remote reading and avoid under-recording problems. By 2026, we will have achieved 100% implementation. </a:t>
            </a:r>
          </a:p>
        </p:txBody>
      </p:sp>
      <p:sp>
        <p:nvSpPr>
          <p:cNvPr id="9" name="CuadroTexto 8">
            <a:extLst>
              <a:ext uri="{FF2B5EF4-FFF2-40B4-BE49-F238E27FC236}">
                <a16:creationId xmlns:a16="http://schemas.microsoft.com/office/drawing/2014/main" id="{F3B599C4-C784-FA30-7E84-C0F8CF0501DA}"/>
              </a:ext>
            </a:extLst>
          </p:cNvPr>
          <p:cNvSpPr txBox="1"/>
          <p:nvPr/>
        </p:nvSpPr>
        <p:spPr>
          <a:xfrm>
            <a:off x="5430493" y="4534925"/>
            <a:ext cx="6410055" cy="1703030"/>
          </a:xfrm>
          <a:prstGeom prst="rect">
            <a:avLst/>
          </a:prstGeom>
          <a:noFill/>
        </p:spPr>
        <p:txBody>
          <a:bodyPr wrap="square">
            <a:spAutoFit/>
          </a:bodyPr>
          <a:lstStyle/>
          <a:p>
            <a:pPr marL="342900" indent="-342900" algn="just">
              <a:spcAft>
                <a:spcPts val="800"/>
              </a:spcAft>
              <a:buClr>
                <a:srgbClr val="FEAA22"/>
              </a:buClr>
              <a:buSzPct val="250000"/>
              <a:buFont typeface="+mj-lt"/>
              <a:buAutoNum type="arabicPeriod"/>
            </a:pPr>
            <a:endParaRPr lang="es-ES" dirty="0">
              <a:effectLst/>
              <a:latin typeface="+mj-lt"/>
              <a:ea typeface="Calibri" panose="020F0502020204030204" pitchFamily="34" charset="0"/>
              <a:cs typeface="Times New Roman" panose="02020603050405020304" pitchFamily="18" charset="0"/>
            </a:endParaRPr>
          </a:p>
          <a:p>
            <a:pPr marL="714375" indent="-714375">
              <a:spcAft>
                <a:spcPts val="1800"/>
              </a:spcAft>
              <a:buClr>
                <a:srgbClr val="FEAA22"/>
              </a:buClr>
              <a:buSzPct val="250000"/>
            </a:pPr>
            <a:r>
              <a:rPr lang="en-US" sz="4400" b="1" dirty="0">
                <a:solidFill>
                  <a:srgbClr val="FEAA22"/>
                </a:solidFill>
                <a:latin typeface="Segoe UI Light" panose="020B0502040204020203" pitchFamily="34" charset="0"/>
                <a:cs typeface="Segoe UI Light" panose="020B0502040204020203" pitchFamily="34" charset="0"/>
              </a:rPr>
              <a:t>4.	</a:t>
            </a:r>
            <a:r>
              <a:rPr lang="en-US" b="1" dirty="0">
                <a:solidFill>
                  <a:srgbClr val="0070C0"/>
                </a:solidFill>
                <a:latin typeface="Segoe UI Light" panose="020B0502040204020203" pitchFamily="34" charset="0"/>
                <a:cs typeface="Segoe UI Light" panose="020B0502040204020203" pitchFamily="34" charset="0"/>
              </a:rPr>
              <a:t>Social Awareness Campaigns: </a:t>
            </a:r>
            <a:r>
              <a:rPr lang="en-US" dirty="0">
                <a:latin typeface="Segoe UI Light" panose="020B0502040204020203" pitchFamily="34" charset="0"/>
                <a:cs typeface="Segoe UI Light" panose="020B0502040204020203" pitchFamily="34" charset="0"/>
              </a:rPr>
              <a:t>permanent presence in the media encouraging citizens to be aware of the efficient use of such a scarce commodity as water.</a:t>
            </a:r>
            <a:endParaRPr lang="es-ES_tradnl" dirty="0">
              <a:latin typeface="Segoe UI Light" panose="020B0502040204020203" pitchFamily="34" charset="0"/>
              <a:cs typeface="Segoe UI Light" panose="020B0502040204020203" pitchFamily="34" charset="0"/>
            </a:endParaRPr>
          </a:p>
        </p:txBody>
      </p:sp>
      <p:sp>
        <p:nvSpPr>
          <p:cNvPr id="10" name="CuadroTexto 9">
            <a:extLst>
              <a:ext uri="{FF2B5EF4-FFF2-40B4-BE49-F238E27FC236}">
                <a16:creationId xmlns:a16="http://schemas.microsoft.com/office/drawing/2014/main" id="{94C9E786-E989-2B87-A217-5D47F0356CB2}"/>
              </a:ext>
            </a:extLst>
          </p:cNvPr>
          <p:cNvSpPr txBox="1"/>
          <p:nvPr/>
        </p:nvSpPr>
        <p:spPr>
          <a:xfrm>
            <a:off x="580128" y="864943"/>
            <a:ext cx="1747436" cy="523220"/>
          </a:xfrm>
          <a:prstGeom prst="rect">
            <a:avLst/>
          </a:prstGeom>
          <a:noFill/>
        </p:spPr>
        <p:txBody>
          <a:bodyPr wrap="square">
            <a:spAutoFit/>
          </a:bodyPr>
          <a:lstStyle/>
          <a:p>
            <a:pPr>
              <a:buClr>
                <a:srgbClr val="0081C9"/>
              </a:buClr>
            </a:pPr>
            <a:r>
              <a:rPr lang="es-ES" sz="2800" b="1" dirty="0">
                <a:solidFill>
                  <a:srgbClr val="0081C9"/>
                </a:solidFill>
                <a:latin typeface="Segoe UI" panose="020B0502040204020203" pitchFamily="34" charset="0"/>
                <a:cs typeface="Segoe UI" panose="020B0502040204020203" pitchFamily="34" charset="0"/>
              </a:rPr>
              <a:t>Actions</a:t>
            </a:r>
          </a:p>
        </p:txBody>
      </p:sp>
      <p:pic>
        <p:nvPicPr>
          <p:cNvPr id="1030" name="Picture 6" descr="Orange e Hidroconta digitalizarán más de 100.000contadores de agua  inteligentes para Canal de Isabel II - Forbes España">
            <a:extLst>
              <a:ext uri="{FF2B5EF4-FFF2-40B4-BE49-F238E27FC236}">
                <a16:creationId xmlns:a16="http://schemas.microsoft.com/office/drawing/2014/main" id="{F272198E-0A6D-5276-1653-8062165FD9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254" y="2584376"/>
            <a:ext cx="3441800" cy="25813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l PP pide a Coslada que se sume al Plan Sanea de Canal de Isabel II |  eltelescopiodigital">
            <a:extLst>
              <a:ext uri="{FF2B5EF4-FFF2-40B4-BE49-F238E27FC236}">
                <a16:creationId xmlns:a16="http://schemas.microsoft.com/office/drawing/2014/main" id="{720139D8-F1D3-C92C-CEA6-B4F73917817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4882" y="2417736"/>
            <a:ext cx="4600131" cy="2744122"/>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0D79E472-E226-0DF4-2348-053B61917E55}"/>
              </a:ext>
            </a:extLst>
          </p:cNvPr>
          <p:cNvPicPr>
            <a:picLocks noChangeAspect="1"/>
          </p:cNvPicPr>
          <p:nvPr/>
        </p:nvPicPr>
        <p:blipFill>
          <a:blip r:embed="rId9"/>
          <a:stretch>
            <a:fillRect/>
          </a:stretch>
        </p:blipFill>
        <p:spPr>
          <a:xfrm>
            <a:off x="1145133" y="2421016"/>
            <a:ext cx="3256401" cy="2737561"/>
          </a:xfrm>
          <a:prstGeom prst="rect">
            <a:avLst/>
          </a:prstGeom>
        </p:spPr>
      </p:pic>
    </p:spTree>
    <p:extLst>
      <p:ext uri="{BB962C8B-B14F-4D97-AF65-F5344CB8AC3E}">
        <p14:creationId xmlns:p14="http://schemas.microsoft.com/office/powerpoint/2010/main" val="398442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03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0"/>
                                  </p:stCondLst>
                                  <p:childTnLst>
                                    <p:set>
                                      <p:cBhvr>
                                        <p:cTn id="22" dur="1" fill="hold">
                                          <p:stCondLst>
                                            <p:cond delay="0"/>
                                          </p:stCondLst>
                                        </p:cTn>
                                        <p:tgtEl>
                                          <p:spTgt spid="10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3933DF4-45FF-7743-8CAF-E9F1775327D8}"/>
              </a:ext>
            </a:extLst>
          </p:cNvPr>
          <p:cNvPicPr>
            <a:picLocks noGrp="1" noChangeAspect="1"/>
          </p:cNvPicPr>
          <p:nvPr>
            <p:ph idx="1"/>
          </p:nvPr>
        </p:nvPicPr>
        <p:blipFill>
          <a:blip r:embed="rId2"/>
          <a:stretch>
            <a:fillRect/>
          </a:stretch>
        </p:blipFill>
        <p:spPr>
          <a:xfrm>
            <a:off x="36597" y="12192"/>
            <a:ext cx="12191999" cy="6858000"/>
          </a:xfrm>
        </p:spPr>
      </p:pic>
      <p:pic>
        <p:nvPicPr>
          <p:cNvPr id="15" name="Picture 4" descr="CANAL DE ISABEL II, S.A. - Asociación Española de Empresas Gestoras de los  Servicios de Agua Urbana">
            <a:extLst>
              <a:ext uri="{FF2B5EF4-FFF2-40B4-BE49-F238E27FC236}">
                <a16:creationId xmlns:a16="http://schemas.microsoft.com/office/drawing/2014/main" id="{2A96B84F-7CD4-4A22-AC2C-CAF235D79B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15" y="225485"/>
            <a:ext cx="767859" cy="36008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o 1">
            <a:extLst>
              <a:ext uri="{FF2B5EF4-FFF2-40B4-BE49-F238E27FC236}">
                <a16:creationId xmlns:a16="http://schemas.microsoft.com/office/drawing/2014/main" id="{9E0C1CED-1923-2225-BBB7-9201896ED1D3}"/>
              </a:ext>
            </a:extLst>
          </p:cNvPr>
          <p:cNvGrpSpPr/>
          <p:nvPr/>
        </p:nvGrpSpPr>
        <p:grpSpPr>
          <a:xfrm>
            <a:off x="4164912" y="2956219"/>
            <a:ext cx="675419" cy="217109"/>
            <a:chOff x="9840204" y="5566727"/>
            <a:chExt cx="2315199" cy="1279081"/>
          </a:xfrm>
        </p:grpSpPr>
        <p:sp>
          <p:nvSpPr>
            <p:cNvPr id="3" name="Rectángulo 2">
              <a:extLst>
                <a:ext uri="{FF2B5EF4-FFF2-40B4-BE49-F238E27FC236}">
                  <a16:creationId xmlns:a16="http://schemas.microsoft.com/office/drawing/2014/main" id="{A956FF0B-5501-CBF5-90D3-ED3C520D2170}"/>
                </a:ext>
              </a:extLst>
            </p:cNvPr>
            <p:cNvSpPr/>
            <p:nvPr/>
          </p:nvSpPr>
          <p:spPr>
            <a:xfrm>
              <a:off x="9840204" y="5566727"/>
              <a:ext cx="2315199" cy="12790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Content Placeholder 4">
              <a:extLst>
                <a:ext uri="{FF2B5EF4-FFF2-40B4-BE49-F238E27FC236}">
                  <a16:creationId xmlns:a16="http://schemas.microsoft.com/office/drawing/2014/main" id="{96E26488-0228-2354-0229-DD86272742E0}"/>
                </a:ext>
              </a:extLst>
            </p:cNvPr>
            <p:cNvPicPr>
              <a:picLocks noChangeAspect="1"/>
            </p:cNvPicPr>
            <p:nvPr/>
          </p:nvPicPr>
          <p:blipFill rotWithShape="1">
            <a:blip r:embed="rId4"/>
            <a:srcRect l="81161" t="81012"/>
            <a:stretch/>
          </p:blipFill>
          <p:spPr>
            <a:xfrm>
              <a:off x="10561644" y="5912276"/>
              <a:ext cx="1570374" cy="890359"/>
            </a:xfrm>
            <a:prstGeom prst="rect">
              <a:avLst/>
            </a:prstGeom>
          </p:spPr>
        </p:pic>
      </p:grpSp>
      <p:grpSp>
        <p:nvGrpSpPr>
          <p:cNvPr id="7" name="Grupo 6">
            <a:extLst>
              <a:ext uri="{FF2B5EF4-FFF2-40B4-BE49-F238E27FC236}">
                <a16:creationId xmlns:a16="http://schemas.microsoft.com/office/drawing/2014/main" id="{4E905240-7E4D-127C-B075-61EA94908D68}"/>
              </a:ext>
            </a:extLst>
          </p:cNvPr>
          <p:cNvGrpSpPr/>
          <p:nvPr/>
        </p:nvGrpSpPr>
        <p:grpSpPr>
          <a:xfrm>
            <a:off x="388039" y="1211319"/>
            <a:ext cx="5263613" cy="4312235"/>
            <a:chOff x="388039" y="1211319"/>
            <a:chExt cx="5263613" cy="4312235"/>
          </a:xfrm>
        </p:grpSpPr>
        <p:sp>
          <p:nvSpPr>
            <p:cNvPr id="13" name="CuadroTexto 12">
              <a:extLst>
                <a:ext uri="{FF2B5EF4-FFF2-40B4-BE49-F238E27FC236}">
                  <a16:creationId xmlns:a16="http://schemas.microsoft.com/office/drawing/2014/main" id="{9B44EBAC-CAA4-C246-56C9-C567945EFB1C}"/>
                </a:ext>
              </a:extLst>
            </p:cNvPr>
            <p:cNvSpPr txBox="1"/>
            <p:nvPr/>
          </p:nvSpPr>
          <p:spPr>
            <a:xfrm>
              <a:off x="695044" y="1211319"/>
              <a:ext cx="3723701" cy="646331"/>
            </a:xfrm>
            <a:prstGeom prst="rect">
              <a:avLst/>
            </a:prstGeom>
            <a:noFill/>
          </p:spPr>
          <p:txBody>
            <a:bodyPr wrap="square" rtlCol="0">
              <a:spAutoFit/>
            </a:bodyPr>
            <a:lstStyle/>
            <a:p>
              <a:pPr algn="ctr"/>
              <a:r>
                <a:rPr lang="en-US" dirty="0">
                  <a:solidFill>
                    <a:srgbClr val="000000"/>
                  </a:solidFill>
                  <a:latin typeface="Segoe UI Light" panose="020B0502040204020203" pitchFamily="34" charset="0"/>
                  <a:cs typeface="Segoe UI Light" panose="020B0502040204020203" pitchFamily="34" charset="0"/>
                </a:rPr>
                <a:t>Need for alternative resources</a:t>
              </a:r>
            </a:p>
            <a:p>
              <a:pPr algn="ctr"/>
              <a:r>
                <a:rPr lang="en-US" dirty="0">
                  <a:solidFill>
                    <a:srgbClr val="000000"/>
                  </a:solidFill>
                  <a:latin typeface="Segoe UI Light" panose="020B0502040204020203" pitchFamily="34" charset="0"/>
                  <a:cs typeface="Segoe UI Light" panose="020B0502040204020203" pitchFamily="34" charset="0"/>
                </a:rPr>
                <a:t>Supply-demand gap</a:t>
              </a:r>
              <a:endParaRPr lang="es-ES" dirty="0">
                <a:solidFill>
                  <a:srgbClr val="000000"/>
                </a:solidFill>
                <a:latin typeface="Segoe UI Light" panose="020B0502040204020203" pitchFamily="34" charset="0"/>
                <a:cs typeface="Segoe UI Light" panose="020B0502040204020203" pitchFamily="34" charset="0"/>
              </a:endParaRPr>
            </a:p>
          </p:txBody>
        </p:sp>
        <p:graphicFrame>
          <p:nvGraphicFramePr>
            <p:cNvPr id="17" name="Gráfico 16">
              <a:extLst>
                <a:ext uri="{FF2B5EF4-FFF2-40B4-BE49-F238E27FC236}">
                  <a16:creationId xmlns:a16="http://schemas.microsoft.com/office/drawing/2014/main" id="{FB64E2FB-C486-BCC9-74E5-855168201615}"/>
                </a:ext>
              </a:extLst>
            </p:cNvPr>
            <p:cNvGraphicFramePr>
              <a:graphicFrameLocks/>
            </p:cNvGraphicFramePr>
            <p:nvPr>
              <p:extLst>
                <p:ext uri="{D42A27DB-BD31-4B8C-83A1-F6EECF244321}">
                  <p14:modId xmlns:p14="http://schemas.microsoft.com/office/powerpoint/2010/main" val="1307303377"/>
                </p:ext>
              </p:extLst>
            </p:nvPr>
          </p:nvGraphicFramePr>
          <p:xfrm>
            <a:off x="388039" y="2350226"/>
            <a:ext cx="5263613" cy="3173328"/>
          </p:xfrm>
          <a:graphic>
            <a:graphicData uri="http://schemas.openxmlformats.org/drawingml/2006/chart">
              <c:chart xmlns:c="http://schemas.openxmlformats.org/drawingml/2006/chart" xmlns:r="http://schemas.openxmlformats.org/officeDocument/2006/relationships" r:id="rId5"/>
            </a:graphicData>
          </a:graphic>
        </p:graphicFrame>
      </p:grpSp>
      <p:sp>
        <p:nvSpPr>
          <p:cNvPr id="37" name="CuadroTexto 36">
            <a:extLst>
              <a:ext uri="{FF2B5EF4-FFF2-40B4-BE49-F238E27FC236}">
                <a16:creationId xmlns:a16="http://schemas.microsoft.com/office/drawing/2014/main" id="{5FE9D1FD-2EE6-5A57-79B1-673D5764E90F}"/>
              </a:ext>
            </a:extLst>
          </p:cNvPr>
          <p:cNvSpPr txBox="1"/>
          <p:nvPr/>
        </p:nvSpPr>
        <p:spPr>
          <a:xfrm>
            <a:off x="2171700" y="5221339"/>
            <a:ext cx="1271587" cy="215444"/>
          </a:xfrm>
          <a:prstGeom prst="rect">
            <a:avLst/>
          </a:prstGeom>
          <a:solidFill>
            <a:schemeClr val="bg1"/>
          </a:solidFill>
        </p:spPr>
        <p:txBody>
          <a:bodyPr wrap="square" rtlCol="0">
            <a:spAutoFit/>
          </a:bodyPr>
          <a:lstStyle/>
          <a:p>
            <a:r>
              <a:rPr lang="en-US" sz="800" dirty="0">
                <a:solidFill>
                  <a:srgbClr val="595959"/>
                </a:solidFill>
              </a:rPr>
              <a:t>Contributions to rivers</a:t>
            </a:r>
          </a:p>
        </p:txBody>
      </p:sp>
      <p:grpSp>
        <p:nvGrpSpPr>
          <p:cNvPr id="16" name="Grupo 15">
            <a:extLst>
              <a:ext uri="{FF2B5EF4-FFF2-40B4-BE49-F238E27FC236}">
                <a16:creationId xmlns:a16="http://schemas.microsoft.com/office/drawing/2014/main" id="{E64307A3-AB43-C0FF-43DB-A158185404E9}"/>
              </a:ext>
            </a:extLst>
          </p:cNvPr>
          <p:cNvGrpSpPr/>
          <p:nvPr/>
        </p:nvGrpSpPr>
        <p:grpSpPr>
          <a:xfrm>
            <a:off x="5226948" y="689769"/>
            <a:ext cx="6813632" cy="4967117"/>
            <a:chOff x="5224101" y="659035"/>
            <a:chExt cx="6813632" cy="4967117"/>
          </a:xfrm>
        </p:grpSpPr>
        <p:grpSp>
          <p:nvGrpSpPr>
            <p:cNvPr id="8" name="Grupo 7">
              <a:extLst>
                <a:ext uri="{FF2B5EF4-FFF2-40B4-BE49-F238E27FC236}">
                  <a16:creationId xmlns:a16="http://schemas.microsoft.com/office/drawing/2014/main" id="{B6D89BA3-C6B2-35DE-8BDE-5288EAE53215}"/>
                </a:ext>
              </a:extLst>
            </p:cNvPr>
            <p:cNvGrpSpPr/>
            <p:nvPr/>
          </p:nvGrpSpPr>
          <p:grpSpPr>
            <a:xfrm>
              <a:off x="5224101" y="659035"/>
              <a:ext cx="6813632" cy="4847634"/>
              <a:chOff x="5224101" y="659035"/>
              <a:chExt cx="6813632" cy="4847634"/>
            </a:xfrm>
          </p:grpSpPr>
          <p:pic>
            <p:nvPicPr>
              <p:cNvPr id="6" name="Imagen 5">
                <a:extLst>
                  <a:ext uri="{FF2B5EF4-FFF2-40B4-BE49-F238E27FC236}">
                    <a16:creationId xmlns:a16="http://schemas.microsoft.com/office/drawing/2014/main" id="{58DA05B5-E541-65F4-1105-7729B08E4796}"/>
                  </a:ext>
                </a:extLst>
              </p:cNvPr>
              <p:cNvPicPr/>
              <p:nvPr/>
            </p:nvPicPr>
            <p:blipFill>
              <a:blip r:embed="rId6">
                <a:extLst>
                  <a:ext uri="{28A0092B-C50C-407E-A947-70E740481C1C}">
                    <a14:useLocalDpi xmlns:a14="http://schemas.microsoft.com/office/drawing/2010/main"/>
                  </a:ext>
                </a:extLst>
              </a:blip>
              <a:stretch>
                <a:fillRect/>
              </a:stretch>
            </p:blipFill>
            <p:spPr>
              <a:xfrm>
                <a:off x="5838758" y="2124643"/>
                <a:ext cx="5876886" cy="3382026"/>
              </a:xfrm>
              <a:prstGeom prst="rect">
                <a:avLst/>
              </a:prstGeom>
            </p:spPr>
          </p:pic>
          <p:pic>
            <p:nvPicPr>
              <p:cNvPr id="12" name="Imagen 11">
                <a:extLst>
                  <a:ext uri="{FF2B5EF4-FFF2-40B4-BE49-F238E27FC236}">
                    <a16:creationId xmlns:a16="http://schemas.microsoft.com/office/drawing/2014/main" id="{AD78D5BA-7685-974B-8CA4-E43D30CDAA35}"/>
                  </a:ext>
                </a:extLst>
              </p:cNvPr>
              <p:cNvPicPr/>
              <p:nvPr/>
            </p:nvPicPr>
            <p:blipFill>
              <a:blip r:embed="rId7" cstate="email">
                <a:extLst>
                  <a:ext uri="{28A0092B-C50C-407E-A947-70E740481C1C}">
                    <a14:useLocalDpi xmlns:a14="http://schemas.microsoft.com/office/drawing/2010/main"/>
                  </a:ext>
                </a:extLst>
              </a:blip>
              <a:stretch>
                <a:fillRect/>
              </a:stretch>
            </p:blipFill>
            <p:spPr>
              <a:xfrm>
                <a:off x="10410802" y="725220"/>
                <a:ext cx="1626931" cy="1243533"/>
              </a:xfrm>
              <a:prstGeom prst="rect">
                <a:avLst/>
              </a:prstGeom>
            </p:spPr>
          </p:pic>
          <p:sp>
            <p:nvSpPr>
              <p:cNvPr id="26" name="CuadroTexto 25">
                <a:extLst>
                  <a:ext uri="{FF2B5EF4-FFF2-40B4-BE49-F238E27FC236}">
                    <a16:creationId xmlns:a16="http://schemas.microsoft.com/office/drawing/2014/main" id="{EEA0A27F-BD16-BFDA-AD6B-3FA581EB5E5E}"/>
                  </a:ext>
                </a:extLst>
              </p:cNvPr>
              <p:cNvSpPr txBox="1"/>
              <p:nvPr/>
            </p:nvSpPr>
            <p:spPr>
              <a:xfrm>
                <a:off x="5224101" y="659035"/>
                <a:ext cx="4763012" cy="1200329"/>
              </a:xfrm>
              <a:prstGeom prst="rect">
                <a:avLst/>
              </a:prstGeom>
              <a:noFill/>
            </p:spPr>
            <p:txBody>
              <a:bodyPr wrap="square">
                <a:spAutoFit/>
              </a:bodyPr>
              <a:lstStyle/>
              <a:p>
                <a:pPr algn="ctr">
                  <a:spcAft>
                    <a:spcPts val="1200"/>
                  </a:spcAft>
                  <a:buClr>
                    <a:srgbClr val="0081C9"/>
                  </a:buClr>
                </a:pPr>
                <a:r>
                  <a:rPr lang="en-US" sz="1800" dirty="0">
                    <a:solidFill>
                      <a:srgbClr val="000000"/>
                    </a:solidFill>
                    <a:effectLst/>
                    <a:latin typeface="Segoe UI Light" panose="020B0502040204020203" pitchFamily="34" charset="0"/>
                    <a:ea typeface="Times New Roman" panose="02020603050405020304" pitchFamily="18" charset="0"/>
                    <a:cs typeface="Segoe UI Light" panose="020B0502040204020203" pitchFamily="34" charset="0"/>
                  </a:rPr>
                  <a:t>108 hm3 of </a:t>
                </a:r>
                <a:r>
                  <a:rPr lang="en-US" dirty="0">
                    <a:solidFill>
                      <a:srgbClr val="000000"/>
                    </a:solidFill>
                    <a:latin typeface="Segoe UI Light" panose="020B0502040204020203" pitchFamily="34" charset="0"/>
                    <a:ea typeface="Times New Roman" panose="02020603050405020304" pitchFamily="18" charset="0"/>
                    <a:cs typeface="Segoe UI Light" panose="020B0502040204020203" pitchFamily="34" charset="0"/>
                  </a:rPr>
                  <a:t>reclaimed water production </a:t>
                </a:r>
                <a:r>
                  <a:rPr lang="en-US" sz="1800" dirty="0">
                    <a:solidFill>
                      <a:srgbClr val="000000"/>
                    </a:solidFill>
                    <a:effectLst/>
                    <a:latin typeface="Segoe UI Light" panose="020B0502040204020203" pitchFamily="34" charset="0"/>
                    <a:ea typeface="Times New Roman" panose="02020603050405020304" pitchFamily="18" charset="0"/>
                    <a:cs typeface="Segoe UI Light" panose="020B0502040204020203" pitchFamily="34" charset="0"/>
                  </a:rPr>
                  <a:t>in 2022. Of this, 17.05 million m3 for reuse in the paper industry; irrigation of golf courses and municipal parks.</a:t>
                </a:r>
                <a:endParaRPr lang="es-ES" sz="1800" dirty="0">
                  <a:effectLst/>
                  <a:latin typeface="Segoe UI Light" panose="020B0502040204020203" pitchFamily="34" charset="0"/>
                  <a:ea typeface="Calibri" panose="020F0502020204030204" pitchFamily="34" charset="0"/>
                  <a:cs typeface="Segoe UI Light" panose="020B0502040204020203" pitchFamily="34" charset="0"/>
                </a:endParaRPr>
              </a:p>
            </p:txBody>
          </p:sp>
        </p:grpSp>
        <p:grpSp>
          <p:nvGrpSpPr>
            <p:cNvPr id="14" name="Grupo 13">
              <a:extLst>
                <a:ext uri="{FF2B5EF4-FFF2-40B4-BE49-F238E27FC236}">
                  <a16:creationId xmlns:a16="http://schemas.microsoft.com/office/drawing/2014/main" id="{AFF07F78-D7A2-0804-7EA9-93BD18066B3A}"/>
                </a:ext>
              </a:extLst>
            </p:cNvPr>
            <p:cNvGrpSpPr/>
            <p:nvPr/>
          </p:nvGrpSpPr>
          <p:grpSpPr>
            <a:xfrm>
              <a:off x="5851830" y="947004"/>
              <a:ext cx="6146117" cy="4679148"/>
              <a:chOff x="5851830" y="947004"/>
              <a:chExt cx="6146117" cy="4679148"/>
            </a:xfrm>
          </p:grpSpPr>
          <p:sp>
            <p:nvSpPr>
              <p:cNvPr id="9" name="CuadroTexto 8">
                <a:extLst>
                  <a:ext uri="{FF2B5EF4-FFF2-40B4-BE49-F238E27FC236}">
                    <a16:creationId xmlns:a16="http://schemas.microsoft.com/office/drawing/2014/main" id="{71547F2C-067D-2AB1-DC91-0F2AD9CFE883}"/>
                  </a:ext>
                </a:extLst>
              </p:cNvPr>
              <p:cNvSpPr txBox="1"/>
              <p:nvPr/>
            </p:nvSpPr>
            <p:spPr>
              <a:xfrm>
                <a:off x="6392198" y="2084385"/>
                <a:ext cx="1757082" cy="523220"/>
              </a:xfrm>
              <a:prstGeom prst="rect">
                <a:avLst/>
              </a:prstGeom>
              <a:solidFill>
                <a:schemeClr val="bg1"/>
              </a:solidFill>
            </p:spPr>
            <p:txBody>
              <a:bodyPr wrap="square" rtlCol="0">
                <a:spAutoFit/>
              </a:bodyPr>
              <a:lstStyle/>
              <a:p>
                <a:pPr algn="ctr"/>
                <a:r>
                  <a:rPr lang="es-ES" sz="1400" b="1" dirty="0"/>
                  <a:t>Industrial use</a:t>
                </a:r>
              </a:p>
              <a:p>
                <a:pPr algn="ctr"/>
                <a:r>
                  <a:rPr lang="es-ES" sz="1400" b="1" dirty="0"/>
                  <a:t>15.0%</a:t>
                </a:r>
              </a:p>
            </p:txBody>
          </p:sp>
          <p:sp>
            <p:nvSpPr>
              <p:cNvPr id="10" name="CuadroTexto 9">
                <a:extLst>
                  <a:ext uri="{FF2B5EF4-FFF2-40B4-BE49-F238E27FC236}">
                    <a16:creationId xmlns:a16="http://schemas.microsoft.com/office/drawing/2014/main" id="{76A93C6B-FCD9-22A5-835F-71241F45A16E}"/>
                  </a:ext>
                </a:extLst>
              </p:cNvPr>
              <p:cNvSpPr txBox="1"/>
              <p:nvPr/>
            </p:nvSpPr>
            <p:spPr>
              <a:xfrm>
                <a:off x="10240865" y="2341810"/>
                <a:ext cx="1757082" cy="523220"/>
              </a:xfrm>
              <a:prstGeom prst="rect">
                <a:avLst/>
              </a:prstGeom>
              <a:solidFill>
                <a:schemeClr val="bg1"/>
              </a:solidFill>
            </p:spPr>
            <p:txBody>
              <a:bodyPr wrap="square" rtlCol="0">
                <a:spAutoFit/>
              </a:bodyPr>
              <a:lstStyle/>
              <a:p>
                <a:pPr algn="ctr"/>
                <a:r>
                  <a:rPr lang="es-ES" sz="1400" b="1" dirty="0"/>
                  <a:t>Urban use</a:t>
                </a:r>
              </a:p>
              <a:p>
                <a:pPr algn="ctr"/>
                <a:r>
                  <a:rPr lang="es-ES" sz="1400" b="1" dirty="0"/>
                  <a:t>58.4%</a:t>
                </a:r>
              </a:p>
            </p:txBody>
          </p:sp>
          <p:sp>
            <p:nvSpPr>
              <p:cNvPr id="11" name="CuadroTexto 10">
                <a:extLst>
                  <a:ext uri="{FF2B5EF4-FFF2-40B4-BE49-F238E27FC236}">
                    <a16:creationId xmlns:a16="http://schemas.microsoft.com/office/drawing/2014/main" id="{8116D11B-14E1-F748-D6A3-B57AD85BC91A}"/>
                  </a:ext>
                </a:extLst>
              </p:cNvPr>
              <p:cNvSpPr txBox="1"/>
              <p:nvPr/>
            </p:nvSpPr>
            <p:spPr>
              <a:xfrm>
                <a:off x="5851830" y="5102932"/>
                <a:ext cx="1418909" cy="523220"/>
              </a:xfrm>
              <a:prstGeom prst="rect">
                <a:avLst/>
              </a:prstGeom>
              <a:solidFill>
                <a:schemeClr val="bg1"/>
              </a:solidFill>
            </p:spPr>
            <p:txBody>
              <a:bodyPr wrap="square" rtlCol="0">
                <a:spAutoFit/>
              </a:bodyPr>
              <a:lstStyle/>
              <a:p>
                <a:pPr algn="ctr"/>
                <a:r>
                  <a:rPr lang="en-US" sz="1400" b="1" dirty="0"/>
                  <a:t>Recreational use</a:t>
                </a:r>
              </a:p>
              <a:p>
                <a:pPr algn="ctr"/>
                <a:r>
                  <a:rPr lang="en-US" sz="1400" b="1" dirty="0"/>
                  <a:t>26.6%</a:t>
                </a:r>
              </a:p>
            </p:txBody>
          </p:sp>
          <p:sp>
            <p:nvSpPr>
              <p:cNvPr id="38" name="CuadroTexto 37">
                <a:extLst>
                  <a:ext uri="{FF2B5EF4-FFF2-40B4-BE49-F238E27FC236}">
                    <a16:creationId xmlns:a16="http://schemas.microsoft.com/office/drawing/2014/main" id="{346C3868-5791-5802-8756-AF35F5EF20EF}"/>
                  </a:ext>
                </a:extLst>
              </p:cNvPr>
              <p:cNvSpPr txBox="1"/>
              <p:nvPr/>
            </p:nvSpPr>
            <p:spPr>
              <a:xfrm rot="20504181">
                <a:off x="10633054" y="947004"/>
                <a:ext cx="1116588" cy="230832"/>
              </a:xfrm>
              <a:prstGeom prst="rect">
                <a:avLst/>
              </a:prstGeom>
              <a:solidFill>
                <a:schemeClr val="bg1"/>
              </a:solidFill>
            </p:spPr>
            <p:txBody>
              <a:bodyPr wrap="square" rtlCol="0">
                <a:spAutoFit/>
              </a:bodyPr>
              <a:lstStyle/>
              <a:p>
                <a:r>
                  <a:rPr lang="es-ES" sz="900" b="1" dirty="0">
                    <a:solidFill>
                      <a:srgbClr val="9D0ACE"/>
                    </a:solidFill>
                  </a:rPr>
                  <a:t>RECLAIMED WATER</a:t>
                </a:r>
              </a:p>
            </p:txBody>
          </p:sp>
        </p:grpSp>
      </p:grpSp>
    </p:spTree>
    <p:extLst>
      <p:ext uri="{BB962C8B-B14F-4D97-AF65-F5344CB8AC3E}">
        <p14:creationId xmlns:p14="http://schemas.microsoft.com/office/powerpoint/2010/main" val="2329901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3933DF4-45FF-7743-8CAF-E9F1775327D8}"/>
              </a:ext>
            </a:extLst>
          </p:cNvPr>
          <p:cNvPicPr>
            <a:picLocks noGrp="1" noChangeAspect="1"/>
          </p:cNvPicPr>
          <p:nvPr>
            <p:ph idx="1"/>
          </p:nvPr>
        </p:nvPicPr>
        <p:blipFill>
          <a:blip r:embed="rId2"/>
          <a:stretch>
            <a:fillRect/>
          </a:stretch>
        </p:blipFill>
        <p:spPr>
          <a:xfrm>
            <a:off x="1" y="-20853"/>
            <a:ext cx="12191999" cy="6858000"/>
          </a:xfrm>
        </p:spPr>
      </p:pic>
      <p:pic>
        <p:nvPicPr>
          <p:cNvPr id="15" name="Picture 4" descr="CANAL DE ISABEL II, S.A. - Asociación Española de Empresas Gestoras de los  Servicios de Agua Urbana">
            <a:extLst>
              <a:ext uri="{FF2B5EF4-FFF2-40B4-BE49-F238E27FC236}">
                <a16:creationId xmlns:a16="http://schemas.microsoft.com/office/drawing/2014/main" id="{2A96B84F-7CD4-4A22-AC2C-CAF235D79B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15" y="225485"/>
            <a:ext cx="767859" cy="36008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o 1">
            <a:extLst>
              <a:ext uri="{FF2B5EF4-FFF2-40B4-BE49-F238E27FC236}">
                <a16:creationId xmlns:a16="http://schemas.microsoft.com/office/drawing/2014/main" id="{9E0C1CED-1923-2225-BBB7-9201896ED1D3}"/>
              </a:ext>
            </a:extLst>
          </p:cNvPr>
          <p:cNvGrpSpPr/>
          <p:nvPr/>
        </p:nvGrpSpPr>
        <p:grpSpPr>
          <a:xfrm>
            <a:off x="9840204" y="5566727"/>
            <a:ext cx="2315199" cy="1279081"/>
            <a:chOff x="9840204" y="5566727"/>
            <a:chExt cx="2315199" cy="1279081"/>
          </a:xfrm>
        </p:grpSpPr>
        <p:sp>
          <p:nvSpPr>
            <p:cNvPr id="3" name="Rectángulo 2">
              <a:extLst>
                <a:ext uri="{FF2B5EF4-FFF2-40B4-BE49-F238E27FC236}">
                  <a16:creationId xmlns:a16="http://schemas.microsoft.com/office/drawing/2014/main" id="{A956FF0B-5501-CBF5-90D3-ED3C520D2170}"/>
                </a:ext>
              </a:extLst>
            </p:cNvPr>
            <p:cNvSpPr/>
            <p:nvPr/>
          </p:nvSpPr>
          <p:spPr>
            <a:xfrm>
              <a:off x="9840204" y="5566727"/>
              <a:ext cx="2315199" cy="12790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Content Placeholder 4">
              <a:extLst>
                <a:ext uri="{FF2B5EF4-FFF2-40B4-BE49-F238E27FC236}">
                  <a16:creationId xmlns:a16="http://schemas.microsoft.com/office/drawing/2014/main" id="{96E26488-0228-2354-0229-DD86272742E0}"/>
                </a:ext>
              </a:extLst>
            </p:cNvPr>
            <p:cNvPicPr>
              <a:picLocks noChangeAspect="1"/>
            </p:cNvPicPr>
            <p:nvPr/>
          </p:nvPicPr>
          <p:blipFill rotWithShape="1">
            <a:blip r:embed="rId4"/>
            <a:srcRect l="81161" t="81012"/>
            <a:stretch/>
          </p:blipFill>
          <p:spPr>
            <a:xfrm>
              <a:off x="10561644" y="5912276"/>
              <a:ext cx="1570374" cy="890359"/>
            </a:xfrm>
            <a:prstGeom prst="rect">
              <a:avLst/>
            </a:prstGeom>
          </p:spPr>
        </p:pic>
      </p:grpSp>
      <p:sp>
        <p:nvSpPr>
          <p:cNvPr id="27" name="CuadroTexto 26">
            <a:extLst>
              <a:ext uri="{FF2B5EF4-FFF2-40B4-BE49-F238E27FC236}">
                <a16:creationId xmlns:a16="http://schemas.microsoft.com/office/drawing/2014/main" id="{C0E78154-F4F9-F273-7AAE-FF8FEB3EF68C}"/>
              </a:ext>
            </a:extLst>
          </p:cNvPr>
          <p:cNvSpPr txBox="1"/>
          <p:nvPr/>
        </p:nvSpPr>
        <p:spPr>
          <a:xfrm>
            <a:off x="759212" y="904480"/>
            <a:ext cx="10566128" cy="954107"/>
          </a:xfrm>
          <a:prstGeom prst="rect">
            <a:avLst/>
          </a:prstGeom>
          <a:noFill/>
        </p:spPr>
        <p:txBody>
          <a:bodyPr wrap="square">
            <a:spAutoFit/>
          </a:bodyPr>
          <a:lstStyle/>
          <a:p>
            <a:pPr>
              <a:buClr>
                <a:srgbClr val="0081C9"/>
              </a:buClr>
            </a:pPr>
            <a:r>
              <a:rPr lang="es-ES" sz="2800" b="1" dirty="0">
                <a:solidFill>
                  <a:srgbClr val="0081C9"/>
                </a:solidFill>
                <a:latin typeface="Segoe UI" panose="020B0502040204020203" pitchFamily="34" charset="0"/>
                <a:cs typeface="Segoe UI" panose="020B0502040204020203" pitchFamily="34" charset="0"/>
              </a:rPr>
              <a:t>WATER &amp; ENERGY</a:t>
            </a:r>
          </a:p>
          <a:p>
            <a:pPr>
              <a:buClr>
                <a:srgbClr val="0081C9"/>
              </a:buClr>
            </a:pPr>
            <a:r>
              <a:rPr lang="es-ES" sz="2800" dirty="0" err="1">
                <a:solidFill>
                  <a:srgbClr val="FEAA22"/>
                </a:solidFill>
                <a:latin typeface="Segoe UI Light" panose="020B0502040204020203" pitchFamily="34" charset="0"/>
                <a:cs typeface="Segoe UI Light" panose="020B0502040204020203" pitchFamily="34" charset="0"/>
              </a:rPr>
              <a:t>Environmental</a:t>
            </a:r>
            <a:r>
              <a:rPr lang="es-ES" sz="2800" dirty="0">
                <a:solidFill>
                  <a:srgbClr val="FEAA22"/>
                </a:solidFill>
                <a:latin typeface="Segoe UI Light" panose="020B0502040204020203" pitchFamily="34" charset="0"/>
                <a:cs typeface="Segoe UI Light" panose="020B0502040204020203" pitchFamily="34" charset="0"/>
              </a:rPr>
              <a:t> </a:t>
            </a:r>
            <a:r>
              <a:rPr lang="es-ES" sz="2800" dirty="0" err="1">
                <a:solidFill>
                  <a:srgbClr val="FEAA22"/>
                </a:solidFill>
                <a:latin typeface="Segoe UI Light" panose="020B0502040204020203" pitchFamily="34" charset="0"/>
                <a:cs typeface="Segoe UI Light" panose="020B0502040204020203" pitchFamily="34" charset="0"/>
              </a:rPr>
              <a:t>infrastructure</a:t>
            </a:r>
            <a:r>
              <a:rPr lang="es-ES" sz="2800" dirty="0">
                <a:solidFill>
                  <a:srgbClr val="FEAA22"/>
                </a:solidFill>
                <a:latin typeface="Segoe UI Light" panose="020B0502040204020203" pitchFamily="34" charset="0"/>
                <a:cs typeface="Segoe UI Light" panose="020B0502040204020203" pitchFamily="34" charset="0"/>
              </a:rPr>
              <a:t> </a:t>
            </a:r>
            <a:r>
              <a:rPr lang="es-ES" sz="2800" dirty="0" err="1">
                <a:solidFill>
                  <a:srgbClr val="FEAA22"/>
                </a:solidFill>
                <a:latin typeface="Segoe UI Light" panose="020B0502040204020203" pitchFamily="34" charset="0"/>
                <a:cs typeface="Segoe UI Light" panose="020B0502040204020203" pitchFamily="34" charset="0"/>
              </a:rPr>
              <a:t>sustainability</a:t>
            </a:r>
            <a:endParaRPr lang="es-ES" sz="2800" dirty="0">
              <a:solidFill>
                <a:srgbClr val="FEAA22"/>
              </a:solidFill>
              <a:latin typeface="Segoe UI Light" panose="020B0502040204020203" pitchFamily="34" charset="0"/>
              <a:cs typeface="Segoe UI Light" panose="020B0502040204020203" pitchFamily="34" charset="0"/>
            </a:endParaRPr>
          </a:p>
        </p:txBody>
      </p:sp>
      <p:grpSp>
        <p:nvGrpSpPr>
          <p:cNvPr id="9" name="Grupo 8">
            <a:extLst>
              <a:ext uri="{FF2B5EF4-FFF2-40B4-BE49-F238E27FC236}">
                <a16:creationId xmlns:a16="http://schemas.microsoft.com/office/drawing/2014/main" id="{46C7069B-470D-5FE4-9E8C-EE3206CF167A}"/>
              </a:ext>
            </a:extLst>
          </p:cNvPr>
          <p:cNvGrpSpPr/>
          <p:nvPr/>
        </p:nvGrpSpPr>
        <p:grpSpPr>
          <a:xfrm>
            <a:off x="212826" y="4073194"/>
            <a:ext cx="687863" cy="670984"/>
            <a:chOff x="707498" y="2821616"/>
            <a:chExt cx="687863" cy="670984"/>
          </a:xfrm>
        </p:grpSpPr>
        <p:pic>
          <p:nvPicPr>
            <p:cNvPr id="36" name="Imagen 35">
              <a:extLst>
                <a:ext uri="{FF2B5EF4-FFF2-40B4-BE49-F238E27FC236}">
                  <a16:creationId xmlns:a16="http://schemas.microsoft.com/office/drawing/2014/main" id="{D0EAFD67-7036-8CA8-64C8-AF4EF7C750F6}"/>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07498" y="2821616"/>
              <a:ext cx="687863" cy="670984"/>
            </a:xfrm>
            <a:prstGeom prst="rect">
              <a:avLst/>
            </a:prstGeom>
          </p:spPr>
        </p:pic>
        <p:pic>
          <p:nvPicPr>
            <p:cNvPr id="37" name="Gráfico 36" descr="Temperatura alta con relleno sólido">
              <a:extLst>
                <a:ext uri="{FF2B5EF4-FFF2-40B4-BE49-F238E27FC236}">
                  <a16:creationId xmlns:a16="http://schemas.microsoft.com/office/drawing/2014/main" id="{76C313D8-CB97-5A4D-07E7-1351EE1C7FE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6886" y="2943984"/>
              <a:ext cx="326565" cy="326566"/>
            </a:xfrm>
            <a:prstGeom prst="rect">
              <a:avLst/>
            </a:prstGeom>
          </p:spPr>
        </p:pic>
      </p:grpSp>
      <p:sp>
        <p:nvSpPr>
          <p:cNvPr id="39" name="CuadroTexto 38">
            <a:extLst>
              <a:ext uri="{FF2B5EF4-FFF2-40B4-BE49-F238E27FC236}">
                <a16:creationId xmlns:a16="http://schemas.microsoft.com/office/drawing/2014/main" id="{C074B215-C9B7-1EE3-1409-AF4B9C8EAEAB}"/>
              </a:ext>
            </a:extLst>
          </p:cNvPr>
          <p:cNvSpPr txBox="1"/>
          <p:nvPr/>
        </p:nvSpPr>
        <p:spPr>
          <a:xfrm>
            <a:off x="900689" y="4048378"/>
            <a:ext cx="2979705" cy="830997"/>
          </a:xfrm>
          <a:prstGeom prst="rect">
            <a:avLst/>
          </a:prstGeom>
          <a:noFill/>
        </p:spPr>
        <p:txBody>
          <a:bodyPr wrap="square" rtlCol="0">
            <a:spAutoFit/>
          </a:bodyPr>
          <a:lstStyle/>
          <a:p>
            <a:r>
              <a:rPr lang="en-US" sz="1600" dirty="0">
                <a:solidFill>
                  <a:srgbClr val="333333"/>
                </a:solidFill>
                <a:latin typeface="Segoe UI Light" panose="020B0502040204020203" pitchFamily="34" charset="0"/>
                <a:cs typeface="Segoe UI Light" panose="020B0502040204020203" pitchFamily="34" charset="0"/>
              </a:rPr>
              <a:t>Convertible biogas generation through its upgrade into biomethane</a:t>
            </a:r>
            <a:endParaRPr lang="es-ES" sz="1400" dirty="0">
              <a:solidFill>
                <a:srgbClr val="333333"/>
              </a:solidFill>
              <a:latin typeface="Segoe UI Light" panose="020B0502040204020203" pitchFamily="34" charset="0"/>
              <a:cs typeface="Segoe UI Light" panose="020B0502040204020203" pitchFamily="34" charset="0"/>
            </a:endParaRPr>
          </a:p>
        </p:txBody>
      </p:sp>
      <p:pic>
        <p:nvPicPr>
          <p:cNvPr id="7" name="Imagen 6">
            <a:extLst>
              <a:ext uri="{FF2B5EF4-FFF2-40B4-BE49-F238E27FC236}">
                <a16:creationId xmlns:a16="http://schemas.microsoft.com/office/drawing/2014/main" id="{5263C352-51AF-F933-BF27-F7E2C50F19AA}"/>
              </a:ext>
            </a:extLst>
          </p:cNvPr>
          <p:cNvPicPr>
            <a:picLocks noChangeAspect="1"/>
          </p:cNvPicPr>
          <p:nvPr/>
        </p:nvPicPr>
        <p:blipFill>
          <a:blip r:embed="rId8"/>
          <a:stretch>
            <a:fillRect/>
          </a:stretch>
        </p:blipFill>
        <p:spPr>
          <a:xfrm>
            <a:off x="4477559" y="2298330"/>
            <a:ext cx="7516274" cy="2219635"/>
          </a:xfrm>
          <a:prstGeom prst="rect">
            <a:avLst/>
          </a:prstGeom>
        </p:spPr>
      </p:pic>
      <p:sp>
        <p:nvSpPr>
          <p:cNvPr id="8" name="CuadroTexto 7">
            <a:extLst>
              <a:ext uri="{FF2B5EF4-FFF2-40B4-BE49-F238E27FC236}">
                <a16:creationId xmlns:a16="http://schemas.microsoft.com/office/drawing/2014/main" id="{F9E0D9BF-63E1-8A88-DD9C-F1A074EB767B}"/>
              </a:ext>
            </a:extLst>
          </p:cNvPr>
          <p:cNvSpPr txBox="1"/>
          <p:nvPr/>
        </p:nvSpPr>
        <p:spPr>
          <a:xfrm>
            <a:off x="811444" y="1975165"/>
            <a:ext cx="3666116" cy="1200329"/>
          </a:xfrm>
          <a:prstGeom prst="rect">
            <a:avLst/>
          </a:prstGeom>
          <a:noFill/>
        </p:spPr>
        <p:txBody>
          <a:bodyPr wrap="square">
            <a:spAutoFit/>
          </a:bodyPr>
          <a:lstStyle/>
          <a:p>
            <a:pPr>
              <a:spcAft>
                <a:spcPts val="1200"/>
              </a:spcAft>
              <a:buClr>
                <a:srgbClr val="0081C9"/>
              </a:buClr>
            </a:pPr>
            <a:r>
              <a:rPr lang="en-GB" sz="1800" dirty="0">
                <a:solidFill>
                  <a:srgbClr val="000000"/>
                </a:solidFill>
                <a:effectLst/>
                <a:latin typeface="Segoe UI Light" panose="020B0502040204020203" pitchFamily="34" charset="0"/>
                <a:ea typeface="Times New Roman" panose="02020603050405020304" pitchFamily="18" charset="0"/>
                <a:cs typeface="Segoe UI Light" panose="020B0502040204020203" pitchFamily="34" charset="0"/>
              </a:rPr>
              <a:t>Decarbonisation</a:t>
            </a:r>
            <a:r>
              <a:rPr lang="en-US" sz="1800" dirty="0">
                <a:solidFill>
                  <a:srgbClr val="000000"/>
                </a:solidFill>
                <a:effectLst/>
                <a:latin typeface="Segoe UI Light" panose="020B0502040204020203" pitchFamily="34" charset="0"/>
                <a:ea typeface="Times New Roman" panose="02020603050405020304" pitchFamily="18" charset="0"/>
                <a:cs typeface="Segoe UI Light" panose="020B0502040204020203" pitchFamily="34" charset="0"/>
              </a:rPr>
              <a:t> of processes and reduction in reliance on fossil </a:t>
            </a:r>
            <a:r>
              <a:rPr lang="en-US" dirty="0">
                <a:solidFill>
                  <a:srgbClr val="000000"/>
                </a:solidFill>
                <a:latin typeface="Segoe UI Light" panose="020B0502040204020203" pitchFamily="34" charset="0"/>
                <a:ea typeface="Times New Roman" panose="02020603050405020304" pitchFamily="18" charset="0"/>
                <a:cs typeface="Segoe UI Light" panose="020B0502040204020203" pitchFamily="34" charset="0"/>
              </a:rPr>
              <a:t>fuels  boosts </a:t>
            </a:r>
            <a:r>
              <a:rPr lang="en-US" sz="1800" dirty="0">
                <a:solidFill>
                  <a:srgbClr val="000000"/>
                </a:solidFill>
                <a:effectLst/>
                <a:latin typeface="Segoe UI Light" panose="020B0502040204020203" pitchFamily="34" charset="0"/>
                <a:ea typeface="Times New Roman" panose="02020603050405020304" pitchFamily="18" charset="0"/>
                <a:cs typeface="Segoe UI Light" panose="020B0502040204020203" pitchFamily="34" charset="0"/>
              </a:rPr>
              <a:t>the production of renewable energy at treatment plants.</a:t>
            </a:r>
            <a:endParaRPr lang="es-ES" sz="1800" dirty="0">
              <a:effectLst/>
              <a:latin typeface="Segoe UI Light" panose="020B0502040204020203" pitchFamily="34" charset="0"/>
              <a:ea typeface="Calibri" panose="020F0502020204030204" pitchFamily="34" charset="0"/>
              <a:cs typeface="Segoe UI Light" panose="020B0502040204020203" pitchFamily="34" charset="0"/>
            </a:endParaRPr>
          </a:p>
        </p:txBody>
      </p:sp>
      <p:grpSp>
        <p:nvGrpSpPr>
          <p:cNvPr id="10" name="Grupo 9">
            <a:extLst>
              <a:ext uri="{FF2B5EF4-FFF2-40B4-BE49-F238E27FC236}">
                <a16:creationId xmlns:a16="http://schemas.microsoft.com/office/drawing/2014/main" id="{6B5E3509-E360-FF85-E511-969E8D115924}"/>
              </a:ext>
            </a:extLst>
          </p:cNvPr>
          <p:cNvGrpSpPr/>
          <p:nvPr/>
        </p:nvGrpSpPr>
        <p:grpSpPr>
          <a:xfrm>
            <a:off x="212826" y="4994764"/>
            <a:ext cx="687863" cy="670984"/>
            <a:chOff x="707498" y="2821616"/>
            <a:chExt cx="687863" cy="670984"/>
          </a:xfrm>
        </p:grpSpPr>
        <p:pic>
          <p:nvPicPr>
            <p:cNvPr id="11" name="Imagen 10">
              <a:extLst>
                <a:ext uri="{FF2B5EF4-FFF2-40B4-BE49-F238E27FC236}">
                  <a16:creationId xmlns:a16="http://schemas.microsoft.com/office/drawing/2014/main" id="{4899C4EE-B20E-D046-9C2E-3A2E085C921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07498" y="2821616"/>
              <a:ext cx="687863" cy="670984"/>
            </a:xfrm>
            <a:prstGeom prst="rect">
              <a:avLst/>
            </a:prstGeom>
          </p:spPr>
        </p:pic>
        <p:pic>
          <p:nvPicPr>
            <p:cNvPr id="12" name="Gráfico 11" descr="Temperatura alta con relleno sólido">
              <a:extLst>
                <a:ext uri="{FF2B5EF4-FFF2-40B4-BE49-F238E27FC236}">
                  <a16:creationId xmlns:a16="http://schemas.microsoft.com/office/drawing/2014/main" id="{90A13B18-FB07-9B8A-FAD2-DD25EF02489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6886" y="2943984"/>
              <a:ext cx="326565" cy="326566"/>
            </a:xfrm>
            <a:prstGeom prst="rect">
              <a:avLst/>
            </a:prstGeom>
          </p:spPr>
        </p:pic>
      </p:grpSp>
      <p:sp>
        <p:nvSpPr>
          <p:cNvPr id="13" name="CuadroTexto 12">
            <a:extLst>
              <a:ext uri="{FF2B5EF4-FFF2-40B4-BE49-F238E27FC236}">
                <a16:creationId xmlns:a16="http://schemas.microsoft.com/office/drawing/2014/main" id="{8A86FE64-83C1-889A-888D-E201C3EE245F}"/>
              </a:ext>
            </a:extLst>
          </p:cNvPr>
          <p:cNvSpPr txBox="1"/>
          <p:nvPr/>
        </p:nvSpPr>
        <p:spPr>
          <a:xfrm>
            <a:off x="944132" y="5037868"/>
            <a:ext cx="2953436" cy="584775"/>
          </a:xfrm>
          <a:prstGeom prst="rect">
            <a:avLst/>
          </a:prstGeom>
          <a:noFill/>
        </p:spPr>
        <p:txBody>
          <a:bodyPr wrap="square" rtlCol="0">
            <a:spAutoFit/>
          </a:bodyPr>
          <a:lstStyle/>
          <a:p>
            <a:r>
              <a:rPr lang="en-US" sz="1600" dirty="0">
                <a:solidFill>
                  <a:srgbClr val="333333"/>
                </a:solidFill>
                <a:latin typeface="Segoe UI Light" panose="020B0502040204020203" pitchFamily="34" charset="0"/>
                <a:cs typeface="Segoe UI Light" panose="020B0502040204020203" pitchFamily="34" charset="0"/>
              </a:rPr>
              <a:t>Green hydrogen generation from reclaimed water</a:t>
            </a:r>
            <a:endParaRPr lang="es-ES" sz="1400" dirty="0">
              <a:solidFill>
                <a:srgbClr val="333333"/>
              </a:solidFill>
              <a:latin typeface="Segoe UI Light" panose="020B0502040204020203" pitchFamily="34" charset="0"/>
              <a:cs typeface="Segoe UI Light" panose="020B0502040204020203" pitchFamily="34" charset="0"/>
            </a:endParaRPr>
          </a:p>
        </p:txBody>
      </p:sp>
      <p:pic>
        <p:nvPicPr>
          <p:cNvPr id="14" name="Imagen 13">
            <a:extLst>
              <a:ext uri="{FF2B5EF4-FFF2-40B4-BE49-F238E27FC236}">
                <a16:creationId xmlns:a16="http://schemas.microsoft.com/office/drawing/2014/main" id="{518CAD9D-7BA2-1FD0-A06A-4A70F3061447}"/>
              </a:ext>
            </a:extLst>
          </p:cNvPr>
          <p:cNvPicPr>
            <a:picLocks noChangeAspect="1"/>
          </p:cNvPicPr>
          <p:nvPr/>
        </p:nvPicPr>
        <p:blipFill>
          <a:blip r:embed="rId9"/>
          <a:stretch>
            <a:fillRect/>
          </a:stretch>
        </p:blipFill>
        <p:spPr>
          <a:xfrm>
            <a:off x="7107972" y="4668388"/>
            <a:ext cx="3469232" cy="2134247"/>
          </a:xfrm>
          <a:prstGeom prst="rect">
            <a:avLst/>
          </a:prstGeom>
        </p:spPr>
      </p:pic>
      <p:pic>
        <p:nvPicPr>
          <p:cNvPr id="17" name="Imagen 16">
            <a:extLst>
              <a:ext uri="{FF2B5EF4-FFF2-40B4-BE49-F238E27FC236}">
                <a16:creationId xmlns:a16="http://schemas.microsoft.com/office/drawing/2014/main" id="{EE3D2ED4-1F8A-016F-1E07-98F6CDFF832F}"/>
              </a:ext>
            </a:extLst>
          </p:cNvPr>
          <p:cNvPicPr>
            <a:picLocks noChangeAspect="1"/>
          </p:cNvPicPr>
          <p:nvPr/>
        </p:nvPicPr>
        <p:blipFill>
          <a:blip r:embed="rId10"/>
          <a:stretch>
            <a:fillRect/>
          </a:stretch>
        </p:blipFill>
        <p:spPr>
          <a:xfrm>
            <a:off x="4717199" y="4846551"/>
            <a:ext cx="2022370" cy="132995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Picture 2" descr="Una caricatura de una persona&#10;&#10;Descripción generada automáticamente con confianza baja">
            <a:extLst>
              <a:ext uri="{FF2B5EF4-FFF2-40B4-BE49-F238E27FC236}">
                <a16:creationId xmlns:a16="http://schemas.microsoft.com/office/drawing/2014/main" id="{280939EE-1288-F3DD-E585-064331EAE85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24276" y="1162050"/>
            <a:ext cx="6363402" cy="4162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50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8" grpId="0"/>
      <p:bldP spid="13"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5818</TotalTime>
  <Words>970</Words>
  <Application>Microsoft Office PowerPoint</Application>
  <PresentationFormat>Panorámica</PresentationFormat>
  <Paragraphs>103</Paragraphs>
  <Slides>13</Slides>
  <Notes>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13</vt:i4>
      </vt:variant>
    </vt:vector>
  </HeadingPairs>
  <TitlesOfParts>
    <vt:vector size="22" baseType="lpstr">
      <vt:lpstr>72 Black</vt:lpstr>
      <vt:lpstr>Arial</vt:lpstr>
      <vt:lpstr>Calibri</vt:lpstr>
      <vt:lpstr>Calibri Light</vt:lpstr>
      <vt:lpstr>Segoe UI</vt:lpstr>
      <vt:lpstr>Segoe UI Light</vt:lpstr>
      <vt:lpstr>Symbol</vt:lpstr>
      <vt:lpstr>Times New Roman</vt:lpstr>
      <vt:lpstr>Tema de Office</vt:lpstr>
      <vt:lpstr>Water and Energy for Sustainable Development Integrated Water and Energy Solutions supporting Sustainable Cities and Human Settlement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#17 actions for the decade of action</dc:title>
  <dc:creator>Peral Pozo, David</dc:creator>
  <cp:lastModifiedBy>Fernández Delgado, Francisco Javier</cp:lastModifiedBy>
  <cp:revision>234</cp:revision>
  <cp:lastPrinted>2023-03-13T08:34:57Z</cp:lastPrinted>
  <dcterms:created xsi:type="dcterms:W3CDTF">2020-10-21T08:22:19Z</dcterms:created>
  <dcterms:modified xsi:type="dcterms:W3CDTF">2023-07-09T17:13:13Z</dcterms:modified>
</cp:coreProperties>
</file>