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628" r:id="rId5"/>
    <p:sldId id="3482" r:id="rId6"/>
    <p:sldId id="557" r:id="rId7"/>
    <p:sldId id="526" r:id="rId8"/>
    <p:sldId id="3478" r:id="rId9"/>
    <p:sldId id="3477" r:id="rId10"/>
    <p:sldId id="3481" r:id="rId11"/>
    <p:sldId id="636" r:id="rId12"/>
    <p:sldId id="291" r:id="rId13"/>
    <p:sldId id="512" r:id="rId14"/>
    <p:sldId id="513"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4B1F7-E19D-4F69-BA77-F53D1DCD73D7}" v="344" dt="2023-07-07T16:59:03.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5155" autoAdjust="0"/>
  </p:normalViewPr>
  <p:slideViewPr>
    <p:cSldViewPr snapToGrid="0">
      <p:cViewPr varScale="1">
        <p:scale>
          <a:sx n="111" d="100"/>
          <a:sy n="111" d="100"/>
        </p:scale>
        <p:origin x="252" y="366"/>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TON, Hal" userId="cd50b3d1-8cf7-4962-b822-ea7ed36a4530" providerId="ADAL" clId="{BEE4B1F7-E19D-4F69-BA77-F53D1DCD73D7}"/>
    <pc:docChg chg="undo custSel modSld">
      <pc:chgData name="TURTON, Hal" userId="cd50b3d1-8cf7-4962-b822-ea7ed36a4530" providerId="ADAL" clId="{BEE4B1F7-E19D-4F69-BA77-F53D1DCD73D7}" dt="2023-07-07T17:04:26.814" v="586" actId="1036"/>
      <pc:docMkLst>
        <pc:docMk/>
      </pc:docMkLst>
      <pc:sldChg chg="addSp modSp">
        <pc:chgData name="TURTON, Hal" userId="cd50b3d1-8cf7-4962-b822-ea7ed36a4530" providerId="ADAL" clId="{BEE4B1F7-E19D-4F69-BA77-F53D1DCD73D7}" dt="2023-07-07T16:59:03.101" v="583"/>
        <pc:sldMkLst>
          <pc:docMk/>
          <pc:sldMk cId="2184875174" sldId="512"/>
        </pc:sldMkLst>
        <pc:spChg chg="add mod">
          <ac:chgData name="TURTON, Hal" userId="cd50b3d1-8cf7-4962-b822-ea7ed36a4530" providerId="ADAL" clId="{BEE4B1F7-E19D-4F69-BA77-F53D1DCD73D7}" dt="2023-07-07T16:59:03.101" v="583"/>
          <ac:spMkLst>
            <pc:docMk/>
            <pc:sldMk cId="2184875174" sldId="512"/>
            <ac:spMk id="3" creationId="{BAF827D8-EE96-D0BD-E441-CCE8554A4FAB}"/>
          </ac:spMkLst>
        </pc:spChg>
      </pc:sldChg>
      <pc:sldChg chg="addSp modSp">
        <pc:chgData name="TURTON, Hal" userId="cd50b3d1-8cf7-4962-b822-ea7ed36a4530" providerId="ADAL" clId="{BEE4B1F7-E19D-4F69-BA77-F53D1DCD73D7}" dt="2023-07-07T16:59:03.965" v="584"/>
        <pc:sldMkLst>
          <pc:docMk/>
          <pc:sldMk cId="3327494154" sldId="513"/>
        </pc:sldMkLst>
        <pc:spChg chg="add mod">
          <ac:chgData name="TURTON, Hal" userId="cd50b3d1-8cf7-4962-b822-ea7ed36a4530" providerId="ADAL" clId="{BEE4B1F7-E19D-4F69-BA77-F53D1DCD73D7}" dt="2023-07-07T16:59:03.965" v="584"/>
          <ac:spMkLst>
            <pc:docMk/>
            <pc:sldMk cId="3327494154" sldId="513"/>
            <ac:spMk id="3" creationId="{F8903BE2-26CC-59BE-1A54-9A9AB4713F24}"/>
          </ac:spMkLst>
        </pc:spChg>
      </pc:sldChg>
      <pc:sldChg chg="addSp modSp mod">
        <pc:chgData name="TURTON, Hal" userId="cd50b3d1-8cf7-4962-b822-ea7ed36a4530" providerId="ADAL" clId="{BEE4B1F7-E19D-4F69-BA77-F53D1DCD73D7}" dt="2023-07-07T16:58:38.278" v="582" actId="1076"/>
        <pc:sldMkLst>
          <pc:docMk/>
          <pc:sldMk cId="2084645079" sldId="628"/>
        </pc:sldMkLst>
        <pc:spChg chg="add mod">
          <ac:chgData name="TURTON, Hal" userId="cd50b3d1-8cf7-4962-b822-ea7ed36a4530" providerId="ADAL" clId="{BEE4B1F7-E19D-4F69-BA77-F53D1DCD73D7}" dt="2023-07-07T16:58:38.278" v="582" actId="1076"/>
          <ac:spMkLst>
            <pc:docMk/>
            <pc:sldMk cId="2084645079" sldId="628"/>
            <ac:spMk id="2" creationId="{797845CA-960C-4F9B-4184-9A6E12A557F2}"/>
          </ac:spMkLst>
        </pc:spChg>
        <pc:spChg chg="mod">
          <ac:chgData name="TURTON, Hal" userId="cd50b3d1-8cf7-4962-b822-ea7ed36a4530" providerId="ADAL" clId="{BEE4B1F7-E19D-4F69-BA77-F53D1DCD73D7}" dt="2023-07-07T16:28:00.572" v="494" actId="27636"/>
          <ac:spMkLst>
            <pc:docMk/>
            <pc:sldMk cId="2084645079" sldId="628"/>
            <ac:spMk id="4" creationId="{00000000-0000-0000-0000-000000000000}"/>
          </ac:spMkLst>
        </pc:spChg>
      </pc:sldChg>
      <pc:sldChg chg="addSp modSp mod">
        <pc:chgData name="TURTON, Hal" userId="cd50b3d1-8cf7-4962-b822-ea7ed36a4530" providerId="ADAL" clId="{BEE4B1F7-E19D-4F69-BA77-F53D1DCD73D7}" dt="2023-07-07T16:57:29.889" v="542" actId="113"/>
        <pc:sldMkLst>
          <pc:docMk/>
          <pc:sldMk cId="2661947579" sldId="636"/>
        </pc:sldMkLst>
        <pc:spChg chg="mod">
          <ac:chgData name="TURTON, Hal" userId="cd50b3d1-8cf7-4962-b822-ea7ed36a4530" providerId="ADAL" clId="{BEE4B1F7-E19D-4F69-BA77-F53D1DCD73D7}" dt="2023-07-07T14:14:32.528" v="481" actId="20577"/>
          <ac:spMkLst>
            <pc:docMk/>
            <pc:sldMk cId="2661947579" sldId="636"/>
            <ac:spMk id="4" creationId="{00000000-0000-0000-0000-000000000000}"/>
          </ac:spMkLst>
        </pc:spChg>
        <pc:spChg chg="add mod ord">
          <ac:chgData name="TURTON, Hal" userId="cd50b3d1-8cf7-4962-b822-ea7ed36a4530" providerId="ADAL" clId="{BEE4B1F7-E19D-4F69-BA77-F53D1DCD73D7}" dt="2023-07-07T13:46:25.287" v="435" actId="14100"/>
          <ac:spMkLst>
            <pc:docMk/>
            <pc:sldMk cId="2661947579" sldId="636"/>
            <ac:spMk id="14" creationId="{1784C6B4-4A37-1601-8C9E-E59ECCBCD602}"/>
          </ac:spMkLst>
        </pc:spChg>
        <pc:graphicFrameChg chg="mod">
          <ac:chgData name="TURTON, Hal" userId="cd50b3d1-8cf7-4962-b822-ea7ed36a4530" providerId="ADAL" clId="{BEE4B1F7-E19D-4F69-BA77-F53D1DCD73D7}" dt="2023-07-07T16:57:29.889" v="542" actId="113"/>
          <ac:graphicFrameMkLst>
            <pc:docMk/>
            <pc:sldMk cId="2661947579" sldId="636"/>
            <ac:graphicFrameMk id="10" creationId="{C624A0CD-A9E0-0561-811B-2989250A182A}"/>
          </ac:graphicFrameMkLst>
        </pc:graphicFrameChg>
      </pc:sldChg>
      <pc:sldChg chg="addSp delSp modSp mod delAnim modAnim">
        <pc:chgData name="TURTON, Hal" userId="cd50b3d1-8cf7-4962-b822-ea7ed36a4530" providerId="ADAL" clId="{BEE4B1F7-E19D-4F69-BA77-F53D1DCD73D7}" dt="2023-07-07T17:04:26.814" v="586" actId="1036"/>
        <pc:sldMkLst>
          <pc:docMk/>
          <pc:sldMk cId="935386224" sldId="3478"/>
        </pc:sldMkLst>
        <pc:spChg chg="mod">
          <ac:chgData name="TURTON, Hal" userId="cd50b3d1-8cf7-4962-b822-ea7ed36a4530" providerId="ADAL" clId="{BEE4B1F7-E19D-4F69-BA77-F53D1DCD73D7}" dt="2023-07-07T16:55:18.878" v="505" actId="1076"/>
          <ac:spMkLst>
            <pc:docMk/>
            <pc:sldMk cId="935386224" sldId="3478"/>
            <ac:spMk id="31" creationId="{74E6E453-12AC-E2C3-2E8C-26B5F6650414}"/>
          </ac:spMkLst>
        </pc:spChg>
        <pc:spChg chg="del">
          <ac:chgData name="TURTON, Hal" userId="cd50b3d1-8cf7-4962-b822-ea7ed36a4530" providerId="ADAL" clId="{BEE4B1F7-E19D-4F69-BA77-F53D1DCD73D7}" dt="2023-07-07T08:14:19.096" v="3" actId="478"/>
          <ac:spMkLst>
            <pc:docMk/>
            <pc:sldMk cId="935386224" sldId="3478"/>
            <ac:spMk id="35" creationId="{37683C5C-64AB-5A1B-8B66-D0C4EE485A6C}"/>
          </ac:spMkLst>
        </pc:spChg>
        <pc:spChg chg="mod">
          <ac:chgData name="TURTON, Hal" userId="cd50b3d1-8cf7-4962-b822-ea7ed36a4530" providerId="ADAL" clId="{BEE4B1F7-E19D-4F69-BA77-F53D1DCD73D7}" dt="2023-07-07T13:41:37.615" v="398" actId="1076"/>
          <ac:spMkLst>
            <pc:docMk/>
            <pc:sldMk cId="935386224" sldId="3478"/>
            <ac:spMk id="36" creationId="{1BFD0A82-7B7C-EA9F-B86A-98244192E16C}"/>
          </ac:spMkLst>
        </pc:spChg>
        <pc:spChg chg="mod">
          <ac:chgData name="TURTON, Hal" userId="cd50b3d1-8cf7-4962-b822-ea7ed36a4530" providerId="ADAL" clId="{BEE4B1F7-E19D-4F69-BA77-F53D1DCD73D7}" dt="2023-07-07T14:19:31.492" v="485" actId="1076"/>
          <ac:spMkLst>
            <pc:docMk/>
            <pc:sldMk cId="935386224" sldId="3478"/>
            <ac:spMk id="39" creationId="{27B3F545-5DC6-A5EA-3667-6976B5BFE29D}"/>
          </ac:spMkLst>
        </pc:spChg>
        <pc:spChg chg="del">
          <ac:chgData name="TURTON, Hal" userId="cd50b3d1-8cf7-4962-b822-ea7ed36a4530" providerId="ADAL" clId="{BEE4B1F7-E19D-4F69-BA77-F53D1DCD73D7}" dt="2023-07-07T08:14:15.625" v="0" actId="478"/>
          <ac:spMkLst>
            <pc:docMk/>
            <pc:sldMk cId="935386224" sldId="3478"/>
            <ac:spMk id="40" creationId="{9BE5949C-6200-2BAC-B9DE-2740A1617638}"/>
          </ac:spMkLst>
        </pc:spChg>
        <pc:spChg chg="del mod">
          <ac:chgData name="TURTON, Hal" userId="cd50b3d1-8cf7-4962-b822-ea7ed36a4530" providerId="ADAL" clId="{BEE4B1F7-E19D-4F69-BA77-F53D1DCD73D7}" dt="2023-07-07T08:27:26.840" v="95" actId="478"/>
          <ac:spMkLst>
            <pc:docMk/>
            <pc:sldMk cId="935386224" sldId="3478"/>
            <ac:spMk id="41" creationId="{F7820A33-D2A1-36DD-8858-7B287F812A0B}"/>
          </ac:spMkLst>
        </pc:spChg>
        <pc:spChg chg="del">
          <ac:chgData name="TURTON, Hal" userId="cd50b3d1-8cf7-4962-b822-ea7ed36a4530" providerId="ADAL" clId="{BEE4B1F7-E19D-4F69-BA77-F53D1DCD73D7}" dt="2023-07-07T08:27:34.551" v="97" actId="478"/>
          <ac:spMkLst>
            <pc:docMk/>
            <pc:sldMk cId="935386224" sldId="3478"/>
            <ac:spMk id="42" creationId="{5EE4E696-0730-4DC5-A3F2-0A0528352086}"/>
          </ac:spMkLst>
        </pc:spChg>
        <pc:spChg chg="add mod">
          <ac:chgData name="TURTON, Hal" userId="cd50b3d1-8cf7-4962-b822-ea7ed36a4530" providerId="ADAL" clId="{BEE4B1F7-E19D-4F69-BA77-F53D1DCD73D7}" dt="2023-07-07T13:38:59.335" v="289" actId="1035"/>
          <ac:spMkLst>
            <pc:docMk/>
            <pc:sldMk cId="935386224" sldId="3478"/>
            <ac:spMk id="52" creationId="{FB1F9C77-F5CD-5AAF-0642-FD50CFBEC722}"/>
          </ac:spMkLst>
        </pc:spChg>
        <pc:spChg chg="add mod">
          <ac:chgData name="TURTON, Hal" userId="cd50b3d1-8cf7-4962-b822-ea7ed36a4530" providerId="ADAL" clId="{BEE4B1F7-E19D-4F69-BA77-F53D1DCD73D7}" dt="2023-07-07T13:42:46.952" v="420" actId="1038"/>
          <ac:spMkLst>
            <pc:docMk/>
            <pc:sldMk cId="935386224" sldId="3478"/>
            <ac:spMk id="53" creationId="{C71A2335-4FCE-6946-8261-418F9CEBEDE1}"/>
          </ac:spMkLst>
        </pc:spChg>
        <pc:spChg chg="add mod">
          <ac:chgData name="TURTON, Hal" userId="cd50b3d1-8cf7-4962-b822-ea7ed36a4530" providerId="ADAL" clId="{BEE4B1F7-E19D-4F69-BA77-F53D1DCD73D7}" dt="2023-07-07T13:42:46.952" v="420" actId="1038"/>
          <ac:spMkLst>
            <pc:docMk/>
            <pc:sldMk cId="935386224" sldId="3478"/>
            <ac:spMk id="54" creationId="{FC6D4927-15FC-A8AB-C5EE-68F0BC025513}"/>
          </ac:spMkLst>
        </pc:spChg>
        <pc:grpChg chg="del">
          <ac:chgData name="TURTON, Hal" userId="cd50b3d1-8cf7-4962-b822-ea7ed36a4530" providerId="ADAL" clId="{BEE4B1F7-E19D-4F69-BA77-F53D1DCD73D7}" dt="2023-07-07T08:14:16.534" v="1" actId="478"/>
          <ac:grpSpMkLst>
            <pc:docMk/>
            <pc:sldMk cId="935386224" sldId="3478"/>
            <ac:grpSpMk id="34" creationId="{87DD70A7-4029-4A56-3B49-28AD66E7FA87}"/>
          </ac:grpSpMkLst>
        </pc:grpChg>
        <pc:picChg chg="mod">
          <ac:chgData name="TURTON, Hal" userId="cd50b3d1-8cf7-4962-b822-ea7ed36a4530" providerId="ADAL" clId="{BEE4B1F7-E19D-4F69-BA77-F53D1DCD73D7}" dt="2023-07-07T13:41:37.615" v="398" actId="1076"/>
          <ac:picMkLst>
            <pc:docMk/>
            <pc:sldMk cId="935386224" sldId="3478"/>
            <ac:picMk id="5" creationId="{460CFB3E-FE42-7086-B3B9-84DECE6C4C5D}"/>
          </ac:picMkLst>
        </pc:picChg>
        <pc:picChg chg="mod ord">
          <ac:chgData name="TURTON, Hal" userId="cd50b3d1-8cf7-4962-b822-ea7ed36a4530" providerId="ADAL" clId="{BEE4B1F7-E19D-4F69-BA77-F53D1DCD73D7}" dt="2023-07-07T13:38:59.335" v="289" actId="1035"/>
          <ac:picMkLst>
            <pc:docMk/>
            <pc:sldMk cId="935386224" sldId="3478"/>
            <ac:picMk id="8" creationId="{358A49BE-9E94-6E88-9582-8A88C6058F76}"/>
          </ac:picMkLst>
        </pc:picChg>
        <pc:picChg chg="mod">
          <ac:chgData name="TURTON, Hal" userId="cd50b3d1-8cf7-4962-b822-ea7ed36a4530" providerId="ADAL" clId="{BEE4B1F7-E19D-4F69-BA77-F53D1DCD73D7}" dt="2023-07-07T13:41:44.214" v="399" actId="1076"/>
          <ac:picMkLst>
            <pc:docMk/>
            <pc:sldMk cId="935386224" sldId="3478"/>
            <ac:picMk id="9" creationId="{6ACEA2CA-1555-AAB1-B644-9C0D9C35B811}"/>
          </ac:picMkLst>
        </pc:picChg>
        <pc:picChg chg="del">
          <ac:chgData name="TURTON, Hal" userId="cd50b3d1-8cf7-4962-b822-ea7ed36a4530" providerId="ADAL" clId="{BEE4B1F7-E19D-4F69-BA77-F53D1DCD73D7}" dt="2023-07-07T08:14:20.863" v="5" actId="478"/>
          <ac:picMkLst>
            <pc:docMk/>
            <pc:sldMk cId="935386224" sldId="3478"/>
            <ac:picMk id="11" creationId="{1B96A448-8A38-18E8-971B-9DB8CABC8707}"/>
          </ac:picMkLst>
        </pc:picChg>
        <pc:picChg chg="del">
          <ac:chgData name="TURTON, Hal" userId="cd50b3d1-8cf7-4962-b822-ea7ed36a4530" providerId="ADAL" clId="{BEE4B1F7-E19D-4F69-BA77-F53D1DCD73D7}" dt="2023-07-07T08:14:21.562" v="6" actId="478"/>
          <ac:picMkLst>
            <pc:docMk/>
            <pc:sldMk cId="935386224" sldId="3478"/>
            <ac:picMk id="16" creationId="{B3138E1E-93F7-25D5-EB9C-45337D811072}"/>
          </ac:picMkLst>
        </pc:picChg>
        <pc:picChg chg="del">
          <ac:chgData name="TURTON, Hal" userId="cd50b3d1-8cf7-4962-b822-ea7ed36a4530" providerId="ADAL" clId="{BEE4B1F7-E19D-4F69-BA77-F53D1DCD73D7}" dt="2023-07-07T08:14:22.392" v="7" actId="478"/>
          <ac:picMkLst>
            <pc:docMk/>
            <pc:sldMk cId="935386224" sldId="3478"/>
            <ac:picMk id="17" creationId="{3E352361-61F2-A2BD-4E3F-0EF300913CF9}"/>
          </ac:picMkLst>
        </pc:picChg>
        <pc:picChg chg="mod">
          <ac:chgData name="TURTON, Hal" userId="cd50b3d1-8cf7-4962-b822-ea7ed36a4530" providerId="ADAL" clId="{BEE4B1F7-E19D-4F69-BA77-F53D1DCD73D7}" dt="2023-07-07T13:41:44.214" v="399" actId="1076"/>
          <ac:picMkLst>
            <pc:docMk/>
            <pc:sldMk cId="935386224" sldId="3478"/>
            <ac:picMk id="32" creationId="{1AB52AD3-A43C-6D09-9E36-1BE9517E7334}"/>
          </ac:picMkLst>
        </pc:picChg>
        <pc:picChg chg="mod">
          <ac:chgData name="TURTON, Hal" userId="cd50b3d1-8cf7-4962-b822-ea7ed36a4530" providerId="ADAL" clId="{BEE4B1F7-E19D-4F69-BA77-F53D1DCD73D7}" dt="2023-07-07T17:04:26.814" v="586" actId="1036"/>
          <ac:picMkLst>
            <pc:docMk/>
            <pc:sldMk cId="935386224" sldId="3478"/>
            <ac:picMk id="33" creationId="{C172246D-47EE-4697-5E19-1A10AA482F73}"/>
          </ac:picMkLst>
        </pc:picChg>
      </pc:sldChg>
      <pc:sldChg chg="mod modShow">
        <pc:chgData name="TURTON, Hal" userId="cd50b3d1-8cf7-4962-b822-ea7ed36a4530" providerId="ADAL" clId="{BEE4B1F7-E19D-4F69-BA77-F53D1DCD73D7}" dt="2023-07-07T13:43:23.712" v="421" actId="729"/>
        <pc:sldMkLst>
          <pc:docMk/>
          <pc:sldMk cId="3101145394" sldId="3482"/>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53.png"/><Relationship Id="rId7" Type="http://schemas.openxmlformats.org/officeDocument/2006/relationships/image" Target="../media/image44.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58.svg"/><Relationship Id="rId4" Type="http://schemas.openxmlformats.org/officeDocument/2006/relationships/image" Target="../media/image54.svg"/><Relationship Id="rId9" Type="http://schemas.openxmlformats.org/officeDocument/2006/relationships/image" Target="../media/image5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53.png"/><Relationship Id="rId7" Type="http://schemas.openxmlformats.org/officeDocument/2006/relationships/image" Target="../media/image44.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58.svg"/><Relationship Id="rId4" Type="http://schemas.openxmlformats.org/officeDocument/2006/relationships/image" Target="../media/image54.sv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E5874-99EF-4537-8D82-C705B8A23431}"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FDEB617A-2BF4-41C4-8107-517C4021D8DA}">
      <dgm:prSet custT="1"/>
      <dgm:spPr/>
      <dgm:t>
        <a:bodyPr/>
        <a:lstStyle/>
        <a:p>
          <a:r>
            <a:rPr lang="en-US" sz="2400" dirty="0">
              <a:latin typeface="Calibri" panose="020F0502020204030204" pitchFamily="34" charset="0"/>
              <a:cs typeface="Calibri" panose="020F0502020204030204" pitchFamily="34" charset="0"/>
            </a:rPr>
            <a:t>Distance learning</a:t>
          </a:r>
        </a:p>
      </dgm:t>
    </dgm:pt>
    <dgm:pt modelId="{09C9B8A3-EBF3-4DC8-8B61-EC171409A301}" type="parTrans" cxnId="{51167664-FFCC-4A92-AC26-29ADC3E8A1D8}">
      <dgm:prSet/>
      <dgm:spPr/>
      <dgm:t>
        <a:bodyPr/>
        <a:lstStyle/>
        <a:p>
          <a:endParaRPr lang="en-US" sz="2400">
            <a:latin typeface="Calibri" panose="020F0502020204030204" pitchFamily="34" charset="0"/>
            <a:cs typeface="Calibri" panose="020F0502020204030204" pitchFamily="34" charset="0"/>
          </a:endParaRPr>
        </a:p>
      </dgm:t>
    </dgm:pt>
    <dgm:pt modelId="{62D1F9D3-30B9-4E3E-B935-5A81D1C205CD}" type="sibTrans" cxnId="{51167664-FFCC-4A92-AC26-29ADC3E8A1D8}">
      <dgm:prSet/>
      <dgm:spPr/>
      <dgm:t>
        <a:bodyPr/>
        <a:lstStyle/>
        <a:p>
          <a:endParaRPr lang="en-US" sz="2400">
            <a:latin typeface="Calibri" panose="020F0502020204030204" pitchFamily="34" charset="0"/>
            <a:cs typeface="Calibri" panose="020F0502020204030204" pitchFamily="34" charset="0"/>
          </a:endParaRPr>
        </a:p>
      </dgm:t>
    </dgm:pt>
    <dgm:pt modelId="{A92C393C-C14C-42DE-AE4F-B593D346FEAA}">
      <dgm:prSet custT="1"/>
      <dgm:spPr/>
      <dgm:t>
        <a:bodyPr/>
        <a:lstStyle/>
        <a:p>
          <a:r>
            <a:rPr lang="en-US" sz="2400" dirty="0">
              <a:latin typeface="Calibri" panose="020F0502020204030204" pitchFamily="34" charset="0"/>
              <a:cs typeface="Calibri" panose="020F0502020204030204" pitchFamily="34" charset="0"/>
            </a:rPr>
            <a:t>Field trainings</a:t>
          </a:r>
        </a:p>
      </dgm:t>
    </dgm:pt>
    <dgm:pt modelId="{6084645B-897B-4FBF-9BCC-E1140CD44F0C}" type="parTrans" cxnId="{72994233-1903-42DE-886C-FF747F8FA7CF}">
      <dgm:prSet/>
      <dgm:spPr/>
      <dgm:t>
        <a:bodyPr/>
        <a:lstStyle/>
        <a:p>
          <a:endParaRPr lang="en-US" sz="2400">
            <a:latin typeface="Calibri" panose="020F0502020204030204" pitchFamily="34" charset="0"/>
            <a:cs typeface="Calibri" panose="020F0502020204030204" pitchFamily="34" charset="0"/>
          </a:endParaRPr>
        </a:p>
      </dgm:t>
    </dgm:pt>
    <dgm:pt modelId="{8606E71B-2BD9-4230-BDF3-8AA72928F5A2}" type="sibTrans" cxnId="{72994233-1903-42DE-886C-FF747F8FA7CF}">
      <dgm:prSet/>
      <dgm:spPr/>
      <dgm:t>
        <a:bodyPr/>
        <a:lstStyle/>
        <a:p>
          <a:endParaRPr lang="en-US" sz="2400">
            <a:latin typeface="Calibri" panose="020F0502020204030204" pitchFamily="34" charset="0"/>
            <a:cs typeface="Calibri" panose="020F0502020204030204" pitchFamily="34" charset="0"/>
          </a:endParaRPr>
        </a:p>
      </dgm:t>
    </dgm:pt>
    <dgm:pt modelId="{BC120835-9174-480D-AAC5-C285AAF159CB}">
      <dgm:prSet custT="1"/>
      <dgm:spPr/>
      <dgm:t>
        <a:bodyPr/>
        <a:lstStyle/>
        <a:p>
          <a:r>
            <a:rPr lang="en-US" sz="2400" dirty="0">
              <a:latin typeface="Calibri" panose="020F0502020204030204" pitchFamily="34" charset="0"/>
              <a:cs typeface="Calibri" panose="020F0502020204030204" pitchFamily="34" charset="0"/>
            </a:rPr>
            <a:t>Expert missions</a:t>
          </a:r>
        </a:p>
      </dgm:t>
    </dgm:pt>
    <dgm:pt modelId="{B5DEC2B4-D4B4-4188-BE04-F53B63900A67}" type="parTrans" cxnId="{6ED8DD34-697F-41DC-8F88-D71072B14392}">
      <dgm:prSet/>
      <dgm:spPr/>
      <dgm:t>
        <a:bodyPr/>
        <a:lstStyle/>
        <a:p>
          <a:endParaRPr lang="en-US" sz="2400">
            <a:latin typeface="Calibri" panose="020F0502020204030204" pitchFamily="34" charset="0"/>
            <a:cs typeface="Calibri" panose="020F0502020204030204" pitchFamily="34" charset="0"/>
          </a:endParaRPr>
        </a:p>
      </dgm:t>
    </dgm:pt>
    <dgm:pt modelId="{3D3D174D-ED0D-45FA-A6A1-F60844F927B9}" type="sibTrans" cxnId="{6ED8DD34-697F-41DC-8F88-D71072B14392}">
      <dgm:prSet/>
      <dgm:spPr/>
      <dgm:t>
        <a:bodyPr/>
        <a:lstStyle/>
        <a:p>
          <a:endParaRPr lang="en-US" sz="2400">
            <a:latin typeface="Calibri" panose="020F0502020204030204" pitchFamily="34" charset="0"/>
            <a:cs typeface="Calibri" panose="020F0502020204030204" pitchFamily="34" charset="0"/>
          </a:endParaRPr>
        </a:p>
      </dgm:t>
    </dgm:pt>
    <dgm:pt modelId="{EE215499-D5B6-49FC-8A30-D1A1201BFC14}">
      <dgm:prSet custT="1"/>
      <dgm:spPr/>
      <dgm:t>
        <a:bodyPr/>
        <a:lstStyle/>
        <a:p>
          <a:r>
            <a:rPr lang="en-US" sz="2000" dirty="0">
              <a:latin typeface="Calibri" panose="020F0502020204030204" pitchFamily="34" charset="0"/>
              <a:cs typeface="Calibri" panose="020F0502020204030204" pitchFamily="34" charset="0"/>
            </a:rPr>
            <a:t>Advanced</a:t>
          </a:r>
          <a:r>
            <a:rPr lang="en-US" sz="2400" dirty="0">
              <a:latin typeface="Calibri" panose="020F0502020204030204" pitchFamily="34" charset="0"/>
              <a:cs typeface="Calibri" panose="020F0502020204030204" pitchFamily="34" charset="0"/>
            </a:rPr>
            <a:t> trainings</a:t>
          </a:r>
        </a:p>
      </dgm:t>
    </dgm:pt>
    <dgm:pt modelId="{F47249BF-6DCB-4A7B-88BF-60E913E7252E}" type="parTrans" cxnId="{1C44CC45-E87F-4DE3-BAC2-A3EC5847C175}">
      <dgm:prSet/>
      <dgm:spPr/>
      <dgm:t>
        <a:bodyPr/>
        <a:lstStyle/>
        <a:p>
          <a:endParaRPr lang="en-US" sz="2400">
            <a:latin typeface="Calibri" panose="020F0502020204030204" pitchFamily="34" charset="0"/>
            <a:cs typeface="Calibri" panose="020F0502020204030204" pitchFamily="34" charset="0"/>
          </a:endParaRPr>
        </a:p>
      </dgm:t>
    </dgm:pt>
    <dgm:pt modelId="{CFB62E0A-2B9E-4E30-A808-E650B6690229}" type="sibTrans" cxnId="{1C44CC45-E87F-4DE3-BAC2-A3EC5847C175}">
      <dgm:prSet/>
      <dgm:spPr/>
      <dgm:t>
        <a:bodyPr/>
        <a:lstStyle/>
        <a:p>
          <a:endParaRPr lang="en-US" sz="2400">
            <a:latin typeface="Calibri" panose="020F0502020204030204" pitchFamily="34" charset="0"/>
            <a:cs typeface="Calibri" panose="020F0502020204030204" pitchFamily="34" charset="0"/>
          </a:endParaRPr>
        </a:p>
      </dgm:t>
    </dgm:pt>
    <dgm:pt modelId="{5B296A82-D149-4E8E-8BF5-9B855CC7C1FD}">
      <dgm:prSet custT="1"/>
      <dgm:spPr/>
      <dgm:t>
        <a:bodyPr/>
        <a:lstStyle/>
        <a:p>
          <a:r>
            <a:rPr lang="en-US" sz="2400" dirty="0">
              <a:latin typeface="Calibri" panose="020F0502020204030204" pitchFamily="34" charset="0"/>
              <a:cs typeface="Calibri" panose="020F0502020204030204" pitchFamily="34" charset="0"/>
            </a:rPr>
            <a:t>Teacher trainings</a:t>
          </a:r>
        </a:p>
      </dgm:t>
    </dgm:pt>
    <dgm:pt modelId="{997D89C1-857D-47AD-8A7F-21631EFDEA43}" type="parTrans" cxnId="{EDA4A32A-6150-4E74-9BFB-14C3ABE64231}">
      <dgm:prSet/>
      <dgm:spPr/>
      <dgm:t>
        <a:bodyPr/>
        <a:lstStyle/>
        <a:p>
          <a:endParaRPr lang="en-US" sz="2400">
            <a:latin typeface="Calibri" panose="020F0502020204030204" pitchFamily="34" charset="0"/>
            <a:cs typeface="Calibri" panose="020F0502020204030204" pitchFamily="34" charset="0"/>
          </a:endParaRPr>
        </a:p>
      </dgm:t>
    </dgm:pt>
    <dgm:pt modelId="{8B096108-0311-4BA2-A419-6E1080C08AD2}" type="sibTrans" cxnId="{EDA4A32A-6150-4E74-9BFB-14C3ABE64231}">
      <dgm:prSet/>
      <dgm:spPr/>
      <dgm:t>
        <a:bodyPr/>
        <a:lstStyle/>
        <a:p>
          <a:endParaRPr lang="en-US" sz="2400">
            <a:latin typeface="Calibri" panose="020F0502020204030204" pitchFamily="34" charset="0"/>
            <a:cs typeface="Calibri" panose="020F0502020204030204" pitchFamily="34" charset="0"/>
          </a:endParaRPr>
        </a:p>
      </dgm:t>
    </dgm:pt>
    <dgm:pt modelId="{67612B0B-D0F2-45B9-B6C6-8B7852A56EBF}">
      <dgm:prSet custT="1"/>
      <dgm:spPr/>
      <dgm:t>
        <a:bodyPr/>
        <a:lstStyle/>
        <a:p>
          <a:r>
            <a:rPr lang="en-US" sz="2000" dirty="0">
              <a:latin typeface="Calibri" panose="020F0502020204030204" pitchFamily="34" charset="0"/>
              <a:cs typeface="Calibri" panose="020F0502020204030204" pitchFamily="34" charset="0"/>
            </a:rPr>
            <a:t>Fellowships</a:t>
          </a:r>
        </a:p>
      </dgm:t>
    </dgm:pt>
    <dgm:pt modelId="{59F876AC-292B-45A9-8915-F3AA7F5B0064}" type="parTrans" cxnId="{4BBEA128-3056-4734-9106-52989C2C153A}">
      <dgm:prSet/>
      <dgm:spPr/>
      <dgm:t>
        <a:bodyPr/>
        <a:lstStyle/>
        <a:p>
          <a:endParaRPr lang="en-US" sz="2400">
            <a:latin typeface="Calibri" panose="020F0502020204030204" pitchFamily="34" charset="0"/>
            <a:cs typeface="Calibri" panose="020F0502020204030204" pitchFamily="34" charset="0"/>
          </a:endParaRPr>
        </a:p>
      </dgm:t>
    </dgm:pt>
    <dgm:pt modelId="{BA288462-4C6B-42BE-891D-209C21166B39}" type="sibTrans" cxnId="{4BBEA128-3056-4734-9106-52989C2C153A}">
      <dgm:prSet/>
      <dgm:spPr/>
      <dgm:t>
        <a:bodyPr/>
        <a:lstStyle/>
        <a:p>
          <a:endParaRPr lang="en-US" sz="2400">
            <a:latin typeface="Calibri" panose="020F0502020204030204" pitchFamily="34" charset="0"/>
            <a:cs typeface="Calibri" panose="020F0502020204030204" pitchFamily="34" charset="0"/>
          </a:endParaRPr>
        </a:p>
      </dgm:t>
    </dgm:pt>
    <dgm:pt modelId="{B755B62D-FB92-4346-AE1C-7E991899A29A}">
      <dgm:prSet custT="1"/>
      <dgm:spPr/>
      <dgm:t>
        <a:bodyPr/>
        <a:lstStyle/>
        <a:p>
          <a:r>
            <a:rPr lang="en-US" sz="2400" dirty="0">
              <a:latin typeface="Calibri" panose="020F0502020204030204" pitchFamily="34" charset="0"/>
              <a:cs typeface="Calibri" panose="020F0502020204030204" pitchFamily="34" charset="0"/>
            </a:rPr>
            <a:t>Ongoing support</a:t>
          </a:r>
        </a:p>
      </dgm:t>
    </dgm:pt>
    <dgm:pt modelId="{8D2E8608-D828-4908-8CB0-951BDA1BF045}" type="parTrans" cxnId="{B1D8ADFF-0B34-4361-B304-BF4E48D2CEB6}">
      <dgm:prSet/>
      <dgm:spPr/>
      <dgm:t>
        <a:bodyPr/>
        <a:lstStyle/>
        <a:p>
          <a:endParaRPr lang="en-US" sz="2400">
            <a:latin typeface="Calibri" panose="020F0502020204030204" pitchFamily="34" charset="0"/>
            <a:cs typeface="Calibri" panose="020F0502020204030204" pitchFamily="34" charset="0"/>
          </a:endParaRPr>
        </a:p>
      </dgm:t>
    </dgm:pt>
    <dgm:pt modelId="{F73711ED-DAAF-46BC-A03A-333D4835632E}" type="sibTrans" cxnId="{B1D8ADFF-0B34-4361-B304-BF4E48D2CEB6}">
      <dgm:prSet/>
      <dgm:spPr/>
      <dgm:t>
        <a:bodyPr/>
        <a:lstStyle/>
        <a:p>
          <a:endParaRPr lang="en-US" sz="2400">
            <a:latin typeface="Calibri" panose="020F0502020204030204" pitchFamily="34" charset="0"/>
            <a:cs typeface="Calibri" panose="020F0502020204030204" pitchFamily="34" charset="0"/>
          </a:endParaRPr>
        </a:p>
      </dgm:t>
    </dgm:pt>
    <dgm:pt modelId="{C272A533-F14E-40D1-95AA-EB42350E4A1E}">
      <dgm:prSet custT="1"/>
      <dgm:spPr/>
      <dgm:t>
        <a:bodyPr/>
        <a:lstStyle/>
        <a:p>
          <a:r>
            <a:rPr lang="en-US" sz="2400" dirty="0">
              <a:latin typeface="Calibri" panose="020F0502020204030204" pitchFamily="34" charset="0"/>
              <a:cs typeface="Calibri" panose="020F0502020204030204" pitchFamily="34" charset="0"/>
            </a:rPr>
            <a:t>External experts</a:t>
          </a:r>
        </a:p>
      </dgm:t>
    </dgm:pt>
    <dgm:pt modelId="{13510693-A38D-4AF0-AD0D-3FF6176DFDB1}" type="parTrans" cxnId="{4C44CA01-8900-4C8E-AD8C-BF524225BE43}">
      <dgm:prSet/>
      <dgm:spPr/>
      <dgm:t>
        <a:bodyPr/>
        <a:lstStyle/>
        <a:p>
          <a:endParaRPr lang="en-US" sz="2400">
            <a:latin typeface="Calibri" panose="020F0502020204030204" pitchFamily="34" charset="0"/>
            <a:cs typeface="Calibri" panose="020F0502020204030204" pitchFamily="34" charset="0"/>
          </a:endParaRPr>
        </a:p>
      </dgm:t>
    </dgm:pt>
    <dgm:pt modelId="{3AA3B185-F739-4877-AEF6-A9FE061EE365}" type="sibTrans" cxnId="{4C44CA01-8900-4C8E-AD8C-BF524225BE43}">
      <dgm:prSet/>
      <dgm:spPr/>
      <dgm:t>
        <a:bodyPr/>
        <a:lstStyle/>
        <a:p>
          <a:endParaRPr lang="en-US" sz="2400">
            <a:latin typeface="Calibri" panose="020F0502020204030204" pitchFamily="34" charset="0"/>
            <a:cs typeface="Calibri" panose="020F0502020204030204" pitchFamily="34" charset="0"/>
          </a:endParaRPr>
        </a:p>
      </dgm:t>
    </dgm:pt>
    <dgm:pt modelId="{80A8FAC5-0ECF-49A8-9B04-AB7BF9B01ED7}" type="pres">
      <dgm:prSet presAssocID="{080E5874-99EF-4537-8D82-C705B8A23431}" presName="diagram" presStyleCnt="0">
        <dgm:presLayoutVars>
          <dgm:dir/>
          <dgm:resizeHandles val="exact"/>
        </dgm:presLayoutVars>
      </dgm:prSet>
      <dgm:spPr/>
    </dgm:pt>
    <dgm:pt modelId="{B87A48D1-7C68-4247-B8C2-09A7450E5D36}" type="pres">
      <dgm:prSet presAssocID="{FDEB617A-2BF4-41C4-8107-517C4021D8DA}" presName="node" presStyleLbl="node1" presStyleIdx="0" presStyleCnt="8">
        <dgm:presLayoutVars>
          <dgm:bulletEnabled val="1"/>
        </dgm:presLayoutVars>
      </dgm:prSet>
      <dgm:spPr/>
    </dgm:pt>
    <dgm:pt modelId="{8A9B106D-564A-4E64-A72D-AF41CD938950}" type="pres">
      <dgm:prSet presAssocID="{62D1F9D3-30B9-4E3E-B935-5A81D1C205CD}" presName="sibTrans" presStyleCnt="0"/>
      <dgm:spPr/>
    </dgm:pt>
    <dgm:pt modelId="{33E71942-1CDD-4FA3-8CA0-A8BE7ED0A73F}" type="pres">
      <dgm:prSet presAssocID="{A92C393C-C14C-42DE-AE4F-B593D346FEAA}" presName="node" presStyleLbl="node1" presStyleIdx="1" presStyleCnt="8">
        <dgm:presLayoutVars>
          <dgm:bulletEnabled val="1"/>
        </dgm:presLayoutVars>
      </dgm:prSet>
      <dgm:spPr/>
    </dgm:pt>
    <dgm:pt modelId="{771FF2F2-EB39-4363-8B4C-F577C16AD290}" type="pres">
      <dgm:prSet presAssocID="{8606E71B-2BD9-4230-BDF3-8AA72928F5A2}" presName="sibTrans" presStyleCnt="0"/>
      <dgm:spPr/>
    </dgm:pt>
    <dgm:pt modelId="{F4F4A799-9416-4343-A8BC-3C14D7F881DB}" type="pres">
      <dgm:prSet presAssocID="{BC120835-9174-480D-AAC5-C285AAF159CB}" presName="node" presStyleLbl="node1" presStyleIdx="2" presStyleCnt="8">
        <dgm:presLayoutVars>
          <dgm:bulletEnabled val="1"/>
        </dgm:presLayoutVars>
      </dgm:prSet>
      <dgm:spPr/>
    </dgm:pt>
    <dgm:pt modelId="{E03C327A-B6D3-41E6-8F90-979D90B7A6F9}" type="pres">
      <dgm:prSet presAssocID="{3D3D174D-ED0D-45FA-A6A1-F60844F927B9}" presName="sibTrans" presStyleCnt="0"/>
      <dgm:spPr/>
    </dgm:pt>
    <dgm:pt modelId="{602E963B-02E8-4126-8F97-6449C3B93430}" type="pres">
      <dgm:prSet presAssocID="{EE215499-D5B6-49FC-8A30-D1A1201BFC14}" presName="node" presStyleLbl="node1" presStyleIdx="3" presStyleCnt="8">
        <dgm:presLayoutVars>
          <dgm:bulletEnabled val="1"/>
        </dgm:presLayoutVars>
      </dgm:prSet>
      <dgm:spPr/>
    </dgm:pt>
    <dgm:pt modelId="{BE35AE8C-3987-4B80-99A8-BB144130E974}" type="pres">
      <dgm:prSet presAssocID="{CFB62E0A-2B9E-4E30-A808-E650B6690229}" presName="sibTrans" presStyleCnt="0"/>
      <dgm:spPr/>
    </dgm:pt>
    <dgm:pt modelId="{6A6E5C15-D520-4F6F-B86B-15CB8C285997}" type="pres">
      <dgm:prSet presAssocID="{5B296A82-D149-4E8E-8BF5-9B855CC7C1FD}" presName="node" presStyleLbl="node1" presStyleIdx="4" presStyleCnt="8">
        <dgm:presLayoutVars>
          <dgm:bulletEnabled val="1"/>
        </dgm:presLayoutVars>
      </dgm:prSet>
      <dgm:spPr/>
    </dgm:pt>
    <dgm:pt modelId="{CD6AFC98-AE56-4461-8D76-783483DCBEFE}" type="pres">
      <dgm:prSet presAssocID="{8B096108-0311-4BA2-A419-6E1080C08AD2}" presName="sibTrans" presStyleCnt="0"/>
      <dgm:spPr/>
    </dgm:pt>
    <dgm:pt modelId="{FB03D445-CEA7-4A51-A0A2-D2F67D495362}" type="pres">
      <dgm:prSet presAssocID="{67612B0B-D0F2-45B9-B6C6-8B7852A56EBF}" presName="node" presStyleLbl="node1" presStyleIdx="5" presStyleCnt="8">
        <dgm:presLayoutVars>
          <dgm:bulletEnabled val="1"/>
        </dgm:presLayoutVars>
      </dgm:prSet>
      <dgm:spPr/>
    </dgm:pt>
    <dgm:pt modelId="{836B59C1-866F-4833-8776-80FAEC1716DE}" type="pres">
      <dgm:prSet presAssocID="{BA288462-4C6B-42BE-891D-209C21166B39}" presName="sibTrans" presStyleCnt="0"/>
      <dgm:spPr/>
    </dgm:pt>
    <dgm:pt modelId="{11BF60E6-128E-4280-9A73-891EDC1BD202}" type="pres">
      <dgm:prSet presAssocID="{B755B62D-FB92-4346-AE1C-7E991899A29A}" presName="node" presStyleLbl="node1" presStyleIdx="6" presStyleCnt="8">
        <dgm:presLayoutVars>
          <dgm:bulletEnabled val="1"/>
        </dgm:presLayoutVars>
      </dgm:prSet>
      <dgm:spPr/>
    </dgm:pt>
    <dgm:pt modelId="{AA3EC523-557B-4C14-B33C-27939347F652}" type="pres">
      <dgm:prSet presAssocID="{F73711ED-DAAF-46BC-A03A-333D4835632E}" presName="sibTrans" presStyleCnt="0"/>
      <dgm:spPr/>
    </dgm:pt>
    <dgm:pt modelId="{97EF0C63-AB40-42DB-B2C0-31C8092601C0}" type="pres">
      <dgm:prSet presAssocID="{C272A533-F14E-40D1-95AA-EB42350E4A1E}" presName="node" presStyleLbl="node1" presStyleIdx="7" presStyleCnt="8">
        <dgm:presLayoutVars>
          <dgm:bulletEnabled val="1"/>
        </dgm:presLayoutVars>
      </dgm:prSet>
      <dgm:spPr/>
    </dgm:pt>
  </dgm:ptLst>
  <dgm:cxnLst>
    <dgm:cxn modelId="{4C44CA01-8900-4C8E-AD8C-BF524225BE43}" srcId="{080E5874-99EF-4537-8D82-C705B8A23431}" destId="{C272A533-F14E-40D1-95AA-EB42350E4A1E}" srcOrd="7" destOrd="0" parTransId="{13510693-A38D-4AF0-AD0D-3FF6176DFDB1}" sibTransId="{3AA3B185-F739-4877-AEF6-A9FE061EE365}"/>
    <dgm:cxn modelId="{4BBEA128-3056-4734-9106-52989C2C153A}" srcId="{080E5874-99EF-4537-8D82-C705B8A23431}" destId="{67612B0B-D0F2-45B9-B6C6-8B7852A56EBF}" srcOrd="5" destOrd="0" parTransId="{59F876AC-292B-45A9-8915-F3AA7F5B0064}" sibTransId="{BA288462-4C6B-42BE-891D-209C21166B39}"/>
    <dgm:cxn modelId="{EDA4A32A-6150-4E74-9BFB-14C3ABE64231}" srcId="{080E5874-99EF-4537-8D82-C705B8A23431}" destId="{5B296A82-D149-4E8E-8BF5-9B855CC7C1FD}" srcOrd="4" destOrd="0" parTransId="{997D89C1-857D-47AD-8A7F-21631EFDEA43}" sibTransId="{8B096108-0311-4BA2-A419-6E1080C08AD2}"/>
    <dgm:cxn modelId="{04038731-62E7-4BC2-9C1F-5C5D5D8248B2}" type="presOf" srcId="{C272A533-F14E-40D1-95AA-EB42350E4A1E}" destId="{97EF0C63-AB40-42DB-B2C0-31C8092601C0}" srcOrd="0" destOrd="0" presId="urn:microsoft.com/office/officeart/2005/8/layout/default"/>
    <dgm:cxn modelId="{72994233-1903-42DE-886C-FF747F8FA7CF}" srcId="{080E5874-99EF-4537-8D82-C705B8A23431}" destId="{A92C393C-C14C-42DE-AE4F-B593D346FEAA}" srcOrd="1" destOrd="0" parTransId="{6084645B-897B-4FBF-9BCC-E1140CD44F0C}" sibTransId="{8606E71B-2BD9-4230-BDF3-8AA72928F5A2}"/>
    <dgm:cxn modelId="{6ED8DD34-697F-41DC-8F88-D71072B14392}" srcId="{080E5874-99EF-4537-8D82-C705B8A23431}" destId="{BC120835-9174-480D-AAC5-C285AAF159CB}" srcOrd="2" destOrd="0" parTransId="{B5DEC2B4-D4B4-4188-BE04-F53B63900A67}" sibTransId="{3D3D174D-ED0D-45FA-A6A1-F60844F927B9}"/>
    <dgm:cxn modelId="{51167664-FFCC-4A92-AC26-29ADC3E8A1D8}" srcId="{080E5874-99EF-4537-8D82-C705B8A23431}" destId="{FDEB617A-2BF4-41C4-8107-517C4021D8DA}" srcOrd="0" destOrd="0" parTransId="{09C9B8A3-EBF3-4DC8-8B61-EC171409A301}" sibTransId="{62D1F9D3-30B9-4E3E-B935-5A81D1C205CD}"/>
    <dgm:cxn modelId="{1C44CC45-E87F-4DE3-BAC2-A3EC5847C175}" srcId="{080E5874-99EF-4537-8D82-C705B8A23431}" destId="{EE215499-D5B6-49FC-8A30-D1A1201BFC14}" srcOrd="3" destOrd="0" parTransId="{F47249BF-6DCB-4A7B-88BF-60E913E7252E}" sibTransId="{CFB62E0A-2B9E-4E30-A808-E650B6690229}"/>
    <dgm:cxn modelId="{8272BF66-1F7B-4434-8C51-6B22605CE0C3}" type="presOf" srcId="{67612B0B-D0F2-45B9-B6C6-8B7852A56EBF}" destId="{FB03D445-CEA7-4A51-A0A2-D2F67D495362}" srcOrd="0" destOrd="0" presId="urn:microsoft.com/office/officeart/2005/8/layout/default"/>
    <dgm:cxn modelId="{222DED66-BCAF-4172-BCE4-90016EDC3BD3}" type="presOf" srcId="{5B296A82-D149-4E8E-8BF5-9B855CC7C1FD}" destId="{6A6E5C15-D520-4F6F-B86B-15CB8C285997}" srcOrd="0" destOrd="0" presId="urn:microsoft.com/office/officeart/2005/8/layout/default"/>
    <dgm:cxn modelId="{219F8B6A-89FA-4C8C-B6B8-56C5FACC3678}" type="presOf" srcId="{EE215499-D5B6-49FC-8A30-D1A1201BFC14}" destId="{602E963B-02E8-4126-8F97-6449C3B93430}" srcOrd="0" destOrd="0" presId="urn:microsoft.com/office/officeart/2005/8/layout/default"/>
    <dgm:cxn modelId="{76CF6D4E-3F63-45AF-B326-882655C2F2EE}" type="presOf" srcId="{FDEB617A-2BF4-41C4-8107-517C4021D8DA}" destId="{B87A48D1-7C68-4247-B8C2-09A7450E5D36}" srcOrd="0" destOrd="0" presId="urn:microsoft.com/office/officeart/2005/8/layout/default"/>
    <dgm:cxn modelId="{9BDF2A71-B63C-4291-A5F4-086C1ED758D2}" type="presOf" srcId="{BC120835-9174-480D-AAC5-C285AAF159CB}" destId="{F4F4A799-9416-4343-A8BC-3C14D7F881DB}" srcOrd="0" destOrd="0" presId="urn:microsoft.com/office/officeart/2005/8/layout/default"/>
    <dgm:cxn modelId="{DB8BE19C-4F79-4BCA-8F44-B744060AFF2C}" type="presOf" srcId="{B755B62D-FB92-4346-AE1C-7E991899A29A}" destId="{11BF60E6-128E-4280-9A73-891EDC1BD202}" srcOrd="0" destOrd="0" presId="urn:microsoft.com/office/officeart/2005/8/layout/default"/>
    <dgm:cxn modelId="{3A48D0EA-82A2-4CFF-B2F7-9A93B175E920}" type="presOf" srcId="{A92C393C-C14C-42DE-AE4F-B593D346FEAA}" destId="{33E71942-1CDD-4FA3-8CA0-A8BE7ED0A73F}" srcOrd="0" destOrd="0" presId="urn:microsoft.com/office/officeart/2005/8/layout/default"/>
    <dgm:cxn modelId="{82AE08F8-B8B5-4312-AA6F-97EFB3C9647D}" type="presOf" srcId="{080E5874-99EF-4537-8D82-C705B8A23431}" destId="{80A8FAC5-0ECF-49A8-9B04-AB7BF9B01ED7}" srcOrd="0" destOrd="0" presId="urn:microsoft.com/office/officeart/2005/8/layout/default"/>
    <dgm:cxn modelId="{B1D8ADFF-0B34-4361-B304-BF4E48D2CEB6}" srcId="{080E5874-99EF-4537-8D82-C705B8A23431}" destId="{B755B62D-FB92-4346-AE1C-7E991899A29A}" srcOrd="6" destOrd="0" parTransId="{8D2E8608-D828-4908-8CB0-951BDA1BF045}" sibTransId="{F73711ED-DAAF-46BC-A03A-333D4835632E}"/>
    <dgm:cxn modelId="{398D256F-7D1F-4581-BA98-5FB71876A9D7}" type="presParOf" srcId="{80A8FAC5-0ECF-49A8-9B04-AB7BF9B01ED7}" destId="{B87A48D1-7C68-4247-B8C2-09A7450E5D36}" srcOrd="0" destOrd="0" presId="urn:microsoft.com/office/officeart/2005/8/layout/default"/>
    <dgm:cxn modelId="{6C65783B-4008-4233-B9D8-AEE4375EBFE7}" type="presParOf" srcId="{80A8FAC5-0ECF-49A8-9B04-AB7BF9B01ED7}" destId="{8A9B106D-564A-4E64-A72D-AF41CD938950}" srcOrd="1" destOrd="0" presId="urn:microsoft.com/office/officeart/2005/8/layout/default"/>
    <dgm:cxn modelId="{B7D8BBC2-36B6-43AD-BB09-82382A9E2BAB}" type="presParOf" srcId="{80A8FAC5-0ECF-49A8-9B04-AB7BF9B01ED7}" destId="{33E71942-1CDD-4FA3-8CA0-A8BE7ED0A73F}" srcOrd="2" destOrd="0" presId="urn:microsoft.com/office/officeart/2005/8/layout/default"/>
    <dgm:cxn modelId="{21B10E6A-BBB6-44AE-9EAD-2E72D640FEFE}" type="presParOf" srcId="{80A8FAC5-0ECF-49A8-9B04-AB7BF9B01ED7}" destId="{771FF2F2-EB39-4363-8B4C-F577C16AD290}" srcOrd="3" destOrd="0" presId="urn:microsoft.com/office/officeart/2005/8/layout/default"/>
    <dgm:cxn modelId="{725848ED-8F14-499A-A1FA-0961F026FC1E}" type="presParOf" srcId="{80A8FAC5-0ECF-49A8-9B04-AB7BF9B01ED7}" destId="{F4F4A799-9416-4343-A8BC-3C14D7F881DB}" srcOrd="4" destOrd="0" presId="urn:microsoft.com/office/officeart/2005/8/layout/default"/>
    <dgm:cxn modelId="{76F9E23A-58CA-4019-813F-5F25014ED3A5}" type="presParOf" srcId="{80A8FAC5-0ECF-49A8-9B04-AB7BF9B01ED7}" destId="{E03C327A-B6D3-41E6-8F90-979D90B7A6F9}" srcOrd="5" destOrd="0" presId="urn:microsoft.com/office/officeart/2005/8/layout/default"/>
    <dgm:cxn modelId="{214A2B50-75C0-4107-8C5A-AC1037F22581}" type="presParOf" srcId="{80A8FAC5-0ECF-49A8-9B04-AB7BF9B01ED7}" destId="{602E963B-02E8-4126-8F97-6449C3B93430}" srcOrd="6" destOrd="0" presId="urn:microsoft.com/office/officeart/2005/8/layout/default"/>
    <dgm:cxn modelId="{8A661149-289B-4BA8-80D9-5C5103A9181A}" type="presParOf" srcId="{80A8FAC5-0ECF-49A8-9B04-AB7BF9B01ED7}" destId="{BE35AE8C-3987-4B80-99A8-BB144130E974}" srcOrd="7" destOrd="0" presId="urn:microsoft.com/office/officeart/2005/8/layout/default"/>
    <dgm:cxn modelId="{85E2BE11-2183-4BBE-95E1-AEE8C239A379}" type="presParOf" srcId="{80A8FAC5-0ECF-49A8-9B04-AB7BF9B01ED7}" destId="{6A6E5C15-D520-4F6F-B86B-15CB8C285997}" srcOrd="8" destOrd="0" presId="urn:microsoft.com/office/officeart/2005/8/layout/default"/>
    <dgm:cxn modelId="{7EC7AEC3-E510-48AE-9073-1D8ED714924D}" type="presParOf" srcId="{80A8FAC5-0ECF-49A8-9B04-AB7BF9B01ED7}" destId="{CD6AFC98-AE56-4461-8D76-783483DCBEFE}" srcOrd="9" destOrd="0" presId="urn:microsoft.com/office/officeart/2005/8/layout/default"/>
    <dgm:cxn modelId="{E5C8EA35-8158-48CE-BE90-8F32341AD8AE}" type="presParOf" srcId="{80A8FAC5-0ECF-49A8-9B04-AB7BF9B01ED7}" destId="{FB03D445-CEA7-4A51-A0A2-D2F67D495362}" srcOrd="10" destOrd="0" presId="urn:microsoft.com/office/officeart/2005/8/layout/default"/>
    <dgm:cxn modelId="{47133FC6-310D-4ED6-A62F-573F0169714F}" type="presParOf" srcId="{80A8FAC5-0ECF-49A8-9B04-AB7BF9B01ED7}" destId="{836B59C1-866F-4833-8776-80FAEC1716DE}" srcOrd="11" destOrd="0" presId="urn:microsoft.com/office/officeart/2005/8/layout/default"/>
    <dgm:cxn modelId="{CDF5A32D-BC0C-4201-9459-6DFDB0A04B64}" type="presParOf" srcId="{80A8FAC5-0ECF-49A8-9B04-AB7BF9B01ED7}" destId="{11BF60E6-128E-4280-9A73-891EDC1BD202}" srcOrd="12" destOrd="0" presId="urn:microsoft.com/office/officeart/2005/8/layout/default"/>
    <dgm:cxn modelId="{2AAEFE61-A09F-483F-A528-DFFCCE855576}" type="presParOf" srcId="{80A8FAC5-0ECF-49A8-9B04-AB7BF9B01ED7}" destId="{AA3EC523-557B-4C14-B33C-27939347F652}" srcOrd="13" destOrd="0" presId="urn:microsoft.com/office/officeart/2005/8/layout/default"/>
    <dgm:cxn modelId="{E353C273-D167-4BF1-9175-9FC41BA7C6C1}" type="presParOf" srcId="{80A8FAC5-0ECF-49A8-9B04-AB7BF9B01ED7}" destId="{97EF0C63-AB40-42DB-B2C0-31C8092601C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1114D-07DD-402D-A9DA-BEDAD3B6562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D065C724-8D8A-4008-A53B-17659F09C467}">
      <dgm:prSet custT="1"/>
      <dgm:spPr/>
      <dgm:t>
        <a:bodyPr/>
        <a:lstStyle/>
        <a:p>
          <a:pPr>
            <a:defRPr cap="all"/>
          </a:pPr>
          <a:r>
            <a:rPr lang="en-US" sz="1800" cap="none" baseline="0" dirty="0">
              <a:latin typeface="Calibri" panose="020F0502020204030204" pitchFamily="34" charset="0"/>
              <a:cs typeface="Calibri" panose="020F0502020204030204" pitchFamily="34" charset="0"/>
            </a:rPr>
            <a:t>Independent program and analytical tools</a:t>
          </a:r>
          <a:endParaRPr lang="en-US" sz="1800" cap="none" baseline="0" dirty="0"/>
        </a:p>
      </dgm:t>
    </dgm:pt>
    <dgm:pt modelId="{8CE16B03-8601-4C38-9791-C89102DA36D6}" type="parTrans" cxnId="{469A273D-6B13-435A-A106-8B0E73A8B3AF}">
      <dgm:prSet/>
      <dgm:spPr/>
      <dgm:t>
        <a:bodyPr/>
        <a:lstStyle/>
        <a:p>
          <a:endParaRPr lang="en-US" sz="1400"/>
        </a:p>
      </dgm:t>
    </dgm:pt>
    <dgm:pt modelId="{B1CC51E8-1D48-4BEF-83F7-756004720998}" type="sibTrans" cxnId="{469A273D-6B13-435A-A106-8B0E73A8B3AF}">
      <dgm:prSet/>
      <dgm:spPr/>
      <dgm:t>
        <a:bodyPr/>
        <a:lstStyle/>
        <a:p>
          <a:endParaRPr lang="en-US" sz="1400"/>
        </a:p>
      </dgm:t>
    </dgm:pt>
    <dgm:pt modelId="{D0F298C8-ED55-4048-A8B1-6EDBFE9B59DD}">
      <dgm:prSet custT="1"/>
      <dgm:spPr/>
      <dgm:t>
        <a:bodyPr/>
        <a:lstStyle/>
        <a:p>
          <a:pPr>
            <a:defRPr cap="all"/>
          </a:pPr>
          <a:r>
            <a:rPr lang="en-US" sz="1800" cap="none" baseline="0" dirty="0">
              <a:latin typeface="Calibri" panose="020F0502020204030204" pitchFamily="34" charset="0"/>
              <a:cs typeface="Calibri" panose="020F0502020204030204" pitchFamily="34" charset="0"/>
            </a:rPr>
            <a:t>Up to date methodologies</a:t>
          </a:r>
          <a:endParaRPr lang="en-US" sz="1800" cap="none" baseline="0" dirty="0"/>
        </a:p>
      </dgm:t>
    </dgm:pt>
    <dgm:pt modelId="{E0381DA8-3CE2-4275-A203-D6005AC41A0D}" type="parTrans" cxnId="{58C70CB9-EA8C-4E9F-8A31-B959310C4D9A}">
      <dgm:prSet/>
      <dgm:spPr/>
      <dgm:t>
        <a:bodyPr/>
        <a:lstStyle/>
        <a:p>
          <a:endParaRPr lang="en-US" sz="1400"/>
        </a:p>
      </dgm:t>
    </dgm:pt>
    <dgm:pt modelId="{6E0185B1-7556-42B6-B532-1E4ECAEA69B2}" type="sibTrans" cxnId="{58C70CB9-EA8C-4E9F-8A31-B959310C4D9A}">
      <dgm:prSet/>
      <dgm:spPr/>
      <dgm:t>
        <a:bodyPr/>
        <a:lstStyle/>
        <a:p>
          <a:endParaRPr lang="en-US" sz="1400"/>
        </a:p>
      </dgm:t>
    </dgm:pt>
    <dgm:pt modelId="{A04E621A-5090-40CD-A45A-3C6B93D24014}">
      <dgm:prSet custT="1"/>
      <dgm:spPr/>
      <dgm:t>
        <a:bodyPr/>
        <a:lstStyle/>
        <a:p>
          <a:pPr>
            <a:defRPr cap="all"/>
          </a:pPr>
          <a:r>
            <a:rPr lang="en-US" sz="1800" cap="none" baseline="0" dirty="0">
              <a:latin typeface="Calibri" panose="020F0502020204030204" pitchFamily="34" charset="0"/>
              <a:cs typeface="Calibri" panose="020F0502020204030204" pitchFamily="34" charset="0"/>
            </a:rPr>
            <a:t>Driven by Member States</a:t>
          </a:r>
          <a:endParaRPr lang="en-US" sz="1800" cap="none" baseline="0" dirty="0"/>
        </a:p>
      </dgm:t>
    </dgm:pt>
    <dgm:pt modelId="{818BC16A-C5F4-4823-AB67-07D5163CAEFD}" type="parTrans" cxnId="{87D9C865-532B-4596-B70D-94FC1695FCF0}">
      <dgm:prSet/>
      <dgm:spPr/>
      <dgm:t>
        <a:bodyPr/>
        <a:lstStyle/>
        <a:p>
          <a:endParaRPr lang="en-US" sz="1400"/>
        </a:p>
      </dgm:t>
    </dgm:pt>
    <dgm:pt modelId="{37B528B6-B529-4D95-987C-4CD1E644F465}" type="sibTrans" cxnId="{87D9C865-532B-4596-B70D-94FC1695FCF0}">
      <dgm:prSet/>
      <dgm:spPr/>
      <dgm:t>
        <a:bodyPr/>
        <a:lstStyle/>
        <a:p>
          <a:endParaRPr lang="en-US" sz="1400"/>
        </a:p>
      </dgm:t>
    </dgm:pt>
    <dgm:pt modelId="{6A83DDC4-B4FA-453C-B0A7-3DDAC3DA2BCB}">
      <dgm:prSet custT="1"/>
      <dgm:spPr/>
      <dgm:t>
        <a:bodyPr/>
        <a:lstStyle/>
        <a:p>
          <a:pPr>
            <a:defRPr cap="all"/>
          </a:pPr>
          <a:r>
            <a:rPr lang="en-US" sz="1800" cap="none" baseline="0" dirty="0">
              <a:latin typeface="Calibri" panose="020F0502020204030204" pitchFamily="34" charset="0"/>
              <a:cs typeface="Calibri" panose="020F0502020204030204" pitchFamily="34" charset="0"/>
            </a:rPr>
            <a:t>Aimed at national experts/teams</a:t>
          </a:r>
          <a:endParaRPr lang="en-US" sz="1800" cap="none" baseline="0" dirty="0"/>
        </a:p>
      </dgm:t>
    </dgm:pt>
    <dgm:pt modelId="{C5A9B363-7DB7-4244-BA89-18BEB96D0BD9}" type="parTrans" cxnId="{32C563AE-D4C7-42DC-B63C-8F7E4CB4FF31}">
      <dgm:prSet/>
      <dgm:spPr/>
      <dgm:t>
        <a:bodyPr/>
        <a:lstStyle/>
        <a:p>
          <a:endParaRPr lang="en-US" sz="1400"/>
        </a:p>
      </dgm:t>
    </dgm:pt>
    <dgm:pt modelId="{067C1F13-B070-473A-BD0E-8E9C1178E982}" type="sibTrans" cxnId="{32C563AE-D4C7-42DC-B63C-8F7E4CB4FF31}">
      <dgm:prSet/>
      <dgm:spPr/>
      <dgm:t>
        <a:bodyPr/>
        <a:lstStyle/>
        <a:p>
          <a:endParaRPr lang="en-US" sz="1400"/>
        </a:p>
      </dgm:t>
    </dgm:pt>
    <dgm:pt modelId="{509EB5F3-292C-4884-9E96-96FF2C6FEF5C}" type="pres">
      <dgm:prSet presAssocID="{F9F1114D-07DD-402D-A9DA-BEDAD3B6562A}" presName="root" presStyleCnt="0">
        <dgm:presLayoutVars>
          <dgm:dir/>
          <dgm:resizeHandles val="exact"/>
        </dgm:presLayoutVars>
      </dgm:prSet>
      <dgm:spPr/>
    </dgm:pt>
    <dgm:pt modelId="{665F8FBC-9F1C-41A3-AA09-B50AB627A513}" type="pres">
      <dgm:prSet presAssocID="{D065C724-8D8A-4008-A53B-17659F09C467}" presName="compNode" presStyleCnt="0"/>
      <dgm:spPr/>
    </dgm:pt>
    <dgm:pt modelId="{BFDD598E-2727-49BE-BC8A-4FDA0F4675C0}" type="pres">
      <dgm:prSet presAssocID="{D065C724-8D8A-4008-A53B-17659F09C467}" presName="iconBgRect" presStyleLbl="bgShp" presStyleIdx="0" presStyleCnt="4"/>
      <dgm:spPr>
        <a:effectLst>
          <a:outerShdw blurRad="50800" dist="38100" dir="2700000" algn="tl" rotWithShape="0">
            <a:prstClr val="black">
              <a:alpha val="40000"/>
            </a:prstClr>
          </a:outerShdw>
        </a:effectLst>
      </dgm:spPr>
    </dgm:pt>
    <dgm:pt modelId="{57DBBC77-C281-47C9-8744-52A482C39350}" type="pres">
      <dgm:prSet presAssocID="{D065C724-8D8A-4008-A53B-17659F09C46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D844FF6-A737-40A8-85AD-2B9B3428151A}" type="pres">
      <dgm:prSet presAssocID="{D065C724-8D8A-4008-A53B-17659F09C467}" presName="spaceRect" presStyleCnt="0"/>
      <dgm:spPr/>
    </dgm:pt>
    <dgm:pt modelId="{CB89EE33-A9D7-4F32-8B1B-6FBEDBAB7180}" type="pres">
      <dgm:prSet presAssocID="{D065C724-8D8A-4008-A53B-17659F09C467}" presName="textRect" presStyleLbl="revTx" presStyleIdx="0" presStyleCnt="4" custScaleX="131526" custLinFactNeighborY="-20160">
        <dgm:presLayoutVars>
          <dgm:chMax val="1"/>
          <dgm:chPref val="1"/>
        </dgm:presLayoutVars>
      </dgm:prSet>
      <dgm:spPr/>
    </dgm:pt>
    <dgm:pt modelId="{F9B91ADC-B29B-4550-842A-6CFD9B086EDC}" type="pres">
      <dgm:prSet presAssocID="{B1CC51E8-1D48-4BEF-83F7-756004720998}" presName="sibTrans" presStyleCnt="0"/>
      <dgm:spPr/>
    </dgm:pt>
    <dgm:pt modelId="{69244FFF-692D-4E9B-AB74-3D173E2C838F}" type="pres">
      <dgm:prSet presAssocID="{D0F298C8-ED55-4048-A8B1-6EDBFE9B59DD}" presName="compNode" presStyleCnt="0"/>
      <dgm:spPr/>
    </dgm:pt>
    <dgm:pt modelId="{E708B45C-4E6B-414F-BDD6-976F22A9882F}" type="pres">
      <dgm:prSet presAssocID="{D0F298C8-ED55-4048-A8B1-6EDBFE9B59DD}" presName="iconBgRect" presStyleLbl="bgShp" presStyleIdx="1" presStyleCnt="4" custLinFactNeighborX="-18180"/>
      <dgm:spPr>
        <a:effectLst>
          <a:outerShdw blurRad="50800" dist="38100" dir="2700000" algn="tl" rotWithShape="0">
            <a:prstClr val="black">
              <a:alpha val="40000"/>
            </a:prstClr>
          </a:outerShdw>
        </a:effectLst>
      </dgm:spPr>
    </dgm:pt>
    <dgm:pt modelId="{9940E223-D701-49D5-AE23-ACBE311C993B}" type="pres">
      <dgm:prSet presAssocID="{D0F298C8-ED55-4048-A8B1-6EDBFE9B59DD}" presName="iconRect" presStyleLbl="node1" presStyleIdx="1" presStyleCnt="4" custLinFactNeighborX="-3168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3D171E36-248C-41C6-9066-368BD1569D14}" type="pres">
      <dgm:prSet presAssocID="{D0F298C8-ED55-4048-A8B1-6EDBFE9B59DD}" presName="spaceRect" presStyleCnt="0"/>
      <dgm:spPr/>
    </dgm:pt>
    <dgm:pt modelId="{36446CB2-C93A-4016-A243-8A73AF162B57}" type="pres">
      <dgm:prSet presAssocID="{D0F298C8-ED55-4048-A8B1-6EDBFE9B59DD}" presName="textRect" presStyleLbl="revTx" presStyleIdx="1" presStyleCnt="4" custScaleX="119241" custLinFactNeighborX="-16351" custLinFactNeighborY="-20160">
        <dgm:presLayoutVars>
          <dgm:chMax val="1"/>
          <dgm:chPref val="1"/>
        </dgm:presLayoutVars>
      </dgm:prSet>
      <dgm:spPr/>
    </dgm:pt>
    <dgm:pt modelId="{85AF43DD-7FF1-4C5A-B3C3-39A002415CE2}" type="pres">
      <dgm:prSet presAssocID="{6E0185B1-7556-42B6-B532-1E4ECAEA69B2}" presName="sibTrans" presStyleCnt="0"/>
      <dgm:spPr/>
    </dgm:pt>
    <dgm:pt modelId="{104933FA-0A37-4EC3-B6C1-3AC4E3A74514}" type="pres">
      <dgm:prSet presAssocID="{A04E621A-5090-40CD-A45A-3C6B93D24014}" presName="compNode" presStyleCnt="0"/>
      <dgm:spPr/>
    </dgm:pt>
    <dgm:pt modelId="{03D03E91-8EE6-4DF9-921C-7FBC6808CF17}" type="pres">
      <dgm:prSet presAssocID="{A04E621A-5090-40CD-A45A-3C6B93D24014}" presName="iconBgRect" presStyleLbl="bgShp" presStyleIdx="2" presStyleCnt="4" custLinFactNeighborX="-18180"/>
      <dgm:spPr>
        <a:effectLst>
          <a:outerShdw blurRad="50800" dist="38100" dir="2700000" algn="tl" rotWithShape="0">
            <a:prstClr val="black">
              <a:alpha val="40000"/>
            </a:prstClr>
          </a:outerShdw>
        </a:effectLst>
      </dgm:spPr>
    </dgm:pt>
    <dgm:pt modelId="{33A0C714-F1CA-4BED-84B4-7214460D1119}" type="pres">
      <dgm:prSet presAssocID="{A04E621A-5090-40CD-A45A-3C6B93D24014}" presName="iconRect" presStyleLbl="node1" presStyleIdx="2" presStyleCnt="4" custLinFactNeighborX="-3168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85F6128-BA1B-42F1-87E8-757DA6B9A576}" type="pres">
      <dgm:prSet presAssocID="{A04E621A-5090-40CD-A45A-3C6B93D24014}" presName="spaceRect" presStyleCnt="0"/>
      <dgm:spPr/>
    </dgm:pt>
    <dgm:pt modelId="{F77C9002-64BB-4FEB-8315-CC9648B00BC0}" type="pres">
      <dgm:prSet presAssocID="{A04E621A-5090-40CD-A45A-3C6B93D24014}" presName="textRect" presStyleLbl="revTx" presStyleIdx="2" presStyleCnt="4" custLinFactNeighborX="-11088" custLinFactNeighborY="-20160">
        <dgm:presLayoutVars>
          <dgm:chMax val="1"/>
          <dgm:chPref val="1"/>
        </dgm:presLayoutVars>
      </dgm:prSet>
      <dgm:spPr/>
    </dgm:pt>
    <dgm:pt modelId="{58A18E40-3A5C-41F7-A561-A547CBD87B38}" type="pres">
      <dgm:prSet presAssocID="{37B528B6-B529-4D95-987C-4CD1E644F465}" presName="sibTrans" presStyleCnt="0"/>
      <dgm:spPr/>
    </dgm:pt>
    <dgm:pt modelId="{DFE5939F-5232-42B2-99CD-5F874B6F88D8}" type="pres">
      <dgm:prSet presAssocID="{6A83DDC4-B4FA-453C-B0A7-3DDAC3DA2BCB}" presName="compNode" presStyleCnt="0"/>
      <dgm:spPr/>
    </dgm:pt>
    <dgm:pt modelId="{6D4038CD-2D25-4F50-AD35-B3027F504198}" type="pres">
      <dgm:prSet presAssocID="{6A83DDC4-B4FA-453C-B0A7-3DDAC3DA2BCB}" presName="iconBgRect" presStyleLbl="bgShp" presStyleIdx="3" presStyleCnt="4"/>
      <dgm:spPr>
        <a:effectLst>
          <a:outerShdw blurRad="50800" dist="38100" dir="2700000" algn="tl" rotWithShape="0">
            <a:prstClr val="black">
              <a:alpha val="40000"/>
            </a:prstClr>
          </a:outerShdw>
        </a:effectLst>
      </dgm:spPr>
    </dgm:pt>
    <dgm:pt modelId="{711D81B0-29B6-4D47-AD3D-FB2B1E2A6858}" type="pres">
      <dgm:prSet presAssocID="{6A83DDC4-B4FA-453C-B0A7-3DDAC3DA2B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Hand"/>
        </a:ext>
      </dgm:extLst>
    </dgm:pt>
    <dgm:pt modelId="{ECB6C239-6E1D-4971-868A-4068B085A1E8}" type="pres">
      <dgm:prSet presAssocID="{6A83DDC4-B4FA-453C-B0A7-3DDAC3DA2BCB}" presName="spaceRect" presStyleCnt="0"/>
      <dgm:spPr/>
    </dgm:pt>
    <dgm:pt modelId="{46F38EA5-7992-4E5E-BC16-0C7EB202DA0C}" type="pres">
      <dgm:prSet presAssocID="{6A83DDC4-B4FA-453C-B0A7-3DDAC3DA2BCB}" presName="textRect" presStyleLbl="revTx" presStyleIdx="3" presStyleCnt="4" custLinFactNeighborY="-20160">
        <dgm:presLayoutVars>
          <dgm:chMax val="1"/>
          <dgm:chPref val="1"/>
        </dgm:presLayoutVars>
      </dgm:prSet>
      <dgm:spPr/>
    </dgm:pt>
  </dgm:ptLst>
  <dgm:cxnLst>
    <dgm:cxn modelId="{469A273D-6B13-435A-A106-8B0E73A8B3AF}" srcId="{F9F1114D-07DD-402D-A9DA-BEDAD3B6562A}" destId="{D065C724-8D8A-4008-A53B-17659F09C467}" srcOrd="0" destOrd="0" parTransId="{8CE16B03-8601-4C38-9791-C89102DA36D6}" sibTransId="{B1CC51E8-1D48-4BEF-83F7-756004720998}"/>
    <dgm:cxn modelId="{160EA75B-1167-4E29-8351-3100DFAD2825}" type="presOf" srcId="{6A83DDC4-B4FA-453C-B0A7-3DDAC3DA2BCB}" destId="{46F38EA5-7992-4E5E-BC16-0C7EB202DA0C}" srcOrd="0" destOrd="0" presId="urn:microsoft.com/office/officeart/2018/5/layout/IconCircleLabelList"/>
    <dgm:cxn modelId="{87D9C865-532B-4596-B70D-94FC1695FCF0}" srcId="{F9F1114D-07DD-402D-A9DA-BEDAD3B6562A}" destId="{A04E621A-5090-40CD-A45A-3C6B93D24014}" srcOrd="2" destOrd="0" parTransId="{818BC16A-C5F4-4823-AB67-07D5163CAEFD}" sibTransId="{37B528B6-B529-4D95-987C-4CD1E644F465}"/>
    <dgm:cxn modelId="{EFF82F84-3499-4180-B02C-0F72ABE39741}" type="presOf" srcId="{D0F298C8-ED55-4048-A8B1-6EDBFE9B59DD}" destId="{36446CB2-C93A-4016-A243-8A73AF162B57}" srcOrd="0" destOrd="0" presId="urn:microsoft.com/office/officeart/2018/5/layout/IconCircleLabelList"/>
    <dgm:cxn modelId="{0368E7A8-E42E-4882-8A29-E12D9B79D946}" type="presOf" srcId="{A04E621A-5090-40CD-A45A-3C6B93D24014}" destId="{F77C9002-64BB-4FEB-8315-CC9648B00BC0}" srcOrd="0" destOrd="0" presId="urn:microsoft.com/office/officeart/2018/5/layout/IconCircleLabelList"/>
    <dgm:cxn modelId="{32C563AE-D4C7-42DC-B63C-8F7E4CB4FF31}" srcId="{F9F1114D-07DD-402D-A9DA-BEDAD3B6562A}" destId="{6A83DDC4-B4FA-453C-B0A7-3DDAC3DA2BCB}" srcOrd="3" destOrd="0" parTransId="{C5A9B363-7DB7-4244-BA89-18BEB96D0BD9}" sibTransId="{067C1F13-B070-473A-BD0E-8E9C1178E982}"/>
    <dgm:cxn modelId="{58C70CB9-EA8C-4E9F-8A31-B959310C4D9A}" srcId="{F9F1114D-07DD-402D-A9DA-BEDAD3B6562A}" destId="{D0F298C8-ED55-4048-A8B1-6EDBFE9B59DD}" srcOrd="1" destOrd="0" parTransId="{E0381DA8-3CE2-4275-A203-D6005AC41A0D}" sibTransId="{6E0185B1-7556-42B6-B532-1E4ECAEA69B2}"/>
    <dgm:cxn modelId="{60F1C0EA-8287-4C7F-943C-CC49A679B6A3}" type="presOf" srcId="{D065C724-8D8A-4008-A53B-17659F09C467}" destId="{CB89EE33-A9D7-4F32-8B1B-6FBEDBAB7180}" srcOrd="0" destOrd="0" presId="urn:microsoft.com/office/officeart/2018/5/layout/IconCircleLabelList"/>
    <dgm:cxn modelId="{26C3A9FE-95C8-440D-99E4-B434D439E0D5}" type="presOf" srcId="{F9F1114D-07DD-402D-A9DA-BEDAD3B6562A}" destId="{509EB5F3-292C-4884-9E96-96FF2C6FEF5C}" srcOrd="0" destOrd="0" presId="urn:microsoft.com/office/officeart/2018/5/layout/IconCircleLabelList"/>
    <dgm:cxn modelId="{29901281-2326-47A0-B482-F6C769CD0BBC}" type="presParOf" srcId="{509EB5F3-292C-4884-9E96-96FF2C6FEF5C}" destId="{665F8FBC-9F1C-41A3-AA09-B50AB627A513}" srcOrd="0" destOrd="0" presId="urn:microsoft.com/office/officeart/2018/5/layout/IconCircleLabelList"/>
    <dgm:cxn modelId="{F7C6A3F0-70F7-480E-BD4F-1ECE8EBB4C1D}" type="presParOf" srcId="{665F8FBC-9F1C-41A3-AA09-B50AB627A513}" destId="{BFDD598E-2727-49BE-BC8A-4FDA0F4675C0}" srcOrd="0" destOrd="0" presId="urn:microsoft.com/office/officeart/2018/5/layout/IconCircleLabelList"/>
    <dgm:cxn modelId="{365F00B7-78D7-424D-AF5B-BDF06E53E5BD}" type="presParOf" srcId="{665F8FBC-9F1C-41A3-AA09-B50AB627A513}" destId="{57DBBC77-C281-47C9-8744-52A482C39350}" srcOrd="1" destOrd="0" presId="urn:microsoft.com/office/officeart/2018/5/layout/IconCircleLabelList"/>
    <dgm:cxn modelId="{A5D6F06F-582E-4287-A5A2-07E3BDE142F2}" type="presParOf" srcId="{665F8FBC-9F1C-41A3-AA09-B50AB627A513}" destId="{8D844FF6-A737-40A8-85AD-2B9B3428151A}" srcOrd="2" destOrd="0" presId="urn:microsoft.com/office/officeart/2018/5/layout/IconCircleLabelList"/>
    <dgm:cxn modelId="{C56480B3-DAF6-45DA-A0C1-28C07BB1D7AF}" type="presParOf" srcId="{665F8FBC-9F1C-41A3-AA09-B50AB627A513}" destId="{CB89EE33-A9D7-4F32-8B1B-6FBEDBAB7180}" srcOrd="3" destOrd="0" presId="urn:microsoft.com/office/officeart/2018/5/layout/IconCircleLabelList"/>
    <dgm:cxn modelId="{BA8F06A6-6B3A-42D1-8161-C72E2F79A341}" type="presParOf" srcId="{509EB5F3-292C-4884-9E96-96FF2C6FEF5C}" destId="{F9B91ADC-B29B-4550-842A-6CFD9B086EDC}" srcOrd="1" destOrd="0" presId="urn:microsoft.com/office/officeart/2018/5/layout/IconCircleLabelList"/>
    <dgm:cxn modelId="{6ABADA50-EAA6-4C70-ADAE-8AA50C9EEE70}" type="presParOf" srcId="{509EB5F3-292C-4884-9E96-96FF2C6FEF5C}" destId="{69244FFF-692D-4E9B-AB74-3D173E2C838F}" srcOrd="2" destOrd="0" presId="urn:microsoft.com/office/officeart/2018/5/layout/IconCircleLabelList"/>
    <dgm:cxn modelId="{8C49F029-F2DF-4531-87D2-979B87D7B1CA}" type="presParOf" srcId="{69244FFF-692D-4E9B-AB74-3D173E2C838F}" destId="{E708B45C-4E6B-414F-BDD6-976F22A9882F}" srcOrd="0" destOrd="0" presId="urn:microsoft.com/office/officeart/2018/5/layout/IconCircleLabelList"/>
    <dgm:cxn modelId="{7EA116D4-B1CF-4076-AF82-F93B5751628E}" type="presParOf" srcId="{69244FFF-692D-4E9B-AB74-3D173E2C838F}" destId="{9940E223-D701-49D5-AE23-ACBE311C993B}" srcOrd="1" destOrd="0" presId="urn:microsoft.com/office/officeart/2018/5/layout/IconCircleLabelList"/>
    <dgm:cxn modelId="{9F04546D-7A67-44CD-BC9A-E496F79A3DEF}" type="presParOf" srcId="{69244FFF-692D-4E9B-AB74-3D173E2C838F}" destId="{3D171E36-248C-41C6-9066-368BD1569D14}" srcOrd="2" destOrd="0" presId="urn:microsoft.com/office/officeart/2018/5/layout/IconCircleLabelList"/>
    <dgm:cxn modelId="{65C38E24-C6F8-40C3-B643-5A0F6245780D}" type="presParOf" srcId="{69244FFF-692D-4E9B-AB74-3D173E2C838F}" destId="{36446CB2-C93A-4016-A243-8A73AF162B57}" srcOrd="3" destOrd="0" presId="urn:microsoft.com/office/officeart/2018/5/layout/IconCircleLabelList"/>
    <dgm:cxn modelId="{6E6EF775-050F-4512-B479-67EFA2B83A92}" type="presParOf" srcId="{509EB5F3-292C-4884-9E96-96FF2C6FEF5C}" destId="{85AF43DD-7FF1-4C5A-B3C3-39A002415CE2}" srcOrd="3" destOrd="0" presId="urn:microsoft.com/office/officeart/2018/5/layout/IconCircleLabelList"/>
    <dgm:cxn modelId="{083D1C21-6BB1-48E4-A58F-407A106D5EF7}" type="presParOf" srcId="{509EB5F3-292C-4884-9E96-96FF2C6FEF5C}" destId="{104933FA-0A37-4EC3-B6C1-3AC4E3A74514}" srcOrd="4" destOrd="0" presId="urn:microsoft.com/office/officeart/2018/5/layout/IconCircleLabelList"/>
    <dgm:cxn modelId="{EFE7006F-423F-401D-BB0E-4E59E1A87792}" type="presParOf" srcId="{104933FA-0A37-4EC3-B6C1-3AC4E3A74514}" destId="{03D03E91-8EE6-4DF9-921C-7FBC6808CF17}" srcOrd="0" destOrd="0" presId="urn:microsoft.com/office/officeart/2018/5/layout/IconCircleLabelList"/>
    <dgm:cxn modelId="{41A3FE50-9CCC-48A4-B94B-8EB9899205BD}" type="presParOf" srcId="{104933FA-0A37-4EC3-B6C1-3AC4E3A74514}" destId="{33A0C714-F1CA-4BED-84B4-7214460D1119}" srcOrd="1" destOrd="0" presId="urn:microsoft.com/office/officeart/2018/5/layout/IconCircleLabelList"/>
    <dgm:cxn modelId="{475EC181-2951-4025-87C9-B48F81B35E24}" type="presParOf" srcId="{104933FA-0A37-4EC3-B6C1-3AC4E3A74514}" destId="{A85F6128-BA1B-42F1-87E8-757DA6B9A576}" srcOrd="2" destOrd="0" presId="urn:microsoft.com/office/officeart/2018/5/layout/IconCircleLabelList"/>
    <dgm:cxn modelId="{D3339C48-BC09-4289-B5A1-D6C8B7B517AE}" type="presParOf" srcId="{104933FA-0A37-4EC3-B6C1-3AC4E3A74514}" destId="{F77C9002-64BB-4FEB-8315-CC9648B00BC0}" srcOrd="3" destOrd="0" presId="urn:microsoft.com/office/officeart/2018/5/layout/IconCircleLabelList"/>
    <dgm:cxn modelId="{02E7B3DC-8E6A-4E5E-A19B-57E8434B043C}" type="presParOf" srcId="{509EB5F3-292C-4884-9E96-96FF2C6FEF5C}" destId="{58A18E40-3A5C-41F7-A561-A547CBD87B38}" srcOrd="5" destOrd="0" presId="urn:microsoft.com/office/officeart/2018/5/layout/IconCircleLabelList"/>
    <dgm:cxn modelId="{F93ABECE-599A-4BD8-94E0-EDA69C2DB650}" type="presParOf" srcId="{509EB5F3-292C-4884-9E96-96FF2C6FEF5C}" destId="{DFE5939F-5232-42B2-99CD-5F874B6F88D8}" srcOrd="6" destOrd="0" presId="urn:microsoft.com/office/officeart/2018/5/layout/IconCircleLabelList"/>
    <dgm:cxn modelId="{9D414F4D-0BC0-4C67-9FF4-5E13956E06DF}" type="presParOf" srcId="{DFE5939F-5232-42B2-99CD-5F874B6F88D8}" destId="{6D4038CD-2D25-4F50-AD35-B3027F504198}" srcOrd="0" destOrd="0" presId="urn:microsoft.com/office/officeart/2018/5/layout/IconCircleLabelList"/>
    <dgm:cxn modelId="{030D6A40-BEB8-4D65-85AD-E8A3A2D8B332}" type="presParOf" srcId="{DFE5939F-5232-42B2-99CD-5F874B6F88D8}" destId="{711D81B0-29B6-4D47-AD3D-FB2B1E2A6858}" srcOrd="1" destOrd="0" presId="urn:microsoft.com/office/officeart/2018/5/layout/IconCircleLabelList"/>
    <dgm:cxn modelId="{B5DD007F-07BD-4E2B-90FC-8E1AB07BB9A4}" type="presParOf" srcId="{DFE5939F-5232-42B2-99CD-5F874B6F88D8}" destId="{ECB6C239-6E1D-4971-868A-4068B085A1E8}" srcOrd="2" destOrd="0" presId="urn:microsoft.com/office/officeart/2018/5/layout/IconCircleLabelList"/>
    <dgm:cxn modelId="{27E30C09-3277-4C48-A0DE-DC8DA3F26A39}" type="presParOf" srcId="{DFE5939F-5232-42B2-99CD-5F874B6F88D8}" destId="{46F38EA5-7992-4E5E-BC16-0C7EB202DA0C}" srcOrd="3" destOrd="0" presId="urn:microsoft.com/office/officeart/2018/5/layout/IconCircleLabelLis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E29846-B680-42AE-BAC2-FACDDAC963D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36A25A7C-F1AC-4F6B-A471-2F6669F70D66}">
      <dgm:prSet custT="1"/>
      <dgm:spPr/>
      <dgm:t>
        <a:bodyPr/>
        <a:lstStyle/>
        <a:p>
          <a:pPr>
            <a:defRPr cap="all"/>
          </a:pPr>
          <a:r>
            <a:rPr lang="en-US" sz="2400" cap="none" baseline="0" dirty="0">
              <a:latin typeface="Calibri" panose="020F0502020204030204" pitchFamily="34" charset="0"/>
            </a:rPr>
            <a:t>Provision of tools</a:t>
          </a:r>
          <a:endParaRPr lang="en-US" sz="2400" cap="none" baseline="0" dirty="0"/>
        </a:p>
      </dgm:t>
    </dgm:pt>
    <dgm:pt modelId="{2E8D3FAA-BB6B-4516-B29F-9391AD6B6459}" type="parTrans" cxnId="{7FFCAF78-109A-4C91-AD77-489FB5C15712}">
      <dgm:prSet/>
      <dgm:spPr/>
      <dgm:t>
        <a:bodyPr/>
        <a:lstStyle/>
        <a:p>
          <a:endParaRPr lang="en-US"/>
        </a:p>
      </dgm:t>
    </dgm:pt>
    <dgm:pt modelId="{65A57EB8-DF10-4454-A425-D51BBC0526FB}" type="sibTrans" cxnId="{7FFCAF78-109A-4C91-AD77-489FB5C15712}">
      <dgm:prSet/>
      <dgm:spPr/>
      <dgm:t>
        <a:bodyPr/>
        <a:lstStyle/>
        <a:p>
          <a:endParaRPr lang="en-US"/>
        </a:p>
      </dgm:t>
    </dgm:pt>
    <dgm:pt modelId="{F7642529-2208-4463-8A90-7C45EADC790A}">
      <dgm:prSet custT="1"/>
      <dgm:spPr/>
      <dgm:t>
        <a:bodyPr/>
        <a:lstStyle/>
        <a:p>
          <a:pPr>
            <a:defRPr cap="all"/>
          </a:pPr>
          <a:r>
            <a:rPr lang="en-US" sz="2200" cap="none" baseline="0" dirty="0">
              <a:latin typeface="Calibri" panose="020F0502020204030204" pitchFamily="34" charset="0"/>
            </a:rPr>
            <a:t>Exchange of information </a:t>
          </a:r>
          <a:endParaRPr lang="en-US" sz="2200" cap="none" baseline="0" dirty="0"/>
        </a:p>
      </dgm:t>
    </dgm:pt>
    <dgm:pt modelId="{A3F5E1EA-A767-4906-8D4C-9D925BA377F0}" type="parTrans" cxnId="{62F63360-2744-46CD-AE72-1E4A0407A327}">
      <dgm:prSet/>
      <dgm:spPr/>
      <dgm:t>
        <a:bodyPr/>
        <a:lstStyle/>
        <a:p>
          <a:endParaRPr lang="en-US"/>
        </a:p>
      </dgm:t>
    </dgm:pt>
    <dgm:pt modelId="{35F480A8-7316-4C53-AC19-2C396D7F279B}" type="sibTrans" cxnId="{62F63360-2744-46CD-AE72-1E4A0407A327}">
      <dgm:prSet/>
      <dgm:spPr/>
      <dgm:t>
        <a:bodyPr/>
        <a:lstStyle/>
        <a:p>
          <a:endParaRPr lang="en-US"/>
        </a:p>
      </dgm:t>
    </dgm:pt>
    <dgm:pt modelId="{A55FA10E-A31B-40B4-9A81-BB5FA1E4FF14}">
      <dgm:prSet custT="1"/>
      <dgm:spPr/>
      <dgm:t>
        <a:bodyPr/>
        <a:lstStyle/>
        <a:p>
          <a:pPr>
            <a:defRPr cap="all"/>
          </a:pPr>
          <a:r>
            <a:rPr lang="en-US" sz="2400" cap="none" baseline="0" dirty="0">
              <a:latin typeface="Calibri" panose="020F0502020204030204" pitchFamily="34" charset="0"/>
            </a:rPr>
            <a:t>Joint training activities</a:t>
          </a:r>
          <a:endParaRPr lang="en-US" sz="2400" cap="none" baseline="0" dirty="0"/>
        </a:p>
      </dgm:t>
    </dgm:pt>
    <dgm:pt modelId="{CDA88BAE-858A-42AD-BFAF-3710CC8AA4C7}" type="parTrans" cxnId="{97B8CEE2-2F81-4850-A472-7AB181580A0A}">
      <dgm:prSet/>
      <dgm:spPr/>
      <dgm:t>
        <a:bodyPr/>
        <a:lstStyle/>
        <a:p>
          <a:endParaRPr lang="en-US"/>
        </a:p>
      </dgm:t>
    </dgm:pt>
    <dgm:pt modelId="{8D72E3C0-1A3C-4550-94FE-25EBDE9EFD63}" type="sibTrans" cxnId="{97B8CEE2-2F81-4850-A472-7AB181580A0A}">
      <dgm:prSet/>
      <dgm:spPr/>
      <dgm:t>
        <a:bodyPr/>
        <a:lstStyle/>
        <a:p>
          <a:endParaRPr lang="en-US"/>
        </a:p>
      </dgm:t>
    </dgm:pt>
    <dgm:pt modelId="{C64A21A3-532F-4C7E-AE0F-572FDE9F3754}">
      <dgm:prSet custT="1"/>
      <dgm:spPr/>
      <dgm:t>
        <a:bodyPr/>
        <a:lstStyle/>
        <a:p>
          <a:pPr>
            <a:defRPr cap="all"/>
          </a:pPr>
          <a:r>
            <a:rPr lang="en-US" sz="2400" cap="none" baseline="0" dirty="0">
              <a:latin typeface="Calibri" panose="020F0502020204030204" pitchFamily="34" charset="0"/>
            </a:rPr>
            <a:t>Complementary in-country support</a:t>
          </a:r>
          <a:endParaRPr lang="en-US" sz="2400" cap="none" baseline="0" dirty="0"/>
        </a:p>
      </dgm:t>
    </dgm:pt>
    <dgm:pt modelId="{9F2003E3-20DB-4855-9080-0E362C358319}" type="parTrans" cxnId="{5E8C53DB-8E42-43E1-9340-194950628575}">
      <dgm:prSet/>
      <dgm:spPr/>
      <dgm:t>
        <a:bodyPr/>
        <a:lstStyle/>
        <a:p>
          <a:endParaRPr lang="en-US"/>
        </a:p>
      </dgm:t>
    </dgm:pt>
    <dgm:pt modelId="{434A3C72-6B10-455E-B4F2-A84E1B1BD2B6}" type="sibTrans" cxnId="{5E8C53DB-8E42-43E1-9340-194950628575}">
      <dgm:prSet/>
      <dgm:spPr/>
      <dgm:t>
        <a:bodyPr/>
        <a:lstStyle/>
        <a:p>
          <a:endParaRPr lang="en-US"/>
        </a:p>
      </dgm:t>
    </dgm:pt>
    <dgm:pt modelId="{F84286EA-0894-4412-A0FF-0AE0960FE6CB}">
      <dgm:prSet custT="1"/>
      <dgm:spPr/>
      <dgm:t>
        <a:bodyPr/>
        <a:lstStyle/>
        <a:p>
          <a:pPr>
            <a:defRPr cap="all"/>
          </a:pPr>
          <a:r>
            <a:rPr lang="en-US" sz="2400" cap="none" baseline="0" dirty="0">
              <a:latin typeface="Calibri" panose="020F0502020204030204" pitchFamily="34" charset="0"/>
            </a:rPr>
            <a:t>Events participation</a:t>
          </a:r>
          <a:endParaRPr lang="en-US" sz="2400" cap="none" baseline="0" dirty="0"/>
        </a:p>
      </dgm:t>
    </dgm:pt>
    <dgm:pt modelId="{6CF08647-81AB-40C1-800C-22132D9B35B2}" type="parTrans" cxnId="{47A6C20F-AF0F-46BB-BBDD-C93A74355FE3}">
      <dgm:prSet/>
      <dgm:spPr/>
      <dgm:t>
        <a:bodyPr/>
        <a:lstStyle/>
        <a:p>
          <a:endParaRPr lang="en-US"/>
        </a:p>
      </dgm:t>
    </dgm:pt>
    <dgm:pt modelId="{1C5AA3E6-E366-45BF-BB56-71720AA2B1DB}" type="sibTrans" cxnId="{47A6C20F-AF0F-46BB-BBDD-C93A74355FE3}">
      <dgm:prSet/>
      <dgm:spPr/>
      <dgm:t>
        <a:bodyPr/>
        <a:lstStyle/>
        <a:p>
          <a:endParaRPr lang="en-US"/>
        </a:p>
      </dgm:t>
    </dgm:pt>
    <dgm:pt modelId="{459A4E1D-C007-486A-9D8B-818C319EC5EF}" type="pres">
      <dgm:prSet presAssocID="{90E29846-B680-42AE-BAC2-FACDDAC963D9}" presName="root" presStyleCnt="0">
        <dgm:presLayoutVars>
          <dgm:dir/>
          <dgm:resizeHandles val="exact"/>
        </dgm:presLayoutVars>
      </dgm:prSet>
      <dgm:spPr/>
    </dgm:pt>
    <dgm:pt modelId="{606E95CA-01C8-46AF-AC35-4F7CBD1FFD2D}" type="pres">
      <dgm:prSet presAssocID="{36A25A7C-F1AC-4F6B-A471-2F6669F70D66}" presName="compNode" presStyleCnt="0"/>
      <dgm:spPr/>
    </dgm:pt>
    <dgm:pt modelId="{5EA5940A-59D6-402B-B9BE-A7375D33C7FA}" type="pres">
      <dgm:prSet presAssocID="{36A25A7C-F1AC-4F6B-A471-2F6669F70D66}" presName="iconBgRect" presStyleLbl="bgShp" presStyleIdx="0" presStyleCnt="5"/>
      <dgm:spPr>
        <a:effectLst>
          <a:outerShdw blurRad="50800" dist="38100" dir="2700000" algn="tl" rotWithShape="0">
            <a:prstClr val="black">
              <a:alpha val="40000"/>
            </a:prstClr>
          </a:outerShdw>
        </a:effectLst>
      </dgm:spPr>
    </dgm:pt>
    <dgm:pt modelId="{09694A21-2D02-4C8F-9D2F-926FB4B7DAB4}" type="pres">
      <dgm:prSet presAssocID="{36A25A7C-F1AC-4F6B-A471-2F6669F70D6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121A4A32-9855-45F7-BA9B-D56B2101CA66}" type="pres">
      <dgm:prSet presAssocID="{36A25A7C-F1AC-4F6B-A471-2F6669F70D66}" presName="spaceRect" presStyleCnt="0"/>
      <dgm:spPr/>
    </dgm:pt>
    <dgm:pt modelId="{0B201906-51BF-440D-9936-9C5C4BB96731}" type="pres">
      <dgm:prSet presAssocID="{36A25A7C-F1AC-4F6B-A471-2F6669F70D66}" presName="textRect" presStyleLbl="revTx" presStyleIdx="0" presStyleCnt="5">
        <dgm:presLayoutVars>
          <dgm:chMax val="1"/>
          <dgm:chPref val="1"/>
        </dgm:presLayoutVars>
      </dgm:prSet>
      <dgm:spPr/>
    </dgm:pt>
    <dgm:pt modelId="{543F6210-5CF6-4A83-88D0-45C8823DB020}" type="pres">
      <dgm:prSet presAssocID="{65A57EB8-DF10-4454-A425-D51BBC0526FB}" presName="sibTrans" presStyleCnt="0"/>
      <dgm:spPr/>
    </dgm:pt>
    <dgm:pt modelId="{5BD6A620-3509-430E-B4A2-37C86AE08284}" type="pres">
      <dgm:prSet presAssocID="{F7642529-2208-4463-8A90-7C45EADC790A}" presName="compNode" presStyleCnt="0"/>
      <dgm:spPr/>
    </dgm:pt>
    <dgm:pt modelId="{666B3B51-0AD0-4141-BAB0-4A32BCAF1A39}" type="pres">
      <dgm:prSet presAssocID="{F7642529-2208-4463-8A90-7C45EADC790A}" presName="iconBgRect" presStyleLbl="bgShp" presStyleIdx="1" presStyleCnt="5"/>
      <dgm:spPr>
        <a:effectLst>
          <a:outerShdw blurRad="50800" dist="38100" dir="2700000" algn="tl" rotWithShape="0">
            <a:prstClr val="black">
              <a:alpha val="40000"/>
            </a:prstClr>
          </a:outerShdw>
        </a:effectLst>
      </dgm:spPr>
    </dgm:pt>
    <dgm:pt modelId="{721ECBE7-B88B-4B58-BDC5-A9566AF8DC08}" type="pres">
      <dgm:prSet presAssocID="{F7642529-2208-4463-8A90-7C45EADC790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D8A207D6-07A5-454A-92B1-7D1D99763F13}" type="pres">
      <dgm:prSet presAssocID="{F7642529-2208-4463-8A90-7C45EADC790A}" presName="spaceRect" presStyleCnt="0"/>
      <dgm:spPr/>
    </dgm:pt>
    <dgm:pt modelId="{39521657-6B49-4ABC-AEF8-16353D6116F0}" type="pres">
      <dgm:prSet presAssocID="{F7642529-2208-4463-8A90-7C45EADC790A}" presName="textRect" presStyleLbl="revTx" presStyleIdx="1" presStyleCnt="5">
        <dgm:presLayoutVars>
          <dgm:chMax val="1"/>
          <dgm:chPref val="1"/>
        </dgm:presLayoutVars>
      </dgm:prSet>
      <dgm:spPr/>
    </dgm:pt>
    <dgm:pt modelId="{E33E13BD-B79B-4BB5-9AE5-B75FFA26A92A}" type="pres">
      <dgm:prSet presAssocID="{35F480A8-7316-4C53-AC19-2C396D7F279B}" presName="sibTrans" presStyleCnt="0"/>
      <dgm:spPr/>
    </dgm:pt>
    <dgm:pt modelId="{5704AFB7-C809-429A-9302-A0886C4B58E4}" type="pres">
      <dgm:prSet presAssocID="{A55FA10E-A31B-40B4-9A81-BB5FA1E4FF14}" presName="compNode" presStyleCnt="0"/>
      <dgm:spPr/>
    </dgm:pt>
    <dgm:pt modelId="{49D6442D-E272-4107-BC75-8706C2A9AB19}" type="pres">
      <dgm:prSet presAssocID="{A55FA10E-A31B-40B4-9A81-BB5FA1E4FF14}" presName="iconBgRect" presStyleLbl="bgShp" presStyleIdx="2" presStyleCnt="5"/>
      <dgm:spPr>
        <a:effectLst>
          <a:outerShdw blurRad="50800" dist="38100" dir="2700000" algn="tl" rotWithShape="0">
            <a:prstClr val="black">
              <a:alpha val="40000"/>
            </a:prstClr>
          </a:outerShdw>
        </a:effectLst>
      </dgm:spPr>
    </dgm:pt>
    <dgm:pt modelId="{FBA45E94-6C0F-40DC-B0F5-C00518F7614C}" type="pres">
      <dgm:prSet presAssocID="{A55FA10E-A31B-40B4-9A81-BB5FA1E4FF1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D4B61C0E-AB8A-45F1-A6BD-A2E543B86201}" type="pres">
      <dgm:prSet presAssocID="{A55FA10E-A31B-40B4-9A81-BB5FA1E4FF14}" presName="spaceRect" presStyleCnt="0"/>
      <dgm:spPr/>
    </dgm:pt>
    <dgm:pt modelId="{A8E8F17D-CFB6-453F-B7DC-4D7E57793756}" type="pres">
      <dgm:prSet presAssocID="{A55FA10E-A31B-40B4-9A81-BB5FA1E4FF14}" presName="textRect" presStyleLbl="revTx" presStyleIdx="2" presStyleCnt="5">
        <dgm:presLayoutVars>
          <dgm:chMax val="1"/>
          <dgm:chPref val="1"/>
        </dgm:presLayoutVars>
      </dgm:prSet>
      <dgm:spPr/>
    </dgm:pt>
    <dgm:pt modelId="{F055EB86-A8F2-4C5D-8E66-DF5A5767D240}" type="pres">
      <dgm:prSet presAssocID="{8D72E3C0-1A3C-4550-94FE-25EBDE9EFD63}" presName="sibTrans" presStyleCnt="0"/>
      <dgm:spPr/>
    </dgm:pt>
    <dgm:pt modelId="{25539513-178C-423D-8AA8-8704F98088C7}" type="pres">
      <dgm:prSet presAssocID="{C64A21A3-532F-4C7E-AE0F-572FDE9F3754}" presName="compNode" presStyleCnt="0"/>
      <dgm:spPr/>
    </dgm:pt>
    <dgm:pt modelId="{6A59C3E8-FB01-435A-B38E-40DA5A6065C5}" type="pres">
      <dgm:prSet presAssocID="{C64A21A3-532F-4C7E-AE0F-572FDE9F3754}" presName="iconBgRect" presStyleLbl="bgShp" presStyleIdx="3" presStyleCnt="5"/>
      <dgm:spPr>
        <a:effectLst>
          <a:outerShdw blurRad="50800" dist="38100" dir="2700000" algn="tl" rotWithShape="0">
            <a:prstClr val="black">
              <a:alpha val="40000"/>
            </a:prstClr>
          </a:outerShdw>
        </a:effectLst>
      </dgm:spPr>
    </dgm:pt>
    <dgm:pt modelId="{F124E464-3942-4CEA-90A5-B42BA0CE95D3}" type="pres">
      <dgm:prSet presAssocID="{C64A21A3-532F-4C7E-AE0F-572FDE9F375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Hand"/>
        </a:ext>
      </dgm:extLst>
    </dgm:pt>
    <dgm:pt modelId="{56E5126D-1175-4920-AFCA-CDFABEC88EEB}" type="pres">
      <dgm:prSet presAssocID="{C64A21A3-532F-4C7E-AE0F-572FDE9F3754}" presName="spaceRect" presStyleCnt="0"/>
      <dgm:spPr/>
    </dgm:pt>
    <dgm:pt modelId="{CAD1184E-1258-476B-B64F-7BFF10BF8C97}" type="pres">
      <dgm:prSet presAssocID="{C64A21A3-532F-4C7E-AE0F-572FDE9F3754}" presName="textRect" presStyleLbl="revTx" presStyleIdx="3" presStyleCnt="5" custScaleX="117761">
        <dgm:presLayoutVars>
          <dgm:chMax val="1"/>
          <dgm:chPref val="1"/>
        </dgm:presLayoutVars>
      </dgm:prSet>
      <dgm:spPr/>
    </dgm:pt>
    <dgm:pt modelId="{2D873E21-0556-431D-B43D-8F6F74554B09}" type="pres">
      <dgm:prSet presAssocID="{434A3C72-6B10-455E-B4F2-A84E1B1BD2B6}" presName="sibTrans" presStyleCnt="0"/>
      <dgm:spPr/>
    </dgm:pt>
    <dgm:pt modelId="{04A70514-4E3E-40BF-8A7C-7A919B7C8F4C}" type="pres">
      <dgm:prSet presAssocID="{F84286EA-0894-4412-A0FF-0AE0960FE6CB}" presName="compNode" presStyleCnt="0"/>
      <dgm:spPr/>
    </dgm:pt>
    <dgm:pt modelId="{DF14C3A3-12FF-452A-AB53-632A5BF03E51}" type="pres">
      <dgm:prSet presAssocID="{F84286EA-0894-4412-A0FF-0AE0960FE6CB}" presName="iconBgRect" presStyleLbl="bgShp" presStyleIdx="4" presStyleCnt="5"/>
      <dgm:spPr>
        <a:effectLst>
          <a:outerShdw blurRad="50800" dist="38100" dir="2700000" algn="tl" rotWithShape="0">
            <a:prstClr val="black">
              <a:alpha val="40000"/>
            </a:prstClr>
          </a:outerShdw>
        </a:effectLst>
      </dgm:spPr>
    </dgm:pt>
    <dgm:pt modelId="{7747F80C-2A14-417B-BFAE-81C01C5D8DEE}" type="pres">
      <dgm:prSet presAssocID="{F84286EA-0894-4412-A0FF-0AE0960FE6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BCFABE68-85C0-4A08-9077-61AA98727DB1}" type="pres">
      <dgm:prSet presAssocID="{F84286EA-0894-4412-A0FF-0AE0960FE6CB}" presName="spaceRect" presStyleCnt="0"/>
      <dgm:spPr/>
    </dgm:pt>
    <dgm:pt modelId="{AD0E6C1A-6CC5-46D5-88B9-E4E7CE38EE6C}" type="pres">
      <dgm:prSet presAssocID="{F84286EA-0894-4412-A0FF-0AE0960FE6CB}" presName="textRect" presStyleLbl="revTx" presStyleIdx="4" presStyleCnt="5" custScaleX="113078">
        <dgm:presLayoutVars>
          <dgm:chMax val="1"/>
          <dgm:chPref val="1"/>
        </dgm:presLayoutVars>
      </dgm:prSet>
      <dgm:spPr/>
    </dgm:pt>
  </dgm:ptLst>
  <dgm:cxnLst>
    <dgm:cxn modelId="{4A163F0D-298B-4446-A9A1-9EE9C3BA4149}" type="presOf" srcId="{A55FA10E-A31B-40B4-9A81-BB5FA1E4FF14}" destId="{A8E8F17D-CFB6-453F-B7DC-4D7E57793756}" srcOrd="0" destOrd="0" presId="urn:microsoft.com/office/officeart/2018/5/layout/IconCircleLabelList"/>
    <dgm:cxn modelId="{47A6C20F-AF0F-46BB-BBDD-C93A74355FE3}" srcId="{90E29846-B680-42AE-BAC2-FACDDAC963D9}" destId="{F84286EA-0894-4412-A0FF-0AE0960FE6CB}" srcOrd="4" destOrd="0" parTransId="{6CF08647-81AB-40C1-800C-22132D9B35B2}" sibTransId="{1C5AA3E6-E366-45BF-BB56-71720AA2B1DB}"/>
    <dgm:cxn modelId="{E0420B5E-5916-48DE-B880-D1D78234F897}" type="presOf" srcId="{C64A21A3-532F-4C7E-AE0F-572FDE9F3754}" destId="{CAD1184E-1258-476B-B64F-7BFF10BF8C97}" srcOrd="0" destOrd="0" presId="urn:microsoft.com/office/officeart/2018/5/layout/IconCircleLabelList"/>
    <dgm:cxn modelId="{62F63360-2744-46CD-AE72-1E4A0407A327}" srcId="{90E29846-B680-42AE-BAC2-FACDDAC963D9}" destId="{F7642529-2208-4463-8A90-7C45EADC790A}" srcOrd="1" destOrd="0" parTransId="{A3F5E1EA-A767-4906-8D4C-9D925BA377F0}" sibTransId="{35F480A8-7316-4C53-AC19-2C396D7F279B}"/>
    <dgm:cxn modelId="{7FFCAF78-109A-4C91-AD77-489FB5C15712}" srcId="{90E29846-B680-42AE-BAC2-FACDDAC963D9}" destId="{36A25A7C-F1AC-4F6B-A471-2F6669F70D66}" srcOrd="0" destOrd="0" parTransId="{2E8D3FAA-BB6B-4516-B29F-9391AD6B6459}" sibTransId="{65A57EB8-DF10-4454-A425-D51BBC0526FB}"/>
    <dgm:cxn modelId="{0B353982-5454-4B4D-B130-D2CF9C95D23A}" type="presOf" srcId="{90E29846-B680-42AE-BAC2-FACDDAC963D9}" destId="{459A4E1D-C007-486A-9D8B-818C319EC5EF}" srcOrd="0" destOrd="0" presId="urn:microsoft.com/office/officeart/2018/5/layout/IconCircleLabelList"/>
    <dgm:cxn modelId="{DA261487-DEE7-4813-BAF2-B85D6AC18D49}" type="presOf" srcId="{F84286EA-0894-4412-A0FF-0AE0960FE6CB}" destId="{AD0E6C1A-6CC5-46D5-88B9-E4E7CE38EE6C}" srcOrd="0" destOrd="0" presId="urn:microsoft.com/office/officeart/2018/5/layout/IconCircleLabelList"/>
    <dgm:cxn modelId="{32ACB69D-FF88-4502-931C-7CAA90239331}" type="presOf" srcId="{36A25A7C-F1AC-4F6B-A471-2F6669F70D66}" destId="{0B201906-51BF-440D-9936-9C5C4BB96731}" srcOrd="0" destOrd="0" presId="urn:microsoft.com/office/officeart/2018/5/layout/IconCircleLabelList"/>
    <dgm:cxn modelId="{C4B4E2AD-571C-4009-9DFE-3C013E6FE4D9}" type="presOf" srcId="{F7642529-2208-4463-8A90-7C45EADC790A}" destId="{39521657-6B49-4ABC-AEF8-16353D6116F0}" srcOrd="0" destOrd="0" presId="urn:microsoft.com/office/officeart/2018/5/layout/IconCircleLabelList"/>
    <dgm:cxn modelId="{5E8C53DB-8E42-43E1-9340-194950628575}" srcId="{90E29846-B680-42AE-BAC2-FACDDAC963D9}" destId="{C64A21A3-532F-4C7E-AE0F-572FDE9F3754}" srcOrd="3" destOrd="0" parTransId="{9F2003E3-20DB-4855-9080-0E362C358319}" sibTransId="{434A3C72-6B10-455E-B4F2-A84E1B1BD2B6}"/>
    <dgm:cxn modelId="{97B8CEE2-2F81-4850-A472-7AB181580A0A}" srcId="{90E29846-B680-42AE-BAC2-FACDDAC963D9}" destId="{A55FA10E-A31B-40B4-9A81-BB5FA1E4FF14}" srcOrd="2" destOrd="0" parTransId="{CDA88BAE-858A-42AD-BFAF-3710CC8AA4C7}" sibTransId="{8D72E3C0-1A3C-4550-94FE-25EBDE9EFD63}"/>
    <dgm:cxn modelId="{B5D5398A-E342-4C7E-9CDD-E7670DCD08A5}" type="presParOf" srcId="{459A4E1D-C007-486A-9D8B-818C319EC5EF}" destId="{606E95CA-01C8-46AF-AC35-4F7CBD1FFD2D}" srcOrd="0" destOrd="0" presId="urn:microsoft.com/office/officeart/2018/5/layout/IconCircleLabelList"/>
    <dgm:cxn modelId="{3481AC1B-C85E-4F81-8B4D-8699D7D100C1}" type="presParOf" srcId="{606E95CA-01C8-46AF-AC35-4F7CBD1FFD2D}" destId="{5EA5940A-59D6-402B-B9BE-A7375D33C7FA}" srcOrd="0" destOrd="0" presId="urn:microsoft.com/office/officeart/2018/5/layout/IconCircleLabelList"/>
    <dgm:cxn modelId="{FE2386D5-8DD7-48D5-8494-4A7620E5586B}" type="presParOf" srcId="{606E95CA-01C8-46AF-AC35-4F7CBD1FFD2D}" destId="{09694A21-2D02-4C8F-9D2F-926FB4B7DAB4}" srcOrd="1" destOrd="0" presId="urn:microsoft.com/office/officeart/2018/5/layout/IconCircleLabelList"/>
    <dgm:cxn modelId="{56D224E3-5E93-492E-A23B-D88FC70DB0D3}" type="presParOf" srcId="{606E95CA-01C8-46AF-AC35-4F7CBD1FFD2D}" destId="{121A4A32-9855-45F7-BA9B-D56B2101CA66}" srcOrd="2" destOrd="0" presId="urn:microsoft.com/office/officeart/2018/5/layout/IconCircleLabelList"/>
    <dgm:cxn modelId="{9910B92D-8336-437F-B148-8F30529A0FED}" type="presParOf" srcId="{606E95CA-01C8-46AF-AC35-4F7CBD1FFD2D}" destId="{0B201906-51BF-440D-9936-9C5C4BB96731}" srcOrd="3" destOrd="0" presId="urn:microsoft.com/office/officeart/2018/5/layout/IconCircleLabelList"/>
    <dgm:cxn modelId="{C678BEB5-089B-467B-953F-845E792EB581}" type="presParOf" srcId="{459A4E1D-C007-486A-9D8B-818C319EC5EF}" destId="{543F6210-5CF6-4A83-88D0-45C8823DB020}" srcOrd="1" destOrd="0" presId="urn:microsoft.com/office/officeart/2018/5/layout/IconCircleLabelList"/>
    <dgm:cxn modelId="{713EE2FB-FC68-4B58-923A-785F79F58DD2}" type="presParOf" srcId="{459A4E1D-C007-486A-9D8B-818C319EC5EF}" destId="{5BD6A620-3509-430E-B4A2-37C86AE08284}" srcOrd="2" destOrd="0" presId="urn:microsoft.com/office/officeart/2018/5/layout/IconCircleLabelList"/>
    <dgm:cxn modelId="{DDCAE54B-1B91-4393-833F-6EAD51DA8764}" type="presParOf" srcId="{5BD6A620-3509-430E-B4A2-37C86AE08284}" destId="{666B3B51-0AD0-4141-BAB0-4A32BCAF1A39}" srcOrd="0" destOrd="0" presId="urn:microsoft.com/office/officeart/2018/5/layout/IconCircleLabelList"/>
    <dgm:cxn modelId="{9BE81D4B-F659-4BCF-861B-74326F2EC1AF}" type="presParOf" srcId="{5BD6A620-3509-430E-B4A2-37C86AE08284}" destId="{721ECBE7-B88B-4B58-BDC5-A9566AF8DC08}" srcOrd="1" destOrd="0" presId="urn:microsoft.com/office/officeart/2018/5/layout/IconCircleLabelList"/>
    <dgm:cxn modelId="{F6FFB952-F1A8-4B7B-9F8B-907D559470CB}" type="presParOf" srcId="{5BD6A620-3509-430E-B4A2-37C86AE08284}" destId="{D8A207D6-07A5-454A-92B1-7D1D99763F13}" srcOrd="2" destOrd="0" presId="urn:microsoft.com/office/officeart/2018/5/layout/IconCircleLabelList"/>
    <dgm:cxn modelId="{C2EF252C-7BF1-4ED8-8BED-77E169F7592E}" type="presParOf" srcId="{5BD6A620-3509-430E-B4A2-37C86AE08284}" destId="{39521657-6B49-4ABC-AEF8-16353D6116F0}" srcOrd="3" destOrd="0" presId="urn:microsoft.com/office/officeart/2018/5/layout/IconCircleLabelList"/>
    <dgm:cxn modelId="{C17890DE-8274-4F2E-B537-A955FAB6CD19}" type="presParOf" srcId="{459A4E1D-C007-486A-9D8B-818C319EC5EF}" destId="{E33E13BD-B79B-4BB5-9AE5-B75FFA26A92A}" srcOrd="3" destOrd="0" presId="urn:microsoft.com/office/officeart/2018/5/layout/IconCircleLabelList"/>
    <dgm:cxn modelId="{E44F1E1F-FA21-4152-AC0D-53F5D814B4C4}" type="presParOf" srcId="{459A4E1D-C007-486A-9D8B-818C319EC5EF}" destId="{5704AFB7-C809-429A-9302-A0886C4B58E4}" srcOrd="4" destOrd="0" presId="urn:microsoft.com/office/officeart/2018/5/layout/IconCircleLabelList"/>
    <dgm:cxn modelId="{1AC5CFC3-2DE2-40E2-8730-7776435875C2}" type="presParOf" srcId="{5704AFB7-C809-429A-9302-A0886C4B58E4}" destId="{49D6442D-E272-4107-BC75-8706C2A9AB19}" srcOrd="0" destOrd="0" presId="urn:microsoft.com/office/officeart/2018/5/layout/IconCircleLabelList"/>
    <dgm:cxn modelId="{D29A1AE3-6140-4E4F-B932-49090ABDFD6C}" type="presParOf" srcId="{5704AFB7-C809-429A-9302-A0886C4B58E4}" destId="{FBA45E94-6C0F-40DC-B0F5-C00518F7614C}" srcOrd="1" destOrd="0" presId="urn:microsoft.com/office/officeart/2018/5/layout/IconCircleLabelList"/>
    <dgm:cxn modelId="{B3FA169A-5DC2-4437-9A44-3180D22C2815}" type="presParOf" srcId="{5704AFB7-C809-429A-9302-A0886C4B58E4}" destId="{D4B61C0E-AB8A-45F1-A6BD-A2E543B86201}" srcOrd="2" destOrd="0" presId="urn:microsoft.com/office/officeart/2018/5/layout/IconCircleLabelList"/>
    <dgm:cxn modelId="{EDE02D39-D4A1-46E9-8AA6-73160B5E462A}" type="presParOf" srcId="{5704AFB7-C809-429A-9302-A0886C4B58E4}" destId="{A8E8F17D-CFB6-453F-B7DC-4D7E57793756}" srcOrd="3" destOrd="0" presId="urn:microsoft.com/office/officeart/2018/5/layout/IconCircleLabelList"/>
    <dgm:cxn modelId="{241FB8A8-448D-4709-9980-676CC67C63DC}" type="presParOf" srcId="{459A4E1D-C007-486A-9D8B-818C319EC5EF}" destId="{F055EB86-A8F2-4C5D-8E66-DF5A5767D240}" srcOrd="5" destOrd="0" presId="urn:microsoft.com/office/officeart/2018/5/layout/IconCircleLabelList"/>
    <dgm:cxn modelId="{08668888-2218-431E-AD60-D79BE813EA27}" type="presParOf" srcId="{459A4E1D-C007-486A-9D8B-818C319EC5EF}" destId="{25539513-178C-423D-8AA8-8704F98088C7}" srcOrd="6" destOrd="0" presId="urn:microsoft.com/office/officeart/2018/5/layout/IconCircleLabelList"/>
    <dgm:cxn modelId="{FF1ECD47-F54E-45EC-803B-A6411E69BA74}" type="presParOf" srcId="{25539513-178C-423D-8AA8-8704F98088C7}" destId="{6A59C3E8-FB01-435A-B38E-40DA5A6065C5}" srcOrd="0" destOrd="0" presId="urn:microsoft.com/office/officeart/2018/5/layout/IconCircleLabelList"/>
    <dgm:cxn modelId="{91B36BF3-49B2-4163-84DE-1330EAA30FCD}" type="presParOf" srcId="{25539513-178C-423D-8AA8-8704F98088C7}" destId="{F124E464-3942-4CEA-90A5-B42BA0CE95D3}" srcOrd="1" destOrd="0" presId="urn:microsoft.com/office/officeart/2018/5/layout/IconCircleLabelList"/>
    <dgm:cxn modelId="{47EDDA6E-6327-426B-85F9-BC95D1360C41}" type="presParOf" srcId="{25539513-178C-423D-8AA8-8704F98088C7}" destId="{56E5126D-1175-4920-AFCA-CDFABEC88EEB}" srcOrd="2" destOrd="0" presId="urn:microsoft.com/office/officeart/2018/5/layout/IconCircleLabelList"/>
    <dgm:cxn modelId="{4A4CDC75-97EF-46BF-97E4-FBED85CFFA46}" type="presParOf" srcId="{25539513-178C-423D-8AA8-8704F98088C7}" destId="{CAD1184E-1258-476B-B64F-7BFF10BF8C97}" srcOrd="3" destOrd="0" presId="urn:microsoft.com/office/officeart/2018/5/layout/IconCircleLabelList"/>
    <dgm:cxn modelId="{736D6689-8299-41C4-95C5-910270F65F37}" type="presParOf" srcId="{459A4E1D-C007-486A-9D8B-818C319EC5EF}" destId="{2D873E21-0556-431D-B43D-8F6F74554B09}" srcOrd="7" destOrd="0" presId="urn:microsoft.com/office/officeart/2018/5/layout/IconCircleLabelList"/>
    <dgm:cxn modelId="{D89557FE-24B3-49E9-94C0-7A386AF8A1D9}" type="presParOf" srcId="{459A4E1D-C007-486A-9D8B-818C319EC5EF}" destId="{04A70514-4E3E-40BF-8A7C-7A919B7C8F4C}" srcOrd="8" destOrd="0" presId="urn:microsoft.com/office/officeart/2018/5/layout/IconCircleLabelList"/>
    <dgm:cxn modelId="{5E9A4C32-AE37-42C6-8AC2-7C28A3981DBD}" type="presParOf" srcId="{04A70514-4E3E-40BF-8A7C-7A919B7C8F4C}" destId="{DF14C3A3-12FF-452A-AB53-632A5BF03E51}" srcOrd="0" destOrd="0" presId="urn:microsoft.com/office/officeart/2018/5/layout/IconCircleLabelList"/>
    <dgm:cxn modelId="{94A17365-45CA-45F6-AF26-334002BC146D}" type="presParOf" srcId="{04A70514-4E3E-40BF-8A7C-7A919B7C8F4C}" destId="{7747F80C-2A14-417B-BFAE-81C01C5D8DEE}" srcOrd="1" destOrd="0" presId="urn:microsoft.com/office/officeart/2018/5/layout/IconCircleLabelList"/>
    <dgm:cxn modelId="{2AD22C21-20FB-400F-B89E-D43834EDF0DE}" type="presParOf" srcId="{04A70514-4E3E-40BF-8A7C-7A919B7C8F4C}" destId="{BCFABE68-85C0-4A08-9077-61AA98727DB1}" srcOrd="2" destOrd="0" presId="urn:microsoft.com/office/officeart/2018/5/layout/IconCircleLabelList"/>
    <dgm:cxn modelId="{5C8E1596-B39C-4118-BA9A-83D9A4193AC0}" type="presParOf" srcId="{04A70514-4E3E-40BF-8A7C-7A919B7C8F4C}" destId="{AD0E6C1A-6CC5-46D5-88B9-E4E7CE38EE6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87284F-14CB-46FC-9083-2C915D0411E1}" type="doc">
      <dgm:prSet loTypeId="urn:microsoft.com/office/officeart/2017/3/layout/DropPinTimeline" loCatId="process" qsTypeId="urn:microsoft.com/office/officeart/2005/8/quickstyle/simple5" qsCatId="simple" csTypeId="urn:microsoft.com/office/officeart/2005/8/colors/accent1_2" csCatId="accent1" phldr="1"/>
      <dgm:spPr/>
      <dgm:t>
        <a:bodyPr/>
        <a:lstStyle/>
        <a:p>
          <a:endParaRPr lang="en-US"/>
        </a:p>
      </dgm:t>
    </dgm:pt>
    <dgm:pt modelId="{7C7DADDA-B5DF-4313-A32C-3FFCDA6F6C37}">
      <dgm:prSet custT="1"/>
      <dgm:spPr/>
      <dgm:t>
        <a:bodyPr/>
        <a:lstStyle/>
        <a:p>
          <a:r>
            <a:rPr lang="en-US" sz="1800" b="1" dirty="0">
              <a:solidFill>
                <a:srgbClr val="C00000"/>
              </a:solidFill>
              <a:latin typeface="Arial Narrow" panose="020B0606020202030204" pitchFamily="34" charset="0"/>
            </a:rPr>
            <a:t>2024</a:t>
          </a:r>
          <a:endParaRPr lang="en-US" sz="1400" b="1" dirty="0">
            <a:solidFill>
              <a:srgbClr val="C00000"/>
            </a:solidFill>
            <a:latin typeface="Arial Narrow" panose="020B0606020202030204" pitchFamily="34" charset="0"/>
          </a:endParaRPr>
        </a:p>
      </dgm:t>
    </dgm:pt>
    <dgm:pt modelId="{3231A49B-18B0-4805-B2E4-7503E77C82F1}" type="parTrans" cxnId="{78DFC73D-97DE-4227-9A85-D1547891CAA1}">
      <dgm:prSet/>
      <dgm:spPr/>
      <dgm:t>
        <a:bodyPr/>
        <a:lstStyle/>
        <a:p>
          <a:endParaRPr lang="en-US"/>
        </a:p>
      </dgm:t>
    </dgm:pt>
    <dgm:pt modelId="{7665514C-8C9D-45AC-B867-8774518DC4BA}" type="sibTrans" cxnId="{78DFC73D-97DE-4227-9A85-D1547891CAA1}">
      <dgm:prSet/>
      <dgm:spPr/>
      <dgm:t>
        <a:bodyPr/>
        <a:lstStyle/>
        <a:p>
          <a:endParaRPr lang="en-US"/>
        </a:p>
      </dgm:t>
    </dgm:pt>
    <dgm:pt modelId="{EF2534D5-EAD2-43F8-BC2E-55ACD5D800A5}">
      <dgm:prSet custT="1"/>
      <dgm:spPr/>
      <dgm:t>
        <a:bodyPr/>
        <a:lstStyle/>
        <a:p>
          <a:pPr>
            <a:defRPr b="1"/>
          </a:pPr>
          <a:r>
            <a:rPr lang="en-US" sz="1800" dirty="0">
              <a:solidFill>
                <a:schemeClr val="accent2">
                  <a:lumMod val="75000"/>
                </a:schemeClr>
              </a:solidFill>
            </a:rPr>
            <a:t>2025</a:t>
          </a:r>
        </a:p>
      </dgm:t>
    </dgm:pt>
    <dgm:pt modelId="{DBBCEFAD-1FA6-45BB-9663-F7EB52042703}" type="parTrans" cxnId="{1E0F1693-9D70-44EB-9D8E-A5A233F741EC}">
      <dgm:prSet/>
      <dgm:spPr/>
      <dgm:t>
        <a:bodyPr/>
        <a:lstStyle/>
        <a:p>
          <a:endParaRPr lang="en-GB"/>
        </a:p>
      </dgm:t>
    </dgm:pt>
    <dgm:pt modelId="{53651FB3-94FF-445A-B88D-29CDC347B7CA}" type="sibTrans" cxnId="{1E0F1693-9D70-44EB-9D8E-A5A233F741EC}">
      <dgm:prSet/>
      <dgm:spPr/>
      <dgm:t>
        <a:bodyPr/>
        <a:lstStyle/>
        <a:p>
          <a:endParaRPr lang="en-GB"/>
        </a:p>
      </dgm:t>
    </dgm:pt>
    <dgm:pt modelId="{9D75734D-2E8E-40CE-B64F-17D86BF860A5}">
      <dgm:prSet custT="1"/>
      <dgm:spPr/>
      <dgm:t>
        <a:bodyPr/>
        <a:lstStyle/>
        <a:p>
          <a:r>
            <a:rPr lang="en-US" sz="1800" b="1" dirty="0">
              <a:solidFill>
                <a:schemeClr val="accent6">
                  <a:lumMod val="50000"/>
                </a:schemeClr>
              </a:solidFill>
              <a:latin typeface="Arial Narrow" panose="020B0606020202030204" pitchFamily="34" charset="0"/>
            </a:rPr>
            <a:t>2026</a:t>
          </a:r>
        </a:p>
      </dgm:t>
    </dgm:pt>
    <dgm:pt modelId="{1769E9F4-5200-44B1-89D7-BA045A9BC0F7}" type="parTrans" cxnId="{1953200A-5EAD-4E3D-87C1-D518255F84BA}">
      <dgm:prSet/>
      <dgm:spPr/>
      <dgm:t>
        <a:bodyPr/>
        <a:lstStyle/>
        <a:p>
          <a:endParaRPr lang="en-GB"/>
        </a:p>
      </dgm:t>
    </dgm:pt>
    <dgm:pt modelId="{47F8E2CC-A657-43D8-BBE5-9E5126C506A0}" type="sibTrans" cxnId="{1953200A-5EAD-4E3D-87C1-D518255F84BA}">
      <dgm:prSet/>
      <dgm:spPr/>
      <dgm:t>
        <a:bodyPr/>
        <a:lstStyle/>
        <a:p>
          <a:endParaRPr lang="en-GB"/>
        </a:p>
      </dgm:t>
    </dgm:pt>
    <dgm:pt modelId="{805D6836-797D-4573-969C-5E0F8729778D}">
      <dgm:prSet custT="1"/>
      <dgm:spPr/>
      <dgm:t>
        <a:bodyPr/>
        <a:lstStyle/>
        <a:p>
          <a:r>
            <a:rPr lang="en-GB" sz="1400" dirty="0">
              <a:solidFill>
                <a:srgbClr val="C00000"/>
              </a:solidFill>
              <a:latin typeface="Arial Narrow" panose="020B0606020202030204" pitchFamily="34" charset="0"/>
            </a:rPr>
            <a:t>Sub-regional workshops to present national studies on energy, climate, land &amp; water:</a:t>
          </a:r>
          <a:endParaRPr lang="en-US" sz="1400" b="1" dirty="0">
            <a:solidFill>
              <a:srgbClr val="C00000"/>
            </a:solidFill>
            <a:latin typeface="Arial Narrow" panose="020B0606020202030204" pitchFamily="34" charset="0"/>
          </a:endParaRPr>
        </a:p>
      </dgm:t>
    </dgm:pt>
    <dgm:pt modelId="{F299552D-E7FA-41AD-9852-5FFB90529497}" type="parTrans" cxnId="{4E42C4AD-96A3-4CF9-A94B-B260FCCECB7D}">
      <dgm:prSet/>
      <dgm:spPr/>
      <dgm:t>
        <a:bodyPr/>
        <a:lstStyle/>
        <a:p>
          <a:endParaRPr lang="en-US"/>
        </a:p>
      </dgm:t>
    </dgm:pt>
    <dgm:pt modelId="{28613DB3-52D7-40D6-A7D5-BE7013880950}" type="sibTrans" cxnId="{4E42C4AD-96A3-4CF9-A94B-B260FCCECB7D}">
      <dgm:prSet/>
      <dgm:spPr/>
      <dgm:t>
        <a:bodyPr/>
        <a:lstStyle/>
        <a:p>
          <a:endParaRPr lang="en-US"/>
        </a:p>
      </dgm:t>
    </dgm:pt>
    <dgm:pt modelId="{C0CC3F5C-51E5-42CA-924A-47230B787444}">
      <dgm:prSet custT="1"/>
      <dgm:spPr/>
      <dgm:t>
        <a:bodyPr/>
        <a:lstStyle/>
        <a:p>
          <a:r>
            <a:rPr lang="en-GB" sz="1400" b="0" dirty="0">
              <a:solidFill>
                <a:schemeClr val="accent6">
                  <a:lumMod val="50000"/>
                </a:schemeClr>
              </a:solidFill>
              <a:latin typeface="Arial Narrow" panose="020B0606020202030204" pitchFamily="34" charset="0"/>
            </a:rPr>
            <a:t>Regional trainings </a:t>
          </a:r>
          <a:r>
            <a:rPr lang="en-GB" sz="1400" b="1" dirty="0">
              <a:solidFill>
                <a:schemeClr val="accent6">
                  <a:lumMod val="50000"/>
                </a:schemeClr>
              </a:solidFill>
              <a:latin typeface="Arial Narrow" panose="020B0606020202030204" pitchFamily="34" charset="0"/>
            </a:rPr>
            <a:t>water-energy-climate </a:t>
          </a:r>
          <a:r>
            <a:rPr lang="en-GB" sz="1400" b="0" dirty="0">
              <a:solidFill>
                <a:schemeClr val="accent6">
                  <a:lumMod val="50000"/>
                </a:schemeClr>
              </a:solidFill>
              <a:latin typeface="Arial Narrow" panose="020B0606020202030204" pitchFamily="34" charset="0"/>
            </a:rPr>
            <a:t>modelling:</a:t>
          </a:r>
          <a:endParaRPr lang="en-US" sz="1400" b="0" dirty="0">
            <a:solidFill>
              <a:schemeClr val="accent6">
                <a:lumMod val="50000"/>
              </a:schemeClr>
            </a:solidFill>
            <a:latin typeface="Arial Narrow" panose="020B0606020202030204" pitchFamily="34" charset="0"/>
          </a:endParaRPr>
        </a:p>
      </dgm:t>
    </dgm:pt>
    <dgm:pt modelId="{E3864253-5274-4BA8-A6CA-133CD165507C}" type="parTrans" cxnId="{2A93C851-95CA-4B59-AB60-9CA6B3CC418B}">
      <dgm:prSet/>
      <dgm:spPr/>
      <dgm:t>
        <a:bodyPr/>
        <a:lstStyle/>
        <a:p>
          <a:endParaRPr lang="en-US"/>
        </a:p>
      </dgm:t>
    </dgm:pt>
    <dgm:pt modelId="{6AF9CDD1-EFEE-4F01-B285-C5B754D9BE6C}" type="sibTrans" cxnId="{2A93C851-95CA-4B59-AB60-9CA6B3CC418B}">
      <dgm:prSet/>
      <dgm:spPr/>
      <dgm:t>
        <a:bodyPr/>
        <a:lstStyle/>
        <a:p>
          <a:endParaRPr lang="en-US"/>
        </a:p>
      </dgm:t>
    </dgm:pt>
    <dgm:pt modelId="{B63139E1-B971-4E47-99C3-F8E7CCC4F41F}">
      <dgm:prSet/>
      <dgm:spPr/>
      <dgm:t>
        <a:bodyPr/>
        <a:lstStyle/>
        <a:p>
          <a:pPr>
            <a:defRPr b="1"/>
          </a:pPr>
          <a:endParaRPr lang="en-US" dirty="0">
            <a:solidFill>
              <a:schemeClr val="tx1">
                <a:lumMod val="60000"/>
                <a:lumOff val="40000"/>
              </a:schemeClr>
            </a:solidFill>
          </a:endParaRPr>
        </a:p>
      </dgm:t>
    </dgm:pt>
    <dgm:pt modelId="{0C4337B5-9A6C-4E95-8CFD-9FC928FD2EB4}" type="parTrans" cxnId="{047F97B9-C70A-4617-AC9B-7F878EE09F3F}">
      <dgm:prSet/>
      <dgm:spPr/>
      <dgm:t>
        <a:bodyPr/>
        <a:lstStyle/>
        <a:p>
          <a:endParaRPr lang="en-GB"/>
        </a:p>
      </dgm:t>
    </dgm:pt>
    <dgm:pt modelId="{26396529-7F94-496E-BFCD-2D47AF7811A0}" type="sibTrans" cxnId="{047F97B9-C70A-4617-AC9B-7F878EE09F3F}">
      <dgm:prSet/>
      <dgm:spPr/>
      <dgm:t>
        <a:bodyPr/>
        <a:lstStyle/>
        <a:p>
          <a:endParaRPr lang="en-GB"/>
        </a:p>
      </dgm:t>
    </dgm:pt>
    <dgm:pt modelId="{87B41229-3765-4EEF-80EC-005A0BF6DB00}">
      <dgm:prSet custT="1"/>
      <dgm:spPr/>
      <dgm:t>
        <a:bodyPr/>
        <a:lstStyle/>
        <a:p>
          <a:r>
            <a:rPr lang="en-US" sz="1800" b="1" dirty="0">
              <a:solidFill>
                <a:srgbClr val="000000"/>
              </a:solidFill>
              <a:latin typeface="Arial Narrow" panose="020B0606020202030204" pitchFamily="34" charset="0"/>
            </a:rPr>
            <a:t>pre-2022</a:t>
          </a:r>
          <a:endParaRPr lang="en-US" sz="1300" b="1" dirty="0">
            <a:solidFill>
              <a:srgbClr val="000000"/>
            </a:solidFill>
            <a:latin typeface="Arial Narrow" panose="020B0606020202030204" pitchFamily="34" charset="0"/>
          </a:endParaRPr>
        </a:p>
      </dgm:t>
    </dgm:pt>
    <dgm:pt modelId="{6A5C7F9B-5E78-4B0D-8D06-0938B17BE7C8}" type="parTrans" cxnId="{5520194B-D201-4644-BA16-F13986D53657}">
      <dgm:prSet/>
      <dgm:spPr/>
      <dgm:t>
        <a:bodyPr/>
        <a:lstStyle/>
        <a:p>
          <a:endParaRPr lang="en-GB"/>
        </a:p>
      </dgm:t>
    </dgm:pt>
    <dgm:pt modelId="{E9DA031A-1A66-4FD0-86B9-BF0E23741D90}" type="sibTrans" cxnId="{5520194B-D201-4644-BA16-F13986D53657}">
      <dgm:prSet/>
      <dgm:spPr/>
      <dgm:t>
        <a:bodyPr/>
        <a:lstStyle/>
        <a:p>
          <a:endParaRPr lang="en-GB"/>
        </a:p>
      </dgm:t>
    </dgm:pt>
    <dgm:pt modelId="{181CFC3C-7846-47FA-9B77-EBE12E6B36E2}">
      <dgm:prSet custT="1"/>
      <dgm:spPr/>
      <dgm:t>
        <a:bodyPr/>
        <a:lstStyle/>
        <a:p>
          <a:r>
            <a:rPr lang="es-ES" sz="1400" dirty="0">
              <a:solidFill>
                <a:srgbClr val="000000"/>
              </a:solidFill>
              <a:latin typeface="Arial Narrow" panose="020B0606020202030204" pitchFamily="34" charset="0"/>
              <a:cs typeface="Calibri" panose="020F0502020204030204" pitchFamily="34" charset="0"/>
            </a:rPr>
            <a:t>15 LAC </a:t>
          </a:r>
          <a:r>
            <a:rPr lang="es-ES" sz="1400" dirty="0" err="1">
              <a:solidFill>
                <a:srgbClr val="000000"/>
              </a:solidFill>
              <a:latin typeface="Arial Narrow" panose="020B0606020202030204" pitchFamily="34" charset="0"/>
              <a:cs typeface="Calibri" panose="020F0502020204030204" pitchFamily="34" charset="0"/>
            </a:rPr>
            <a:t>countries</a:t>
          </a:r>
          <a:r>
            <a:rPr lang="es-ES" sz="1400" dirty="0">
              <a:solidFill>
                <a:srgbClr val="000000"/>
              </a:solidFill>
              <a:latin typeface="Arial Narrow" panose="020B0606020202030204" pitchFamily="34" charset="0"/>
              <a:cs typeface="Calibri" panose="020F0502020204030204" pitchFamily="34" charset="0"/>
            </a:rPr>
            <a:t>, </a:t>
          </a:r>
          <a:r>
            <a:rPr lang="en-GB" sz="1400" dirty="0">
              <a:solidFill>
                <a:srgbClr val="000000"/>
              </a:solidFill>
              <a:latin typeface="Arial Narrow" panose="020B0606020202030204" pitchFamily="34" charset="0"/>
              <a:cs typeface="Calibri" panose="020F0502020204030204" pitchFamily="34" charset="0"/>
            </a:rPr>
            <a:t>250 experts of the MSs national teams trained in IAEA’s Energy Planning tools</a:t>
          </a:r>
          <a:endParaRPr lang="en-US" sz="1400" dirty="0">
            <a:solidFill>
              <a:srgbClr val="000000"/>
            </a:solidFill>
            <a:latin typeface="Arial Narrow" panose="020B0606020202030204" pitchFamily="34" charset="0"/>
          </a:endParaRPr>
        </a:p>
      </dgm:t>
    </dgm:pt>
    <dgm:pt modelId="{79DF855D-E3CF-4E3E-968F-EA5CCFE9333C}" type="parTrans" cxnId="{3B496C20-E326-4C97-850D-8908199BC4FB}">
      <dgm:prSet/>
      <dgm:spPr/>
      <dgm:t>
        <a:bodyPr/>
        <a:lstStyle/>
        <a:p>
          <a:endParaRPr lang="en-GB"/>
        </a:p>
      </dgm:t>
    </dgm:pt>
    <dgm:pt modelId="{A7B2E02D-08D9-4EA9-86EA-323FED9778FA}" type="sibTrans" cxnId="{3B496C20-E326-4C97-850D-8908199BC4FB}">
      <dgm:prSet/>
      <dgm:spPr/>
      <dgm:t>
        <a:bodyPr/>
        <a:lstStyle/>
        <a:p>
          <a:endParaRPr lang="en-GB"/>
        </a:p>
      </dgm:t>
    </dgm:pt>
    <dgm:pt modelId="{0F971341-E08F-43F4-80ED-6FBE95D13408}">
      <dgm:prSet custT="1"/>
      <dgm:spPr/>
      <dgm:t>
        <a:bodyPr/>
        <a:lstStyle/>
        <a:p>
          <a:endParaRPr lang="en-US" sz="1400" dirty="0">
            <a:latin typeface="Arial Narrow" panose="020B0606020202030204" pitchFamily="34" charset="0"/>
          </a:endParaRPr>
        </a:p>
      </dgm:t>
    </dgm:pt>
    <dgm:pt modelId="{2C801FCB-A793-4E20-A237-CDEA3D7C0C69}" type="parTrans" cxnId="{23F738D1-8C4A-465B-8596-BD8046AAF6B0}">
      <dgm:prSet/>
      <dgm:spPr/>
      <dgm:t>
        <a:bodyPr/>
        <a:lstStyle/>
        <a:p>
          <a:endParaRPr lang="en-GB"/>
        </a:p>
      </dgm:t>
    </dgm:pt>
    <dgm:pt modelId="{8D0C99A7-1A05-4E5F-9DE4-7CA20150B6F6}" type="sibTrans" cxnId="{23F738D1-8C4A-465B-8596-BD8046AAF6B0}">
      <dgm:prSet/>
      <dgm:spPr/>
      <dgm:t>
        <a:bodyPr/>
        <a:lstStyle/>
        <a:p>
          <a:endParaRPr lang="en-GB"/>
        </a:p>
      </dgm:t>
    </dgm:pt>
    <dgm:pt modelId="{1E55C85F-2C6A-43DA-9B61-601BDA3717CB}">
      <dgm:prSet custT="1"/>
      <dgm:spPr/>
      <dgm:t>
        <a:bodyPr/>
        <a:lstStyle/>
        <a:p>
          <a:r>
            <a:rPr lang="en-US" sz="1400" dirty="0">
              <a:solidFill>
                <a:srgbClr val="7030A0"/>
              </a:solidFill>
              <a:latin typeface="Arial Narrow" panose="020B0606020202030204" pitchFamily="34" charset="0"/>
            </a:rPr>
            <a:t>National projects: </a:t>
          </a:r>
          <a:r>
            <a:rPr lang="es-ES" sz="1400" dirty="0">
              <a:solidFill>
                <a:srgbClr val="7030A0"/>
              </a:solidFill>
              <a:latin typeface="Arial Narrow" panose="020B0606020202030204" pitchFamily="34" charset="0"/>
              <a:cs typeface="Calibri" panose="020F0502020204030204" pitchFamily="34" charset="0"/>
            </a:rPr>
            <a:t>Nicaragua, Guatemala, Saint Lucia</a:t>
          </a:r>
          <a:endParaRPr lang="en-US" sz="1400" dirty="0">
            <a:solidFill>
              <a:srgbClr val="7030A0"/>
            </a:solidFill>
            <a:latin typeface="Arial Narrow" panose="020B0606020202030204" pitchFamily="34" charset="0"/>
          </a:endParaRPr>
        </a:p>
      </dgm:t>
    </dgm:pt>
    <dgm:pt modelId="{7841D533-215D-4CE5-B929-9E978A6B3BB2}" type="parTrans" cxnId="{DC2357E2-9547-461E-9F38-0CB9E9B702E7}">
      <dgm:prSet/>
      <dgm:spPr/>
      <dgm:t>
        <a:bodyPr/>
        <a:lstStyle/>
        <a:p>
          <a:endParaRPr lang="en-GB"/>
        </a:p>
      </dgm:t>
    </dgm:pt>
    <dgm:pt modelId="{3E82B6F1-EDAA-4EBE-9139-2A7236B40BAC}" type="sibTrans" cxnId="{DC2357E2-9547-461E-9F38-0CB9E9B702E7}">
      <dgm:prSet/>
      <dgm:spPr/>
      <dgm:t>
        <a:bodyPr/>
        <a:lstStyle/>
        <a:p>
          <a:endParaRPr lang="en-GB"/>
        </a:p>
      </dgm:t>
    </dgm:pt>
    <dgm:pt modelId="{B83CD2B5-48C7-4D5A-ACB2-89E9A95C2721}">
      <dgm:prSet custT="1"/>
      <dgm:spPr/>
      <dgm:t>
        <a:bodyPr/>
        <a:lstStyle/>
        <a:p>
          <a:r>
            <a:rPr lang="en-US" sz="1400" dirty="0">
              <a:solidFill>
                <a:srgbClr val="7030A0"/>
              </a:solidFill>
              <a:latin typeface="Arial Narrow" panose="020B0606020202030204" pitchFamily="34" charset="0"/>
            </a:rPr>
            <a:t>Expected results 2023: </a:t>
          </a:r>
          <a:r>
            <a:rPr lang="en-GB" sz="1400" dirty="0">
              <a:solidFill>
                <a:srgbClr val="7030A0"/>
              </a:solidFill>
              <a:latin typeface="Arial Narrow" panose="020B0606020202030204" pitchFamily="34" charset="0"/>
              <a:cs typeface="Calibri" panose="020F0502020204030204" pitchFamily="34" charset="0"/>
            </a:rPr>
            <a:t>National capacities strengthened for developing energy policies and sustainable energy action plans</a:t>
          </a:r>
          <a:endParaRPr lang="en-US" sz="1400" dirty="0">
            <a:solidFill>
              <a:srgbClr val="7030A0"/>
            </a:solidFill>
            <a:latin typeface="Arial Narrow" panose="020B0606020202030204" pitchFamily="34" charset="0"/>
          </a:endParaRPr>
        </a:p>
      </dgm:t>
    </dgm:pt>
    <dgm:pt modelId="{AC5B29F0-4B0D-4C8C-B687-48F01069F4A9}" type="parTrans" cxnId="{DAC4E80C-FFB2-49A8-8D02-993A00FE5DEC}">
      <dgm:prSet/>
      <dgm:spPr/>
      <dgm:t>
        <a:bodyPr/>
        <a:lstStyle/>
        <a:p>
          <a:endParaRPr lang="en-GB"/>
        </a:p>
      </dgm:t>
    </dgm:pt>
    <dgm:pt modelId="{C4BD8025-445F-4701-9139-675113699B3C}" type="sibTrans" cxnId="{DAC4E80C-FFB2-49A8-8D02-993A00FE5DEC}">
      <dgm:prSet/>
      <dgm:spPr/>
      <dgm:t>
        <a:bodyPr/>
        <a:lstStyle/>
        <a:p>
          <a:endParaRPr lang="en-GB"/>
        </a:p>
      </dgm:t>
    </dgm:pt>
    <dgm:pt modelId="{178A9441-ED02-45F5-8604-85270715166A}">
      <dgm:prSet custT="1"/>
      <dgm:spPr/>
      <dgm:t>
        <a:bodyPr/>
        <a:lstStyle/>
        <a:p>
          <a:pPr marL="0"/>
          <a:endParaRPr lang="en-US" sz="1400" b="1" dirty="0">
            <a:latin typeface="Arial Narrow" panose="020B0606020202030204" pitchFamily="34" charset="0"/>
          </a:endParaRPr>
        </a:p>
      </dgm:t>
    </dgm:pt>
    <dgm:pt modelId="{8130016B-90EA-47DE-AC33-9ACA8911A2DA}" type="parTrans" cxnId="{255167C0-D7AA-4058-B44F-8BAEE5B42D31}">
      <dgm:prSet/>
      <dgm:spPr/>
      <dgm:t>
        <a:bodyPr/>
        <a:lstStyle/>
        <a:p>
          <a:endParaRPr lang="en-GB"/>
        </a:p>
      </dgm:t>
    </dgm:pt>
    <dgm:pt modelId="{E0391EC2-2C30-4C6D-9E67-6C4379F4FC18}" type="sibTrans" cxnId="{255167C0-D7AA-4058-B44F-8BAEE5B42D31}">
      <dgm:prSet/>
      <dgm:spPr/>
      <dgm:t>
        <a:bodyPr/>
        <a:lstStyle/>
        <a:p>
          <a:endParaRPr lang="en-GB"/>
        </a:p>
      </dgm:t>
    </dgm:pt>
    <dgm:pt modelId="{41AB0CCF-D9BB-416E-8428-5A4F2A512E22}">
      <dgm:prSet custT="1"/>
      <dgm:spPr/>
      <dgm:t>
        <a:bodyPr/>
        <a:lstStyle/>
        <a:p>
          <a:pPr marL="228600"/>
          <a:r>
            <a:rPr lang="en-GB" sz="1400" dirty="0">
              <a:solidFill>
                <a:schemeClr val="accent2">
                  <a:lumMod val="75000"/>
                </a:schemeClr>
              </a:solidFill>
              <a:latin typeface="Arial Narrow" panose="020B0606020202030204" pitchFamily="34" charset="0"/>
            </a:rPr>
            <a:t>Mesoamerica &amp; Caribbean</a:t>
          </a:r>
          <a:endParaRPr lang="en-US" sz="1400" dirty="0">
            <a:solidFill>
              <a:schemeClr val="accent2">
                <a:lumMod val="75000"/>
              </a:schemeClr>
            </a:solidFill>
            <a:latin typeface="Arial Narrow" panose="020B0606020202030204" pitchFamily="34" charset="0"/>
          </a:endParaRPr>
        </a:p>
      </dgm:t>
    </dgm:pt>
    <dgm:pt modelId="{87539993-AFA6-4A4B-A355-008C579D7797}" type="parTrans" cxnId="{1E188A9F-19FD-4B8D-9446-40878DD837B2}">
      <dgm:prSet/>
      <dgm:spPr/>
      <dgm:t>
        <a:bodyPr/>
        <a:lstStyle/>
        <a:p>
          <a:endParaRPr lang="en-GB"/>
        </a:p>
      </dgm:t>
    </dgm:pt>
    <dgm:pt modelId="{2F54CE72-1BCE-4B27-897B-4B1121E8E4D8}" type="sibTrans" cxnId="{1E188A9F-19FD-4B8D-9446-40878DD837B2}">
      <dgm:prSet/>
      <dgm:spPr/>
      <dgm:t>
        <a:bodyPr/>
        <a:lstStyle/>
        <a:p>
          <a:endParaRPr lang="en-GB"/>
        </a:p>
      </dgm:t>
    </dgm:pt>
    <dgm:pt modelId="{6DA497D6-08D9-4A44-8197-094CF83A84D1}">
      <dgm:prSet/>
      <dgm:spPr/>
      <dgm:t>
        <a:bodyPr/>
        <a:lstStyle/>
        <a:p>
          <a:pPr>
            <a:defRPr b="1"/>
          </a:pPr>
          <a:endParaRPr lang="en-US" dirty="0"/>
        </a:p>
      </dgm:t>
    </dgm:pt>
    <dgm:pt modelId="{EBEA5D40-663E-417F-ABC6-8B54C5EB5770}" type="parTrans" cxnId="{661D5711-4DE4-40D1-9D11-82F854C997CA}">
      <dgm:prSet/>
      <dgm:spPr/>
      <dgm:t>
        <a:bodyPr/>
        <a:lstStyle/>
        <a:p>
          <a:endParaRPr lang="en-GB"/>
        </a:p>
      </dgm:t>
    </dgm:pt>
    <dgm:pt modelId="{11F08C22-FB5A-4949-AF0E-FFDD4E26B76E}" type="sibTrans" cxnId="{661D5711-4DE4-40D1-9D11-82F854C997CA}">
      <dgm:prSet/>
      <dgm:spPr/>
      <dgm:t>
        <a:bodyPr/>
        <a:lstStyle/>
        <a:p>
          <a:endParaRPr lang="en-GB"/>
        </a:p>
      </dgm:t>
    </dgm:pt>
    <dgm:pt modelId="{A167144B-6077-45D9-B18B-81D5599463E2}">
      <dgm:prSet custT="1"/>
      <dgm:spPr/>
      <dgm:t>
        <a:bodyPr/>
        <a:lstStyle/>
        <a:p>
          <a:pPr>
            <a:defRPr b="1"/>
          </a:pPr>
          <a:r>
            <a:rPr lang="en-US" sz="1800" dirty="0">
              <a:solidFill>
                <a:schemeClr val="accent5">
                  <a:lumMod val="75000"/>
                </a:schemeClr>
              </a:solidFill>
            </a:rPr>
            <a:t>2027</a:t>
          </a:r>
          <a:endParaRPr lang="en-US" sz="1800" b="0" dirty="0">
            <a:solidFill>
              <a:schemeClr val="accent5">
                <a:lumMod val="75000"/>
              </a:schemeClr>
            </a:solidFill>
          </a:endParaRPr>
        </a:p>
      </dgm:t>
    </dgm:pt>
    <dgm:pt modelId="{06CEDD9F-0FA8-47D4-AC91-C13B65A50FBF}" type="parTrans" cxnId="{65E356F2-5E71-442E-BC8C-CE9378AEECCA}">
      <dgm:prSet/>
      <dgm:spPr/>
      <dgm:t>
        <a:bodyPr/>
        <a:lstStyle/>
        <a:p>
          <a:endParaRPr lang="en-GB"/>
        </a:p>
      </dgm:t>
    </dgm:pt>
    <dgm:pt modelId="{BDE57B95-DCF7-42AC-B3BA-D657E830176F}" type="sibTrans" cxnId="{65E356F2-5E71-442E-BC8C-CE9378AEECCA}">
      <dgm:prSet/>
      <dgm:spPr/>
      <dgm:t>
        <a:bodyPr/>
        <a:lstStyle/>
        <a:p>
          <a:endParaRPr lang="en-GB"/>
        </a:p>
      </dgm:t>
    </dgm:pt>
    <dgm:pt modelId="{DD4807DA-9147-4BAA-8B58-C2404BA4134A}">
      <dgm:prSet custT="1"/>
      <dgm:spPr/>
      <dgm:t>
        <a:bodyPr/>
        <a:lstStyle/>
        <a:p>
          <a:endParaRPr lang="en-US" sz="1400" b="0" dirty="0">
            <a:latin typeface="Arial Narrow" panose="020B0606020202030204" pitchFamily="34" charset="0"/>
          </a:endParaRPr>
        </a:p>
      </dgm:t>
    </dgm:pt>
    <dgm:pt modelId="{F22ABB93-C2C4-447F-8B90-7EA1540BC320}" type="parTrans" cxnId="{A9899107-D2D2-4027-ACCB-DD745ED3581C}">
      <dgm:prSet/>
      <dgm:spPr/>
      <dgm:t>
        <a:bodyPr/>
        <a:lstStyle/>
        <a:p>
          <a:endParaRPr lang="en-GB"/>
        </a:p>
      </dgm:t>
    </dgm:pt>
    <dgm:pt modelId="{DE3F8802-C12C-40F6-B670-3BD03CA29538}" type="sibTrans" cxnId="{A9899107-D2D2-4027-ACCB-DD745ED3581C}">
      <dgm:prSet/>
      <dgm:spPr/>
      <dgm:t>
        <a:bodyPr/>
        <a:lstStyle/>
        <a:p>
          <a:endParaRPr lang="en-GB"/>
        </a:p>
      </dgm:t>
    </dgm:pt>
    <dgm:pt modelId="{45EA50AA-9C0E-41FB-B54E-BB354CFA4E3D}">
      <dgm:prSet custT="1"/>
      <dgm:spPr/>
      <dgm:t>
        <a:bodyPr/>
        <a:lstStyle/>
        <a:p>
          <a:endParaRPr lang="en-US" sz="1400" b="0" dirty="0">
            <a:latin typeface="Arial Narrow" panose="020B0606020202030204" pitchFamily="34" charset="0"/>
          </a:endParaRPr>
        </a:p>
      </dgm:t>
    </dgm:pt>
    <dgm:pt modelId="{26FB1E57-52B6-4CBD-934B-7978402CAD02}" type="parTrans" cxnId="{33E3F92E-7192-4108-8225-A098B79F55F0}">
      <dgm:prSet/>
      <dgm:spPr/>
      <dgm:t>
        <a:bodyPr/>
        <a:lstStyle/>
        <a:p>
          <a:endParaRPr lang="en-GB"/>
        </a:p>
      </dgm:t>
    </dgm:pt>
    <dgm:pt modelId="{C8FB2C10-AF75-48CD-8772-49F81608A356}" type="sibTrans" cxnId="{33E3F92E-7192-4108-8225-A098B79F55F0}">
      <dgm:prSet/>
      <dgm:spPr/>
      <dgm:t>
        <a:bodyPr/>
        <a:lstStyle/>
        <a:p>
          <a:endParaRPr lang="en-GB"/>
        </a:p>
      </dgm:t>
    </dgm:pt>
    <dgm:pt modelId="{C3D8FA57-0713-4167-B971-4D199D138943}">
      <dgm:prSet custT="1"/>
      <dgm:spPr/>
      <dgm:t>
        <a:bodyPr/>
        <a:lstStyle/>
        <a:p>
          <a:r>
            <a:rPr lang="es-ES" sz="1400" dirty="0">
              <a:solidFill>
                <a:srgbClr val="000000"/>
              </a:solidFill>
              <a:latin typeface="Arial Narrow" panose="020B0606020202030204" pitchFamily="34" charset="0"/>
              <a:cs typeface="Calibri" panose="020F0502020204030204" pitchFamily="34" charset="0"/>
            </a:rPr>
            <a:t>Regional Project: “</a:t>
          </a:r>
          <a:r>
            <a:rPr lang="en-GB" sz="1400" dirty="0">
              <a:solidFill>
                <a:srgbClr val="000000"/>
              </a:solidFill>
              <a:latin typeface="Arial Narrow" panose="020B0606020202030204" pitchFamily="34" charset="0"/>
              <a:cs typeface="Calibri" panose="020F0502020204030204" pitchFamily="34" charset="0"/>
            </a:rPr>
            <a:t>Supporting the Preparation of Sustainable Energy Development Plans at a Regional Level”</a:t>
          </a:r>
          <a:endParaRPr lang="en-US" sz="1400" dirty="0">
            <a:solidFill>
              <a:srgbClr val="000000"/>
            </a:solidFill>
            <a:latin typeface="Arial Narrow" panose="020B0606020202030204" pitchFamily="34" charset="0"/>
          </a:endParaRPr>
        </a:p>
      </dgm:t>
    </dgm:pt>
    <dgm:pt modelId="{4912A99B-AF71-412B-9BF1-2A405C0F092D}" type="sibTrans" cxnId="{CB51EC08-8680-4876-9519-C478143AC7C2}">
      <dgm:prSet/>
      <dgm:spPr/>
      <dgm:t>
        <a:bodyPr/>
        <a:lstStyle/>
        <a:p>
          <a:endParaRPr lang="en-GB"/>
        </a:p>
      </dgm:t>
    </dgm:pt>
    <dgm:pt modelId="{B2E499C8-4219-414C-AB94-F859FA3C1FCF}" type="parTrans" cxnId="{CB51EC08-8680-4876-9519-C478143AC7C2}">
      <dgm:prSet/>
      <dgm:spPr/>
      <dgm:t>
        <a:bodyPr/>
        <a:lstStyle/>
        <a:p>
          <a:endParaRPr lang="en-GB"/>
        </a:p>
      </dgm:t>
    </dgm:pt>
    <dgm:pt modelId="{0A595CA0-1F2D-4BFD-8418-45178B592D83}">
      <dgm:prSet custT="1"/>
      <dgm:spPr/>
      <dgm:t>
        <a:bodyPr/>
        <a:lstStyle/>
        <a:p>
          <a:r>
            <a:rPr lang="en-GB" sz="1400" dirty="0">
              <a:solidFill>
                <a:srgbClr val="C00000"/>
              </a:solidFill>
              <a:latin typeface="Arial Narrow" panose="020B0606020202030204" pitchFamily="34" charset="0"/>
            </a:rPr>
            <a:t>Project kick-off and energy-water-land-climate scoping workshop</a:t>
          </a:r>
          <a:endParaRPr lang="en-US" sz="1400" dirty="0">
            <a:solidFill>
              <a:srgbClr val="C00000"/>
            </a:solidFill>
            <a:latin typeface="Arial Narrow" panose="020B0606020202030204" pitchFamily="34" charset="0"/>
          </a:endParaRPr>
        </a:p>
      </dgm:t>
    </dgm:pt>
    <dgm:pt modelId="{BAABE47F-6832-4DEE-A3AB-979A190F00C7}" type="sibTrans" cxnId="{8D251233-E2AA-40AF-B4B2-084BA556B45D}">
      <dgm:prSet/>
      <dgm:spPr/>
      <dgm:t>
        <a:bodyPr/>
        <a:lstStyle/>
        <a:p>
          <a:endParaRPr lang="en-US"/>
        </a:p>
      </dgm:t>
    </dgm:pt>
    <dgm:pt modelId="{33BECBB6-1317-49BB-8C20-27AABFD246F7}" type="parTrans" cxnId="{8D251233-E2AA-40AF-B4B2-084BA556B45D}">
      <dgm:prSet/>
      <dgm:spPr/>
      <dgm:t>
        <a:bodyPr/>
        <a:lstStyle/>
        <a:p>
          <a:endParaRPr lang="en-US"/>
        </a:p>
      </dgm:t>
    </dgm:pt>
    <dgm:pt modelId="{11701AA9-F4F2-452A-8742-F10675647954}">
      <dgm:prSet/>
      <dgm:spPr/>
      <dgm:t>
        <a:bodyPr/>
        <a:lstStyle/>
        <a:p>
          <a:pPr>
            <a:defRPr b="1"/>
          </a:pPr>
          <a:endParaRPr lang="en-US" dirty="0"/>
        </a:p>
      </dgm:t>
    </dgm:pt>
    <dgm:pt modelId="{57120E8E-95E5-4807-8EA3-550B9EE9A53B}" type="sibTrans" cxnId="{D7B4CA95-CCE6-40AC-B1BA-C7F61A7F992C}">
      <dgm:prSet/>
      <dgm:spPr/>
      <dgm:t>
        <a:bodyPr/>
        <a:lstStyle/>
        <a:p>
          <a:endParaRPr lang="en-GB"/>
        </a:p>
      </dgm:t>
    </dgm:pt>
    <dgm:pt modelId="{AC2FD937-97DC-4197-AB57-801C085324C2}" type="parTrans" cxnId="{D7B4CA95-CCE6-40AC-B1BA-C7F61A7F992C}">
      <dgm:prSet/>
      <dgm:spPr/>
      <dgm:t>
        <a:bodyPr/>
        <a:lstStyle/>
        <a:p>
          <a:endParaRPr lang="en-GB"/>
        </a:p>
      </dgm:t>
    </dgm:pt>
    <dgm:pt modelId="{A3CE91BF-44D5-43FB-B104-B25A901D67C3}">
      <dgm:prSet custT="1"/>
      <dgm:spPr/>
      <dgm:t>
        <a:bodyPr/>
        <a:lstStyle/>
        <a:p>
          <a:pPr>
            <a:defRPr b="1"/>
          </a:pPr>
          <a:r>
            <a:rPr lang="en-US" sz="1800" dirty="0">
              <a:solidFill>
                <a:srgbClr val="7030A0"/>
              </a:solidFill>
            </a:rPr>
            <a:t>2022-23</a:t>
          </a:r>
        </a:p>
      </dgm:t>
    </dgm:pt>
    <dgm:pt modelId="{F7FF4324-1FBC-4F46-ACD3-327F9922E68F}" type="sibTrans" cxnId="{56D884E1-F03A-4752-935E-C9E6FB41A165}">
      <dgm:prSet/>
      <dgm:spPr/>
      <dgm:t>
        <a:bodyPr/>
        <a:lstStyle/>
        <a:p>
          <a:endParaRPr lang="en-US"/>
        </a:p>
      </dgm:t>
    </dgm:pt>
    <dgm:pt modelId="{78F0F72A-06A4-4F08-ABF5-EE72FEA8E555}" type="parTrans" cxnId="{56D884E1-F03A-4752-935E-C9E6FB41A165}">
      <dgm:prSet/>
      <dgm:spPr/>
      <dgm:t>
        <a:bodyPr/>
        <a:lstStyle/>
        <a:p>
          <a:endParaRPr lang="en-US"/>
        </a:p>
      </dgm:t>
    </dgm:pt>
    <dgm:pt modelId="{6F14E9CC-0AE3-47E7-88AC-6B86FC3D5ED4}">
      <dgm:prSet custT="1"/>
      <dgm:spPr/>
      <dgm:t>
        <a:bodyPr/>
        <a:lstStyle/>
        <a:p>
          <a:r>
            <a:rPr lang="en-GB" sz="1400" b="1" dirty="0">
              <a:solidFill>
                <a:srgbClr val="C00000"/>
              </a:solidFill>
              <a:latin typeface="Arial Narrow" panose="020B0606020202030204" pitchFamily="34" charset="0"/>
            </a:rPr>
            <a:t>Mesoamerica &amp; Caribbean</a:t>
          </a:r>
          <a:endParaRPr lang="en-US" sz="1400" b="1" dirty="0">
            <a:solidFill>
              <a:srgbClr val="C00000"/>
            </a:solidFill>
            <a:latin typeface="Arial Narrow" panose="020B0606020202030204" pitchFamily="34" charset="0"/>
          </a:endParaRPr>
        </a:p>
      </dgm:t>
    </dgm:pt>
    <dgm:pt modelId="{FEE451E8-662A-4B3E-86E6-8412E6B433D4}" type="parTrans" cxnId="{64981ED0-D619-4CEB-AF1D-26CB20189D68}">
      <dgm:prSet/>
      <dgm:spPr/>
      <dgm:t>
        <a:bodyPr/>
        <a:lstStyle/>
        <a:p>
          <a:endParaRPr lang="en-GB"/>
        </a:p>
      </dgm:t>
    </dgm:pt>
    <dgm:pt modelId="{D6FB65F1-391B-4E7F-BD37-08116069E905}" type="sibTrans" cxnId="{64981ED0-D619-4CEB-AF1D-26CB20189D68}">
      <dgm:prSet/>
      <dgm:spPr/>
      <dgm:t>
        <a:bodyPr/>
        <a:lstStyle/>
        <a:p>
          <a:endParaRPr lang="en-GB"/>
        </a:p>
      </dgm:t>
    </dgm:pt>
    <dgm:pt modelId="{5985E4EB-9A99-489F-8BD5-8E5CFF244B28}">
      <dgm:prSet custT="1"/>
      <dgm:spPr/>
      <dgm:t>
        <a:bodyPr/>
        <a:lstStyle/>
        <a:p>
          <a:r>
            <a:rPr lang="en-GB" sz="1400" b="1" dirty="0">
              <a:solidFill>
                <a:srgbClr val="C00000"/>
              </a:solidFill>
              <a:latin typeface="Arial Narrow" panose="020B0606020202030204" pitchFamily="34" charset="0"/>
            </a:rPr>
            <a:t>South America &amp; Andean region</a:t>
          </a:r>
          <a:endParaRPr lang="en-US" sz="1400" b="1" dirty="0">
            <a:solidFill>
              <a:srgbClr val="C00000"/>
            </a:solidFill>
            <a:latin typeface="Arial Narrow" panose="020B0606020202030204" pitchFamily="34" charset="0"/>
          </a:endParaRPr>
        </a:p>
      </dgm:t>
    </dgm:pt>
    <dgm:pt modelId="{99496304-327B-4407-970E-CD110E444AD2}" type="parTrans" cxnId="{C4F1B18B-F33B-4CF0-93C6-30786B954B1D}">
      <dgm:prSet/>
      <dgm:spPr/>
      <dgm:t>
        <a:bodyPr/>
        <a:lstStyle/>
        <a:p>
          <a:endParaRPr lang="en-GB"/>
        </a:p>
      </dgm:t>
    </dgm:pt>
    <dgm:pt modelId="{DB2EE3D9-6618-4698-8639-A2F525B87E50}" type="sibTrans" cxnId="{C4F1B18B-F33B-4CF0-93C6-30786B954B1D}">
      <dgm:prSet/>
      <dgm:spPr/>
      <dgm:t>
        <a:bodyPr/>
        <a:lstStyle/>
        <a:p>
          <a:endParaRPr lang="en-GB"/>
        </a:p>
      </dgm:t>
    </dgm:pt>
    <dgm:pt modelId="{6B8914CC-9BD7-4438-904E-B930A89BAFBB}">
      <dgm:prSet custT="1"/>
      <dgm:spPr/>
      <dgm:t>
        <a:bodyPr/>
        <a:lstStyle/>
        <a:p>
          <a:endParaRPr lang="en-US" sz="1400" b="0" dirty="0">
            <a:solidFill>
              <a:schemeClr val="accent6">
                <a:lumMod val="50000"/>
              </a:schemeClr>
            </a:solidFill>
            <a:latin typeface="Arial Narrow" panose="020B0606020202030204" pitchFamily="34" charset="0"/>
          </a:endParaRPr>
        </a:p>
      </dgm:t>
    </dgm:pt>
    <dgm:pt modelId="{05DA2907-15EE-4199-835E-D264E26AE7E4}" type="parTrans" cxnId="{301F8400-658C-4BD2-8DCA-5CF88CD249C7}">
      <dgm:prSet/>
      <dgm:spPr/>
      <dgm:t>
        <a:bodyPr/>
        <a:lstStyle/>
        <a:p>
          <a:endParaRPr lang="en-GB"/>
        </a:p>
      </dgm:t>
    </dgm:pt>
    <dgm:pt modelId="{D17D2581-0B12-47B4-B965-ADD205F55B44}" type="sibTrans" cxnId="{301F8400-658C-4BD2-8DCA-5CF88CD249C7}">
      <dgm:prSet/>
      <dgm:spPr/>
      <dgm:t>
        <a:bodyPr/>
        <a:lstStyle/>
        <a:p>
          <a:endParaRPr lang="en-GB"/>
        </a:p>
      </dgm:t>
    </dgm:pt>
    <dgm:pt modelId="{EFF8F014-CA6F-4AF7-B6CB-E0DD407A201A}">
      <dgm:prSet custT="1"/>
      <dgm:spPr/>
      <dgm:t>
        <a:bodyPr/>
        <a:lstStyle/>
        <a:p>
          <a:r>
            <a:rPr lang="en-GB" sz="1400" b="0" dirty="0">
              <a:solidFill>
                <a:schemeClr val="accent6">
                  <a:lumMod val="50000"/>
                </a:schemeClr>
              </a:solidFill>
              <a:latin typeface="Arial Narrow" panose="020B0606020202030204" pitchFamily="34" charset="0"/>
            </a:rPr>
            <a:t>Mesoamerica &amp; Caribbean</a:t>
          </a:r>
          <a:endParaRPr lang="en-US" sz="1400" b="0" dirty="0">
            <a:solidFill>
              <a:schemeClr val="accent6">
                <a:lumMod val="50000"/>
              </a:schemeClr>
            </a:solidFill>
            <a:latin typeface="Arial Narrow" panose="020B0606020202030204" pitchFamily="34" charset="0"/>
          </a:endParaRPr>
        </a:p>
      </dgm:t>
    </dgm:pt>
    <dgm:pt modelId="{F257C4BB-EAAB-4091-974A-142CEC4965E8}" type="parTrans" cxnId="{57B1FF77-5A09-402B-9361-8D08C8BC7444}">
      <dgm:prSet/>
      <dgm:spPr/>
      <dgm:t>
        <a:bodyPr/>
        <a:lstStyle/>
        <a:p>
          <a:endParaRPr lang="en-GB"/>
        </a:p>
      </dgm:t>
    </dgm:pt>
    <dgm:pt modelId="{200AA4DA-60FE-4952-BCBB-E49B3B54A90E}" type="sibTrans" cxnId="{57B1FF77-5A09-402B-9361-8D08C8BC7444}">
      <dgm:prSet/>
      <dgm:spPr/>
      <dgm:t>
        <a:bodyPr/>
        <a:lstStyle/>
        <a:p>
          <a:endParaRPr lang="en-GB"/>
        </a:p>
      </dgm:t>
    </dgm:pt>
    <dgm:pt modelId="{3CAAAEB9-C7CA-42BC-AF46-3C3F6059E962}">
      <dgm:prSet custT="1"/>
      <dgm:spPr/>
      <dgm:t>
        <a:bodyPr/>
        <a:lstStyle/>
        <a:p>
          <a:r>
            <a:rPr lang="en-GB" sz="1400" b="0" dirty="0">
              <a:solidFill>
                <a:schemeClr val="accent6">
                  <a:lumMod val="50000"/>
                </a:schemeClr>
              </a:solidFill>
              <a:latin typeface="Arial Narrow" panose="020B0606020202030204" pitchFamily="34" charset="0"/>
            </a:rPr>
            <a:t>South America &amp; Andean region</a:t>
          </a:r>
          <a:endParaRPr lang="en-US" sz="1400" b="0" dirty="0">
            <a:solidFill>
              <a:schemeClr val="accent6">
                <a:lumMod val="50000"/>
              </a:schemeClr>
            </a:solidFill>
            <a:latin typeface="Arial Narrow" panose="020B0606020202030204" pitchFamily="34" charset="0"/>
          </a:endParaRPr>
        </a:p>
      </dgm:t>
    </dgm:pt>
    <dgm:pt modelId="{3A67B04C-72BD-4493-91AA-D27CE91BFFB1}" type="parTrans" cxnId="{F13CCC77-21E8-4B92-A4C9-175822C87DA5}">
      <dgm:prSet/>
      <dgm:spPr/>
      <dgm:t>
        <a:bodyPr/>
        <a:lstStyle/>
        <a:p>
          <a:endParaRPr lang="en-GB"/>
        </a:p>
      </dgm:t>
    </dgm:pt>
    <dgm:pt modelId="{2415348D-60B5-453A-BC4E-15186DDFCC5E}" type="sibTrans" cxnId="{F13CCC77-21E8-4B92-A4C9-175822C87DA5}">
      <dgm:prSet/>
      <dgm:spPr/>
      <dgm:t>
        <a:bodyPr/>
        <a:lstStyle/>
        <a:p>
          <a:endParaRPr lang="en-GB"/>
        </a:p>
      </dgm:t>
    </dgm:pt>
    <dgm:pt modelId="{86C2FE6D-6D6F-4758-8F2F-A7B39D07F98B}">
      <dgm:prSet custT="1"/>
      <dgm:spPr/>
      <dgm:t>
        <a:bodyPr/>
        <a:lstStyle/>
        <a:p>
          <a:pPr marL="228600"/>
          <a:r>
            <a:rPr lang="en-GB" sz="1400" dirty="0">
              <a:solidFill>
                <a:schemeClr val="accent2">
                  <a:lumMod val="75000"/>
                </a:schemeClr>
              </a:solidFill>
              <a:latin typeface="Arial Narrow" panose="020B0606020202030204" pitchFamily="34" charset="0"/>
            </a:rPr>
            <a:t>South America &amp; Andean region</a:t>
          </a:r>
          <a:endParaRPr lang="en-US" sz="1400" dirty="0">
            <a:solidFill>
              <a:schemeClr val="accent2">
                <a:lumMod val="75000"/>
              </a:schemeClr>
            </a:solidFill>
            <a:latin typeface="Arial Narrow" panose="020B0606020202030204" pitchFamily="34" charset="0"/>
          </a:endParaRPr>
        </a:p>
      </dgm:t>
    </dgm:pt>
    <dgm:pt modelId="{55A0D9EB-6518-4ECB-9AD3-D09DE9D1CAE9}" type="parTrans" cxnId="{E6EF3AF4-BC31-4C30-93CA-AFFB2DF86B8A}">
      <dgm:prSet/>
      <dgm:spPr/>
      <dgm:t>
        <a:bodyPr/>
        <a:lstStyle/>
        <a:p>
          <a:endParaRPr lang="en-GB"/>
        </a:p>
      </dgm:t>
    </dgm:pt>
    <dgm:pt modelId="{1CE8A663-EEB1-4F64-92CA-60BCA7651786}" type="sibTrans" cxnId="{E6EF3AF4-BC31-4C30-93CA-AFFB2DF86B8A}">
      <dgm:prSet/>
      <dgm:spPr/>
      <dgm:t>
        <a:bodyPr/>
        <a:lstStyle/>
        <a:p>
          <a:endParaRPr lang="en-GB"/>
        </a:p>
      </dgm:t>
    </dgm:pt>
    <dgm:pt modelId="{309E14D1-589E-456C-80C6-83C621EA6DD8}">
      <dgm:prSet custT="1"/>
      <dgm:spPr/>
      <dgm:t>
        <a:bodyPr/>
        <a:lstStyle/>
        <a:p>
          <a:pPr marL="115200"/>
          <a:r>
            <a:rPr lang="en-GB" sz="1400" dirty="0">
              <a:solidFill>
                <a:schemeClr val="accent2">
                  <a:lumMod val="75000"/>
                </a:schemeClr>
              </a:solidFill>
              <a:latin typeface="Arial Narrow" panose="020B0606020202030204" pitchFamily="34" charset="0"/>
            </a:rPr>
            <a:t>Regional workshop to present integrated methodology and example case study</a:t>
          </a:r>
          <a:endParaRPr lang="en-US" sz="1400" dirty="0">
            <a:solidFill>
              <a:schemeClr val="accent2">
                <a:lumMod val="75000"/>
              </a:schemeClr>
            </a:solidFill>
            <a:latin typeface="Arial Narrow" panose="020B0606020202030204" pitchFamily="34" charset="0"/>
          </a:endParaRPr>
        </a:p>
      </dgm:t>
    </dgm:pt>
    <dgm:pt modelId="{4C5F663A-3367-46B5-8152-FEAFD9133EB8}" type="parTrans" cxnId="{CCD6238C-D9C4-4F2A-A15E-65CA13C3E323}">
      <dgm:prSet/>
      <dgm:spPr/>
      <dgm:t>
        <a:bodyPr/>
        <a:lstStyle/>
        <a:p>
          <a:endParaRPr lang="en-GB"/>
        </a:p>
      </dgm:t>
    </dgm:pt>
    <dgm:pt modelId="{4842614B-D788-4A19-B704-45A22861F60B}" type="sibTrans" cxnId="{CCD6238C-D9C4-4F2A-A15E-65CA13C3E323}">
      <dgm:prSet/>
      <dgm:spPr/>
      <dgm:t>
        <a:bodyPr/>
        <a:lstStyle/>
        <a:p>
          <a:endParaRPr lang="en-GB"/>
        </a:p>
      </dgm:t>
    </dgm:pt>
    <dgm:pt modelId="{2ED841CF-0B4D-484E-A7DD-F579670EED14}">
      <dgm:prSet custT="1"/>
      <dgm:spPr/>
      <dgm:t>
        <a:bodyPr/>
        <a:lstStyle/>
        <a:p>
          <a:r>
            <a:rPr lang="en-GB" sz="1400" b="0" dirty="0">
              <a:solidFill>
                <a:schemeClr val="accent5">
                  <a:lumMod val="75000"/>
                </a:schemeClr>
              </a:solidFill>
              <a:latin typeface="Arial Narrow" panose="020B0606020202030204" pitchFamily="34" charset="0"/>
            </a:rPr>
            <a:t>South America &amp; Andean region</a:t>
          </a:r>
        </a:p>
      </dgm:t>
    </dgm:pt>
    <dgm:pt modelId="{A2DF0AC3-A174-40C3-81B5-4CDFFB4137D8}" type="parTrans" cxnId="{286C0732-468C-420F-9659-0EE85E499326}">
      <dgm:prSet/>
      <dgm:spPr/>
      <dgm:t>
        <a:bodyPr/>
        <a:lstStyle/>
        <a:p>
          <a:endParaRPr lang="en-GB"/>
        </a:p>
      </dgm:t>
    </dgm:pt>
    <dgm:pt modelId="{199E6610-BF27-4253-BF60-9EF43BFE39D0}" type="sibTrans" cxnId="{286C0732-468C-420F-9659-0EE85E499326}">
      <dgm:prSet/>
      <dgm:spPr/>
      <dgm:t>
        <a:bodyPr/>
        <a:lstStyle/>
        <a:p>
          <a:endParaRPr lang="en-GB"/>
        </a:p>
      </dgm:t>
    </dgm:pt>
    <dgm:pt modelId="{8923B693-9C29-4839-8E83-D2544BE59007}">
      <dgm:prSet custT="1"/>
      <dgm:spPr/>
      <dgm:t>
        <a:bodyPr/>
        <a:lstStyle/>
        <a:p>
          <a:r>
            <a:rPr lang="en-GB" sz="1400" b="0" dirty="0">
              <a:solidFill>
                <a:schemeClr val="accent5">
                  <a:lumMod val="75000"/>
                </a:schemeClr>
              </a:solidFill>
              <a:latin typeface="Arial Narrow" panose="020B0606020202030204" pitchFamily="34" charset="0"/>
            </a:rPr>
            <a:t>Final workshop and coordination meeting</a:t>
          </a:r>
        </a:p>
      </dgm:t>
    </dgm:pt>
    <dgm:pt modelId="{0DED4C25-C87B-45E3-BCE3-73F9BEDC72C0}" type="parTrans" cxnId="{251E4614-5282-4CFA-87F6-640A5C4168FF}">
      <dgm:prSet/>
      <dgm:spPr/>
      <dgm:t>
        <a:bodyPr/>
        <a:lstStyle/>
        <a:p>
          <a:endParaRPr lang="en-GB"/>
        </a:p>
      </dgm:t>
    </dgm:pt>
    <dgm:pt modelId="{DF32B940-EC3A-43BC-AE68-237692435EDE}" type="sibTrans" cxnId="{251E4614-5282-4CFA-87F6-640A5C4168FF}">
      <dgm:prSet/>
      <dgm:spPr/>
      <dgm:t>
        <a:bodyPr/>
        <a:lstStyle/>
        <a:p>
          <a:endParaRPr lang="en-GB"/>
        </a:p>
      </dgm:t>
    </dgm:pt>
    <dgm:pt modelId="{ECB570BD-C2D6-4A1F-B7AA-45192108BFBC}">
      <dgm:prSet custT="1"/>
      <dgm:spPr/>
      <dgm:t>
        <a:bodyPr/>
        <a:lstStyle/>
        <a:p>
          <a:r>
            <a:rPr lang="en-GB" sz="1400" b="0" dirty="0">
              <a:solidFill>
                <a:schemeClr val="accent5">
                  <a:lumMod val="75000"/>
                </a:schemeClr>
              </a:solidFill>
              <a:latin typeface="Arial Narrow" panose="020B0606020202030204" pitchFamily="34" charset="0"/>
            </a:rPr>
            <a:t>Mesoamerica &amp; Caribbean</a:t>
          </a:r>
          <a:endParaRPr lang="en-US" sz="1400" b="0" dirty="0">
            <a:solidFill>
              <a:schemeClr val="accent5">
                <a:lumMod val="75000"/>
              </a:schemeClr>
            </a:solidFill>
            <a:latin typeface="Arial Narrow" panose="020B0606020202030204" pitchFamily="34" charset="0"/>
          </a:endParaRPr>
        </a:p>
      </dgm:t>
    </dgm:pt>
    <dgm:pt modelId="{F91600D0-B0AC-4328-905F-477B6E51F849}" type="parTrans" cxnId="{4E0FD36C-4489-4840-A23D-7142B8B7F7B0}">
      <dgm:prSet/>
      <dgm:spPr/>
      <dgm:t>
        <a:bodyPr/>
        <a:lstStyle/>
        <a:p>
          <a:endParaRPr lang="en-GB"/>
        </a:p>
      </dgm:t>
    </dgm:pt>
    <dgm:pt modelId="{8A60F4EC-26EB-4711-AB2F-5791F5D249A3}" type="sibTrans" cxnId="{4E0FD36C-4489-4840-A23D-7142B8B7F7B0}">
      <dgm:prSet/>
      <dgm:spPr/>
      <dgm:t>
        <a:bodyPr/>
        <a:lstStyle/>
        <a:p>
          <a:endParaRPr lang="en-GB"/>
        </a:p>
      </dgm:t>
    </dgm:pt>
    <dgm:pt modelId="{BD46AA64-9F2A-4D62-A1CA-310FAB2C9F47}">
      <dgm:prSet custT="1"/>
      <dgm:spPr/>
      <dgm:t>
        <a:bodyPr/>
        <a:lstStyle/>
        <a:p>
          <a:pPr marL="114300"/>
          <a:r>
            <a:rPr lang="en-GB" sz="1400" dirty="0">
              <a:solidFill>
                <a:schemeClr val="accent2">
                  <a:lumMod val="75000"/>
                </a:schemeClr>
              </a:solidFill>
              <a:latin typeface="Arial Narrow" panose="020B0606020202030204" pitchFamily="34" charset="0"/>
            </a:rPr>
            <a:t>Regional workshops on </a:t>
          </a:r>
          <a:r>
            <a:rPr lang="en-GB" sz="1400" b="1" dirty="0">
              <a:solidFill>
                <a:schemeClr val="accent2">
                  <a:lumMod val="75000"/>
                </a:schemeClr>
              </a:solidFill>
              <a:latin typeface="Arial Narrow" panose="020B0606020202030204" pitchFamily="34" charset="0"/>
            </a:rPr>
            <a:t>energy </a:t>
          </a:r>
          <a:r>
            <a:rPr lang="en-GB" sz="1400" dirty="0">
              <a:solidFill>
                <a:schemeClr val="accent2">
                  <a:lumMod val="75000"/>
                </a:schemeClr>
              </a:solidFill>
              <a:latin typeface="Arial Narrow" panose="020B0606020202030204" pitchFamily="34" charset="0"/>
            </a:rPr>
            <a:t>modelling</a:t>
          </a:r>
          <a:endParaRPr lang="en-US" sz="1400" dirty="0">
            <a:solidFill>
              <a:schemeClr val="accent2">
                <a:lumMod val="75000"/>
              </a:schemeClr>
            </a:solidFill>
            <a:latin typeface="Arial Narrow" panose="020B0606020202030204" pitchFamily="34" charset="0"/>
          </a:endParaRPr>
        </a:p>
      </dgm:t>
    </dgm:pt>
    <dgm:pt modelId="{242BA7AA-F037-4C23-B839-CEB2B9EAD8A6}" type="sibTrans" cxnId="{3AB68337-11F8-4577-8935-3C0CBDA03A6E}">
      <dgm:prSet/>
      <dgm:spPr/>
      <dgm:t>
        <a:bodyPr/>
        <a:lstStyle/>
        <a:p>
          <a:endParaRPr lang="en-GB"/>
        </a:p>
      </dgm:t>
    </dgm:pt>
    <dgm:pt modelId="{B0BE4B7F-2609-4B1D-AD58-69FD35FD15BA}" type="parTrans" cxnId="{3AB68337-11F8-4577-8935-3C0CBDA03A6E}">
      <dgm:prSet/>
      <dgm:spPr/>
      <dgm:t>
        <a:bodyPr/>
        <a:lstStyle/>
        <a:p>
          <a:endParaRPr lang="en-GB"/>
        </a:p>
      </dgm:t>
    </dgm:pt>
    <dgm:pt modelId="{02C24FA4-8DBB-4178-BCDE-DD7D76569569}">
      <dgm:prSet custT="1"/>
      <dgm:spPr/>
      <dgm:t>
        <a:bodyPr/>
        <a:lstStyle/>
        <a:p>
          <a:r>
            <a:rPr lang="en-GB" sz="1400" b="0" dirty="0">
              <a:solidFill>
                <a:schemeClr val="accent5">
                  <a:lumMod val="75000"/>
                </a:schemeClr>
              </a:solidFill>
              <a:latin typeface="Arial Narrow" panose="020B0606020202030204" pitchFamily="34" charset="0"/>
            </a:rPr>
            <a:t>Regional trainings on </a:t>
          </a:r>
          <a:r>
            <a:rPr lang="en-GB" sz="1400" b="1" dirty="0">
              <a:solidFill>
                <a:schemeClr val="accent5">
                  <a:lumMod val="75000"/>
                </a:schemeClr>
              </a:solidFill>
              <a:latin typeface="Arial Narrow" panose="020B0606020202030204" pitchFamily="34" charset="0"/>
            </a:rPr>
            <a:t>land</a:t>
          </a:r>
          <a:r>
            <a:rPr lang="en-GB" sz="1400" b="0" dirty="0">
              <a:solidFill>
                <a:schemeClr val="accent5">
                  <a:lumMod val="75000"/>
                </a:schemeClr>
              </a:solidFill>
              <a:latin typeface="Arial Narrow" panose="020B0606020202030204" pitchFamily="34" charset="0"/>
            </a:rPr>
            <a:t> </a:t>
          </a:r>
          <a:r>
            <a:rPr lang="en-GB" sz="1400" b="1" dirty="0">
              <a:solidFill>
                <a:schemeClr val="accent5">
                  <a:lumMod val="75000"/>
                </a:schemeClr>
              </a:solidFill>
              <a:latin typeface="Arial Narrow" panose="020B0606020202030204" pitchFamily="34" charset="0"/>
            </a:rPr>
            <a:t>use-energy-climate </a:t>
          </a:r>
          <a:r>
            <a:rPr lang="en-GB" sz="1400" b="0" dirty="0">
              <a:solidFill>
                <a:schemeClr val="accent5">
                  <a:lumMod val="75000"/>
                </a:schemeClr>
              </a:solidFill>
              <a:latin typeface="Arial Narrow" panose="020B0606020202030204" pitchFamily="34" charset="0"/>
            </a:rPr>
            <a:t>modelling:</a:t>
          </a:r>
          <a:endParaRPr lang="en-US" sz="1400" b="0" dirty="0">
            <a:solidFill>
              <a:schemeClr val="accent5">
                <a:lumMod val="75000"/>
              </a:schemeClr>
            </a:solidFill>
            <a:latin typeface="Arial Narrow" panose="020B0606020202030204" pitchFamily="34" charset="0"/>
          </a:endParaRPr>
        </a:p>
      </dgm:t>
    </dgm:pt>
    <dgm:pt modelId="{A22F9851-0349-4385-BEBC-BFF18EC73C8C}" type="sibTrans" cxnId="{02022EA6-18FD-4E88-AEB9-51157AEBDB97}">
      <dgm:prSet/>
      <dgm:spPr/>
      <dgm:t>
        <a:bodyPr/>
        <a:lstStyle/>
        <a:p>
          <a:endParaRPr lang="en-GB"/>
        </a:p>
      </dgm:t>
    </dgm:pt>
    <dgm:pt modelId="{3EF7A748-1ADC-4622-BD4A-CEF911799003}" type="parTrans" cxnId="{02022EA6-18FD-4E88-AEB9-51157AEBDB97}">
      <dgm:prSet/>
      <dgm:spPr/>
      <dgm:t>
        <a:bodyPr/>
        <a:lstStyle/>
        <a:p>
          <a:endParaRPr lang="en-GB"/>
        </a:p>
      </dgm:t>
    </dgm:pt>
    <dgm:pt modelId="{EFAA7EEC-C015-425F-B6A1-CE480F59479D}">
      <dgm:prSet custT="1"/>
      <dgm:spPr/>
      <dgm:t>
        <a:bodyPr/>
        <a:lstStyle/>
        <a:p>
          <a:endParaRPr lang="en-GB" sz="1400" b="0" dirty="0">
            <a:solidFill>
              <a:schemeClr val="accent5">
                <a:lumMod val="75000"/>
              </a:schemeClr>
            </a:solidFill>
            <a:latin typeface="Arial Narrow" panose="020B0606020202030204" pitchFamily="34" charset="0"/>
          </a:endParaRPr>
        </a:p>
      </dgm:t>
    </dgm:pt>
    <dgm:pt modelId="{4636477A-39F8-4BC0-9F6F-DC2FB403FDD1}" type="parTrans" cxnId="{AC0B62C3-3C72-4B29-AF91-3BFE1AF2AA24}">
      <dgm:prSet/>
      <dgm:spPr/>
      <dgm:t>
        <a:bodyPr/>
        <a:lstStyle/>
        <a:p>
          <a:endParaRPr lang="en-GB"/>
        </a:p>
      </dgm:t>
    </dgm:pt>
    <dgm:pt modelId="{189C100B-C44C-4E9A-BC2A-5CDD9332B682}" type="sibTrans" cxnId="{AC0B62C3-3C72-4B29-AF91-3BFE1AF2AA24}">
      <dgm:prSet/>
      <dgm:spPr/>
      <dgm:t>
        <a:bodyPr/>
        <a:lstStyle/>
        <a:p>
          <a:endParaRPr lang="en-GB"/>
        </a:p>
      </dgm:t>
    </dgm:pt>
    <dgm:pt modelId="{40E157F8-DEF1-424A-9479-10ACE31A0FF1}" type="pres">
      <dgm:prSet presAssocID="{8587284F-14CB-46FC-9083-2C915D0411E1}" presName="root" presStyleCnt="0">
        <dgm:presLayoutVars>
          <dgm:chMax/>
          <dgm:chPref/>
          <dgm:animLvl val="lvl"/>
        </dgm:presLayoutVars>
      </dgm:prSet>
      <dgm:spPr/>
    </dgm:pt>
    <dgm:pt modelId="{92ACF536-FFA3-43C7-963D-1A3A2BF27E65}" type="pres">
      <dgm:prSet presAssocID="{8587284F-14CB-46FC-9083-2C915D0411E1}"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a:outerShdw blurRad="40000" dist="23000" dir="5400000" rotWithShape="0">
            <a:srgbClr val="000000">
              <a:alpha val="35000"/>
            </a:srgbClr>
          </a:outerShdw>
        </a:effectLst>
      </dgm:spPr>
    </dgm:pt>
    <dgm:pt modelId="{4582555C-2820-464C-BB49-C2ED3DCA75B7}" type="pres">
      <dgm:prSet presAssocID="{8587284F-14CB-46FC-9083-2C915D0411E1}" presName="nodes" presStyleCnt="0">
        <dgm:presLayoutVars>
          <dgm:chMax/>
          <dgm:chPref/>
          <dgm:animLvl val="lvl"/>
        </dgm:presLayoutVars>
      </dgm:prSet>
      <dgm:spPr/>
    </dgm:pt>
    <dgm:pt modelId="{3BD242A0-772F-4897-8978-5CD1159D9B2D}" type="pres">
      <dgm:prSet presAssocID="{B63139E1-B971-4E47-99C3-F8E7CCC4F41F}" presName="composite" presStyleCnt="0"/>
      <dgm:spPr/>
    </dgm:pt>
    <dgm:pt modelId="{3F4D3364-F9FD-48C6-A8D2-1E1CE5D3B1E7}" type="pres">
      <dgm:prSet presAssocID="{B63139E1-B971-4E47-99C3-F8E7CCC4F41F}" presName="ConnectorPoint" presStyleLbl="lnNode1" presStyleIdx="0" presStyleCnt="6"/>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A246F4EB-FF69-41DF-BFDE-6060BDF2723B}" type="pres">
      <dgm:prSet presAssocID="{B63139E1-B971-4E47-99C3-F8E7CCC4F41F}" presName="DropPinPlaceHolder" presStyleCnt="0"/>
      <dgm:spPr/>
    </dgm:pt>
    <dgm:pt modelId="{BA1CA4CC-2F1B-46E0-8C82-EE500A26C4CF}" type="pres">
      <dgm:prSet presAssocID="{B63139E1-B971-4E47-99C3-F8E7CCC4F41F}" presName="DropPin" presStyleLbl="alignNode1" presStyleIdx="0" presStyleCnt="6"/>
      <dgm:spPr/>
    </dgm:pt>
    <dgm:pt modelId="{234D7BA6-F2BA-4207-8CA0-DC6097DD1D57}" type="pres">
      <dgm:prSet presAssocID="{B63139E1-B971-4E47-99C3-F8E7CCC4F41F}" presName="Ellipse" presStyleLbl="fgAcc1" presStyleIdx="1" presStyleCnt="7"/>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CB30ACE1-6DCB-44A5-9863-3B5C34C70447}" type="pres">
      <dgm:prSet presAssocID="{B63139E1-B971-4E47-99C3-F8E7CCC4F41F}" presName="L2TextContainer" presStyleLbl="revTx" presStyleIdx="0" presStyleCnt="12">
        <dgm:presLayoutVars>
          <dgm:bulletEnabled val="1"/>
        </dgm:presLayoutVars>
      </dgm:prSet>
      <dgm:spPr/>
    </dgm:pt>
    <dgm:pt modelId="{28828F7A-0B07-4647-8142-88D4438A42EA}" type="pres">
      <dgm:prSet presAssocID="{B63139E1-B971-4E47-99C3-F8E7CCC4F41F}" presName="L1TextContainer" presStyleLbl="revTx" presStyleIdx="1" presStyleCnt="12" custLinFactNeighborX="5715" custLinFactNeighborY="-76162">
        <dgm:presLayoutVars>
          <dgm:chMax val="1"/>
          <dgm:chPref val="1"/>
          <dgm:bulletEnabled val="1"/>
        </dgm:presLayoutVars>
      </dgm:prSet>
      <dgm:spPr/>
    </dgm:pt>
    <dgm:pt modelId="{738F78E6-748D-46C2-9EEB-7783965F2B7E}" type="pres">
      <dgm:prSet presAssocID="{B63139E1-B971-4E47-99C3-F8E7CCC4F41F}" presName="ConnectLine" presStyleLbl="sibTrans1D1" presStyleIdx="0" presStyleCnt="6"/>
      <dgm:spPr>
        <a:noFill/>
        <a:ln w="12700" cap="flat" cmpd="sng" algn="ctr">
          <a:solidFill>
            <a:schemeClr val="accent1">
              <a:hueOff val="0"/>
              <a:satOff val="0"/>
              <a:lumOff val="0"/>
              <a:alphaOff val="0"/>
            </a:schemeClr>
          </a:solidFill>
          <a:prstDash val="dash"/>
        </a:ln>
        <a:effectLst/>
      </dgm:spPr>
    </dgm:pt>
    <dgm:pt modelId="{38A91DFE-CEE9-4F8A-84B7-E987EB59F5AF}" type="pres">
      <dgm:prSet presAssocID="{B63139E1-B971-4E47-99C3-F8E7CCC4F41F}" presName="EmptyPlaceHolder" presStyleCnt="0"/>
      <dgm:spPr/>
    </dgm:pt>
    <dgm:pt modelId="{38179500-4738-4DD2-854D-BBB86388D8F7}" type="pres">
      <dgm:prSet presAssocID="{26396529-7F94-496E-BFCD-2D47AF7811A0}" presName="spaceBetweenRectangles" presStyleCnt="0"/>
      <dgm:spPr/>
    </dgm:pt>
    <dgm:pt modelId="{1E3F4CD3-29E8-48A5-8B13-AE1E31D55A27}" type="pres">
      <dgm:prSet presAssocID="{A3CE91BF-44D5-43FB-B104-B25A901D67C3}" presName="composite" presStyleCnt="0"/>
      <dgm:spPr/>
    </dgm:pt>
    <dgm:pt modelId="{37C6F47C-81C8-4DBF-B161-319352760338}" type="pres">
      <dgm:prSet presAssocID="{A3CE91BF-44D5-43FB-B104-B25A901D67C3}" presName="ConnectorPoint" presStyleLbl="lnNode1" presStyleIdx="1" presStyleCnt="6"/>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4E49EB38-5BE9-4AF4-A8C4-EA9ECB6034D8}" type="pres">
      <dgm:prSet presAssocID="{A3CE91BF-44D5-43FB-B104-B25A901D67C3}" presName="DropPinPlaceHolder" presStyleCnt="0"/>
      <dgm:spPr/>
    </dgm:pt>
    <dgm:pt modelId="{8A69A43D-9905-430B-B366-A145A9A7142C}" type="pres">
      <dgm:prSet presAssocID="{A3CE91BF-44D5-43FB-B104-B25A901D67C3}" presName="DropPin" presStyleLbl="alignNode1" presStyleIdx="1" presStyleCnt="6" custLinFactNeighborX="-93688"/>
      <dgm:spPr/>
    </dgm:pt>
    <dgm:pt modelId="{C248A8BD-2144-4425-9BCF-605DA2CB65C4}" type="pres">
      <dgm:prSet presAssocID="{A3CE91BF-44D5-43FB-B104-B25A901D67C3}" presName="Ellipse" presStyleLbl="fgAcc1" presStyleIdx="2" presStyleCnt="7"/>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05492A38-4BB8-457B-87EE-70F783118FC7}" type="pres">
      <dgm:prSet presAssocID="{A3CE91BF-44D5-43FB-B104-B25A901D67C3}" presName="L2TextContainer" presStyleLbl="revTx" presStyleIdx="2" presStyleCnt="12">
        <dgm:presLayoutVars>
          <dgm:bulletEnabled val="1"/>
        </dgm:presLayoutVars>
      </dgm:prSet>
      <dgm:spPr/>
    </dgm:pt>
    <dgm:pt modelId="{72F5A851-6992-4A33-9B38-0330DB517148}" type="pres">
      <dgm:prSet presAssocID="{A3CE91BF-44D5-43FB-B104-B25A901D67C3}" presName="L1TextContainer" presStyleLbl="revTx" presStyleIdx="3" presStyleCnt="12" custLinFactNeighborX="-21307" custLinFactNeighborY="-41587">
        <dgm:presLayoutVars>
          <dgm:chMax val="1"/>
          <dgm:chPref val="1"/>
          <dgm:bulletEnabled val="1"/>
        </dgm:presLayoutVars>
      </dgm:prSet>
      <dgm:spPr/>
    </dgm:pt>
    <dgm:pt modelId="{19336F6E-8827-4CE0-83D3-711D97DC9328}" type="pres">
      <dgm:prSet presAssocID="{A3CE91BF-44D5-43FB-B104-B25A901D67C3}" presName="ConnectLine" presStyleLbl="sibTrans1D1" presStyleIdx="1" presStyleCnt="6" custLinFactX="-800000" custLinFactNeighborX="-822778"/>
      <dgm:spPr>
        <a:noFill/>
        <a:ln w="12700" cap="flat" cmpd="sng" algn="ctr">
          <a:solidFill>
            <a:schemeClr val="accent1">
              <a:hueOff val="0"/>
              <a:satOff val="0"/>
              <a:lumOff val="0"/>
              <a:alphaOff val="0"/>
            </a:schemeClr>
          </a:solidFill>
          <a:prstDash val="dash"/>
        </a:ln>
        <a:effectLst/>
      </dgm:spPr>
    </dgm:pt>
    <dgm:pt modelId="{77B089B4-4286-45B0-BB2A-59A3667C9E52}" type="pres">
      <dgm:prSet presAssocID="{A3CE91BF-44D5-43FB-B104-B25A901D67C3}" presName="EmptyPlaceHolder" presStyleCnt="0"/>
      <dgm:spPr/>
    </dgm:pt>
    <dgm:pt modelId="{D3CBB72A-E495-4F19-960B-BC3A5D251443}" type="pres">
      <dgm:prSet presAssocID="{F7FF4324-1FBC-4F46-ACD3-327F9922E68F}" presName="spaceBetweenRectangles" presStyleCnt="0"/>
      <dgm:spPr/>
    </dgm:pt>
    <dgm:pt modelId="{165BA9A7-E564-4696-B1A7-BAE1F48CD8D2}" type="pres">
      <dgm:prSet presAssocID="{11701AA9-F4F2-452A-8742-F10675647954}" presName="composite" presStyleCnt="0"/>
      <dgm:spPr/>
    </dgm:pt>
    <dgm:pt modelId="{92C34919-BFC0-4241-8F85-C2FD8F96BB6F}" type="pres">
      <dgm:prSet presAssocID="{11701AA9-F4F2-452A-8742-F10675647954}" presName="ConnectorPoint" presStyleLbl="lnNode1" presStyleIdx="2" presStyleCnt="6"/>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73E6104D-73B6-4694-B67A-054E3729457C}" type="pres">
      <dgm:prSet presAssocID="{11701AA9-F4F2-452A-8742-F10675647954}" presName="DropPinPlaceHolder" presStyleCnt="0"/>
      <dgm:spPr/>
    </dgm:pt>
    <dgm:pt modelId="{C8A7EF02-CD5A-4F9C-A8CC-24266ACCA979}" type="pres">
      <dgm:prSet presAssocID="{11701AA9-F4F2-452A-8742-F10675647954}" presName="DropPin" presStyleLbl="alignNode1" presStyleIdx="2" presStyleCnt="6" custLinFactNeighborX="57029" custLinFactNeighborY="0"/>
      <dgm:spPr/>
    </dgm:pt>
    <dgm:pt modelId="{C33804C6-B9F3-47ED-99D5-EA755A6531E0}" type="pres">
      <dgm:prSet presAssocID="{11701AA9-F4F2-452A-8742-F10675647954}" presName="Ellipse" presStyleLbl="fgAcc1" presStyleIdx="3" presStyleCnt="7"/>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EDE66768-E397-432B-AFED-7EACA7EDD22F}" type="pres">
      <dgm:prSet presAssocID="{11701AA9-F4F2-452A-8742-F10675647954}" presName="L2TextContainer" presStyleLbl="revTx" presStyleIdx="4" presStyleCnt="12">
        <dgm:presLayoutVars>
          <dgm:bulletEnabled val="1"/>
        </dgm:presLayoutVars>
      </dgm:prSet>
      <dgm:spPr/>
    </dgm:pt>
    <dgm:pt modelId="{1974C18A-3901-48F3-8461-D5A7837E5A11}" type="pres">
      <dgm:prSet presAssocID="{11701AA9-F4F2-452A-8742-F10675647954}" presName="L1TextContainer" presStyleLbl="revTx" presStyleIdx="5" presStyleCnt="12" custLinFactNeighborX="18908" custLinFactNeighborY="-76162">
        <dgm:presLayoutVars>
          <dgm:chMax val="1"/>
          <dgm:chPref val="1"/>
          <dgm:bulletEnabled val="1"/>
        </dgm:presLayoutVars>
      </dgm:prSet>
      <dgm:spPr/>
    </dgm:pt>
    <dgm:pt modelId="{3C4217FB-8F32-424A-9463-2AFF81D61B33}" type="pres">
      <dgm:prSet presAssocID="{11701AA9-F4F2-452A-8742-F10675647954}" presName="ConnectLine" presStyleLbl="sibTrans1D1" presStyleIdx="2" presStyleCnt="6" custLinFactX="500000" custLinFactNeighborX="593613" custLinFactNeighborY="0"/>
      <dgm:spPr>
        <a:noFill/>
        <a:ln w="12700" cap="flat" cmpd="sng" algn="ctr">
          <a:solidFill>
            <a:schemeClr val="accent1">
              <a:hueOff val="0"/>
              <a:satOff val="0"/>
              <a:lumOff val="0"/>
              <a:alphaOff val="0"/>
            </a:schemeClr>
          </a:solidFill>
          <a:prstDash val="dash"/>
        </a:ln>
        <a:effectLst/>
      </dgm:spPr>
    </dgm:pt>
    <dgm:pt modelId="{3CB1D38F-94A7-491F-94FD-59D6C363A6B9}" type="pres">
      <dgm:prSet presAssocID="{11701AA9-F4F2-452A-8742-F10675647954}" presName="EmptyPlaceHolder" presStyleCnt="0"/>
      <dgm:spPr/>
    </dgm:pt>
    <dgm:pt modelId="{7659C52F-BA98-4900-923D-CB58DE45904F}" type="pres">
      <dgm:prSet presAssocID="{57120E8E-95E5-4807-8EA3-550B9EE9A53B}" presName="spaceBetweenRectangles" presStyleCnt="0"/>
      <dgm:spPr/>
    </dgm:pt>
    <dgm:pt modelId="{2D3DA1F8-6843-45BE-A993-91153B3287F1}" type="pres">
      <dgm:prSet presAssocID="{EF2534D5-EAD2-43F8-BC2E-55ACD5D800A5}" presName="composite" presStyleCnt="0"/>
      <dgm:spPr/>
    </dgm:pt>
    <dgm:pt modelId="{BFC6C4BD-A1CD-4854-9DBF-667F1517858D}" type="pres">
      <dgm:prSet presAssocID="{EF2534D5-EAD2-43F8-BC2E-55ACD5D800A5}" presName="ConnectorPoint" presStyleLbl="lnNode1" presStyleIdx="3" presStyleCnt="6"/>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A0A110EA-5B32-4ED2-8BEC-5B6E9EA21418}" type="pres">
      <dgm:prSet presAssocID="{EF2534D5-EAD2-43F8-BC2E-55ACD5D800A5}" presName="DropPinPlaceHolder" presStyleCnt="0"/>
      <dgm:spPr/>
    </dgm:pt>
    <dgm:pt modelId="{190A3237-FF61-4F33-ABE2-B255DFCBEB61}" type="pres">
      <dgm:prSet presAssocID="{EF2534D5-EAD2-43F8-BC2E-55ACD5D800A5}" presName="DropPin" presStyleLbl="alignNode1" presStyleIdx="3" presStyleCnt="6"/>
      <dgm:spPr/>
    </dgm:pt>
    <dgm:pt modelId="{EF438092-1BE9-4D2C-8DD6-9435BE46AF9E}" type="pres">
      <dgm:prSet presAssocID="{EF2534D5-EAD2-43F8-BC2E-55ACD5D800A5}" presName="Ellipse" presStyleLbl="fgAcc1" presStyleIdx="4" presStyleCnt="7"/>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FF518483-C397-417C-9A2D-93A5F29B9C48}" type="pres">
      <dgm:prSet presAssocID="{EF2534D5-EAD2-43F8-BC2E-55ACD5D800A5}" presName="L2TextContainer" presStyleLbl="revTx" presStyleIdx="6" presStyleCnt="12">
        <dgm:presLayoutVars>
          <dgm:bulletEnabled val="1"/>
        </dgm:presLayoutVars>
      </dgm:prSet>
      <dgm:spPr/>
    </dgm:pt>
    <dgm:pt modelId="{D4046BA0-9D08-4ADB-9467-3F83621617A9}" type="pres">
      <dgm:prSet presAssocID="{EF2534D5-EAD2-43F8-BC2E-55ACD5D800A5}" presName="L1TextContainer" presStyleLbl="revTx" presStyleIdx="7" presStyleCnt="12" custLinFactNeighborX="629" custLinFactNeighborY="-19654">
        <dgm:presLayoutVars>
          <dgm:chMax val="1"/>
          <dgm:chPref val="1"/>
          <dgm:bulletEnabled val="1"/>
        </dgm:presLayoutVars>
      </dgm:prSet>
      <dgm:spPr/>
    </dgm:pt>
    <dgm:pt modelId="{56D2A58B-A319-4844-B656-D786CF862560}" type="pres">
      <dgm:prSet presAssocID="{EF2534D5-EAD2-43F8-BC2E-55ACD5D800A5}" presName="ConnectLine" presStyleLbl="sibTrans1D1" presStyleIdx="3" presStyleCnt="6"/>
      <dgm:spPr>
        <a:noFill/>
        <a:ln w="12700" cap="flat" cmpd="sng" algn="ctr">
          <a:solidFill>
            <a:schemeClr val="accent1">
              <a:hueOff val="0"/>
              <a:satOff val="0"/>
              <a:lumOff val="0"/>
              <a:alphaOff val="0"/>
            </a:schemeClr>
          </a:solidFill>
          <a:prstDash val="dash"/>
        </a:ln>
        <a:effectLst/>
      </dgm:spPr>
    </dgm:pt>
    <dgm:pt modelId="{4D368E95-F9A5-46C1-9F0E-0AC20BD2061D}" type="pres">
      <dgm:prSet presAssocID="{EF2534D5-EAD2-43F8-BC2E-55ACD5D800A5}" presName="EmptyPlaceHolder" presStyleCnt="0"/>
      <dgm:spPr/>
    </dgm:pt>
    <dgm:pt modelId="{13F95390-F3A2-483B-98F5-7678D8D49489}" type="pres">
      <dgm:prSet presAssocID="{53651FB3-94FF-445A-B88D-29CDC347B7CA}" presName="spaceBetweenRectangles" presStyleCnt="0"/>
      <dgm:spPr/>
    </dgm:pt>
    <dgm:pt modelId="{6497B808-E4BA-4398-8962-DD32661670ED}" type="pres">
      <dgm:prSet presAssocID="{6DA497D6-08D9-4A44-8197-094CF83A84D1}" presName="composite" presStyleCnt="0"/>
      <dgm:spPr/>
    </dgm:pt>
    <dgm:pt modelId="{4C71C75F-C961-4BC3-A58F-A618C133FEB8}" type="pres">
      <dgm:prSet presAssocID="{6DA497D6-08D9-4A44-8197-094CF83A84D1}" presName="ConnectorPoint" presStyleLbl="lnNode1" presStyleIdx="4" presStyleCnt="6"/>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258DF0C8-36D9-4BB8-ABFF-41396589CCB4}" type="pres">
      <dgm:prSet presAssocID="{6DA497D6-08D9-4A44-8197-094CF83A84D1}" presName="DropPinPlaceHolder" presStyleCnt="0"/>
      <dgm:spPr/>
    </dgm:pt>
    <dgm:pt modelId="{6F009627-71B0-477F-B757-09D66B25133D}" type="pres">
      <dgm:prSet presAssocID="{6DA497D6-08D9-4A44-8197-094CF83A84D1}" presName="DropPin" presStyleLbl="alignNode1" presStyleIdx="4" presStyleCnt="6" custLinFactNeighborX="89617" custLinFactNeighborY="0"/>
      <dgm:spPr/>
    </dgm:pt>
    <dgm:pt modelId="{92935F5A-B1F4-4949-BC5A-DE861EEB7E22}" type="pres">
      <dgm:prSet presAssocID="{6DA497D6-08D9-4A44-8197-094CF83A84D1}" presName="Ellipse" presStyleLbl="fgAcc1" presStyleIdx="5" presStyleCnt="7"/>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8010B084-9AA0-48F2-9A14-EED44618D13E}" type="pres">
      <dgm:prSet presAssocID="{6DA497D6-08D9-4A44-8197-094CF83A84D1}" presName="L2TextContainer" presStyleLbl="revTx" presStyleIdx="8" presStyleCnt="12">
        <dgm:presLayoutVars>
          <dgm:bulletEnabled val="1"/>
        </dgm:presLayoutVars>
      </dgm:prSet>
      <dgm:spPr/>
    </dgm:pt>
    <dgm:pt modelId="{27E181B9-054C-4E2E-96D1-4D3EF9C705CA}" type="pres">
      <dgm:prSet presAssocID="{6DA497D6-08D9-4A44-8197-094CF83A84D1}" presName="L1TextContainer" presStyleLbl="revTx" presStyleIdx="9" presStyleCnt="12" custLinFactNeighborX="26085" custLinFactNeighborY="-76162">
        <dgm:presLayoutVars>
          <dgm:chMax val="1"/>
          <dgm:chPref val="1"/>
          <dgm:bulletEnabled val="1"/>
        </dgm:presLayoutVars>
      </dgm:prSet>
      <dgm:spPr/>
    </dgm:pt>
    <dgm:pt modelId="{89CC4370-8615-4436-8B4F-C7298BCF2003}" type="pres">
      <dgm:prSet presAssocID="{6DA497D6-08D9-4A44-8197-094CF83A84D1}" presName="ConnectLine" presStyleLbl="sibTrans1D1" presStyleIdx="4" presStyleCnt="6" custLinFactX="752224" custLinFactNeighborX="800000" custLinFactNeighborY="0"/>
      <dgm:spPr>
        <a:noFill/>
        <a:ln w="12700" cap="flat" cmpd="sng" algn="ctr">
          <a:solidFill>
            <a:schemeClr val="accent1">
              <a:hueOff val="0"/>
              <a:satOff val="0"/>
              <a:lumOff val="0"/>
              <a:alphaOff val="0"/>
            </a:schemeClr>
          </a:solidFill>
          <a:prstDash val="dash"/>
        </a:ln>
        <a:effectLst/>
      </dgm:spPr>
    </dgm:pt>
    <dgm:pt modelId="{D5F42AE2-5955-4C00-AB56-161F941B6DE4}" type="pres">
      <dgm:prSet presAssocID="{6DA497D6-08D9-4A44-8197-094CF83A84D1}" presName="EmptyPlaceHolder" presStyleCnt="0"/>
      <dgm:spPr/>
    </dgm:pt>
    <dgm:pt modelId="{C4751BD9-FFE3-419A-A95A-4622113B4D4F}" type="pres">
      <dgm:prSet presAssocID="{11F08C22-FB5A-4949-AF0E-FFDD4E26B76E}" presName="spaceBetweenRectangles" presStyleCnt="0"/>
      <dgm:spPr/>
    </dgm:pt>
    <dgm:pt modelId="{68134EBA-3C7B-405A-98B3-17D7AA8CE633}" type="pres">
      <dgm:prSet presAssocID="{A167144B-6077-45D9-B18B-81D5599463E2}" presName="composite" presStyleCnt="0"/>
      <dgm:spPr/>
    </dgm:pt>
    <dgm:pt modelId="{7593D6D2-46EF-42BB-BEA5-AC9518A74C11}" type="pres">
      <dgm:prSet presAssocID="{A167144B-6077-45D9-B18B-81D5599463E2}" presName="ConnectorPoint" presStyleLbl="lnNode1" presStyleIdx="5" presStyleCnt="6"/>
      <dgm:spPr>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FAA9C368-745D-4F0D-AE28-32E598D6836E}" type="pres">
      <dgm:prSet presAssocID="{A167144B-6077-45D9-B18B-81D5599463E2}" presName="DropPinPlaceHolder" presStyleCnt="0"/>
      <dgm:spPr/>
    </dgm:pt>
    <dgm:pt modelId="{FAFF4F16-41BF-4E2E-B006-B7A97F87D6EC}" type="pres">
      <dgm:prSet presAssocID="{A167144B-6077-45D9-B18B-81D5599463E2}" presName="DropPin" presStyleLbl="alignNode1" presStyleIdx="5" presStyleCnt="6"/>
      <dgm:spPr/>
    </dgm:pt>
    <dgm:pt modelId="{97DA96AF-B58C-4C37-8CD7-8D444150700C}" type="pres">
      <dgm:prSet presAssocID="{A167144B-6077-45D9-B18B-81D5599463E2}" presName="Ellipse" presStyleLbl="fgAcc1" presStyleIdx="6" presStyleCnt="7"/>
      <dgm:spPr>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gm:spPr>
    </dgm:pt>
    <dgm:pt modelId="{266C627B-CF6C-433B-ABBB-49CB93331691}" type="pres">
      <dgm:prSet presAssocID="{A167144B-6077-45D9-B18B-81D5599463E2}" presName="L2TextContainer" presStyleLbl="revTx" presStyleIdx="10" presStyleCnt="12">
        <dgm:presLayoutVars>
          <dgm:bulletEnabled val="1"/>
        </dgm:presLayoutVars>
      </dgm:prSet>
      <dgm:spPr/>
    </dgm:pt>
    <dgm:pt modelId="{AB1B69EC-C5A0-40BE-AD10-B6D24617505D}" type="pres">
      <dgm:prSet presAssocID="{A167144B-6077-45D9-B18B-81D5599463E2}" presName="L1TextContainer" presStyleLbl="revTx" presStyleIdx="11" presStyleCnt="12" custLinFactNeighborX="-1477" custLinFactNeighborY="-22894">
        <dgm:presLayoutVars>
          <dgm:chMax val="1"/>
          <dgm:chPref val="1"/>
          <dgm:bulletEnabled val="1"/>
        </dgm:presLayoutVars>
      </dgm:prSet>
      <dgm:spPr/>
    </dgm:pt>
    <dgm:pt modelId="{0F498790-9C94-41F7-9D48-7CEAAAB480F2}" type="pres">
      <dgm:prSet presAssocID="{A167144B-6077-45D9-B18B-81D5599463E2}" presName="ConnectLine" presStyleLbl="sibTrans1D1" presStyleIdx="5" presStyleCnt="6"/>
      <dgm:spPr>
        <a:noFill/>
        <a:ln w="12700" cap="flat" cmpd="sng" algn="ctr">
          <a:solidFill>
            <a:schemeClr val="accent1">
              <a:hueOff val="0"/>
              <a:satOff val="0"/>
              <a:lumOff val="0"/>
              <a:alphaOff val="0"/>
            </a:schemeClr>
          </a:solidFill>
          <a:prstDash val="dash"/>
        </a:ln>
        <a:effectLst/>
      </dgm:spPr>
    </dgm:pt>
    <dgm:pt modelId="{E7C7C96B-DBF8-46FB-9ED7-D91135BD7A35}" type="pres">
      <dgm:prSet presAssocID="{A167144B-6077-45D9-B18B-81D5599463E2}" presName="EmptyPlaceHolder" presStyleCnt="0"/>
      <dgm:spPr/>
    </dgm:pt>
  </dgm:ptLst>
  <dgm:cxnLst>
    <dgm:cxn modelId="{301F8400-658C-4BD2-8DCA-5CF88CD249C7}" srcId="{6DA497D6-08D9-4A44-8197-094CF83A84D1}" destId="{6B8914CC-9BD7-4438-904E-B930A89BAFBB}" srcOrd="1" destOrd="0" parTransId="{05DA2907-15EE-4199-835E-D264E26AE7E4}" sibTransId="{D17D2581-0B12-47B4-B965-ADD205F55B44}"/>
    <dgm:cxn modelId="{A520C101-3552-4642-BD1A-24DB9453F3ED}" type="presOf" srcId="{6B8914CC-9BD7-4438-904E-B930A89BAFBB}" destId="{8010B084-9AA0-48F2-9A14-EED44618D13E}" srcOrd="0" destOrd="4" presId="urn:microsoft.com/office/officeart/2017/3/layout/DropPinTimeline"/>
    <dgm:cxn modelId="{271AA203-B5D4-4307-A8E6-D102C77293F8}" type="presOf" srcId="{11701AA9-F4F2-452A-8742-F10675647954}" destId="{1974C18A-3901-48F3-8461-D5A7837E5A11}" srcOrd="0" destOrd="0" presId="urn:microsoft.com/office/officeart/2017/3/layout/DropPinTimeline"/>
    <dgm:cxn modelId="{7CFA5507-A4A6-4FBA-86F1-F61BFC1E23B5}" type="presOf" srcId="{0F971341-E08F-43F4-80ED-6FBE95D13408}" destId="{05492A38-4BB8-457B-87EE-70F783118FC7}" srcOrd="0" destOrd="0" presId="urn:microsoft.com/office/officeart/2017/3/layout/DropPinTimeline"/>
    <dgm:cxn modelId="{A9899107-D2D2-4027-ACCB-DD745ED3581C}" srcId="{6B8914CC-9BD7-4438-904E-B930A89BAFBB}" destId="{DD4807DA-9147-4BAA-8B58-C2404BA4134A}" srcOrd="0" destOrd="0" parTransId="{F22ABB93-C2C4-447F-8B90-7EA1540BC320}" sibTransId="{DE3F8802-C12C-40F6-B670-3BD03CA29538}"/>
    <dgm:cxn modelId="{CB51EC08-8680-4876-9519-C478143AC7C2}" srcId="{87B41229-3765-4EEF-80EC-005A0BF6DB00}" destId="{C3D8FA57-0713-4167-B971-4D199D138943}" srcOrd="0" destOrd="0" parTransId="{B2E499C8-4219-414C-AB94-F859FA3C1FCF}" sibTransId="{4912A99B-AF71-412B-9BF1-2A405C0F092D}"/>
    <dgm:cxn modelId="{85E2100A-D50C-46A3-AD29-1E2F0F8C8C2C}" type="presOf" srcId="{1E55C85F-2C6A-43DA-9B61-601BDA3717CB}" destId="{05492A38-4BB8-457B-87EE-70F783118FC7}" srcOrd="0" destOrd="1" presId="urn:microsoft.com/office/officeart/2017/3/layout/DropPinTimeline"/>
    <dgm:cxn modelId="{1953200A-5EAD-4E3D-87C1-D518255F84BA}" srcId="{6DA497D6-08D9-4A44-8197-094CF83A84D1}" destId="{9D75734D-2E8E-40CE-B64F-17D86BF860A5}" srcOrd="0" destOrd="0" parTransId="{1769E9F4-5200-44B1-89D7-BA045A9BC0F7}" sibTransId="{47F8E2CC-A657-43D8-BBE5-9E5126C506A0}"/>
    <dgm:cxn modelId="{DAC4E80C-FFB2-49A8-8D02-993A00FE5DEC}" srcId="{0F971341-E08F-43F4-80ED-6FBE95D13408}" destId="{B83CD2B5-48C7-4D5A-ACB2-89E9A95C2721}" srcOrd="1" destOrd="0" parTransId="{AC5B29F0-4B0D-4C8C-B687-48F01069F4A9}" sibTransId="{C4BD8025-445F-4701-9139-675113699B3C}"/>
    <dgm:cxn modelId="{DC25B30E-DF9A-47A3-9102-A360A1C9C270}" type="presOf" srcId="{A167144B-6077-45D9-B18B-81D5599463E2}" destId="{AB1B69EC-C5A0-40BE-AD10-B6D24617505D}" srcOrd="0" destOrd="0" presId="urn:microsoft.com/office/officeart/2017/3/layout/DropPinTimeline"/>
    <dgm:cxn modelId="{661D5711-4DE4-40D1-9D11-82F854C997CA}" srcId="{8587284F-14CB-46FC-9083-2C915D0411E1}" destId="{6DA497D6-08D9-4A44-8197-094CF83A84D1}" srcOrd="4" destOrd="0" parTransId="{EBEA5D40-663E-417F-ABC6-8B54C5EB5770}" sibTransId="{11F08C22-FB5A-4949-AF0E-FFDD4E26B76E}"/>
    <dgm:cxn modelId="{251E4614-5282-4CFA-87F6-640A5C4168FF}" srcId="{45EA50AA-9C0E-41FB-B54E-BB354CFA4E3D}" destId="{8923B693-9C29-4839-8E83-D2544BE59007}" srcOrd="1" destOrd="0" parTransId="{0DED4C25-C87B-45E3-BCE3-73F9BEDC72C0}" sibTransId="{DF32B940-EC3A-43BC-AE68-237692435EDE}"/>
    <dgm:cxn modelId="{34D4C81A-8B3A-46B4-B9D2-024D699F719E}" type="presOf" srcId="{309E14D1-589E-456C-80C6-83C621EA6DD8}" destId="{FF518483-C397-417C-9A2D-93A5F29B9C48}" srcOrd="0" destOrd="4" presId="urn:microsoft.com/office/officeart/2017/3/layout/DropPinTimeline"/>
    <dgm:cxn modelId="{D42F9E1F-DCE1-4427-B303-5D9A4CA6A4CB}" type="presOf" srcId="{3CAAAEB9-C7CA-42BC-AF46-3C3F6059E962}" destId="{8010B084-9AA0-48F2-9A14-EED44618D13E}" srcOrd="0" destOrd="3" presId="urn:microsoft.com/office/officeart/2017/3/layout/DropPinTimeline"/>
    <dgm:cxn modelId="{3B496C20-E326-4C97-850D-8908199BC4FB}" srcId="{87B41229-3765-4EEF-80EC-005A0BF6DB00}" destId="{181CFC3C-7846-47FA-9B77-EBE12E6B36E2}" srcOrd="1" destOrd="0" parTransId="{79DF855D-E3CF-4E3E-968F-EA5CCFE9333C}" sibTransId="{A7B2E02D-08D9-4EA9-86EA-323FED9778FA}"/>
    <dgm:cxn modelId="{8E374E2C-D9F9-4FE7-9C59-75FEFAFC11EB}" type="presOf" srcId="{6F14E9CC-0AE3-47E7-88AC-6B86FC3D5ED4}" destId="{EDE66768-E397-432B-AFED-7EACA7EDD22F}" srcOrd="0" destOrd="3" presId="urn:microsoft.com/office/officeart/2017/3/layout/DropPinTimeline"/>
    <dgm:cxn modelId="{C1A9412D-7C95-4898-AEF5-C7ED66BE30A3}" type="presOf" srcId="{EF2534D5-EAD2-43F8-BC2E-55ACD5D800A5}" destId="{D4046BA0-9D08-4ADB-9467-3F83621617A9}" srcOrd="0" destOrd="0" presId="urn:microsoft.com/office/officeart/2017/3/layout/DropPinTimeline"/>
    <dgm:cxn modelId="{33E3F92E-7192-4108-8225-A098B79F55F0}" srcId="{A167144B-6077-45D9-B18B-81D5599463E2}" destId="{45EA50AA-9C0E-41FB-B54E-BB354CFA4E3D}" srcOrd="0" destOrd="0" parTransId="{26FB1E57-52B6-4CBD-934B-7978402CAD02}" sibTransId="{C8FB2C10-AF75-48CD-8772-49F81608A356}"/>
    <dgm:cxn modelId="{286C0732-468C-420F-9659-0EE85E499326}" srcId="{02C24FA4-8DBB-4178-BCDE-DD7D76569569}" destId="{2ED841CF-0B4D-484E-A7DD-F579670EED14}" srcOrd="1" destOrd="0" parTransId="{A2DF0AC3-A174-40C3-81B5-4CDFFB4137D8}" sibTransId="{199E6610-BF27-4253-BF60-9EF43BFE39D0}"/>
    <dgm:cxn modelId="{8D251233-E2AA-40AF-B4B2-084BA556B45D}" srcId="{7C7DADDA-B5DF-4313-A32C-3FFCDA6F6C37}" destId="{0A595CA0-1F2D-4BFD-8418-45178B592D83}" srcOrd="0" destOrd="0" parTransId="{33BECBB6-1317-49BB-8C20-27AABFD246F7}" sibTransId="{BAABE47F-6832-4DEE-A3AB-979A190F00C7}"/>
    <dgm:cxn modelId="{3AB68337-11F8-4577-8935-3C0CBDA03A6E}" srcId="{178A9441-ED02-45F5-8604-85270715166A}" destId="{BD46AA64-9F2A-4D62-A1CA-310FAB2C9F47}" srcOrd="0" destOrd="0" parTransId="{B0BE4B7F-2609-4B1D-AD58-69FD35FD15BA}" sibTransId="{242BA7AA-F037-4C23-B839-CEB2B9EAD8A6}"/>
    <dgm:cxn modelId="{78DFC73D-97DE-4227-9A85-D1547891CAA1}" srcId="{11701AA9-F4F2-452A-8742-F10675647954}" destId="{7C7DADDA-B5DF-4313-A32C-3FFCDA6F6C37}" srcOrd="0" destOrd="0" parTransId="{3231A49B-18B0-4805-B2E4-7503E77C82F1}" sibTransId="{7665514C-8C9D-45AC-B867-8774518DC4BA}"/>
    <dgm:cxn modelId="{795F9160-D3C8-4B9F-8EC9-20D8FF9CA627}" type="presOf" srcId="{805D6836-797D-4573-969C-5E0F8729778D}" destId="{EDE66768-E397-432B-AFED-7EACA7EDD22F}" srcOrd="0" destOrd="2" presId="urn:microsoft.com/office/officeart/2017/3/layout/DropPinTimeline"/>
    <dgm:cxn modelId="{E3EC4546-EBB9-4ACB-89E1-CBA655AA80C5}" type="presOf" srcId="{181CFC3C-7846-47FA-9B77-EBE12E6B36E2}" destId="{CB30ACE1-6DCB-44A5-9863-3B5C34C70447}" srcOrd="0" destOrd="2" presId="urn:microsoft.com/office/officeart/2017/3/layout/DropPinTimeline"/>
    <dgm:cxn modelId="{90BCF466-1CF3-4C74-B1EB-E026CB35D491}" type="presOf" srcId="{C3D8FA57-0713-4167-B971-4D199D138943}" destId="{CB30ACE1-6DCB-44A5-9863-3B5C34C70447}" srcOrd="0" destOrd="1" presId="urn:microsoft.com/office/officeart/2017/3/layout/DropPinTimeline"/>
    <dgm:cxn modelId="{FE3C0369-9A73-4412-9030-E6CC327338ED}" type="presOf" srcId="{EFF8F014-CA6F-4AF7-B6CB-E0DD407A201A}" destId="{8010B084-9AA0-48F2-9A14-EED44618D13E}" srcOrd="0" destOrd="2" presId="urn:microsoft.com/office/officeart/2017/3/layout/DropPinTimeline"/>
    <dgm:cxn modelId="{5520194B-D201-4644-BA16-F13986D53657}" srcId="{B63139E1-B971-4E47-99C3-F8E7CCC4F41F}" destId="{87B41229-3765-4EEF-80EC-005A0BF6DB00}" srcOrd="0" destOrd="0" parTransId="{6A5C7F9B-5E78-4B0D-8D06-0938B17BE7C8}" sibTransId="{E9DA031A-1A66-4FD0-86B9-BF0E23741D90}"/>
    <dgm:cxn modelId="{4E0FD36C-4489-4840-A23D-7142B8B7F7B0}" srcId="{02C24FA4-8DBB-4178-BCDE-DD7D76569569}" destId="{ECB570BD-C2D6-4A1F-B7AA-45192108BFBC}" srcOrd="0" destOrd="0" parTransId="{F91600D0-B0AC-4328-905F-477B6E51F849}" sibTransId="{8A60F4EC-26EB-4711-AB2F-5791F5D249A3}"/>
    <dgm:cxn modelId="{428EB54E-F52C-4CE5-A4E3-9BC16819E8B4}" type="presOf" srcId="{178A9441-ED02-45F5-8604-85270715166A}" destId="{FF518483-C397-417C-9A2D-93A5F29B9C48}" srcOrd="0" destOrd="0" presId="urn:microsoft.com/office/officeart/2017/3/layout/DropPinTimeline"/>
    <dgm:cxn modelId="{8405C44E-2EFE-4B7A-A187-56FDD50A3B7A}" type="presOf" srcId="{86C2FE6D-6D6F-4758-8F2F-A7B39D07F98B}" destId="{FF518483-C397-417C-9A2D-93A5F29B9C48}" srcOrd="0" destOrd="3" presId="urn:microsoft.com/office/officeart/2017/3/layout/DropPinTimeline"/>
    <dgm:cxn modelId="{2A93C851-95CA-4B59-AB60-9CA6B3CC418B}" srcId="{9D75734D-2E8E-40CE-B64F-17D86BF860A5}" destId="{C0CC3F5C-51E5-42CA-924A-47230B787444}" srcOrd="0" destOrd="0" parTransId="{E3864253-5274-4BA8-A6CA-133CD165507C}" sibTransId="{6AF9CDD1-EFEE-4F01-B285-C5B754D9BE6C}"/>
    <dgm:cxn modelId="{934F5073-BC32-4537-A813-0555586840EA}" type="presOf" srcId="{8587284F-14CB-46FC-9083-2C915D0411E1}" destId="{40E157F8-DEF1-424A-9479-10ACE31A0FF1}" srcOrd="0" destOrd="0" presId="urn:microsoft.com/office/officeart/2017/3/layout/DropPinTimeline"/>
    <dgm:cxn modelId="{F13CCC77-21E8-4B92-A4C9-175822C87DA5}" srcId="{C0CC3F5C-51E5-42CA-924A-47230B787444}" destId="{3CAAAEB9-C7CA-42BC-AF46-3C3F6059E962}" srcOrd="1" destOrd="0" parTransId="{3A67B04C-72BD-4493-91AA-D27CE91BFFB1}" sibTransId="{2415348D-60B5-453A-BC4E-15186DDFCC5E}"/>
    <dgm:cxn modelId="{9397E577-3BBD-4116-B677-3402B9A8BD7E}" type="presOf" srcId="{8923B693-9C29-4839-8E83-D2544BE59007}" destId="{266C627B-CF6C-433B-ABBB-49CB93331691}" srcOrd="0" destOrd="4" presId="urn:microsoft.com/office/officeart/2017/3/layout/DropPinTimeline"/>
    <dgm:cxn modelId="{57B1FF77-5A09-402B-9361-8D08C8BC7444}" srcId="{C0CC3F5C-51E5-42CA-924A-47230B787444}" destId="{EFF8F014-CA6F-4AF7-B6CB-E0DD407A201A}" srcOrd="0" destOrd="0" parTransId="{F257C4BB-EAAB-4091-974A-142CEC4965E8}" sibTransId="{200AA4DA-60FE-4952-BCBB-E49B3B54A90E}"/>
    <dgm:cxn modelId="{57386058-9E2D-403A-BF3A-BD46AA3CB19D}" type="presOf" srcId="{BD46AA64-9F2A-4D62-A1CA-310FAB2C9F47}" destId="{FF518483-C397-417C-9A2D-93A5F29B9C48}" srcOrd="0" destOrd="1" presId="urn:microsoft.com/office/officeart/2017/3/layout/DropPinTimeline"/>
    <dgm:cxn modelId="{C89B4E7B-E3FA-4531-B46E-114678BED130}" type="presOf" srcId="{A3CE91BF-44D5-43FB-B104-B25A901D67C3}" destId="{72F5A851-6992-4A33-9B38-0330DB517148}" srcOrd="0" destOrd="0" presId="urn:microsoft.com/office/officeart/2017/3/layout/DropPinTimeline"/>
    <dgm:cxn modelId="{68CA3181-79D8-41A4-8BF5-EF1686A2C6E5}" type="presOf" srcId="{EFAA7EEC-C015-425F-B6A1-CE480F59479D}" destId="{266C627B-CF6C-433B-ABBB-49CB93331691}" srcOrd="0" destOrd="5" presId="urn:microsoft.com/office/officeart/2017/3/layout/DropPinTimeline"/>
    <dgm:cxn modelId="{C4F1B18B-F33B-4CF0-93C6-30786B954B1D}" srcId="{805D6836-797D-4573-969C-5E0F8729778D}" destId="{5985E4EB-9A99-489F-8BD5-8E5CFF244B28}" srcOrd="1" destOrd="0" parTransId="{99496304-327B-4407-970E-CD110E444AD2}" sibTransId="{DB2EE3D9-6618-4698-8639-A2F525B87E50}"/>
    <dgm:cxn modelId="{CCD6238C-D9C4-4F2A-A15E-65CA13C3E323}" srcId="{BD46AA64-9F2A-4D62-A1CA-310FAB2C9F47}" destId="{309E14D1-589E-456C-80C6-83C621EA6DD8}" srcOrd="2" destOrd="0" parTransId="{4C5F663A-3367-46B5-8152-FEAFD9133EB8}" sibTransId="{4842614B-D788-4A19-B704-45A22861F60B}"/>
    <dgm:cxn modelId="{87E17690-0FC2-4B59-85AD-CAC63667C3EE}" type="presOf" srcId="{6DA497D6-08D9-4A44-8197-094CF83A84D1}" destId="{27E181B9-054C-4E2E-96D1-4D3EF9C705CA}" srcOrd="0" destOrd="0" presId="urn:microsoft.com/office/officeart/2017/3/layout/DropPinTimeline"/>
    <dgm:cxn modelId="{1E0F1693-9D70-44EB-9D8E-A5A233F741EC}" srcId="{8587284F-14CB-46FC-9083-2C915D0411E1}" destId="{EF2534D5-EAD2-43F8-BC2E-55ACD5D800A5}" srcOrd="3" destOrd="0" parTransId="{DBBCEFAD-1FA6-45BB-9663-F7EB52042703}" sibTransId="{53651FB3-94FF-445A-B88D-29CDC347B7CA}"/>
    <dgm:cxn modelId="{8EFBB195-41B6-4CD3-AC84-6216819B08D9}" type="presOf" srcId="{DD4807DA-9147-4BAA-8B58-C2404BA4134A}" destId="{8010B084-9AA0-48F2-9A14-EED44618D13E}" srcOrd="0" destOrd="5" presId="urn:microsoft.com/office/officeart/2017/3/layout/DropPinTimeline"/>
    <dgm:cxn modelId="{D7B4CA95-CCE6-40AC-B1BA-C7F61A7F992C}" srcId="{8587284F-14CB-46FC-9083-2C915D0411E1}" destId="{11701AA9-F4F2-452A-8742-F10675647954}" srcOrd="2" destOrd="0" parTransId="{AC2FD937-97DC-4197-AB57-801C085324C2}" sibTransId="{57120E8E-95E5-4807-8EA3-550B9EE9A53B}"/>
    <dgm:cxn modelId="{28561F9B-A80F-42A9-A9F1-AB0B2C31673E}" type="presOf" srcId="{5985E4EB-9A99-489F-8BD5-8E5CFF244B28}" destId="{EDE66768-E397-432B-AFED-7EACA7EDD22F}" srcOrd="0" destOrd="4" presId="urn:microsoft.com/office/officeart/2017/3/layout/DropPinTimeline"/>
    <dgm:cxn modelId="{1E188A9F-19FD-4B8D-9446-40878DD837B2}" srcId="{BD46AA64-9F2A-4D62-A1CA-310FAB2C9F47}" destId="{41AB0CCF-D9BB-416E-8428-5A4F2A512E22}" srcOrd="0" destOrd="0" parTransId="{87539993-AFA6-4A4B-A355-008C579D7797}" sibTransId="{2F54CE72-1BCE-4B27-897B-4B1121E8E4D8}"/>
    <dgm:cxn modelId="{02022EA6-18FD-4E88-AEB9-51157AEBDB97}" srcId="{45EA50AA-9C0E-41FB-B54E-BB354CFA4E3D}" destId="{02C24FA4-8DBB-4178-BCDE-DD7D76569569}" srcOrd="0" destOrd="0" parTransId="{3EF7A748-1ADC-4622-BD4A-CEF911799003}" sibTransId="{A22F9851-0349-4385-BEBC-BFF18EC73C8C}"/>
    <dgm:cxn modelId="{4E42C4AD-96A3-4CF9-A94B-B260FCCECB7D}" srcId="{7C7DADDA-B5DF-4313-A32C-3FFCDA6F6C37}" destId="{805D6836-797D-4573-969C-5E0F8729778D}" srcOrd="1" destOrd="0" parTransId="{F299552D-E7FA-41AD-9852-5FFB90529497}" sibTransId="{28613DB3-52D7-40D6-A7D5-BE7013880950}"/>
    <dgm:cxn modelId="{583586B4-9F42-42B9-AA8C-ACB9718CA700}" type="presOf" srcId="{87B41229-3765-4EEF-80EC-005A0BF6DB00}" destId="{CB30ACE1-6DCB-44A5-9863-3B5C34C70447}" srcOrd="0" destOrd="0" presId="urn:microsoft.com/office/officeart/2017/3/layout/DropPinTimeline"/>
    <dgm:cxn modelId="{DFA908B9-14BE-479A-BCC0-186C148F3D20}" type="presOf" srcId="{C0CC3F5C-51E5-42CA-924A-47230B787444}" destId="{8010B084-9AA0-48F2-9A14-EED44618D13E}" srcOrd="0" destOrd="1" presId="urn:microsoft.com/office/officeart/2017/3/layout/DropPinTimeline"/>
    <dgm:cxn modelId="{047F97B9-C70A-4617-AC9B-7F878EE09F3F}" srcId="{8587284F-14CB-46FC-9083-2C915D0411E1}" destId="{B63139E1-B971-4E47-99C3-F8E7CCC4F41F}" srcOrd="0" destOrd="0" parTransId="{0C4337B5-9A6C-4E95-8CFD-9FC928FD2EB4}" sibTransId="{26396529-7F94-496E-BFCD-2D47AF7811A0}"/>
    <dgm:cxn modelId="{6FA1DEB9-0A19-4BBD-A0B0-DAC9F7DF7281}" type="presOf" srcId="{45EA50AA-9C0E-41FB-B54E-BB354CFA4E3D}" destId="{266C627B-CF6C-433B-ABBB-49CB93331691}" srcOrd="0" destOrd="0" presId="urn:microsoft.com/office/officeart/2017/3/layout/DropPinTimeline"/>
    <dgm:cxn modelId="{106B29BB-CBCF-42F3-89BB-0CB5F39542F5}" type="presOf" srcId="{02C24FA4-8DBB-4178-BCDE-DD7D76569569}" destId="{266C627B-CF6C-433B-ABBB-49CB93331691}" srcOrd="0" destOrd="1" presId="urn:microsoft.com/office/officeart/2017/3/layout/DropPinTimeline"/>
    <dgm:cxn modelId="{255167C0-D7AA-4058-B44F-8BAEE5B42D31}" srcId="{EF2534D5-EAD2-43F8-BC2E-55ACD5D800A5}" destId="{178A9441-ED02-45F5-8604-85270715166A}" srcOrd="0" destOrd="0" parTransId="{8130016B-90EA-47DE-AC33-9ACA8911A2DA}" sibTransId="{E0391EC2-2C30-4C6D-9E67-6C4379F4FC18}"/>
    <dgm:cxn modelId="{AC0B62C3-3C72-4B29-AF91-3BFE1AF2AA24}" srcId="{45EA50AA-9C0E-41FB-B54E-BB354CFA4E3D}" destId="{EFAA7EEC-C015-425F-B6A1-CE480F59479D}" srcOrd="2" destOrd="0" parTransId="{4636477A-39F8-4BC0-9F6F-DC2FB403FDD1}" sibTransId="{189C100B-C44C-4E9A-BC2A-5CDD9332B682}"/>
    <dgm:cxn modelId="{29CFCFCB-E5AC-4B71-9428-B03A53D4E11B}" type="presOf" srcId="{0A595CA0-1F2D-4BFD-8418-45178B592D83}" destId="{EDE66768-E397-432B-AFED-7EACA7EDD22F}" srcOrd="0" destOrd="1" presId="urn:microsoft.com/office/officeart/2017/3/layout/DropPinTimeline"/>
    <dgm:cxn modelId="{1BE93ECC-E1EC-4CC0-9206-FA433896C738}" type="presOf" srcId="{B83CD2B5-48C7-4D5A-ACB2-89E9A95C2721}" destId="{05492A38-4BB8-457B-87EE-70F783118FC7}" srcOrd="0" destOrd="2" presId="urn:microsoft.com/office/officeart/2017/3/layout/DropPinTimeline"/>
    <dgm:cxn modelId="{CE442FCD-E351-4F8A-A78A-F188B2C3858A}" type="presOf" srcId="{9D75734D-2E8E-40CE-B64F-17D86BF860A5}" destId="{8010B084-9AA0-48F2-9A14-EED44618D13E}" srcOrd="0" destOrd="0" presId="urn:microsoft.com/office/officeart/2017/3/layout/DropPinTimeline"/>
    <dgm:cxn modelId="{64981ED0-D619-4CEB-AF1D-26CB20189D68}" srcId="{805D6836-797D-4573-969C-5E0F8729778D}" destId="{6F14E9CC-0AE3-47E7-88AC-6B86FC3D5ED4}" srcOrd="0" destOrd="0" parTransId="{FEE451E8-662A-4B3E-86E6-8412E6B433D4}" sibTransId="{D6FB65F1-391B-4E7F-BD37-08116069E905}"/>
    <dgm:cxn modelId="{23F738D1-8C4A-465B-8596-BD8046AAF6B0}" srcId="{A3CE91BF-44D5-43FB-B104-B25A901D67C3}" destId="{0F971341-E08F-43F4-80ED-6FBE95D13408}" srcOrd="0" destOrd="0" parTransId="{2C801FCB-A793-4E20-A237-CDEA3D7C0C69}" sibTransId="{8D0C99A7-1A05-4E5F-9DE4-7CA20150B6F6}"/>
    <dgm:cxn modelId="{8EF584DC-D8E5-40DD-B366-C4B31BFBED83}" type="presOf" srcId="{7C7DADDA-B5DF-4313-A32C-3FFCDA6F6C37}" destId="{EDE66768-E397-432B-AFED-7EACA7EDD22F}" srcOrd="0" destOrd="0" presId="urn:microsoft.com/office/officeart/2017/3/layout/DropPinTimeline"/>
    <dgm:cxn modelId="{316DAFDE-CB7B-4980-BF8C-68BDF558404D}" type="presOf" srcId="{41AB0CCF-D9BB-416E-8428-5A4F2A512E22}" destId="{FF518483-C397-417C-9A2D-93A5F29B9C48}" srcOrd="0" destOrd="2" presId="urn:microsoft.com/office/officeart/2017/3/layout/DropPinTimeline"/>
    <dgm:cxn modelId="{56D884E1-F03A-4752-935E-C9E6FB41A165}" srcId="{8587284F-14CB-46FC-9083-2C915D0411E1}" destId="{A3CE91BF-44D5-43FB-B104-B25A901D67C3}" srcOrd="1" destOrd="0" parTransId="{78F0F72A-06A4-4F08-ABF5-EE72FEA8E555}" sibTransId="{F7FF4324-1FBC-4F46-ACD3-327F9922E68F}"/>
    <dgm:cxn modelId="{DC2357E2-9547-461E-9F38-0CB9E9B702E7}" srcId="{0F971341-E08F-43F4-80ED-6FBE95D13408}" destId="{1E55C85F-2C6A-43DA-9B61-601BDA3717CB}" srcOrd="0" destOrd="0" parTransId="{7841D533-215D-4CE5-B929-9E978A6B3BB2}" sibTransId="{3E82B6F1-EDAA-4EBE-9139-2A7236B40BAC}"/>
    <dgm:cxn modelId="{D48E34E8-D86C-4915-974A-6EC63556011F}" type="presOf" srcId="{ECB570BD-C2D6-4A1F-B7AA-45192108BFBC}" destId="{266C627B-CF6C-433B-ABBB-49CB93331691}" srcOrd="0" destOrd="2" presId="urn:microsoft.com/office/officeart/2017/3/layout/DropPinTimeline"/>
    <dgm:cxn modelId="{65E356F2-5E71-442E-BC8C-CE9378AEECCA}" srcId="{8587284F-14CB-46FC-9083-2C915D0411E1}" destId="{A167144B-6077-45D9-B18B-81D5599463E2}" srcOrd="5" destOrd="0" parTransId="{06CEDD9F-0FA8-47D4-AC91-C13B65A50FBF}" sibTransId="{BDE57B95-DCF7-42AC-B3BA-D657E830176F}"/>
    <dgm:cxn modelId="{E6EF3AF4-BC31-4C30-93CA-AFFB2DF86B8A}" srcId="{BD46AA64-9F2A-4D62-A1CA-310FAB2C9F47}" destId="{86C2FE6D-6D6F-4758-8F2F-A7B39D07F98B}" srcOrd="1" destOrd="0" parTransId="{55A0D9EB-6518-4ECB-9AD3-D09DE9D1CAE9}" sibTransId="{1CE8A663-EEB1-4F64-92CA-60BCA7651786}"/>
    <dgm:cxn modelId="{755BD4FA-073C-4322-A179-DBF99F7FE4D2}" type="presOf" srcId="{2ED841CF-0B4D-484E-A7DD-F579670EED14}" destId="{266C627B-CF6C-433B-ABBB-49CB93331691}" srcOrd="0" destOrd="3" presId="urn:microsoft.com/office/officeart/2017/3/layout/DropPinTimeline"/>
    <dgm:cxn modelId="{EEAA59FF-8E6A-44A0-8A22-C3835B9EFD07}" type="presOf" srcId="{B63139E1-B971-4E47-99C3-F8E7CCC4F41F}" destId="{28828F7A-0B07-4647-8142-88D4438A42EA}" srcOrd="0" destOrd="0" presId="urn:microsoft.com/office/officeart/2017/3/layout/DropPinTimeline"/>
    <dgm:cxn modelId="{9D0DA80E-3156-405E-9766-A1E0EAFFC106}" type="presParOf" srcId="{40E157F8-DEF1-424A-9479-10ACE31A0FF1}" destId="{92ACF536-FFA3-43C7-963D-1A3A2BF27E65}" srcOrd="0" destOrd="0" presId="urn:microsoft.com/office/officeart/2017/3/layout/DropPinTimeline"/>
    <dgm:cxn modelId="{C912B73B-4505-4914-92D6-6FE75136C446}" type="presParOf" srcId="{40E157F8-DEF1-424A-9479-10ACE31A0FF1}" destId="{4582555C-2820-464C-BB49-C2ED3DCA75B7}" srcOrd="1" destOrd="0" presId="urn:microsoft.com/office/officeart/2017/3/layout/DropPinTimeline"/>
    <dgm:cxn modelId="{C0357B46-3D7E-4F5D-AFC7-D2342AFB497F}" type="presParOf" srcId="{4582555C-2820-464C-BB49-C2ED3DCA75B7}" destId="{3BD242A0-772F-4897-8978-5CD1159D9B2D}" srcOrd="0" destOrd="0" presId="urn:microsoft.com/office/officeart/2017/3/layout/DropPinTimeline"/>
    <dgm:cxn modelId="{490D624E-B7FB-4AE2-8BD5-40AF39258FE3}" type="presParOf" srcId="{3BD242A0-772F-4897-8978-5CD1159D9B2D}" destId="{3F4D3364-F9FD-48C6-A8D2-1E1CE5D3B1E7}" srcOrd="0" destOrd="0" presId="urn:microsoft.com/office/officeart/2017/3/layout/DropPinTimeline"/>
    <dgm:cxn modelId="{7402B24A-50A1-4CA7-87E1-6BEA58328436}" type="presParOf" srcId="{3BD242A0-772F-4897-8978-5CD1159D9B2D}" destId="{A246F4EB-FF69-41DF-BFDE-6060BDF2723B}" srcOrd="1" destOrd="0" presId="urn:microsoft.com/office/officeart/2017/3/layout/DropPinTimeline"/>
    <dgm:cxn modelId="{F20DF977-6C20-4516-97D8-ED25CBB35A16}" type="presParOf" srcId="{A246F4EB-FF69-41DF-BFDE-6060BDF2723B}" destId="{BA1CA4CC-2F1B-46E0-8C82-EE500A26C4CF}" srcOrd="0" destOrd="0" presId="urn:microsoft.com/office/officeart/2017/3/layout/DropPinTimeline"/>
    <dgm:cxn modelId="{19E46FC7-BD0F-4572-947C-51EB5E8C130B}" type="presParOf" srcId="{A246F4EB-FF69-41DF-BFDE-6060BDF2723B}" destId="{234D7BA6-F2BA-4207-8CA0-DC6097DD1D57}" srcOrd="1" destOrd="0" presId="urn:microsoft.com/office/officeart/2017/3/layout/DropPinTimeline"/>
    <dgm:cxn modelId="{3758C3D0-E5C3-4806-97B5-6B00040D95F2}" type="presParOf" srcId="{3BD242A0-772F-4897-8978-5CD1159D9B2D}" destId="{CB30ACE1-6DCB-44A5-9863-3B5C34C70447}" srcOrd="2" destOrd="0" presId="urn:microsoft.com/office/officeart/2017/3/layout/DropPinTimeline"/>
    <dgm:cxn modelId="{3249984A-021B-4610-9BBB-85E6DEA2A43C}" type="presParOf" srcId="{3BD242A0-772F-4897-8978-5CD1159D9B2D}" destId="{28828F7A-0B07-4647-8142-88D4438A42EA}" srcOrd="3" destOrd="0" presId="urn:microsoft.com/office/officeart/2017/3/layout/DropPinTimeline"/>
    <dgm:cxn modelId="{6002BFB8-522C-4A4F-8830-5AEA0A8BD87E}" type="presParOf" srcId="{3BD242A0-772F-4897-8978-5CD1159D9B2D}" destId="{738F78E6-748D-46C2-9EEB-7783965F2B7E}" srcOrd="4" destOrd="0" presId="urn:microsoft.com/office/officeart/2017/3/layout/DropPinTimeline"/>
    <dgm:cxn modelId="{871D7E8B-6EB7-458C-90D7-AA46D7C849F6}" type="presParOf" srcId="{3BD242A0-772F-4897-8978-5CD1159D9B2D}" destId="{38A91DFE-CEE9-4F8A-84B7-E987EB59F5AF}" srcOrd="5" destOrd="0" presId="urn:microsoft.com/office/officeart/2017/3/layout/DropPinTimeline"/>
    <dgm:cxn modelId="{6331A956-4C9A-431D-95B7-4168D181E0E3}" type="presParOf" srcId="{4582555C-2820-464C-BB49-C2ED3DCA75B7}" destId="{38179500-4738-4DD2-854D-BBB86388D8F7}" srcOrd="1" destOrd="0" presId="urn:microsoft.com/office/officeart/2017/3/layout/DropPinTimeline"/>
    <dgm:cxn modelId="{F10CC72D-62B2-429B-B294-10F820E6B120}" type="presParOf" srcId="{4582555C-2820-464C-BB49-C2ED3DCA75B7}" destId="{1E3F4CD3-29E8-48A5-8B13-AE1E31D55A27}" srcOrd="2" destOrd="0" presId="urn:microsoft.com/office/officeart/2017/3/layout/DropPinTimeline"/>
    <dgm:cxn modelId="{7BD8E4DB-A7F9-489C-8C62-AA50D89184A9}" type="presParOf" srcId="{1E3F4CD3-29E8-48A5-8B13-AE1E31D55A27}" destId="{37C6F47C-81C8-4DBF-B161-319352760338}" srcOrd="0" destOrd="0" presId="urn:microsoft.com/office/officeart/2017/3/layout/DropPinTimeline"/>
    <dgm:cxn modelId="{E6E93B59-8538-49E1-B41A-353E6372F03B}" type="presParOf" srcId="{1E3F4CD3-29E8-48A5-8B13-AE1E31D55A27}" destId="{4E49EB38-5BE9-4AF4-A8C4-EA9ECB6034D8}" srcOrd="1" destOrd="0" presId="urn:microsoft.com/office/officeart/2017/3/layout/DropPinTimeline"/>
    <dgm:cxn modelId="{47C20E60-9CE8-4C1D-955C-C36EBB4D08D2}" type="presParOf" srcId="{4E49EB38-5BE9-4AF4-A8C4-EA9ECB6034D8}" destId="{8A69A43D-9905-430B-B366-A145A9A7142C}" srcOrd="0" destOrd="0" presId="urn:microsoft.com/office/officeart/2017/3/layout/DropPinTimeline"/>
    <dgm:cxn modelId="{DBF8F375-2032-42B9-8C22-E0321428B536}" type="presParOf" srcId="{4E49EB38-5BE9-4AF4-A8C4-EA9ECB6034D8}" destId="{C248A8BD-2144-4425-9BCF-605DA2CB65C4}" srcOrd="1" destOrd="0" presId="urn:microsoft.com/office/officeart/2017/3/layout/DropPinTimeline"/>
    <dgm:cxn modelId="{46E4D455-0FB9-4946-8113-3AD9B52EAF20}" type="presParOf" srcId="{1E3F4CD3-29E8-48A5-8B13-AE1E31D55A27}" destId="{05492A38-4BB8-457B-87EE-70F783118FC7}" srcOrd="2" destOrd="0" presId="urn:microsoft.com/office/officeart/2017/3/layout/DropPinTimeline"/>
    <dgm:cxn modelId="{B4F455CB-9D5D-469C-A9CB-E25461CC12E9}" type="presParOf" srcId="{1E3F4CD3-29E8-48A5-8B13-AE1E31D55A27}" destId="{72F5A851-6992-4A33-9B38-0330DB517148}" srcOrd="3" destOrd="0" presId="urn:microsoft.com/office/officeart/2017/3/layout/DropPinTimeline"/>
    <dgm:cxn modelId="{43001A41-B049-4436-BD25-89974A5F7D1D}" type="presParOf" srcId="{1E3F4CD3-29E8-48A5-8B13-AE1E31D55A27}" destId="{19336F6E-8827-4CE0-83D3-711D97DC9328}" srcOrd="4" destOrd="0" presId="urn:microsoft.com/office/officeart/2017/3/layout/DropPinTimeline"/>
    <dgm:cxn modelId="{58CD5224-DA1C-40AC-8F74-3415B102D3D4}" type="presParOf" srcId="{1E3F4CD3-29E8-48A5-8B13-AE1E31D55A27}" destId="{77B089B4-4286-45B0-BB2A-59A3667C9E52}" srcOrd="5" destOrd="0" presId="urn:microsoft.com/office/officeart/2017/3/layout/DropPinTimeline"/>
    <dgm:cxn modelId="{51F5E3FF-89F2-45C3-9780-66C04C6370B4}" type="presParOf" srcId="{4582555C-2820-464C-BB49-C2ED3DCA75B7}" destId="{D3CBB72A-E495-4F19-960B-BC3A5D251443}" srcOrd="3" destOrd="0" presId="urn:microsoft.com/office/officeart/2017/3/layout/DropPinTimeline"/>
    <dgm:cxn modelId="{2368EBD8-D033-42FE-8E5C-1FF357531B55}" type="presParOf" srcId="{4582555C-2820-464C-BB49-C2ED3DCA75B7}" destId="{165BA9A7-E564-4696-B1A7-BAE1F48CD8D2}" srcOrd="4" destOrd="0" presId="urn:microsoft.com/office/officeart/2017/3/layout/DropPinTimeline"/>
    <dgm:cxn modelId="{9BBC2022-B6FA-4A77-AEF2-24DCCAFDB33E}" type="presParOf" srcId="{165BA9A7-E564-4696-B1A7-BAE1F48CD8D2}" destId="{92C34919-BFC0-4241-8F85-C2FD8F96BB6F}" srcOrd="0" destOrd="0" presId="urn:microsoft.com/office/officeart/2017/3/layout/DropPinTimeline"/>
    <dgm:cxn modelId="{408BE3F7-A22C-4E3F-8CAD-2D602E8E9604}" type="presParOf" srcId="{165BA9A7-E564-4696-B1A7-BAE1F48CD8D2}" destId="{73E6104D-73B6-4694-B67A-054E3729457C}" srcOrd="1" destOrd="0" presId="urn:microsoft.com/office/officeart/2017/3/layout/DropPinTimeline"/>
    <dgm:cxn modelId="{26B86DBA-DF92-402E-AF21-4FA55D92D973}" type="presParOf" srcId="{73E6104D-73B6-4694-B67A-054E3729457C}" destId="{C8A7EF02-CD5A-4F9C-A8CC-24266ACCA979}" srcOrd="0" destOrd="0" presId="urn:microsoft.com/office/officeart/2017/3/layout/DropPinTimeline"/>
    <dgm:cxn modelId="{060DAE12-C27E-4D62-91E9-BC047590F319}" type="presParOf" srcId="{73E6104D-73B6-4694-B67A-054E3729457C}" destId="{C33804C6-B9F3-47ED-99D5-EA755A6531E0}" srcOrd="1" destOrd="0" presId="urn:microsoft.com/office/officeart/2017/3/layout/DropPinTimeline"/>
    <dgm:cxn modelId="{21E53CEB-2283-4C1E-8AA4-74BA13016E65}" type="presParOf" srcId="{165BA9A7-E564-4696-B1A7-BAE1F48CD8D2}" destId="{EDE66768-E397-432B-AFED-7EACA7EDD22F}" srcOrd="2" destOrd="0" presId="urn:microsoft.com/office/officeart/2017/3/layout/DropPinTimeline"/>
    <dgm:cxn modelId="{697FBED0-99C5-4E05-9CD6-85719830C937}" type="presParOf" srcId="{165BA9A7-E564-4696-B1A7-BAE1F48CD8D2}" destId="{1974C18A-3901-48F3-8461-D5A7837E5A11}" srcOrd="3" destOrd="0" presId="urn:microsoft.com/office/officeart/2017/3/layout/DropPinTimeline"/>
    <dgm:cxn modelId="{DE309C43-7E03-4861-AC40-8F23912BF754}" type="presParOf" srcId="{165BA9A7-E564-4696-B1A7-BAE1F48CD8D2}" destId="{3C4217FB-8F32-424A-9463-2AFF81D61B33}" srcOrd="4" destOrd="0" presId="urn:microsoft.com/office/officeart/2017/3/layout/DropPinTimeline"/>
    <dgm:cxn modelId="{642CE0E9-E2AA-41F8-B82E-1088C9049C9B}" type="presParOf" srcId="{165BA9A7-E564-4696-B1A7-BAE1F48CD8D2}" destId="{3CB1D38F-94A7-491F-94FD-59D6C363A6B9}" srcOrd="5" destOrd="0" presId="urn:microsoft.com/office/officeart/2017/3/layout/DropPinTimeline"/>
    <dgm:cxn modelId="{FE4A4842-FEFE-4618-BCAA-321CFC1DBB8E}" type="presParOf" srcId="{4582555C-2820-464C-BB49-C2ED3DCA75B7}" destId="{7659C52F-BA98-4900-923D-CB58DE45904F}" srcOrd="5" destOrd="0" presId="urn:microsoft.com/office/officeart/2017/3/layout/DropPinTimeline"/>
    <dgm:cxn modelId="{7E0EE83F-595D-4788-85FB-1D04C19FB2FE}" type="presParOf" srcId="{4582555C-2820-464C-BB49-C2ED3DCA75B7}" destId="{2D3DA1F8-6843-45BE-A993-91153B3287F1}" srcOrd="6" destOrd="0" presId="urn:microsoft.com/office/officeart/2017/3/layout/DropPinTimeline"/>
    <dgm:cxn modelId="{2CDF26C6-2311-435A-AAC0-F91B4D893F89}" type="presParOf" srcId="{2D3DA1F8-6843-45BE-A993-91153B3287F1}" destId="{BFC6C4BD-A1CD-4854-9DBF-667F1517858D}" srcOrd="0" destOrd="0" presId="urn:microsoft.com/office/officeart/2017/3/layout/DropPinTimeline"/>
    <dgm:cxn modelId="{3B052B1A-F8E3-42F7-A345-C754221F8F04}" type="presParOf" srcId="{2D3DA1F8-6843-45BE-A993-91153B3287F1}" destId="{A0A110EA-5B32-4ED2-8BEC-5B6E9EA21418}" srcOrd="1" destOrd="0" presId="urn:microsoft.com/office/officeart/2017/3/layout/DropPinTimeline"/>
    <dgm:cxn modelId="{897E441C-D41C-4C34-9F94-630763C96584}" type="presParOf" srcId="{A0A110EA-5B32-4ED2-8BEC-5B6E9EA21418}" destId="{190A3237-FF61-4F33-ABE2-B255DFCBEB61}" srcOrd="0" destOrd="0" presId="urn:microsoft.com/office/officeart/2017/3/layout/DropPinTimeline"/>
    <dgm:cxn modelId="{2C107E5F-1EF8-4E32-803F-3BD41B8E11C9}" type="presParOf" srcId="{A0A110EA-5B32-4ED2-8BEC-5B6E9EA21418}" destId="{EF438092-1BE9-4D2C-8DD6-9435BE46AF9E}" srcOrd="1" destOrd="0" presId="urn:microsoft.com/office/officeart/2017/3/layout/DropPinTimeline"/>
    <dgm:cxn modelId="{C4016962-7485-4D56-A8E4-AE26E3F57C17}" type="presParOf" srcId="{2D3DA1F8-6843-45BE-A993-91153B3287F1}" destId="{FF518483-C397-417C-9A2D-93A5F29B9C48}" srcOrd="2" destOrd="0" presId="urn:microsoft.com/office/officeart/2017/3/layout/DropPinTimeline"/>
    <dgm:cxn modelId="{DD35DD1A-927A-4CE0-B91A-8736A6D92E3C}" type="presParOf" srcId="{2D3DA1F8-6843-45BE-A993-91153B3287F1}" destId="{D4046BA0-9D08-4ADB-9467-3F83621617A9}" srcOrd="3" destOrd="0" presId="urn:microsoft.com/office/officeart/2017/3/layout/DropPinTimeline"/>
    <dgm:cxn modelId="{216D8716-8821-45C6-94E1-2414D5D6F4CF}" type="presParOf" srcId="{2D3DA1F8-6843-45BE-A993-91153B3287F1}" destId="{56D2A58B-A319-4844-B656-D786CF862560}" srcOrd="4" destOrd="0" presId="urn:microsoft.com/office/officeart/2017/3/layout/DropPinTimeline"/>
    <dgm:cxn modelId="{DD1A8C9F-6BE9-4206-9B9B-6B8DF80F9CA2}" type="presParOf" srcId="{2D3DA1F8-6843-45BE-A993-91153B3287F1}" destId="{4D368E95-F9A5-46C1-9F0E-0AC20BD2061D}" srcOrd="5" destOrd="0" presId="urn:microsoft.com/office/officeart/2017/3/layout/DropPinTimeline"/>
    <dgm:cxn modelId="{3E6DE77E-F487-4B69-85A9-4C410CF192B9}" type="presParOf" srcId="{4582555C-2820-464C-BB49-C2ED3DCA75B7}" destId="{13F95390-F3A2-483B-98F5-7678D8D49489}" srcOrd="7" destOrd="0" presId="urn:microsoft.com/office/officeart/2017/3/layout/DropPinTimeline"/>
    <dgm:cxn modelId="{89AAD1C0-E88A-4085-87E9-2B23E1CF4B54}" type="presParOf" srcId="{4582555C-2820-464C-BB49-C2ED3DCA75B7}" destId="{6497B808-E4BA-4398-8962-DD32661670ED}" srcOrd="8" destOrd="0" presId="urn:microsoft.com/office/officeart/2017/3/layout/DropPinTimeline"/>
    <dgm:cxn modelId="{CBF3921F-6DD3-40C2-89C3-B19131C6940B}" type="presParOf" srcId="{6497B808-E4BA-4398-8962-DD32661670ED}" destId="{4C71C75F-C961-4BC3-A58F-A618C133FEB8}" srcOrd="0" destOrd="0" presId="urn:microsoft.com/office/officeart/2017/3/layout/DropPinTimeline"/>
    <dgm:cxn modelId="{C766A3CC-B286-4C10-854C-97C7CB02D6A9}" type="presParOf" srcId="{6497B808-E4BA-4398-8962-DD32661670ED}" destId="{258DF0C8-36D9-4BB8-ABFF-41396589CCB4}" srcOrd="1" destOrd="0" presId="urn:microsoft.com/office/officeart/2017/3/layout/DropPinTimeline"/>
    <dgm:cxn modelId="{351677AC-C5F9-4308-8945-B2AB64785917}" type="presParOf" srcId="{258DF0C8-36D9-4BB8-ABFF-41396589CCB4}" destId="{6F009627-71B0-477F-B757-09D66B25133D}" srcOrd="0" destOrd="0" presId="urn:microsoft.com/office/officeart/2017/3/layout/DropPinTimeline"/>
    <dgm:cxn modelId="{A333C845-6D93-4CD7-8E7E-F425D1481DF4}" type="presParOf" srcId="{258DF0C8-36D9-4BB8-ABFF-41396589CCB4}" destId="{92935F5A-B1F4-4949-BC5A-DE861EEB7E22}" srcOrd="1" destOrd="0" presId="urn:microsoft.com/office/officeart/2017/3/layout/DropPinTimeline"/>
    <dgm:cxn modelId="{C9C129CD-1310-439A-AFBD-31AB4E71EF00}" type="presParOf" srcId="{6497B808-E4BA-4398-8962-DD32661670ED}" destId="{8010B084-9AA0-48F2-9A14-EED44618D13E}" srcOrd="2" destOrd="0" presId="urn:microsoft.com/office/officeart/2017/3/layout/DropPinTimeline"/>
    <dgm:cxn modelId="{CF6D3364-7B14-4404-8343-B06F62292E47}" type="presParOf" srcId="{6497B808-E4BA-4398-8962-DD32661670ED}" destId="{27E181B9-054C-4E2E-96D1-4D3EF9C705CA}" srcOrd="3" destOrd="0" presId="urn:microsoft.com/office/officeart/2017/3/layout/DropPinTimeline"/>
    <dgm:cxn modelId="{24DE4607-045D-4A9E-B5FC-9793273C972D}" type="presParOf" srcId="{6497B808-E4BA-4398-8962-DD32661670ED}" destId="{89CC4370-8615-4436-8B4F-C7298BCF2003}" srcOrd="4" destOrd="0" presId="urn:microsoft.com/office/officeart/2017/3/layout/DropPinTimeline"/>
    <dgm:cxn modelId="{081DFAFA-8C11-4D7F-A301-930E532B254C}" type="presParOf" srcId="{6497B808-E4BA-4398-8962-DD32661670ED}" destId="{D5F42AE2-5955-4C00-AB56-161F941B6DE4}" srcOrd="5" destOrd="0" presId="urn:microsoft.com/office/officeart/2017/3/layout/DropPinTimeline"/>
    <dgm:cxn modelId="{665005DC-F44E-4679-80B1-FA2102D9D9AB}" type="presParOf" srcId="{4582555C-2820-464C-BB49-C2ED3DCA75B7}" destId="{C4751BD9-FFE3-419A-A95A-4622113B4D4F}" srcOrd="9" destOrd="0" presId="urn:microsoft.com/office/officeart/2017/3/layout/DropPinTimeline"/>
    <dgm:cxn modelId="{57CA7999-AB90-4213-98E0-5332F755C3AA}" type="presParOf" srcId="{4582555C-2820-464C-BB49-C2ED3DCA75B7}" destId="{68134EBA-3C7B-405A-98B3-17D7AA8CE633}" srcOrd="10" destOrd="0" presId="urn:microsoft.com/office/officeart/2017/3/layout/DropPinTimeline"/>
    <dgm:cxn modelId="{4B1DF7F9-6387-4C67-8E57-2A3995C6EB09}" type="presParOf" srcId="{68134EBA-3C7B-405A-98B3-17D7AA8CE633}" destId="{7593D6D2-46EF-42BB-BEA5-AC9518A74C11}" srcOrd="0" destOrd="0" presId="urn:microsoft.com/office/officeart/2017/3/layout/DropPinTimeline"/>
    <dgm:cxn modelId="{172CB9A3-CCD6-4273-8FB5-144F581EDB1D}" type="presParOf" srcId="{68134EBA-3C7B-405A-98B3-17D7AA8CE633}" destId="{FAA9C368-745D-4F0D-AE28-32E598D6836E}" srcOrd="1" destOrd="0" presId="urn:microsoft.com/office/officeart/2017/3/layout/DropPinTimeline"/>
    <dgm:cxn modelId="{748FC91E-921A-4293-856F-8A258973F517}" type="presParOf" srcId="{FAA9C368-745D-4F0D-AE28-32E598D6836E}" destId="{FAFF4F16-41BF-4E2E-B006-B7A97F87D6EC}" srcOrd="0" destOrd="0" presId="urn:microsoft.com/office/officeart/2017/3/layout/DropPinTimeline"/>
    <dgm:cxn modelId="{808D4687-6ACD-45C4-A944-C6EF2A72EAD9}" type="presParOf" srcId="{FAA9C368-745D-4F0D-AE28-32E598D6836E}" destId="{97DA96AF-B58C-4C37-8CD7-8D444150700C}" srcOrd="1" destOrd="0" presId="urn:microsoft.com/office/officeart/2017/3/layout/DropPinTimeline"/>
    <dgm:cxn modelId="{F15F17ED-2AD3-46E6-9A75-6E9528DC51EE}" type="presParOf" srcId="{68134EBA-3C7B-405A-98B3-17D7AA8CE633}" destId="{266C627B-CF6C-433B-ABBB-49CB93331691}" srcOrd="2" destOrd="0" presId="urn:microsoft.com/office/officeart/2017/3/layout/DropPinTimeline"/>
    <dgm:cxn modelId="{B26603DE-6294-498B-AE62-2B2CFA5B296A}" type="presParOf" srcId="{68134EBA-3C7B-405A-98B3-17D7AA8CE633}" destId="{AB1B69EC-C5A0-40BE-AD10-B6D24617505D}" srcOrd="3" destOrd="0" presId="urn:microsoft.com/office/officeart/2017/3/layout/DropPinTimeline"/>
    <dgm:cxn modelId="{04D30658-04D0-4C67-AFCB-5D7C043061AC}" type="presParOf" srcId="{68134EBA-3C7B-405A-98B3-17D7AA8CE633}" destId="{0F498790-9C94-41F7-9D48-7CEAAAB480F2}" srcOrd="4" destOrd="0" presId="urn:microsoft.com/office/officeart/2017/3/layout/DropPinTimeline"/>
    <dgm:cxn modelId="{D01C99F6-8B8F-4552-B9D2-307681AC82EC}" type="presParOf" srcId="{68134EBA-3C7B-405A-98B3-17D7AA8CE633}" destId="{E7C7C96B-DBF8-46FB-9ED7-D91135BD7A3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A48D1-7C68-4247-B8C2-09A7450E5D36}">
      <dsp:nvSpPr>
        <dsp:cNvPr id="0" name=""/>
        <dsp:cNvSpPr/>
      </dsp:nvSpPr>
      <dsp:spPr>
        <a:xfrm>
          <a:off x="1764" y="388141"/>
          <a:ext cx="1400156" cy="84009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Distance learning</a:t>
          </a:r>
        </a:p>
      </dsp:txBody>
      <dsp:txXfrm>
        <a:off x="1764" y="388141"/>
        <a:ext cx="1400156" cy="840093"/>
      </dsp:txXfrm>
    </dsp:sp>
    <dsp:sp modelId="{33E71942-1CDD-4FA3-8CA0-A8BE7ED0A73F}">
      <dsp:nvSpPr>
        <dsp:cNvPr id="0" name=""/>
        <dsp:cNvSpPr/>
      </dsp:nvSpPr>
      <dsp:spPr>
        <a:xfrm>
          <a:off x="1541936" y="388141"/>
          <a:ext cx="1400156" cy="84009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Field trainings</a:t>
          </a:r>
        </a:p>
      </dsp:txBody>
      <dsp:txXfrm>
        <a:off x="1541936" y="388141"/>
        <a:ext cx="1400156" cy="840093"/>
      </dsp:txXfrm>
    </dsp:sp>
    <dsp:sp modelId="{F4F4A799-9416-4343-A8BC-3C14D7F881DB}">
      <dsp:nvSpPr>
        <dsp:cNvPr id="0" name=""/>
        <dsp:cNvSpPr/>
      </dsp:nvSpPr>
      <dsp:spPr>
        <a:xfrm>
          <a:off x="3082108" y="388141"/>
          <a:ext cx="1400156" cy="84009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Expert missions</a:t>
          </a:r>
        </a:p>
      </dsp:txBody>
      <dsp:txXfrm>
        <a:off x="3082108" y="388141"/>
        <a:ext cx="1400156" cy="840093"/>
      </dsp:txXfrm>
    </dsp:sp>
    <dsp:sp modelId="{602E963B-02E8-4126-8F97-6449C3B93430}">
      <dsp:nvSpPr>
        <dsp:cNvPr id="0" name=""/>
        <dsp:cNvSpPr/>
      </dsp:nvSpPr>
      <dsp:spPr>
        <a:xfrm>
          <a:off x="4622280" y="388141"/>
          <a:ext cx="1400156" cy="84009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Advanced</a:t>
          </a:r>
          <a:r>
            <a:rPr lang="en-US" sz="2400" kern="1200" dirty="0">
              <a:latin typeface="Calibri" panose="020F0502020204030204" pitchFamily="34" charset="0"/>
              <a:cs typeface="Calibri" panose="020F0502020204030204" pitchFamily="34" charset="0"/>
            </a:rPr>
            <a:t> trainings</a:t>
          </a:r>
        </a:p>
      </dsp:txBody>
      <dsp:txXfrm>
        <a:off x="4622280" y="388141"/>
        <a:ext cx="1400156" cy="840093"/>
      </dsp:txXfrm>
    </dsp:sp>
    <dsp:sp modelId="{6A6E5C15-D520-4F6F-B86B-15CB8C285997}">
      <dsp:nvSpPr>
        <dsp:cNvPr id="0" name=""/>
        <dsp:cNvSpPr/>
      </dsp:nvSpPr>
      <dsp:spPr>
        <a:xfrm>
          <a:off x="1764" y="1368250"/>
          <a:ext cx="1400156" cy="84009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Teacher trainings</a:t>
          </a:r>
        </a:p>
      </dsp:txBody>
      <dsp:txXfrm>
        <a:off x="1764" y="1368250"/>
        <a:ext cx="1400156" cy="840093"/>
      </dsp:txXfrm>
    </dsp:sp>
    <dsp:sp modelId="{FB03D445-CEA7-4A51-A0A2-D2F67D495362}">
      <dsp:nvSpPr>
        <dsp:cNvPr id="0" name=""/>
        <dsp:cNvSpPr/>
      </dsp:nvSpPr>
      <dsp:spPr>
        <a:xfrm>
          <a:off x="1541936" y="1368250"/>
          <a:ext cx="1400156" cy="84009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Fellowships</a:t>
          </a:r>
        </a:p>
      </dsp:txBody>
      <dsp:txXfrm>
        <a:off x="1541936" y="1368250"/>
        <a:ext cx="1400156" cy="840093"/>
      </dsp:txXfrm>
    </dsp:sp>
    <dsp:sp modelId="{11BF60E6-128E-4280-9A73-891EDC1BD202}">
      <dsp:nvSpPr>
        <dsp:cNvPr id="0" name=""/>
        <dsp:cNvSpPr/>
      </dsp:nvSpPr>
      <dsp:spPr>
        <a:xfrm>
          <a:off x="3082108" y="1368250"/>
          <a:ext cx="1400156" cy="84009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Ongoing support</a:t>
          </a:r>
        </a:p>
      </dsp:txBody>
      <dsp:txXfrm>
        <a:off x="3082108" y="1368250"/>
        <a:ext cx="1400156" cy="840093"/>
      </dsp:txXfrm>
    </dsp:sp>
    <dsp:sp modelId="{97EF0C63-AB40-42DB-B2C0-31C8092601C0}">
      <dsp:nvSpPr>
        <dsp:cNvPr id="0" name=""/>
        <dsp:cNvSpPr/>
      </dsp:nvSpPr>
      <dsp:spPr>
        <a:xfrm>
          <a:off x="4622280" y="1368250"/>
          <a:ext cx="1400156" cy="84009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External experts</a:t>
          </a:r>
        </a:p>
      </dsp:txBody>
      <dsp:txXfrm>
        <a:off x="4622280" y="1368250"/>
        <a:ext cx="1400156" cy="840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D598E-2727-49BE-BC8A-4FDA0F4675C0}">
      <dsp:nvSpPr>
        <dsp:cNvPr id="0" name=""/>
        <dsp:cNvSpPr/>
      </dsp:nvSpPr>
      <dsp:spPr>
        <a:xfrm>
          <a:off x="487820" y="424121"/>
          <a:ext cx="838511" cy="838511"/>
        </a:xfrm>
        <a:prstGeom prst="ellipse">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57DBBC77-C281-47C9-8744-52A482C39350}">
      <dsp:nvSpPr>
        <dsp:cNvPr id="0" name=""/>
        <dsp:cNvSpPr/>
      </dsp:nvSpPr>
      <dsp:spPr>
        <a:xfrm>
          <a:off x="666520" y="602820"/>
          <a:ext cx="481113" cy="4811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89EE33-A9D7-4F32-8B1B-6FBEDBAB7180}">
      <dsp:nvSpPr>
        <dsp:cNvPr id="0" name=""/>
        <dsp:cNvSpPr/>
      </dsp:nvSpPr>
      <dsp:spPr>
        <a:xfrm>
          <a:off x="3092" y="1409496"/>
          <a:ext cx="1807968" cy="56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baseline="0" dirty="0">
              <a:latin typeface="Calibri" panose="020F0502020204030204" pitchFamily="34" charset="0"/>
              <a:cs typeface="Calibri" panose="020F0502020204030204" pitchFamily="34" charset="0"/>
            </a:rPr>
            <a:t>Independent program and analytical tools</a:t>
          </a:r>
          <a:endParaRPr lang="en-US" sz="1800" kern="1200" cap="none" baseline="0" dirty="0"/>
        </a:p>
      </dsp:txBody>
      <dsp:txXfrm>
        <a:off x="3092" y="1409496"/>
        <a:ext cx="1807968" cy="567026"/>
      </dsp:txXfrm>
    </dsp:sp>
    <dsp:sp modelId="{E708B45C-4E6B-414F-BDD6-976F22A9882F}">
      <dsp:nvSpPr>
        <dsp:cNvPr id="0" name=""/>
        <dsp:cNvSpPr/>
      </dsp:nvSpPr>
      <dsp:spPr>
        <a:xfrm>
          <a:off x="2299469" y="424121"/>
          <a:ext cx="838511" cy="838511"/>
        </a:xfrm>
        <a:prstGeom prst="ellipse">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9940E223-D701-49D5-AE23-ACBE311C993B}">
      <dsp:nvSpPr>
        <dsp:cNvPr id="0" name=""/>
        <dsp:cNvSpPr/>
      </dsp:nvSpPr>
      <dsp:spPr>
        <a:xfrm>
          <a:off x="2478193" y="602820"/>
          <a:ext cx="481113" cy="4811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446CB2-C93A-4016-A243-8A73AF162B57}">
      <dsp:nvSpPr>
        <dsp:cNvPr id="0" name=""/>
        <dsp:cNvSpPr/>
      </dsp:nvSpPr>
      <dsp:spPr>
        <a:xfrm>
          <a:off x="1826855" y="1409496"/>
          <a:ext cx="1639097" cy="56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baseline="0" dirty="0">
              <a:latin typeface="Calibri" panose="020F0502020204030204" pitchFamily="34" charset="0"/>
              <a:cs typeface="Calibri" panose="020F0502020204030204" pitchFamily="34" charset="0"/>
            </a:rPr>
            <a:t>Up to date methodologies</a:t>
          </a:r>
          <a:endParaRPr lang="en-US" sz="1800" kern="1200" cap="none" baseline="0" dirty="0"/>
        </a:p>
      </dsp:txBody>
      <dsp:txXfrm>
        <a:off x="1826855" y="1409496"/>
        <a:ext cx="1639097" cy="567026"/>
      </dsp:txXfrm>
    </dsp:sp>
    <dsp:sp modelId="{03D03E91-8EE6-4DF9-921C-7FBC6808CF17}">
      <dsp:nvSpPr>
        <dsp:cNvPr id="0" name=""/>
        <dsp:cNvSpPr/>
      </dsp:nvSpPr>
      <dsp:spPr>
        <a:xfrm>
          <a:off x="4046879" y="424121"/>
          <a:ext cx="838511" cy="838511"/>
        </a:xfrm>
        <a:prstGeom prst="ellipse">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33A0C714-F1CA-4BED-84B4-7214460D1119}">
      <dsp:nvSpPr>
        <dsp:cNvPr id="0" name=""/>
        <dsp:cNvSpPr/>
      </dsp:nvSpPr>
      <dsp:spPr>
        <a:xfrm>
          <a:off x="4225603" y="602820"/>
          <a:ext cx="481113" cy="4811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7C9002-64BB-4FEB-8315-CC9648B00BC0}">
      <dsp:nvSpPr>
        <dsp:cNvPr id="0" name=""/>
        <dsp:cNvSpPr/>
      </dsp:nvSpPr>
      <dsp:spPr>
        <a:xfrm>
          <a:off x="3778855" y="1409496"/>
          <a:ext cx="1374609" cy="56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baseline="0" dirty="0">
              <a:latin typeface="Calibri" panose="020F0502020204030204" pitchFamily="34" charset="0"/>
              <a:cs typeface="Calibri" panose="020F0502020204030204" pitchFamily="34" charset="0"/>
            </a:rPr>
            <a:t>Driven by Member States</a:t>
          </a:r>
          <a:endParaRPr lang="en-US" sz="1800" kern="1200" cap="none" baseline="0" dirty="0"/>
        </a:p>
      </dsp:txBody>
      <dsp:txXfrm>
        <a:off x="3778855" y="1409496"/>
        <a:ext cx="1374609" cy="567026"/>
      </dsp:txXfrm>
    </dsp:sp>
    <dsp:sp modelId="{6D4038CD-2D25-4F50-AD35-B3027F504198}">
      <dsp:nvSpPr>
        <dsp:cNvPr id="0" name=""/>
        <dsp:cNvSpPr/>
      </dsp:nvSpPr>
      <dsp:spPr>
        <a:xfrm>
          <a:off x="5814487" y="424121"/>
          <a:ext cx="838511" cy="838511"/>
        </a:xfrm>
        <a:prstGeom prst="ellipse">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711D81B0-29B6-4D47-AD3D-FB2B1E2A6858}">
      <dsp:nvSpPr>
        <dsp:cNvPr id="0" name=""/>
        <dsp:cNvSpPr/>
      </dsp:nvSpPr>
      <dsp:spPr>
        <a:xfrm>
          <a:off x="5993186" y="602820"/>
          <a:ext cx="481113" cy="4811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F38EA5-7992-4E5E-BC16-0C7EB202DA0C}">
      <dsp:nvSpPr>
        <dsp:cNvPr id="0" name=""/>
        <dsp:cNvSpPr/>
      </dsp:nvSpPr>
      <dsp:spPr>
        <a:xfrm>
          <a:off x="5546438" y="1409496"/>
          <a:ext cx="1374609" cy="56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baseline="0" dirty="0">
              <a:latin typeface="Calibri" panose="020F0502020204030204" pitchFamily="34" charset="0"/>
              <a:cs typeface="Calibri" panose="020F0502020204030204" pitchFamily="34" charset="0"/>
            </a:rPr>
            <a:t>Aimed at national experts/teams</a:t>
          </a:r>
          <a:endParaRPr lang="en-US" sz="1800" kern="1200" cap="none" baseline="0" dirty="0"/>
        </a:p>
      </dsp:txBody>
      <dsp:txXfrm>
        <a:off x="5546438" y="1409496"/>
        <a:ext cx="1374609" cy="567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5940A-59D6-402B-B9BE-A7375D33C7FA}">
      <dsp:nvSpPr>
        <dsp:cNvPr id="0" name=""/>
        <dsp:cNvSpPr/>
      </dsp:nvSpPr>
      <dsp:spPr>
        <a:xfrm>
          <a:off x="752094" y="645958"/>
          <a:ext cx="1098000" cy="1098000"/>
        </a:xfrm>
        <a:prstGeom prst="ellipse">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09694A21-2D02-4C8F-9D2F-926FB4B7DAB4}">
      <dsp:nvSpPr>
        <dsp:cNvPr id="0" name=""/>
        <dsp:cNvSpPr/>
      </dsp:nvSpPr>
      <dsp:spPr>
        <a:xfrm>
          <a:off x="986094" y="87995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201906-51BF-440D-9936-9C5C4BB96731}">
      <dsp:nvSpPr>
        <dsp:cNvPr id="0" name=""/>
        <dsp:cNvSpPr/>
      </dsp:nvSpPr>
      <dsp:spPr>
        <a:xfrm>
          <a:off x="401094" y="2085958"/>
          <a:ext cx="18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baseline="0" dirty="0">
              <a:latin typeface="Calibri" panose="020F0502020204030204" pitchFamily="34" charset="0"/>
            </a:rPr>
            <a:t>Provision of tools</a:t>
          </a:r>
          <a:endParaRPr lang="en-US" sz="2400" kern="1200" cap="none" baseline="0" dirty="0"/>
        </a:p>
      </dsp:txBody>
      <dsp:txXfrm>
        <a:off x="401094" y="2085958"/>
        <a:ext cx="1800000" cy="1012500"/>
      </dsp:txXfrm>
    </dsp:sp>
    <dsp:sp modelId="{666B3B51-0AD0-4141-BAB0-4A32BCAF1A39}">
      <dsp:nvSpPr>
        <dsp:cNvPr id="0" name=""/>
        <dsp:cNvSpPr/>
      </dsp:nvSpPr>
      <dsp:spPr>
        <a:xfrm>
          <a:off x="2867094" y="645958"/>
          <a:ext cx="1098000" cy="1098000"/>
        </a:xfrm>
        <a:prstGeom prst="ellipse">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721ECBE7-B88B-4B58-BDC5-A9566AF8DC08}">
      <dsp:nvSpPr>
        <dsp:cNvPr id="0" name=""/>
        <dsp:cNvSpPr/>
      </dsp:nvSpPr>
      <dsp:spPr>
        <a:xfrm>
          <a:off x="3101094" y="87995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521657-6B49-4ABC-AEF8-16353D6116F0}">
      <dsp:nvSpPr>
        <dsp:cNvPr id="0" name=""/>
        <dsp:cNvSpPr/>
      </dsp:nvSpPr>
      <dsp:spPr>
        <a:xfrm>
          <a:off x="2516094" y="2085958"/>
          <a:ext cx="18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cap="none" baseline="0" dirty="0">
              <a:latin typeface="Calibri" panose="020F0502020204030204" pitchFamily="34" charset="0"/>
            </a:rPr>
            <a:t>Exchange of information </a:t>
          </a:r>
          <a:endParaRPr lang="en-US" sz="2200" kern="1200" cap="none" baseline="0" dirty="0"/>
        </a:p>
      </dsp:txBody>
      <dsp:txXfrm>
        <a:off x="2516094" y="2085958"/>
        <a:ext cx="1800000" cy="1012500"/>
      </dsp:txXfrm>
    </dsp:sp>
    <dsp:sp modelId="{49D6442D-E272-4107-BC75-8706C2A9AB19}">
      <dsp:nvSpPr>
        <dsp:cNvPr id="0" name=""/>
        <dsp:cNvSpPr/>
      </dsp:nvSpPr>
      <dsp:spPr>
        <a:xfrm>
          <a:off x="4982094" y="645958"/>
          <a:ext cx="1098000" cy="1098000"/>
        </a:xfrm>
        <a:prstGeom prst="ellipse">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FBA45E94-6C0F-40DC-B0F5-C00518F7614C}">
      <dsp:nvSpPr>
        <dsp:cNvPr id="0" name=""/>
        <dsp:cNvSpPr/>
      </dsp:nvSpPr>
      <dsp:spPr>
        <a:xfrm>
          <a:off x="5216094" y="87995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E8F17D-CFB6-453F-B7DC-4D7E57793756}">
      <dsp:nvSpPr>
        <dsp:cNvPr id="0" name=""/>
        <dsp:cNvSpPr/>
      </dsp:nvSpPr>
      <dsp:spPr>
        <a:xfrm>
          <a:off x="4631094" y="2085958"/>
          <a:ext cx="18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baseline="0" dirty="0">
              <a:latin typeface="Calibri" panose="020F0502020204030204" pitchFamily="34" charset="0"/>
            </a:rPr>
            <a:t>Joint training activities</a:t>
          </a:r>
          <a:endParaRPr lang="en-US" sz="2400" kern="1200" cap="none" baseline="0" dirty="0"/>
        </a:p>
      </dsp:txBody>
      <dsp:txXfrm>
        <a:off x="4631094" y="2085958"/>
        <a:ext cx="1800000" cy="1012500"/>
      </dsp:txXfrm>
    </dsp:sp>
    <dsp:sp modelId="{6A59C3E8-FB01-435A-B38E-40DA5A6065C5}">
      <dsp:nvSpPr>
        <dsp:cNvPr id="0" name=""/>
        <dsp:cNvSpPr/>
      </dsp:nvSpPr>
      <dsp:spPr>
        <a:xfrm>
          <a:off x="7256943" y="645958"/>
          <a:ext cx="1098000" cy="1098000"/>
        </a:xfrm>
        <a:prstGeom prst="ellipse">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F124E464-3942-4CEA-90A5-B42BA0CE95D3}">
      <dsp:nvSpPr>
        <dsp:cNvPr id="0" name=""/>
        <dsp:cNvSpPr/>
      </dsp:nvSpPr>
      <dsp:spPr>
        <a:xfrm>
          <a:off x="7490943" y="87995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D1184E-1258-476B-B64F-7BFF10BF8C97}">
      <dsp:nvSpPr>
        <dsp:cNvPr id="0" name=""/>
        <dsp:cNvSpPr/>
      </dsp:nvSpPr>
      <dsp:spPr>
        <a:xfrm>
          <a:off x="6746094" y="2085958"/>
          <a:ext cx="2119698"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baseline="0" dirty="0">
              <a:latin typeface="Calibri" panose="020F0502020204030204" pitchFamily="34" charset="0"/>
            </a:rPr>
            <a:t>Complementary in-country support</a:t>
          </a:r>
          <a:endParaRPr lang="en-US" sz="2400" kern="1200" cap="none" baseline="0" dirty="0"/>
        </a:p>
      </dsp:txBody>
      <dsp:txXfrm>
        <a:off x="6746094" y="2085958"/>
        <a:ext cx="2119698" cy="1012500"/>
      </dsp:txXfrm>
    </dsp:sp>
    <dsp:sp modelId="{DF14C3A3-12FF-452A-AB53-632A5BF03E51}">
      <dsp:nvSpPr>
        <dsp:cNvPr id="0" name=""/>
        <dsp:cNvSpPr/>
      </dsp:nvSpPr>
      <dsp:spPr>
        <a:xfrm>
          <a:off x="9649494" y="645958"/>
          <a:ext cx="1098000" cy="1098000"/>
        </a:xfrm>
        <a:prstGeom prst="ellipse">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7747F80C-2A14-417B-BFAE-81C01C5D8DEE}">
      <dsp:nvSpPr>
        <dsp:cNvPr id="0" name=""/>
        <dsp:cNvSpPr/>
      </dsp:nvSpPr>
      <dsp:spPr>
        <a:xfrm>
          <a:off x="9883494" y="87995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0E6C1A-6CC5-46D5-88B9-E4E7CE38EE6C}">
      <dsp:nvSpPr>
        <dsp:cNvPr id="0" name=""/>
        <dsp:cNvSpPr/>
      </dsp:nvSpPr>
      <dsp:spPr>
        <a:xfrm>
          <a:off x="9180792" y="2085958"/>
          <a:ext cx="2035404"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baseline="0" dirty="0">
              <a:latin typeface="Calibri" panose="020F0502020204030204" pitchFamily="34" charset="0"/>
            </a:rPr>
            <a:t>Events participation</a:t>
          </a:r>
          <a:endParaRPr lang="en-US" sz="2400" kern="1200" cap="none" baseline="0" dirty="0"/>
        </a:p>
      </dsp:txBody>
      <dsp:txXfrm>
        <a:off x="9180792" y="2085958"/>
        <a:ext cx="2035404" cy="101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CF536-FFA3-43C7-963D-1A3A2BF27E65}">
      <dsp:nvSpPr>
        <dsp:cNvPr id="0" name=""/>
        <dsp:cNvSpPr/>
      </dsp:nvSpPr>
      <dsp:spPr>
        <a:xfrm>
          <a:off x="0" y="3206750"/>
          <a:ext cx="10718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A1CA4CC-2F1B-46E0-8C82-EE500A26C4CF}">
      <dsp:nvSpPr>
        <dsp:cNvPr id="0" name=""/>
        <dsp:cNvSpPr/>
      </dsp:nvSpPr>
      <dsp:spPr>
        <a:xfrm rot="8100000">
          <a:off x="100382" y="749662"/>
          <a:ext cx="450379" cy="450379"/>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34D7BA6-F2BA-4207-8CA0-DC6097DD1D57}">
      <dsp:nvSpPr>
        <dsp:cNvPr id="0" name=""/>
        <dsp:cNvSpPr/>
      </dsp:nvSpPr>
      <dsp:spPr>
        <a:xfrm>
          <a:off x="150415" y="799695"/>
          <a:ext cx="350312" cy="350312"/>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B30ACE1-6DCB-44A5-9863-3B5C34C70447}">
      <dsp:nvSpPr>
        <dsp:cNvPr id="0" name=""/>
        <dsp:cNvSpPr/>
      </dsp:nvSpPr>
      <dsp:spPr>
        <a:xfrm>
          <a:off x="783130" y="800350"/>
          <a:ext cx="2433805" cy="189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000000"/>
              </a:solidFill>
              <a:latin typeface="Arial Narrow" panose="020B0606020202030204" pitchFamily="34" charset="0"/>
            </a:rPr>
            <a:t>pre-2022</a:t>
          </a:r>
          <a:endParaRPr lang="en-US" sz="1300" b="1" kern="1200" dirty="0">
            <a:solidFill>
              <a:srgbClr val="000000"/>
            </a:solidFill>
            <a:latin typeface="Arial Narrow" panose="020B0606020202030204" pitchFamily="34" charset="0"/>
          </a:endParaRPr>
        </a:p>
        <a:p>
          <a:pPr marL="114300" lvl="1" indent="-114300" algn="l" defTabSz="622300">
            <a:lnSpc>
              <a:spcPct val="90000"/>
            </a:lnSpc>
            <a:spcBef>
              <a:spcPct val="0"/>
            </a:spcBef>
            <a:spcAft>
              <a:spcPct val="15000"/>
            </a:spcAft>
            <a:buChar char="•"/>
          </a:pPr>
          <a:r>
            <a:rPr lang="es-ES" sz="1400" kern="1200" dirty="0">
              <a:solidFill>
                <a:srgbClr val="000000"/>
              </a:solidFill>
              <a:latin typeface="Arial Narrow" panose="020B0606020202030204" pitchFamily="34" charset="0"/>
              <a:cs typeface="Calibri" panose="020F0502020204030204" pitchFamily="34" charset="0"/>
            </a:rPr>
            <a:t>Regional Project: “</a:t>
          </a:r>
          <a:r>
            <a:rPr lang="en-GB" sz="1400" kern="1200" dirty="0">
              <a:solidFill>
                <a:srgbClr val="000000"/>
              </a:solidFill>
              <a:latin typeface="Arial Narrow" panose="020B0606020202030204" pitchFamily="34" charset="0"/>
              <a:cs typeface="Calibri" panose="020F0502020204030204" pitchFamily="34" charset="0"/>
            </a:rPr>
            <a:t>Supporting the Preparation of Sustainable Energy Development Plans at a Regional Level”</a:t>
          </a:r>
          <a:endParaRPr lang="en-US" sz="1400" kern="1200" dirty="0">
            <a:solidFill>
              <a:srgbClr val="000000"/>
            </a:solidFill>
            <a:latin typeface="Arial Narrow" panose="020B0606020202030204" pitchFamily="34" charset="0"/>
          </a:endParaRPr>
        </a:p>
        <a:p>
          <a:pPr marL="114300" lvl="1" indent="-114300" algn="l" defTabSz="622300">
            <a:lnSpc>
              <a:spcPct val="90000"/>
            </a:lnSpc>
            <a:spcBef>
              <a:spcPct val="0"/>
            </a:spcBef>
            <a:spcAft>
              <a:spcPct val="15000"/>
            </a:spcAft>
            <a:buChar char="•"/>
          </a:pPr>
          <a:r>
            <a:rPr lang="es-ES" sz="1400" kern="1200" dirty="0">
              <a:solidFill>
                <a:srgbClr val="000000"/>
              </a:solidFill>
              <a:latin typeface="Arial Narrow" panose="020B0606020202030204" pitchFamily="34" charset="0"/>
              <a:cs typeface="Calibri" panose="020F0502020204030204" pitchFamily="34" charset="0"/>
            </a:rPr>
            <a:t>15 LAC </a:t>
          </a:r>
          <a:r>
            <a:rPr lang="es-ES" sz="1400" kern="1200" dirty="0" err="1">
              <a:solidFill>
                <a:srgbClr val="000000"/>
              </a:solidFill>
              <a:latin typeface="Arial Narrow" panose="020B0606020202030204" pitchFamily="34" charset="0"/>
              <a:cs typeface="Calibri" panose="020F0502020204030204" pitchFamily="34" charset="0"/>
            </a:rPr>
            <a:t>countries</a:t>
          </a:r>
          <a:r>
            <a:rPr lang="es-ES" sz="1400" kern="1200" dirty="0">
              <a:solidFill>
                <a:srgbClr val="000000"/>
              </a:solidFill>
              <a:latin typeface="Arial Narrow" panose="020B0606020202030204" pitchFamily="34" charset="0"/>
              <a:cs typeface="Calibri" panose="020F0502020204030204" pitchFamily="34" charset="0"/>
            </a:rPr>
            <a:t>, </a:t>
          </a:r>
          <a:r>
            <a:rPr lang="en-GB" sz="1400" kern="1200" dirty="0">
              <a:solidFill>
                <a:srgbClr val="000000"/>
              </a:solidFill>
              <a:latin typeface="Arial Narrow" panose="020B0606020202030204" pitchFamily="34" charset="0"/>
              <a:cs typeface="Calibri" panose="020F0502020204030204" pitchFamily="34" charset="0"/>
            </a:rPr>
            <a:t>250 experts of the MSs national teams trained in IAEA’s Energy Planning tools</a:t>
          </a:r>
          <a:endParaRPr lang="en-US" sz="1400" kern="1200" dirty="0">
            <a:solidFill>
              <a:srgbClr val="000000"/>
            </a:solidFill>
            <a:latin typeface="Arial Narrow" panose="020B0606020202030204" pitchFamily="34" charset="0"/>
          </a:endParaRPr>
        </a:p>
      </dsp:txBody>
      <dsp:txXfrm>
        <a:off x="783130" y="800350"/>
        <a:ext cx="2433805" cy="1898396"/>
      </dsp:txXfrm>
    </dsp:sp>
    <dsp:sp modelId="{28828F7A-0B07-4647-8142-88D4438A42EA}">
      <dsp:nvSpPr>
        <dsp:cNvPr id="0" name=""/>
        <dsp:cNvSpPr/>
      </dsp:nvSpPr>
      <dsp:spPr>
        <a:xfrm>
          <a:off x="783130" y="133346"/>
          <a:ext cx="2433805" cy="66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kern="1200" dirty="0">
            <a:solidFill>
              <a:schemeClr val="tx1">
                <a:lumMod val="60000"/>
                <a:lumOff val="40000"/>
              </a:schemeClr>
            </a:solidFill>
          </a:endParaRPr>
        </a:p>
      </dsp:txBody>
      <dsp:txXfrm>
        <a:off x="783130" y="133346"/>
        <a:ext cx="2433805" cy="667004"/>
      </dsp:txXfrm>
    </dsp:sp>
    <dsp:sp modelId="{738F78E6-748D-46C2-9EEB-7783965F2B7E}">
      <dsp:nvSpPr>
        <dsp:cNvPr id="0" name=""/>
        <dsp:cNvSpPr/>
      </dsp:nvSpPr>
      <dsp:spPr>
        <a:xfrm>
          <a:off x="325571" y="1308354"/>
          <a:ext cx="0" cy="189839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F4D3364-F9FD-48C6-A8D2-1E1CE5D3B1E7}">
      <dsp:nvSpPr>
        <dsp:cNvPr id="0" name=""/>
        <dsp:cNvSpPr/>
      </dsp:nvSpPr>
      <dsp:spPr>
        <a:xfrm>
          <a:off x="283283" y="3146719"/>
          <a:ext cx="114647" cy="120060"/>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A69A43D-9905-430B-B366-A145A9A7142C}">
      <dsp:nvSpPr>
        <dsp:cNvPr id="0" name=""/>
        <dsp:cNvSpPr/>
      </dsp:nvSpPr>
      <dsp:spPr>
        <a:xfrm rot="18900000">
          <a:off x="1030422" y="5213458"/>
          <a:ext cx="450379" cy="450379"/>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248A8BD-2144-4425-9BCF-605DA2CB65C4}">
      <dsp:nvSpPr>
        <dsp:cNvPr id="0" name=""/>
        <dsp:cNvSpPr/>
      </dsp:nvSpPr>
      <dsp:spPr>
        <a:xfrm>
          <a:off x="1080456" y="5263491"/>
          <a:ext cx="350312" cy="350312"/>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5492A38-4BB8-457B-87EE-70F783118FC7}">
      <dsp:nvSpPr>
        <dsp:cNvPr id="0" name=""/>
        <dsp:cNvSpPr/>
      </dsp:nvSpPr>
      <dsp:spPr>
        <a:xfrm>
          <a:off x="1652237" y="2929363"/>
          <a:ext cx="2433805" cy="189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endParaRPr lang="en-US" sz="140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n-US" sz="1400" kern="1200" dirty="0">
              <a:solidFill>
                <a:srgbClr val="7030A0"/>
              </a:solidFill>
              <a:latin typeface="Arial Narrow" panose="020B0606020202030204" pitchFamily="34" charset="0"/>
            </a:rPr>
            <a:t>National projects: </a:t>
          </a:r>
          <a:r>
            <a:rPr lang="es-ES" sz="1400" kern="1200" dirty="0">
              <a:solidFill>
                <a:srgbClr val="7030A0"/>
              </a:solidFill>
              <a:latin typeface="Arial Narrow" panose="020B0606020202030204" pitchFamily="34" charset="0"/>
              <a:cs typeface="Calibri" panose="020F0502020204030204" pitchFamily="34" charset="0"/>
            </a:rPr>
            <a:t>Nicaragua, Guatemala, Saint Lucia</a:t>
          </a:r>
          <a:endParaRPr lang="en-US" sz="1400" kern="1200" dirty="0">
            <a:solidFill>
              <a:srgbClr val="7030A0"/>
            </a:solidFill>
            <a:latin typeface="Arial Narrow" panose="020B0606020202030204" pitchFamily="34" charset="0"/>
          </a:endParaRPr>
        </a:p>
        <a:p>
          <a:pPr marL="114300" lvl="1" indent="-114300" algn="l" defTabSz="622300">
            <a:lnSpc>
              <a:spcPct val="90000"/>
            </a:lnSpc>
            <a:spcBef>
              <a:spcPct val="0"/>
            </a:spcBef>
            <a:spcAft>
              <a:spcPct val="15000"/>
            </a:spcAft>
            <a:buChar char="•"/>
          </a:pPr>
          <a:r>
            <a:rPr lang="en-US" sz="1400" kern="1200" dirty="0">
              <a:solidFill>
                <a:srgbClr val="7030A0"/>
              </a:solidFill>
              <a:latin typeface="Arial Narrow" panose="020B0606020202030204" pitchFamily="34" charset="0"/>
            </a:rPr>
            <a:t>Expected results 2023: </a:t>
          </a:r>
          <a:r>
            <a:rPr lang="en-GB" sz="1400" kern="1200" dirty="0">
              <a:solidFill>
                <a:srgbClr val="7030A0"/>
              </a:solidFill>
              <a:latin typeface="Arial Narrow" panose="020B0606020202030204" pitchFamily="34" charset="0"/>
              <a:cs typeface="Calibri" panose="020F0502020204030204" pitchFamily="34" charset="0"/>
            </a:rPr>
            <a:t>National capacities strengthened for developing energy policies and sustainable energy action plans</a:t>
          </a:r>
          <a:endParaRPr lang="en-US" sz="1400" kern="1200" dirty="0">
            <a:solidFill>
              <a:srgbClr val="7030A0"/>
            </a:solidFill>
            <a:latin typeface="Arial Narrow" panose="020B0606020202030204" pitchFamily="34" charset="0"/>
          </a:endParaRPr>
        </a:p>
      </dsp:txBody>
      <dsp:txXfrm>
        <a:off x="1652237" y="2929363"/>
        <a:ext cx="2433805" cy="1898395"/>
      </dsp:txXfrm>
    </dsp:sp>
    <dsp:sp modelId="{72F5A851-6992-4A33-9B38-0330DB517148}">
      <dsp:nvSpPr>
        <dsp:cNvPr id="0" name=""/>
        <dsp:cNvSpPr/>
      </dsp:nvSpPr>
      <dsp:spPr>
        <a:xfrm>
          <a:off x="1652237" y="4827759"/>
          <a:ext cx="2433805" cy="66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rgbClr val="7030A0"/>
              </a:solidFill>
            </a:rPr>
            <a:t>2022-23</a:t>
          </a:r>
        </a:p>
      </dsp:txBody>
      <dsp:txXfrm>
        <a:off x="1652237" y="4827759"/>
        <a:ext cx="2433805" cy="667004"/>
      </dsp:txXfrm>
    </dsp:sp>
    <dsp:sp modelId="{19336F6E-8827-4CE0-83D3-711D97DC9328}">
      <dsp:nvSpPr>
        <dsp:cNvPr id="0" name=""/>
        <dsp:cNvSpPr/>
      </dsp:nvSpPr>
      <dsp:spPr>
        <a:xfrm>
          <a:off x="1268141" y="3206750"/>
          <a:ext cx="0" cy="189839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7C6F47C-81C8-4DBF-B161-319352760338}">
      <dsp:nvSpPr>
        <dsp:cNvPr id="0" name=""/>
        <dsp:cNvSpPr/>
      </dsp:nvSpPr>
      <dsp:spPr>
        <a:xfrm>
          <a:off x="1225853" y="3146719"/>
          <a:ext cx="114647" cy="120060"/>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8A7EF02-CD5A-4F9C-A8CC-24266ACCA979}">
      <dsp:nvSpPr>
        <dsp:cNvPr id="0" name=""/>
        <dsp:cNvSpPr/>
      </dsp:nvSpPr>
      <dsp:spPr>
        <a:xfrm rot="8100000">
          <a:off x="3517158" y="749662"/>
          <a:ext cx="450379" cy="450379"/>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33804C6-B9F3-47ED-99D5-EA755A6531E0}">
      <dsp:nvSpPr>
        <dsp:cNvPr id="0" name=""/>
        <dsp:cNvSpPr/>
      </dsp:nvSpPr>
      <dsp:spPr>
        <a:xfrm>
          <a:off x="3567192" y="799695"/>
          <a:ext cx="350312" cy="350312"/>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DE66768-E397-432B-AFED-7EACA7EDD22F}">
      <dsp:nvSpPr>
        <dsp:cNvPr id="0" name=""/>
        <dsp:cNvSpPr/>
      </dsp:nvSpPr>
      <dsp:spPr>
        <a:xfrm>
          <a:off x="4157762" y="800350"/>
          <a:ext cx="2433805" cy="189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C00000"/>
              </a:solidFill>
              <a:latin typeface="Arial Narrow" panose="020B0606020202030204" pitchFamily="34" charset="0"/>
            </a:rPr>
            <a:t>2024</a:t>
          </a:r>
          <a:endParaRPr lang="en-US" sz="1400" b="1" kern="1200" dirty="0">
            <a:solidFill>
              <a:srgbClr val="C00000"/>
            </a:solidFill>
            <a:latin typeface="Arial Narrow" panose="020B0606020202030204" pitchFamily="34" charset="0"/>
          </a:endParaRPr>
        </a:p>
        <a:p>
          <a:pPr marL="114300" lvl="1" indent="-114300" algn="l" defTabSz="622300">
            <a:lnSpc>
              <a:spcPct val="90000"/>
            </a:lnSpc>
            <a:spcBef>
              <a:spcPct val="0"/>
            </a:spcBef>
            <a:spcAft>
              <a:spcPct val="15000"/>
            </a:spcAft>
            <a:buChar char="•"/>
          </a:pPr>
          <a:r>
            <a:rPr lang="en-GB" sz="1400" kern="1200" dirty="0">
              <a:solidFill>
                <a:srgbClr val="C00000"/>
              </a:solidFill>
              <a:latin typeface="Arial Narrow" panose="020B0606020202030204" pitchFamily="34" charset="0"/>
            </a:rPr>
            <a:t>Project kick-off and energy-water-land-climate scoping workshop</a:t>
          </a:r>
          <a:endParaRPr lang="en-US" sz="1400" kern="1200" dirty="0">
            <a:solidFill>
              <a:srgbClr val="C00000"/>
            </a:solidFill>
            <a:latin typeface="Arial Narrow" panose="020B0606020202030204" pitchFamily="34" charset="0"/>
          </a:endParaRPr>
        </a:p>
        <a:p>
          <a:pPr marL="114300" lvl="1" indent="-114300" algn="l" defTabSz="622300">
            <a:lnSpc>
              <a:spcPct val="90000"/>
            </a:lnSpc>
            <a:spcBef>
              <a:spcPct val="0"/>
            </a:spcBef>
            <a:spcAft>
              <a:spcPct val="15000"/>
            </a:spcAft>
            <a:buChar char="•"/>
          </a:pPr>
          <a:r>
            <a:rPr lang="en-GB" sz="1400" kern="1200" dirty="0">
              <a:solidFill>
                <a:srgbClr val="C00000"/>
              </a:solidFill>
              <a:latin typeface="Arial Narrow" panose="020B0606020202030204" pitchFamily="34" charset="0"/>
            </a:rPr>
            <a:t>Sub-regional workshops to present national studies on energy, climate, land &amp; water:</a:t>
          </a:r>
          <a:endParaRPr lang="en-US" sz="1400" b="1" kern="1200" dirty="0">
            <a:solidFill>
              <a:srgbClr val="C00000"/>
            </a:solidFill>
            <a:latin typeface="Arial Narrow" panose="020B0606020202030204" pitchFamily="34" charset="0"/>
          </a:endParaRPr>
        </a:p>
        <a:p>
          <a:pPr marL="228600" lvl="2" indent="-114300" algn="l" defTabSz="622300">
            <a:lnSpc>
              <a:spcPct val="90000"/>
            </a:lnSpc>
            <a:spcBef>
              <a:spcPct val="0"/>
            </a:spcBef>
            <a:spcAft>
              <a:spcPct val="15000"/>
            </a:spcAft>
            <a:buChar char="•"/>
          </a:pPr>
          <a:r>
            <a:rPr lang="en-GB" sz="1400" b="1" kern="1200" dirty="0">
              <a:solidFill>
                <a:srgbClr val="C00000"/>
              </a:solidFill>
              <a:latin typeface="Arial Narrow" panose="020B0606020202030204" pitchFamily="34" charset="0"/>
            </a:rPr>
            <a:t>Mesoamerica &amp; Caribbean</a:t>
          </a:r>
          <a:endParaRPr lang="en-US" sz="1400" b="1" kern="1200" dirty="0">
            <a:solidFill>
              <a:srgbClr val="C00000"/>
            </a:solidFill>
            <a:latin typeface="Arial Narrow" panose="020B0606020202030204" pitchFamily="34" charset="0"/>
          </a:endParaRPr>
        </a:p>
        <a:p>
          <a:pPr marL="228600" lvl="2" indent="-114300" algn="l" defTabSz="622300">
            <a:lnSpc>
              <a:spcPct val="90000"/>
            </a:lnSpc>
            <a:spcBef>
              <a:spcPct val="0"/>
            </a:spcBef>
            <a:spcAft>
              <a:spcPct val="15000"/>
            </a:spcAft>
            <a:buChar char="•"/>
          </a:pPr>
          <a:r>
            <a:rPr lang="en-GB" sz="1400" b="1" kern="1200" dirty="0">
              <a:solidFill>
                <a:srgbClr val="C00000"/>
              </a:solidFill>
              <a:latin typeface="Arial Narrow" panose="020B0606020202030204" pitchFamily="34" charset="0"/>
            </a:rPr>
            <a:t>South America &amp; Andean region</a:t>
          </a:r>
          <a:endParaRPr lang="en-US" sz="1400" b="1" kern="1200" dirty="0">
            <a:solidFill>
              <a:srgbClr val="C00000"/>
            </a:solidFill>
            <a:latin typeface="Arial Narrow" panose="020B0606020202030204" pitchFamily="34" charset="0"/>
          </a:endParaRPr>
        </a:p>
      </dsp:txBody>
      <dsp:txXfrm>
        <a:off x="4157762" y="800350"/>
        <a:ext cx="2433805" cy="1898396"/>
      </dsp:txXfrm>
    </dsp:sp>
    <dsp:sp modelId="{1974C18A-3901-48F3-8461-D5A7837E5A11}">
      <dsp:nvSpPr>
        <dsp:cNvPr id="0" name=""/>
        <dsp:cNvSpPr/>
      </dsp:nvSpPr>
      <dsp:spPr>
        <a:xfrm>
          <a:off x="4157762" y="133346"/>
          <a:ext cx="2433805" cy="66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kern="1200" dirty="0"/>
        </a:p>
      </dsp:txBody>
      <dsp:txXfrm>
        <a:off x="4157762" y="133346"/>
        <a:ext cx="2433805" cy="667004"/>
      </dsp:txXfrm>
    </dsp:sp>
    <dsp:sp modelId="{3C4217FB-8F32-424A-9463-2AFF81D61B33}">
      <dsp:nvSpPr>
        <dsp:cNvPr id="0" name=""/>
        <dsp:cNvSpPr/>
      </dsp:nvSpPr>
      <dsp:spPr>
        <a:xfrm>
          <a:off x="3772812" y="1308354"/>
          <a:ext cx="0" cy="189839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2C34919-BFC0-4241-8F85-C2FD8F96BB6F}">
      <dsp:nvSpPr>
        <dsp:cNvPr id="0" name=""/>
        <dsp:cNvSpPr/>
      </dsp:nvSpPr>
      <dsp:spPr>
        <a:xfrm>
          <a:off x="3730524" y="3146719"/>
          <a:ext cx="114647" cy="120060"/>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90A3237-FF61-4F33-ABE2-B255DFCBEB61}">
      <dsp:nvSpPr>
        <dsp:cNvPr id="0" name=""/>
        <dsp:cNvSpPr/>
      </dsp:nvSpPr>
      <dsp:spPr>
        <a:xfrm rot="18900000">
          <a:off x="4680692" y="5213458"/>
          <a:ext cx="450379" cy="450379"/>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F438092-1BE9-4D2C-8DD6-9435BE46AF9E}">
      <dsp:nvSpPr>
        <dsp:cNvPr id="0" name=""/>
        <dsp:cNvSpPr/>
      </dsp:nvSpPr>
      <dsp:spPr>
        <a:xfrm>
          <a:off x="4730725" y="5263491"/>
          <a:ext cx="350312" cy="350312"/>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F518483-C397-417C-9A2D-93A5F29B9C48}">
      <dsp:nvSpPr>
        <dsp:cNvPr id="0" name=""/>
        <dsp:cNvSpPr/>
      </dsp:nvSpPr>
      <dsp:spPr>
        <a:xfrm>
          <a:off x="5239657" y="3075657"/>
          <a:ext cx="2433805" cy="189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endParaRPr lang="en-US" sz="1400" b="1"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n-GB" sz="1400" kern="1200" dirty="0">
              <a:solidFill>
                <a:schemeClr val="accent2">
                  <a:lumMod val="75000"/>
                </a:schemeClr>
              </a:solidFill>
              <a:latin typeface="Arial Narrow" panose="020B0606020202030204" pitchFamily="34" charset="0"/>
            </a:rPr>
            <a:t>Regional workshops on </a:t>
          </a:r>
          <a:r>
            <a:rPr lang="en-GB" sz="1400" b="1" kern="1200" dirty="0">
              <a:solidFill>
                <a:schemeClr val="accent2">
                  <a:lumMod val="75000"/>
                </a:schemeClr>
              </a:solidFill>
              <a:latin typeface="Arial Narrow" panose="020B0606020202030204" pitchFamily="34" charset="0"/>
            </a:rPr>
            <a:t>energy </a:t>
          </a:r>
          <a:r>
            <a:rPr lang="en-GB" sz="1400" kern="1200" dirty="0">
              <a:solidFill>
                <a:schemeClr val="accent2">
                  <a:lumMod val="75000"/>
                </a:schemeClr>
              </a:solidFill>
              <a:latin typeface="Arial Narrow" panose="020B0606020202030204" pitchFamily="34" charset="0"/>
            </a:rPr>
            <a:t>modelling</a:t>
          </a:r>
          <a:endParaRPr lang="en-US" sz="1400" kern="1200" dirty="0">
            <a:solidFill>
              <a:schemeClr val="accent2">
                <a:lumMod val="75000"/>
              </a:schemeClr>
            </a:solidFill>
            <a:latin typeface="Arial Narrow" panose="020B0606020202030204" pitchFamily="34" charset="0"/>
          </a:endParaRPr>
        </a:p>
        <a:p>
          <a:pPr marL="228600" lvl="2" indent="-114300" algn="l" defTabSz="622300">
            <a:lnSpc>
              <a:spcPct val="90000"/>
            </a:lnSpc>
            <a:spcBef>
              <a:spcPct val="0"/>
            </a:spcBef>
            <a:spcAft>
              <a:spcPct val="15000"/>
            </a:spcAft>
            <a:buChar char="•"/>
          </a:pPr>
          <a:r>
            <a:rPr lang="en-GB" sz="1400" kern="1200" dirty="0">
              <a:solidFill>
                <a:schemeClr val="accent2">
                  <a:lumMod val="75000"/>
                </a:schemeClr>
              </a:solidFill>
              <a:latin typeface="Arial Narrow" panose="020B0606020202030204" pitchFamily="34" charset="0"/>
            </a:rPr>
            <a:t>Mesoamerica &amp; Caribbean</a:t>
          </a:r>
          <a:endParaRPr lang="en-US" sz="1400" kern="1200" dirty="0">
            <a:solidFill>
              <a:schemeClr val="accent2">
                <a:lumMod val="75000"/>
              </a:schemeClr>
            </a:solidFill>
            <a:latin typeface="Arial Narrow" panose="020B0606020202030204" pitchFamily="34" charset="0"/>
          </a:endParaRPr>
        </a:p>
        <a:p>
          <a:pPr marL="228600" lvl="2" indent="-114300" algn="l" defTabSz="622300">
            <a:lnSpc>
              <a:spcPct val="90000"/>
            </a:lnSpc>
            <a:spcBef>
              <a:spcPct val="0"/>
            </a:spcBef>
            <a:spcAft>
              <a:spcPct val="15000"/>
            </a:spcAft>
            <a:buChar char="•"/>
          </a:pPr>
          <a:r>
            <a:rPr lang="en-GB" sz="1400" kern="1200" dirty="0">
              <a:solidFill>
                <a:schemeClr val="accent2">
                  <a:lumMod val="75000"/>
                </a:schemeClr>
              </a:solidFill>
              <a:latin typeface="Arial Narrow" panose="020B0606020202030204" pitchFamily="34" charset="0"/>
            </a:rPr>
            <a:t>South America &amp; Andean region</a:t>
          </a:r>
          <a:endParaRPr lang="en-US" sz="1400" kern="1200" dirty="0">
            <a:solidFill>
              <a:schemeClr val="accent2">
                <a:lumMod val="75000"/>
              </a:schemeClr>
            </a:solidFill>
            <a:latin typeface="Arial Narrow" panose="020B0606020202030204" pitchFamily="34" charset="0"/>
          </a:endParaRPr>
        </a:p>
        <a:p>
          <a:pPr marL="115200" lvl="2" indent="-114300" algn="l" defTabSz="622300">
            <a:lnSpc>
              <a:spcPct val="90000"/>
            </a:lnSpc>
            <a:spcBef>
              <a:spcPct val="0"/>
            </a:spcBef>
            <a:spcAft>
              <a:spcPct val="15000"/>
            </a:spcAft>
            <a:buChar char="•"/>
          </a:pPr>
          <a:r>
            <a:rPr lang="en-GB" sz="1400" kern="1200" dirty="0">
              <a:solidFill>
                <a:schemeClr val="accent2">
                  <a:lumMod val="75000"/>
                </a:schemeClr>
              </a:solidFill>
              <a:latin typeface="Arial Narrow" panose="020B0606020202030204" pitchFamily="34" charset="0"/>
            </a:rPr>
            <a:t>Regional workshop to present integrated methodology and example case study</a:t>
          </a:r>
          <a:endParaRPr lang="en-US" sz="1400" kern="1200" dirty="0">
            <a:solidFill>
              <a:schemeClr val="accent2">
                <a:lumMod val="75000"/>
              </a:schemeClr>
            </a:solidFill>
            <a:latin typeface="Arial Narrow" panose="020B0606020202030204" pitchFamily="34" charset="0"/>
          </a:endParaRPr>
        </a:p>
      </dsp:txBody>
      <dsp:txXfrm>
        <a:off x="5239657" y="3075657"/>
        <a:ext cx="2433805" cy="1898395"/>
      </dsp:txXfrm>
    </dsp:sp>
    <dsp:sp modelId="{D4046BA0-9D08-4ADB-9467-3F83621617A9}">
      <dsp:nvSpPr>
        <dsp:cNvPr id="0" name=""/>
        <dsp:cNvSpPr/>
      </dsp:nvSpPr>
      <dsp:spPr>
        <a:xfrm>
          <a:off x="5239657" y="4974053"/>
          <a:ext cx="2433805" cy="66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accent2">
                  <a:lumMod val="75000"/>
                </a:schemeClr>
              </a:solidFill>
            </a:rPr>
            <a:t>2025</a:t>
          </a:r>
        </a:p>
      </dsp:txBody>
      <dsp:txXfrm>
        <a:off x="5239657" y="4974053"/>
        <a:ext cx="2433805" cy="667004"/>
      </dsp:txXfrm>
    </dsp:sp>
    <dsp:sp modelId="{56D2A58B-A319-4844-B656-D786CF862560}">
      <dsp:nvSpPr>
        <dsp:cNvPr id="0" name=""/>
        <dsp:cNvSpPr/>
      </dsp:nvSpPr>
      <dsp:spPr>
        <a:xfrm>
          <a:off x="4905882" y="3206750"/>
          <a:ext cx="0" cy="189839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FC6C4BD-A1CD-4854-9DBF-667F1517858D}">
      <dsp:nvSpPr>
        <dsp:cNvPr id="0" name=""/>
        <dsp:cNvSpPr/>
      </dsp:nvSpPr>
      <dsp:spPr>
        <a:xfrm>
          <a:off x="4863594" y="3146719"/>
          <a:ext cx="114647" cy="120060"/>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009627-71B0-477F-B757-09D66B25133D}">
      <dsp:nvSpPr>
        <dsp:cNvPr id="0" name=""/>
        <dsp:cNvSpPr/>
      </dsp:nvSpPr>
      <dsp:spPr>
        <a:xfrm rot="8100000">
          <a:off x="6778262" y="749662"/>
          <a:ext cx="450379" cy="450379"/>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2935F5A-B1F4-4949-BC5A-DE861EEB7E22}">
      <dsp:nvSpPr>
        <dsp:cNvPr id="0" name=""/>
        <dsp:cNvSpPr/>
      </dsp:nvSpPr>
      <dsp:spPr>
        <a:xfrm>
          <a:off x="6828295" y="799695"/>
          <a:ext cx="350312" cy="350312"/>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010B084-9AA0-48F2-9A14-EED44618D13E}">
      <dsp:nvSpPr>
        <dsp:cNvPr id="0" name=""/>
        <dsp:cNvSpPr/>
      </dsp:nvSpPr>
      <dsp:spPr>
        <a:xfrm>
          <a:off x="7385976" y="800350"/>
          <a:ext cx="2433805" cy="189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6">
                  <a:lumMod val="50000"/>
                </a:schemeClr>
              </a:solidFill>
              <a:latin typeface="Arial Narrow" panose="020B0606020202030204" pitchFamily="34" charset="0"/>
            </a:rPr>
            <a:t>2026</a:t>
          </a:r>
        </a:p>
        <a:p>
          <a:pPr marL="114300" lvl="1" indent="-114300" algn="l" defTabSz="622300">
            <a:lnSpc>
              <a:spcPct val="90000"/>
            </a:lnSpc>
            <a:spcBef>
              <a:spcPct val="0"/>
            </a:spcBef>
            <a:spcAft>
              <a:spcPct val="15000"/>
            </a:spcAft>
            <a:buChar char="•"/>
          </a:pPr>
          <a:r>
            <a:rPr lang="en-GB" sz="1400" b="0" kern="1200" dirty="0">
              <a:solidFill>
                <a:schemeClr val="accent6">
                  <a:lumMod val="50000"/>
                </a:schemeClr>
              </a:solidFill>
              <a:latin typeface="Arial Narrow" panose="020B0606020202030204" pitchFamily="34" charset="0"/>
            </a:rPr>
            <a:t>Regional trainings </a:t>
          </a:r>
          <a:r>
            <a:rPr lang="en-GB" sz="1400" b="1" kern="1200" dirty="0">
              <a:solidFill>
                <a:schemeClr val="accent6">
                  <a:lumMod val="50000"/>
                </a:schemeClr>
              </a:solidFill>
              <a:latin typeface="Arial Narrow" panose="020B0606020202030204" pitchFamily="34" charset="0"/>
            </a:rPr>
            <a:t>water-energy-climate </a:t>
          </a:r>
          <a:r>
            <a:rPr lang="en-GB" sz="1400" b="0" kern="1200" dirty="0">
              <a:solidFill>
                <a:schemeClr val="accent6">
                  <a:lumMod val="50000"/>
                </a:schemeClr>
              </a:solidFill>
              <a:latin typeface="Arial Narrow" panose="020B0606020202030204" pitchFamily="34" charset="0"/>
            </a:rPr>
            <a:t>modelling:</a:t>
          </a:r>
          <a:endParaRPr lang="en-US" sz="1400" b="0" kern="1200" dirty="0">
            <a:solidFill>
              <a:schemeClr val="accent6">
                <a:lumMod val="50000"/>
              </a:schemeClr>
            </a:solidFill>
            <a:latin typeface="Arial Narrow" panose="020B0606020202030204" pitchFamily="34" charset="0"/>
          </a:endParaRPr>
        </a:p>
        <a:p>
          <a:pPr marL="228600" lvl="2" indent="-114300" algn="l" defTabSz="622300">
            <a:lnSpc>
              <a:spcPct val="90000"/>
            </a:lnSpc>
            <a:spcBef>
              <a:spcPct val="0"/>
            </a:spcBef>
            <a:spcAft>
              <a:spcPct val="15000"/>
            </a:spcAft>
            <a:buChar char="•"/>
          </a:pPr>
          <a:r>
            <a:rPr lang="en-GB" sz="1400" b="0" kern="1200" dirty="0">
              <a:solidFill>
                <a:schemeClr val="accent6">
                  <a:lumMod val="50000"/>
                </a:schemeClr>
              </a:solidFill>
              <a:latin typeface="Arial Narrow" panose="020B0606020202030204" pitchFamily="34" charset="0"/>
            </a:rPr>
            <a:t>Mesoamerica &amp; Caribbean</a:t>
          </a:r>
          <a:endParaRPr lang="en-US" sz="1400" b="0" kern="1200" dirty="0">
            <a:solidFill>
              <a:schemeClr val="accent6">
                <a:lumMod val="50000"/>
              </a:schemeClr>
            </a:solidFill>
            <a:latin typeface="Arial Narrow" panose="020B0606020202030204" pitchFamily="34" charset="0"/>
          </a:endParaRPr>
        </a:p>
        <a:p>
          <a:pPr marL="228600" lvl="2" indent="-114300" algn="l" defTabSz="622300">
            <a:lnSpc>
              <a:spcPct val="90000"/>
            </a:lnSpc>
            <a:spcBef>
              <a:spcPct val="0"/>
            </a:spcBef>
            <a:spcAft>
              <a:spcPct val="15000"/>
            </a:spcAft>
            <a:buChar char="•"/>
          </a:pPr>
          <a:r>
            <a:rPr lang="en-GB" sz="1400" b="0" kern="1200" dirty="0">
              <a:solidFill>
                <a:schemeClr val="accent6">
                  <a:lumMod val="50000"/>
                </a:schemeClr>
              </a:solidFill>
              <a:latin typeface="Arial Narrow" panose="020B0606020202030204" pitchFamily="34" charset="0"/>
            </a:rPr>
            <a:t>South America &amp; Andean region</a:t>
          </a:r>
          <a:endParaRPr lang="en-US" sz="1400" b="0" kern="1200" dirty="0">
            <a:solidFill>
              <a:schemeClr val="accent6">
                <a:lumMod val="50000"/>
              </a:schemeClr>
            </a:solidFill>
            <a:latin typeface="Arial Narrow" panose="020B0606020202030204" pitchFamily="34" charset="0"/>
          </a:endParaRPr>
        </a:p>
        <a:p>
          <a:pPr marL="0" lvl="0" indent="0" algn="l" defTabSz="622300">
            <a:lnSpc>
              <a:spcPct val="90000"/>
            </a:lnSpc>
            <a:spcBef>
              <a:spcPct val="0"/>
            </a:spcBef>
            <a:spcAft>
              <a:spcPct val="35000"/>
            </a:spcAft>
            <a:buNone/>
          </a:pPr>
          <a:endParaRPr lang="en-US" sz="1400" b="0" kern="1200" dirty="0">
            <a:solidFill>
              <a:schemeClr val="accent6">
                <a:lumMod val="50000"/>
              </a:schemeClr>
            </a:solidFill>
            <a:latin typeface="Arial Narrow" panose="020B0606020202030204" pitchFamily="34" charset="0"/>
          </a:endParaRPr>
        </a:p>
        <a:p>
          <a:pPr marL="114300" lvl="1" indent="-114300" algn="l" defTabSz="622300">
            <a:lnSpc>
              <a:spcPct val="90000"/>
            </a:lnSpc>
            <a:spcBef>
              <a:spcPct val="0"/>
            </a:spcBef>
            <a:spcAft>
              <a:spcPct val="15000"/>
            </a:spcAft>
            <a:buChar char="•"/>
          </a:pPr>
          <a:endParaRPr lang="en-US" sz="1400" b="0" kern="1200" dirty="0">
            <a:latin typeface="Arial Narrow" panose="020B0606020202030204" pitchFamily="34" charset="0"/>
          </a:endParaRPr>
        </a:p>
      </dsp:txBody>
      <dsp:txXfrm>
        <a:off x="7385976" y="800350"/>
        <a:ext cx="2433805" cy="1898396"/>
      </dsp:txXfrm>
    </dsp:sp>
    <dsp:sp modelId="{27E181B9-054C-4E2E-96D1-4D3EF9C705CA}">
      <dsp:nvSpPr>
        <dsp:cNvPr id="0" name=""/>
        <dsp:cNvSpPr/>
      </dsp:nvSpPr>
      <dsp:spPr>
        <a:xfrm>
          <a:off x="7385976" y="133346"/>
          <a:ext cx="2433805" cy="66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kern="1200" dirty="0"/>
        </a:p>
      </dsp:txBody>
      <dsp:txXfrm>
        <a:off x="7385976" y="133346"/>
        <a:ext cx="2433805" cy="667004"/>
      </dsp:txXfrm>
    </dsp:sp>
    <dsp:sp modelId="{89CC4370-8615-4436-8B4F-C7298BCF2003}">
      <dsp:nvSpPr>
        <dsp:cNvPr id="0" name=""/>
        <dsp:cNvSpPr/>
      </dsp:nvSpPr>
      <dsp:spPr>
        <a:xfrm>
          <a:off x="6991453" y="1308354"/>
          <a:ext cx="0" cy="189839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C71C75F-C961-4BC3-A58F-A618C133FEB8}">
      <dsp:nvSpPr>
        <dsp:cNvPr id="0" name=""/>
        <dsp:cNvSpPr/>
      </dsp:nvSpPr>
      <dsp:spPr>
        <a:xfrm>
          <a:off x="6949165" y="3146719"/>
          <a:ext cx="114647" cy="120060"/>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FF4F16-41BF-4E2E-B006-B7A97F87D6EC}">
      <dsp:nvSpPr>
        <dsp:cNvPr id="0" name=""/>
        <dsp:cNvSpPr/>
      </dsp:nvSpPr>
      <dsp:spPr>
        <a:xfrm rot="18900000">
          <a:off x="7734233" y="5213458"/>
          <a:ext cx="450379" cy="450379"/>
        </a:xfrm>
        <a:prstGeom prst="teardrop">
          <a:avLst>
            <a:gd name="adj" fmla="val 11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7DA96AF-B58C-4C37-8CD7-8D444150700C}">
      <dsp:nvSpPr>
        <dsp:cNvPr id="0" name=""/>
        <dsp:cNvSpPr/>
      </dsp:nvSpPr>
      <dsp:spPr>
        <a:xfrm>
          <a:off x="7784266" y="5263491"/>
          <a:ext cx="350312" cy="350312"/>
        </a:xfrm>
        <a:prstGeom prst="ellipse">
          <a:avLst/>
        </a:prstGeom>
        <a:solidFill>
          <a:schemeClr val="lt1">
            <a:alpha val="9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6C627B-CF6C-433B-ABBB-49CB93331691}">
      <dsp:nvSpPr>
        <dsp:cNvPr id="0" name=""/>
        <dsp:cNvSpPr/>
      </dsp:nvSpPr>
      <dsp:spPr>
        <a:xfrm>
          <a:off x="8241941" y="3054046"/>
          <a:ext cx="2433805" cy="189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endParaRPr lang="en-US" sz="1400" b="0" kern="1200" dirty="0">
            <a:latin typeface="Arial Narrow" panose="020B0606020202030204" pitchFamily="34" charset="0"/>
          </a:endParaRPr>
        </a:p>
        <a:p>
          <a:pPr marL="114300" lvl="1" indent="-114300" algn="l" defTabSz="622300">
            <a:lnSpc>
              <a:spcPct val="90000"/>
            </a:lnSpc>
            <a:spcBef>
              <a:spcPct val="0"/>
            </a:spcBef>
            <a:spcAft>
              <a:spcPct val="15000"/>
            </a:spcAft>
            <a:buChar char="•"/>
          </a:pPr>
          <a:r>
            <a:rPr lang="en-GB" sz="1400" b="0" kern="1200" dirty="0">
              <a:solidFill>
                <a:schemeClr val="accent5">
                  <a:lumMod val="75000"/>
                </a:schemeClr>
              </a:solidFill>
              <a:latin typeface="Arial Narrow" panose="020B0606020202030204" pitchFamily="34" charset="0"/>
            </a:rPr>
            <a:t>Regional trainings on </a:t>
          </a:r>
          <a:r>
            <a:rPr lang="en-GB" sz="1400" b="1" kern="1200" dirty="0">
              <a:solidFill>
                <a:schemeClr val="accent5">
                  <a:lumMod val="75000"/>
                </a:schemeClr>
              </a:solidFill>
              <a:latin typeface="Arial Narrow" panose="020B0606020202030204" pitchFamily="34" charset="0"/>
            </a:rPr>
            <a:t>land</a:t>
          </a:r>
          <a:r>
            <a:rPr lang="en-GB" sz="1400" b="0" kern="1200" dirty="0">
              <a:solidFill>
                <a:schemeClr val="accent5">
                  <a:lumMod val="75000"/>
                </a:schemeClr>
              </a:solidFill>
              <a:latin typeface="Arial Narrow" panose="020B0606020202030204" pitchFamily="34" charset="0"/>
            </a:rPr>
            <a:t> </a:t>
          </a:r>
          <a:r>
            <a:rPr lang="en-GB" sz="1400" b="1" kern="1200" dirty="0">
              <a:solidFill>
                <a:schemeClr val="accent5">
                  <a:lumMod val="75000"/>
                </a:schemeClr>
              </a:solidFill>
              <a:latin typeface="Arial Narrow" panose="020B0606020202030204" pitchFamily="34" charset="0"/>
            </a:rPr>
            <a:t>use-energy-climate </a:t>
          </a:r>
          <a:r>
            <a:rPr lang="en-GB" sz="1400" b="0" kern="1200" dirty="0">
              <a:solidFill>
                <a:schemeClr val="accent5">
                  <a:lumMod val="75000"/>
                </a:schemeClr>
              </a:solidFill>
              <a:latin typeface="Arial Narrow" panose="020B0606020202030204" pitchFamily="34" charset="0"/>
            </a:rPr>
            <a:t>modelling:</a:t>
          </a:r>
          <a:endParaRPr lang="en-US" sz="1400" b="0" kern="1200" dirty="0">
            <a:solidFill>
              <a:schemeClr val="accent5">
                <a:lumMod val="75000"/>
              </a:schemeClr>
            </a:solidFill>
            <a:latin typeface="Arial Narrow" panose="020B0606020202030204" pitchFamily="34" charset="0"/>
          </a:endParaRPr>
        </a:p>
        <a:p>
          <a:pPr marL="228600" lvl="2" indent="-114300" algn="l" defTabSz="622300">
            <a:lnSpc>
              <a:spcPct val="90000"/>
            </a:lnSpc>
            <a:spcBef>
              <a:spcPct val="0"/>
            </a:spcBef>
            <a:spcAft>
              <a:spcPct val="15000"/>
            </a:spcAft>
            <a:buChar char="•"/>
          </a:pPr>
          <a:r>
            <a:rPr lang="en-GB" sz="1400" b="0" kern="1200" dirty="0">
              <a:solidFill>
                <a:schemeClr val="accent5">
                  <a:lumMod val="75000"/>
                </a:schemeClr>
              </a:solidFill>
              <a:latin typeface="Arial Narrow" panose="020B0606020202030204" pitchFamily="34" charset="0"/>
            </a:rPr>
            <a:t>Mesoamerica &amp; Caribbean</a:t>
          </a:r>
          <a:endParaRPr lang="en-US" sz="1400" b="0" kern="1200" dirty="0">
            <a:solidFill>
              <a:schemeClr val="accent5">
                <a:lumMod val="75000"/>
              </a:schemeClr>
            </a:solidFill>
            <a:latin typeface="Arial Narrow" panose="020B0606020202030204" pitchFamily="34" charset="0"/>
          </a:endParaRPr>
        </a:p>
        <a:p>
          <a:pPr marL="228600" lvl="2" indent="-114300" algn="l" defTabSz="622300">
            <a:lnSpc>
              <a:spcPct val="90000"/>
            </a:lnSpc>
            <a:spcBef>
              <a:spcPct val="0"/>
            </a:spcBef>
            <a:spcAft>
              <a:spcPct val="15000"/>
            </a:spcAft>
            <a:buChar char="•"/>
          </a:pPr>
          <a:r>
            <a:rPr lang="en-GB" sz="1400" b="0" kern="1200" dirty="0">
              <a:solidFill>
                <a:schemeClr val="accent5">
                  <a:lumMod val="75000"/>
                </a:schemeClr>
              </a:solidFill>
              <a:latin typeface="Arial Narrow" panose="020B0606020202030204" pitchFamily="34" charset="0"/>
            </a:rPr>
            <a:t>South America &amp; Andean region</a:t>
          </a:r>
        </a:p>
        <a:p>
          <a:pPr marL="114300" lvl="1" indent="-114300" algn="l" defTabSz="622300">
            <a:lnSpc>
              <a:spcPct val="90000"/>
            </a:lnSpc>
            <a:spcBef>
              <a:spcPct val="0"/>
            </a:spcBef>
            <a:spcAft>
              <a:spcPct val="15000"/>
            </a:spcAft>
            <a:buChar char="•"/>
          </a:pPr>
          <a:r>
            <a:rPr lang="en-GB" sz="1400" b="0" kern="1200" dirty="0">
              <a:solidFill>
                <a:schemeClr val="accent5">
                  <a:lumMod val="75000"/>
                </a:schemeClr>
              </a:solidFill>
              <a:latin typeface="Arial Narrow" panose="020B0606020202030204" pitchFamily="34" charset="0"/>
            </a:rPr>
            <a:t>Final workshop and coordination meeting</a:t>
          </a:r>
        </a:p>
        <a:p>
          <a:pPr marL="114300" lvl="1" indent="-114300" algn="l" defTabSz="622300">
            <a:lnSpc>
              <a:spcPct val="90000"/>
            </a:lnSpc>
            <a:spcBef>
              <a:spcPct val="0"/>
            </a:spcBef>
            <a:spcAft>
              <a:spcPct val="15000"/>
            </a:spcAft>
            <a:buChar char="•"/>
          </a:pPr>
          <a:endParaRPr lang="en-GB" sz="1400" b="0" kern="1200" dirty="0">
            <a:solidFill>
              <a:schemeClr val="accent5">
                <a:lumMod val="75000"/>
              </a:schemeClr>
            </a:solidFill>
            <a:latin typeface="Arial Narrow" panose="020B0606020202030204" pitchFamily="34" charset="0"/>
          </a:endParaRPr>
        </a:p>
      </dsp:txBody>
      <dsp:txXfrm>
        <a:off x="8241941" y="3054046"/>
        <a:ext cx="2433805" cy="1898395"/>
      </dsp:txXfrm>
    </dsp:sp>
    <dsp:sp modelId="{AB1B69EC-C5A0-40BE-AD10-B6D24617505D}">
      <dsp:nvSpPr>
        <dsp:cNvPr id="0" name=""/>
        <dsp:cNvSpPr/>
      </dsp:nvSpPr>
      <dsp:spPr>
        <a:xfrm>
          <a:off x="8241941" y="4952442"/>
          <a:ext cx="2433805" cy="66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accent5">
                  <a:lumMod val="75000"/>
                </a:schemeClr>
              </a:solidFill>
            </a:rPr>
            <a:t>2027</a:t>
          </a:r>
          <a:endParaRPr lang="en-US" sz="1800" b="0" kern="1200" dirty="0">
            <a:solidFill>
              <a:schemeClr val="accent5">
                <a:lumMod val="75000"/>
              </a:schemeClr>
            </a:solidFill>
          </a:endParaRPr>
        </a:p>
      </dsp:txBody>
      <dsp:txXfrm>
        <a:off x="8241941" y="4952442"/>
        <a:ext cx="2433805" cy="667004"/>
      </dsp:txXfrm>
    </dsp:sp>
    <dsp:sp modelId="{0F498790-9C94-41F7-9D48-7CEAAAB480F2}">
      <dsp:nvSpPr>
        <dsp:cNvPr id="0" name=""/>
        <dsp:cNvSpPr/>
      </dsp:nvSpPr>
      <dsp:spPr>
        <a:xfrm>
          <a:off x="7959422" y="3206750"/>
          <a:ext cx="0" cy="189839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593D6D2-46EF-42BB-BEA5-AC9518A74C11}">
      <dsp:nvSpPr>
        <dsp:cNvPr id="0" name=""/>
        <dsp:cNvSpPr/>
      </dsp:nvSpPr>
      <dsp:spPr>
        <a:xfrm>
          <a:off x="7917134" y="3146719"/>
          <a:ext cx="114647" cy="120060"/>
        </a:xfrm>
        <a:prstGeom prst="ellipse">
          <a:avLst/>
        </a:prstGeom>
        <a:gradFill rotWithShape="0">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63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862" cy="495872"/>
          </a:xfrm>
          <a:prstGeom prst="rect">
            <a:avLst/>
          </a:prstGeom>
        </p:spPr>
        <p:txBody>
          <a:bodyPr vert="horz" lIns="88218" tIns="44108" rIns="88218" bIns="44108" rtlCol="0"/>
          <a:lstStyle>
            <a:lvl1pPr algn="l">
              <a:defRPr sz="1200"/>
            </a:lvl1pPr>
          </a:lstStyle>
          <a:p>
            <a:endParaRPr lang="en-GB"/>
          </a:p>
        </p:txBody>
      </p:sp>
      <p:sp>
        <p:nvSpPr>
          <p:cNvPr id="3" name="Date Placeholder 2"/>
          <p:cNvSpPr>
            <a:spLocks noGrp="1"/>
          </p:cNvSpPr>
          <p:nvPr>
            <p:ph type="dt" sz="quarter" idx="1"/>
          </p:nvPr>
        </p:nvSpPr>
        <p:spPr>
          <a:xfrm>
            <a:off x="3850296" y="3"/>
            <a:ext cx="2945862" cy="495872"/>
          </a:xfrm>
          <a:prstGeom prst="rect">
            <a:avLst/>
          </a:prstGeom>
        </p:spPr>
        <p:txBody>
          <a:bodyPr vert="horz" lIns="88218" tIns="44108" rIns="88218" bIns="44108" rtlCol="0"/>
          <a:lstStyle>
            <a:lvl1pPr algn="r">
              <a:defRPr sz="1200"/>
            </a:lvl1pPr>
          </a:lstStyle>
          <a:p>
            <a:fld id="{E32BE7BE-0683-4A2F-A6D0-DEF1DB5BEFE2}" type="datetimeFigureOut">
              <a:rPr lang="en-GB" smtClean="0"/>
              <a:t>2023-07-04</a:t>
            </a:fld>
            <a:endParaRPr lang="en-GB"/>
          </a:p>
        </p:txBody>
      </p:sp>
      <p:sp>
        <p:nvSpPr>
          <p:cNvPr id="4" name="Footer Placeholder 3"/>
          <p:cNvSpPr>
            <a:spLocks noGrp="1"/>
          </p:cNvSpPr>
          <p:nvPr>
            <p:ph type="ftr" sz="quarter" idx="2"/>
          </p:nvPr>
        </p:nvSpPr>
        <p:spPr>
          <a:xfrm>
            <a:off x="0" y="9430815"/>
            <a:ext cx="2945862" cy="495872"/>
          </a:xfrm>
          <a:prstGeom prst="rect">
            <a:avLst/>
          </a:prstGeom>
        </p:spPr>
        <p:txBody>
          <a:bodyPr vert="horz" lIns="88218" tIns="44108" rIns="88218" bIns="44108" rtlCol="0" anchor="b"/>
          <a:lstStyle>
            <a:lvl1pPr algn="l">
              <a:defRPr sz="1200"/>
            </a:lvl1pPr>
          </a:lstStyle>
          <a:p>
            <a:endParaRPr lang="en-GB"/>
          </a:p>
        </p:txBody>
      </p:sp>
      <p:sp>
        <p:nvSpPr>
          <p:cNvPr id="5" name="Slide Number Placeholder 4"/>
          <p:cNvSpPr>
            <a:spLocks noGrp="1"/>
          </p:cNvSpPr>
          <p:nvPr>
            <p:ph type="sldNum" sz="quarter" idx="3"/>
          </p:nvPr>
        </p:nvSpPr>
        <p:spPr>
          <a:xfrm>
            <a:off x="3850296" y="9430815"/>
            <a:ext cx="2945862" cy="495872"/>
          </a:xfrm>
          <a:prstGeom prst="rect">
            <a:avLst/>
          </a:prstGeom>
        </p:spPr>
        <p:txBody>
          <a:bodyPr vert="horz" lIns="88218" tIns="44108" rIns="88218" bIns="44108" rtlCol="0" anchor="b"/>
          <a:lstStyle>
            <a:lvl1pPr algn="r">
              <a:defRPr sz="1200"/>
            </a:lvl1pPr>
          </a:lstStyle>
          <a:p>
            <a:fld id="{056804EA-E03C-4E12-8496-8DC2473D45BB}" type="slidenum">
              <a:rPr lang="en-GB" smtClean="0"/>
              <a:t>‹#›</a:t>
            </a:fld>
            <a:endParaRPr lang="en-GB"/>
          </a:p>
        </p:txBody>
      </p:sp>
    </p:spTree>
    <p:extLst>
      <p:ext uri="{BB962C8B-B14F-4D97-AF65-F5344CB8AC3E}">
        <p14:creationId xmlns:p14="http://schemas.microsoft.com/office/powerpoint/2010/main" val="4174652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397" tIns="45699" rIns="91397" bIns="45699" rtlCol="0"/>
          <a:lstStyle>
            <a:lvl1pPr algn="l">
              <a:defRPr sz="1200"/>
            </a:lvl1pPr>
          </a:lstStyle>
          <a:p>
            <a:endParaRPr lang="en-GB"/>
          </a:p>
        </p:txBody>
      </p:sp>
      <p:sp>
        <p:nvSpPr>
          <p:cNvPr id="3" name="Date Placeholder 2"/>
          <p:cNvSpPr>
            <a:spLocks noGrp="1"/>
          </p:cNvSpPr>
          <p:nvPr>
            <p:ph type="dt" idx="1"/>
          </p:nvPr>
        </p:nvSpPr>
        <p:spPr>
          <a:xfrm>
            <a:off x="3849692" y="0"/>
            <a:ext cx="2946400" cy="496888"/>
          </a:xfrm>
          <a:prstGeom prst="rect">
            <a:avLst/>
          </a:prstGeom>
        </p:spPr>
        <p:txBody>
          <a:bodyPr vert="horz" lIns="91397" tIns="45699" rIns="91397" bIns="45699" rtlCol="0"/>
          <a:lstStyle>
            <a:lvl1pPr algn="r">
              <a:defRPr sz="1200"/>
            </a:lvl1pPr>
          </a:lstStyle>
          <a:p>
            <a:fld id="{5E945880-6D3B-45FB-851F-AFC0D1D23A0C}" type="datetimeFigureOut">
              <a:rPr lang="en-GB" smtClean="0"/>
              <a:t>2023-07-03</a:t>
            </a:fld>
            <a:endParaRPr lang="en-GB"/>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397" tIns="45699" rIns="91397" bIns="45699" rtlCol="0" anchor="ctr"/>
          <a:lstStyle/>
          <a:p>
            <a:endParaRPr lang="en-GB"/>
          </a:p>
        </p:txBody>
      </p:sp>
      <p:sp>
        <p:nvSpPr>
          <p:cNvPr id="5" name="Notes Placeholder 4"/>
          <p:cNvSpPr>
            <a:spLocks noGrp="1"/>
          </p:cNvSpPr>
          <p:nvPr>
            <p:ph type="body" sz="quarter" idx="3"/>
          </p:nvPr>
        </p:nvSpPr>
        <p:spPr>
          <a:xfrm>
            <a:off x="679456" y="4716468"/>
            <a:ext cx="5438775" cy="4467225"/>
          </a:xfrm>
          <a:prstGeom prst="rect">
            <a:avLst/>
          </a:prstGeom>
        </p:spPr>
        <p:txBody>
          <a:bodyPr vert="horz" lIns="91397" tIns="45699" rIns="91397" bIns="456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397" tIns="45699" rIns="91397" bIns="45699" rtlCol="0" anchor="b"/>
          <a:lstStyle>
            <a:lvl1pPr algn="l">
              <a:defRPr sz="1200"/>
            </a:lvl1pPr>
          </a:lstStyle>
          <a:p>
            <a:endParaRPr lang="en-GB"/>
          </a:p>
        </p:txBody>
      </p:sp>
      <p:sp>
        <p:nvSpPr>
          <p:cNvPr id="7" name="Slide Number Placeholder 6"/>
          <p:cNvSpPr>
            <a:spLocks noGrp="1"/>
          </p:cNvSpPr>
          <p:nvPr>
            <p:ph type="sldNum" sz="quarter" idx="5"/>
          </p:nvPr>
        </p:nvSpPr>
        <p:spPr>
          <a:xfrm>
            <a:off x="3849692" y="9429750"/>
            <a:ext cx="2946400" cy="496888"/>
          </a:xfrm>
          <a:prstGeom prst="rect">
            <a:avLst/>
          </a:prstGeom>
        </p:spPr>
        <p:txBody>
          <a:bodyPr vert="horz" lIns="91397" tIns="45699" rIns="91397" bIns="45699"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rena.org/energytransition/Energy-System-Models-and-Data/System-Planning-Test-Mode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Set of own energy system assessment tools and capacity building program covering whole energy planning process, available free of charge for MSs</a:t>
            </a:r>
            <a:endParaRPr lang="en-GB" sz="1200" dirty="0">
              <a:latin typeface="Calibri" panose="020F0502020204030204" pitchFamily="34" charset="0"/>
              <a:cs typeface="Calibri" panose="020F0502020204030204" pitchFamily="34" charset="0"/>
            </a:endParaRPr>
          </a:p>
          <a:p>
            <a:endParaRPr lang="en-US" dirty="0"/>
          </a:p>
          <a:p>
            <a:endParaRPr lang="en-US" dirty="0"/>
          </a:p>
          <a:p>
            <a:r>
              <a:rPr lang="en-US" dirty="0"/>
              <a:t>Suite of the IAEA’s tools is designed to cover various stages of the energy planning process: data collection, statistics, energy demand analysis (here we strictly avoid term “forecasts”), energy supply simulation/optimization, power generation expansion, simplified environmental impacts, financial analysis …</a:t>
            </a:r>
          </a:p>
          <a:p>
            <a:endParaRPr lang="en-US" dirty="0"/>
          </a:p>
          <a:p>
            <a:r>
              <a:rPr lang="en-US" dirty="0"/>
              <a:t>Training in the use of models are always designed around certain topic and national experts develop national case studies to analyze various energy related questions and consequences of alternative energy policies</a:t>
            </a:r>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10</a:t>
            </a:fld>
            <a:endParaRPr lang="en-GB"/>
          </a:p>
        </p:txBody>
      </p:sp>
    </p:spTree>
    <p:extLst>
      <p:ext uri="{BB962C8B-B14F-4D97-AF65-F5344CB8AC3E}">
        <p14:creationId xmlns:p14="http://schemas.microsoft.com/office/powerpoint/2010/main" val="111479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Calibri" panose="020F0502020204030204" pitchFamily="34" charset="0"/>
                <a:cs typeface="Calibri" panose="020F0502020204030204" pitchFamily="34" charset="0"/>
              </a:rPr>
              <a:t>Concepts and sets of methodologies and approaches used to analyze various aspects of energy systems and interactions with other economic activities or elements</a:t>
            </a:r>
          </a:p>
          <a:p>
            <a:pPr lvl="1"/>
            <a:r>
              <a:rPr lang="en-US" sz="2000" dirty="0">
                <a:latin typeface="Calibri" panose="020F0502020204030204" pitchFamily="34" charset="0"/>
                <a:cs typeface="Calibri" panose="020F0502020204030204" pitchFamily="34" charset="0"/>
              </a:rPr>
              <a:t>Application of frameworks is supported by tools</a:t>
            </a:r>
            <a:endParaRPr lang="en-GB" sz="2000" dirty="0">
              <a:latin typeface="Calibri" panose="020F0502020204030204" pitchFamily="34" charset="0"/>
              <a:cs typeface="Calibri" panose="020F0502020204030204" pitchFamily="34" charset="0"/>
            </a:endParaRPr>
          </a:p>
          <a:p>
            <a:endParaRPr lang="en-GB" dirty="0">
              <a:solidFill>
                <a:schemeClr val="tx1"/>
              </a:solidFill>
              <a:latin typeface="Calibri" panose="020F0502020204030204" pitchFamily="34" charset="0"/>
              <a:cs typeface="Calibri" panose="020F0502020204030204" pitchFamily="34" charset="0"/>
            </a:endParaRPr>
          </a:p>
          <a:p>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ISED (Indicators of Sustainable Energy Development)</a:t>
            </a:r>
          </a:p>
          <a:p>
            <a:pPr lvl="1"/>
            <a:r>
              <a:rPr lang="en-GB" dirty="0">
                <a:solidFill>
                  <a:schemeClr val="tx1"/>
                </a:solidFill>
                <a:latin typeface="Calibri" panose="020F0502020204030204" pitchFamily="34" charset="0"/>
                <a:cs typeface="Calibri" panose="020F0502020204030204" pitchFamily="34" charset="0"/>
              </a:rPr>
              <a:t>ISED framework is a series of ‘snapshots’ of indicators reflecting interaction of energy with economic, environmental and social pillars of sustainable development over time</a:t>
            </a:r>
          </a:p>
          <a:p>
            <a:r>
              <a:rPr lang="en-GB" dirty="0">
                <a:solidFill>
                  <a:schemeClr val="tx1"/>
                </a:solidFill>
                <a:latin typeface="Calibri" panose="020F0502020204030204" pitchFamily="34" charset="0"/>
                <a:cs typeface="Calibri" panose="020F0502020204030204" pitchFamily="34" charset="0"/>
              </a:rPr>
              <a:t>CLEW (Climate-Land-Energy-Water)</a:t>
            </a:r>
          </a:p>
          <a:p>
            <a:pPr lvl="1"/>
            <a:r>
              <a:rPr lang="en-GB" dirty="0">
                <a:solidFill>
                  <a:schemeClr val="tx1"/>
                </a:solidFill>
                <a:latin typeface="Calibri" panose="020F0502020204030204" pitchFamily="34" charset="0"/>
                <a:cs typeface="Calibri" panose="020F0502020204030204" pitchFamily="34" charset="0"/>
              </a:rPr>
              <a:t>Climate, land-use, energy, and water methodology to analyse complex interactions between key resources and climate change</a:t>
            </a:r>
          </a:p>
          <a:p>
            <a:r>
              <a:rPr lang="en-US" dirty="0">
                <a:solidFill>
                  <a:schemeClr val="tx1"/>
                </a:solidFill>
                <a:latin typeface="Calibri" panose="020F0502020204030204" pitchFamily="34" charset="0"/>
                <a:cs typeface="Calibri" panose="020F0502020204030204" pitchFamily="34" charset="0"/>
              </a:rPr>
              <a:t>SEA (Strategic Environmental Assessment)</a:t>
            </a:r>
          </a:p>
          <a:p>
            <a:pPr lvl="1"/>
            <a:r>
              <a:rPr lang="en-GB" dirty="0">
                <a:solidFill>
                  <a:schemeClr val="tx1"/>
                </a:solidFill>
                <a:latin typeface="Calibri" panose="020F0502020204030204" pitchFamily="34" charset="0"/>
                <a:cs typeface="Calibri" panose="020F0502020204030204" pitchFamily="34" charset="0"/>
              </a:rPr>
              <a:t>Process to ensure that environmental impacts arising from policies, plans &amp; programmes are considered</a:t>
            </a:r>
            <a:endParaRPr lang="en-GB"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11</a:t>
            </a:fld>
            <a:endParaRPr lang="en-GB"/>
          </a:p>
        </p:txBody>
      </p:sp>
    </p:spTree>
    <p:extLst>
      <p:ext uri="{BB962C8B-B14F-4D97-AF65-F5344CB8AC3E}">
        <p14:creationId xmlns:p14="http://schemas.microsoft.com/office/powerpoint/2010/main" val="421277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155990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3</a:t>
            </a:fld>
            <a:endParaRPr lang="en-GB"/>
          </a:p>
        </p:txBody>
      </p:sp>
    </p:spTree>
    <p:extLst>
      <p:ext uri="{BB962C8B-B14F-4D97-AF65-F5344CB8AC3E}">
        <p14:creationId xmlns:p14="http://schemas.microsoft.com/office/powerpoint/2010/main" val="330113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900"/>
              </a:spcAft>
              <a:defRPr/>
            </a:pPr>
            <a:r>
              <a:rPr lang="en-US" sz="2625" dirty="0">
                <a:latin typeface="Calibri" panose="020F0502020204030204" pitchFamily="34" charset="0"/>
                <a:cs typeface="Calibri" panose="020F0502020204030204" pitchFamily="34" charset="0"/>
              </a:rPr>
              <a:t>IAEA’s Capacity building program is independent of third parties</a:t>
            </a:r>
          </a:p>
          <a:p>
            <a:pPr lvl="1">
              <a:spcBef>
                <a:spcPts val="0"/>
              </a:spcBef>
              <a:spcAft>
                <a:spcPts val="900"/>
              </a:spcAft>
              <a:defRPr/>
            </a:pPr>
            <a:r>
              <a:rPr lang="en-US" sz="2325" dirty="0">
                <a:latin typeface="Calibri" panose="020F0502020204030204" pitchFamily="34" charset="0"/>
                <a:cs typeface="Calibri" panose="020F0502020204030204" pitchFamily="34" charset="0"/>
              </a:rPr>
              <a:t>Tools are developed in-house and are distributed free-of-charge to the IAEA’s Member States</a:t>
            </a:r>
          </a:p>
          <a:p>
            <a:pPr lvl="1">
              <a:spcBef>
                <a:spcPts val="0"/>
              </a:spcBef>
              <a:spcAft>
                <a:spcPts val="900"/>
              </a:spcAft>
              <a:defRPr/>
            </a:pPr>
            <a:r>
              <a:rPr lang="en-US" sz="2325" dirty="0">
                <a:latin typeface="Calibri" panose="020F0502020204030204" pitchFamily="34" charset="0"/>
                <a:cs typeface="Calibri" panose="020F0502020204030204" pitchFamily="34" charset="0"/>
              </a:rPr>
              <a:t>Here note that things are changing as tools are increasingly being made available as open source</a:t>
            </a:r>
          </a:p>
          <a:p>
            <a:pPr>
              <a:spcBef>
                <a:spcPts val="0"/>
              </a:spcBef>
              <a:spcAft>
                <a:spcPts val="900"/>
              </a:spcAft>
              <a:defRPr/>
            </a:pPr>
            <a:r>
              <a:rPr lang="en-US" sz="2625" dirty="0">
                <a:latin typeface="Calibri" panose="020F0502020204030204" pitchFamily="34" charset="0"/>
                <a:cs typeface="Calibri" panose="020F0502020204030204" pitchFamily="34" charset="0"/>
              </a:rPr>
              <a:t>IAEA's Tools use up to date methodologies</a:t>
            </a:r>
          </a:p>
          <a:p>
            <a:pPr lvl="1">
              <a:spcBef>
                <a:spcPts val="0"/>
              </a:spcBef>
              <a:spcAft>
                <a:spcPts val="900"/>
              </a:spcAft>
              <a:defRPr/>
            </a:pPr>
            <a:r>
              <a:rPr lang="en-US" sz="2325" dirty="0">
                <a:latin typeface="Calibri" panose="020F0502020204030204" pitchFamily="34" charset="0"/>
                <a:cs typeface="Calibri" panose="020F0502020204030204" pitchFamily="34" charset="0"/>
              </a:rPr>
              <a:t>Technologically neutral, suitable for small and large systems/countries, developed and emerging countries</a:t>
            </a:r>
          </a:p>
          <a:p>
            <a:pPr>
              <a:spcBef>
                <a:spcPts val="0"/>
              </a:spcBef>
              <a:spcAft>
                <a:spcPts val="900"/>
              </a:spcAft>
              <a:defRPr/>
            </a:pPr>
            <a:r>
              <a:rPr lang="en-US" sz="2625" dirty="0">
                <a:latin typeface="Calibri" panose="020F0502020204030204" pitchFamily="34" charset="0"/>
                <a:cs typeface="Calibri" panose="020F0502020204030204" pitchFamily="34" charset="0"/>
              </a:rPr>
              <a:t>IAEA's Capacity building program provided through Technical Cooperation</a:t>
            </a:r>
          </a:p>
          <a:p>
            <a:pPr lvl="1">
              <a:spcBef>
                <a:spcPts val="0"/>
              </a:spcBef>
              <a:spcAft>
                <a:spcPts val="900"/>
              </a:spcAft>
              <a:defRPr/>
            </a:pPr>
            <a:r>
              <a:rPr lang="en-US" sz="2325" dirty="0">
                <a:latin typeface="Calibri" panose="020F0502020204030204" pitchFamily="34" charset="0"/>
                <a:cs typeface="Calibri" panose="020F0502020204030204" pitchFamily="34" charset="0"/>
              </a:rPr>
              <a:t>National, regional and inter-regional projects</a:t>
            </a:r>
          </a:p>
          <a:p>
            <a:pPr>
              <a:spcBef>
                <a:spcPts val="0"/>
              </a:spcBef>
              <a:spcAft>
                <a:spcPts val="900"/>
              </a:spcAft>
              <a:defRPr/>
            </a:pPr>
            <a:r>
              <a:rPr lang="en-US" sz="2625" dirty="0">
                <a:latin typeface="Calibri" panose="020F0502020204030204" pitchFamily="34" charset="0"/>
                <a:cs typeface="Calibri" panose="020F0502020204030204" pitchFamily="34" charset="0"/>
              </a:rPr>
              <a:t>IAEA's Support to Member States constantly available</a:t>
            </a:r>
          </a:p>
          <a:p>
            <a:pPr>
              <a:spcBef>
                <a:spcPts val="0"/>
              </a:spcBef>
              <a:spcAft>
                <a:spcPts val="450"/>
              </a:spcAft>
              <a:defRPr/>
            </a:pPr>
            <a:endParaRPr lang="en-US"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pPr defTabSz="880933">
              <a:defRPr/>
            </a:pPr>
            <a:endParaRPr lang="en-GB" b="1" dirty="0"/>
          </a:p>
          <a:p>
            <a:pPr defTabSz="880933">
              <a:defRPr/>
            </a:pPr>
            <a:endParaRPr lang="en-GB" b="1" dirty="0"/>
          </a:p>
          <a:p>
            <a:pPr defTabSz="880933">
              <a:defRPr/>
            </a:pPr>
            <a:r>
              <a:rPr lang="en-GB" b="1" dirty="0"/>
              <a:t>AREAS WHERE MEMBER STATES MAY BENEFIT FROM IAEA ASSISTANCE </a:t>
            </a:r>
          </a:p>
          <a:p>
            <a:endParaRPr lang="en-GB" dirty="0"/>
          </a:p>
          <a:p>
            <a:r>
              <a:rPr lang="en-GB" dirty="0"/>
              <a:t>Supporting Member States’ energy development strategies, with or without an interest in assessing the role of nuclear power. </a:t>
            </a:r>
          </a:p>
          <a:p>
            <a:pPr defTabSz="880933">
              <a:defRPr/>
            </a:pPr>
            <a:endParaRPr lang="en-US" dirty="0"/>
          </a:p>
          <a:p>
            <a:pPr defTabSz="880933">
              <a:defRPr/>
            </a:pPr>
            <a:r>
              <a:rPr lang="en-US" dirty="0"/>
              <a:t>IAEA provides full scale service – model developments and updates, bug fixes, documentation – user manuals, different types of training – distance learning, national trainings, expert missions, hosting fellowships or in cooperation with other specialized organizations, advanced - teachers’ trainings, constant support to users, technical assistance in study conducts…</a:t>
            </a:r>
          </a:p>
          <a:p>
            <a:endParaRPr lang="en-US" sz="2100" dirty="0">
              <a:latin typeface="Calibri" panose="020F0502020204030204" pitchFamily="34" charset="0"/>
            </a:endParaRPr>
          </a:p>
          <a:p>
            <a:endParaRPr lang="en-US" sz="2100" dirty="0">
              <a:latin typeface="Calibri" panose="020F0502020204030204" pitchFamily="34" charset="0"/>
            </a:endParaRPr>
          </a:p>
          <a:p>
            <a:r>
              <a:rPr lang="en-US" sz="2100" dirty="0">
                <a:latin typeface="Calibri" panose="020F0502020204030204" pitchFamily="34" charset="0"/>
              </a:rPr>
              <a:t>-----</a:t>
            </a:r>
          </a:p>
          <a:p>
            <a:endParaRPr lang="en-US" sz="2100" dirty="0">
              <a:latin typeface="Calibri" panose="020F0502020204030204" pitchFamily="34" charset="0"/>
            </a:endParaRPr>
          </a:p>
          <a:p>
            <a:r>
              <a:rPr lang="en-US" sz="2100" dirty="0">
                <a:latin typeface="Calibri" panose="020F0502020204030204" pitchFamily="34" charset="0"/>
              </a:rPr>
              <a:t>Keep national teams in constant training</a:t>
            </a:r>
          </a:p>
          <a:p>
            <a:pPr lvl="1"/>
            <a:r>
              <a:rPr lang="en-US" sz="1800" dirty="0">
                <a:latin typeface="Calibri" panose="020F0502020204030204" pitchFamily="34" charset="0"/>
              </a:rPr>
              <a:t>Combination of trainings and intermediate tasks</a:t>
            </a:r>
          </a:p>
          <a:p>
            <a:r>
              <a:rPr lang="en-US" sz="2100" dirty="0">
                <a:latin typeface="Calibri" panose="020F0502020204030204" pitchFamily="34" charset="0"/>
              </a:rPr>
              <a:t>Distance learning</a:t>
            </a:r>
          </a:p>
          <a:p>
            <a:r>
              <a:rPr lang="en-US" sz="2100" dirty="0">
                <a:latin typeface="Calibri" panose="020F0502020204030204" pitchFamily="34" charset="0"/>
              </a:rPr>
              <a:t>Field trainings</a:t>
            </a:r>
          </a:p>
          <a:p>
            <a:r>
              <a:rPr lang="en-US" sz="2100" dirty="0">
                <a:latin typeface="Calibri" panose="020F0502020204030204" pitchFamily="34" charset="0"/>
              </a:rPr>
              <a:t>Expert missions</a:t>
            </a:r>
          </a:p>
          <a:p>
            <a:r>
              <a:rPr lang="en-US" sz="2100" dirty="0">
                <a:latin typeface="Calibri" panose="020F0502020204030204" pitchFamily="34" charset="0"/>
              </a:rPr>
              <a:t>Advanced trainings</a:t>
            </a:r>
          </a:p>
          <a:p>
            <a:r>
              <a:rPr lang="en-US" sz="2100" dirty="0">
                <a:latin typeface="Calibri" panose="020F0502020204030204" pitchFamily="34" charset="0"/>
              </a:rPr>
              <a:t>Teachers' trainings</a:t>
            </a:r>
          </a:p>
          <a:p>
            <a:r>
              <a:rPr lang="en-US" sz="2100" dirty="0">
                <a:latin typeface="Calibri" panose="020F0502020204030204" pitchFamily="34" charset="0"/>
              </a:rPr>
              <a:t>Fellowships (on-the-job training)</a:t>
            </a:r>
          </a:p>
          <a:p>
            <a:r>
              <a:rPr lang="en-US" sz="2100" dirty="0">
                <a:latin typeface="Calibri" panose="020F0502020204030204" pitchFamily="34" charset="0"/>
              </a:rPr>
              <a:t>Continuous Support (TSES – Tele Support Expert Service)</a:t>
            </a:r>
          </a:p>
          <a:p>
            <a:r>
              <a:rPr lang="en-US" sz="2100" dirty="0">
                <a:latin typeface="Calibri" panose="020F0502020204030204" pitchFamily="34" charset="0"/>
              </a:rPr>
              <a:t>Supported by international experts</a:t>
            </a:r>
          </a:p>
          <a:p>
            <a:endParaRPr lang="en-GB" dirty="0"/>
          </a:p>
          <a:p>
            <a:r>
              <a:rPr lang="en-GB" dirty="0"/>
              <a:t>----</a:t>
            </a:r>
          </a:p>
          <a:p>
            <a:endParaRPr lang="en-GB" dirty="0"/>
          </a:p>
          <a:p>
            <a:r>
              <a:rPr lang="en-US" dirty="0"/>
              <a:t>Base of users of energy models is large, and each institution will use models according to their needs. Sometimes the same models are used by various stakeholders in a different way in order to </a:t>
            </a:r>
            <a:r>
              <a:rPr lang="en-US" dirty="0" err="1"/>
              <a:t>analyse</a:t>
            </a:r>
            <a:r>
              <a:rPr lang="en-US" dirty="0"/>
              <a:t> </a:t>
            </a:r>
          </a:p>
          <a:p>
            <a:endParaRPr lang="en-US" dirty="0"/>
          </a:p>
          <a:p>
            <a:r>
              <a:rPr lang="en-GB" sz="1600" dirty="0">
                <a:latin typeface="Calibri" panose="020F0502020204030204" pitchFamily="34" charset="0"/>
                <a:cs typeface="Calibri" panose="020F0502020204030204" pitchFamily="34" charset="0"/>
              </a:rPr>
              <a:t>International institutions</a:t>
            </a:r>
          </a:p>
          <a:p>
            <a:pPr lvl="1"/>
            <a:r>
              <a:rPr lang="en-US" sz="1200" dirty="0">
                <a:latin typeface="Calibri" panose="020F0502020204030204" pitchFamily="34" charset="0"/>
                <a:cs typeface="Calibri" panose="020F0502020204030204" pitchFamily="34" charset="0"/>
              </a:rPr>
              <a:t>Global development scenarios, policy directions and negotiations</a:t>
            </a:r>
          </a:p>
          <a:p>
            <a:r>
              <a:rPr lang="en-US" sz="1600" dirty="0">
                <a:latin typeface="Calibri" panose="020F0502020204030204" pitchFamily="34" charset="0"/>
                <a:cs typeface="Calibri" panose="020F0502020204030204" pitchFamily="34" charset="0"/>
              </a:rPr>
              <a:t>Public/State governance and administration (Ministries)</a:t>
            </a:r>
          </a:p>
          <a:p>
            <a:pPr lvl="1"/>
            <a:r>
              <a:rPr lang="en-US" sz="1200" dirty="0">
                <a:latin typeface="Calibri" panose="020F0502020204030204" pitchFamily="34" charset="0"/>
                <a:cs typeface="Calibri" panose="020F0502020204030204" pitchFamily="34" charset="0"/>
              </a:rPr>
              <a:t>Planning and development</a:t>
            </a:r>
          </a:p>
          <a:p>
            <a:pPr lvl="1"/>
            <a:r>
              <a:rPr lang="en-US" sz="1200" dirty="0">
                <a:latin typeface="Calibri" panose="020F0502020204030204" pitchFamily="34" charset="0"/>
                <a:cs typeface="Calibri" panose="020F0502020204030204" pitchFamily="34" charset="0"/>
              </a:rPr>
              <a:t>Analysis of country position in regional and global context</a:t>
            </a:r>
          </a:p>
          <a:p>
            <a:r>
              <a:rPr lang="en-US" sz="1600" dirty="0">
                <a:latin typeface="Calibri" panose="020F0502020204030204" pitchFamily="34" charset="0"/>
                <a:cs typeface="Calibri" panose="020F0502020204030204" pitchFamily="34" charset="0"/>
              </a:rPr>
              <a:t>Regulatory agencies (for energy)</a:t>
            </a:r>
          </a:p>
          <a:p>
            <a:pPr lvl="1"/>
            <a:r>
              <a:rPr lang="en-US" sz="1200" dirty="0">
                <a:latin typeface="Calibri" panose="020F0502020204030204" pitchFamily="34" charset="0"/>
                <a:cs typeface="Calibri" panose="020F0502020204030204" pitchFamily="34" charset="0"/>
              </a:rPr>
              <a:t>Public service regulation</a:t>
            </a:r>
          </a:p>
          <a:p>
            <a:pPr lvl="1"/>
            <a:r>
              <a:rPr lang="en-US" sz="1200" dirty="0">
                <a:latin typeface="Calibri" panose="020F0502020204030204" pitchFamily="34" charset="0"/>
                <a:cs typeface="Calibri" panose="020F0502020204030204" pitchFamily="34" charset="0"/>
              </a:rPr>
              <a:t>Market monitoring</a:t>
            </a:r>
          </a:p>
          <a:p>
            <a:r>
              <a:rPr lang="en-GB" sz="1600" dirty="0">
                <a:latin typeface="Calibri" panose="020F0502020204030204" pitchFamily="34" charset="0"/>
                <a:cs typeface="Calibri" panose="020F0502020204030204" pitchFamily="34" charset="0"/>
              </a:rPr>
              <a:t>Energy industry (companies, utilities, system operators)</a:t>
            </a:r>
          </a:p>
          <a:p>
            <a:pPr lvl="1"/>
            <a:r>
              <a:rPr lang="en-US" sz="1200" dirty="0">
                <a:latin typeface="Calibri" panose="020F0502020204030204" pitchFamily="34" charset="0"/>
                <a:cs typeface="Calibri" panose="020F0502020204030204" pitchFamily="34" charset="0"/>
              </a:rPr>
              <a:t>Investment planning</a:t>
            </a:r>
          </a:p>
          <a:p>
            <a:pPr lvl="1"/>
            <a:r>
              <a:rPr lang="en-US" sz="1200" dirty="0">
                <a:latin typeface="Calibri" panose="020F0502020204030204" pitchFamily="34" charset="0"/>
                <a:cs typeface="Calibri" panose="020F0502020204030204" pitchFamily="34" charset="0"/>
              </a:rPr>
              <a:t>Market and competition analysis</a:t>
            </a:r>
          </a:p>
          <a:p>
            <a:pPr lvl="1"/>
            <a:r>
              <a:rPr lang="en-US" sz="1200" dirty="0">
                <a:latin typeface="Calibri" panose="020F0502020204030204" pitchFamily="34" charset="0"/>
                <a:cs typeface="Calibri" panose="020F0502020204030204" pitchFamily="34" charset="0"/>
              </a:rPr>
              <a:t>Risk management, research and development</a:t>
            </a:r>
          </a:p>
          <a:p>
            <a:r>
              <a:rPr lang="en-US" sz="1600" dirty="0">
                <a:latin typeface="Calibri" panose="020F0502020204030204" pitchFamily="34" charset="0"/>
                <a:cs typeface="Calibri" panose="020F0502020204030204" pitchFamily="34" charset="0"/>
              </a:rPr>
              <a:t>Academic and research community (Universities)</a:t>
            </a:r>
          </a:p>
          <a:p>
            <a:pPr lvl="1"/>
            <a:r>
              <a:rPr lang="en-US" sz="1200" dirty="0">
                <a:latin typeface="Calibri" panose="020F0502020204030204" pitchFamily="34" charset="0"/>
                <a:cs typeface="Calibri" panose="020F0502020204030204" pitchFamily="34" charset="0"/>
              </a:rPr>
              <a:t>Development and application of new methods and methodologies</a:t>
            </a:r>
          </a:p>
          <a:p>
            <a:pPr lvl="1"/>
            <a:r>
              <a:rPr lang="en-US" sz="1200" dirty="0">
                <a:latin typeface="Calibri" panose="020F0502020204030204" pitchFamily="34" charset="0"/>
                <a:cs typeface="Calibri" panose="020F0502020204030204" pitchFamily="34" charset="0"/>
              </a:rPr>
              <a:t>Scientific work and research of new topics</a:t>
            </a:r>
          </a:p>
          <a:p>
            <a:r>
              <a:rPr lang="en-US" sz="1600" dirty="0">
                <a:latin typeface="Calibri" panose="020F0502020204030204" pitchFamily="34" charset="0"/>
                <a:cs typeface="Calibri" panose="020F0502020204030204" pitchFamily="34" charset="0"/>
              </a:rPr>
              <a:t>Consulting companies</a:t>
            </a:r>
          </a:p>
          <a:p>
            <a:pPr lvl="1"/>
            <a:r>
              <a:rPr lang="en-US" sz="1200" dirty="0">
                <a:latin typeface="Calibri" panose="020F0502020204030204" pitchFamily="34" charset="0"/>
                <a:cs typeface="Calibri" panose="020F0502020204030204" pitchFamily="34" charset="0"/>
              </a:rPr>
              <a:t>Services and analyses for clients in private and public domain</a:t>
            </a:r>
          </a:p>
          <a:p>
            <a:r>
              <a:rPr lang="en-US" sz="1600" dirty="0">
                <a:latin typeface="Calibri" panose="020F0502020204030204" pitchFamily="34" charset="0"/>
                <a:cs typeface="Calibri" panose="020F0502020204030204" pitchFamily="34" charset="0"/>
              </a:rPr>
              <a:t>General public and non-governmental organizations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4</a:t>
            </a:fld>
            <a:endParaRPr lang="en-GB"/>
          </a:p>
        </p:txBody>
      </p:sp>
    </p:spTree>
    <p:extLst>
      <p:ext uri="{BB962C8B-B14F-4D97-AF65-F5344CB8AC3E}">
        <p14:creationId xmlns:p14="http://schemas.microsoft.com/office/powerpoint/2010/main" val="185216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5</a:t>
            </a:fld>
            <a:endParaRPr lang="en-GB"/>
          </a:p>
        </p:txBody>
      </p:sp>
    </p:spTree>
    <p:extLst>
      <p:ext uri="{BB962C8B-B14F-4D97-AF65-F5344CB8AC3E}">
        <p14:creationId xmlns:p14="http://schemas.microsoft.com/office/powerpoint/2010/main" val="27036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Cooperation with other organizations</a:t>
            </a:r>
          </a:p>
          <a:p>
            <a:r>
              <a:rPr lang="en-US" sz="1200" dirty="0">
                <a:latin typeface="Calibri" panose="020F0502020204030204" pitchFamily="34" charset="0"/>
              </a:rPr>
              <a:t>We are not sole </a:t>
            </a:r>
            <a:r>
              <a:rPr lang="en-US" sz="1200" dirty="0" err="1">
                <a:latin typeface="Calibri" panose="020F0502020204030204" pitchFamily="34" charset="0"/>
              </a:rPr>
              <a:t>organisations</a:t>
            </a:r>
            <a:r>
              <a:rPr lang="en-US" sz="1200" dirty="0">
                <a:latin typeface="Calibri" panose="020F0502020204030204" pitchFamily="34" charset="0"/>
              </a:rPr>
              <a:t> engaging in this activity</a:t>
            </a:r>
          </a:p>
          <a:p>
            <a:endParaRPr lang="en-US" sz="1200" dirty="0">
              <a:latin typeface="Calibri" panose="020F0502020204030204" pitchFamily="34" charset="0"/>
            </a:endParaRPr>
          </a:p>
          <a:p>
            <a:r>
              <a:rPr lang="en-US" sz="1200" dirty="0">
                <a:latin typeface="Calibri" panose="020F0502020204030204" pitchFamily="34" charset="0"/>
              </a:rPr>
              <a:t>Cooperation with donors </a:t>
            </a:r>
            <a:r>
              <a:rPr lang="en-US" sz="1200" dirty="0" err="1">
                <a:latin typeface="Calibri" panose="020F0502020204030204" pitchFamily="34" charset="0"/>
              </a:rPr>
              <a:t>organisations</a:t>
            </a:r>
            <a:r>
              <a:rPr lang="en-US" sz="1200" dirty="0">
                <a:latin typeface="Calibri" panose="020F0502020204030204" pitchFamily="34" charset="0"/>
              </a:rPr>
              <a:t> (for implementation) – e.g. GIZ</a:t>
            </a:r>
          </a:p>
          <a:p>
            <a:endParaRPr lang="en-US" sz="1200" dirty="0">
              <a:latin typeface="Calibri" panose="020F0502020204030204" pitchFamily="34" charset="0"/>
            </a:endParaRPr>
          </a:p>
          <a:p>
            <a:r>
              <a:rPr lang="en-US" sz="1200" dirty="0">
                <a:latin typeface="Calibri" panose="020F0502020204030204" pitchFamily="34" charset="0"/>
              </a:rPr>
              <a:t>Areas of cooperation</a:t>
            </a:r>
          </a:p>
          <a:p>
            <a:r>
              <a:rPr lang="en-US" sz="1200" dirty="0">
                <a:latin typeface="Calibri" panose="020F0502020204030204" pitchFamily="34" charset="0"/>
              </a:rPr>
              <a:t>Provision of tools, exchange of information on countries and users, joint trainings, complementary country support, meeting/event participation</a:t>
            </a:r>
          </a:p>
          <a:p>
            <a:endParaRPr lang="en-US" sz="1200" dirty="0">
              <a:latin typeface="Calibri" panose="020F0502020204030204" pitchFamily="34" charset="0"/>
            </a:endParaRPr>
          </a:p>
          <a:p>
            <a:r>
              <a:rPr lang="en-US" sz="1200" dirty="0">
                <a:latin typeface="Calibri" panose="020F0502020204030204" pitchFamily="34" charset="0"/>
              </a:rPr>
              <a:t>External partners</a:t>
            </a:r>
          </a:p>
          <a:p>
            <a:r>
              <a:rPr lang="en-US" sz="1200" dirty="0">
                <a:latin typeface="Calibri" panose="020F0502020204030204" pitchFamily="34" charset="0"/>
              </a:rPr>
              <a:t>IRENA (International Renewable Energy Agency)</a:t>
            </a:r>
          </a:p>
          <a:p>
            <a:r>
              <a:rPr lang="en-US" sz="1200" dirty="0">
                <a:latin typeface="Calibri" panose="020F0502020204030204" pitchFamily="34" charset="0"/>
              </a:rPr>
              <a:t>IEA (International Energy Agency)</a:t>
            </a:r>
          </a:p>
          <a:p>
            <a:r>
              <a:rPr lang="en-US" sz="1200" dirty="0">
                <a:latin typeface="Calibri" panose="020F0502020204030204" pitchFamily="34" charset="0"/>
              </a:rPr>
              <a:t>UN DESA (UN Department of Economic and Social Affaires)</a:t>
            </a:r>
          </a:p>
          <a:p>
            <a:r>
              <a:rPr lang="en-US" sz="1200" dirty="0">
                <a:latin typeface="Calibri" panose="020F0502020204030204" pitchFamily="34" charset="0"/>
              </a:rPr>
              <a:t>UN SD (UN Statistics Division)</a:t>
            </a:r>
          </a:p>
          <a:p>
            <a:r>
              <a:rPr lang="en-US" sz="1200" dirty="0">
                <a:latin typeface="Calibri" panose="020F0502020204030204" pitchFamily="34" charset="0"/>
              </a:rPr>
              <a:t>UNIDO (UN Industrial Development Organization)</a:t>
            </a:r>
          </a:p>
          <a:p>
            <a:r>
              <a:rPr lang="en-US" sz="1200" dirty="0">
                <a:latin typeface="Calibri" panose="020F0502020204030204" pitchFamily="34" charset="0"/>
              </a:rPr>
              <a:t>Regional UN commissions (UNECA, UNESCAP…)</a:t>
            </a:r>
          </a:p>
          <a:p>
            <a:r>
              <a:rPr lang="en-US" sz="1200" dirty="0">
                <a:latin typeface="Calibri" panose="020F0502020204030204" pitchFamily="34" charset="0"/>
              </a:rPr>
              <a:t>ANL (Argonne National Lab, USA)</a:t>
            </a:r>
          </a:p>
          <a:p>
            <a:r>
              <a:rPr lang="en-US" sz="1200" dirty="0">
                <a:latin typeface="Calibri" panose="020F0502020204030204" pitchFamily="34" charset="0"/>
              </a:rPr>
              <a:t>KTH (Royal Institute of Technology, Sweden)</a:t>
            </a:r>
          </a:p>
          <a:p>
            <a:r>
              <a:rPr lang="en-US" sz="1200" dirty="0">
                <a:latin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6</a:t>
            </a:fld>
            <a:endParaRPr lang="en-GB"/>
          </a:p>
        </p:txBody>
      </p:sp>
    </p:spTree>
    <p:extLst>
      <p:ext uri="{BB962C8B-B14F-4D97-AF65-F5344CB8AC3E}">
        <p14:creationId xmlns:p14="http://schemas.microsoft.com/office/powerpoint/2010/main" val="169451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kern="1200" dirty="0">
                <a:solidFill>
                  <a:schemeClr val="tx1"/>
                </a:solidFill>
                <a:effectLst/>
                <a:latin typeface="+mn-lt"/>
                <a:ea typeface="+mn-ea"/>
                <a:cs typeface="+mn-cs"/>
                <a:hlinkClick r:id="rId3"/>
              </a:rPr>
              <a:t>System Planning Test (SPLAT) </a:t>
            </a:r>
          </a:p>
          <a:p>
            <a:endParaRPr lang="en-GB" dirty="0"/>
          </a:p>
        </p:txBody>
      </p:sp>
      <p:sp>
        <p:nvSpPr>
          <p:cNvPr id="4" name="Slide Number Placeholder 3"/>
          <p:cNvSpPr>
            <a:spLocks noGrp="1"/>
          </p:cNvSpPr>
          <p:nvPr>
            <p:ph type="sldNum" sz="quarter" idx="5"/>
          </p:nvPr>
        </p:nvSpPr>
        <p:spPr/>
        <p:txBody>
          <a:bodyPr/>
          <a:lstStyle/>
          <a:p>
            <a:fld id="{5750A1E1-C8D9-4447-9192-37BA973CD27A}" type="slidenum">
              <a:rPr lang="en-GB" smtClean="0"/>
              <a:t>7</a:t>
            </a:fld>
            <a:endParaRPr lang="en-GB"/>
          </a:p>
        </p:txBody>
      </p:sp>
    </p:spTree>
    <p:extLst>
      <p:ext uri="{BB962C8B-B14F-4D97-AF65-F5344CB8AC3E}">
        <p14:creationId xmlns:p14="http://schemas.microsoft.com/office/powerpoint/2010/main" val="150428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164059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244916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371" y="1772816"/>
            <a:ext cx="11425271" cy="1080120"/>
          </a:xfrm>
        </p:spPr>
        <p:txBody>
          <a:bodyPr/>
          <a:lstStyle>
            <a:lvl1pPr algn="l">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31371" y="3573016"/>
            <a:ext cx="11425271" cy="1608584"/>
          </a:xfrm>
        </p:spPr>
        <p:txBody>
          <a:bodyPr>
            <a:normAutofit/>
          </a:bodyPr>
          <a:lstStyle>
            <a:lvl1pPr marL="0" indent="0" algn="l">
              <a:buNone/>
              <a:defRPr sz="2800" b="1">
                <a:solidFill>
                  <a:schemeClr val="accent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372" y="174778"/>
            <a:ext cx="2514600" cy="807815"/>
          </a:xfrm>
          <a:prstGeom prst="rect">
            <a:avLst/>
          </a:prstGeom>
        </p:spPr>
      </p:pic>
    </p:spTree>
    <p:extLst>
      <p:ext uri="{BB962C8B-B14F-4D97-AF65-F5344CB8AC3E}">
        <p14:creationId xmlns:p14="http://schemas.microsoft.com/office/powerpoint/2010/main" val="317893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69829" y="6597352"/>
            <a:ext cx="1365296" cy="293688"/>
          </a:xfrm>
        </p:spPr>
        <p:txBody>
          <a:bodyPr/>
          <a:lstStyle/>
          <a:p>
            <a:r>
              <a:rPr lang="en-US"/>
              <a:t>Slide </a:t>
            </a:r>
            <a:fld id="{23A0628E-C12F-4F8C-9895-BCD5E30100D3}" type="slidenum">
              <a:rPr lang="en-US" smtClean="0"/>
              <a:pPr/>
              <a:t>‹#›</a:t>
            </a:fld>
            <a:r>
              <a:rPr lang="en-US"/>
              <a:t> of 12</a:t>
            </a:r>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4" name="Title 1"/>
          <p:cNvSpPr>
            <a:spLocks noGrp="1"/>
          </p:cNvSpPr>
          <p:nvPr>
            <p:ph type="ctrTitle"/>
          </p:nvPr>
        </p:nvSpPr>
        <p:spPr>
          <a:xfrm>
            <a:off x="431371" y="1772816"/>
            <a:ext cx="11425271" cy="1080120"/>
          </a:xfrm>
        </p:spPr>
        <p:txBody>
          <a:bodyPr/>
          <a:lstStyle>
            <a:lvl1pPr algn="l">
              <a:defRPr>
                <a:solidFill>
                  <a:schemeClr val="tx2"/>
                </a:solidFill>
              </a:defRPr>
            </a:lvl1pPr>
          </a:lstStyle>
          <a:p>
            <a:r>
              <a:rPr lang="en-US"/>
              <a:t>Click to edit Master title style</a:t>
            </a:r>
            <a:endParaRPr lang="en-GB"/>
          </a:p>
        </p:txBody>
      </p:sp>
      <p:sp>
        <p:nvSpPr>
          <p:cNvPr id="5" name="Subtitle 2"/>
          <p:cNvSpPr>
            <a:spLocks noGrp="1"/>
          </p:cNvSpPr>
          <p:nvPr>
            <p:ph type="subTitle" idx="1"/>
          </p:nvPr>
        </p:nvSpPr>
        <p:spPr>
          <a:xfrm>
            <a:off x="431371" y="3573016"/>
            <a:ext cx="11425271" cy="1608584"/>
          </a:xfrm>
        </p:spPr>
        <p:txBody>
          <a:bodyPr>
            <a:normAutofit/>
          </a:bodyPr>
          <a:lstStyle>
            <a:lvl1pPr marL="0" indent="0" algn="l">
              <a:buNone/>
              <a:defRPr sz="2800" b="1">
                <a:solidFill>
                  <a:srgbClr val="00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930" y="174778"/>
            <a:ext cx="2498095" cy="806373"/>
          </a:xfrm>
          <a:prstGeom prst="rect">
            <a:avLst/>
          </a:prstGeom>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a:p>
        </p:txBody>
      </p:sp>
      <p:sp>
        <p:nvSpPr>
          <p:cNvPr id="14" name="Footer Placeholder 13"/>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a:p>
        </p:txBody>
      </p:sp>
      <p:sp>
        <p:nvSpPr>
          <p:cNvPr id="15" name="Footer Placeholder 14"/>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a:xfrm>
            <a:off x="1" y="6591696"/>
            <a:ext cx="1295467" cy="293688"/>
          </a:xfrm>
        </p:spPr>
        <p:txBody>
          <a:bodyPr/>
          <a:lstStyle/>
          <a:p>
            <a:r>
              <a:rPr lang="en-US"/>
              <a:t>Slide </a:t>
            </a:r>
            <a:fld id="{23A0628E-C12F-4F8C-9895-BCD5E30100D3}" type="slidenum">
              <a:rPr lang="en-US" smtClean="0"/>
              <a:pPr/>
              <a:t>‹#›</a:t>
            </a:fld>
            <a:r>
              <a:rPr lang="en-US"/>
              <a:t> of 12</a:t>
            </a:r>
          </a:p>
        </p:txBody>
      </p:sp>
    </p:spTree>
    <p:extLst>
      <p:ext uri="{BB962C8B-B14F-4D97-AF65-F5344CB8AC3E}">
        <p14:creationId xmlns:p14="http://schemas.microsoft.com/office/powerpoint/2010/main" val="107150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1" y="5301208"/>
            <a:ext cx="8496267"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2" y="0"/>
            <a:ext cx="12191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5"/>
          <p:cNvSpPr>
            <a:spLocks noGrp="1" noChangeArrowheads="1"/>
          </p:cNvSpPr>
          <p:nvPr>
            <p:ph type="dt" sz="half" idx="2"/>
          </p:nvPr>
        </p:nvSpPr>
        <p:spPr bwMode="white">
          <a:xfrm>
            <a:off x="10032437" y="6482725"/>
            <a:ext cx="124728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a:p>
        </p:txBody>
      </p:sp>
      <p:sp>
        <p:nvSpPr>
          <p:cNvPr id="9" name="Rectangle 6"/>
          <p:cNvSpPr>
            <a:spLocks noGrp="1" noChangeArrowheads="1"/>
          </p:cNvSpPr>
          <p:nvPr>
            <p:ph type="ftr" sz="quarter" idx="3"/>
          </p:nvPr>
        </p:nvSpPr>
        <p:spPr bwMode="white">
          <a:xfrm>
            <a:off x="7824194" y="6482725"/>
            <a:ext cx="21547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a:p>
        </p:txBody>
      </p:sp>
      <p:sp>
        <p:nvSpPr>
          <p:cNvPr id="10" name="Rectangle 7"/>
          <p:cNvSpPr>
            <a:spLocks noGrp="1" noChangeArrowheads="1"/>
          </p:cNvSpPr>
          <p:nvPr>
            <p:ph type="sldNum" sz="quarter" idx="4"/>
          </p:nvPr>
        </p:nvSpPr>
        <p:spPr bwMode="white">
          <a:xfrm>
            <a:off x="11296653" y="6482725"/>
            <a:ext cx="679449"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a:p>
        </p:txBody>
      </p:sp>
      <p:sp>
        <p:nvSpPr>
          <p:cNvPr id="2" name="Title Placeholder 1"/>
          <p:cNvSpPr>
            <a:spLocks noGrp="1"/>
          </p:cNvSpPr>
          <p:nvPr>
            <p:ph type="title"/>
          </p:nvPr>
        </p:nvSpPr>
        <p:spPr>
          <a:xfrm>
            <a:off x="335361" y="116632"/>
            <a:ext cx="8160907" cy="86409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35361" y="1268760"/>
            <a:ext cx="11617291" cy="48574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17875" y="128815"/>
            <a:ext cx="1758227" cy="565293"/>
          </a:xfrm>
          <a:prstGeom prst="rect">
            <a:avLst/>
          </a:prstGeom>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5" r:id="rId7"/>
  </p:sldLayoutIdLst>
  <p:hf hdr="0" ftr="0" dt="0"/>
  <p:txStyles>
    <p:titleStyle>
      <a:lvl1pPr algn="l" defTabSz="914377" rtl="0" eaLnBrk="1" latinLnBrk="0" hangingPunct="1">
        <a:spcBef>
          <a:spcPct val="0"/>
        </a:spcBef>
        <a:buNone/>
        <a:defRPr sz="3600" b="1" kern="1200">
          <a:solidFill>
            <a:schemeClr val="tx2"/>
          </a:solidFill>
          <a:latin typeface="Arial "/>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hyperlink" Target="mailto:PESS.Contact-Point@iaea.org" TargetMode="External"/><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mailto:PESS.Contact-Point@iaea.org" TargetMode="External"/><Relationship Id="rId5" Type="http://schemas.openxmlformats.org/officeDocument/2006/relationships/image" Target="../media/image47.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mailto:PESS.Contact-Point@iaea.org" TargetMode="Externa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mailto:PESS.Contact-Point@iaea.org"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diagramData" Target="../diagrams/data1.xml"/><Relationship Id="rId21" Type="http://schemas.openxmlformats.org/officeDocument/2006/relationships/image" Target="../media/image31.svg"/><Relationship Id="rId7" Type="http://schemas.microsoft.com/office/2007/relationships/diagramDrawing" Target="../diagrams/drawing1.xml"/><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33" Type="http://schemas.openxmlformats.org/officeDocument/2006/relationships/hyperlink" Target="mailto:PESS.Contact-Point@iaea.org" TargetMode="External"/><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diagramLayout" Target="../diagrams/layout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1.svg"/><Relationship Id="rId24" Type="http://schemas.openxmlformats.org/officeDocument/2006/relationships/image" Target="../media/image34.png"/><Relationship Id="rId32" Type="http://schemas.microsoft.com/office/2007/relationships/diagramDrawing" Target="../diagrams/drawing2.xml"/><Relationship Id="rId5" Type="http://schemas.openxmlformats.org/officeDocument/2006/relationships/diagramQuickStyle" Target="../diagrams/quickStyle1.xml"/><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diagramData" Target="../diagrams/data2.xml"/><Relationship Id="rId10" Type="http://schemas.openxmlformats.org/officeDocument/2006/relationships/image" Target="../media/image20.png"/><Relationship Id="rId19" Type="http://schemas.openxmlformats.org/officeDocument/2006/relationships/image" Target="../media/image29.svg"/><Relationship Id="rId31"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 Id="rId30"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notesSlide" Target="../notesSlides/notesSlide6.xml"/><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62.png"/><Relationship Id="rId5" Type="http://schemas.openxmlformats.org/officeDocument/2006/relationships/diagramQuickStyle" Target="../diagrams/quickStyle3.xml"/><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hyperlink" Target="mailto:PESS.Contact-Point@iaea.org" TargetMode="External"/><Relationship Id="rId4" Type="http://schemas.openxmlformats.org/officeDocument/2006/relationships/diagramLayout" Target="../diagrams/layout3.xml"/><Relationship Id="rId9" Type="http://schemas.openxmlformats.org/officeDocument/2006/relationships/image" Target="../media/image60.png"/><Relationship Id="rId1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PESS.Contact-Point@iaea.or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47.png"/><Relationship Id="rId5" Type="http://schemas.openxmlformats.org/officeDocument/2006/relationships/diagramQuickStyle" Target="../diagrams/quickStyle4.xml"/><Relationship Id="rId10" Type="http://schemas.openxmlformats.org/officeDocument/2006/relationships/hyperlink" Target="mailto:PESS.Contact-Point@iaea.org" TargetMode="External"/><Relationship Id="rId4" Type="http://schemas.openxmlformats.org/officeDocument/2006/relationships/diagramLayout" Target="../diagrams/layout4.xml"/><Relationship Id="rId9"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hyperlink" Target="mailto:PESS.Contact-Point@iaea.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52990" y="1984181"/>
            <a:ext cx="10486020" cy="1080120"/>
          </a:xfrm>
        </p:spPr>
        <p:txBody>
          <a:bodyPr>
            <a:noAutofit/>
          </a:bodyPr>
          <a:lstStyle/>
          <a:p>
            <a:pPr algn="ctr"/>
            <a:r>
              <a:rPr lang="en-GB" dirty="0">
                <a:solidFill>
                  <a:srgbClr val="FFFF00"/>
                </a:solidFill>
                <a:latin typeface="Calibri" panose="020F0502020204030204" pitchFamily="34" charset="0"/>
                <a:cs typeface="Calibri" panose="020F0502020204030204" pitchFamily="34" charset="0"/>
              </a:rPr>
              <a:t>Capacity Building and Analytical Tools for Sustainable Integrated Energy and Water Solutions</a:t>
            </a:r>
          </a:p>
        </p:txBody>
      </p:sp>
      <p:sp>
        <p:nvSpPr>
          <p:cNvPr id="4" name="Subtitle 3"/>
          <p:cNvSpPr>
            <a:spLocks noGrp="1"/>
          </p:cNvSpPr>
          <p:nvPr>
            <p:ph type="subTitle" idx="1"/>
          </p:nvPr>
        </p:nvSpPr>
        <p:spPr>
          <a:xfrm>
            <a:off x="383365" y="3429001"/>
            <a:ext cx="11425271" cy="3240766"/>
          </a:xfrm>
        </p:spPr>
        <p:txBody>
          <a:bodyPr>
            <a:normAutofit fontScale="92500" lnSpcReduction="20000"/>
          </a:bodyPr>
          <a:lstStyle/>
          <a:p>
            <a:pPr algn="ctr"/>
            <a:endParaRPr lang="en-GB" dirty="0">
              <a:latin typeface="Calibri" panose="020F0502020204030204" pitchFamily="34" charset="0"/>
              <a:cs typeface="Calibri" panose="020F0502020204030204" pitchFamily="34" charset="0"/>
            </a:endParaRPr>
          </a:p>
          <a:p>
            <a:pPr algn="ctr"/>
            <a:r>
              <a:rPr lang="en-GB" dirty="0">
                <a:solidFill>
                  <a:schemeClr val="bg1"/>
                </a:solidFill>
                <a:latin typeface="Calibri" panose="020F0502020204030204" pitchFamily="34" charset="0"/>
                <a:cs typeface="Calibri" panose="020F0502020204030204" pitchFamily="34" charset="0"/>
              </a:rPr>
              <a:t>Integrated Water and Energy Solutions supporting</a:t>
            </a:r>
          </a:p>
          <a:p>
            <a:pPr algn="ctr"/>
            <a:r>
              <a:rPr lang="en-GB" dirty="0">
                <a:solidFill>
                  <a:schemeClr val="bg1"/>
                </a:solidFill>
                <a:latin typeface="Calibri" panose="020F0502020204030204" pitchFamily="34" charset="0"/>
                <a:cs typeface="Calibri" panose="020F0502020204030204" pitchFamily="34" charset="0"/>
              </a:rPr>
              <a:t>Sustainable Cities and Human Settlements</a:t>
            </a:r>
            <a:endParaRPr lang="en-GB" dirty="0">
              <a:latin typeface="Calibri" panose="020F0502020204030204" pitchFamily="34" charset="0"/>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HLPF 2023 Side Event</a:t>
            </a:r>
            <a:endParaRPr lang="en-GB" dirty="0">
              <a:solidFill>
                <a:schemeClr val="bg1"/>
              </a:solidFill>
              <a:latin typeface="Calibri" panose="020F0502020204030204" pitchFamily="34" charset="0"/>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a:p>
            <a:pPr algn="ctr"/>
            <a:r>
              <a:rPr lang="en-GB" b="0" dirty="0">
                <a:latin typeface="Calibri" panose="020F0502020204030204" pitchFamily="34" charset="0"/>
                <a:cs typeface="Calibri" panose="020F0502020204030204" pitchFamily="34" charset="0"/>
              </a:rPr>
              <a:t>Hal </a:t>
            </a:r>
            <a:r>
              <a:rPr lang="en-GB" b="0" dirty="0" err="1">
                <a:latin typeface="Calibri" panose="020F0502020204030204" pitchFamily="34" charset="0"/>
                <a:cs typeface="Calibri" panose="020F0502020204030204" pitchFamily="34" charset="0"/>
              </a:rPr>
              <a:t>Turton,</a:t>
            </a:r>
            <a:r>
              <a:rPr lang="en-GB" b="0" dirty="0">
                <a:latin typeface="Calibri" panose="020F0502020204030204" pitchFamily="34" charset="0"/>
                <a:cs typeface="Calibri" panose="020F0502020204030204" pitchFamily="34" charset="0"/>
              </a:rPr>
              <a:t> Planning and Economic Studies Section, IAEA</a:t>
            </a:r>
          </a:p>
          <a:p>
            <a:pPr algn="ctr"/>
            <a:r>
              <a:rPr lang="en-GB" dirty="0">
                <a:latin typeface="Calibri" panose="020F0502020204030204" pitchFamily="34" charset="0"/>
                <a:cs typeface="Calibri" panose="020F0502020204030204" pitchFamily="34" charset="0"/>
              </a:rPr>
              <a:t>14 July 2023</a:t>
            </a:r>
          </a:p>
          <a:p>
            <a:pPr algn="ctr"/>
            <a:endParaRPr lang="en-GB"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97845CA-960C-4F9B-4184-9A6E12A557F2}"/>
              </a:ext>
            </a:extLst>
          </p:cNvPr>
          <p:cNvSpPr txBox="1"/>
          <p:nvPr/>
        </p:nvSpPr>
        <p:spPr>
          <a:xfrm>
            <a:off x="10342374" y="6531267"/>
            <a:ext cx="1849626" cy="276999"/>
          </a:xfrm>
          <a:prstGeom prst="rect">
            <a:avLst/>
          </a:prstGeom>
          <a:noFill/>
        </p:spPr>
        <p:txBody>
          <a:bodyPr wrap="square" rtlCol="0">
            <a:spAutoFit/>
          </a:bodyPr>
          <a:lstStyle/>
          <a:p>
            <a:pPr algn="r"/>
            <a:r>
              <a:rPr lang="en-US" sz="1200" dirty="0">
                <a:solidFill>
                  <a:schemeClr val="bg1"/>
                </a:solidFill>
              </a:rPr>
              <a:t>version 7 July 2023</a:t>
            </a:r>
            <a:endParaRPr lang="en-GB" sz="1200" dirty="0">
              <a:solidFill>
                <a:schemeClr val="bg1"/>
              </a:solidFill>
            </a:endParaRPr>
          </a:p>
        </p:txBody>
      </p:sp>
    </p:spTree>
    <p:extLst>
      <p:ext uri="{BB962C8B-B14F-4D97-AF65-F5344CB8AC3E}">
        <p14:creationId xmlns:p14="http://schemas.microsoft.com/office/powerpoint/2010/main" val="208464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56CE-5F9D-43D5-AEDF-B59E088E95EF}"/>
              </a:ext>
            </a:extLst>
          </p:cNvPr>
          <p:cNvSpPr>
            <a:spLocks noGrp="1"/>
          </p:cNvSpPr>
          <p:nvPr>
            <p:ph type="title"/>
          </p:nvPr>
        </p:nvSpPr>
        <p:spPr>
          <a:xfrm>
            <a:off x="335360" y="116632"/>
            <a:ext cx="10369152" cy="864096"/>
          </a:xfrm>
        </p:spPr>
        <p:txBody>
          <a:bodyPr>
            <a:normAutofit/>
          </a:bodyPr>
          <a:lstStyle/>
          <a:p>
            <a:r>
              <a:rPr lang="en-US" dirty="0">
                <a:latin typeface="Calibri" panose="020F0502020204030204" pitchFamily="34" charset="0"/>
                <a:cs typeface="Calibri" panose="020F0502020204030204" pitchFamily="34" charset="0"/>
              </a:rPr>
              <a:t>IAEA's Energy System Assessment Tools</a:t>
            </a:r>
            <a:endParaRPr lang="en-GB" dirty="0">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0BE8BA50-BE51-4BC9-9559-7D04C1461DE0}"/>
              </a:ext>
            </a:extLst>
          </p:cNvPr>
          <p:cNvGrpSpPr/>
          <p:nvPr/>
        </p:nvGrpSpPr>
        <p:grpSpPr>
          <a:xfrm>
            <a:off x="1247274" y="1515634"/>
            <a:ext cx="1968959" cy="2069072"/>
            <a:chOff x="323528" y="1323393"/>
            <a:chExt cx="1968959" cy="2069071"/>
          </a:xfrm>
        </p:grpSpPr>
        <p:pic>
          <p:nvPicPr>
            <p:cNvPr id="4" name="Picture 3">
              <a:extLst>
                <a:ext uri="{FF2B5EF4-FFF2-40B4-BE49-F238E27FC236}">
                  <a16:creationId xmlns:a16="http://schemas.microsoft.com/office/drawing/2014/main" id="{A15F6F9B-CDD6-421D-A2B9-14E282959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92" y="1323393"/>
              <a:ext cx="1882237" cy="1221168"/>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20EC2489-C6CB-4FDD-9900-667EEA2F2A88}"/>
                </a:ext>
              </a:extLst>
            </p:cNvPr>
            <p:cNvSpPr txBox="1"/>
            <p:nvPr/>
          </p:nvSpPr>
          <p:spPr>
            <a:xfrm>
              <a:off x="323528" y="2561467"/>
              <a:ext cx="1968959" cy="830997"/>
            </a:xfrm>
            <a:prstGeom prst="rect">
              <a:avLst/>
            </a:prstGeom>
            <a:noFill/>
          </p:spPr>
          <p:txBody>
            <a:bodyPr wrap="square" rtlCol="0">
              <a:spAutoFit/>
            </a:bodyPr>
            <a:lstStyle/>
            <a:p>
              <a:pPr algn="r"/>
              <a:r>
                <a:rPr lang="en-US" sz="1600" b="1" i="1" dirty="0">
                  <a:solidFill>
                    <a:schemeClr val="bg1">
                      <a:lumMod val="50000"/>
                    </a:schemeClr>
                  </a:solidFill>
                  <a:latin typeface="Calibri" panose="020F0502020204030204" pitchFamily="34" charset="0"/>
                  <a:cs typeface="Calibri" panose="020F0502020204030204" pitchFamily="34" charset="0"/>
                </a:rPr>
                <a:t>Energy Statistics and Energy Balances compilation</a:t>
              </a:r>
              <a:endParaRPr lang="en-GB" sz="1600" b="1" i="1" dirty="0">
                <a:solidFill>
                  <a:schemeClr val="bg1">
                    <a:lumMod val="50000"/>
                  </a:schemeClr>
                </a:solidFill>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1317FB68-648C-4CE0-8E50-DE32F5236CD8}"/>
              </a:ext>
            </a:extLst>
          </p:cNvPr>
          <p:cNvGrpSpPr/>
          <p:nvPr/>
        </p:nvGrpSpPr>
        <p:grpSpPr>
          <a:xfrm>
            <a:off x="3814130" y="1515634"/>
            <a:ext cx="1968959" cy="2074071"/>
            <a:chOff x="2563214" y="1347614"/>
            <a:chExt cx="1968959" cy="2074071"/>
          </a:xfrm>
        </p:grpSpPr>
        <p:pic>
          <p:nvPicPr>
            <p:cNvPr id="6" name="Picture 5">
              <a:extLst>
                <a:ext uri="{FF2B5EF4-FFF2-40B4-BE49-F238E27FC236}">
                  <a16:creationId xmlns:a16="http://schemas.microsoft.com/office/drawing/2014/main" id="{E2898134-171B-4697-B642-992C294888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2719" y="1347614"/>
              <a:ext cx="1878427" cy="122307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16C8EB66-040E-4F99-962D-15145EF50C52}"/>
                </a:ext>
              </a:extLst>
            </p:cNvPr>
            <p:cNvSpPr txBox="1"/>
            <p:nvPr/>
          </p:nvSpPr>
          <p:spPr>
            <a:xfrm>
              <a:off x="2563214" y="2590688"/>
              <a:ext cx="1968959" cy="830997"/>
            </a:xfrm>
            <a:prstGeom prst="rect">
              <a:avLst/>
            </a:prstGeom>
            <a:noFill/>
          </p:spPr>
          <p:txBody>
            <a:bodyPr wrap="square" rtlCol="0">
              <a:spAutoFit/>
            </a:bodyPr>
            <a:lstStyle>
              <a:defPPr>
                <a:defRPr lang="en-US"/>
              </a:defPPr>
              <a:lvl1pPr algn="r">
                <a:defRPr sz="1600" b="1" i="1">
                  <a:solidFill>
                    <a:schemeClr val="bg1">
                      <a:lumMod val="50000"/>
                    </a:schemeClr>
                  </a:solidFill>
                  <a:latin typeface="Calibri" panose="020F0502020204030204" pitchFamily="34" charset="0"/>
                  <a:cs typeface="Calibri" panose="020F0502020204030204" pitchFamily="34" charset="0"/>
                </a:defRPr>
              </a:lvl1pPr>
            </a:lstStyle>
            <a:p>
              <a:r>
                <a:rPr lang="en-US" dirty="0"/>
                <a:t>Energy Demand Analysis and Projections</a:t>
              </a:r>
              <a:endParaRPr lang="en-GB" dirty="0"/>
            </a:p>
          </p:txBody>
        </p:sp>
      </p:grpSp>
      <p:grpSp>
        <p:nvGrpSpPr>
          <p:cNvPr id="21" name="Group 20">
            <a:extLst>
              <a:ext uri="{FF2B5EF4-FFF2-40B4-BE49-F238E27FC236}">
                <a16:creationId xmlns:a16="http://schemas.microsoft.com/office/drawing/2014/main" id="{96A17F3A-AFAC-405C-B2AD-7E37CA1CBDED}"/>
              </a:ext>
            </a:extLst>
          </p:cNvPr>
          <p:cNvGrpSpPr/>
          <p:nvPr/>
        </p:nvGrpSpPr>
        <p:grpSpPr>
          <a:xfrm>
            <a:off x="6380986" y="1515634"/>
            <a:ext cx="1968959" cy="2062918"/>
            <a:chOff x="4734465" y="1347614"/>
            <a:chExt cx="1968959" cy="2062917"/>
          </a:xfrm>
        </p:grpSpPr>
        <p:pic>
          <p:nvPicPr>
            <p:cNvPr id="10" name="Picture 9">
              <a:extLst>
                <a:ext uri="{FF2B5EF4-FFF2-40B4-BE49-F238E27FC236}">
                  <a16:creationId xmlns:a16="http://schemas.microsoft.com/office/drawing/2014/main" id="{3FD330FA-7893-456D-B90E-8DBC410334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1349" y="1347614"/>
              <a:ext cx="1876521" cy="122116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8C2D9B53-CAEA-45E9-8819-5D86B6E922C5}"/>
                </a:ext>
              </a:extLst>
            </p:cNvPr>
            <p:cNvSpPr txBox="1"/>
            <p:nvPr/>
          </p:nvSpPr>
          <p:spPr>
            <a:xfrm>
              <a:off x="4734465" y="2579534"/>
              <a:ext cx="1968959" cy="830997"/>
            </a:xfrm>
            <a:prstGeom prst="rect">
              <a:avLst/>
            </a:prstGeom>
            <a:noFill/>
          </p:spPr>
          <p:txBody>
            <a:bodyPr wrap="square" rtlCol="0">
              <a:spAutoFit/>
            </a:bodyPr>
            <a:lstStyle>
              <a:defPPr>
                <a:defRPr lang="en-US"/>
              </a:defPPr>
              <a:lvl1pPr algn="r">
                <a:defRPr sz="1600" b="1" i="1">
                  <a:solidFill>
                    <a:schemeClr val="bg1">
                      <a:lumMod val="50000"/>
                    </a:schemeClr>
                  </a:solidFill>
                  <a:latin typeface="Calibri" panose="020F0502020204030204" pitchFamily="34" charset="0"/>
                  <a:cs typeface="Calibri" panose="020F0502020204030204" pitchFamily="34" charset="0"/>
                </a:defRPr>
              </a:lvl1pPr>
            </a:lstStyle>
            <a:p>
              <a:r>
                <a:rPr lang="en-US" dirty="0"/>
                <a:t>Energy Supply Optimization and Simulation</a:t>
              </a:r>
              <a:endParaRPr lang="en-GB" dirty="0"/>
            </a:p>
          </p:txBody>
        </p:sp>
      </p:grpSp>
      <p:grpSp>
        <p:nvGrpSpPr>
          <p:cNvPr id="22" name="Group 21">
            <a:extLst>
              <a:ext uri="{FF2B5EF4-FFF2-40B4-BE49-F238E27FC236}">
                <a16:creationId xmlns:a16="http://schemas.microsoft.com/office/drawing/2014/main" id="{E3EFF8CD-51FB-4ADD-962E-D1281061E1D2}"/>
              </a:ext>
            </a:extLst>
          </p:cNvPr>
          <p:cNvGrpSpPr/>
          <p:nvPr/>
        </p:nvGrpSpPr>
        <p:grpSpPr>
          <a:xfrm>
            <a:off x="1264445" y="4215626"/>
            <a:ext cx="1968959" cy="2062916"/>
            <a:chOff x="6905516" y="1347614"/>
            <a:chExt cx="1968959" cy="2062917"/>
          </a:xfrm>
        </p:grpSpPr>
        <p:pic>
          <p:nvPicPr>
            <p:cNvPr id="11" name="Picture 10">
              <a:extLst>
                <a:ext uri="{FF2B5EF4-FFF2-40B4-BE49-F238E27FC236}">
                  <a16:creationId xmlns:a16="http://schemas.microsoft.com/office/drawing/2014/main" id="{8C4E654A-43A3-4784-B861-1DAE84A2ED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8073" y="1347614"/>
              <a:ext cx="1876521" cy="122116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63A471A6-62F6-4B08-A48A-254E68701C7B}"/>
                </a:ext>
              </a:extLst>
            </p:cNvPr>
            <p:cNvSpPr txBox="1"/>
            <p:nvPr/>
          </p:nvSpPr>
          <p:spPr>
            <a:xfrm>
              <a:off x="6905516" y="2579534"/>
              <a:ext cx="1968959" cy="830997"/>
            </a:xfrm>
            <a:prstGeom prst="rect">
              <a:avLst/>
            </a:prstGeom>
            <a:noFill/>
          </p:spPr>
          <p:txBody>
            <a:bodyPr wrap="square" rtlCol="0">
              <a:spAutoFit/>
            </a:bodyPr>
            <a:lstStyle>
              <a:defPPr>
                <a:defRPr lang="en-US"/>
              </a:defPPr>
              <a:lvl1pPr algn="r">
                <a:defRPr sz="1600" b="1" i="1">
                  <a:solidFill>
                    <a:schemeClr val="bg1">
                      <a:lumMod val="50000"/>
                    </a:schemeClr>
                  </a:solidFill>
                  <a:latin typeface="Calibri" panose="020F0502020204030204" pitchFamily="34" charset="0"/>
                  <a:cs typeface="Calibri" panose="020F0502020204030204" pitchFamily="34" charset="0"/>
                </a:defRPr>
              </a:lvl1pPr>
            </a:lstStyle>
            <a:p>
              <a:r>
                <a:rPr lang="en-US" dirty="0"/>
                <a:t>Power Generation Investments and Expansion Planning</a:t>
              </a:r>
              <a:endParaRPr lang="en-GB" dirty="0"/>
            </a:p>
          </p:txBody>
        </p:sp>
      </p:grpSp>
      <p:grpSp>
        <p:nvGrpSpPr>
          <p:cNvPr id="25" name="Group 24">
            <a:extLst>
              <a:ext uri="{FF2B5EF4-FFF2-40B4-BE49-F238E27FC236}">
                <a16:creationId xmlns:a16="http://schemas.microsoft.com/office/drawing/2014/main" id="{A4F01CB7-DC61-4A00-AD4A-2FF9C060F3A6}"/>
              </a:ext>
            </a:extLst>
          </p:cNvPr>
          <p:cNvGrpSpPr/>
          <p:nvPr/>
        </p:nvGrpSpPr>
        <p:grpSpPr>
          <a:xfrm>
            <a:off x="8947842" y="1508789"/>
            <a:ext cx="1968959" cy="2069764"/>
            <a:chOff x="3001174" y="3933056"/>
            <a:chExt cx="1968958" cy="2069763"/>
          </a:xfrm>
        </p:grpSpPr>
        <p:pic>
          <p:nvPicPr>
            <p:cNvPr id="8" name="Picture 7">
              <a:extLst>
                <a:ext uri="{FF2B5EF4-FFF2-40B4-BE49-F238E27FC236}">
                  <a16:creationId xmlns:a16="http://schemas.microsoft.com/office/drawing/2014/main" id="{10466702-292D-49A9-A21E-35AF704433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7930" y="3933056"/>
              <a:ext cx="1880331" cy="1221168"/>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7D13434B-6DA3-44D6-B515-13AC9DBBAAC5}"/>
                </a:ext>
              </a:extLst>
            </p:cNvPr>
            <p:cNvSpPr txBox="1"/>
            <p:nvPr/>
          </p:nvSpPr>
          <p:spPr>
            <a:xfrm>
              <a:off x="3001174" y="5171822"/>
              <a:ext cx="1968958" cy="830997"/>
            </a:xfrm>
            <a:prstGeom prst="rect">
              <a:avLst/>
            </a:prstGeom>
            <a:noFill/>
          </p:spPr>
          <p:txBody>
            <a:bodyPr wrap="square" rtlCol="0">
              <a:spAutoFit/>
            </a:bodyPr>
            <a:lstStyle/>
            <a:p>
              <a:pPr algn="r"/>
              <a:r>
                <a:rPr lang="en-US" sz="1600" b="1" i="1" dirty="0">
                  <a:solidFill>
                    <a:schemeClr val="bg1">
                      <a:lumMod val="50000"/>
                    </a:schemeClr>
                  </a:solidFill>
                  <a:latin typeface="Calibri" panose="020F0502020204030204" pitchFamily="34" charset="0"/>
                  <a:cs typeface="Calibri" panose="020F0502020204030204" pitchFamily="34" charset="0"/>
                </a:rPr>
                <a:t>Energy Scenario Simulation Tool for fast estimates</a:t>
              </a:r>
              <a:endParaRPr lang="en-GB" sz="1600" b="1" i="1" dirty="0">
                <a:solidFill>
                  <a:schemeClr val="bg1">
                    <a:lumMod val="50000"/>
                  </a:schemeClr>
                </a:solidFill>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6A6E0DF1-7808-44F8-B873-BAEB0D4E3E80}"/>
              </a:ext>
            </a:extLst>
          </p:cNvPr>
          <p:cNvGrpSpPr/>
          <p:nvPr/>
        </p:nvGrpSpPr>
        <p:grpSpPr>
          <a:xfrm>
            <a:off x="6412551" y="4207206"/>
            <a:ext cx="1968959" cy="2071337"/>
            <a:chOff x="3734553" y="3953427"/>
            <a:chExt cx="1968959" cy="2071337"/>
          </a:xfrm>
        </p:grpSpPr>
        <p:pic>
          <p:nvPicPr>
            <p:cNvPr id="5" name="Picture 4">
              <a:extLst>
                <a:ext uri="{FF2B5EF4-FFF2-40B4-BE49-F238E27FC236}">
                  <a16:creationId xmlns:a16="http://schemas.microsoft.com/office/drawing/2014/main" id="{4D0FEBBD-8E4A-4604-961E-105CC64F18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9821" y="3953427"/>
              <a:ext cx="1899801" cy="1224617"/>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44A35962-1182-49E1-AED4-0DDB60D24B11}"/>
                </a:ext>
              </a:extLst>
            </p:cNvPr>
            <p:cNvSpPr txBox="1"/>
            <p:nvPr/>
          </p:nvSpPr>
          <p:spPr>
            <a:xfrm>
              <a:off x="3734553" y="5193767"/>
              <a:ext cx="1968959" cy="830997"/>
            </a:xfrm>
            <a:prstGeom prst="rect">
              <a:avLst/>
            </a:prstGeom>
            <a:noFill/>
          </p:spPr>
          <p:txBody>
            <a:bodyPr wrap="square" rtlCol="0">
              <a:spAutoFit/>
            </a:bodyPr>
            <a:lstStyle/>
            <a:p>
              <a:pPr algn="r"/>
              <a:r>
                <a:rPr lang="en-US" sz="1600" b="1" i="1" dirty="0">
                  <a:solidFill>
                    <a:schemeClr val="bg1">
                      <a:lumMod val="50000"/>
                    </a:schemeClr>
                  </a:solidFill>
                  <a:latin typeface="Calibri" panose="020F0502020204030204" pitchFamily="34" charset="0"/>
                  <a:cs typeface="Calibri" panose="020F0502020204030204" pitchFamily="34" charset="0"/>
                </a:rPr>
                <a:t>Analysis of financial viability of power generation projects</a:t>
              </a:r>
              <a:endParaRPr lang="en-GB" sz="1600" b="1" i="1" dirty="0">
                <a:solidFill>
                  <a:schemeClr val="bg1">
                    <a:lumMod val="50000"/>
                  </a:schemeClr>
                </a:solidFill>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72562CEC-B724-49C7-A21D-6E82A0F13503}"/>
              </a:ext>
            </a:extLst>
          </p:cNvPr>
          <p:cNvGrpSpPr/>
          <p:nvPr/>
        </p:nvGrpSpPr>
        <p:grpSpPr>
          <a:xfrm>
            <a:off x="3752469" y="4210654"/>
            <a:ext cx="2141017" cy="2067890"/>
            <a:chOff x="5868144" y="3956876"/>
            <a:chExt cx="2141017" cy="2067889"/>
          </a:xfrm>
        </p:grpSpPr>
        <p:pic>
          <p:nvPicPr>
            <p:cNvPr id="27" name="Picture 26">
              <a:extLst>
                <a:ext uri="{FF2B5EF4-FFF2-40B4-BE49-F238E27FC236}">
                  <a16:creationId xmlns:a16="http://schemas.microsoft.com/office/drawing/2014/main" id="{2674F3B6-31EC-48FD-B67B-1CD830D884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3455" y="3956876"/>
              <a:ext cx="1882237" cy="1221168"/>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E959BB54-6870-4739-ADD0-D2DA74E2D758}"/>
                </a:ext>
              </a:extLst>
            </p:cNvPr>
            <p:cNvSpPr txBox="1"/>
            <p:nvPr/>
          </p:nvSpPr>
          <p:spPr>
            <a:xfrm>
              <a:off x="5868144" y="5193768"/>
              <a:ext cx="2141017" cy="830997"/>
            </a:xfrm>
            <a:prstGeom prst="rect">
              <a:avLst/>
            </a:prstGeom>
            <a:noFill/>
          </p:spPr>
          <p:txBody>
            <a:bodyPr wrap="square" rtlCol="0">
              <a:spAutoFit/>
            </a:bodyPr>
            <a:lstStyle/>
            <a:p>
              <a:pPr algn="r"/>
              <a:r>
                <a:rPr lang="en-US" sz="1600" b="1" i="1" dirty="0">
                  <a:solidFill>
                    <a:schemeClr val="bg1">
                      <a:lumMod val="50000"/>
                    </a:schemeClr>
                  </a:solidFill>
                  <a:latin typeface="Calibri" panose="020F0502020204030204" pitchFamily="34" charset="0"/>
                  <a:cs typeface="Calibri" panose="020F0502020204030204" pitchFamily="34" charset="0"/>
                </a:rPr>
                <a:t>Analysis of Power Plants Environmental Impacts</a:t>
              </a:r>
              <a:endParaRPr lang="en-GB" sz="1600" b="1" i="1" dirty="0">
                <a:solidFill>
                  <a:schemeClr val="bg1">
                    <a:lumMod val="50000"/>
                  </a:schemeClr>
                </a:solidFill>
                <a:latin typeface="Calibri" panose="020F0502020204030204"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id="{0B97ECC6-136D-4952-AC87-FB6E806B7077}"/>
              </a:ext>
            </a:extLst>
          </p:cNvPr>
          <p:cNvGrpSpPr/>
          <p:nvPr/>
        </p:nvGrpSpPr>
        <p:grpSpPr>
          <a:xfrm>
            <a:off x="8900576" y="4204090"/>
            <a:ext cx="2032625" cy="2048696"/>
            <a:chOff x="7348708" y="1819894"/>
            <a:chExt cx="2032625" cy="2048697"/>
          </a:xfrm>
        </p:grpSpPr>
        <p:sp>
          <p:nvSpPr>
            <p:cNvPr id="32" name="Rectangle 31">
              <a:extLst>
                <a:ext uri="{FF2B5EF4-FFF2-40B4-BE49-F238E27FC236}">
                  <a16:creationId xmlns:a16="http://schemas.microsoft.com/office/drawing/2014/main" id="{E391782D-A128-431D-8BAD-2DE3A4E8C5D6}"/>
                </a:ext>
              </a:extLst>
            </p:cNvPr>
            <p:cNvSpPr/>
            <p:nvPr/>
          </p:nvSpPr>
          <p:spPr>
            <a:xfrm>
              <a:off x="7427429" y="1819894"/>
              <a:ext cx="1890240" cy="1224178"/>
            </a:xfrm>
            <a:prstGeom prst="rect">
              <a:avLst/>
            </a:prstGeom>
            <a:solidFill>
              <a:schemeClr val="accent6">
                <a:lumMod val="50000"/>
              </a:schemeClr>
            </a:solidFill>
            <a:ln>
              <a:noFill/>
            </a:ln>
            <a:effectLst>
              <a:outerShdw blurRad="381000" dist="38100" dir="2700000" sx="108000" sy="10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0D0E1FA8-40DA-426C-97D6-1F07401A042E}"/>
                </a:ext>
              </a:extLst>
            </p:cNvPr>
            <p:cNvSpPr txBox="1"/>
            <p:nvPr/>
          </p:nvSpPr>
          <p:spPr>
            <a:xfrm>
              <a:off x="7509125" y="2389422"/>
              <a:ext cx="982641" cy="307777"/>
            </a:xfrm>
            <a:prstGeom prst="rect">
              <a:avLst/>
            </a:prstGeom>
            <a:solidFill>
              <a:schemeClr val="accent6">
                <a:lumMod val="50000"/>
              </a:schemeClr>
            </a:solidFill>
          </p:spPr>
          <p:txBody>
            <a:bodyPr wrap="none" rtlCol="0">
              <a:spAutoFit/>
            </a:bodyPr>
            <a:lstStyle/>
            <a:p>
              <a:r>
                <a:rPr lang="en-US" sz="1400" dirty="0">
                  <a:solidFill>
                    <a:schemeClr val="bg1"/>
                  </a:solidFill>
                  <a:latin typeface="Calibri" panose="020F0502020204030204" pitchFamily="34" charset="0"/>
                  <a:cs typeface="Calibri" panose="020F0502020204030204" pitchFamily="34" charset="0"/>
                </a:rPr>
                <a:t>EMPOWER</a:t>
              </a:r>
              <a:endParaRPr lang="en-GB" sz="1400" dirty="0">
                <a:solidFill>
                  <a:schemeClr val="bg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A687A0D6-819D-41EC-90BD-06C391142E16}"/>
                </a:ext>
              </a:extLst>
            </p:cNvPr>
            <p:cNvSpPr txBox="1"/>
            <p:nvPr/>
          </p:nvSpPr>
          <p:spPr>
            <a:xfrm>
              <a:off x="8184147" y="2605087"/>
              <a:ext cx="1197186" cy="461665"/>
            </a:xfrm>
            <a:prstGeom prst="rect">
              <a:avLst/>
            </a:prstGeom>
            <a:noFill/>
          </p:spPr>
          <p:txBody>
            <a:bodyPr wrap="none" rtlCol="0">
              <a:spAutoFit/>
            </a:bodyPr>
            <a:lstStyle/>
            <a:p>
              <a:pPr algn="r"/>
              <a:r>
                <a:rPr lang="en-US" sz="1200" dirty="0">
                  <a:solidFill>
                    <a:schemeClr val="bg1"/>
                  </a:solidFill>
                  <a:latin typeface="Calibri" panose="020F0502020204030204" pitchFamily="34" charset="0"/>
                  <a:cs typeface="Calibri" panose="020F0502020204030204" pitchFamily="34" charset="0"/>
                </a:rPr>
                <a:t>Macroeconomic</a:t>
              </a:r>
            </a:p>
            <a:p>
              <a:pPr algn="r"/>
              <a:r>
                <a:rPr lang="en-US" sz="1200" dirty="0">
                  <a:solidFill>
                    <a:schemeClr val="bg1"/>
                  </a:solidFill>
                  <a:latin typeface="Calibri" panose="020F0502020204030204" pitchFamily="34" charset="0"/>
                  <a:cs typeface="Calibri" panose="020F0502020204030204" pitchFamily="34" charset="0"/>
                </a:rPr>
                <a:t>Analysis</a:t>
              </a:r>
              <a:endParaRPr lang="en-GB" sz="1200" dirty="0">
                <a:solidFill>
                  <a:schemeClr val="bg1"/>
                </a:solidFill>
                <a:latin typeface="Calibri" panose="020F0502020204030204" pitchFamily="34" charset="0"/>
                <a:cs typeface="Calibri" panose="020F0502020204030204" pitchFamily="34" charset="0"/>
              </a:endParaRPr>
            </a:p>
          </p:txBody>
        </p:sp>
        <p:pic>
          <p:nvPicPr>
            <p:cNvPr id="35" name="Picture 8" descr="https://cdn2.iconfinder.com/data/icons/supply-demand-curve/500/10-512.png">
              <a:extLst>
                <a:ext uri="{FF2B5EF4-FFF2-40B4-BE49-F238E27FC236}">
                  <a16:creationId xmlns:a16="http://schemas.microsoft.com/office/drawing/2014/main" id="{F8F19E9A-74E6-456C-B87D-CD8E774EB1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4717" y="1834703"/>
              <a:ext cx="543073" cy="54307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00AF0726-0C10-49D1-8EB5-658E31048C59}"/>
                </a:ext>
              </a:extLst>
            </p:cNvPr>
            <p:cNvSpPr txBox="1"/>
            <p:nvPr/>
          </p:nvSpPr>
          <p:spPr>
            <a:xfrm>
              <a:off x="7348708" y="3037594"/>
              <a:ext cx="1968960" cy="830997"/>
            </a:xfrm>
            <a:prstGeom prst="rect">
              <a:avLst/>
            </a:prstGeom>
            <a:noFill/>
          </p:spPr>
          <p:txBody>
            <a:bodyPr wrap="square" rtlCol="0">
              <a:spAutoFit/>
            </a:bodyPr>
            <a:lstStyle/>
            <a:p>
              <a:pPr algn="r"/>
              <a:r>
                <a:rPr lang="en-US" sz="1600" b="1" i="1" dirty="0">
                  <a:solidFill>
                    <a:schemeClr val="bg1">
                      <a:lumMod val="50000"/>
                    </a:schemeClr>
                  </a:solidFill>
                  <a:latin typeface="Calibri" panose="020F0502020204030204" pitchFamily="34" charset="0"/>
                  <a:cs typeface="Calibri" panose="020F0502020204030204" pitchFamily="34" charset="0"/>
                </a:rPr>
                <a:t>Quantification of macroeconomic effects of strategies</a:t>
              </a:r>
              <a:endParaRPr lang="en-GB" sz="1600" b="1" i="1" dirty="0">
                <a:solidFill>
                  <a:schemeClr val="bg1">
                    <a:lumMod val="50000"/>
                  </a:schemeClr>
                </a:solidFill>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BAF827D8-EE96-D0BD-E441-CCE8554A4FAB}"/>
              </a:ext>
            </a:extLst>
          </p:cNvPr>
          <p:cNvSpPr txBox="1"/>
          <p:nvPr/>
        </p:nvSpPr>
        <p:spPr>
          <a:xfrm>
            <a:off x="6063987" y="6440335"/>
            <a:ext cx="6096000" cy="369332"/>
          </a:xfrm>
          <a:prstGeom prst="rect">
            <a:avLst/>
          </a:prstGeom>
          <a:noFill/>
        </p:spPr>
        <p:txBody>
          <a:bodyPr wrap="square">
            <a:spAutoFit/>
          </a:bodyPr>
          <a:lstStyle/>
          <a:p>
            <a:pPr algn="r"/>
            <a:r>
              <a:rPr lang="en-GB" sz="1800" b="0" i="1" dirty="0">
                <a:latin typeface="Times" panose="02020603050405020304" pitchFamily="18" charset="0"/>
                <a:hlinkClick r:id="rId11">
                  <a:extLst>
                    <a:ext uri="{A12FA001-AC4F-418D-AE19-62706E023703}">
                      <ahyp:hlinkClr xmlns:ahyp="http://schemas.microsoft.com/office/drawing/2018/hyperlinkcolor" val="tx"/>
                    </a:ext>
                  </a:extLst>
                </a:hlinkClick>
              </a:rPr>
              <a:t>PESS.Contact-Point@iaea.org</a:t>
            </a:r>
            <a:endParaRPr lang="en-GB" dirty="0"/>
          </a:p>
        </p:txBody>
      </p:sp>
    </p:spTree>
    <p:extLst>
      <p:ext uri="{BB962C8B-B14F-4D97-AF65-F5344CB8AC3E}">
        <p14:creationId xmlns:p14="http://schemas.microsoft.com/office/powerpoint/2010/main" val="218487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BBD8-F7BF-4554-A11B-02174752206C}"/>
              </a:ext>
            </a:extLst>
          </p:cNvPr>
          <p:cNvSpPr>
            <a:spLocks noGrp="1"/>
          </p:cNvSpPr>
          <p:nvPr>
            <p:ph type="title"/>
          </p:nvPr>
        </p:nvSpPr>
        <p:spPr>
          <a:xfrm>
            <a:off x="335360" y="116632"/>
            <a:ext cx="10465163" cy="864096"/>
          </a:xfrm>
        </p:spPr>
        <p:txBody>
          <a:bodyPr>
            <a:noAutofit/>
          </a:bodyPr>
          <a:lstStyle/>
          <a:p>
            <a:r>
              <a:rPr lang="en-US" sz="4267" dirty="0">
                <a:solidFill>
                  <a:schemeClr val="tx1"/>
                </a:solidFill>
                <a:latin typeface="Calibri" panose="020F0502020204030204" pitchFamily="34" charset="0"/>
                <a:cs typeface="Calibri" panose="020F0502020204030204" pitchFamily="34" charset="0"/>
              </a:rPr>
              <a:t>Frameworks for Energy System Assessments</a:t>
            </a:r>
            <a:endParaRPr lang="en-GB" sz="4267" dirty="0">
              <a:solidFill>
                <a:schemeClr val="tx1"/>
              </a:solidFill>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5B1A6E5D-F685-4B6B-8A6B-9CA05D55163B}"/>
              </a:ext>
            </a:extLst>
          </p:cNvPr>
          <p:cNvSpPr>
            <a:spLocks noGrp="1"/>
          </p:cNvSpPr>
          <p:nvPr>
            <p:ph sz="half" idx="2"/>
          </p:nvPr>
        </p:nvSpPr>
        <p:spPr/>
        <p:txBody>
          <a:bodyPr>
            <a:normAutofit lnSpcReduction="10000"/>
          </a:bodyPr>
          <a:lstStyle/>
          <a:p>
            <a:r>
              <a:rPr lang="en-US" sz="3733" dirty="0">
                <a:latin typeface="Calibri" panose="020F0502020204030204" pitchFamily="34" charset="0"/>
                <a:cs typeface="Calibri" panose="020F0502020204030204" pitchFamily="34" charset="0"/>
              </a:rPr>
              <a:t>Concepts and sets of methodologies and approaches used to analyze various aspects of energy systems and interactions with other economic activities or elements</a:t>
            </a:r>
          </a:p>
          <a:p>
            <a:endParaRPr lang="en-GB" dirty="0">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9547B059-7BFF-414B-9B5D-00E9AF75C104}"/>
              </a:ext>
            </a:extLst>
          </p:cNvPr>
          <p:cNvGrpSpPr/>
          <p:nvPr/>
        </p:nvGrpSpPr>
        <p:grpSpPr>
          <a:xfrm>
            <a:off x="3067133" y="4095449"/>
            <a:ext cx="2591403" cy="2596097"/>
            <a:chOff x="1977336" y="4526486"/>
            <a:chExt cx="2015338" cy="2018992"/>
          </a:xfrm>
        </p:grpSpPr>
        <p:sp>
          <p:nvSpPr>
            <p:cNvPr id="32" name="Rectangle 31">
              <a:extLst>
                <a:ext uri="{FF2B5EF4-FFF2-40B4-BE49-F238E27FC236}">
                  <a16:creationId xmlns:a16="http://schemas.microsoft.com/office/drawing/2014/main" id="{5133DD77-F347-4A76-BD5B-C02FF069B489}"/>
                </a:ext>
              </a:extLst>
            </p:cNvPr>
            <p:cNvSpPr/>
            <p:nvPr/>
          </p:nvSpPr>
          <p:spPr>
            <a:xfrm>
              <a:off x="2056058" y="4585616"/>
              <a:ext cx="1890237" cy="1224178"/>
            </a:xfrm>
            <a:prstGeom prst="rect">
              <a:avLst/>
            </a:prstGeom>
            <a:solidFill>
              <a:srgbClr val="FFC000"/>
            </a:solidFill>
            <a:ln>
              <a:noFill/>
            </a:ln>
            <a:effectLst>
              <a:outerShdw blurRad="279400" dist="38100" dir="2700000" sx="108000" sy="10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628D4120-F36B-4314-9588-01BA596B578D}"/>
                </a:ext>
              </a:extLst>
            </p:cNvPr>
            <p:cNvSpPr txBox="1"/>
            <p:nvPr/>
          </p:nvSpPr>
          <p:spPr>
            <a:xfrm>
              <a:off x="2599130" y="4831322"/>
              <a:ext cx="465452" cy="327074"/>
            </a:xfrm>
            <a:prstGeom prst="rect">
              <a:avLst/>
            </a:prstGeom>
            <a:noFill/>
          </p:spPr>
          <p:txBody>
            <a:bodyPr wrap="none" rtlCol="0">
              <a:spAutoFit/>
            </a:bodyPr>
            <a:lstStyle/>
            <a:p>
              <a:r>
                <a:rPr lang="en-US" sz="2133" dirty="0">
                  <a:solidFill>
                    <a:schemeClr val="bg1"/>
                  </a:solidFill>
                  <a:latin typeface="Calibri" panose="020F0502020204030204" pitchFamily="34" charset="0"/>
                  <a:cs typeface="Calibri" panose="020F0502020204030204" pitchFamily="34" charset="0"/>
                </a:rPr>
                <a:t>SEA</a:t>
              </a:r>
              <a:endParaRPr lang="en-GB" sz="2133" dirty="0">
                <a:solidFill>
                  <a:schemeClr val="bg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AF47303-D3D3-47EF-AF68-3439480202FF}"/>
                </a:ext>
              </a:extLst>
            </p:cNvPr>
            <p:cNvSpPr txBox="1"/>
            <p:nvPr/>
          </p:nvSpPr>
          <p:spPr>
            <a:xfrm>
              <a:off x="2494640" y="5370810"/>
              <a:ext cx="1498034" cy="406910"/>
            </a:xfrm>
            <a:prstGeom prst="rect">
              <a:avLst/>
            </a:prstGeom>
            <a:noFill/>
          </p:spPr>
          <p:txBody>
            <a:bodyPr wrap="none" rtlCol="0">
              <a:spAutoFit/>
            </a:bodyPr>
            <a:lstStyle/>
            <a:p>
              <a:pPr algn="r"/>
              <a:r>
                <a:rPr lang="en-US" sz="1400" dirty="0">
                  <a:solidFill>
                    <a:schemeClr val="bg1"/>
                  </a:solidFill>
                  <a:latin typeface="Calibri" panose="020F0502020204030204" pitchFamily="34" charset="0"/>
                  <a:cs typeface="Calibri" panose="020F0502020204030204" pitchFamily="34" charset="0"/>
                </a:rPr>
                <a:t>Strategic Environmental</a:t>
              </a:r>
            </a:p>
            <a:p>
              <a:pPr algn="r"/>
              <a:r>
                <a:rPr lang="en-US" sz="1400" dirty="0">
                  <a:solidFill>
                    <a:schemeClr val="bg1"/>
                  </a:solidFill>
                  <a:latin typeface="Calibri" panose="020F0502020204030204" pitchFamily="34" charset="0"/>
                  <a:cs typeface="Calibri" panose="020F0502020204030204" pitchFamily="34" charset="0"/>
                </a:rPr>
                <a:t>Assessment (Nuclear)</a:t>
              </a:r>
              <a:endParaRPr lang="en-GB" sz="1400" dirty="0">
                <a:solidFill>
                  <a:schemeClr val="bg1"/>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249644D7-3A5A-4B61-A924-2804D3B88031}"/>
                </a:ext>
              </a:extLst>
            </p:cNvPr>
            <p:cNvSpPr txBox="1"/>
            <p:nvPr/>
          </p:nvSpPr>
          <p:spPr>
            <a:xfrm>
              <a:off x="1977336" y="5803316"/>
              <a:ext cx="1968959" cy="742162"/>
            </a:xfrm>
            <a:prstGeom prst="rect">
              <a:avLst/>
            </a:prstGeom>
            <a:noFill/>
          </p:spPr>
          <p:txBody>
            <a:bodyPr wrap="square" rtlCol="0">
              <a:spAutoFit/>
            </a:bodyPr>
            <a:lstStyle/>
            <a:p>
              <a:pPr algn="r"/>
              <a:r>
                <a:rPr lang="en-US" sz="1867" b="1" i="1" dirty="0">
                  <a:solidFill>
                    <a:schemeClr val="bg1">
                      <a:lumMod val="50000"/>
                    </a:schemeClr>
                  </a:solidFill>
                  <a:latin typeface="Calibri" panose="020F0502020204030204" pitchFamily="34" charset="0"/>
                  <a:cs typeface="Calibri" panose="020F0502020204030204" pitchFamily="34" charset="0"/>
                </a:rPr>
                <a:t>SEA of National Nuclear Power Program</a:t>
              </a:r>
              <a:endParaRPr lang="en-GB" sz="1867" b="1" i="1" dirty="0">
                <a:solidFill>
                  <a:schemeClr val="bg1">
                    <a:lumMod val="50000"/>
                  </a:schemeClr>
                </a:solidFill>
                <a:latin typeface="Calibri" panose="020F0502020204030204" pitchFamily="34" charset="0"/>
                <a:cs typeface="Calibri" panose="020F0502020204030204" pitchFamily="34" charset="0"/>
              </a:endParaRPr>
            </a:p>
          </p:txBody>
        </p:sp>
        <p:pic>
          <p:nvPicPr>
            <p:cNvPr id="1034" name="Picture 10" descr="Slikovni rezultat za environmental assessment icon">
              <a:extLst>
                <a:ext uri="{FF2B5EF4-FFF2-40B4-BE49-F238E27FC236}">
                  <a16:creationId xmlns:a16="http://schemas.microsoft.com/office/drawing/2014/main" id="{3326A5A8-D285-41DA-881A-8D64F885CF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994" y="4526486"/>
              <a:ext cx="700798" cy="7007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B4D4699A-1DCE-4578-82D9-7024D3D839C6}"/>
              </a:ext>
            </a:extLst>
          </p:cNvPr>
          <p:cNvGrpSpPr/>
          <p:nvPr/>
        </p:nvGrpSpPr>
        <p:grpSpPr>
          <a:xfrm>
            <a:off x="411583" y="2815986"/>
            <a:ext cx="2531768" cy="2528343"/>
            <a:chOff x="395536" y="1772816"/>
            <a:chExt cx="1968959" cy="1966298"/>
          </a:xfrm>
        </p:grpSpPr>
        <p:grpSp>
          <p:nvGrpSpPr>
            <p:cNvPr id="6" name="Group 5">
              <a:extLst>
                <a:ext uri="{FF2B5EF4-FFF2-40B4-BE49-F238E27FC236}">
                  <a16:creationId xmlns:a16="http://schemas.microsoft.com/office/drawing/2014/main" id="{94A139D7-78E5-4202-B6DC-882AD1BB86E4}"/>
                </a:ext>
              </a:extLst>
            </p:cNvPr>
            <p:cNvGrpSpPr/>
            <p:nvPr/>
          </p:nvGrpSpPr>
          <p:grpSpPr>
            <a:xfrm>
              <a:off x="395536" y="1772816"/>
              <a:ext cx="1936616" cy="1224178"/>
              <a:chOff x="358892" y="2492416"/>
              <a:chExt cx="1936616" cy="1224178"/>
            </a:xfrm>
          </p:grpSpPr>
          <p:sp>
            <p:nvSpPr>
              <p:cNvPr id="4" name="Rectangle 3">
                <a:extLst>
                  <a:ext uri="{FF2B5EF4-FFF2-40B4-BE49-F238E27FC236}">
                    <a16:creationId xmlns:a16="http://schemas.microsoft.com/office/drawing/2014/main" id="{F69F4548-FBF0-466E-968C-21811650698B}"/>
                  </a:ext>
                </a:extLst>
              </p:cNvPr>
              <p:cNvSpPr/>
              <p:nvPr/>
            </p:nvSpPr>
            <p:spPr>
              <a:xfrm>
                <a:off x="358892" y="2492416"/>
                <a:ext cx="1890237" cy="1224178"/>
              </a:xfrm>
              <a:prstGeom prst="rect">
                <a:avLst/>
              </a:prstGeom>
              <a:solidFill>
                <a:schemeClr val="accent5">
                  <a:lumMod val="60000"/>
                  <a:lumOff val="40000"/>
                </a:schemeClr>
              </a:solidFill>
              <a:ln>
                <a:noFill/>
              </a:ln>
              <a:effectLst>
                <a:outerShdw blurRad="355600" dist="38100" dir="2700000" sx="109000" sy="10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5D1A75B-9729-4DDF-B927-0155391ED66C}"/>
                  </a:ext>
                </a:extLst>
              </p:cNvPr>
              <p:cNvSpPr txBox="1"/>
              <p:nvPr/>
            </p:nvSpPr>
            <p:spPr>
              <a:xfrm>
                <a:off x="901965" y="2738121"/>
                <a:ext cx="528832" cy="327074"/>
              </a:xfrm>
              <a:prstGeom prst="rect">
                <a:avLst/>
              </a:prstGeom>
              <a:noFill/>
            </p:spPr>
            <p:txBody>
              <a:bodyPr wrap="none" rtlCol="0">
                <a:spAutoFit/>
              </a:bodyPr>
              <a:lstStyle/>
              <a:p>
                <a:r>
                  <a:rPr lang="en-US" sz="2133" dirty="0">
                    <a:solidFill>
                      <a:schemeClr val="bg1"/>
                    </a:solidFill>
                    <a:latin typeface="Calibri" panose="020F0502020204030204" pitchFamily="34" charset="0"/>
                    <a:cs typeface="Calibri" panose="020F0502020204030204" pitchFamily="34" charset="0"/>
                  </a:rPr>
                  <a:t>ISED</a:t>
                </a:r>
                <a:endParaRPr lang="en-GB" sz="2133" dirty="0">
                  <a:solidFill>
                    <a:schemeClr val="bg1"/>
                  </a:solidFill>
                  <a:latin typeface="Calibri" panose="020F0502020204030204" pitchFamily="34" charset="0"/>
                  <a:cs typeface="Calibri" panose="020F0502020204030204" pitchFamily="34" charset="0"/>
                </a:endParaRPr>
              </a:p>
            </p:txBody>
          </p:sp>
          <p:pic>
            <p:nvPicPr>
              <p:cNvPr id="1026" name="Picture 2" descr="Slikovni rezultat za sdgs logo black and white">
                <a:extLst>
                  <a:ext uri="{FF2B5EF4-FFF2-40B4-BE49-F238E27FC236}">
                    <a16:creationId xmlns:a16="http://schemas.microsoft.com/office/drawing/2014/main" id="{117DAA64-46F2-4297-BB67-6513D2ACFD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156" y="2513783"/>
                <a:ext cx="548799" cy="5487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82773D-E2CE-44C2-ABEA-6F0026F82F4C}"/>
                  </a:ext>
                </a:extLst>
              </p:cNvPr>
              <p:cNvSpPr txBox="1"/>
              <p:nvPr/>
            </p:nvSpPr>
            <p:spPr>
              <a:xfrm>
                <a:off x="762569" y="3277610"/>
                <a:ext cx="1532939" cy="406909"/>
              </a:xfrm>
              <a:prstGeom prst="rect">
                <a:avLst/>
              </a:prstGeom>
              <a:noFill/>
            </p:spPr>
            <p:txBody>
              <a:bodyPr wrap="none" rtlCol="0">
                <a:spAutoFit/>
              </a:bodyPr>
              <a:lstStyle/>
              <a:p>
                <a:pPr algn="r"/>
                <a:r>
                  <a:rPr lang="en-US" sz="1400" dirty="0">
                    <a:solidFill>
                      <a:schemeClr val="bg1"/>
                    </a:solidFill>
                    <a:latin typeface="Calibri" panose="020F0502020204030204" pitchFamily="34" charset="0"/>
                    <a:cs typeface="Calibri" panose="020F0502020204030204" pitchFamily="34" charset="0"/>
                  </a:rPr>
                  <a:t>Indicators of Sustainable</a:t>
                </a:r>
              </a:p>
              <a:p>
                <a:pPr algn="r"/>
                <a:r>
                  <a:rPr lang="en-US" sz="1400" dirty="0">
                    <a:solidFill>
                      <a:schemeClr val="bg1"/>
                    </a:solidFill>
                    <a:latin typeface="Calibri" panose="020F0502020204030204" pitchFamily="34" charset="0"/>
                    <a:cs typeface="Calibri" panose="020F0502020204030204" pitchFamily="34" charset="0"/>
                  </a:rPr>
                  <a:t>Energy Development</a:t>
                </a:r>
                <a:endParaRPr lang="en-GB" sz="1400" dirty="0">
                  <a:solidFill>
                    <a:schemeClr val="bg1"/>
                  </a:solidFill>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6A8DFA76-5261-492D-9BDB-19827689745E}"/>
                </a:ext>
              </a:extLst>
            </p:cNvPr>
            <p:cNvSpPr txBox="1"/>
            <p:nvPr/>
          </p:nvSpPr>
          <p:spPr>
            <a:xfrm>
              <a:off x="395536" y="2996953"/>
              <a:ext cx="1968959" cy="742161"/>
            </a:xfrm>
            <a:prstGeom prst="rect">
              <a:avLst/>
            </a:prstGeom>
            <a:noFill/>
          </p:spPr>
          <p:txBody>
            <a:bodyPr wrap="square" rtlCol="0">
              <a:spAutoFit/>
            </a:bodyPr>
            <a:lstStyle/>
            <a:p>
              <a:pPr algn="r"/>
              <a:r>
                <a:rPr lang="en-US" sz="1867" b="1" i="1" dirty="0">
                  <a:solidFill>
                    <a:schemeClr val="bg1">
                      <a:lumMod val="50000"/>
                    </a:schemeClr>
                  </a:solidFill>
                  <a:latin typeface="Calibri" panose="020F0502020204030204" pitchFamily="34" charset="0"/>
                  <a:cs typeface="Calibri" panose="020F0502020204030204" pitchFamily="34" charset="0"/>
                </a:rPr>
                <a:t>Energy, Economy, Environment and Social interactions</a:t>
              </a:r>
              <a:endParaRPr lang="en-GB" sz="1867" b="1" i="1" dirty="0">
                <a:solidFill>
                  <a:schemeClr val="bg1">
                    <a:lumMod val="50000"/>
                  </a:schemeClr>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2A1BBFF5-636D-4600-B183-2DAB8DE4C9FA}"/>
              </a:ext>
            </a:extLst>
          </p:cNvPr>
          <p:cNvGrpSpPr/>
          <p:nvPr/>
        </p:nvGrpSpPr>
        <p:grpSpPr>
          <a:xfrm>
            <a:off x="3168359" y="1364529"/>
            <a:ext cx="2553499" cy="2570455"/>
            <a:chOff x="3515332" y="4121981"/>
            <a:chExt cx="1985860" cy="1999048"/>
          </a:xfrm>
        </p:grpSpPr>
        <p:grpSp>
          <p:nvGrpSpPr>
            <p:cNvPr id="18" name="Group 17">
              <a:extLst>
                <a:ext uri="{FF2B5EF4-FFF2-40B4-BE49-F238E27FC236}">
                  <a16:creationId xmlns:a16="http://schemas.microsoft.com/office/drawing/2014/main" id="{2C3EA7D5-56AB-4880-9DEC-0BFFA9237504}"/>
                </a:ext>
              </a:extLst>
            </p:cNvPr>
            <p:cNvGrpSpPr/>
            <p:nvPr/>
          </p:nvGrpSpPr>
          <p:grpSpPr>
            <a:xfrm>
              <a:off x="3515332" y="4121981"/>
              <a:ext cx="1985860" cy="1999048"/>
              <a:chOff x="2796112" y="1761475"/>
              <a:chExt cx="1985860" cy="1999048"/>
            </a:xfrm>
          </p:grpSpPr>
          <p:grpSp>
            <p:nvGrpSpPr>
              <p:cNvPr id="16" name="Group 15">
                <a:extLst>
                  <a:ext uri="{FF2B5EF4-FFF2-40B4-BE49-F238E27FC236}">
                    <a16:creationId xmlns:a16="http://schemas.microsoft.com/office/drawing/2014/main" id="{EB6D301A-68D5-4B51-9D82-36A1098A308C}"/>
                  </a:ext>
                </a:extLst>
              </p:cNvPr>
              <p:cNvGrpSpPr/>
              <p:nvPr/>
            </p:nvGrpSpPr>
            <p:grpSpPr>
              <a:xfrm>
                <a:off x="2796112" y="1761475"/>
                <a:ext cx="1936616" cy="1224178"/>
                <a:chOff x="2796112" y="1761475"/>
                <a:chExt cx="1936616" cy="1224178"/>
              </a:xfrm>
            </p:grpSpPr>
            <p:sp>
              <p:nvSpPr>
                <p:cNvPr id="12" name="Rectangle 11">
                  <a:extLst>
                    <a:ext uri="{FF2B5EF4-FFF2-40B4-BE49-F238E27FC236}">
                      <a16:creationId xmlns:a16="http://schemas.microsoft.com/office/drawing/2014/main" id="{997BD4B5-AB7D-4F08-82BD-2069ECDAEF63}"/>
                    </a:ext>
                  </a:extLst>
                </p:cNvPr>
                <p:cNvSpPr/>
                <p:nvPr/>
              </p:nvSpPr>
              <p:spPr>
                <a:xfrm>
                  <a:off x="2796112" y="1761475"/>
                  <a:ext cx="1890237" cy="1224178"/>
                </a:xfrm>
                <a:prstGeom prst="rect">
                  <a:avLst/>
                </a:prstGeom>
                <a:solidFill>
                  <a:schemeClr val="accent4">
                    <a:lumMod val="75000"/>
                  </a:schemeClr>
                </a:solidFill>
                <a:ln>
                  <a:noFill/>
                </a:ln>
                <a:effectLst>
                  <a:outerShdw blurRad="444500" dist="38100" dir="2700000" sx="109000" sy="10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44EA943-5337-4BC4-A86A-BB49668A4CD3}"/>
                    </a:ext>
                  </a:extLst>
                </p:cNvPr>
                <p:cNvSpPr txBox="1"/>
                <p:nvPr/>
              </p:nvSpPr>
              <p:spPr>
                <a:xfrm>
                  <a:off x="3419873" y="2037285"/>
                  <a:ext cx="639785" cy="327074"/>
                </a:xfrm>
                <a:prstGeom prst="rect">
                  <a:avLst/>
                </a:prstGeom>
                <a:noFill/>
              </p:spPr>
              <p:txBody>
                <a:bodyPr wrap="none" rtlCol="0">
                  <a:spAutoFit/>
                </a:bodyPr>
                <a:lstStyle/>
                <a:p>
                  <a:r>
                    <a:rPr lang="en-US" sz="2133" dirty="0">
                      <a:solidFill>
                        <a:schemeClr val="bg1"/>
                      </a:solidFill>
                      <a:latin typeface="Calibri" panose="020F0502020204030204" pitchFamily="34" charset="0"/>
                      <a:cs typeface="Calibri" panose="020F0502020204030204" pitchFamily="34" charset="0"/>
                    </a:rPr>
                    <a:t>CLEW</a:t>
                  </a:r>
                  <a:endParaRPr lang="en-GB" sz="2133" dirty="0">
                    <a:solidFill>
                      <a:schemeClr val="bg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8C887AE-0E9C-4FE6-A81A-00C05760381B}"/>
                    </a:ext>
                  </a:extLst>
                </p:cNvPr>
                <p:cNvSpPr txBox="1"/>
                <p:nvPr/>
              </p:nvSpPr>
              <p:spPr>
                <a:xfrm>
                  <a:off x="3165928" y="2546669"/>
                  <a:ext cx="1566800" cy="406909"/>
                </a:xfrm>
                <a:prstGeom prst="rect">
                  <a:avLst/>
                </a:prstGeom>
                <a:noFill/>
              </p:spPr>
              <p:txBody>
                <a:bodyPr wrap="none" rtlCol="0">
                  <a:spAutoFit/>
                </a:bodyPr>
                <a:lstStyle/>
                <a:p>
                  <a:pPr algn="r"/>
                  <a:r>
                    <a:rPr lang="en-US" sz="1400" dirty="0">
                      <a:solidFill>
                        <a:schemeClr val="bg1"/>
                      </a:solidFill>
                      <a:latin typeface="Calibri" panose="020F0502020204030204" pitchFamily="34" charset="0"/>
                      <a:cs typeface="Calibri" panose="020F0502020204030204" pitchFamily="34" charset="0"/>
                    </a:rPr>
                    <a:t>Climate, Land,</a:t>
                  </a:r>
                </a:p>
                <a:p>
                  <a:pPr algn="r"/>
                  <a:r>
                    <a:rPr lang="en-US" sz="1400" dirty="0">
                      <a:solidFill>
                        <a:schemeClr val="bg1"/>
                      </a:solidFill>
                      <a:latin typeface="Calibri" panose="020F0502020204030204" pitchFamily="34" charset="0"/>
                      <a:cs typeface="Calibri" panose="020F0502020204030204" pitchFamily="34" charset="0"/>
                    </a:rPr>
                    <a:t>Energy and Water Nexus </a:t>
                  </a:r>
                  <a:endParaRPr lang="en-GB" sz="1400" dirty="0">
                    <a:solidFill>
                      <a:schemeClr val="bg1"/>
                    </a:solidFill>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7CF6A2DC-2FE9-43BB-A4C9-6109C93CDBF4}"/>
                  </a:ext>
                </a:extLst>
              </p:cNvPr>
              <p:cNvSpPr txBox="1"/>
              <p:nvPr/>
            </p:nvSpPr>
            <p:spPr>
              <a:xfrm>
                <a:off x="2813013" y="3018362"/>
                <a:ext cx="1968959" cy="742161"/>
              </a:xfrm>
              <a:prstGeom prst="rect">
                <a:avLst/>
              </a:prstGeom>
              <a:noFill/>
            </p:spPr>
            <p:txBody>
              <a:bodyPr wrap="square" rtlCol="0">
                <a:spAutoFit/>
              </a:bodyPr>
              <a:lstStyle/>
              <a:p>
                <a:pPr algn="r"/>
                <a:r>
                  <a:rPr lang="en-US" sz="1867" b="1" i="1" dirty="0">
                    <a:solidFill>
                      <a:schemeClr val="bg1">
                        <a:lumMod val="50000"/>
                      </a:schemeClr>
                    </a:solidFill>
                    <a:latin typeface="Calibri" panose="020F0502020204030204" pitchFamily="34" charset="0"/>
                    <a:cs typeface="Calibri" panose="020F0502020204030204" pitchFamily="34" charset="0"/>
                  </a:rPr>
                  <a:t>Climate, Land and Water use and Energy Interactions</a:t>
                </a:r>
                <a:endParaRPr lang="en-GB" sz="1867" b="1" i="1" dirty="0">
                  <a:solidFill>
                    <a:schemeClr val="bg1">
                      <a:lumMod val="50000"/>
                    </a:schemeClr>
                  </a:solidFill>
                  <a:latin typeface="Calibri" panose="020F0502020204030204" pitchFamily="34" charset="0"/>
                  <a:cs typeface="Calibri" panose="020F0502020204030204" pitchFamily="34" charset="0"/>
                </a:endParaRPr>
              </a:p>
            </p:txBody>
          </p:sp>
        </p:grpSp>
        <p:pic>
          <p:nvPicPr>
            <p:cNvPr id="28" name="Picture 27" descr="A picture containing food, fruit&#10;&#10;Description automatically generated">
              <a:extLst>
                <a:ext uri="{FF2B5EF4-FFF2-40B4-BE49-F238E27FC236}">
                  <a16:creationId xmlns:a16="http://schemas.microsoft.com/office/drawing/2014/main" id="{718990DB-4566-4CEB-ACA8-EA10B7E2F4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89"/>
            <a:stretch/>
          </p:blipFill>
          <p:spPr>
            <a:xfrm>
              <a:off x="3569628" y="4150397"/>
              <a:ext cx="569465" cy="540060"/>
            </a:xfrm>
            <a:prstGeom prst="rect">
              <a:avLst/>
            </a:prstGeom>
          </p:spPr>
        </p:pic>
      </p:grpSp>
      <p:sp>
        <p:nvSpPr>
          <p:cNvPr id="3" name="TextBox 2">
            <a:extLst>
              <a:ext uri="{FF2B5EF4-FFF2-40B4-BE49-F238E27FC236}">
                <a16:creationId xmlns:a16="http://schemas.microsoft.com/office/drawing/2014/main" id="{F8903BE2-26CC-59BE-1A54-9A9AB4713F24}"/>
              </a:ext>
            </a:extLst>
          </p:cNvPr>
          <p:cNvSpPr txBox="1"/>
          <p:nvPr/>
        </p:nvSpPr>
        <p:spPr>
          <a:xfrm>
            <a:off x="6063987" y="6440335"/>
            <a:ext cx="6096000" cy="369332"/>
          </a:xfrm>
          <a:prstGeom prst="rect">
            <a:avLst/>
          </a:prstGeom>
          <a:noFill/>
        </p:spPr>
        <p:txBody>
          <a:bodyPr wrap="square">
            <a:spAutoFit/>
          </a:bodyPr>
          <a:lstStyle/>
          <a:p>
            <a:pPr algn="r"/>
            <a:r>
              <a:rPr lang="en-GB" sz="1800" b="0" i="1" dirty="0">
                <a:latin typeface="Times" panose="02020603050405020304" pitchFamily="18" charset="0"/>
                <a:hlinkClick r:id="rId6">
                  <a:extLst>
                    <a:ext uri="{A12FA001-AC4F-418D-AE19-62706E023703}">
                      <ahyp:hlinkClr xmlns:ahyp="http://schemas.microsoft.com/office/drawing/2018/hyperlinkcolor" val="tx"/>
                    </a:ext>
                  </a:extLst>
                </a:hlinkClick>
              </a:rPr>
              <a:t>PESS.Contact-Point@iaea.org</a:t>
            </a:r>
            <a:endParaRPr lang="en-GB" dirty="0"/>
          </a:p>
        </p:txBody>
      </p:sp>
    </p:spTree>
    <p:extLst>
      <p:ext uri="{BB962C8B-B14F-4D97-AF65-F5344CB8AC3E}">
        <p14:creationId xmlns:p14="http://schemas.microsoft.com/office/powerpoint/2010/main" val="332749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01AA91A-ABC3-D3B9-CB8D-7BB5CD9F90CC}"/>
              </a:ext>
            </a:extLst>
          </p:cNvPr>
          <p:cNvSpPr txBox="1"/>
          <p:nvPr/>
        </p:nvSpPr>
        <p:spPr>
          <a:xfrm>
            <a:off x="6063987" y="6440335"/>
            <a:ext cx="6096000" cy="369332"/>
          </a:xfrm>
          <a:prstGeom prst="rect">
            <a:avLst/>
          </a:prstGeom>
          <a:noFill/>
        </p:spPr>
        <p:txBody>
          <a:bodyPr wrap="square">
            <a:spAutoFit/>
          </a:bodyPr>
          <a:lstStyle/>
          <a:p>
            <a:pPr algn="r"/>
            <a:r>
              <a:rPr lang="en-GB" sz="1800" b="0" i="1" dirty="0">
                <a:latin typeface="Times" panose="02020603050405020304" pitchFamily="18" charset="0"/>
                <a:hlinkClick r:id="rId3">
                  <a:extLst>
                    <a:ext uri="{A12FA001-AC4F-418D-AE19-62706E023703}">
                      <ahyp:hlinkClr xmlns:ahyp="http://schemas.microsoft.com/office/drawing/2018/hyperlinkcolor" val="tx"/>
                    </a:ext>
                  </a:extLst>
                </a:hlinkClick>
              </a:rPr>
              <a:t>PESS.Contact-Point@iaea.org</a:t>
            </a:r>
            <a:endParaRPr lang="en-GB" dirty="0"/>
          </a:p>
        </p:txBody>
      </p:sp>
      <p:sp>
        <p:nvSpPr>
          <p:cNvPr id="9" name="Rectangle 8">
            <a:extLst>
              <a:ext uri="{FF2B5EF4-FFF2-40B4-BE49-F238E27FC236}">
                <a16:creationId xmlns:a16="http://schemas.microsoft.com/office/drawing/2014/main" id="{6F9D881D-38F6-DD8A-00A0-2F8D0DCFB05A}"/>
              </a:ext>
            </a:extLst>
          </p:cNvPr>
          <p:cNvSpPr/>
          <p:nvPr/>
        </p:nvSpPr>
        <p:spPr>
          <a:xfrm>
            <a:off x="124763" y="216968"/>
            <a:ext cx="7714576" cy="48725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99A35FE-767C-B698-E1D3-A41985C1EA3F}"/>
              </a:ext>
            </a:extLst>
          </p:cNvPr>
          <p:cNvSpPr/>
          <p:nvPr/>
        </p:nvSpPr>
        <p:spPr>
          <a:xfrm>
            <a:off x="7848600" y="216968"/>
            <a:ext cx="4258615" cy="6230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447" y="118151"/>
            <a:ext cx="8160907" cy="864096"/>
          </a:xfrm>
        </p:spPr>
        <p:txBody>
          <a:bodyPr>
            <a:normAutofit/>
          </a:bodyPr>
          <a:lstStyle/>
          <a:p>
            <a:pPr algn="ctr"/>
            <a:r>
              <a:rPr lang="en-GB" sz="2800" dirty="0">
                <a:solidFill>
                  <a:srgbClr val="000000"/>
                </a:solidFill>
                <a:latin typeface="Calibri" panose="020F0502020204030204" pitchFamily="34" charset="0"/>
                <a:cs typeface="Calibri" panose="020F0502020204030204" pitchFamily="34" charset="0"/>
              </a:rPr>
              <a:t>Energy, water, land &amp; climate are critical to SDGs</a:t>
            </a:r>
          </a:p>
        </p:txBody>
      </p:sp>
      <p:sp>
        <p:nvSpPr>
          <p:cNvPr id="7" name="Content Placeholder 6">
            <a:extLst>
              <a:ext uri="{FF2B5EF4-FFF2-40B4-BE49-F238E27FC236}">
                <a16:creationId xmlns:a16="http://schemas.microsoft.com/office/drawing/2014/main" id="{40475EE5-F3FA-9059-7475-3CC2E84BF8B2}"/>
              </a:ext>
            </a:extLst>
          </p:cNvPr>
          <p:cNvSpPr>
            <a:spLocks noGrp="1"/>
          </p:cNvSpPr>
          <p:nvPr>
            <p:ph idx="1"/>
          </p:nvPr>
        </p:nvSpPr>
        <p:spPr>
          <a:xfrm>
            <a:off x="885374" y="942630"/>
            <a:ext cx="6711043" cy="3987337"/>
          </a:xfrm>
        </p:spPr>
        <p:txBody>
          <a:bodyPr>
            <a:normAutofit fontScale="62500" lnSpcReduction="20000"/>
          </a:bodyPr>
          <a:lstStyle/>
          <a:p>
            <a:pPr>
              <a:spcBef>
                <a:spcPts val="1200"/>
              </a:spcBef>
            </a:pPr>
            <a:r>
              <a:rPr lang="en-US" b="1" dirty="0"/>
              <a:t>Energy</a:t>
            </a:r>
            <a:r>
              <a:rPr lang="en-US" dirty="0"/>
              <a:t> (2021)</a:t>
            </a:r>
          </a:p>
          <a:p>
            <a:pPr lvl="1"/>
            <a:r>
              <a:rPr lang="en-US" b="1" dirty="0"/>
              <a:t>8.6% </a:t>
            </a:r>
            <a:r>
              <a:rPr lang="en-US" dirty="0"/>
              <a:t>of global population </a:t>
            </a:r>
            <a:r>
              <a:rPr lang="en-US" b="1" dirty="0"/>
              <a:t>without</a:t>
            </a:r>
            <a:r>
              <a:rPr lang="en-US" dirty="0"/>
              <a:t> access to </a:t>
            </a:r>
            <a:r>
              <a:rPr lang="en-US" b="1" dirty="0"/>
              <a:t>electricity</a:t>
            </a:r>
          </a:p>
          <a:p>
            <a:pPr lvl="1"/>
            <a:r>
              <a:rPr lang="en-US" b="1" dirty="0"/>
              <a:t>29% without</a:t>
            </a:r>
            <a:r>
              <a:rPr lang="en-US" dirty="0"/>
              <a:t> access to </a:t>
            </a:r>
            <a:r>
              <a:rPr lang="en-US" b="1" dirty="0"/>
              <a:t>clean fuels</a:t>
            </a:r>
            <a:r>
              <a:rPr lang="en-US" dirty="0"/>
              <a:t> and technology</a:t>
            </a:r>
          </a:p>
          <a:p>
            <a:pPr>
              <a:spcBef>
                <a:spcPts val="1200"/>
              </a:spcBef>
            </a:pPr>
            <a:r>
              <a:rPr lang="en-US" b="1" dirty="0"/>
              <a:t>Water</a:t>
            </a:r>
            <a:r>
              <a:rPr lang="en-US" dirty="0"/>
              <a:t> (2020)</a:t>
            </a:r>
          </a:p>
          <a:p>
            <a:pPr lvl="1"/>
            <a:r>
              <a:rPr lang="en-US" b="1" dirty="0"/>
              <a:t>26% without </a:t>
            </a:r>
            <a:r>
              <a:rPr lang="en-US" dirty="0"/>
              <a:t>safe drinking </a:t>
            </a:r>
            <a:r>
              <a:rPr lang="en-US" b="1" dirty="0"/>
              <a:t>water</a:t>
            </a:r>
          </a:p>
          <a:p>
            <a:pPr lvl="1"/>
            <a:r>
              <a:rPr lang="en-US" b="1" dirty="0"/>
              <a:t>46% without</a:t>
            </a:r>
            <a:r>
              <a:rPr lang="en-US" dirty="0"/>
              <a:t> safe </a:t>
            </a:r>
            <a:r>
              <a:rPr lang="en-US" b="1" dirty="0"/>
              <a:t>sanitation</a:t>
            </a:r>
          </a:p>
          <a:p>
            <a:pPr>
              <a:spcBef>
                <a:spcPts val="1200"/>
              </a:spcBef>
            </a:pPr>
            <a:r>
              <a:rPr lang="en-US" b="1" dirty="0"/>
              <a:t>Land / agriculture</a:t>
            </a:r>
            <a:r>
              <a:rPr lang="en-US" dirty="0"/>
              <a:t> (2021)</a:t>
            </a:r>
          </a:p>
          <a:p>
            <a:pPr lvl="1"/>
            <a:r>
              <a:rPr lang="en-US" b="1" dirty="0"/>
              <a:t>770 million</a:t>
            </a:r>
            <a:r>
              <a:rPr lang="en-US" dirty="0"/>
              <a:t> people </a:t>
            </a:r>
            <a:r>
              <a:rPr lang="en-US" b="1" dirty="0"/>
              <a:t>undernourished </a:t>
            </a:r>
            <a:r>
              <a:rPr lang="en-US" dirty="0"/>
              <a:t>(2021)</a:t>
            </a:r>
          </a:p>
          <a:p>
            <a:pPr lvl="1"/>
            <a:r>
              <a:rPr lang="en-US" b="1" dirty="0"/>
              <a:t>2.3 billion</a:t>
            </a:r>
            <a:r>
              <a:rPr lang="en-US" dirty="0"/>
              <a:t> facing moderate or severe </a:t>
            </a:r>
            <a:r>
              <a:rPr lang="en-US" b="1" dirty="0"/>
              <a:t>food insecurity</a:t>
            </a:r>
          </a:p>
          <a:p>
            <a:pPr>
              <a:spcBef>
                <a:spcPts val="1200"/>
              </a:spcBef>
            </a:pPr>
            <a:r>
              <a:rPr lang="en-US" b="1" dirty="0"/>
              <a:t>Climate</a:t>
            </a:r>
            <a:r>
              <a:rPr lang="en-US" dirty="0"/>
              <a:t> (2021)</a:t>
            </a:r>
          </a:p>
          <a:p>
            <a:pPr lvl="1"/>
            <a:r>
              <a:rPr lang="en-US" b="1" dirty="0"/>
              <a:t>Emissions </a:t>
            </a:r>
            <a:r>
              <a:rPr lang="en-US" dirty="0"/>
              <a:t>back </a:t>
            </a:r>
            <a:r>
              <a:rPr lang="en-US" b="1" dirty="0"/>
              <a:t>at record levels </a:t>
            </a:r>
            <a:r>
              <a:rPr lang="en-US" dirty="0"/>
              <a:t>after the pandemic</a:t>
            </a:r>
          </a:p>
          <a:p>
            <a:pPr lvl="1"/>
            <a:r>
              <a:rPr lang="en-US" dirty="0"/>
              <a:t>Record post-industrial average temperature; increasing frequency and severity of </a:t>
            </a:r>
            <a:r>
              <a:rPr lang="en-US" b="1" dirty="0"/>
              <a:t>extreme climate events</a:t>
            </a:r>
          </a:p>
        </p:txBody>
      </p:sp>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102" y="972749"/>
            <a:ext cx="797176" cy="7920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24"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752" y="3898402"/>
            <a:ext cx="797168" cy="7920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CB84D90-A336-EF4A-2622-D4F275D455EE}"/>
              </a:ext>
            </a:extLst>
          </p:cNvPr>
          <p:cNvSpPr txBox="1"/>
          <p:nvPr/>
        </p:nvSpPr>
        <p:spPr>
          <a:xfrm>
            <a:off x="9264109" y="884073"/>
            <a:ext cx="2942809" cy="6063198"/>
          </a:xfrm>
          <a:prstGeom prst="rect">
            <a:avLst/>
          </a:prstGeom>
          <a:noFill/>
        </p:spPr>
        <p:txBody>
          <a:bodyPr wrap="square">
            <a:spAutoFit/>
          </a:bodyPr>
          <a:lstStyle/>
          <a:p>
            <a:pPr>
              <a:spcBef>
                <a:spcPts val="0"/>
              </a:spcBef>
              <a:spcAft>
                <a:spcPts val="2400"/>
              </a:spcAft>
              <a:buFont typeface="Wingdings" panose="05000000000000000000" pitchFamily="2" charset="2"/>
              <a:buChar char="Ø"/>
            </a:pPr>
            <a:r>
              <a:rPr lang="en-US" sz="1800" dirty="0">
                <a:solidFill>
                  <a:schemeClr val="bg1"/>
                </a:solidFill>
                <a:latin typeface="Calibri" panose="020F0502020204030204" pitchFamily="34" charset="0"/>
                <a:cs typeface="Calibri" panose="020F0502020204030204" pitchFamily="34" charset="0"/>
              </a:rPr>
              <a:t>Agriculture and energy account for 90% of freshwater withdrawals</a:t>
            </a:r>
          </a:p>
          <a:p>
            <a:pPr>
              <a:spcBef>
                <a:spcPts val="0"/>
              </a:spcBef>
              <a:spcAft>
                <a:spcPts val="2400"/>
              </a:spcAft>
              <a:buFont typeface="Wingdings" panose="05000000000000000000" pitchFamily="2" charset="2"/>
              <a:buChar char="Ø"/>
            </a:pPr>
            <a:r>
              <a:rPr lang="en-US" sz="1800" dirty="0">
                <a:solidFill>
                  <a:schemeClr val="bg1"/>
                </a:solidFill>
                <a:latin typeface="Calibri" panose="020F0502020204030204" pitchFamily="34" charset="0"/>
                <a:cs typeface="Calibri" panose="020F0502020204030204" pitchFamily="34" charset="0"/>
              </a:rPr>
              <a:t>Water supply/treatment consumes ~4% of electricity (up to 10% in some regions)</a:t>
            </a:r>
          </a:p>
          <a:p>
            <a:pPr>
              <a:spcBef>
                <a:spcPts val="0"/>
              </a:spcBef>
              <a:spcAft>
                <a:spcPts val="2400"/>
              </a:spcAft>
              <a:buFont typeface="Wingdings" panose="05000000000000000000" pitchFamily="2" charset="2"/>
              <a:buChar char="Ø"/>
            </a:pPr>
            <a:r>
              <a:rPr lang="en-US" sz="1800" dirty="0">
                <a:solidFill>
                  <a:schemeClr val="bg1"/>
                </a:solidFill>
                <a:latin typeface="Calibri" panose="020F0502020204030204" pitchFamily="34" charset="0"/>
                <a:cs typeface="Calibri" panose="020F0502020204030204" pitchFamily="34" charset="0"/>
              </a:rPr>
              <a:t>Crop production consumes 4–5% of final energy (entire food supply chain up to 30%)</a:t>
            </a:r>
          </a:p>
          <a:p>
            <a:pPr>
              <a:spcBef>
                <a:spcPts val="0"/>
              </a:spcBef>
              <a:spcAft>
                <a:spcPts val="2400"/>
              </a:spcAft>
              <a:buFont typeface="Wingdings" panose="05000000000000000000" pitchFamily="2" charset="2"/>
              <a:buChar char="Ø"/>
            </a:pPr>
            <a:r>
              <a:rPr lang="en-US" sz="1800" dirty="0">
                <a:solidFill>
                  <a:schemeClr val="bg1"/>
                </a:solidFill>
                <a:latin typeface="Calibri" panose="020F0502020204030204" pitchFamily="34" charset="0"/>
                <a:cs typeface="Calibri" panose="020F0502020204030204" pitchFamily="34" charset="0"/>
              </a:rPr>
              <a:t>Bioenergy: ~15% of global maize and oil seed output for biofuels in recent years</a:t>
            </a:r>
          </a:p>
          <a:p>
            <a:pPr>
              <a:spcBef>
                <a:spcPts val="0"/>
              </a:spcBef>
              <a:spcAft>
                <a:spcPts val="2400"/>
              </a:spcAft>
              <a:buFont typeface="Wingdings" panose="05000000000000000000" pitchFamily="2" charset="2"/>
              <a:buChar char="Ø"/>
            </a:pPr>
            <a:r>
              <a:rPr lang="en-US" sz="1800" dirty="0">
                <a:solidFill>
                  <a:schemeClr val="bg1"/>
                </a:solidFill>
                <a:latin typeface="Calibri" panose="020F0502020204030204" pitchFamily="34" charset="0"/>
                <a:cs typeface="Calibri" panose="020F0502020204030204" pitchFamily="34" charset="0"/>
              </a:rPr>
              <a:t>Energy, agriculture and land use contribute </a:t>
            </a:r>
            <a:r>
              <a:rPr lang="en-US" dirty="0">
                <a:solidFill>
                  <a:schemeClr val="bg1"/>
                </a:solidFill>
                <a:latin typeface="Calibri" panose="020F0502020204030204" pitchFamily="34" charset="0"/>
                <a:cs typeface="Calibri" panose="020F0502020204030204" pitchFamily="34" charset="0"/>
              </a:rPr>
              <a:t>&gt;</a:t>
            </a:r>
            <a:r>
              <a:rPr lang="en-US" sz="1800" dirty="0">
                <a:solidFill>
                  <a:schemeClr val="bg1"/>
                </a:solidFill>
                <a:latin typeface="Calibri" panose="020F0502020204030204" pitchFamily="34" charset="0"/>
                <a:cs typeface="Calibri" panose="020F0502020204030204" pitchFamily="34" charset="0"/>
              </a:rPr>
              <a:t>90% of GHG emissions</a:t>
            </a:r>
          </a:p>
          <a:p>
            <a:pPr>
              <a:spcBef>
                <a:spcPts val="0"/>
              </a:spcBef>
              <a:spcAft>
                <a:spcPts val="2400"/>
              </a:spcAft>
              <a:buFont typeface="Wingdings" panose="05000000000000000000" pitchFamily="2" charset="2"/>
              <a:buChar char="Ø"/>
            </a:pPr>
            <a:endParaRPr lang="en-US" sz="1800" dirty="0">
              <a:solidFill>
                <a:schemeClr val="bg1"/>
              </a:solidFill>
              <a:latin typeface="Calibri" panose="020F0502020204030204" pitchFamily="34" charset="0"/>
              <a:cs typeface="Calibri" panose="020F0502020204030204" pitchFamily="34" charset="0"/>
            </a:endParaRPr>
          </a:p>
        </p:txBody>
      </p:sp>
      <p:pic>
        <p:nvPicPr>
          <p:cNvPr id="31" name="Picture 2" descr="C:\Users\Thomas\Downloads\iStock_000003045299Small.jpg">
            <a:extLst>
              <a:ext uri="{FF2B5EF4-FFF2-40B4-BE49-F238E27FC236}">
                <a16:creationId xmlns:a16="http://schemas.microsoft.com/office/drawing/2014/main" id="{0D6CAF77-EAD6-F299-4FB4-8468083217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8327" y="4413883"/>
            <a:ext cx="1188720" cy="791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 name="Picture 3" descr="C:\Users\Thomas\Downloads\iStock_000011916975Small.jpg">
            <a:extLst>
              <a:ext uri="{FF2B5EF4-FFF2-40B4-BE49-F238E27FC236}">
                <a16:creationId xmlns:a16="http://schemas.microsoft.com/office/drawing/2014/main" id="{5D2F71DB-04F9-16DE-F954-532220B235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8327" y="3241073"/>
            <a:ext cx="1188720" cy="787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5" name="Picture 2" descr="C:\Users\Thomas\AppData\Local\Microsoft\Windows\Temporary Internet Files\Content.IE5\GOEZNFY7\iStock_000013350086Small.jpg">
            <a:extLst>
              <a:ext uri="{FF2B5EF4-FFF2-40B4-BE49-F238E27FC236}">
                <a16:creationId xmlns:a16="http://schemas.microsoft.com/office/drawing/2014/main" id="{53798D8D-25B3-72BC-0A18-D19268866A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2388" y="2084685"/>
            <a:ext cx="1188720" cy="791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2">
            <a:extLst>
              <a:ext uri="{FF2B5EF4-FFF2-40B4-BE49-F238E27FC236}">
                <a16:creationId xmlns:a16="http://schemas.microsoft.com/office/drawing/2014/main" id="{54C8608C-2667-7683-70A3-0B4828CB5CD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78327" y="891189"/>
            <a:ext cx="1188720" cy="8187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2">
            <a:extLst>
              <a:ext uri="{FF2B5EF4-FFF2-40B4-BE49-F238E27FC236}">
                <a16:creationId xmlns:a16="http://schemas.microsoft.com/office/drawing/2014/main" id="{3946A486-3281-6B04-62CF-BA01E8ECAC0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78327" y="5545949"/>
            <a:ext cx="1188720" cy="83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5102" y="1924879"/>
            <a:ext cx="797173" cy="7920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037" name="TextBox 1036">
            <a:extLst>
              <a:ext uri="{FF2B5EF4-FFF2-40B4-BE49-F238E27FC236}">
                <a16:creationId xmlns:a16="http://schemas.microsoft.com/office/drawing/2014/main" id="{BEA4B707-758C-BD4D-7478-5F2DEDF0D583}"/>
              </a:ext>
            </a:extLst>
          </p:cNvPr>
          <p:cNvSpPr txBox="1"/>
          <p:nvPr/>
        </p:nvSpPr>
        <p:spPr>
          <a:xfrm>
            <a:off x="8285670" y="285353"/>
            <a:ext cx="6167436" cy="523220"/>
          </a:xfrm>
          <a:prstGeom prst="rect">
            <a:avLst/>
          </a:prstGeom>
          <a:noFill/>
        </p:spPr>
        <p:txBody>
          <a:bodyPr wrap="square">
            <a:spAutoFit/>
          </a:bodyPr>
          <a:lstStyle/>
          <a:p>
            <a:r>
              <a:rPr lang="en-GB" sz="2800" b="1" dirty="0">
                <a:solidFill>
                  <a:srgbClr val="FFFF00"/>
                </a:solidFill>
                <a:latin typeface="Calibri" panose="020F0502020204030204" pitchFamily="34" charset="0"/>
                <a:cs typeface="Calibri" panose="020F0502020204030204" pitchFamily="34" charset="0"/>
              </a:rPr>
              <a:t>…and closely linked</a:t>
            </a:r>
            <a:endParaRPr lang="en-GB" sz="2800" b="1" dirty="0">
              <a:solidFill>
                <a:srgbClr val="FFFF00"/>
              </a:solidFill>
            </a:endParaRPr>
          </a:p>
        </p:txBody>
      </p:sp>
      <p:sp>
        <p:nvSpPr>
          <p:cNvPr id="1039" name="TextBox 1038">
            <a:extLst>
              <a:ext uri="{FF2B5EF4-FFF2-40B4-BE49-F238E27FC236}">
                <a16:creationId xmlns:a16="http://schemas.microsoft.com/office/drawing/2014/main" id="{0D053AE2-5505-D1C1-1160-A66ECB34EEA0}"/>
              </a:ext>
            </a:extLst>
          </p:cNvPr>
          <p:cNvSpPr txBox="1"/>
          <p:nvPr/>
        </p:nvSpPr>
        <p:spPr>
          <a:xfrm>
            <a:off x="271861" y="5261414"/>
            <a:ext cx="7175500" cy="1477328"/>
          </a:xfrm>
          <a:prstGeom prst="rect">
            <a:avLst/>
          </a:prstGeom>
          <a:noFill/>
        </p:spPr>
        <p:txBody>
          <a:bodyPr wrap="square">
            <a:spAutoFit/>
          </a:bodyPr>
          <a:lstStyle/>
          <a:p>
            <a:pPr marL="514338" algn="ctr"/>
            <a:r>
              <a:rPr lang="en-GB" sz="3000" b="1" i="1" dirty="0">
                <a:latin typeface="Calibri" panose="020F0502020204030204" pitchFamily="34" charset="0"/>
                <a:cs typeface="Calibri" panose="020F0502020204030204" pitchFamily="34" charset="0"/>
              </a:rPr>
              <a:t>Sustainable resource planning </a:t>
            </a:r>
            <a:br>
              <a:rPr lang="en-GB" sz="3000" b="1" i="1" dirty="0">
                <a:latin typeface="Calibri" panose="020F0502020204030204" pitchFamily="34" charset="0"/>
                <a:cs typeface="Calibri" panose="020F0502020204030204" pitchFamily="34" charset="0"/>
              </a:rPr>
            </a:br>
            <a:r>
              <a:rPr lang="en-GB" sz="3000" b="1" i="1" dirty="0">
                <a:latin typeface="Calibri" panose="020F0502020204030204" pitchFamily="34" charset="0"/>
                <a:cs typeface="Calibri" panose="020F0502020204030204" pitchFamily="34" charset="0"/>
              </a:rPr>
              <a:t>must account for linkages between different resource systems</a:t>
            </a:r>
            <a:endParaRPr lang="en-US" sz="2600" b="1" i="1" dirty="0">
              <a:latin typeface="Calibri" panose="020F0502020204030204" pitchFamily="34" charset="0"/>
              <a:cs typeface="Calibri" panose="020F0502020204030204" pitchFamily="34" charset="0"/>
            </a:endParaRPr>
          </a:p>
        </p:txBody>
      </p:sp>
      <p:pic>
        <p:nvPicPr>
          <p:cNvPr id="16" name="Picture 15" descr="C:\Users\turtonh\AppData\Local\Microsoft\Windows\Temporary Internet Files\Content.Word\E_SDG goals_icons-individual-rgb-02.png">
            <a:extLst>
              <a:ext uri="{FF2B5EF4-FFF2-40B4-BE49-F238E27FC236}">
                <a16:creationId xmlns:a16="http://schemas.microsoft.com/office/drawing/2014/main" id="{F646D263-CFB1-56A8-CEEB-44B4A7F5CD8D}"/>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85103" y="2896352"/>
            <a:ext cx="791999" cy="792000"/>
          </a:xfrm>
          <a:prstGeom prst="rect">
            <a:avLst/>
          </a:prstGeom>
          <a:noFill/>
          <a:ln>
            <a:solidFill>
              <a:schemeClr val="accent1">
                <a:shade val="50000"/>
              </a:schemeClr>
            </a:solidFill>
          </a:ln>
        </p:spPr>
      </p:pic>
      <p:sp>
        <p:nvSpPr>
          <p:cNvPr id="17" name="TextBox 16">
            <a:extLst>
              <a:ext uri="{FF2B5EF4-FFF2-40B4-BE49-F238E27FC236}">
                <a16:creationId xmlns:a16="http://schemas.microsoft.com/office/drawing/2014/main" id="{86EC59E8-6A1C-BD0B-887A-6F1A3D9A8931}"/>
              </a:ext>
            </a:extLst>
          </p:cNvPr>
          <p:cNvSpPr txBox="1"/>
          <p:nvPr/>
        </p:nvSpPr>
        <p:spPr>
          <a:xfrm>
            <a:off x="124763" y="4839840"/>
            <a:ext cx="7825927" cy="261610"/>
          </a:xfrm>
          <a:prstGeom prst="rect">
            <a:avLst/>
          </a:prstGeom>
          <a:noFill/>
        </p:spPr>
        <p:txBody>
          <a:bodyPr wrap="square" rtlCol="0">
            <a:spAutoFit/>
          </a:bodyPr>
          <a:lstStyle/>
          <a:p>
            <a:r>
              <a:rPr lang="en-GB" sz="1100" i="1" dirty="0"/>
              <a:t>Source: SDG Global Database, https://unstats.un.org/sdgs/dataportal</a:t>
            </a:r>
          </a:p>
        </p:txBody>
      </p:sp>
    </p:spTree>
    <p:extLst>
      <p:ext uri="{BB962C8B-B14F-4D97-AF65-F5344CB8AC3E}">
        <p14:creationId xmlns:p14="http://schemas.microsoft.com/office/powerpoint/2010/main" val="310114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360" y="116632"/>
            <a:ext cx="8160907" cy="864096"/>
          </a:xfrm>
        </p:spPr>
        <p:txBody>
          <a:bodyPr anchor="ctr">
            <a:normAutofit/>
          </a:bodyPr>
          <a:lstStyle/>
          <a:p>
            <a:r>
              <a:rPr lang="en-US">
                <a:latin typeface="Calibri" panose="020F0502020204030204" pitchFamily="34" charset="0"/>
                <a:cs typeface="Calibri" panose="020F0502020204030204" pitchFamily="34" charset="0"/>
              </a:rPr>
              <a:t>IAEA …</a:t>
            </a:r>
            <a:endParaRPr lang="en-GB">
              <a:latin typeface="Calibri" panose="020F0502020204030204" pitchFamily="34" charset="0"/>
              <a:cs typeface="Calibri" panose="020F0502020204030204" pitchFamily="34" charset="0"/>
            </a:endParaRPr>
          </a:p>
        </p:txBody>
      </p:sp>
      <p:sp>
        <p:nvSpPr>
          <p:cNvPr id="4" name="Content Placeholder 3"/>
          <p:cNvSpPr>
            <a:spLocks noGrp="1"/>
          </p:cNvSpPr>
          <p:nvPr>
            <p:ph sz="half" idx="1"/>
          </p:nvPr>
        </p:nvSpPr>
        <p:spPr>
          <a:xfrm>
            <a:off x="609600" y="1600201"/>
            <a:ext cx="5384800" cy="4525963"/>
          </a:xfrm>
        </p:spPr>
        <p:txBody>
          <a:bodyPr>
            <a:normAutofit fontScale="92500" lnSpcReduction="20000"/>
          </a:bodyPr>
          <a:lstStyle/>
          <a:p>
            <a:pPr>
              <a:lnSpc>
                <a:spcPct val="90000"/>
              </a:lnSpc>
            </a:pPr>
            <a:r>
              <a:rPr lang="en-US" sz="2933" dirty="0">
                <a:latin typeface="Calibri" panose="020F0502020204030204" pitchFamily="34" charset="0"/>
                <a:cs typeface="Calibri" panose="020F0502020204030204" pitchFamily="34" charset="0"/>
              </a:rPr>
              <a:t>… </a:t>
            </a:r>
            <a:r>
              <a:rPr lang="en-US" sz="2933" b="1" i="1" dirty="0">
                <a:latin typeface="Calibri" panose="020F0502020204030204" pitchFamily="34" charset="0"/>
                <a:cs typeface="Calibri" panose="020F0502020204030204" pitchFamily="34" charset="0"/>
              </a:rPr>
              <a:t>assist</a:t>
            </a:r>
            <a:r>
              <a:rPr lang="en-US" sz="2933" dirty="0">
                <a:latin typeface="Calibri" panose="020F0502020204030204" pitchFamily="34" charset="0"/>
                <a:cs typeface="Calibri" panose="020F0502020204030204" pitchFamily="34" charset="0"/>
              </a:rPr>
              <a:t> Member States in reinforcing national capabilities to conduct energy system analysis, so that countries can assess options and develop </a:t>
            </a:r>
            <a:r>
              <a:rPr lang="en-US" sz="2933" b="1" i="1" dirty="0">
                <a:latin typeface="Calibri" panose="020F0502020204030204" pitchFamily="34" charset="0"/>
                <a:cs typeface="Calibri" panose="020F0502020204030204" pitchFamily="34" charset="0"/>
              </a:rPr>
              <a:t>their own sustainable energy strategies, </a:t>
            </a:r>
            <a:r>
              <a:rPr lang="en-US" sz="2933" i="1" dirty="0">
                <a:latin typeface="Calibri" panose="020F0502020204030204" pitchFamily="34" charset="0"/>
                <a:cs typeface="Calibri" panose="020F0502020204030204" pitchFamily="34" charset="0"/>
              </a:rPr>
              <a:t>i.e. support decision and policy making</a:t>
            </a:r>
          </a:p>
          <a:p>
            <a:pPr>
              <a:lnSpc>
                <a:spcPct val="90000"/>
              </a:lnSpc>
            </a:pPr>
            <a:endParaRPr lang="en-US" sz="2933" i="1" dirty="0">
              <a:latin typeface="Calibri" panose="020F0502020204030204" pitchFamily="34" charset="0"/>
              <a:cs typeface="Calibri" panose="020F0502020204030204" pitchFamily="34" charset="0"/>
            </a:endParaRPr>
          </a:p>
          <a:p>
            <a:pPr>
              <a:lnSpc>
                <a:spcPct val="90000"/>
              </a:lnSpc>
            </a:pPr>
            <a:r>
              <a:rPr lang="en-GB" sz="2933" dirty="0">
                <a:latin typeface="Calibri" panose="020F0502020204030204" pitchFamily="34" charset="0"/>
                <a:cs typeface="Calibri" panose="020F0502020204030204" pitchFamily="34" charset="0"/>
              </a:rPr>
              <a:t>…</a:t>
            </a:r>
            <a:r>
              <a:rPr lang="en-GB" sz="2933" b="1" i="1" dirty="0">
                <a:latin typeface="Calibri" panose="020F0502020204030204" pitchFamily="34" charset="0"/>
                <a:cs typeface="Calibri" panose="020F0502020204030204" pitchFamily="34" charset="0"/>
              </a:rPr>
              <a:t>strengthen</a:t>
            </a:r>
            <a:r>
              <a:rPr lang="en-GB" sz="2933" dirty="0">
                <a:latin typeface="Calibri" panose="020F0502020204030204" pitchFamily="34" charset="0"/>
                <a:cs typeface="Calibri" panose="020F0502020204030204" pitchFamily="34" charset="0"/>
              </a:rPr>
              <a:t> the provision of support to Member States in </a:t>
            </a:r>
            <a:r>
              <a:rPr lang="en-GB" sz="2933" b="1" i="1" dirty="0">
                <a:latin typeface="Calibri" panose="020F0502020204030204" pitchFamily="34" charset="0"/>
                <a:cs typeface="Calibri" panose="020F0502020204030204" pitchFamily="34" charset="0"/>
              </a:rPr>
              <a:t>integrating the SDGs</a:t>
            </a:r>
            <a:r>
              <a:rPr lang="en-GB" sz="2933" dirty="0">
                <a:latin typeface="Calibri" panose="020F0502020204030204" pitchFamily="34" charset="0"/>
                <a:cs typeface="Calibri" panose="020F0502020204030204" pitchFamily="34" charset="0"/>
              </a:rPr>
              <a:t>…through national and regional </a:t>
            </a:r>
            <a:r>
              <a:rPr lang="en-GB" sz="2933" b="1" i="1" dirty="0">
                <a:latin typeface="Calibri" panose="020F0502020204030204" pitchFamily="34" charset="0"/>
                <a:cs typeface="Calibri" panose="020F0502020204030204" pitchFamily="34" charset="0"/>
              </a:rPr>
              <a:t>energy studies </a:t>
            </a:r>
            <a:endParaRPr lang="en-US" sz="2933" b="1" i="1" dirty="0">
              <a:latin typeface="Calibri" panose="020F0502020204030204" pitchFamily="34" charset="0"/>
              <a:cs typeface="Calibri" panose="020F0502020204030204" pitchFamily="34" charset="0"/>
            </a:endParaRPr>
          </a:p>
        </p:txBody>
      </p:sp>
      <p:pic>
        <p:nvPicPr>
          <p:cNvPr id="11" name="Picture 2">
            <a:extLst>
              <a:ext uri="{FF2B5EF4-FFF2-40B4-BE49-F238E27FC236}">
                <a16:creationId xmlns:a16="http://schemas.microsoft.com/office/drawing/2014/main" id="{182F1B79-B115-48B5-AE99-6992B8CC4A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9140">
            <a:off x="6846743" y="3673747"/>
            <a:ext cx="1845587" cy="2754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30303548-83E3-413A-A066-8791D0AC086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56"/>
          <a:stretch/>
        </p:blipFill>
        <p:spPr bwMode="auto">
          <a:xfrm rot="649140">
            <a:off x="7393216" y="515399"/>
            <a:ext cx="1958099" cy="2754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a:extLst>
              <a:ext uri="{FF2B5EF4-FFF2-40B4-BE49-F238E27FC236}">
                <a16:creationId xmlns:a16="http://schemas.microsoft.com/office/drawing/2014/main" id="{0B262EF9-DA8C-4A7D-9956-99C3534723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49140">
            <a:off x="9505843" y="3106915"/>
            <a:ext cx="1944216" cy="2757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600443EA-5C0D-2C7E-6BDA-C9038970AFA0}"/>
              </a:ext>
            </a:extLst>
          </p:cNvPr>
          <p:cNvSpPr txBox="1"/>
          <p:nvPr/>
        </p:nvSpPr>
        <p:spPr>
          <a:xfrm>
            <a:off x="6063987" y="6440335"/>
            <a:ext cx="6096000" cy="369332"/>
          </a:xfrm>
          <a:prstGeom prst="rect">
            <a:avLst/>
          </a:prstGeom>
          <a:noFill/>
        </p:spPr>
        <p:txBody>
          <a:bodyPr wrap="square">
            <a:spAutoFit/>
          </a:bodyPr>
          <a:lstStyle/>
          <a:p>
            <a:pPr algn="r"/>
            <a:r>
              <a:rPr lang="en-GB" sz="1800" b="0" i="1" dirty="0">
                <a:latin typeface="Times" panose="02020603050405020304" pitchFamily="18" charset="0"/>
                <a:hlinkClick r:id="rId6">
                  <a:extLst>
                    <a:ext uri="{A12FA001-AC4F-418D-AE19-62706E023703}">
                      <ahyp:hlinkClr xmlns:ahyp="http://schemas.microsoft.com/office/drawing/2018/hyperlinkcolor" val="tx"/>
                    </a:ext>
                  </a:extLst>
                </a:hlinkClick>
              </a:rPr>
              <a:t>PESS.Contact-Point@iaea.org</a:t>
            </a:r>
            <a:endParaRPr lang="en-GB" dirty="0"/>
          </a:p>
        </p:txBody>
      </p:sp>
    </p:spTree>
    <p:extLst>
      <p:ext uri="{BB962C8B-B14F-4D97-AF65-F5344CB8AC3E}">
        <p14:creationId xmlns:p14="http://schemas.microsoft.com/office/powerpoint/2010/main" val="365072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2CBC196C-E754-4A31-3015-E612162F2A08}"/>
              </a:ext>
            </a:extLst>
          </p:cNvPr>
          <p:cNvSpPr/>
          <p:nvPr/>
        </p:nvSpPr>
        <p:spPr>
          <a:xfrm>
            <a:off x="6654316" y="3028951"/>
            <a:ext cx="5537684" cy="3394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5359" y="116632"/>
            <a:ext cx="11747095" cy="864096"/>
          </a:xfrm>
        </p:spPr>
        <p:txBody>
          <a:bodyPr anchor="ctr">
            <a:normAutofit/>
          </a:bodyPr>
          <a:lstStyle/>
          <a:p>
            <a:pPr>
              <a:lnSpc>
                <a:spcPct val="90000"/>
              </a:lnSpc>
            </a:pPr>
            <a:r>
              <a:rPr lang="en-US" sz="3200" dirty="0">
                <a:latin typeface="Calibri" panose="020F0502020204030204" pitchFamily="34" charset="0"/>
                <a:cs typeface="Calibri" panose="020F0502020204030204" pitchFamily="34" charset="0"/>
              </a:rPr>
              <a:t>IAEA’s Capacity Building Program for Integrated Energy Planning*</a:t>
            </a:r>
          </a:p>
        </p:txBody>
      </p:sp>
      <p:graphicFrame>
        <p:nvGraphicFramePr>
          <p:cNvPr id="6" name="Content Placeholder 2">
            <a:extLst>
              <a:ext uri="{FF2B5EF4-FFF2-40B4-BE49-F238E27FC236}">
                <a16:creationId xmlns:a16="http://schemas.microsoft.com/office/drawing/2014/main" id="{95CC690F-E406-4726-9285-3D652B49005E}"/>
              </a:ext>
            </a:extLst>
          </p:cNvPr>
          <p:cNvGraphicFramePr>
            <a:graphicFrameLocks noGrp="1"/>
          </p:cNvGraphicFramePr>
          <p:nvPr>
            <p:ph idx="1"/>
            <p:extLst>
              <p:ext uri="{D42A27DB-BD31-4B8C-83A1-F6EECF244321}">
                <p14:modId xmlns:p14="http://schemas.microsoft.com/office/powerpoint/2010/main" val="1636737106"/>
              </p:ext>
            </p:extLst>
          </p:nvPr>
        </p:nvGraphicFramePr>
        <p:xfrm>
          <a:off x="267510" y="2760913"/>
          <a:ext cx="6024201" cy="2596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C33A3C41-B214-9CB6-E2E1-8BE3C43DD6A0}"/>
              </a:ext>
            </a:extLst>
          </p:cNvPr>
          <p:cNvGrpSpPr/>
          <p:nvPr/>
        </p:nvGrpSpPr>
        <p:grpSpPr>
          <a:xfrm>
            <a:off x="42571" y="5518963"/>
            <a:ext cx="6611745" cy="1603864"/>
            <a:chOff x="918697" y="4485115"/>
            <a:chExt cx="8777237" cy="2338787"/>
          </a:xfrm>
        </p:grpSpPr>
        <p:sp>
          <p:nvSpPr>
            <p:cNvPr id="4" name="Oval 3">
              <a:extLst>
                <a:ext uri="{FF2B5EF4-FFF2-40B4-BE49-F238E27FC236}">
                  <a16:creationId xmlns:a16="http://schemas.microsoft.com/office/drawing/2014/main" id="{DE0317AE-FDE6-86C7-D44B-424AC266776C}"/>
                </a:ext>
              </a:extLst>
            </p:cNvPr>
            <p:cNvSpPr/>
            <p:nvPr/>
          </p:nvSpPr>
          <p:spPr>
            <a:xfrm>
              <a:off x="1291694" y="4511376"/>
              <a:ext cx="1292437" cy="1292437"/>
            </a:xfrm>
            <a:prstGeom prst="ellipse">
              <a:avLst/>
            </a:prstGeom>
            <a:effectLst>
              <a:outerShdw blurRad="50800" dist="38100" dir="2700000" algn="tl" rotWithShape="0">
                <a:prstClr val="black">
                  <a:alpha val="40000"/>
                </a:prstClr>
              </a:outerShdw>
            </a:effectLst>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5" name="Group 4">
              <a:extLst>
                <a:ext uri="{FF2B5EF4-FFF2-40B4-BE49-F238E27FC236}">
                  <a16:creationId xmlns:a16="http://schemas.microsoft.com/office/drawing/2014/main" id="{2BC98064-0AEF-A752-6AB0-DBC2360FB3F1}"/>
                </a:ext>
              </a:extLst>
            </p:cNvPr>
            <p:cNvGrpSpPr/>
            <p:nvPr/>
          </p:nvGrpSpPr>
          <p:grpSpPr>
            <a:xfrm>
              <a:off x="2950830" y="4485115"/>
              <a:ext cx="6745104" cy="2338787"/>
              <a:chOff x="2284957" y="3291830"/>
              <a:chExt cx="5058828" cy="1754091"/>
            </a:xfrm>
          </p:grpSpPr>
          <p:grpSp>
            <p:nvGrpSpPr>
              <p:cNvPr id="9" name="Group 8">
                <a:extLst>
                  <a:ext uri="{FF2B5EF4-FFF2-40B4-BE49-F238E27FC236}">
                    <a16:creationId xmlns:a16="http://schemas.microsoft.com/office/drawing/2014/main" id="{3388D598-D7A3-12A3-0232-218B4467B62B}"/>
                  </a:ext>
                </a:extLst>
              </p:cNvPr>
              <p:cNvGrpSpPr/>
              <p:nvPr/>
            </p:nvGrpSpPr>
            <p:grpSpPr>
              <a:xfrm>
                <a:off x="2284957" y="3291830"/>
                <a:ext cx="1589062" cy="1754090"/>
                <a:chOff x="554321" y="2593743"/>
                <a:chExt cx="1589062" cy="1754090"/>
              </a:xfrm>
            </p:grpSpPr>
            <p:sp>
              <p:nvSpPr>
                <p:cNvPr id="19" name="Oval 18">
                  <a:extLst>
                    <a:ext uri="{FF2B5EF4-FFF2-40B4-BE49-F238E27FC236}">
                      <a16:creationId xmlns:a16="http://schemas.microsoft.com/office/drawing/2014/main" id="{CB1AA7B2-B6F0-6F71-024D-FBCDBFF78B44}"/>
                    </a:ext>
                  </a:extLst>
                </p:cNvPr>
                <p:cNvSpPr/>
                <p:nvPr/>
              </p:nvSpPr>
              <p:spPr>
                <a:xfrm>
                  <a:off x="908005" y="2593743"/>
                  <a:ext cx="969328" cy="969328"/>
                </a:xfrm>
                <a:prstGeom prst="ellipse">
                  <a:avLst/>
                </a:prstGeom>
                <a:effectLst>
                  <a:outerShdw blurRad="50800" dist="38100" dir="2700000" algn="tl" rotWithShape="0">
                    <a:prstClr val="black">
                      <a:alpha val="40000"/>
                    </a:prstClr>
                  </a:outerShdw>
                </a:effectLst>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0" name="Rectangle 19" descr="Flag">
                  <a:extLst>
                    <a:ext uri="{FF2B5EF4-FFF2-40B4-BE49-F238E27FC236}">
                      <a16:creationId xmlns:a16="http://schemas.microsoft.com/office/drawing/2014/main" id="{D59F26E5-0E00-32C9-C36E-19F3AD3D44E1}"/>
                    </a:ext>
                  </a:extLst>
                </p:cNvPr>
                <p:cNvSpPr/>
                <p:nvPr/>
              </p:nvSpPr>
              <p:spPr>
                <a:xfrm>
                  <a:off x="1114582" y="2800322"/>
                  <a:ext cx="556171" cy="55617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66822245-614F-83AD-CD9A-74326683CDDC}"/>
                    </a:ext>
                  </a:extLst>
                </p:cNvPr>
                <p:cNvSpPr/>
                <p:nvPr/>
              </p:nvSpPr>
              <p:spPr>
                <a:xfrm>
                  <a:off x="554321" y="3712209"/>
                  <a:ext cx="1589062" cy="635624"/>
                </a:xfrm>
                <a:custGeom>
                  <a:avLst/>
                  <a:gdLst>
                    <a:gd name="connsiteX0" fmla="*/ 0 w 1589062"/>
                    <a:gd name="connsiteY0" fmla="*/ 0 h 635625"/>
                    <a:gd name="connsiteX1" fmla="*/ 1589062 w 1589062"/>
                    <a:gd name="connsiteY1" fmla="*/ 0 h 635625"/>
                    <a:gd name="connsiteX2" fmla="*/ 1589062 w 1589062"/>
                    <a:gd name="connsiteY2" fmla="*/ 635625 h 635625"/>
                    <a:gd name="connsiteX3" fmla="*/ 0 w 1589062"/>
                    <a:gd name="connsiteY3" fmla="*/ 635625 h 635625"/>
                    <a:gd name="connsiteX4" fmla="*/ 0 w 1589062"/>
                    <a:gd name="connsiteY4" fmla="*/ 0 h 63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062" h="635625">
                      <a:moveTo>
                        <a:pt x="0" y="0"/>
                      </a:moveTo>
                      <a:lnTo>
                        <a:pt x="1589062" y="0"/>
                      </a:lnTo>
                      <a:lnTo>
                        <a:pt x="1589062" y="635625"/>
                      </a:lnTo>
                      <a:lnTo>
                        <a:pt x="0" y="63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defRPr cap="all"/>
                  </a:pPr>
                  <a:r>
                    <a:rPr lang="en-GB" dirty="0">
                      <a:latin typeface="Calibri" panose="020F0502020204030204" pitchFamily="34" charset="0"/>
                      <a:cs typeface="Calibri" panose="020F0502020204030204" pitchFamily="34" charset="0"/>
                    </a:rPr>
                    <a:t>National</a:t>
                  </a:r>
                  <a:endParaRPr lang="en-US" dirty="0">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260E94DB-DF9D-8199-DCC6-0BEA27993894}"/>
                  </a:ext>
                </a:extLst>
              </p:cNvPr>
              <p:cNvGrpSpPr/>
              <p:nvPr/>
            </p:nvGrpSpPr>
            <p:grpSpPr>
              <a:xfrm>
                <a:off x="3851920" y="3291830"/>
                <a:ext cx="1589062" cy="1754090"/>
                <a:chOff x="2121284" y="2593743"/>
                <a:chExt cx="1589062" cy="1754090"/>
              </a:xfrm>
            </p:grpSpPr>
            <p:grpSp>
              <p:nvGrpSpPr>
                <p:cNvPr id="15" name="Group 14">
                  <a:extLst>
                    <a:ext uri="{FF2B5EF4-FFF2-40B4-BE49-F238E27FC236}">
                      <a16:creationId xmlns:a16="http://schemas.microsoft.com/office/drawing/2014/main" id="{5932F83F-BA5E-2C63-31FE-94F242FF5378}"/>
                    </a:ext>
                  </a:extLst>
                </p:cNvPr>
                <p:cNvGrpSpPr/>
                <p:nvPr/>
              </p:nvGrpSpPr>
              <p:grpSpPr>
                <a:xfrm>
                  <a:off x="2506041" y="2593743"/>
                  <a:ext cx="969328" cy="969328"/>
                  <a:chOff x="2506041" y="2593743"/>
                  <a:chExt cx="969328" cy="969328"/>
                </a:xfrm>
              </p:grpSpPr>
              <p:sp>
                <p:nvSpPr>
                  <p:cNvPr id="17" name="Oval 16">
                    <a:extLst>
                      <a:ext uri="{FF2B5EF4-FFF2-40B4-BE49-F238E27FC236}">
                        <a16:creationId xmlns:a16="http://schemas.microsoft.com/office/drawing/2014/main" id="{8C6A7CB8-B203-F737-5DCF-870F3736C2DE}"/>
                      </a:ext>
                    </a:extLst>
                  </p:cNvPr>
                  <p:cNvSpPr/>
                  <p:nvPr/>
                </p:nvSpPr>
                <p:spPr>
                  <a:xfrm>
                    <a:off x="2506041" y="2593743"/>
                    <a:ext cx="969328" cy="969328"/>
                  </a:xfrm>
                  <a:prstGeom prst="ellipse">
                    <a:avLst/>
                  </a:prstGeom>
                  <a:effectLst>
                    <a:outerShdw blurRad="50800" dist="38100" dir="2700000" algn="tl" rotWithShape="0">
                      <a:prstClr val="black">
                        <a:alpha val="40000"/>
                      </a:prstClr>
                    </a:outerShdw>
                  </a:effectLst>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8" name="Rectangle 17" descr="Contract with solid fill">
                    <a:extLst>
                      <a:ext uri="{FF2B5EF4-FFF2-40B4-BE49-F238E27FC236}">
                        <a16:creationId xmlns:a16="http://schemas.microsoft.com/office/drawing/2014/main" id="{97F80D9C-EA59-8A23-744A-5C7D65D5FE30}"/>
                      </a:ext>
                    </a:extLst>
                  </p:cNvPr>
                  <p:cNvSpPr/>
                  <p:nvPr/>
                </p:nvSpPr>
                <p:spPr>
                  <a:xfrm>
                    <a:off x="2712620" y="2800322"/>
                    <a:ext cx="556171" cy="556171"/>
                  </a:xfrm>
                  <a:prstGeom prst="rect">
                    <a:avLst/>
                  </a:prstGeom>
                  <a:blipFill>
                    <a:blip r:embed="rId10">
                      <a:extLs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16" name="Freeform: Shape 15">
                  <a:extLst>
                    <a:ext uri="{FF2B5EF4-FFF2-40B4-BE49-F238E27FC236}">
                      <a16:creationId xmlns:a16="http://schemas.microsoft.com/office/drawing/2014/main" id="{330046A1-D3D4-CA0A-9F37-DDD17B149C94}"/>
                    </a:ext>
                  </a:extLst>
                </p:cNvPr>
                <p:cNvSpPr/>
                <p:nvPr/>
              </p:nvSpPr>
              <p:spPr>
                <a:xfrm>
                  <a:off x="2121284" y="3712209"/>
                  <a:ext cx="1589062" cy="635624"/>
                </a:xfrm>
                <a:custGeom>
                  <a:avLst/>
                  <a:gdLst>
                    <a:gd name="connsiteX0" fmla="*/ 0 w 1589062"/>
                    <a:gd name="connsiteY0" fmla="*/ 0 h 635625"/>
                    <a:gd name="connsiteX1" fmla="*/ 1589062 w 1589062"/>
                    <a:gd name="connsiteY1" fmla="*/ 0 h 635625"/>
                    <a:gd name="connsiteX2" fmla="*/ 1589062 w 1589062"/>
                    <a:gd name="connsiteY2" fmla="*/ 635625 h 635625"/>
                    <a:gd name="connsiteX3" fmla="*/ 0 w 1589062"/>
                    <a:gd name="connsiteY3" fmla="*/ 635625 h 635625"/>
                    <a:gd name="connsiteX4" fmla="*/ 0 w 1589062"/>
                    <a:gd name="connsiteY4" fmla="*/ 0 h 63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062" h="635625">
                      <a:moveTo>
                        <a:pt x="0" y="0"/>
                      </a:moveTo>
                      <a:lnTo>
                        <a:pt x="1589062" y="0"/>
                      </a:lnTo>
                      <a:lnTo>
                        <a:pt x="1589062" y="635625"/>
                      </a:lnTo>
                      <a:lnTo>
                        <a:pt x="0" y="63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defRPr cap="all"/>
                  </a:pPr>
                  <a:r>
                    <a:rPr lang="en-GB" dirty="0">
                      <a:latin typeface="Calibri" panose="020F0502020204030204" pitchFamily="34" charset="0"/>
                      <a:cs typeface="Calibri" panose="020F0502020204030204" pitchFamily="34" charset="0"/>
                    </a:rPr>
                    <a:t>Regional</a:t>
                  </a:r>
                  <a:endParaRPr lang="en-US" dirty="0">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7D8A1CC1-8F83-D955-F547-323D4872E6D1}"/>
                  </a:ext>
                </a:extLst>
              </p:cNvPr>
              <p:cNvGrpSpPr/>
              <p:nvPr/>
            </p:nvGrpSpPr>
            <p:grpSpPr>
              <a:xfrm>
                <a:off x="5482938" y="3311522"/>
                <a:ext cx="1860847" cy="1734399"/>
                <a:chOff x="3752302" y="2613435"/>
                <a:chExt cx="1860847" cy="1734399"/>
              </a:xfrm>
            </p:grpSpPr>
            <p:sp>
              <p:nvSpPr>
                <p:cNvPr id="12" name="Oval 11">
                  <a:extLst>
                    <a:ext uri="{FF2B5EF4-FFF2-40B4-BE49-F238E27FC236}">
                      <a16:creationId xmlns:a16="http://schemas.microsoft.com/office/drawing/2014/main" id="{D6F044F7-FDCF-217C-6681-517AFFA84B70}"/>
                    </a:ext>
                  </a:extLst>
                </p:cNvPr>
                <p:cNvSpPr/>
                <p:nvPr/>
              </p:nvSpPr>
              <p:spPr>
                <a:xfrm>
                  <a:off x="4147894" y="2613435"/>
                  <a:ext cx="969328" cy="969328"/>
                </a:xfrm>
                <a:prstGeom prst="ellipse">
                  <a:avLst/>
                </a:prstGeom>
                <a:effectLst>
                  <a:outerShdw blurRad="50800" dist="38100" dir="2700000" algn="tl" rotWithShape="0">
                    <a:prstClr val="black">
                      <a:alpha val="40000"/>
                    </a:prstClr>
                  </a:outerShdw>
                </a:effectLst>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Rectangle 12" descr="Globe">
                  <a:extLst>
                    <a:ext uri="{FF2B5EF4-FFF2-40B4-BE49-F238E27FC236}">
                      <a16:creationId xmlns:a16="http://schemas.microsoft.com/office/drawing/2014/main" id="{8AA7593A-1FD6-E466-06F7-ED43DB9EC708}"/>
                    </a:ext>
                  </a:extLst>
                </p:cNvPr>
                <p:cNvSpPr/>
                <p:nvPr/>
              </p:nvSpPr>
              <p:spPr>
                <a:xfrm>
                  <a:off x="4354472" y="2820015"/>
                  <a:ext cx="556171" cy="556171"/>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3AE11F4D-B999-2879-E8C2-E995CE7C5E0D}"/>
                    </a:ext>
                  </a:extLst>
                </p:cNvPr>
                <p:cNvSpPr/>
                <p:nvPr/>
              </p:nvSpPr>
              <p:spPr>
                <a:xfrm>
                  <a:off x="3752302" y="3712208"/>
                  <a:ext cx="1860847" cy="635626"/>
                </a:xfrm>
                <a:custGeom>
                  <a:avLst/>
                  <a:gdLst>
                    <a:gd name="connsiteX0" fmla="*/ 0 w 1589062"/>
                    <a:gd name="connsiteY0" fmla="*/ 0 h 635625"/>
                    <a:gd name="connsiteX1" fmla="*/ 1589062 w 1589062"/>
                    <a:gd name="connsiteY1" fmla="*/ 0 h 635625"/>
                    <a:gd name="connsiteX2" fmla="*/ 1589062 w 1589062"/>
                    <a:gd name="connsiteY2" fmla="*/ 635625 h 635625"/>
                    <a:gd name="connsiteX3" fmla="*/ 0 w 1589062"/>
                    <a:gd name="connsiteY3" fmla="*/ 635625 h 635625"/>
                    <a:gd name="connsiteX4" fmla="*/ 0 w 1589062"/>
                    <a:gd name="connsiteY4" fmla="*/ 0 h 63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062" h="635625">
                      <a:moveTo>
                        <a:pt x="0" y="0"/>
                      </a:moveTo>
                      <a:lnTo>
                        <a:pt x="1589062" y="0"/>
                      </a:lnTo>
                      <a:lnTo>
                        <a:pt x="1589062" y="635625"/>
                      </a:lnTo>
                      <a:lnTo>
                        <a:pt x="0" y="63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defRPr cap="all"/>
                  </a:pPr>
                  <a:r>
                    <a:rPr lang="en-GB" dirty="0">
                      <a:latin typeface="Calibri" panose="020F0502020204030204" pitchFamily="34" charset="0"/>
                      <a:cs typeface="Calibri" panose="020F0502020204030204" pitchFamily="34" charset="0"/>
                    </a:rPr>
                    <a:t>Interregional</a:t>
                  </a:r>
                  <a:endParaRPr lang="en-US" dirty="0">
                    <a:latin typeface="Calibri" panose="020F0502020204030204" pitchFamily="34" charset="0"/>
                    <a:cs typeface="Calibri" panose="020F0502020204030204" pitchFamily="34" charset="0"/>
                  </a:endParaRPr>
                </a:p>
              </p:txBody>
            </p:sp>
          </p:grpSp>
        </p:grpSp>
        <p:pic>
          <p:nvPicPr>
            <p:cNvPr id="7" name="Graphic 6" descr="City with solid fill">
              <a:extLst>
                <a:ext uri="{FF2B5EF4-FFF2-40B4-BE49-F238E27FC236}">
                  <a16:creationId xmlns:a16="http://schemas.microsoft.com/office/drawing/2014/main" id="{F926F448-2484-1C59-5B1E-7A0E7179B7D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0872" y="4760559"/>
              <a:ext cx="854236" cy="854236"/>
            </a:xfrm>
            <a:prstGeom prst="rect">
              <a:avLst/>
            </a:prstGeom>
          </p:spPr>
        </p:pic>
        <p:sp>
          <p:nvSpPr>
            <p:cNvPr id="8" name="Freeform: Shape 7">
              <a:extLst>
                <a:ext uri="{FF2B5EF4-FFF2-40B4-BE49-F238E27FC236}">
                  <a16:creationId xmlns:a16="http://schemas.microsoft.com/office/drawing/2014/main" id="{2CA77462-278A-C06D-6F05-0CA848DCC759}"/>
                </a:ext>
              </a:extLst>
            </p:cNvPr>
            <p:cNvSpPr/>
            <p:nvPr/>
          </p:nvSpPr>
          <p:spPr>
            <a:xfrm>
              <a:off x="918697" y="5976402"/>
              <a:ext cx="2118749" cy="847500"/>
            </a:xfrm>
            <a:custGeom>
              <a:avLst/>
              <a:gdLst>
                <a:gd name="connsiteX0" fmla="*/ 0 w 1589062"/>
                <a:gd name="connsiteY0" fmla="*/ 0 h 635625"/>
                <a:gd name="connsiteX1" fmla="*/ 1589062 w 1589062"/>
                <a:gd name="connsiteY1" fmla="*/ 0 h 635625"/>
                <a:gd name="connsiteX2" fmla="*/ 1589062 w 1589062"/>
                <a:gd name="connsiteY2" fmla="*/ 635625 h 635625"/>
                <a:gd name="connsiteX3" fmla="*/ 0 w 1589062"/>
                <a:gd name="connsiteY3" fmla="*/ 635625 h 635625"/>
                <a:gd name="connsiteX4" fmla="*/ 0 w 1589062"/>
                <a:gd name="connsiteY4" fmla="*/ 0 h 63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062" h="635625">
                  <a:moveTo>
                    <a:pt x="0" y="0"/>
                  </a:moveTo>
                  <a:lnTo>
                    <a:pt x="1589062" y="0"/>
                  </a:lnTo>
                  <a:lnTo>
                    <a:pt x="1589062" y="635625"/>
                  </a:lnTo>
                  <a:lnTo>
                    <a:pt x="0" y="63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defRPr cap="all"/>
              </a:pPr>
              <a:r>
                <a:rPr lang="en-GB" dirty="0">
                  <a:latin typeface="Calibri" panose="020F0502020204030204" pitchFamily="34" charset="0"/>
                  <a:cs typeface="Calibri" panose="020F0502020204030204" pitchFamily="34" charset="0"/>
                </a:rPr>
                <a:t>LOCAL</a:t>
              </a:r>
              <a:endParaRPr lang="en-US" dirty="0">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17E6E7B5-920A-34ED-2E2E-1C3401B31EF4}"/>
              </a:ext>
            </a:extLst>
          </p:cNvPr>
          <p:cNvGrpSpPr/>
          <p:nvPr/>
        </p:nvGrpSpPr>
        <p:grpSpPr>
          <a:xfrm>
            <a:off x="7012649" y="3145636"/>
            <a:ext cx="5102315" cy="1472590"/>
            <a:chOff x="3961761" y="1116693"/>
            <a:chExt cx="4334727" cy="1501908"/>
          </a:xfrm>
        </p:grpSpPr>
        <p:grpSp>
          <p:nvGrpSpPr>
            <p:cNvPr id="23" name="Group 22">
              <a:extLst>
                <a:ext uri="{FF2B5EF4-FFF2-40B4-BE49-F238E27FC236}">
                  <a16:creationId xmlns:a16="http://schemas.microsoft.com/office/drawing/2014/main" id="{F9084E55-8E87-AE38-5708-6DCF064DCC79}"/>
                </a:ext>
              </a:extLst>
            </p:cNvPr>
            <p:cNvGrpSpPr/>
            <p:nvPr/>
          </p:nvGrpSpPr>
          <p:grpSpPr>
            <a:xfrm>
              <a:off x="6921879" y="1116693"/>
              <a:ext cx="1374609" cy="1501908"/>
              <a:chOff x="5365351" y="951739"/>
              <a:chExt cx="1374609" cy="1501908"/>
            </a:xfrm>
          </p:grpSpPr>
          <p:sp>
            <p:nvSpPr>
              <p:cNvPr id="32" name="Oval 31">
                <a:extLst>
                  <a:ext uri="{FF2B5EF4-FFF2-40B4-BE49-F238E27FC236}">
                    <a16:creationId xmlns:a16="http://schemas.microsoft.com/office/drawing/2014/main" id="{F15D88C8-B5C7-AF0A-647F-7A408D4D87B2}"/>
                  </a:ext>
                </a:extLst>
              </p:cNvPr>
              <p:cNvSpPr/>
              <p:nvPr/>
            </p:nvSpPr>
            <p:spPr>
              <a:xfrm>
                <a:off x="5641588" y="951739"/>
                <a:ext cx="838511" cy="838511"/>
              </a:xfrm>
              <a:prstGeom prst="ellipse">
                <a:avLst/>
              </a:prstGeom>
              <a:effectLst>
                <a:outerShdw blurRad="50800" dist="38100" dir="2700000" algn="tl" rotWithShape="0">
                  <a:prstClr val="black">
                    <a:alpha val="40000"/>
                  </a:prstClr>
                </a:outerShdw>
              </a:effectLst>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3" name="Rectangle 32" descr="Earth Globe Americas">
                <a:extLst>
                  <a:ext uri="{FF2B5EF4-FFF2-40B4-BE49-F238E27FC236}">
                    <a16:creationId xmlns:a16="http://schemas.microsoft.com/office/drawing/2014/main" id="{2E909893-2F70-CF78-8CD8-071BCF96F6E3}"/>
                  </a:ext>
                </a:extLst>
              </p:cNvPr>
              <p:cNvSpPr/>
              <p:nvPr/>
            </p:nvSpPr>
            <p:spPr>
              <a:xfrm>
                <a:off x="5820287" y="1130438"/>
                <a:ext cx="481113" cy="481113"/>
              </a:xfrm>
              <a:prstGeom prst="rect">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DC2E02D8-BC1E-FC85-EB28-72428E316696}"/>
                  </a:ext>
                </a:extLst>
              </p:cNvPr>
              <p:cNvSpPr/>
              <p:nvPr/>
            </p:nvSpPr>
            <p:spPr>
              <a:xfrm>
                <a:off x="5365351" y="1903804"/>
                <a:ext cx="1374609" cy="549843"/>
              </a:xfrm>
              <a:custGeom>
                <a:avLst/>
                <a:gdLst>
                  <a:gd name="connsiteX0" fmla="*/ 0 w 1374609"/>
                  <a:gd name="connsiteY0" fmla="*/ 0 h 549843"/>
                  <a:gd name="connsiteX1" fmla="*/ 1374609 w 1374609"/>
                  <a:gd name="connsiteY1" fmla="*/ 0 h 549843"/>
                  <a:gd name="connsiteX2" fmla="*/ 1374609 w 1374609"/>
                  <a:gd name="connsiteY2" fmla="*/ 549843 h 549843"/>
                  <a:gd name="connsiteX3" fmla="*/ 0 w 1374609"/>
                  <a:gd name="connsiteY3" fmla="*/ 549843 h 549843"/>
                  <a:gd name="connsiteX4" fmla="*/ 0 w 1374609"/>
                  <a:gd name="connsiteY4" fmla="*/ 0 h 54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09" h="549843">
                    <a:moveTo>
                      <a:pt x="0" y="0"/>
                    </a:moveTo>
                    <a:lnTo>
                      <a:pt x="1374609" y="0"/>
                    </a:lnTo>
                    <a:lnTo>
                      <a:pt x="1374609" y="549843"/>
                    </a:lnTo>
                    <a:lnTo>
                      <a:pt x="0" y="549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11182">
                  <a:lnSpc>
                    <a:spcPct val="90000"/>
                  </a:lnSpc>
                  <a:spcBef>
                    <a:spcPct val="0"/>
                  </a:spcBef>
                  <a:spcAft>
                    <a:spcPct val="35000"/>
                  </a:spcAft>
                  <a:defRPr cap="all"/>
                </a:pPr>
                <a:r>
                  <a:rPr lang="en-GB" sz="1600" dirty="0">
                    <a:solidFill>
                      <a:schemeClr val="bg1"/>
                    </a:solidFill>
                    <a:latin typeface="Calibri" panose="020F0502020204030204" pitchFamily="34" charset="0"/>
                    <a:cs typeface="Calibri" panose="020F0502020204030204" pitchFamily="34" charset="0"/>
                  </a:rPr>
                  <a:t>International organisations</a:t>
                </a:r>
                <a:endParaRPr lang="en-US" sz="1600" dirty="0">
                  <a:solidFill>
                    <a:schemeClr val="bg1"/>
                  </a:solidFill>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1E862E2B-2090-9A1F-90BC-00BF807A79BA}"/>
                </a:ext>
              </a:extLst>
            </p:cNvPr>
            <p:cNvGrpSpPr/>
            <p:nvPr/>
          </p:nvGrpSpPr>
          <p:grpSpPr>
            <a:xfrm>
              <a:off x="3961761" y="1116693"/>
              <a:ext cx="1415674" cy="1501908"/>
              <a:chOff x="2405233" y="951739"/>
              <a:chExt cx="1415674" cy="1501908"/>
            </a:xfrm>
          </p:grpSpPr>
          <p:sp>
            <p:nvSpPr>
              <p:cNvPr id="29" name="Oval 28">
                <a:extLst>
                  <a:ext uri="{FF2B5EF4-FFF2-40B4-BE49-F238E27FC236}">
                    <a16:creationId xmlns:a16="http://schemas.microsoft.com/office/drawing/2014/main" id="{6FE14BDB-8FCE-0743-6FD4-B5FA8D97E147}"/>
                  </a:ext>
                </a:extLst>
              </p:cNvPr>
              <p:cNvSpPr/>
              <p:nvPr/>
            </p:nvSpPr>
            <p:spPr>
              <a:xfrm>
                <a:off x="2681474" y="951739"/>
                <a:ext cx="838511" cy="838511"/>
              </a:xfrm>
              <a:prstGeom prst="ellipse">
                <a:avLst/>
              </a:prstGeom>
              <a:effectLst>
                <a:outerShdw blurRad="50800" dist="38100" dir="2700000" algn="tl" rotWithShape="0">
                  <a:prstClr val="black">
                    <a:alpha val="40000"/>
                  </a:prstClr>
                </a:outerShdw>
              </a:effectLst>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0" name="Rectangle 29" descr="Bank">
                <a:extLst>
                  <a:ext uri="{FF2B5EF4-FFF2-40B4-BE49-F238E27FC236}">
                    <a16:creationId xmlns:a16="http://schemas.microsoft.com/office/drawing/2014/main" id="{6DD5B877-23E8-9E09-F97F-7C265821068B}"/>
                  </a:ext>
                </a:extLst>
              </p:cNvPr>
              <p:cNvSpPr/>
              <p:nvPr/>
            </p:nvSpPr>
            <p:spPr>
              <a:xfrm>
                <a:off x="2860171" y="1130438"/>
                <a:ext cx="481113" cy="481113"/>
              </a:xfrm>
              <a:prstGeom prst="rect">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1848EE80-35B7-01F4-C851-EB32200DFD21}"/>
                  </a:ext>
                </a:extLst>
              </p:cNvPr>
              <p:cNvSpPr/>
              <p:nvPr/>
            </p:nvSpPr>
            <p:spPr>
              <a:xfrm>
                <a:off x="2405233" y="1903804"/>
                <a:ext cx="1415674" cy="549843"/>
              </a:xfrm>
              <a:custGeom>
                <a:avLst/>
                <a:gdLst>
                  <a:gd name="connsiteX0" fmla="*/ 0 w 1374609"/>
                  <a:gd name="connsiteY0" fmla="*/ 0 h 549843"/>
                  <a:gd name="connsiteX1" fmla="*/ 1374609 w 1374609"/>
                  <a:gd name="connsiteY1" fmla="*/ 0 h 549843"/>
                  <a:gd name="connsiteX2" fmla="*/ 1374609 w 1374609"/>
                  <a:gd name="connsiteY2" fmla="*/ 549843 h 549843"/>
                  <a:gd name="connsiteX3" fmla="*/ 0 w 1374609"/>
                  <a:gd name="connsiteY3" fmla="*/ 549843 h 549843"/>
                  <a:gd name="connsiteX4" fmla="*/ 0 w 1374609"/>
                  <a:gd name="connsiteY4" fmla="*/ 0 h 54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09" h="549843">
                    <a:moveTo>
                      <a:pt x="0" y="0"/>
                    </a:moveTo>
                    <a:lnTo>
                      <a:pt x="1374609" y="0"/>
                    </a:lnTo>
                    <a:lnTo>
                      <a:pt x="1374609" y="549843"/>
                    </a:lnTo>
                    <a:lnTo>
                      <a:pt x="0" y="549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11182">
                  <a:lnSpc>
                    <a:spcPct val="90000"/>
                  </a:lnSpc>
                  <a:spcBef>
                    <a:spcPct val="0"/>
                  </a:spcBef>
                  <a:spcAft>
                    <a:spcPct val="35000"/>
                  </a:spcAft>
                  <a:defRPr cap="all"/>
                </a:pPr>
                <a:r>
                  <a:rPr lang="en-US" dirty="0">
                    <a:solidFill>
                      <a:schemeClr val="bg1"/>
                    </a:solidFill>
                    <a:latin typeface="Calibri" panose="020F0502020204030204" pitchFamily="34" charset="0"/>
                    <a:cs typeface="Calibri" panose="020F0502020204030204" pitchFamily="34" charset="0"/>
                  </a:rPr>
                  <a:t>Public administration</a:t>
                </a:r>
              </a:p>
            </p:txBody>
          </p:sp>
        </p:grpSp>
        <p:grpSp>
          <p:nvGrpSpPr>
            <p:cNvPr id="25" name="Group 24">
              <a:extLst>
                <a:ext uri="{FF2B5EF4-FFF2-40B4-BE49-F238E27FC236}">
                  <a16:creationId xmlns:a16="http://schemas.microsoft.com/office/drawing/2014/main" id="{E037B1D9-BB70-4916-E6B4-72B64A078CD0}"/>
                </a:ext>
              </a:extLst>
            </p:cNvPr>
            <p:cNvGrpSpPr/>
            <p:nvPr/>
          </p:nvGrpSpPr>
          <p:grpSpPr>
            <a:xfrm>
              <a:off x="5469037" y="1116693"/>
              <a:ext cx="1374609" cy="1501908"/>
              <a:chOff x="3912509" y="951739"/>
              <a:chExt cx="1374609" cy="1501908"/>
            </a:xfrm>
          </p:grpSpPr>
          <p:sp>
            <p:nvSpPr>
              <p:cNvPr id="26" name="Oval 25">
                <a:extLst>
                  <a:ext uri="{FF2B5EF4-FFF2-40B4-BE49-F238E27FC236}">
                    <a16:creationId xmlns:a16="http://schemas.microsoft.com/office/drawing/2014/main" id="{B5D5B8FF-1180-B845-6DD3-07BB07BA3891}"/>
                  </a:ext>
                </a:extLst>
              </p:cNvPr>
              <p:cNvSpPr/>
              <p:nvPr/>
            </p:nvSpPr>
            <p:spPr>
              <a:xfrm>
                <a:off x="4188748" y="951739"/>
                <a:ext cx="838511" cy="838511"/>
              </a:xfrm>
              <a:prstGeom prst="ellipse">
                <a:avLst/>
              </a:prstGeom>
              <a:effectLst>
                <a:outerShdw blurRad="50800" dist="38100" dir="2700000" algn="tl" rotWithShape="0">
                  <a:prstClr val="black">
                    <a:alpha val="40000"/>
                  </a:prstClr>
                </a:outerShdw>
              </a:effectLst>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7" name="Rectangle 26" descr="Court">
                <a:extLst>
                  <a:ext uri="{FF2B5EF4-FFF2-40B4-BE49-F238E27FC236}">
                    <a16:creationId xmlns:a16="http://schemas.microsoft.com/office/drawing/2014/main" id="{1F9FB149-EB25-EF2F-1BD9-18022E47AB4E}"/>
                  </a:ext>
                </a:extLst>
              </p:cNvPr>
              <p:cNvSpPr/>
              <p:nvPr/>
            </p:nvSpPr>
            <p:spPr>
              <a:xfrm>
                <a:off x="4367447" y="1130438"/>
                <a:ext cx="481113" cy="481113"/>
              </a:xfrm>
              <a:prstGeom prst="rect">
                <a:avLst/>
              </a:prstGeom>
              <a: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id="{F0431C98-9528-31FD-95A6-D6C6E70CDBBA}"/>
                  </a:ext>
                </a:extLst>
              </p:cNvPr>
              <p:cNvSpPr/>
              <p:nvPr/>
            </p:nvSpPr>
            <p:spPr>
              <a:xfrm>
                <a:off x="3912509" y="1903804"/>
                <a:ext cx="1374609" cy="549843"/>
              </a:xfrm>
              <a:custGeom>
                <a:avLst/>
                <a:gdLst>
                  <a:gd name="connsiteX0" fmla="*/ 0 w 1374609"/>
                  <a:gd name="connsiteY0" fmla="*/ 0 h 549843"/>
                  <a:gd name="connsiteX1" fmla="*/ 1374609 w 1374609"/>
                  <a:gd name="connsiteY1" fmla="*/ 0 h 549843"/>
                  <a:gd name="connsiteX2" fmla="*/ 1374609 w 1374609"/>
                  <a:gd name="connsiteY2" fmla="*/ 549843 h 549843"/>
                  <a:gd name="connsiteX3" fmla="*/ 0 w 1374609"/>
                  <a:gd name="connsiteY3" fmla="*/ 549843 h 549843"/>
                  <a:gd name="connsiteX4" fmla="*/ 0 w 1374609"/>
                  <a:gd name="connsiteY4" fmla="*/ 0 h 54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09" h="549843">
                    <a:moveTo>
                      <a:pt x="0" y="0"/>
                    </a:moveTo>
                    <a:lnTo>
                      <a:pt x="1374609" y="0"/>
                    </a:lnTo>
                    <a:lnTo>
                      <a:pt x="1374609" y="549843"/>
                    </a:lnTo>
                    <a:lnTo>
                      <a:pt x="0" y="549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11182">
                  <a:lnSpc>
                    <a:spcPct val="90000"/>
                  </a:lnSpc>
                  <a:spcBef>
                    <a:spcPct val="0"/>
                  </a:spcBef>
                  <a:spcAft>
                    <a:spcPct val="35000"/>
                  </a:spcAft>
                  <a:defRPr cap="all"/>
                </a:pPr>
                <a:r>
                  <a:rPr lang="en-US" dirty="0">
                    <a:solidFill>
                      <a:schemeClr val="bg1"/>
                    </a:solidFill>
                    <a:latin typeface="Calibri" panose="020F0502020204030204" pitchFamily="34" charset="0"/>
                    <a:cs typeface="Calibri" panose="020F0502020204030204" pitchFamily="34" charset="0"/>
                  </a:rPr>
                  <a:t>Regulatory agencies</a:t>
                </a:r>
              </a:p>
            </p:txBody>
          </p:sp>
        </p:grpSp>
      </p:grpSp>
      <p:grpSp>
        <p:nvGrpSpPr>
          <p:cNvPr id="35" name="Group 34">
            <a:extLst>
              <a:ext uri="{FF2B5EF4-FFF2-40B4-BE49-F238E27FC236}">
                <a16:creationId xmlns:a16="http://schemas.microsoft.com/office/drawing/2014/main" id="{096E3075-C2BB-16B4-BB36-C754DC78A309}"/>
              </a:ext>
            </a:extLst>
          </p:cNvPr>
          <p:cNvGrpSpPr/>
          <p:nvPr/>
        </p:nvGrpSpPr>
        <p:grpSpPr>
          <a:xfrm>
            <a:off x="7215969" y="4842193"/>
            <a:ext cx="4866486" cy="1468632"/>
            <a:chOff x="3044231" y="2951796"/>
            <a:chExt cx="4194710" cy="1517248"/>
          </a:xfrm>
        </p:grpSpPr>
        <p:grpSp>
          <p:nvGrpSpPr>
            <p:cNvPr id="36" name="Group 35">
              <a:extLst>
                <a:ext uri="{FF2B5EF4-FFF2-40B4-BE49-F238E27FC236}">
                  <a16:creationId xmlns:a16="http://schemas.microsoft.com/office/drawing/2014/main" id="{5B55FDB2-6C4A-4E45-1AB3-AB0599D6C6F4}"/>
                </a:ext>
              </a:extLst>
            </p:cNvPr>
            <p:cNvGrpSpPr/>
            <p:nvPr/>
          </p:nvGrpSpPr>
          <p:grpSpPr>
            <a:xfrm>
              <a:off x="3044231" y="2951796"/>
              <a:ext cx="1374609" cy="1500475"/>
              <a:chOff x="5728919" y="951739"/>
              <a:chExt cx="1374609" cy="1500475"/>
            </a:xfrm>
          </p:grpSpPr>
          <p:sp>
            <p:nvSpPr>
              <p:cNvPr id="49" name="Oval 48">
                <a:extLst>
                  <a:ext uri="{FF2B5EF4-FFF2-40B4-BE49-F238E27FC236}">
                    <a16:creationId xmlns:a16="http://schemas.microsoft.com/office/drawing/2014/main" id="{8C32FB39-9B71-D78B-C6AC-FD57430D6BC7}"/>
                  </a:ext>
                </a:extLst>
              </p:cNvPr>
              <p:cNvSpPr/>
              <p:nvPr/>
            </p:nvSpPr>
            <p:spPr>
              <a:xfrm>
                <a:off x="5957172" y="951739"/>
                <a:ext cx="838511" cy="838511"/>
              </a:xfrm>
              <a:prstGeom prst="ellipse">
                <a:avLst/>
              </a:prstGeom>
              <a:effectLst>
                <a:outerShdw blurRad="50800" dist="38100" dir="2700000" algn="tl" rotWithShape="0">
                  <a:prstClr val="black">
                    <a:alpha val="40000"/>
                  </a:prstClr>
                </a:outerShdw>
              </a:effectLst>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0" name="Rectangle 49" descr="Lightbulb">
                <a:extLst>
                  <a:ext uri="{FF2B5EF4-FFF2-40B4-BE49-F238E27FC236}">
                    <a16:creationId xmlns:a16="http://schemas.microsoft.com/office/drawing/2014/main" id="{3ED52EED-25AC-9A6B-3042-C1C3D316A92F}"/>
                  </a:ext>
                </a:extLst>
              </p:cNvPr>
              <p:cNvSpPr/>
              <p:nvPr/>
            </p:nvSpPr>
            <p:spPr>
              <a:xfrm>
                <a:off x="6135871" y="1130438"/>
                <a:ext cx="481113" cy="481113"/>
              </a:xfrm>
              <a:prstGeom prst="rect">
                <a:avLst/>
              </a:prstGeom>
              <a: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1" name="Freeform: Shape 50">
                <a:extLst>
                  <a:ext uri="{FF2B5EF4-FFF2-40B4-BE49-F238E27FC236}">
                    <a16:creationId xmlns:a16="http://schemas.microsoft.com/office/drawing/2014/main" id="{9CEC180A-9B7B-21C4-BDB4-D6D4DB3BBD72}"/>
                  </a:ext>
                </a:extLst>
              </p:cNvPr>
              <p:cNvSpPr/>
              <p:nvPr/>
            </p:nvSpPr>
            <p:spPr>
              <a:xfrm>
                <a:off x="5728919" y="1902371"/>
                <a:ext cx="1374609" cy="549843"/>
              </a:xfrm>
              <a:custGeom>
                <a:avLst/>
                <a:gdLst>
                  <a:gd name="connsiteX0" fmla="*/ 0 w 1374609"/>
                  <a:gd name="connsiteY0" fmla="*/ 0 h 549843"/>
                  <a:gd name="connsiteX1" fmla="*/ 1374609 w 1374609"/>
                  <a:gd name="connsiteY1" fmla="*/ 0 h 549843"/>
                  <a:gd name="connsiteX2" fmla="*/ 1374609 w 1374609"/>
                  <a:gd name="connsiteY2" fmla="*/ 549843 h 549843"/>
                  <a:gd name="connsiteX3" fmla="*/ 0 w 1374609"/>
                  <a:gd name="connsiteY3" fmla="*/ 549843 h 549843"/>
                  <a:gd name="connsiteX4" fmla="*/ 0 w 1374609"/>
                  <a:gd name="connsiteY4" fmla="*/ 0 h 54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09" h="549843">
                    <a:moveTo>
                      <a:pt x="0" y="0"/>
                    </a:moveTo>
                    <a:lnTo>
                      <a:pt x="1374609" y="0"/>
                    </a:lnTo>
                    <a:lnTo>
                      <a:pt x="1374609" y="549843"/>
                    </a:lnTo>
                    <a:lnTo>
                      <a:pt x="0" y="549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11182">
                  <a:lnSpc>
                    <a:spcPct val="90000"/>
                  </a:lnSpc>
                  <a:spcBef>
                    <a:spcPct val="0"/>
                  </a:spcBef>
                  <a:spcAft>
                    <a:spcPct val="35000"/>
                  </a:spcAft>
                  <a:defRPr cap="all"/>
                </a:pPr>
                <a:r>
                  <a:rPr lang="en-GB" dirty="0">
                    <a:solidFill>
                      <a:schemeClr val="bg1"/>
                    </a:solidFill>
                    <a:latin typeface="Calibri" panose="020F0502020204030204" pitchFamily="34" charset="0"/>
                    <a:cs typeface="Calibri" panose="020F0502020204030204" pitchFamily="34" charset="0"/>
                  </a:rPr>
                  <a:t>Energy Sector &amp; CONSULTANTS</a:t>
                </a:r>
                <a:endParaRPr lang="en-US" dirty="0">
                  <a:solidFill>
                    <a:schemeClr val="bg1"/>
                  </a:solidFill>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C7D6A7FD-24CB-9EA3-D86E-6DB659F83F74}"/>
                </a:ext>
              </a:extLst>
            </p:cNvPr>
            <p:cNvGrpSpPr/>
            <p:nvPr/>
          </p:nvGrpSpPr>
          <p:grpSpPr>
            <a:xfrm>
              <a:off x="4500242" y="2968569"/>
              <a:ext cx="1374609" cy="1500475"/>
              <a:chOff x="7386395" y="968512"/>
              <a:chExt cx="1374609" cy="1500475"/>
            </a:xfrm>
          </p:grpSpPr>
          <p:sp>
            <p:nvSpPr>
              <p:cNvPr id="46" name="Oval 45">
                <a:extLst>
                  <a:ext uri="{FF2B5EF4-FFF2-40B4-BE49-F238E27FC236}">
                    <a16:creationId xmlns:a16="http://schemas.microsoft.com/office/drawing/2014/main" id="{AC1D9D4D-8ABF-9CEC-4415-6BB2A811065D}"/>
                  </a:ext>
                </a:extLst>
              </p:cNvPr>
              <p:cNvSpPr/>
              <p:nvPr/>
            </p:nvSpPr>
            <p:spPr>
              <a:xfrm>
                <a:off x="7614648" y="968512"/>
                <a:ext cx="838511" cy="838511"/>
              </a:xfrm>
              <a:prstGeom prst="ellipse">
                <a:avLst/>
              </a:prstGeom>
              <a:effectLst>
                <a:outerShdw blurRad="50800" dist="38100" dir="2700000" algn="tl" rotWithShape="0">
                  <a:prstClr val="black">
                    <a:alpha val="40000"/>
                  </a:prstClr>
                </a:outerShdw>
              </a:effectLst>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7" name="Rectangle 46" descr="Classroom">
                <a:extLst>
                  <a:ext uri="{FF2B5EF4-FFF2-40B4-BE49-F238E27FC236}">
                    <a16:creationId xmlns:a16="http://schemas.microsoft.com/office/drawing/2014/main" id="{2786C0CC-050F-A734-D605-3FEF2B224C4A}"/>
                  </a:ext>
                </a:extLst>
              </p:cNvPr>
              <p:cNvSpPr/>
              <p:nvPr/>
            </p:nvSpPr>
            <p:spPr>
              <a:xfrm>
                <a:off x="7793347" y="1147211"/>
                <a:ext cx="481113" cy="481113"/>
              </a:xfrm>
              <a:prstGeom prst="rect">
                <a:avLst/>
              </a:prstGeom>
              <a: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8" name="Freeform: Shape 47">
                <a:extLst>
                  <a:ext uri="{FF2B5EF4-FFF2-40B4-BE49-F238E27FC236}">
                    <a16:creationId xmlns:a16="http://schemas.microsoft.com/office/drawing/2014/main" id="{19560123-3189-55C7-65F5-05E4356D986B}"/>
                  </a:ext>
                </a:extLst>
              </p:cNvPr>
              <p:cNvSpPr/>
              <p:nvPr/>
            </p:nvSpPr>
            <p:spPr>
              <a:xfrm>
                <a:off x="7386395" y="1919144"/>
                <a:ext cx="1374609" cy="549843"/>
              </a:xfrm>
              <a:custGeom>
                <a:avLst/>
                <a:gdLst>
                  <a:gd name="connsiteX0" fmla="*/ 0 w 1374609"/>
                  <a:gd name="connsiteY0" fmla="*/ 0 h 549843"/>
                  <a:gd name="connsiteX1" fmla="*/ 1374609 w 1374609"/>
                  <a:gd name="connsiteY1" fmla="*/ 0 h 549843"/>
                  <a:gd name="connsiteX2" fmla="*/ 1374609 w 1374609"/>
                  <a:gd name="connsiteY2" fmla="*/ 549843 h 549843"/>
                  <a:gd name="connsiteX3" fmla="*/ 0 w 1374609"/>
                  <a:gd name="connsiteY3" fmla="*/ 549843 h 549843"/>
                  <a:gd name="connsiteX4" fmla="*/ 0 w 1374609"/>
                  <a:gd name="connsiteY4" fmla="*/ 0 h 54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09" h="549843">
                    <a:moveTo>
                      <a:pt x="0" y="0"/>
                    </a:moveTo>
                    <a:lnTo>
                      <a:pt x="1374609" y="0"/>
                    </a:lnTo>
                    <a:lnTo>
                      <a:pt x="1374609" y="549843"/>
                    </a:lnTo>
                    <a:lnTo>
                      <a:pt x="0" y="549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11182">
                  <a:lnSpc>
                    <a:spcPct val="90000"/>
                  </a:lnSpc>
                  <a:spcBef>
                    <a:spcPct val="0"/>
                  </a:spcBef>
                  <a:spcAft>
                    <a:spcPct val="35000"/>
                  </a:spcAft>
                  <a:defRPr cap="all"/>
                </a:pPr>
                <a:r>
                  <a:rPr lang="en-US" dirty="0">
                    <a:solidFill>
                      <a:schemeClr val="bg1"/>
                    </a:solidFill>
                    <a:latin typeface="Calibri" panose="020F0502020204030204" pitchFamily="34" charset="0"/>
                    <a:cs typeface="Calibri" panose="020F0502020204030204" pitchFamily="34" charset="0"/>
                  </a:rPr>
                  <a:t>Academic</a:t>
                </a:r>
              </a:p>
            </p:txBody>
          </p:sp>
        </p:grpSp>
        <p:grpSp>
          <p:nvGrpSpPr>
            <p:cNvPr id="39" name="Group 38">
              <a:extLst>
                <a:ext uri="{FF2B5EF4-FFF2-40B4-BE49-F238E27FC236}">
                  <a16:creationId xmlns:a16="http://schemas.microsoft.com/office/drawing/2014/main" id="{77FCF6C0-114B-2D28-26F3-6105614A486D}"/>
                </a:ext>
              </a:extLst>
            </p:cNvPr>
            <p:cNvGrpSpPr/>
            <p:nvPr/>
          </p:nvGrpSpPr>
          <p:grpSpPr>
            <a:xfrm>
              <a:off x="5864332" y="2968569"/>
              <a:ext cx="1374609" cy="1500474"/>
              <a:chOff x="3500334" y="2961696"/>
              <a:chExt cx="1374609" cy="1500474"/>
            </a:xfrm>
          </p:grpSpPr>
          <p:sp>
            <p:nvSpPr>
              <p:cNvPr id="40" name="Oval 39">
                <a:extLst>
                  <a:ext uri="{FF2B5EF4-FFF2-40B4-BE49-F238E27FC236}">
                    <a16:creationId xmlns:a16="http://schemas.microsoft.com/office/drawing/2014/main" id="{86FF2213-D714-E368-DD6E-BBE20CE8588C}"/>
                  </a:ext>
                </a:extLst>
              </p:cNvPr>
              <p:cNvSpPr/>
              <p:nvPr/>
            </p:nvSpPr>
            <p:spPr>
              <a:xfrm>
                <a:off x="3728586" y="2961696"/>
                <a:ext cx="838511" cy="838511"/>
              </a:xfrm>
              <a:prstGeom prst="ellipse">
                <a:avLst/>
              </a:prstGeom>
              <a:effectLst>
                <a:outerShdw blurRad="50800" dist="38100" dir="2700000" algn="tl" rotWithShape="0">
                  <a:prstClr val="black">
                    <a:alpha val="40000"/>
                  </a:prstClr>
                </a:outerShdw>
              </a:effectLst>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1" name="Rectangle 40" descr="Group">
                <a:extLst>
                  <a:ext uri="{FF2B5EF4-FFF2-40B4-BE49-F238E27FC236}">
                    <a16:creationId xmlns:a16="http://schemas.microsoft.com/office/drawing/2014/main" id="{B3BCF482-EE8E-C818-19E7-76172437C47D}"/>
                  </a:ext>
                </a:extLst>
              </p:cNvPr>
              <p:cNvSpPr/>
              <p:nvPr/>
            </p:nvSpPr>
            <p:spPr>
              <a:xfrm>
                <a:off x="3907286" y="3140395"/>
                <a:ext cx="481113" cy="481113"/>
              </a:xfrm>
              <a:prstGeom prst="rect">
                <a:avLst/>
              </a:prstGeom>
              <a: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2" name="Freeform: Shape 41">
                <a:extLst>
                  <a:ext uri="{FF2B5EF4-FFF2-40B4-BE49-F238E27FC236}">
                    <a16:creationId xmlns:a16="http://schemas.microsoft.com/office/drawing/2014/main" id="{6AC5BD48-875F-9BF2-72A9-A6BD52EB68BC}"/>
                  </a:ext>
                </a:extLst>
              </p:cNvPr>
              <p:cNvSpPr/>
              <p:nvPr/>
            </p:nvSpPr>
            <p:spPr>
              <a:xfrm>
                <a:off x="3500334" y="3912327"/>
                <a:ext cx="1374609" cy="549843"/>
              </a:xfrm>
              <a:custGeom>
                <a:avLst/>
                <a:gdLst>
                  <a:gd name="connsiteX0" fmla="*/ 0 w 1374609"/>
                  <a:gd name="connsiteY0" fmla="*/ 0 h 549843"/>
                  <a:gd name="connsiteX1" fmla="*/ 1374609 w 1374609"/>
                  <a:gd name="connsiteY1" fmla="*/ 0 h 549843"/>
                  <a:gd name="connsiteX2" fmla="*/ 1374609 w 1374609"/>
                  <a:gd name="connsiteY2" fmla="*/ 549843 h 549843"/>
                  <a:gd name="connsiteX3" fmla="*/ 0 w 1374609"/>
                  <a:gd name="connsiteY3" fmla="*/ 549843 h 549843"/>
                  <a:gd name="connsiteX4" fmla="*/ 0 w 1374609"/>
                  <a:gd name="connsiteY4" fmla="*/ 0 h 54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09" h="549843">
                    <a:moveTo>
                      <a:pt x="0" y="0"/>
                    </a:moveTo>
                    <a:lnTo>
                      <a:pt x="1374609" y="0"/>
                    </a:lnTo>
                    <a:lnTo>
                      <a:pt x="1374609" y="549843"/>
                    </a:lnTo>
                    <a:lnTo>
                      <a:pt x="0" y="549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11182">
                  <a:lnSpc>
                    <a:spcPct val="90000"/>
                  </a:lnSpc>
                  <a:spcBef>
                    <a:spcPct val="0"/>
                  </a:spcBef>
                  <a:spcAft>
                    <a:spcPct val="35000"/>
                  </a:spcAft>
                  <a:defRPr cap="all"/>
                </a:pPr>
                <a:r>
                  <a:rPr lang="en-US" dirty="0">
                    <a:solidFill>
                      <a:schemeClr val="bg1"/>
                    </a:solidFill>
                    <a:latin typeface="Calibri" panose="020F0502020204030204" pitchFamily="34" charset="0"/>
                    <a:cs typeface="Calibri" panose="020F0502020204030204" pitchFamily="34" charset="0"/>
                  </a:rPr>
                  <a:t>General public</a:t>
                </a:r>
              </a:p>
            </p:txBody>
          </p:sp>
        </p:grpSp>
      </p:grpSp>
      <p:graphicFrame>
        <p:nvGraphicFramePr>
          <p:cNvPr id="52" name="Content Placeholder 2">
            <a:extLst>
              <a:ext uri="{FF2B5EF4-FFF2-40B4-BE49-F238E27FC236}">
                <a16:creationId xmlns:a16="http://schemas.microsoft.com/office/drawing/2014/main" id="{4A11E4DF-D5C0-7096-B92A-2A55714C07BC}"/>
              </a:ext>
            </a:extLst>
          </p:cNvPr>
          <p:cNvGraphicFramePr>
            <a:graphicFrameLocks/>
          </p:cNvGraphicFramePr>
          <p:nvPr>
            <p:extLst>
              <p:ext uri="{D42A27DB-BD31-4B8C-83A1-F6EECF244321}">
                <p14:modId xmlns:p14="http://schemas.microsoft.com/office/powerpoint/2010/main" val="3115210941"/>
              </p:ext>
            </p:extLst>
          </p:nvPr>
        </p:nvGraphicFramePr>
        <p:xfrm>
          <a:off x="2430673" y="489136"/>
          <a:ext cx="6924140" cy="2514956"/>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54" name="Arrow: Down 53">
            <a:extLst>
              <a:ext uri="{FF2B5EF4-FFF2-40B4-BE49-F238E27FC236}">
                <a16:creationId xmlns:a16="http://schemas.microsoft.com/office/drawing/2014/main" id="{46EEF450-C48A-65F0-FA5D-97BAB55EA944}"/>
              </a:ext>
            </a:extLst>
          </p:cNvPr>
          <p:cNvSpPr/>
          <p:nvPr/>
        </p:nvSpPr>
        <p:spPr>
          <a:xfrm>
            <a:off x="8453573" y="2686051"/>
            <a:ext cx="451585" cy="2966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1089CBD7-8AED-0B87-7300-3DFBC6116296}"/>
              </a:ext>
            </a:extLst>
          </p:cNvPr>
          <p:cNvSpPr txBox="1"/>
          <p:nvPr/>
        </p:nvSpPr>
        <p:spPr>
          <a:xfrm>
            <a:off x="138362" y="5189165"/>
            <a:ext cx="4681679" cy="369332"/>
          </a:xfrm>
          <a:prstGeom prst="rect">
            <a:avLst/>
          </a:prstGeom>
          <a:noFill/>
        </p:spPr>
        <p:txBody>
          <a:bodyPr wrap="square" rtlCol="0">
            <a:spAutoFit/>
          </a:bodyPr>
          <a:lstStyle/>
          <a:p>
            <a:r>
              <a:rPr lang="en-US" b="1" i="1" dirty="0"/>
              <a:t>Across complementary scales</a:t>
            </a:r>
            <a:endParaRPr lang="en-GB" b="1" i="1" dirty="0"/>
          </a:p>
        </p:txBody>
      </p:sp>
      <p:sp>
        <p:nvSpPr>
          <p:cNvPr id="56" name="TextBox 55">
            <a:extLst>
              <a:ext uri="{FF2B5EF4-FFF2-40B4-BE49-F238E27FC236}">
                <a16:creationId xmlns:a16="http://schemas.microsoft.com/office/drawing/2014/main" id="{3E5DE6C2-78AB-0E66-1E25-F0FB9EA2EF59}"/>
              </a:ext>
            </a:extLst>
          </p:cNvPr>
          <p:cNvSpPr txBox="1"/>
          <p:nvPr/>
        </p:nvSpPr>
        <p:spPr>
          <a:xfrm>
            <a:off x="212273" y="2776304"/>
            <a:ext cx="5619997" cy="369332"/>
          </a:xfrm>
          <a:prstGeom prst="rect">
            <a:avLst/>
          </a:prstGeom>
          <a:noFill/>
        </p:spPr>
        <p:txBody>
          <a:bodyPr wrap="square" rtlCol="0">
            <a:spAutoFit/>
          </a:bodyPr>
          <a:lstStyle/>
          <a:p>
            <a:r>
              <a:rPr lang="en-US" b="1" i="1" dirty="0"/>
              <a:t>Delivered via multiple channels</a:t>
            </a:r>
            <a:endParaRPr lang="en-GB" b="1" i="1" dirty="0"/>
          </a:p>
        </p:txBody>
      </p:sp>
      <p:sp>
        <p:nvSpPr>
          <p:cNvPr id="57" name="Rectangle 56">
            <a:extLst>
              <a:ext uri="{FF2B5EF4-FFF2-40B4-BE49-F238E27FC236}">
                <a16:creationId xmlns:a16="http://schemas.microsoft.com/office/drawing/2014/main" id="{80592357-283B-BF13-435F-5AE6CED8808A}"/>
              </a:ext>
            </a:extLst>
          </p:cNvPr>
          <p:cNvSpPr/>
          <p:nvPr/>
        </p:nvSpPr>
        <p:spPr>
          <a:xfrm>
            <a:off x="142875" y="2776304"/>
            <a:ext cx="6260025" cy="23712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F269ED7A-46DA-60FA-A32C-105223566A30}"/>
              </a:ext>
            </a:extLst>
          </p:cNvPr>
          <p:cNvSpPr txBox="1"/>
          <p:nvPr/>
        </p:nvSpPr>
        <p:spPr>
          <a:xfrm>
            <a:off x="6063987" y="6440335"/>
            <a:ext cx="6096000" cy="369332"/>
          </a:xfrm>
          <a:prstGeom prst="rect">
            <a:avLst/>
          </a:prstGeom>
          <a:noFill/>
        </p:spPr>
        <p:txBody>
          <a:bodyPr wrap="square">
            <a:spAutoFit/>
          </a:bodyPr>
          <a:lstStyle/>
          <a:p>
            <a:pPr algn="r"/>
            <a:r>
              <a:rPr lang="en-GB" sz="1800" b="0" i="1" dirty="0">
                <a:latin typeface="Times" panose="02020603050405020304" pitchFamily="18" charset="0"/>
                <a:hlinkClick r:id="rId33">
                  <a:extLst>
                    <a:ext uri="{A12FA001-AC4F-418D-AE19-62706E023703}">
                      <ahyp:hlinkClr xmlns:ahyp="http://schemas.microsoft.com/office/drawing/2018/hyperlinkcolor" val="tx"/>
                    </a:ext>
                  </a:extLst>
                </a:hlinkClick>
              </a:rPr>
              <a:t>PESS.Contact-Point@iaea.org</a:t>
            </a:r>
            <a:endParaRPr lang="en-GB" dirty="0"/>
          </a:p>
        </p:txBody>
      </p:sp>
      <p:sp>
        <p:nvSpPr>
          <p:cNvPr id="60" name="TextBox 59">
            <a:extLst>
              <a:ext uri="{FF2B5EF4-FFF2-40B4-BE49-F238E27FC236}">
                <a16:creationId xmlns:a16="http://schemas.microsoft.com/office/drawing/2014/main" id="{9F596C10-ADA3-054C-6271-CC709F50ACA9}"/>
              </a:ext>
            </a:extLst>
          </p:cNvPr>
          <p:cNvSpPr txBox="1"/>
          <p:nvPr/>
        </p:nvSpPr>
        <p:spPr>
          <a:xfrm>
            <a:off x="9660994" y="955185"/>
            <a:ext cx="2421459" cy="1200329"/>
          </a:xfrm>
          <a:prstGeom prst="rect">
            <a:avLst/>
          </a:prstGeom>
          <a:noFill/>
        </p:spPr>
        <p:txBody>
          <a:bodyPr wrap="square" rtlCol="0">
            <a:spAutoFit/>
          </a:bodyPr>
          <a:lstStyle/>
          <a:p>
            <a:pPr marL="162000" indent="-457200"/>
            <a:r>
              <a:rPr lang="en-US" dirty="0"/>
              <a:t>* </a:t>
            </a:r>
            <a:r>
              <a:rPr lang="en-GB" b="1" i="1" dirty="0">
                <a:latin typeface="Calibri" panose="020F0502020204030204" pitchFamily="34" charset="0"/>
                <a:cs typeface="Calibri" panose="020F0502020204030204" pitchFamily="34" charset="0"/>
              </a:rPr>
              <a:t>accounting for linkages with other resource systems (water, land, climate)</a:t>
            </a:r>
            <a:endParaRPr lang="en-GB" dirty="0"/>
          </a:p>
        </p:txBody>
      </p:sp>
    </p:spTree>
    <p:extLst>
      <p:ext uri="{BB962C8B-B14F-4D97-AF65-F5344CB8AC3E}">
        <p14:creationId xmlns:p14="http://schemas.microsoft.com/office/powerpoint/2010/main" val="4281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Graphic spid="6" grpId="0">
        <p:bldAsOne/>
      </p:bldGraphic>
      <p:bldP spid="54" grpId="0" animBg="1"/>
      <p:bldP spid="55" grpId="0"/>
      <p:bldP spid="56"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8A49BE-9E94-6E88-9582-8A88C6058F76}"/>
              </a:ext>
            </a:extLst>
          </p:cNvPr>
          <p:cNvPicPr>
            <a:picLocks noChangeAspect="1"/>
          </p:cNvPicPr>
          <p:nvPr/>
        </p:nvPicPr>
        <p:blipFill rotWithShape="1">
          <a:blip r:embed="rId3">
            <a:extLst>
              <a:ext uri="{28A0092B-C50C-407E-A947-70E740481C1C}">
                <a14:useLocalDpi xmlns:a14="http://schemas.microsoft.com/office/drawing/2010/main" val="0"/>
              </a:ext>
            </a:extLst>
          </a:blip>
          <a:srcRect l="1309" t="11205" r="1309" b="10103"/>
          <a:stretch/>
        </p:blipFill>
        <p:spPr bwMode="auto">
          <a:xfrm>
            <a:off x="3390899" y="2527193"/>
            <a:ext cx="4930826" cy="2328646"/>
          </a:xfrm>
          <a:prstGeom prst="rect">
            <a:avLst/>
          </a:prstGeom>
          <a:noFill/>
        </p:spPr>
      </p:pic>
      <p:grpSp>
        <p:nvGrpSpPr>
          <p:cNvPr id="44" name="Group 43">
            <a:extLst>
              <a:ext uri="{FF2B5EF4-FFF2-40B4-BE49-F238E27FC236}">
                <a16:creationId xmlns:a16="http://schemas.microsoft.com/office/drawing/2014/main" id="{FBBCFEF3-55A2-F649-A50B-7AE89594474A}"/>
              </a:ext>
            </a:extLst>
          </p:cNvPr>
          <p:cNvGrpSpPr/>
          <p:nvPr/>
        </p:nvGrpSpPr>
        <p:grpSpPr>
          <a:xfrm>
            <a:off x="9683138" y="11597"/>
            <a:ext cx="2490178" cy="1574097"/>
            <a:chOff x="3515333" y="4121981"/>
            <a:chExt cx="1936615" cy="1224178"/>
          </a:xfrm>
        </p:grpSpPr>
        <p:grpSp>
          <p:nvGrpSpPr>
            <p:cNvPr id="47" name="Group 46">
              <a:extLst>
                <a:ext uri="{FF2B5EF4-FFF2-40B4-BE49-F238E27FC236}">
                  <a16:creationId xmlns:a16="http://schemas.microsoft.com/office/drawing/2014/main" id="{848DAA4A-EB3D-6CC6-9137-11076C12AD2D}"/>
                </a:ext>
              </a:extLst>
            </p:cNvPr>
            <p:cNvGrpSpPr/>
            <p:nvPr/>
          </p:nvGrpSpPr>
          <p:grpSpPr>
            <a:xfrm>
              <a:off x="3515333" y="4121981"/>
              <a:ext cx="1936615" cy="1224178"/>
              <a:chOff x="2796113" y="1761475"/>
              <a:chExt cx="1936615" cy="1224178"/>
            </a:xfrm>
          </p:grpSpPr>
          <p:sp>
            <p:nvSpPr>
              <p:cNvPr id="49" name="Rectangle 48">
                <a:extLst>
                  <a:ext uri="{FF2B5EF4-FFF2-40B4-BE49-F238E27FC236}">
                    <a16:creationId xmlns:a16="http://schemas.microsoft.com/office/drawing/2014/main" id="{78358CBA-2D0F-4A23-41D1-DA90DF729809}"/>
                  </a:ext>
                </a:extLst>
              </p:cNvPr>
              <p:cNvSpPr/>
              <p:nvPr/>
            </p:nvSpPr>
            <p:spPr>
              <a:xfrm>
                <a:off x="2796113" y="1761475"/>
                <a:ext cx="1890237" cy="1224178"/>
              </a:xfrm>
              <a:prstGeom prst="rect">
                <a:avLst/>
              </a:prstGeom>
              <a:solidFill>
                <a:schemeClr val="accent4">
                  <a:lumMod val="75000"/>
                </a:schemeClr>
              </a:solidFill>
              <a:ln>
                <a:noFill/>
              </a:ln>
              <a:effectLst>
                <a:outerShdw blurRad="444500" dist="38100" dir="2700000" sx="109000" sy="10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1B3A04A5-02F0-B4B3-31B8-862C937C4EA5}"/>
                  </a:ext>
                </a:extLst>
              </p:cNvPr>
              <p:cNvSpPr txBox="1"/>
              <p:nvPr/>
            </p:nvSpPr>
            <p:spPr>
              <a:xfrm>
                <a:off x="3419873" y="2037285"/>
                <a:ext cx="639785" cy="327074"/>
              </a:xfrm>
              <a:prstGeom prst="rect">
                <a:avLst/>
              </a:prstGeom>
              <a:noFill/>
            </p:spPr>
            <p:txBody>
              <a:bodyPr wrap="none" rtlCol="0">
                <a:spAutoFit/>
              </a:bodyPr>
              <a:lstStyle/>
              <a:p>
                <a:r>
                  <a:rPr lang="en-US" sz="2133" dirty="0">
                    <a:solidFill>
                      <a:schemeClr val="bg1"/>
                    </a:solidFill>
                    <a:latin typeface="Calibri" panose="020F0502020204030204" pitchFamily="34" charset="0"/>
                    <a:cs typeface="Calibri" panose="020F0502020204030204" pitchFamily="34" charset="0"/>
                  </a:rPr>
                  <a:t>CLEW</a:t>
                </a:r>
                <a:endParaRPr lang="en-GB" sz="2133" dirty="0">
                  <a:solidFill>
                    <a:schemeClr val="bg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FBA65460-CD14-8D82-C888-F1C6F8202BA5}"/>
                  </a:ext>
                </a:extLst>
              </p:cNvPr>
              <p:cNvSpPr txBox="1"/>
              <p:nvPr/>
            </p:nvSpPr>
            <p:spPr>
              <a:xfrm>
                <a:off x="3165928" y="2546669"/>
                <a:ext cx="1566800" cy="406909"/>
              </a:xfrm>
              <a:prstGeom prst="rect">
                <a:avLst/>
              </a:prstGeom>
              <a:noFill/>
            </p:spPr>
            <p:txBody>
              <a:bodyPr wrap="none" rtlCol="0">
                <a:spAutoFit/>
              </a:bodyPr>
              <a:lstStyle/>
              <a:p>
                <a:pPr algn="r"/>
                <a:r>
                  <a:rPr lang="en-US" sz="1400" dirty="0">
                    <a:solidFill>
                      <a:schemeClr val="bg1"/>
                    </a:solidFill>
                    <a:latin typeface="Calibri" panose="020F0502020204030204" pitchFamily="34" charset="0"/>
                    <a:cs typeface="Calibri" panose="020F0502020204030204" pitchFamily="34" charset="0"/>
                  </a:rPr>
                  <a:t>Climate, Land,</a:t>
                </a:r>
              </a:p>
              <a:p>
                <a:pPr algn="r"/>
                <a:r>
                  <a:rPr lang="en-US" sz="1400" dirty="0">
                    <a:solidFill>
                      <a:schemeClr val="bg1"/>
                    </a:solidFill>
                    <a:latin typeface="Calibri" panose="020F0502020204030204" pitchFamily="34" charset="0"/>
                    <a:cs typeface="Calibri" panose="020F0502020204030204" pitchFamily="34" charset="0"/>
                  </a:rPr>
                  <a:t>Energy and Water Nexus </a:t>
                </a:r>
                <a:endParaRPr lang="en-GB" sz="1400" dirty="0">
                  <a:solidFill>
                    <a:schemeClr val="bg1"/>
                  </a:solidFill>
                  <a:latin typeface="Calibri" panose="020F0502020204030204" pitchFamily="34" charset="0"/>
                  <a:cs typeface="Calibri" panose="020F0502020204030204" pitchFamily="34" charset="0"/>
                </a:endParaRPr>
              </a:p>
            </p:txBody>
          </p:sp>
        </p:grpSp>
        <p:pic>
          <p:nvPicPr>
            <p:cNvPr id="46" name="Picture 45" descr="A picture containing food, fruit&#10;&#10;Description automatically generated">
              <a:extLst>
                <a:ext uri="{FF2B5EF4-FFF2-40B4-BE49-F238E27FC236}">
                  <a16:creationId xmlns:a16="http://schemas.microsoft.com/office/drawing/2014/main" id="{AC8C4FA9-2F9D-94F8-4B3C-DEC9F07F34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9"/>
            <a:stretch/>
          </p:blipFill>
          <p:spPr>
            <a:xfrm>
              <a:off x="3569628" y="4150397"/>
              <a:ext cx="569465" cy="540060"/>
            </a:xfrm>
            <a:prstGeom prst="rect">
              <a:avLst/>
            </a:prstGeom>
          </p:spPr>
        </p:pic>
      </p:grpSp>
      <p:sp>
        <p:nvSpPr>
          <p:cNvPr id="2" name="Title 1">
            <a:extLst>
              <a:ext uri="{FF2B5EF4-FFF2-40B4-BE49-F238E27FC236}">
                <a16:creationId xmlns:a16="http://schemas.microsoft.com/office/drawing/2014/main" id="{20E4181D-AACA-5778-A415-8991C6AB33F2}"/>
              </a:ext>
            </a:extLst>
          </p:cNvPr>
          <p:cNvSpPr>
            <a:spLocks noGrp="1"/>
          </p:cNvSpPr>
          <p:nvPr>
            <p:ph type="title"/>
          </p:nvPr>
        </p:nvSpPr>
        <p:spPr>
          <a:xfrm>
            <a:off x="335361" y="116632"/>
            <a:ext cx="9180114" cy="864096"/>
          </a:xfrm>
        </p:spPr>
        <p:txBody>
          <a:bodyPr>
            <a:normAutofit fontScale="90000"/>
          </a:bodyPr>
          <a:lstStyle/>
          <a:p>
            <a:r>
              <a:rPr lang="en-GB" i="1" dirty="0"/>
              <a:t>Example case study:</a:t>
            </a:r>
            <a:r>
              <a:rPr lang="en-GB" dirty="0"/>
              <a:t> climate, land, energy and water strategies in the City of Cape Town</a:t>
            </a:r>
          </a:p>
        </p:txBody>
      </p:sp>
      <p:pic>
        <p:nvPicPr>
          <p:cNvPr id="5" name="Picture 4">
            <a:extLst>
              <a:ext uri="{FF2B5EF4-FFF2-40B4-BE49-F238E27FC236}">
                <a16:creationId xmlns:a16="http://schemas.microsoft.com/office/drawing/2014/main" id="{460CFB3E-FE42-7086-B3B9-84DECE6C4C5D}"/>
              </a:ext>
            </a:extLst>
          </p:cNvPr>
          <p:cNvPicPr>
            <a:picLocks noChangeAspect="1"/>
          </p:cNvPicPr>
          <p:nvPr/>
        </p:nvPicPr>
        <p:blipFill rotWithShape="1">
          <a:blip r:embed="rId5">
            <a:extLst>
              <a:ext uri="{28A0092B-C50C-407E-A947-70E740481C1C}">
                <a14:useLocalDpi xmlns:a14="http://schemas.microsoft.com/office/drawing/2010/main" val="0"/>
              </a:ext>
            </a:extLst>
          </a:blip>
          <a:srcRect r="34373"/>
          <a:stretch/>
        </p:blipFill>
        <p:spPr>
          <a:xfrm>
            <a:off x="8393141" y="2642703"/>
            <a:ext cx="3780175" cy="4203700"/>
          </a:xfrm>
          <a:prstGeom prst="rect">
            <a:avLst/>
          </a:prstGeom>
        </p:spPr>
      </p:pic>
      <p:pic>
        <p:nvPicPr>
          <p:cNvPr id="6" name="Picture 5" descr="ERClogo-2013">
            <a:extLst>
              <a:ext uri="{FF2B5EF4-FFF2-40B4-BE49-F238E27FC236}">
                <a16:creationId xmlns:a16="http://schemas.microsoft.com/office/drawing/2014/main" id="{0EFC91D7-0AA9-A573-B424-F0F9C7A7DA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831" y="1153031"/>
            <a:ext cx="3331764" cy="912453"/>
          </a:xfrm>
          <a:prstGeom prst="rect">
            <a:avLst/>
          </a:prstGeom>
          <a:noFill/>
        </p:spPr>
      </p:pic>
      <p:pic>
        <p:nvPicPr>
          <p:cNvPr id="7" name="Content Placeholder 6">
            <a:extLst>
              <a:ext uri="{FF2B5EF4-FFF2-40B4-BE49-F238E27FC236}">
                <a16:creationId xmlns:a16="http://schemas.microsoft.com/office/drawing/2014/main" id="{53EB8096-5BA7-7DF2-1356-336B2B37032B}"/>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05830" y="1975133"/>
            <a:ext cx="3185069" cy="4567275"/>
          </a:xfrm>
          <a:prstGeom prst="rect">
            <a:avLst/>
          </a:prstGeom>
          <a:noFill/>
          <a:ln w="9525" cmpd="sng">
            <a:solidFill>
              <a:srgbClr val="000000"/>
            </a:solidFill>
            <a:miter lim="800000"/>
            <a:headEnd/>
            <a:tailEnd/>
          </a:ln>
          <a:effectLst/>
        </p:spPr>
      </p:pic>
      <p:pic>
        <p:nvPicPr>
          <p:cNvPr id="9" name="Picture 8">
            <a:extLst>
              <a:ext uri="{FF2B5EF4-FFF2-40B4-BE49-F238E27FC236}">
                <a16:creationId xmlns:a16="http://schemas.microsoft.com/office/drawing/2014/main" id="{6ACEA2CA-1555-AAB1-B644-9C0D9C35B811}"/>
              </a:ext>
            </a:extLst>
          </p:cNvPr>
          <p:cNvPicPr>
            <a:picLocks noChangeAspect="1"/>
          </p:cNvPicPr>
          <p:nvPr/>
        </p:nvPicPr>
        <p:blipFill rotWithShape="1">
          <a:blip r:embed="rId5">
            <a:extLst>
              <a:ext uri="{28A0092B-C50C-407E-A947-70E740481C1C}">
                <a14:useLocalDpi xmlns:a14="http://schemas.microsoft.com/office/drawing/2010/main" val="0"/>
              </a:ext>
            </a:extLst>
          </a:blip>
          <a:srcRect l="66619" t="16261" r="5434" b="76051"/>
          <a:stretch/>
        </p:blipFill>
        <p:spPr>
          <a:xfrm>
            <a:off x="8905999" y="1783940"/>
            <a:ext cx="1609725" cy="323173"/>
          </a:xfrm>
          <a:prstGeom prst="rect">
            <a:avLst/>
          </a:prstGeom>
        </p:spPr>
      </p:pic>
      <p:sp>
        <p:nvSpPr>
          <p:cNvPr id="31" name="TextBox 30">
            <a:extLst>
              <a:ext uri="{FF2B5EF4-FFF2-40B4-BE49-F238E27FC236}">
                <a16:creationId xmlns:a16="http://schemas.microsoft.com/office/drawing/2014/main" id="{74E6E453-12AC-E2C3-2E8C-26B5F6650414}"/>
              </a:ext>
            </a:extLst>
          </p:cNvPr>
          <p:cNvSpPr txBox="1"/>
          <p:nvPr/>
        </p:nvSpPr>
        <p:spPr>
          <a:xfrm>
            <a:off x="4022504" y="4011123"/>
            <a:ext cx="2795740" cy="313932"/>
          </a:xfrm>
          <a:prstGeom prst="rect">
            <a:avLst/>
          </a:prstGeom>
          <a:solidFill>
            <a:schemeClr val="bg1"/>
          </a:solidFill>
        </p:spPr>
        <p:txBody>
          <a:bodyPr wrap="square">
            <a:spAutoFit/>
          </a:bodyPr>
          <a:lstStyle/>
          <a:p>
            <a:pPr>
              <a:lnSpc>
                <a:spcPct val="80000"/>
              </a:lnSpc>
            </a:pPr>
            <a:r>
              <a:rPr lang="en-ZA" sz="1800"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Simulated dam storage levels</a:t>
            </a:r>
            <a:endParaRPr lang="en-GB" dirty="0">
              <a:solidFill>
                <a:srgbClr val="FF0000"/>
              </a:solidFill>
              <a:latin typeface="Arial Narrow" panose="020B0606020202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1AB52AD3-A43C-6D09-9E36-1BE9517E7334}"/>
              </a:ext>
            </a:extLst>
          </p:cNvPr>
          <p:cNvPicPr>
            <a:picLocks noChangeAspect="1"/>
          </p:cNvPicPr>
          <p:nvPr/>
        </p:nvPicPr>
        <p:blipFill rotWithShape="1">
          <a:blip r:embed="rId5">
            <a:extLst>
              <a:ext uri="{28A0092B-C50C-407E-A947-70E740481C1C}">
                <a14:useLocalDpi xmlns:a14="http://schemas.microsoft.com/office/drawing/2010/main" val="0"/>
              </a:ext>
            </a:extLst>
          </a:blip>
          <a:srcRect l="66619" t="35850" r="5434" b="51023"/>
          <a:stretch/>
        </p:blipFill>
        <p:spPr>
          <a:xfrm>
            <a:off x="8911230" y="2103477"/>
            <a:ext cx="1609725" cy="551781"/>
          </a:xfrm>
          <a:prstGeom prst="rect">
            <a:avLst/>
          </a:prstGeom>
        </p:spPr>
      </p:pic>
      <p:pic>
        <p:nvPicPr>
          <p:cNvPr id="33" name="Picture 32">
            <a:extLst>
              <a:ext uri="{FF2B5EF4-FFF2-40B4-BE49-F238E27FC236}">
                <a16:creationId xmlns:a16="http://schemas.microsoft.com/office/drawing/2014/main" id="{C172246D-47EE-4697-5E19-1A10AA482F73}"/>
              </a:ext>
            </a:extLst>
          </p:cNvPr>
          <p:cNvPicPr>
            <a:picLocks noChangeAspect="1"/>
          </p:cNvPicPr>
          <p:nvPr/>
        </p:nvPicPr>
        <p:blipFill rotWithShape="1">
          <a:blip r:embed="rId5">
            <a:extLst>
              <a:ext uri="{28A0092B-C50C-407E-A947-70E740481C1C}">
                <a14:useLocalDpi xmlns:a14="http://schemas.microsoft.com/office/drawing/2010/main" val="0"/>
              </a:ext>
            </a:extLst>
          </a:blip>
          <a:srcRect l="66619" t="52913" r="5434" b="32303"/>
          <a:stretch/>
        </p:blipFill>
        <p:spPr>
          <a:xfrm>
            <a:off x="10503956" y="1784492"/>
            <a:ext cx="1609725" cy="621471"/>
          </a:xfrm>
          <a:prstGeom prst="rect">
            <a:avLst/>
          </a:prstGeom>
        </p:spPr>
      </p:pic>
      <p:sp>
        <p:nvSpPr>
          <p:cNvPr id="36" name="TextBox 35">
            <a:extLst>
              <a:ext uri="{FF2B5EF4-FFF2-40B4-BE49-F238E27FC236}">
                <a16:creationId xmlns:a16="http://schemas.microsoft.com/office/drawing/2014/main" id="{1BFD0A82-7B7C-EA9F-B86A-98244192E16C}"/>
              </a:ext>
            </a:extLst>
          </p:cNvPr>
          <p:cNvSpPr txBox="1"/>
          <p:nvPr/>
        </p:nvSpPr>
        <p:spPr>
          <a:xfrm>
            <a:off x="9119915" y="2811507"/>
            <a:ext cx="1176879" cy="757130"/>
          </a:xfrm>
          <a:prstGeom prst="rect">
            <a:avLst/>
          </a:prstGeom>
          <a:solidFill>
            <a:schemeClr val="bg1"/>
          </a:solidFill>
        </p:spPr>
        <p:txBody>
          <a:bodyPr wrap="square" lIns="0" rIns="0">
            <a:spAutoFit/>
          </a:bodyPr>
          <a:lstStyle/>
          <a:p>
            <a:pPr>
              <a:lnSpc>
                <a:spcPct val="80000"/>
              </a:lnSpc>
            </a:pPr>
            <a:r>
              <a:rPr lang="en-ZA" sz="1800" dirty="0">
                <a:solidFill>
                  <a:srgbClr val="FF0000"/>
                </a:solidFill>
                <a:effectLst/>
                <a:latin typeface="Arial Narrow" panose="020B0606020202030204" pitchFamily="34" charset="0"/>
                <a:ea typeface="Times New Roman" panose="02020603050405020304" pitchFamily="18" charset="0"/>
                <a:cs typeface="Calibri" panose="020F0502020204030204" pitchFamily="34" charset="0"/>
              </a:rPr>
              <a:t>Energy–water synergies &amp; trade-offs</a:t>
            </a:r>
            <a:endParaRPr lang="en-GB" dirty="0">
              <a:solidFill>
                <a:srgbClr val="FF0000"/>
              </a:solidFill>
              <a:latin typeface="Arial Narrow" panose="020B0606020202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5F56E3D7-34DB-D65A-6400-46CB0514134E}"/>
              </a:ext>
            </a:extLst>
          </p:cNvPr>
          <p:cNvSpPr txBox="1"/>
          <p:nvPr/>
        </p:nvSpPr>
        <p:spPr>
          <a:xfrm>
            <a:off x="3390899" y="1121460"/>
            <a:ext cx="8573199" cy="338554"/>
          </a:xfrm>
          <a:prstGeom prst="rect">
            <a:avLst/>
          </a:prstGeom>
          <a:noFill/>
        </p:spPr>
        <p:txBody>
          <a:bodyPr wrap="square" rtlCol="0">
            <a:spAutoFit/>
          </a:bodyPr>
          <a:lstStyle/>
          <a:p>
            <a:r>
              <a:rPr lang="en-US" sz="1600" dirty="0">
                <a:solidFill>
                  <a:schemeClr val="accent6">
                    <a:lumMod val="75000"/>
                  </a:schemeClr>
                </a:solidFill>
              </a:rPr>
              <a:t>Supported under </a:t>
            </a:r>
            <a:r>
              <a:rPr lang="en-US" sz="1600" i="1" dirty="0">
                <a:solidFill>
                  <a:schemeClr val="accent6">
                    <a:lumMod val="75000"/>
                  </a:schemeClr>
                </a:solidFill>
              </a:rPr>
              <a:t>IAEA Coordinated Research Project</a:t>
            </a:r>
            <a:endParaRPr lang="en-GB" sz="1600" i="1" dirty="0">
              <a:solidFill>
                <a:schemeClr val="accent6">
                  <a:lumMod val="75000"/>
                </a:schemeClr>
              </a:solidFill>
            </a:endParaRPr>
          </a:p>
        </p:txBody>
      </p:sp>
      <p:sp>
        <p:nvSpPr>
          <p:cNvPr id="39" name="TextBox 38">
            <a:extLst>
              <a:ext uri="{FF2B5EF4-FFF2-40B4-BE49-F238E27FC236}">
                <a16:creationId xmlns:a16="http://schemas.microsoft.com/office/drawing/2014/main" id="{27B3F545-5DC6-A5EA-3667-6976B5BFE29D}"/>
              </a:ext>
            </a:extLst>
          </p:cNvPr>
          <p:cNvSpPr txBox="1"/>
          <p:nvPr/>
        </p:nvSpPr>
        <p:spPr>
          <a:xfrm>
            <a:off x="0" y="6584625"/>
            <a:ext cx="9488614" cy="261610"/>
          </a:xfrm>
          <a:prstGeom prst="rect">
            <a:avLst/>
          </a:prstGeom>
          <a:noFill/>
        </p:spPr>
        <p:txBody>
          <a:bodyPr wrap="square">
            <a:spAutoFit/>
          </a:bodyPr>
          <a:lstStyle/>
          <a:p>
            <a:r>
              <a:rPr lang="en-GB" sz="1100" dirty="0">
                <a:latin typeface="Arial Narrow" panose="020B0606020202030204" pitchFamily="34" charset="0"/>
                <a:ea typeface="Times New Roman" panose="02020603050405020304" pitchFamily="18" charset="0"/>
              </a:rPr>
              <a:t>Source: </a:t>
            </a:r>
            <a:r>
              <a:rPr lang="en-GB" sz="1100" dirty="0" err="1">
                <a:effectLst/>
                <a:latin typeface="Arial Narrow" panose="020B0606020202030204" pitchFamily="34" charset="0"/>
                <a:ea typeface="Times New Roman" panose="02020603050405020304" pitchFamily="18" charset="0"/>
              </a:rPr>
              <a:t>Ahjum</a:t>
            </a:r>
            <a:r>
              <a:rPr lang="en-GB" sz="1100" dirty="0">
                <a:effectLst/>
                <a:latin typeface="Arial Narrow" panose="020B0606020202030204" pitchFamily="34" charset="0"/>
                <a:ea typeface="Times New Roman" panose="02020603050405020304" pitchFamily="18" charset="0"/>
              </a:rPr>
              <a:t>, F., Hughes, A., </a:t>
            </a:r>
            <a:r>
              <a:rPr lang="en-GB" sz="1100" dirty="0" err="1">
                <a:effectLst/>
                <a:latin typeface="Arial Narrow" panose="020B0606020202030204" pitchFamily="34" charset="0"/>
                <a:ea typeface="Times New Roman" panose="02020603050405020304" pitchFamily="18" charset="0"/>
              </a:rPr>
              <a:t>Fant</a:t>
            </a:r>
            <a:r>
              <a:rPr lang="en-GB" sz="1100" dirty="0">
                <a:effectLst/>
                <a:latin typeface="Arial Narrow" panose="020B0606020202030204" pitchFamily="34" charset="0"/>
                <a:ea typeface="Times New Roman" panose="02020603050405020304" pitchFamily="18" charset="0"/>
              </a:rPr>
              <a:t>, C., Climate, Land, Energy and Water Strategies in the City of Cape Town, Energy Research Centre, University of Cape Town, Cape Town (2015).</a:t>
            </a:r>
            <a:endParaRPr lang="en-GB" sz="1100" dirty="0">
              <a:latin typeface="Arial Narrow" panose="020B0606020202030204" pitchFamily="34" charset="0"/>
            </a:endParaRPr>
          </a:p>
        </p:txBody>
      </p:sp>
      <p:sp>
        <p:nvSpPr>
          <p:cNvPr id="52" name="TextBox 51">
            <a:extLst>
              <a:ext uri="{FF2B5EF4-FFF2-40B4-BE49-F238E27FC236}">
                <a16:creationId xmlns:a16="http://schemas.microsoft.com/office/drawing/2014/main" id="{FB1F9C77-F5CD-5AAF-0642-FD50CFBEC722}"/>
              </a:ext>
            </a:extLst>
          </p:cNvPr>
          <p:cNvSpPr txBox="1"/>
          <p:nvPr/>
        </p:nvSpPr>
        <p:spPr>
          <a:xfrm>
            <a:off x="3537595" y="2018252"/>
            <a:ext cx="4874230" cy="535531"/>
          </a:xfrm>
          <a:prstGeom prst="rect">
            <a:avLst/>
          </a:prstGeom>
          <a:solidFill>
            <a:schemeClr val="bg1"/>
          </a:solidFill>
        </p:spPr>
        <p:txBody>
          <a:bodyPr wrap="square">
            <a:spAutoFit/>
          </a:bodyPr>
          <a:lstStyle/>
          <a:p>
            <a:pPr>
              <a:lnSpc>
                <a:spcPct val="80000"/>
              </a:lnSpc>
            </a:pPr>
            <a:r>
              <a:rPr lang="en-ZA" sz="1800" dirty="0">
                <a:effectLst/>
                <a:latin typeface="Arial Narrow" panose="020B0606020202030204" pitchFamily="34" charset="0"/>
                <a:ea typeface="Times New Roman" panose="02020603050405020304" pitchFamily="18" charset="0"/>
                <a:cs typeface="Calibri" panose="020F0502020204030204" pitchFamily="34" charset="0"/>
              </a:rPr>
              <a:t>Facing potential water shortages owing to increasing demand and climate change</a:t>
            </a:r>
            <a:endParaRPr lang="en-GB" dirty="0">
              <a:latin typeface="Arial Narrow" panose="020B0606020202030204" pitchFamily="34" charset="0"/>
              <a:cs typeface="Calibri" panose="020F0502020204030204" pitchFamily="34" charset="0"/>
            </a:endParaRPr>
          </a:p>
        </p:txBody>
      </p:sp>
      <p:sp>
        <p:nvSpPr>
          <p:cNvPr id="53" name="Arrow: Bent-Up 52">
            <a:extLst>
              <a:ext uri="{FF2B5EF4-FFF2-40B4-BE49-F238E27FC236}">
                <a16:creationId xmlns:a16="http://schemas.microsoft.com/office/drawing/2014/main" id="{C71A2335-4FCE-6946-8261-418F9CEBEDE1}"/>
              </a:ext>
            </a:extLst>
          </p:cNvPr>
          <p:cNvSpPr/>
          <p:nvPr/>
        </p:nvSpPr>
        <p:spPr>
          <a:xfrm rot="5400000">
            <a:off x="6881061" y="3930758"/>
            <a:ext cx="535532" cy="2415803"/>
          </a:xfrm>
          <a:prstGeom prst="bentUpArrow">
            <a:avLst>
              <a:gd name="adj1" fmla="val 37915"/>
              <a:gd name="adj2" fmla="val 26920"/>
              <a:gd name="adj3" fmla="val 34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FC6D4927-15FC-A8AB-C5EE-68F0BC025513}"/>
              </a:ext>
            </a:extLst>
          </p:cNvPr>
          <p:cNvSpPr txBox="1"/>
          <p:nvPr/>
        </p:nvSpPr>
        <p:spPr>
          <a:xfrm>
            <a:off x="5774366" y="5472780"/>
            <a:ext cx="2748922" cy="757130"/>
          </a:xfrm>
          <a:prstGeom prst="rect">
            <a:avLst/>
          </a:prstGeom>
          <a:solidFill>
            <a:schemeClr val="bg1"/>
          </a:solidFill>
        </p:spPr>
        <p:txBody>
          <a:bodyPr wrap="square">
            <a:spAutoFit/>
          </a:bodyPr>
          <a:lstStyle/>
          <a:p>
            <a:pPr>
              <a:lnSpc>
                <a:spcPct val="80000"/>
              </a:lnSpc>
            </a:pPr>
            <a:r>
              <a:rPr lang="en-ZA" sz="1800" dirty="0">
                <a:effectLst/>
                <a:latin typeface="Arial Narrow" panose="020B0606020202030204" pitchFamily="34" charset="0"/>
                <a:ea typeface="Times New Roman" panose="02020603050405020304" pitchFamily="18" charset="0"/>
                <a:cs typeface="Calibri" panose="020F0502020204030204" pitchFamily="34" charset="0"/>
              </a:rPr>
              <a:t>Energy–water </a:t>
            </a:r>
            <a:r>
              <a:rPr lang="en-ZA" dirty="0">
                <a:latin typeface="Arial Narrow" panose="020B0606020202030204" pitchFamily="34" charset="0"/>
                <a:ea typeface="Times New Roman" panose="02020603050405020304" pitchFamily="18" charset="0"/>
                <a:cs typeface="Calibri" panose="020F0502020204030204" pitchFamily="34" charset="0"/>
              </a:rPr>
              <a:t>synergies and trade-offs across management options</a:t>
            </a:r>
            <a:endParaRPr lang="en-GB" dirty="0">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9353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52" grpId="0" animBg="1"/>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679" y="217307"/>
            <a:ext cx="9889099" cy="864096"/>
          </a:xfrm>
        </p:spPr>
        <p:txBody>
          <a:bodyPr anchor="ctr">
            <a:normAutofit fontScale="90000"/>
          </a:bodyPr>
          <a:lstStyle/>
          <a:p>
            <a:pPr algn="ctr">
              <a:lnSpc>
                <a:spcPct val="90000"/>
              </a:lnSpc>
            </a:pPr>
            <a:r>
              <a:rPr lang="en-US" sz="3100" i="1" dirty="0">
                <a:solidFill>
                  <a:schemeClr val="accent6">
                    <a:lumMod val="90000"/>
                  </a:schemeClr>
                </a:solidFill>
                <a:latin typeface="Calibri" panose="020F0502020204030204" pitchFamily="34" charset="0"/>
                <a:cs typeface="Calibri" panose="020F0502020204030204" pitchFamily="34" charset="0"/>
              </a:rPr>
              <a:t>At the core of the IAEA’s Capacity Building</a:t>
            </a:r>
            <a:br>
              <a:rPr lang="en-US" sz="3733" dirty="0">
                <a:latin typeface="Calibri" panose="020F0502020204030204" pitchFamily="34" charset="0"/>
                <a:cs typeface="Calibri" panose="020F0502020204030204" pitchFamily="34" charset="0"/>
              </a:rPr>
            </a:br>
            <a:br>
              <a:rPr lang="en-US" sz="2000" dirty="0">
                <a:latin typeface="Calibri" panose="020F0502020204030204" pitchFamily="34" charset="0"/>
                <a:cs typeface="Calibri" panose="020F0502020204030204" pitchFamily="34" charset="0"/>
              </a:rPr>
            </a:br>
            <a:r>
              <a:rPr lang="en-US" sz="3733" dirty="0">
                <a:latin typeface="Calibri" panose="020F0502020204030204" pitchFamily="34" charset="0"/>
                <a:cs typeface="Calibri" panose="020F0502020204030204" pitchFamily="34" charset="0"/>
              </a:rPr>
              <a:t>Cooperation – Collaborations – Partnerships</a:t>
            </a:r>
          </a:p>
        </p:txBody>
      </p:sp>
      <p:graphicFrame>
        <p:nvGraphicFramePr>
          <p:cNvPr id="5" name="Content Placeholder 2">
            <a:extLst>
              <a:ext uri="{FF2B5EF4-FFF2-40B4-BE49-F238E27FC236}">
                <a16:creationId xmlns:a16="http://schemas.microsoft.com/office/drawing/2014/main" id="{6DAB994E-A40E-46D4-878E-3FB690B4642F}"/>
              </a:ext>
            </a:extLst>
          </p:cNvPr>
          <p:cNvGraphicFramePr>
            <a:graphicFrameLocks noGrp="1"/>
          </p:cNvGraphicFramePr>
          <p:nvPr>
            <p:ph idx="1"/>
            <p:extLst>
              <p:ext uri="{D42A27DB-BD31-4B8C-83A1-F6EECF244321}">
                <p14:modId xmlns:p14="http://schemas.microsoft.com/office/powerpoint/2010/main" val="2319338776"/>
              </p:ext>
            </p:extLst>
          </p:nvPr>
        </p:nvGraphicFramePr>
        <p:xfrm>
          <a:off x="335360" y="836712"/>
          <a:ext cx="11617291"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5D347F06-A51E-F7D9-0F75-39F4D38B5495}"/>
              </a:ext>
            </a:extLst>
          </p:cNvPr>
          <p:cNvGrpSpPr/>
          <p:nvPr/>
        </p:nvGrpSpPr>
        <p:grpSpPr>
          <a:xfrm>
            <a:off x="592001" y="4058459"/>
            <a:ext cx="10695372" cy="999507"/>
            <a:chOff x="592001" y="4551935"/>
            <a:chExt cx="10695372" cy="999507"/>
          </a:xfrm>
        </p:grpSpPr>
        <p:pic>
          <p:nvPicPr>
            <p:cNvPr id="3" name="Picture 2">
              <a:extLst>
                <a:ext uri="{FF2B5EF4-FFF2-40B4-BE49-F238E27FC236}">
                  <a16:creationId xmlns:a16="http://schemas.microsoft.com/office/drawing/2014/main" id="{92735CA8-91ED-2A23-3A93-EA5C4DC0F8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5359" y="4581128"/>
              <a:ext cx="21336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10A9AE6-7E46-4A45-9A4B-751CD55DD81D}"/>
                </a:ext>
              </a:extLst>
            </p:cNvPr>
            <p:cNvGrpSpPr/>
            <p:nvPr/>
          </p:nvGrpSpPr>
          <p:grpSpPr>
            <a:xfrm>
              <a:off x="592001" y="4551935"/>
              <a:ext cx="10695372" cy="999507"/>
              <a:chOff x="-236668" y="3413951"/>
              <a:chExt cx="8021528" cy="749630"/>
            </a:xfrm>
          </p:grpSpPr>
          <p:pic>
            <p:nvPicPr>
              <p:cNvPr id="1026" name="Picture 2" descr="Internationale Organisation für erneuerbare Energien – Wikipedia">
                <a:extLst>
                  <a:ext uri="{FF2B5EF4-FFF2-40B4-BE49-F238E27FC236}">
                    <a16:creationId xmlns:a16="http://schemas.microsoft.com/office/drawing/2014/main" id="{3A522F6F-0689-484D-9F74-D270578D1C9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668" y="3487656"/>
                <a:ext cx="1459805" cy="544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A5C53EE-9203-4429-AF9F-B8057D176B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24669" y="3493912"/>
                <a:ext cx="959650" cy="532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2" name="Picture 18" descr="anl-logo-1 – Sustainable Horizons Institute">
                <a:extLst>
                  <a:ext uri="{FF2B5EF4-FFF2-40B4-BE49-F238E27FC236}">
                    <a16:creationId xmlns:a16="http://schemas.microsoft.com/office/drawing/2014/main" id="{F5E50DEF-6D39-41FF-9CE3-752F213C45E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87581" y="3552761"/>
                <a:ext cx="1198438" cy="4720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4" name="Picture 20" descr="Assistant professor in Naval Architecture,KTH Royal Institute of Technology">
                <a:extLst>
                  <a:ext uri="{FF2B5EF4-FFF2-40B4-BE49-F238E27FC236}">
                    <a16:creationId xmlns:a16="http://schemas.microsoft.com/office/drawing/2014/main" id="{F19C766D-D3B9-4CCB-8BCB-C66ABA312A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89081" y="3435846"/>
                <a:ext cx="768218" cy="705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6" name="Picture 22" descr="Climate Compatible Growth - Posts | Facebook">
                <a:extLst>
                  <a:ext uri="{FF2B5EF4-FFF2-40B4-BE49-F238E27FC236}">
                    <a16:creationId xmlns:a16="http://schemas.microsoft.com/office/drawing/2014/main" id="{5B93F016-A2FA-4D1D-94F5-FDB0D9CD1D1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35230" y="3413951"/>
                <a:ext cx="749630" cy="749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grpSp>
        <p:nvGrpSpPr>
          <p:cNvPr id="12" name="Group 11">
            <a:extLst>
              <a:ext uri="{FF2B5EF4-FFF2-40B4-BE49-F238E27FC236}">
                <a16:creationId xmlns:a16="http://schemas.microsoft.com/office/drawing/2014/main" id="{402A340F-13C2-978B-2D67-0F6210E0E5EC}"/>
              </a:ext>
            </a:extLst>
          </p:cNvPr>
          <p:cNvGrpSpPr/>
          <p:nvPr/>
        </p:nvGrpSpPr>
        <p:grpSpPr>
          <a:xfrm>
            <a:off x="718140" y="5224809"/>
            <a:ext cx="10755720" cy="1004008"/>
            <a:chOff x="1197662" y="5717176"/>
            <a:chExt cx="10755720" cy="1004008"/>
          </a:xfrm>
        </p:grpSpPr>
        <p:grpSp>
          <p:nvGrpSpPr>
            <p:cNvPr id="4" name="Group 3">
              <a:extLst>
                <a:ext uri="{FF2B5EF4-FFF2-40B4-BE49-F238E27FC236}">
                  <a16:creationId xmlns:a16="http://schemas.microsoft.com/office/drawing/2014/main" id="{F3AB4619-89D6-420F-8F0A-A98BF27DACE8}"/>
                </a:ext>
              </a:extLst>
            </p:cNvPr>
            <p:cNvGrpSpPr/>
            <p:nvPr/>
          </p:nvGrpSpPr>
          <p:grpSpPr>
            <a:xfrm>
              <a:off x="1197662" y="5717176"/>
              <a:ext cx="10755720" cy="1004008"/>
              <a:chOff x="2230372" y="4328312"/>
              <a:chExt cx="8066791" cy="753006"/>
            </a:xfrm>
          </p:grpSpPr>
          <p:pic>
            <p:nvPicPr>
              <p:cNvPr id="1030" name="Picture 6" descr="Hauptabteilung Wirtschaftliche und Soziale Angelegenheiten der Vereinten  Nationen – Wikipedia">
                <a:extLst>
                  <a:ext uri="{FF2B5EF4-FFF2-40B4-BE49-F238E27FC236}">
                    <a16:creationId xmlns:a16="http://schemas.microsoft.com/office/drawing/2014/main" id="{595DF214-F8A8-4D8D-8471-8D3258AE59F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9017" y="4328312"/>
                <a:ext cx="1315546" cy="753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Advisory Board – ID4Africa">
                <a:extLst>
                  <a:ext uri="{FF2B5EF4-FFF2-40B4-BE49-F238E27FC236}">
                    <a16:creationId xmlns:a16="http://schemas.microsoft.com/office/drawing/2014/main" id="{6F664215-EB4C-452C-99CE-C7B215456B5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1946" y="4342042"/>
                <a:ext cx="660710" cy="725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United Nations Industrial Development Organization (UNIDO) | EACREEE">
                <a:extLst>
                  <a:ext uri="{FF2B5EF4-FFF2-40B4-BE49-F238E27FC236}">
                    <a16:creationId xmlns:a16="http://schemas.microsoft.com/office/drawing/2014/main" id="{4C67DA7F-20BE-4478-A463-838119999E5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728" r="9554"/>
              <a:stretch/>
            </p:blipFill>
            <p:spPr bwMode="auto">
              <a:xfrm>
                <a:off x="8481696" y="4341162"/>
                <a:ext cx="1815467" cy="740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0" name="Picture 16" descr="UN-Economic-Commission-for-Africa-UNECA-LOGO - Intervention">
                <a:extLst>
                  <a:ext uri="{FF2B5EF4-FFF2-40B4-BE49-F238E27FC236}">
                    <a16:creationId xmlns:a16="http://schemas.microsoft.com/office/drawing/2014/main" id="{96AFA445-216F-432F-8D8F-8C5CE633693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30372" y="4328312"/>
                <a:ext cx="709388" cy="699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54E2F52B-01C9-3FCC-50AF-B7A273A40ADA}"/>
                </a:ext>
              </a:extLst>
            </p:cNvPr>
            <p:cNvPicPr>
              <a:picLocks noChangeAspect="1"/>
            </p:cNvPicPr>
            <p:nvPr/>
          </p:nvPicPr>
          <p:blipFill rotWithShape="1">
            <a:blip r:embed="rId18"/>
            <a:srcRect l="-2358" t="-5757" r="28868" b="-8016"/>
            <a:stretch/>
          </p:blipFill>
          <p:spPr>
            <a:xfrm>
              <a:off x="5840775" y="5730741"/>
              <a:ext cx="3265251" cy="972137"/>
            </a:xfrm>
            <a:prstGeom prst="rect">
              <a:avLst/>
            </a:prstGeom>
            <a:solidFill>
              <a:schemeClr val="bg1"/>
            </a:solidFill>
            <a:ln>
              <a:noFill/>
            </a:ln>
            <a:effectLst>
              <a:outerShdw blurRad="292100" dist="139700" dir="2700000" algn="ctr" rotWithShape="0">
                <a:srgbClr val="000000">
                  <a:alpha val="65000"/>
                </a:srgbClr>
              </a:outerShdw>
            </a:effectLst>
          </p:spPr>
        </p:pic>
      </p:grpSp>
      <p:sp>
        <p:nvSpPr>
          <p:cNvPr id="13" name="TextBox 12">
            <a:extLst>
              <a:ext uri="{FF2B5EF4-FFF2-40B4-BE49-F238E27FC236}">
                <a16:creationId xmlns:a16="http://schemas.microsoft.com/office/drawing/2014/main" id="{C6A52B11-9071-E12F-E1DB-4E91A6CCAFDC}"/>
              </a:ext>
            </a:extLst>
          </p:cNvPr>
          <p:cNvSpPr txBox="1"/>
          <p:nvPr/>
        </p:nvSpPr>
        <p:spPr>
          <a:xfrm>
            <a:off x="6063987" y="6440335"/>
            <a:ext cx="6096000" cy="369332"/>
          </a:xfrm>
          <a:prstGeom prst="rect">
            <a:avLst/>
          </a:prstGeom>
          <a:noFill/>
        </p:spPr>
        <p:txBody>
          <a:bodyPr wrap="square">
            <a:spAutoFit/>
          </a:bodyPr>
          <a:lstStyle/>
          <a:p>
            <a:pPr algn="r"/>
            <a:r>
              <a:rPr lang="en-GB" sz="1800" b="0" i="1" dirty="0">
                <a:latin typeface="Times" panose="02020603050405020304" pitchFamily="18" charset="0"/>
                <a:hlinkClick r:id="rId19">
                  <a:extLst>
                    <a:ext uri="{A12FA001-AC4F-418D-AE19-62706E023703}">
                      <ahyp:hlinkClr xmlns:ahyp="http://schemas.microsoft.com/office/drawing/2018/hyperlinkcolor" val="tx"/>
                    </a:ext>
                  </a:extLst>
                </a:hlinkClick>
              </a:rPr>
              <a:t>PESS.Contact-Point@iaea.org</a:t>
            </a:r>
            <a:endParaRPr lang="en-GB" dirty="0"/>
          </a:p>
        </p:txBody>
      </p:sp>
    </p:spTree>
    <p:extLst>
      <p:ext uri="{BB962C8B-B14F-4D97-AF65-F5344CB8AC3E}">
        <p14:creationId xmlns:p14="http://schemas.microsoft.com/office/powerpoint/2010/main" val="43722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FBF7-EBD6-4BB1-AD27-1CE858872145}"/>
              </a:ext>
            </a:extLst>
          </p:cNvPr>
          <p:cNvSpPr>
            <a:spLocks noGrp="1"/>
          </p:cNvSpPr>
          <p:nvPr>
            <p:ph type="title"/>
          </p:nvPr>
        </p:nvSpPr>
        <p:spPr>
          <a:xfrm>
            <a:off x="322661" y="413128"/>
            <a:ext cx="10116739" cy="864096"/>
          </a:xfrm>
        </p:spPr>
        <p:txBody>
          <a:bodyPr vert="horz" lIns="121920" tIns="60960" rIns="121920" bIns="60960" rtlCol="0" anchor="ctr">
            <a:normAutofit fontScale="90000"/>
          </a:bodyPr>
          <a:lstStyle/>
          <a:p>
            <a:r>
              <a:rPr lang="en-US" i="1" dirty="0">
                <a:solidFill>
                  <a:schemeClr val="tx1"/>
                </a:solidFill>
                <a:latin typeface="Calibri" panose="020F0502020204030204" pitchFamily="34" charset="0"/>
                <a:cs typeface="Calibri" panose="020F0502020204030204" pitchFamily="34" charset="0"/>
              </a:rPr>
              <a:t>Example: </a:t>
            </a:r>
            <a:r>
              <a:rPr lang="en-US" dirty="0">
                <a:solidFill>
                  <a:schemeClr val="tx1"/>
                </a:solidFill>
                <a:latin typeface="Calibri" panose="020F0502020204030204" pitchFamily="34" charset="0"/>
                <a:cs typeface="Calibri" panose="020F0502020204030204" pitchFamily="34" charset="0"/>
              </a:rPr>
              <a:t>IRENA–IAEA partnership for </a:t>
            </a:r>
            <a:r>
              <a:rPr lang="en-GB" dirty="0">
                <a:solidFill>
                  <a:schemeClr val="tx1"/>
                </a:solidFill>
                <a:latin typeface="Calibri" panose="020F0502020204030204" pitchFamily="34" charset="0"/>
                <a:cs typeface="Calibri" panose="020F0502020204030204" pitchFamily="34" charset="0"/>
              </a:rPr>
              <a:t>development of a Continental Power System Masterplan (CMP) for Africa</a:t>
            </a:r>
            <a:br>
              <a:rPr lang="en-US" dirty="0">
                <a:solidFill>
                  <a:schemeClr val="tx1"/>
                </a:solidFill>
                <a:latin typeface="Calibri" panose="020F0502020204030204" pitchFamily="34" charset="0"/>
                <a:cs typeface="Calibri" panose="020F0502020204030204" pitchFamily="34" charset="0"/>
              </a:rPr>
            </a:br>
            <a:endParaRPr lang="en-GB"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AA72583-0B24-4D48-B5C4-91F7AC837471}"/>
              </a:ext>
            </a:extLst>
          </p:cNvPr>
          <p:cNvSpPr>
            <a:spLocks noGrp="1"/>
          </p:cNvSpPr>
          <p:nvPr>
            <p:ph sz="half" idx="1"/>
          </p:nvPr>
        </p:nvSpPr>
        <p:spPr>
          <a:xfrm>
            <a:off x="-48682" y="1600201"/>
            <a:ext cx="4765826" cy="5054599"/>
          </a:xfrm>
        </p:spPr>
        <p:txBody>
          <a:bodyPr>
            <a:normAutofit fontScale="85000" lnSpcReduction="10000"/>
          </a:bodyPr>
          <a:lstStyle/>
          <a:p>
            <a:r>
              <a:rPr lang="en-GB" dirty="0">
                <a:solidFill>
                  <a:schemeClr val="tx1"/>
                </a:solidFill>
                <a:latin typeface="Calibri" panose="020F0502020204030204" pitchFamily="34" charset="0"/>
                <a:cs typeface="Calibri" panose="020F0502020204030204" pitchFamily="34" charset="0"/>
              </a:rPr>
              <a:t>In 2018/2019, African Ministers, through the AU Specialised Technical Committee, directed </a:t>
            </a:r>
            <a:br>
              <a:rPr lang="en-GB" dirty="0">
                <a:solidFill>
                  <a:schemeClr val="tx1"/>
                </a:solidFill>
                <a:latin typeface="Calibri" panose="020F0502020204030204" pitchFamily="34" charset="0"/>
                <a:cs typeface="Calibri" panose="020F0502020204030204" pitchFamily="34" charset="0"/>
              </a:rPr>
            </a:br>
            <a:r>
              <a:rPr lang="en-GB" dirty="0">
                <a:solidFill>
                  <a:schemeClr val="tx1"/>
                </a:solidFill>
                <a:latin typeface="Calibri" panose="020F0502020204030204" pitchFamily="34" charset="0"/>
                <a:cs typeface="Calibri" panose="020F0502020204030204" pitchFamily="34" charset="0"/>
              </a:rPr>
              <a:t>the African Union Development Agency (AUDA-NEPAD) to lead development of a CMP</a:t>
            </a:r>
          </a:p>
          <a:p>
            <a:pPr marL="360000" indent="0">
              <a:buNone/>
            </a:pPr>
            <a:r>
              <a:rPr lang="en-GB" sz="3000" i="1" dirty="0">
                <a:solidFill>
                  <a:schemeClr val="tx1">
                    <a:lumMod val="60000"/>
                    <a:lumOff val="40000"/>
                  </a:schemeClr>
                </a:solidFill>
                <a:latin typeface="Calibri" panose="020F0502020204030204" pitchFamily="34" charset="0"/>
                <a:cs typeface="Calibri" panose="020F0502020204030204" pitchFamily="34" charset="0"/>
                <a:sym typeface="Wingdings" panose="05000000000000000000" pitchFamily="2" charset="2"/>
              </a:rPr>
              <a:t> </a:t>
            </a:r>
            <a:r>
              <a:rPr lang="en-GB" sz="3000" i="1" dirty="0">
                <a:solidFill>
                  <a:schemeClr val="tx1">
                    <a:lumMod val="60000"/>
                    <a:lumOff val="40000"/>
                  </a:schemeClr>
                </a:solidFill>
                <a:latin typeface="Calibri" panose="020F0502020204030204" pitchFamily="34" charset="0"/>
                <a:cs typeface="Calibri" panose="020F0502020204030204" pitchFamily="34" charset="0"/>
              </a:rPr>
              <a:t>"blueprint" to solve Africa’s energy challenge</a:t>
            </a:r>
          </a:p>
          <a:p>
            <a:endParaRPr lang="en-GB" dirty="0">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IAEA and IRENA selected by AUDA-NEPAD to provide </a:t>
            </a:r>
            <a:r>
              <a:rPr lang="en-GB" b="1" dirty="0">
                <a:solidFill>
                  <a:schemeClr val="tx1"/>
                </a:solidFill>
                <a:latin typeface="Calibri" panose="020F0502020204030204" pitchFamily="34" charset="0"/>
                <a:cs typeface="Calibri" panose="020F0502020204030204" pitchFamily="34" charset="0"/>
              </a:rPr>
              <a:t>modelling tools</a:t>
            </a:r>
            <a:r>
              <a:rPr lang="en-GB" dirty="0">
                <a:solidFill>
                  <a:schemeClr val="tx1"/>
                </a:solidFill>
                <a:latin typeface="Calibri" panose="020F0502020204030204" pitchFamily="34" charset="0"/>
                <a:cs typeface="Calibri" panose="020F0502020204030204" pitchFamily="34" charset="0"/>
              </a:rPr>
              <a:t>, </a:t>
            </a:r>
            <a:r>
              <a:rPr lang="en-GB" b="1" dirty="0">
                <a:solidFill>
                  <a:schemeClr val="tx1"/>
                </a:solidFill>
                <a:latin typeface="Calibri" panose="020F0502020204030204" pitchFamily="34" charset="0"/>
                <a:cs typeface="Calibri" panose="020F0502020204030204" pitchFamily="34" charset="0"/>
              </a:rPr>
              <a:t>support </a:t>
            </a:r>
            <a:r>
              <a:rPr lang="en-GB" dirty="0">
                <a:solidFill>
                  <a:schemeClr val="tx1"/>
                </a:solidFill>
                <a:latin typeface="Calibri" panose="020F0502020204030204" pitchFamily="34" charset="0"/>
                <a:cs typeface="Calibri" panose="020F0502020204030204" pitchFamily="34" charset="0"/>
              </a:rPr>
              <a:t>and </a:t>
            </a:r>
            <a:r>
              <a:rPr lang="en-GB" b="1" dirty="0">
                <a:solidFill>
                  <a:schemeClr val="tx1"/>
                </a:solidFill>
                <a:latin typeface="Calibri" panose="020F0502020204030204" pitchFamily="34" charset="0"/>
                <a:cs typeface="Calibri" panose="020F0502020204030204" pitchFamily="34" charset="0"/>
              </a:rPr>
              <a:t>training</a:t>
            </a:r>
            <a:r>
              <a:rPr lang="en-GB" dirty="0">
                <a:solidFill>
                  <a:schemeClr val="tx1"/>
                </a:solidFill>
                <a:latin typeface="Calibri" panose="020F0502020204030204" pitchFamily="34" charset="0"/>
                <a:cs typeface="Calibri" panose="020F0502020204030204" pitchFamily="34" charset="0"/>
              </a:rPr>
              <a:t>, along with advice, expertise and data</a:t>
            </a:r>
          </a:p>
        </p:txBody>
      </p:sp>
      <p:pic>
        <p:nvPicPr>
          <p:cNvPr id="9" name="Picture 8" descr="Diagram&#10;&#10;Description automatically generated">
            <a:extLst>
              <a:ext uri="{FF2B5EF4-FFF2-40B4-BE49-F238E27FC236}">
                <a16:creationId xmlns:a16="http://schemas.microsoft.com/office/drawing/2014/main" id="{9F13B829-BDBB-4698-9CDC-BBFD75F485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3621" y="2548488"/>
            <a:ext cx="7529479" cy="373672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217BC47-F2F2-E105-0DBC-4561007D7456}"/>
              </a:ext>
            </a:extLst>
          </p:cNvPr>
          <p:cNvSpPr txBox="1"/>
          <p:nvPr/>
        </p:nvSpPr>
        <p:spPr>
          <a:xfrm>
            <a:off x="6063987" y="6440335"/>
            <a:ext cx="6096000" cy="369332"/>
          </a:xfrm>
          <a:prstGeom prst="rect">
            <a:avLst/>
          </a:prstGeom>
          <a:noFill/>
        </p:spPr>
        <p:txBody>
          <a:bodyPr wrap="square">
            <a:spAutoFit/>
          </a:bodyPr>
          <a:lstStyle/>
          <a:p>
            <a:pPr algn="r"/>
            <a:r>
              <a:rPr lang="en-GB" sz="1800" b="0" i="1" dirty="0">
                <a:latin typeface="Times" panose="02020603050405020304" pitchFamily="18" charset="0"/>
                <a:hlinkClick r:id="rId4">
                  <a:extLst>
                    <a:ext uri="{A12FA001-AC4F-418D-AE19-62706E023703}">
                      <ahyp:hlinkClr xmlns:ahyp="http://schemas.microsoft.com/office/drawing/2018/hyperlinkcolor" val="tx"/>
                    </a:ext>
                  </a:extLst>
                </a:hlinkClick>
              </a:rPr>
              <a:t>PESS.Contact-Point@iaea.org</a:t>
            </a:r>
            <a:endParaRPr lang="en-GB" dirty="0"/>
          </a:p>
        </p:txBody>
      </p:sp>
    </p:spTree>
    <p:extLst>
      <p:ext uri="{BB962C8B-B14F-4D97-AF65-F5344CB8AC3E}">
        <p14:creationId xmlns:p14="http://schemas.microsoft.com/office/powerpoint/2010/main" val="83904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84C6B4-4A37-1601-8C9E-E59ECCBCD602}"/>
              </a:ext>
            </a:extLst>
          </p:cNvPr>
          <p:cNvSpPr/>
          <p:nvPr/>
        </p:nvSpPr>
        <p:spPr>
          <a:xfrm>
            <a:off x="18684" y="1278654"/>
            <a:ext cx="5080090" cy="557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p:cNvSpPr txBox="1">
            <a:spLocks noChangeArrowheads="1"/>
          </p:cNvSpPr>
          <p:nvPr/>
        </p:nvSpPr>
        <p:spPr>
          <a:xfrm>
            <a:off x="171450" y="122955"/>
            <a:ext cx="9416701" cy="11557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r>
              <a:rPr lang="en-GB" sz="2400" i="1" dirty="0">
                <a:solidFill>
                  <a:schemeClr val="accent4">
                    <a:lumMod val="75000"/>
                  </a:schemeClr>
                </a:solidFill>
              </a:rPr>
              <a:t>Looking ahead:</a:t>
            </a:r>
            <a:r>
              <a:rPr lang="en-GB" sz="2400" dirty="0"/>
              <a:t> </a:t>
            </a:r>
            <a:r>
              <a:rPr lang="en-GB" sz="2400" b="0" dirty="0"/>
              <a:t>supporting the development of </a:t>
            </a:r>
            <a:r>
              <a:rPr lang="en-GB" sz="2400" i="1" dirty="0"/>
              <a:t>integrated energy plans </a:t>
            </a:r>
            <a:br>
              <a:rPr lang="en-GB" sz="2400" i="1" dirty="0"/>
            </a:br>
            <a:r>
              <a:rPr lang="en-GB" sz="2400" i="1" dirty="0"/>
              <a:t>considering water, land and climate</a:t>
            </a:r>
            <a:r>
              <a:rPr lang="en-GB" sz="2400" dirty="0"/>
              <a:t> </a:t>
            </a:r>
            <a:r>
              <a:rPr lang="en-GB" sz="2400" b="0" dirty="0"/>
              <a:t>in </a:t>
            </a:r>
            <a:r>
              <a:rPr lang="en-GB" sz="2400" dirty="0">
                <a:solidFill>
                  <a:srgbClr val="C00000"/>
                </a:solidFill>
              </a:rPr>
              <a:t>Latin America and the Caribbean</a:t>
            </a:r>
            <a:r>
              <a:rPr lang="en-GB" sz="2400" b="0" dirty="0"/>
              <a:t>, 2024–2027</a:t>
            </a:r>
            <a:r>
              <a:rPr lang="en-GB" sz="2400" dirty="0"/>
              <a:t>				</a:t>
            </a:r>
            <a:endParaRPr lang="en-GB" sz="2400" i="1" dirty="0"/>
          </a:p>
        </p:txBody>
      </p:sp>
      <p:graphicFrame>
        <p:nvGraphicFramePr>
          <p:cNvPr id="10" name="Content Placeholder 2">
            <a:extLst>
              <a:ext uri="{FF2B5EF4-FFF2-40B4-BE49-F238E27FC236}">
                <a16:creationId xmlns:a16="http://schemas.microsoft.com/office/drawing/2014/main" id="{C624A0CD-A9E0-0561-811B-2989250A182A}"/>
              </a:ext>
            </a:extLst>
          </p:cNvPr>
          <p:cNvGraphicFramePr>
            <a:graphicFrameLocks noGrp="1"/>
          </p:cNvGraphicFramePr>
          <p:nvPr>
            <p:ph idx="1"/>
            <p:extLst>
              <p:ext uri="{D42A27DB-BD31-4B8C-83A1-F6EECF244321}">
                <p14:modId xmlns:p14="http://schemas.microsoft.com/office/powerpoint/2010/main" val="110206358"/>
              </p:ext>
            </p:extLst>
          </p:nvPr>
        </p:nvGraphicFramePr>
        <p:xfrm>
          <a:off x="1346200" y="730251"/>
          <a:ext cx="10718800" cy="641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B6CF048-8FF2-3946-3E04-B7836384EEA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362" y="2568019"/>
            <a:ext cx="1533662" cy="2007937"/>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C2F964C-47C5-EBA9-5EC2-0380566C698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3267" y="4304018"/>
            <a:ext cx="1628083" cy="212986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61A5B72-3637-FBB4-44D2-AE176CD0EF4F}"/>
              </a:ext>
            </a:extLst>
          </p:cNvPr>
          <p:cNvSpPr txBox="1"/>
          <p:nvPr/>
        </p:nvSpPr>
        <p:spPr>
          <a:xfrm>
            <a:off x="6063987" y="6440335"/>
            <a:ext cx="6096000" cy="369332"/>
          </a:xfrm>
          <a:prstGeom prst="rect">
            <a:avLst/>
          </a:prstGeom>
          <a:noFill/>
        </p:spPr>
        <p:txBody>
          <a:bodyPr wrap="square">
            <a:spAutoFit/>
          </a:bodyPr>
          <a:lstStyle/>
          <a:p>
            <a:pPr algn="r"/>
            <a:r>
              <a:rPr lang="en-GB" sz="1800" b="0" i="1" dirty="0">
                <a:latin typeface="Times" panose="02020603050405020304" pitchFamily="18" charset="0"/>
                <a:hlinkClick r:id="rId10">
                  <a:extLst>
                    <a:ext uri="{A12FA001-AC4F-418D-AE19-62706E023703}">
                      <ahyp:hlinkClr xmlns:ahyp="http://schemas.microsoft.com/office/drawing/2018/hyperlinkcolor" val="tx"/>
                    </a:ext>
                  </a:extLst>
                </a:hlinkClick>
              </a:rPr>
              <a:t>PESS.Contact-Point@iaea.org</a:t>
            </a:r>
            <a:endParaRPr lang="en-GB" dirty="0"/>
          </a:p>
        </p:txBody>
      </p:sp>
      <p:grpSp>
        <p:nvGrpSpPr>
          <p:cNvPr id="7" name="Group 6">
            <a:extLst>
              <a:ext uri="{FF2B5EF4-FFF2-40B4-BE49-F238E27FC236}">
                <a16:creationId xmlns:a16="http://schemas.microsoft.com/office/drawing/2014/main" id="{44669CF1-38EA-CBE0-77CD-19CCF53D15AE}"/>
              </a:ext>
            </a:extLst>
          </p:cNvPr>
          <p:cNvGrpSpPr/>
          <p:nvPr/>
        </p:nvGrpSpPr>
        <p:grpSpPr>
          <a:xfrm>
            <a:off x="9683138" y="11597"/>
            <a:ext cx="2490178" cy="1574097"/>
            <a:chOff x="3515333" y="4121981"/>
            <a:chExt cx="1936615" cy="1224178"/>
          </a:xfrm>
        </p:grpSpPr>
        <p:grpSp>
          <p:nvGrpSpPr>
            <p:cNvPr id="8" name="Group 7">
              <a:extLst>
                <a:ext uri="{FF2B5EF4-FFF2-40B4-BE49-F238E27FC236}">
                  <a16:creationId xmlns:a16="http://schemas.microsoft.com/office/drawing/2014/main" id="{DC0FFCF2-E406-8F75-04EF-543708A6CA7E}"/>
                </a:ext>
              </a:extLst>
            </p:cNvPr>
            <p:cNvGrpSpPr/>
            <p:nvPr/>
          </p:nvGrpSpPr>
          <p:grpSpPr>
            <a:xfrm>
              <a:off x="3515333" y="4121981"/>
              <a:ext cx="1936615" cy="1224178"/>
              <a:chOff x="2796113" y="1761475"/>
              <a:chExt cx="1936615" cy="1224178"/>
            </a:xfrm>
          </p:grpSpPr>
          <p:sp>
            <p:nvSpPr>
              <p:cNvPr id="11" name="Rectangle 10">
                <a:extLst>
                  <a:ext uri="{FF2B5EF4-FFF2-40B4-BE49-F238E27FC236}">
                    <a16:creationId xmlns:a16="http://schemas.microsoft.com/office/drawing/2014/main" id="{1834567F-FE55-165C-AA3E-8B30674D710C}"/>
                  </a:ext>
                </a:extLst>
              </p:cNvPr>
              <p:cNvSpPr/>
              <p:nvPr/>
            </p:nvSpPr>
            <p:spPr>
              <a:xfrm>
                <a:off x="2796113" y="1761475"/>
                <a:ext cx="1890237" cy="1224178"/>
              </a:xfrm>
              <a:prstGeom prst="rect">
                <a:avLst/>
              </a:prstGeom>
              <a:solidFill>
                <a:schemeClr val="accent4">
                  <a:lumMod val="75000"/>
                </a:schemeClr>
              </a:solidFill>
              <a:ln>
                <a:noFill/>
              </a:ln>
              <a:effectLst>
                <a:outerShdw blurRad="444500" dist="38100" dir="2700000" sx="109000" sy="10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5D9E0A8-61CA-81A6-0969-14D9A9840ED6}"/>
                  </a:ext>
                </a:extLst>
              </p:cNvPr>
              <p:cNvSpPr txBox="1"/>
              <p:nvPr/>
            </p:nvSpPr>
            <p:spPr>
              <a:xfrm>
                <a:off x="3419873" y="2037285"/>
                <a:ext cx="639785" cy="327074"/>
              </a:xfrm>
              <a:prstGeom prst="rect">
                <a:avLst/>
              </a:prstGeom>
              <a:noFill/>
            </p:spPr>
            <p:txBody>
              <a:bodyPr wrap="none" rtlCol="0">
                <a:spAutoFit/>
              </a:bodyPr>
              <a:lstStyle/>
              <a:p>
                <a:r>
                  <a:rPr lang="en-US" sz="2133" dirty="0">
                    <a:solidFill>
                      <a:schemeClr val="bg1"/>
                    </a:solidFill>
                    <a:latin typeface="Calibri" panose="020F0502020204030204" pitchFamily="34" charset="0"/>
                    <a:cs typeface="Calibri" panose="020F0502020204030204" pitchFamily="34" charset="0"/>
                  </a:rPr>
                  <a:t>CLEW</a:t>
                </a:r>
                <a:endParaRPr lang="en-GB" sz="2133"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D28FB11-794D-F92C-358E-8ECB33635DE4}"/>
                  </a:ext>
                </a:extLst>
              </p:cNvPr>
              <p:cNvSpPr txBox="1"/>
              <p:nvPr/>
            </p:nvSpPr>
            <p:spPr>
              <a:xfrm>
                <a:off x="3165928" y="2546669"/>
                <a:ext cx="1566800" cy="406909"/>
              </a:xfrm>
              <a:prstGeom prst="rect">
                <a:avLst/>
              </a:prstGeom>
              <a:noFill/>
            </p:spPr>
            <p:txBody>
              <a:bodyPr wrap="none" rtlCol="0">
                <a:spAutoFit/>
              </a:bodyPr>
              <a:lstStyle/>
              <a:p>
                <a:pPr algn="r"/>
                <a:r>
                  <a:rPr lang="en-US" sz="1400" dirty="0">
                    <a:solidFill>
                      <a:schemeClr val="bg1"/>
                    </a:solidFill>
                    <a:latin typeface="Calibri" panose="020F0502020204030204" pitchFamily="34" charset="0"/>
                    <a:cs typeface="Calibri" panose="020F0502020204030204" pitchFamily="34" charset="0"/>
                  </a:rPr>
                  <a:t>Climate, Land,</a:t>
                </a:r>
              </a:p>
              <a:p>
                <a:pPr algn="r"/>
                <a:r>
                  <a:rPr lang="en-US" sz="1400" dirty="0">
                    <a:solidFill>
                      <a:schemeClr val="bg1"/>
                    </a:solidFill>
                    <a:latin typeface="Calibri" panose="020F0502020204030204" pitchFamily="34" charset="0"/>
                    <a:cs typeface="Calibri" panose="020F0502020204030204" pitchFamily="34" charset="0"/>
                  </a:rPr>
                  <a:t>Energy and Water Nexus </a:t>
                </a:r>
                <a:endParaRPr lang="en-GB" sz="1400" dirty="0">
                  <a:solidFill>
                    <a:schemeClr val="bg1"/>
                  </a:solidFill>
                  <a:latin typeface="Calibri" panose="020F0502020204030204" pitchFamily="34" charset="0"/>
                  <a:cs typeface="Calibri" panose="020F0502020204030204" pitchFamily="34" charset="0"/>
                </a:endParaRPr>
              </a:p>
            </p:txBody>
          </p:sp>
        </p:grpSp>
        <p:pic>
          <p:nvPicPr>
            <p:cNvPr id="9" name="Picture 8" descr="A picture containing food, fruit&#10;&#10;Description automatically generated">
              <a:extLst>
                <a:ext uri="{FF2B5EF4-FFF2-40B4-BE49-F238E27FC236}">
                  <a16:creationId xmlns:a16="http://schemas.microsoft.com/office/drawing/2014/main" id="{4BB0DC8A-56A4-08E6-93D8-93BA8A53617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89"/>
            <a:stretch/>
          </p:blipFill>
          <p:spPr>
            <a:xfrm>
              <a:off x="3569628" y="4150397"/>
              <a:ext cx="569465" cy="540060"/>
            </a:xfrm>
            <a:prstGeom prst="rect">
              <a:avLst/>
            </a:prstGeom>
          </p:spPr>
        </p:pic>
      </p:grpSp>
    </p:spTree>
    <p:extLst>
      <p:ext uri="{BB962C8B-B14F-4D97-AF65-F5344CB8AC3E}">
        <p14:creationId xmlns:p14="http://schemas.microsoft.com/office/powerpoint/2010/main" val="266194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31371" y="3044957"/>
            <a:ext cx="11425271" cy="2400267"/>
          </a:xfrm>
        </p:spPr>
        <p:txBody>
          <a:bodyPr>
            <a:normAutofit fontScale="90000"/>
          </a:bodyPr>
          <a:lstStyle/>
          <a:p>
            <a:r>
              <a:rPr lang="en-GB" sz="5867" b="0" i="1" dirty="0">
                <a:latin typeface="Times" panose="02020603050405020304" pitchFamily="18" charset="0"/>
              </a:rPr>
              <a:t>Thank you!</a:t>
            </a:r>
            <a:br>
              <a:rPr lang="en-GB" sz="5867" b="0" i="1" dirty="0">
                <a:latin typeface="Times" panose="02020603050405020304" pitchFamily="18" charset="0"/>
              </a:rPr>
            </a:br>
            <a:br>
              <a:rPr lang="en-GB" sz="5867" b="0" i="1" dirty="0">
                <a:latin typeface="Times" panose="02020603050405020304" pitchFamily="18" charset="0"/>
              </a:rPr>
            </a:br>
            <a:r>
              <a:rPr lang="en-GB" b="0" i="1" dirty="0">
                <a:latin typeface="Times" panose="02020603050405020304" pitchFamily="18" charset="0"/>
              </a:rPr>
              <a:t>More on capacity building support and tools:</a:t>
            </a:r>
            <a:br>
              <a:rPr lang="en-GB" b="0" i="1" dirty="0">
                <a:latin typeface="Times" panose="02020603050405020304" pitchFamily="18" charset="0"/>
              </a:rPr>
            </a:br>
            <a:r>
              <a:rPr lang="en-GB" sz="5333" b="0" i="1" dirty="0">
                <a:latin typeface="Times" panose="02020603050405020304" pitchFamily="18" charset="0"/>
                <a:hlinkClick r:id="rId3">
                  <a:extLst>
                    <a:ext uri="{A12FA001-AC4F-418D-AE19-62706E023703}">
                      <ahyp:hlinkClr xmlns:ahyp="http://schemas.microsoft.com/office/drawing/2018/hyperlinkcolor" val="tx"/>
                    </a:ext>
                  </a:extLst>
                </a:hlinkClick>
              </a:rPr>
              <a:t>PESS.Contact-Point@iaea.org</a:t>
            </a:r>
            <a:r>
              <a:rPr lang="en-GB" sz="5333" b="0" i="1" dirty="0">
                <a:latin typeface="Times" panose="02020603050405020304" pitchFamily="18" charset="0"/>
              </a:rPr>
              <a:t> </a:t>
            </a:r>
            <a:endParaRPr lang="en-GB" sz="5867" b="0" i="1" dirty="0">
              <a:latin typeface="Times" panose="02020603050405020304" pitchFamily="18" charset="0"/>
            </a:endParaRPr>
          </a:p>
        </p:txBody>
      </p:sp>
      <p:pic>
        <p:nvPicPr>
          <p:cNvPr id="6" name="Picture 5" descr="A qr code with black dots&#10;&#10;Description automatically generated">
            <a:extLst>
              <a:ext uri="{FF2B5EF4-FFF2-40B4-BE49-F238E27FC236}">
                <a16:creationId xmlns:a16="http://schemas.microsoft.com/office/drawing/2014/main" id="{1009A0D9-E800-C978-A15D-967A2A46B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5904" y="4214132"/>
            <a:ext cx="2244725" cy="2244725"/>
          </a:xfrm>
          <a:prstGeom prst="rect">
            <a:avLst/>
          </a:prstGeom>
        </p:spPr>
      </p:pic>
    </p:spTree>
    <p:extLst>
      <p:ext uri="{BB962C8B-B14F-4D97-AF65-F5344CB8AC3E}">
        <p14:creationId xmlns:p14="http://schemas.microsoft.com/office/powerpoint/2010/main" val="1151185150"/>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6EFB4A7F0FCB478FCE65C4C5C1D4A2" ma:contentTypeVersion="3" ma:contentTypeDescription="Create a new document." ma:contentTypeScope="" ma:versionID="aac5d888399722b93fbd1aad3353c5c6">
  <xsd:schema xmlns:xsd="http://www.w3.org/2001/XMLSchema" xmlns:xs="http://www.w3.org/2001/XMLSchema" xmlns:p="http://schemas.microsoft.com/office/2006/metadata/properties" xmlns:ns2="834e8be0-43ec-4778-90fa-0359ce429220" targetNamespace="http://schemas.microsoft.com/office/2006/metadata/properties" ma:root="true" ma:fieldsID="83edff735023c565314bcfba702aaadb" ns2:_="">
    <xsd:import namespace="834e8be0-43ec-4778-90fa-0359ce429220"/>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e8be0-43ec-4778-90fa-0359ce429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A7ABC3-6553-4DE3-8829-9F92B202139D}">
  <ds:schemaRefs>
    <ds:schemaRef ds:uri="http://schemas.microsoft.com/sharepoint/v3/contenttype/forms"/>
  </ds:schemaRefs>
</ds:datastoreItem>
</file>

<file path=customXml/itemProps2.xml><?xml version="1.0" encoding="utf-8"?>
<ds:datastoreItem xmlns:ds="http://schemas.openxmlformats.org/officeDocument/2006/customXml" ds:itemID="{C083EB5E-B05D-40A0-A547-7BDFDBF77F0C}">
  <ds:schemaRefs>
    <ds:schemaRef ds:uri="253bcd77-1163-4078-96d2-7a8f5505a7c1"/>
    <ds:schemaRef ds:uri="c23fc344-a817-47bc-9c2a-7d481b4686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A16FEA1-AF10-45E2-803B-F72EA5C84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e8be0-43ec-4778-90fa-0359ce4292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1707</Words>
  <Application>Microsoft Office PowerPoint</Application>
  <PresentationFormat>Widescreen</PresentationFormat>
  <Paragraphs>248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vt:lpstr>
      <vt:lpstr>Arial Narrow</vt:lpstr>
      <vt:lpstr>Calibri</vt:lpstr>
      <vt:lpstr>Times</vt:lpstr>
      <vt:lpstr>Wingdings</vt:lpstr>
      <vt:lpstr>Office Theme</vt:lpstr>
      <vt:lpstr>Capacity Building and Analytical Tools for Sustainable Integrated Energy and Water Solutions</vt:lpstr>
      <vt:lpstr>Energy, water, land &amp; climate are critical to SDGs</vt:lpstr>
      <vt:lpstr>IAEA …</vt:lpstr>
      <vt:lpstr>IAEA’s Capacity Building Program for Integrated Energy Planning*</vt:lpstr>
      <vt:lpstr>Example case study: climate, land, energy and water strategies in the City of Cape Town</vt:lpstr>
      <vt:lpstr>At the core of the IAEA’s Capacity Building  Cooperation – Collaborations – Partnerships</vt:lpstr>
      <vt:lpstr>Example: IRENA–IAEA partnership for development of a Continental Power System Masterplan (CMP) for Africa </vt:lpstr>
      <vt:lpstr>PowerPoint Presentation</vt:lpstr>
      <vt:lpstr>Thank you!  More on capacity building support and tools: PESS.Contact-Point@iaea.org </vt:lpstr>
      <vt:lpstr>IAEA's Energy System Assessment Tools</vt:lpstr>
      <vt:lpstr>Frameworks for Energy System Assessments</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SCHLOSMAN, Anna</dc:creator>
  <cp:lastModifiedBy>TURTON, Hal</cp:lastModifiedBy>
  <cp:revision>85</cp:revision>
  <cp:lastPrinted>2017-05-31T08:51:17Z</cp:lastPrinted>
  <dcterms:created xsi:type="dcterms:W3CDTF">2014-07-03T09:13:58Z</dcterms:created>
  <dcterms:modified xsi:type="dcterms:W3CDTF">2023-07-07T17:04:33Z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0x010100856EFB4A7F0FCB478FCE65C4C5C1D4A2</vt:lpwstr>
  </property>
</Properties>
</file>