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4"/>
    <p:sldMasterId id="2147483810" r:id="rId5"/>
  </p:sldMasterIdLst>
  <p:notesMasterIdLst>
    <p:notesMasterId r:id="rId9"/>
  </p:notesMasterIdLst>
  <p:handoutMasterIdLst>
    <p:handoutMasterId r:id="rId10"/>
  </p:handoutMasterIdLst>
  <p:sldIdLst>
    <p:sldId id="2134807700" r:id="rId6"/>
    <p:sldId id="2134807707" r:id="rId7"/>
    <p:sldId id="2134807706" r:id="rId8"/>
  </p:sldIdLst>
  <p:sldSz cx="24382413" cy="13716000"/>
  <p:notesSz cx="6797675" cy="9926638"/>
  <p:embeddedFontLst>
    <p:embeddedFont>
      <p:font typeface="Arial" panose="020B0604020202020204" pitchFamily="3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IberPangea" panose="020B0504000000000000" pitchFamily="34" charset="0"/>
      <p:regular r:id="rId19"/>
      <p:bold r:id="rId20"/>
      <p:italic r:id="rId21"/>
      <p:boldItalic r:id="rId22"/>
    </p:embeddedFont>
    <p:embeddedFont>
      <p:font typeface="IberPangea Light" panose="020B0404000000000000" pitchFamily="34" charset="0"/>
      <p:regular r:id="rId23"/>
      <p:bold r:id="rId24"/>
      <p:italic r:id="rId25"/>
      <p:boldItalic r:id="rId26"/>
    </p:embeddedFont>
    <p:embeddedFont>
      <p:font typeface="IberPangea Text" panose="020B0504000000000000" pitchFamily="34" charset="0"/>
      <p:regular r:id="rId27"/>
      <p:bold r:id="rId28"/>
      <p:italic r:id="rId29"/>
      <p:boldItalic r:id="rId30"/>
    </p:embeddedFont>
    <p:embeddedFont>
      <p:font typeface="IberPangea Text Light" panose="020B0404000000000000" pitchFamily="34" charset="0"/>
      <p:regular r:id="rId31"/>
      <p:italic r:id="rId32"/>
    </p:embeddedFont>
  </p:embeddedFontLst>
  <p:defaultTextStyle>
    <a:defPPr>
      <a:defRPr lang="es-ES"/>
    </a:defPPr>
    <a:lvl1pPr algn="l" rtl="0" eaLnBrk="0" fontAlgn="base" hangingPunct="0">
      <a:spcBef>
        <a:spcPct val="0"/>
      </a:spcBef>
      <a:spcAft>
        <a:spcPct val="0"/>
      </a:spcAft>
      <a:defRPr kern="1200">
        <a:solidFill>
          <a:schemeClr val="tx1"/>
        </a:solidFill>
        <a:latin typeface="Arial" pitchFamily="2" charset="77"/>
        <a:ea typeface="+mn-ea"/>
        <a:cs typeface="+mn-cs"/>
      </a:defRPr>
    </a:lvl1pPr>
    <a:lvl2pPr marL="457200" algn="l" rtl="0" eaLnBrk="0" fontAlgn="base" hangingPunct="0">
      <a:spcBef>
        <a:spcPct val="0"/>
      </a:spcBef>
      <a:spcAft>
        <a:spcPct val="0"/>
      </a:spcAft>
      <a:defRPr kern="1200">
        <a:solidFill>
          <a:schemeClr val="tx1"/>
        </a:solidFill>
        <a:latin typeface="Arial" pitchFamily="2" charset="77"/>
        <a:ea typeface="+mn-ea"/>
        <a:cs typeface="+mn-cs"/>
      </a:defRPr>
    </a:lvl2pPr>
    <a:lvl3pPr marL="914400" algn="l" rtl="0" eaLnBrk="0" fontAlgn="base" hangingPunct="0">
      <a:spcBef>
        <a:spcPct val="0"/>
      </a:spcBef>
      <a:spcAft>
        <a:spcPct val="0"/>
      </a:spcAft>
      <a:defRPr kern="1200">
        <a:solidFill>
          <a:schemeClr val="tx1"/>
        </a:solidFill>
        <a:latin typeface="Arial" pitchFamily="2" charset="77"/>
        <a:ea typeface="+mn-ea"/>
        <a:cs typeface="+mn-cs"/>
      </a:defRPr>
    </a:lvl3pPr>
    <a:lvl4pPr marL="1371600" algn="l" rtl="0" eaLnBrk="0" fontAlgn="base" hangingPunct="0">
      <a:spcBef>
        <a:spcPct val="0"/>
      </a:spcBef>
      <a:spcAft>
        <a:spcPct val="0"/>
      </a:spcAft>
      <a:defRPr kern="1200">
        <a:solidFill>
          <a:schemeClr val="tx1"/>
        </a:solidFill>
        <a:latin typeface="Arial" pitchFamily="2" charset="77"/>
        <a:ea typeface="+mn-ea"/>
        <a:cs typeface="+mn-cs"/>
      </a:defRPr>
    </a:lvl4pPr>
    <a:lvl5pPr marL="1828800" algn="l" rtl="0" eaLnBrk="0" fontAlgn="base" hangingPunct="0">
      <a:spcBef>
        <a:spcPct val="0"/>
      </a:spcBef>
      <a:spcAft>
        <a:spcPct val="0"/>
      </a:spcAft>
      <a:defRPr kern="1200">
        <a:solidFill>
          <a:schemeClr val="tx1"/>
        </a:solidFill>
        <a:latin typeface="Arial" pitchFamily="2" charset="77"/>
        <a:ea typeface="+mn-ea"/>
        <a:cs typeface="+mn-cs"/>
      </a:defRPr>
    </a:lvl5pPr>
    <a:lvl6pPr marL="2286000" algn="l" defTabSz="914400" rtl="0" eaLnBrk="1" latinLnBrk="0" hangingPunct="1">
      <a:defRPr kern="1200">
        <a:solidFill>
          <a:schemeClr val="tx1"/>
        </a:solidFill>
        <a:latin typeface="Arial" pitchFamily="2" charset="77"/>
        <a:ea typeface="+mn-ea"/>
        <a:cs typeface="+mn-cs"/>
      </a:defRPr>
    </a:lvl6pPr>
    <a:lvl7pPr marL="2743200" algn="l" defTabSz="914400" rtl="0" eaLnBrk="1" latinLnBrk="0" hangingPunct="1">
      <a:defRPr kern="1200">
        <a:solidFill>
          <a:schemeClr val="tx1"/>
        </a:solidFill>
        <a:latin typeface="Arial" pitchFamily="2" charset="77"/>
        <a:ea typeface="+mn-ea"/>
        <a:cs typeface="+mn-cs"/>
      </a:defRPr>
    </a:lvl7pPr>
    <a:lvl8pPr marL="3200400" algn="l" defTabSz="914400" rtl="0" eaLnBrk="1" latinLnBrk="0" hangingPunct="1">
      <a:defRPr kern="1200">
        <a:solidFill>
          <a:schemeClr val="tx1"/>
        </a:solidFill>
        <a:latin typeface="Arial" pitchFamily="2" charset="77"/>
        <a:ea typeface="+mn-ea"/>
        <a:cs typeface="+mn-cs"/>
      </a:defRPr>
    </a:lvl8pPr>
    <a:lvl9pPr marL="3657600" algn="l" defTabSz="914400" rtl="0" eaLnBrk="1" latinLnBrk="0" hangingPunct="1">
      <a:defRPr kern="1200">
        <a:solidFill>
          <a:schemeClr val="tx1"/>
        </a:solidFill>
        <a:latin typeface="Arial" pitchFamily="2" charset="77"/>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9A8CF5-BC38-E751-09AC-711DD2123EAB}" name="Sarda Lino, Sara" initials="SLS" userId="S::ssarda@iberdrola.es::628821d0-a4f1-4cec-bac1-c42dfee3e8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43"/>
    <a:srgbClr val="FFFFFF"/>
    <a:srgbClr val="00A443"/>
    <a:srgbClr val="000000"/>
    <a:srgbClr val="FFF5EC"/>
    <a:srgbClr val="0780EC"/>
    <a:srgbClr val="F3F3F3"/>
    <a:srgbClr val="F1F1F4"/>
    <a:srgbClr val="F3F2F7"/>
    <a:srgbClr val="00C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B6DCF-8FF8-4B1F-88C5-78DCA9A9EC21}" v="10" dt="2023-07-12T14:08:18.0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93642" autoAdjust="0"/>
  </p:normalViewPr>
  <p:slideViewPr>
    <p:cSldViewPr snapToGrid="0" showGuides="1">
      <p:cViewPr varScale="1">
        <p:scale>
          <a:sx n="30" d="100"/>
          <a:sy n="30" d="100"/>
        </p:scale>
        <p:origin x="1392" y="90"/>
      </p:cViewPr>
      <p:guideLst/>
    </p:cSldViewPr>
  </p:slideViewPr>
  <p:notesTextViewPr>
    <p:cViewPr>
      <p:scale>
        <a:sx n="3" d="2"/>
        <a:sy n="3" d="2"/>
      </p:scale>
      <p:origin x="0" y="0"/>
    </p:cViewPr>
  </p:notesTextViewPr>
  <p:sorterViewPr>
    <p:cViewPr>
      <p:scale>
        <a:sx n="52" d="100"/>
        <a:sy n="52" d="100"/>
      </p:scale>
      <p:origin x="0" y="0"/>
    </p:cViewPr>
  </p:sorter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font" Target="fonts/font11.fntdata"/><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tableStyles" Target="tableStyles.xml"/><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43DA892-307A-E347-9194-62A21C67572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latin typeface="IberPangea Text Light" panose="020B0404000000000000" pitchFamily="34" charset="0"/>
            </a:endParaRPr>
          </a:p>
        </p:txBody>
      </p:sp>
      <p:sp>
        <p:nvSpPr>
          <p:cNvPr id="3" name="Marcador de fecha 2">
            <a:extLst>
              <a:ext uri="{FF2B5EF4-FFF2-40B4-BE49-F238E27FC236}">
                <a16:creationId xmlns:a16="http://schemas.microsoft.com/office/drawing/2014/main" id="{3B6F4688-6EE6-7843-A300-B1DE28926F0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0A8FB47-5564-9243-9272-51DAF8FFEF94}" type="datetimeFigureOut">
              <a:rPr lang="es-ES" smtClean="0">
                <a:latin typeface="IberPangea Text Light" panose="020B0404000000000000" pitchFamily="34" charset="0"/>
              </a:rPr>
              <a:t>12/07/2023</a:t>
            </a:fld>
            <a:endParaRPr lang="es-ES" dirty="0">
              <a:latin typeface="IberPangea Text Light" panose="020B0404000000000000" pitchFamily="34" charset="0"/>
            </a:endParaRPr>
          </a:p>
        </p:txBody>
      </p:sp>
      <p:sp>
        <p:nvSpPr>
          <p:cNvPr id="4" name="Marcador de pie de página 3">
            <a:extLst>
              <a:ext uri="{FF2B5EF4-FFF2-40B4-BE49-F238E27FC236}">
                <a16:creationId xmlns:a16="http://schemas.microsoft.com/office/drawing/2014/main" id="{617CAA0D-37D0-6B4C-BAC3-1CFAB35E213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latin typeface="IberPangea Text Light" panose="020B0404000000000000" pitchFamily="34" charset="0"/>
            </a:endParaRPr>
          </a:p>
        </p:txBody>
      </p:sp>
      <p:sp>
        <p:nvSpPr>
          <p:cNvPr id="5" name="Marcador de número de diapositiva 4">
            <a:extLst>
              <a:ext uri="{FF2B5EF4-FFF2-40B4-BE49-F238E27FC236}">
                <a16:creationId xmlns:a16="http://schemas.microsoft.com/office/drawing/2014/main" id="{16FC91A7-283B-DC4A-89F0-A4228DEC41D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8D3102-2B43-BB40-9596-9DED75F4FA13}" type="slidenum">
              <a:rPr lang="es-ES" smtClean="0">
                <a:latin typeface="IberPangea Text Light" panose="020B0404000000000000" pitchFamily="34" charset="0"/>
              </a:rPr>
              <a:t>‹Nº›</a:t>
            </a:fld>
            <a:endParaRPr lang="es-ES" dirty="0">
              <a:latin typeface="IberPangea Text Light" panose="020B0404000000000000" pitchFamily="34" charset="0"/>
            </a:endParaRPr>
          </a:p>
        </p:txBody>
      </p:sp>
    </p:spTree>
    <p:extLst>
      <p:ext uri="{BB962C8B-B14F-4D97-AF65-F5344CB8AC3E}">
        <p14:creationId xmlns:p14="http://schemas.microsoft.com/office/powerpoint/2010/main" val="423619174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01C405C-4B83-CA4F-B731-38CA9DC20A0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b="1" i="0">
                <a:latin typeface="IberPangea Text" panose="020B0404000000000000" pitchFamily="34" charset="0"/>
              </a:defRPr>
            </a:lvl1pPr>
          </a:lstStyle>
          <a:p>
            <a:pPr>
              <a:defRPr/>
            </a:pPr>
            <a:endParaRPr lang="es-ES" dirty="0"/>
          </a:p>
        </p:txBody>
      </p:sp>
      <p:sp>
        <p:nvSpPr>
          <p:cNvPr id="3" name="Marcador de fecha 2">
            <a:extLst>
              <a:ext uri="{FF2B5EF4-FFF2-40B4-BE49-F238E27FC236}">
                <a16:creationId xmlns:a16="http://schemas.microsoft.com/office/drawing/2014/main" id="{DC787299-38DA-864E-A1D0-CA4FF0FA3D36}"/>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b="1" i="0">
                <a:latin typeface="IberPangea Text" panose="020B0404000000000000" pitchFamily="34" charset="0"/>
              </a:defRPr>
            </a:lvl1pPr>
          </a:lstStyle>
          <a:p>
            <a:pPr>
              <a:defRPr/>
            </a:pPr>
            <a:fld id="{65570E49-5083-DF4E-8F85-59825E114241}" type="datetimeFigureOut">
              <a:rPr lang="es-ES" smtClean="0"/>
              <a:pPr>
                <a:defRPr/>
              </a:pPr>
              <a:t>12/07/2023</a:t>
            </a:fld>
            <a:endParaRPr lang="es-ES" dirty="0"/>
          </a:p>
        </p:txBody>
      </p:sp>
      <p:sp>
        <p:nvSpPr>
          <p:cNvPr id="4" name="Marcador de imagen de diapositiva 3">
            <a:extLst>
              <a:ext uri="{FF2B5EF4-FFF2-40B4-BE49-F238E27FC236}">
                <a16:creationId xmlns:a16="http://schemas.microsoft.com/office/drawing/2014/main" id="{344FF829-E961-1B48-978F-49185604FB63}"/>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Marcador de notas 4">
            <a:extLst>
              <a:ext uri="{FF2B5EF4-FFF2-40B4-BE49-F238E27FC236}">
                <a16:creationId xmlns:a16="http://schemas.microsoft.com/office/drawing/2014/main" id="{48722998-6FE0-6246-BF73-9D7A3F32F3FA}"/>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noProof="0" dirty="0"/>
              <a:t>Haga clic para modificar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a:extLst>
              <a:ext uri="{FF2B5EF4-FFF2-40B4-BE49-F238E27FC236}">
                <a16:creationId xmlns:a16="http://schemas.microsoft.com/office/drawing/2014/main" id="{72B4590A-E43D-6B4C-BD6E-E6D5EFEAD3B0}"/>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b="1" i="0">
                <a:latin typeface="IberPangea Text" panose="020B0404000000000000" pitchFamily="34" charset="0"/>
              </a:defRPr>
            </a:lvl1pPr>
          </a:lstStyle>
          <a:p>
            <a:pPr>
              <a:defRPr/>
            </a:pPr>
            <a:endParaRPr lang="es-ES" dirty="0"/>
          </a:p>
        </p:txBody>
      </p:sp>
      <p:sp>
        <p:nvSpPr>
          <p:cNvPr id="7" name="Marcador de número de diapositiva 6">
            <a:extLst>
              <a:ext uri="{FF2B5EF4-FFF2-40B4-BE49-F238E27FC236}">
                <a16:creationId xmlns:a16="http://schemas.microsoft.com/office/drawing/2014/main" id="{664E76EC-B62D-BB46-9FF8-0861CF883C62}"/>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b="1" i="0">
                <a:latin typeface="IberPangea Text" panose="020B0404000000000000" pitchFamily="34" charset="0"/>
              </a:defRPr>
            </a:lvl1pPr>
          </a:lstStyle>
          <a:p>
            <a:pPr>
              <a:defRPr/>
            </a:pPr>
            <a:fld id="{F1CA40EA-03DA-B94C-9A0E-A28DB663F067}" type="slidenum">
              <a:rPr lang="es-ES" smtClean="0"/>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IberPangea Text" panose="020B0504000000000000"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IberPangea Text" panose="020B0504000000000000"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IberPangea Text" panose="020B0504000000000000"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IberPangea Text" panose="020B0504000000000000"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IberPangea Text" panose="020B0504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7"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n-GB" sz="1200" dirty="0"/>
              <a:t>Joining forces</a:t>
            </a:r>
          </a:p>
        </p:txBody>
      </p:sp>
      <p:sp>
        <p:nvSpPr>
          <p:cNvPr id="4" name="Marcador de número de diapositiva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1CA40EA-03DA-B94C-9A0E-A28DB663F067}" type="slidenum">
              <a:rPr kumimoji="0" lang="es-ES" sz="1200" b="1" i="0" u="none" strike="noStrike" kern="1200" cap="none" spc="0" normalizeH="0" baseline="0" noProof="0" smtClean="0">
                <a:ln>
                  <a:noFill/>
                </a:ln>
                <a:solidFill>
                  <a:prstClr val="black"/>
                </a:solidFill>
                <a:effectLst/>
                <a:uLnTx/>
                <a:uFillTx/>
                <a:latin typeface="IberPangea Text" panose="020B0404000000000000"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s-ES" sz="1200" b="1" i="0" u="none" strike="noStrike" kern="1200" cap="none" spc="0" normalizeH="0" baseline="0" noProof="0" dirty="0">
              <a:ln>
                <a:noFill/>
              </a:ln>
              <a:solidFill>
                <a:prstClr val="black"/>
              </a:solidFill>
              <a:effectLst/>
              <a:uLnTx/>
              <a:uFillTx/>
              <a:latin typeface="IberPangea Text" panose="020B0404000000000000" pitchFamily="34" charset="0"/>
              <a:ea typeface="+mn-ea"/>
              <a:cs typeface="+mn-cs"/>
            </a:endParaRPr>
          </a:p>
        </p:txBody>
      </p:sp>
    </p:spTree>
    <p:extLst>
      <p:ext uri="{BB962C8B-B14F-4D97-AF65-F5344CB8AC3E}">
        <p14:creationId xmlns:p14="http://schemas.microsoft.com/office/powerpoint/2010/main" val="341055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ctr"/>
            <a:r>
              <a:rPr lang="en-GB" sz="1200" dirty="0"/>
              <a:t>Joining forces</a:t>
            </a:r>
          </a:p>
        </p:txBody>
      </p:sp>
      <p:sp>
        <p:nvSpPr>
          <p:cNvPr id="4" name="Marcador de número de diapositiva 3"/>
          <p:cNvSpPr>
            <a:spLocks noGrp="1"/>
          </p:cNvSpPr>
          <p:nvPr>
            <p:ph type="sldNum" sz="quarter" idx="5"/>
          </p:nvPr>
        </p:nvSpPr>
        <p:spPr/>
        <p:txBody>
          <a:bodyPr/>
          <a:lstStyle/>
          <a:p>
            <a:pPr>
              <a:defRPr/>
            </a:pPr>
            <a:fld id="{F1CA40EA-03DA-B94C-9A0E-A28DB663F067}" type="slidenum">
              <a:rPr lang="es-ES" smtClean="0"/>
              <a:pPr>
                <a:defRPr/>
              </a:pPr>
              <a:t>3</a:t>
            </a:fld>
            <a:endParaRPr lang="es-ES" dirty="0"/>
          </a:p>
        </p:txBody>
      </p:sp>
    </p:spTree>
    <p:extLst>
      <p:ext uri="{BB962C8B-B14F-4D97-AF65-F5344CB8AC3E}">
        <p14:creationId xmlns:p14="http://schemas.microsoft.com/office/powerpoint/2010/main" val="1648885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ortada">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814388" y="5844491"/>
            <a:ext cx="22000142" cy="478314"/>
          </a:xfrm>
          <a:prstGeom prst="rect">
            <a:avLst/>
          </a:prstGeom>
        </p:spPr>
        <p:txBody>
          <a:bodyPr anchor="ctr"/>
          <a:lstStyle>
            <a:lvl1pPr marL="0" indent="0">
              <a:buNone/>
              <a:defRPr sz="3577"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s-ES" dirty="0"/>
              <a:t>Subtítulo de portada</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15416135" y="12834000"/>
            <a:ext cx="8150202" cy="478314"/>
          </a:xfrm>
          <a:prstGeom prst="rect">
            <a:avLst/>
          </a:prstGeom>
        </p:spPr>
        <p:txBody>
          <a:bodyPr/>
          <a:lstStyle>
            <a:lvl1pPr marL="0" indent="0" algn="r">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s-ES" smtClean="0"/>
              <a:t>29/3/23</a:t>
            </a:fld>
            <a:endParaRPr lang="es-ES"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814388" y="12834000"/>
            <a:ext cx="8150202" cy="478314"/>
          </a:xfrm>
          <a:prstGeom prst="rect">
            <a:avLst/>
          </a:prstGeom>
        </p:spPr>
        <p:txBody>
          <a:bodyPr/>
          <a:lstStyle>
            <a:lvl1pPr marL="0" indent="0" algn="l">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s-ES" dirty="0"/>
              <a:t>División Negocio</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812578" y="6569968"/>
            <a:ext cx="22060800" cy="3240000"/>
          </a:xfrm>
          <a:prstGeom prst="rect">
            <a:avLst/>
          </a:prstGeom>
        </p:spPr>
        <p:txBody>
          <a:bodyPr anchor="t">
            <a:noAutofit/>
          </a:bodyPr>
          <a:lstStyle>
            <a:lvl1pPr>
              <a:lnSpc>
                <a:spcPct val="80000"/>
              </a:lnSpc>
              <a:defRPr sz="122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dirty="0"/>
              <a:t>Título de Portada</a:t>
            </a:r>
          </a:p>
        </p:txBody>
      </p:sp>
      <p:grpSp>
        <p:nvGrpSpPr>
          <p:cNvPr id="21" name="Grupo 20">
            <a:extLst>
              <a:ext uri="{FF2B5EF4-FFF2-40B4-BE49-F238E27FC236}">
                <a16:creationId xmlns:a16="http://schemas.microsoft.com/office/drawing/2014/main" id="{C1189DEA-D462-6948-CEE1-4C64E24170A9}"/>
              </a:ext>
            </a:extLst>
          </p:cNvPr>
          <p:cNvGrpSpPr/>
          <p:nvPr userDrawn="1"/>
        </p:nvGrpSpPr>
        <p:grpSpPr>
          <a:xfrm>
            <a:off x="834843" y="1136199"/>
            <a:ext cx="3592014" cy="886655"/>
            <a:chOff x="834843" y="1136199"/>
            <a:chExt cx="3592014" cy="886655"/>
          </a:xfrm>
        </p:grpSpPr>
        <p:sp>
          <p:nvSpPr>
            <p:cNvPr id="5" name="Forma libre 4">
              <a:extLst>
                <a:ext uri="{FF2B5EF4-FFF2-40B4-BE49-F238E27FC236}">
                  <a16:creationId xmlns:a16="http://schemas.microsoft.com/office/drawing/2014/main" id="{56278FD6-C7D9-62C5-6123-55706A2954DA}"/>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BCD931AA-614E-DC10-CBE5-B6904295EBC4}"/>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D9A861DA-A110-C29F-899C-4D86A438AF72}"/>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4A27C67F-C6D5-3428-66D8-9B1EC9486E57}"/>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4855E961-BB9C-1998-5204-4FE4470510E6}"/>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F89B2673-C6F6-A9F5-7A25-544E5C0432B8}"/>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4756C5B9-C323-667E-4249-0AB1C744E3B1}"/>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FA59EDCE-0591-0F58-5129-55F9DC9FD939}"/>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A66191C4-FA21-6EF1-FA56-EF089FEC4921}"/>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30F95968-E203-484F-0B93-74561CFEC391}"/>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066D69EC-D9E1-FFA2-F4DF-105A4ED0C45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EC1E98EC-8D3C-1533-D9CB-251F2EE82DD1}"/>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7371303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stacado">
    <p:bg>
      <p:bgRef idx="1001">
        <a:schemeClr val="bg1"/>
      </p:bgRef>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E9E5E572-ACA6-848C-1471-C2088F7E0DC4}"/>
              </a:ext>
            </a:extLst>
          </p:cNvPr>
          <p:cNvSpPr>
            <a:spLocks noGrp="1"/>
          </p:cNvSpPr>
          <p:nvPr>
            <p:ph type="body" sz="quarter" idx="20" hasCustomPrompt="1"/>
          </p:nvPr>
        </p:nvSpPr>
        <p:spPr>
          <a:xfrm>
            <a:off x="814388" y="825852"/>
            <a:ext cx="18577618" cy="6032148"/>
          </a:xfrm>
          <a:prstGeom prst="rect">
            <a:avLst/>
          </a:prstGeom>
        </p:spPr>
        <p:txBody>
          <a:bodyPr anchor="t">
            <a:normAutofit/>
          </a:bodyPr>
          <a:lstStyle>
            <a:lvl1pPr>
              <a:lnSpc>
                <a:spcPct val="80000"/>
              </a:lnSpc>
              <a:defRPr sz="139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s-ES_tradnl" dirty="0"/>
              <a:t>Frase destacada</a:t>
            </a:r>
          </a:p>
        </p:txBody>
      </p:sp>
      <p:sp>
        <p:nvSpPr>
          <p:cNvPr id="3" name="Marcador de número de diapositiva 5">
            <a:extLst>
              <a:ext uri="{FF2B5EF4-FFF2-40B4-BE49-F238E27FC236}">
                <a16:creationId xmlns:a16="http://schemas.microsoft.com/office/drawing/2014/main" id="{BC475421-74F6-716F-C259-FB6D07E530E4}"/>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Tree>
    <p:extLst>
      <p:ext uri="{BB962C8B-B14F-4D97-AF65-F5344CB8AC3E}">
        <p14:creationId xmlns:p14="http://schemas.microsoft.com/office/powerpoint/2010/main" val="18832973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tipo">
    <p:bg>
      <p:bgRef idx="1001">
        <a:schemeClr val="bg1"/>
      </p:bgRef>
    </p:bg>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C138EBD2-63D5-7D22-4911-8E32799571BA}"/>
              </a:ext>
            </a:extLst>
          </p:cNvPr>
          <p:cNvGrpSpPr/>
          <p:nvPr userDrawn="1"/>
        </p:nvGrpSpPr>
        <p:grpSpPr>
          <a:xfrm>
            <a:off x="9255659" y="6134331"/>
            <a:ext cx="5869074" cy="1448727"/>
            <a:chOff x="3304437" y="5978216"/>
            <a:chExt cx="5514226" cy="1361136"/>
          </a:xfrm>
        </p:grpSpPr>
        <p:sp>
          <p:nvSpPr>
            <p:cNvPr id="29" name="Forma libre 28">
              <a:extLst>
                <a:ext uri="{FF2B5EF4-FFF2-40B4-BE49-F238E27FC236}">
                  <a16:creationId xmlns:a16="http://schemas.microsoft.com/office/drawing/2014/main" id="{AA55C0E1-0B25-9F23-A62A-6B474F13CE59}"/>
                </a:ext>
              </a:extLst>
            </p:cNvPr>
            <p:cNvSpPr/>
            <p:nvPr/>
          </p:nvSpPr>
          <p:spPr>
            <a:xfrm>
              <a:off x="5057135" y="6297573"/>
              <a:ext cx="106349" cy="722803"/>
            </a:xfrm>
            <a:custGeom>
              <a:avLst/>
              <a:gdLst>
                <a:gd name="connsiteX0" fmla="*/ 0 w 106349"/>
                <a:gd name="connsiteY0" fmla="*/ 0 h 722803"/>
                <a:gd name="connsiteX1" fmla="*/ 106350 w 106349"/>
                <a:gd name="connsiteY1" fmla="*/ 0 h 722803"/>
                <a:gd name="connsiteX2" fmla="*/ 106350 w 106349"/>
                <a:gd name="connsiteY2" fmla="*/ 722804 h 722803"/>
                <a:gd name="connsiteX3" fmla="*/ 0 w 106349"/>
                <a:gd name="connsiteY3" fmla="*/ 722804 h 722803"/>
              </a:gdLst>
              <a:ahLst/>
              <a:cxnLst>
                <a:cxn ang="0">
                  <a:pos x="connsiteX0" y="connsiteY0"/>
                </a:cxn>
                <a:cxn ang="0">
                  <a:pos x="connsiteX1" y="connsiteY1"/>
                </a:cxn>
                <a:cxn ang="0">
                  <a:pos x="connsiteX2" y="connsiteY2"/>
                </a:cxn>
                <a:cxn ang="0">
                  <a:pos x="connsiteX3" y="connsiteY3"/>
                </a:cxn>
              </a:cxnLst>
              <a:rect l="l" t="t" r="r" b="b"/>
              <a:pathLst>
                <a:path w="106349" h="722803">
                  <a:moveTo>
                    <a:pt x="0" y="0"/>
                  </a:moveTo>
                  <a:lnTo>
                    <a:pt x="106350" y="0"/>
                  </a:lnTo>
                  <a:lnTo>
                    <a:pt x="106350" y="722804"/>
                  </a:lnTo>
                  <a:lnTo>
                    <a:pt x="0" y="722804"/>
                  </a:ln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0" name="Forma libre 29">
              <a:extLst>
                <a:ext uri="{FF2B5EF4-FFF2-40B4-BE49-F238E27FC236}">
                  <a16:creationId xmlns:a16="http://schemas.microsoft.com/office/drawing/2014/main" id="{DC36BE2A-75F9-5B19-3FC7-ADFF229DA6D2}"/>
                </a:ext>
              </a:extLst>
            </p:cNvPr>
            <p:cNvSpPr/>
            <p:nvPr/>
          </p:nvSpPr>
          <p:spPr>
            <a:xfrm>
              <a:off x="5258393" y="6297573"/>
              <a:ext cx="519290" cy="733171"/>
            </a:xfrm>
            <a:custGeom>
              <a:avLst/>
              <a:gdLst>
                <a:gd name="connsiteX0" fmla="*/ 401045 w 519290"/>
                <a:gd name="connsiteY0" fmla="*/ 222569 h 733171"/>
                <a:gd name="connsiteX1" fmla="*/ 278732 w 519290"/>
                <a:gd name="connsiteY1" fmla="*/ 187963 h 733171"/>
                <a:gd name="connsiteX2" fmla="*/ 178593 w 519290"/>
                <a:gd name="connsiteY2" fmla="*/ 212214 h 733171"/>
                <a:gd name="connsiteX3" fmla="*/ 110981 w 519290"/>
                <a:gd name="connsiteY3" fmla="*/ 276249 h 733171"/>
                <a:gd name="connsiteX4" fmla="*/ 101174 w 519290"/>
                <a:gd name="connsiteY4" fmla="*/ 292326 h 733171"/>
                <a:gd name="connsiteX5" fmla="*/ 101174 w 519290"/>
                <a:gd name="connsiteY5" fmla="*/ 0 h 733171"/>
                <a:gd name="connsiteX6" fmla="*/ 0 w 519290"/>
                <a:gd name="connsiteY6" fmla="*/ 0 h 733171"/>
                <a:gd name="connsiteX7" fmla="*/ 0 w 519290"/>
                <a:gd name="connsiteY7" fmla="*/ 722858 h 733171"/>
                <a:gd name="connsiteX8" fmla="*/ 101174 w 519290"/>
                <a:gd name="connsiteY8" fmla="*/ 722858 h 733171"/>
                <a:gd name="connsiteX9" fmla="*/ 101174 w 519290"/>
                <a:gd name="connsiteY9" fmla="*/ 629395 h 733171"/>
                <a:gd name="connsiteX10" fmla="*/ 110490 w 519290"/>
                <a:gd name="connsiteY10" fmla="*/ 644872 h 733171"/>
                <a:gd name="connsiteX11" fmla="*/ 178103 w 519290"/>
                <a:gd name="connsiteY11" fmla="*/ 708907 h 733171"/>
                <a:gd name="connsiteX12" fmla="*/ 278732 w 519290"/>
                <a:gd name="connsiteY12" fmla="*/ 733158 h 733171"/>
                <a:gd name="connsiteX13" fmla="*/ 373695 w 519290"/>
                <a:gd name="connsiteY13" fmla="*/ 713049 h 733171"/>
                <a:gd name="connsiteX14" fmla="*/ 449588 w 519290"/>
                <a:gd name="connsiteY14" fmla="*/ 656753 h 733171"/>
                <a:gd name="connsiteX15" fmla="*/ 500693 w 519290"/>
                <a:gd name="connsiteY15" fmla="*/ 570537 h 733171"/>
                <a:gd name="connsiteX16" fmla="*/ 519271 w 519290"/>
                <a:gd name="connsiteY16" fmla="*/ 460561 h 733171"/>
                <a:gd name="connsiteX17" fmla="*/ 487290 w 519290"/>
                <a:gd name="connsiteY17" fmla="*/ 318866 h 733171"/>
                <a:gd name="connsiteX18" fmla="*/ 401045 w 519290"/>
                <a:gd name="connsiteY18" fmla="*/ 222569 h 733171"/>
                <a:gd name="connsiteX19" fmla="*/ 404150 w 519290"/>
                <a:gd name="connsiteY19" fmla="*/ 536476 h 733171"/>
                <a:gd name="connsiteX20" fmla="*/ 370970 w 519290"/>
                <a:gd name="connsiteY20" fmla="*/ 593753 h 733171"/>
                <a:gd name="connsiteX21" fmla="*/ 320901 w 519290"/>
                <a:gd name="connsiteY21" fmla="*/ 629885 h 733171"/>
                <a:gd name="connsiteX22" fmla="*/ 256884 w 519290"/>
                <a:gd name="connsiteY22" fmla="*/ 642311 h 733171"/>
                <a:gd name="connsiteX23" fmla="*/ 143343 w 519290"/>
                <a:gd name="connsiteY23" fmla="*/ 594298 h 733171"/>
                <a:gd name="connsiteX24" fmla="*/ 98940 w 519290"/>
                <a:gd name="connsiteY24" fmla="*/ 460561 h 733171"/>
                <a:gd name="connsiteX25" fmla="*/ 110817 w 519290"/>
                <a:gd name="connsiteY25" fmla="*/ 384264 h 733171"/>
                <a:gd name="connsiteX26" fmla="*/ 143833 w 519290"/>
                <a:gd name="connsiteY26" fmla="*/ 327477 h 733171"/>
                <a:gd name="connsiteX27" fmla="*/ 193903 w 519290"/>
                <a:gd name="connsiteY27" fmla="*/ 291836 h 733171"/>
                <a:gd name="connsiteX28" fmla="*/ 256884 w 519290"/>
                <a:gd name="connsiteY28" fmla="*/ 279955 h 733171"/>
                <a:gd name="connsiteX29" fmla="*/ 371297 w 519290"/>
                <a:gd name="connsiteY29" fmla="*/ 327477 h 733171"/>
                <a:gd name="connsiteX30" fmla="*/ 415701 w 519290"/>
                <a:gd name="connsiteY30" fmla="*/ 460670 h 733171"/>
                <a:gd name="connsiteX31" fmla="*/ 404150 w 519290"/>
                <a:gd name="connsiteY31" fmla="*/ 536476 h 7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9290" h="733171">
                  <a:moveTo>
                    <a:pt x="401045" y="222569"/>
                  </a:moveTo>
                  <a:cubicBezTo>
                    <a:pt x="364503" y="199380"/>
                    <a:pt x="322002" y="187358"/>
                    <a:pt x="278732" y="187963"/>
                  </a:cubicBezTo>
                  <a:cubicBezTo>
                    <a:pt x="239504" y="187963"/>
                    <a:pt x="206123" y="196045"/>
                    <a:pt x="178593" y="212214"/>
                  </a:cubicBezTo>
                  <a:cubicBezTo>
                    <a:pt x="151428" y="228068"/>
                    <a:pt x="128290" y="249981"/>
                    <a:pt x="110981" y="276249"/>
                  </a:cubicBezTo>
                  <a:cubicBezTo>
                    <a:pt x="107548" y="281699"/>
                    <a:pt x="104279" y="286876"/>
                    <a:pt x="101174" y="292326"/>
                  </a:cubicBezTo>
                  <a:lnTo>
                    <a:pt x="101174" y="0"/>
                  </a:lnTo>
                  <a:lnTo>
                    <a:pt x="0" y="0"/>
                  </a:lnTo>
                  <a:lnTo>
                    <a:pt x="0" y="722858"/>
                  </a:lnTo>
                  <a:lnTo>
                    <a:pt x="101174" y="722858"/>
                  </a:lnTo>
                  <a:lnTo>
                    <a:pt x="101174" y="629395"/>
                  </a:lnTo>
                  <a:cubicBezTo>
                    <a:pt x="104116" y="634844"/>
                    <a:pt x="107221" y="639858"/>
                    <a:pt x="110490" y="644872"/>
                  </a:cubicBezTo>
                  <a:cubicBezTo>
                    <a:pt x="127581" y="671320"/>
                    <a:pt x="150769" y="693277"/>
                    <a:pt x="178103" y="708907"/>
                  </a:cubicBezTo>
                  <a:cubicBezTo>
                    <a:pt x="205927" y="725076"/>
                    <a:pt x="239466" y="733158"/>
                    <a:pt x="278732" y="733158"/>
                  </a:cubicBezTo>
                  <a:cubicBezTo>
                    <a:pt x="311481" y="733518"/>
                    <a:pt x="343904" y="726651"/>
                    <a:pt x="373695" y="713049"/>
                  </a:cubicBezTo>
                  <a:cubicBezTo>
                    <a:pt x="402554" y="699631"/>
                    <a:pt x="428373" y="680481"/>
                    <a:pt x="449588" y="656753"/>
                  </a:cubicBezTo>
                  <a:cubicBezTo>
                    <a:pt x="471959" y="631536"/>
                    <a:pt x="489306" y="602271"/>
                    <a:pt x="500693" y="570537"/>
                  </a:cubicBezTo>
                  <a:cubicBezTo>
                    <a:pt x="513393" y="535277"/>
                    <a:pt x="519686" y="498033"/>
                    <a:pt x="519271" y="460561"/>
                  </a:cubicBezTo>
                  <a:cubicBezTo>
                    <a:pt x="519271" y="406864"/>
                    <a:pt x="508609" y="359631"/>
                    <a:pt x="487290" y="318866"/>
                  </a:cubicBezTo>
                  <a:cubicBezTo>
                    <a:pt x="467655" y="279639"/>
                    <a:pt x="437875" y="246390"/>
                    <a:pt x="401045" y="222569"/>
                  </a:cubicBezTo>
                  <a:close/>
                  <a:moveTo>
                    <a:pt x="404150" y="536476"/>
                  </a:moveTo>
                  <a:cubicBezTo>
                    <a:pt x="396948" y="557561"/>
                    <a:pt x="385675" y="577022"/>
                    <a:pt x="370970" y="593753"/>
                  </a:cubicBezTo>
                  <a:cubicBezTo>
                    <a:pt x="357186" y="609383"/>
                    <a:pt x="340079" y="621727"/>
                    <a:pt x="320901" y="629885"/>
                  </a:cubicBezTo>
                  <a:cubicBezTo>
                    <a:pt x="300639" y="638365"/>
                    <a:pt x="278846" y="642594"/>
                    <a:pt x="256884" y="642311"/>
                  </a:cubicBezTo>
                  <a:cubicBezTo>
                    <a:pt x="210792" y="642311"/>
                    <a:pt x="172943" y="626305"/>
                    <a:pt x="143343" y="594298"/>
                  </a:cubicBezTo>
                  <a:cubicBezTo>
                    <a:pt x="113743" y="562292"/>
                    <a:pt x="98940" y="517712"/>
                    <a:pt x="98940" y="460561"/>
                  </a:cubicBezTo>
                  <a:cubicBezTo>
                    <a:pt x="98493" y="434636"/>
                    <a:pt x="102509" y="408826"/>
                    <a:pt x="110817" y="384264"/>
                  </a:cubicBezTo>
                  <a:cubicBezTo>
                    <a:pt x="118058" y="363380"/>
                    <a:pt x="129270" y="344099"/>
                    <a:pt x="143833" y="327477"/>
                  </a:cubicBezTo>
                  <a:cubicBezTo>
                    <a:pt x="157563" y="311902"/>
                    <a:pt x="174692" y="299705"/>
                    <a:pt x="193903" y="291836"/>
                  </a:cubicBezTo>
                  <a:cubicBezTo>
                    <a:pt x="213914" y="283786"/>
                    <a:pt x="235315" y="279748"/>
                    <a:pt x="256884" y="279955"/>
                  </a:cubicBezTo>
                  <a:cubicBezTo>
                    <a:pt x="303701" y="279955"/>
                    <a:pt x="341839" y="295798"/>
                    <a:pt x="371297" y="327477"/>
                  </a:cubicBezTo>
                  <a:cubicBezTo>
                    <a:pt x="400756" y="359157"/>
                    <a:pt x="415553" y="403556"/>
                    <a:pt x="415701" y="460670"/>
                  </a:cubicBezTo>
                  <a:cubicBezTo>
                    <a:pt x="416174" y="486409"/>
                    <a:pt x="412268" y="512045"/>
                    <a:pt x="404150" y="536476"/>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1" name="Forma libre 30">
              <a:extLst>
                <a:ext uri="{FF2B5EF4-FFF2-40B4-BE49-F238E27FC236}">
                  <a16:creationId xmlns:a16="http://schemas.microsoft.com/office/drawing/2014/main" id="{E792D03E-6BD8-5E84-2BD6-64A2B43A9F46}"/>
                </a:ext>
              </a:extLst>
            </p:cNvPr>
            <p:cNvSpPr/>
            <p:nvPr/>
          </p:nvSpPr>
          <p:spPr>
            <a:xfrm>
              <a:off x="5821492" y="6485501"/>
              <a:ext cx="494512" cy="546317"/>
            </a:xfrm>
            <a:custGeom>
              <a:avLst/>
              <a:gdLst>
                <a:gd name="connsiteX0" fmla="*/ 376830 w 494512"/>
                <a:gd name="connsiteY0" fmla="*/ 33605 h 546317"/>
                <a:gd name="connsiteX1" fmla="*/ 251902 w 494512"/>
                <a:gd name="connsiteY1" fmla="*/ 35 h 546317"/>
                <a:gd name="connsiteX2" fmla="*/ 150238 w 494512"/>
                <a:gd name="connsiteY2" fmla="*/ 19109 h 546317"/>
                <a:gd name="connsiteX3" fmla="*/ 70258 w 494512"/>
                <a:gd name="connsiteY3" fmla="*/ 74533 h 546317"/>
                <a:gd name="connsiteX4" fmla="*/ 18118 w 494512"/>
                <a:gd name="connsiteY4" fmla="*/ 160749 h 546317"/>
                <a:gd name="connsiteX5" fmla="*/ 30 w 494512"/>
                <a:gd name="connsiteY5" fmla="*/ 272796 h 546317"/>
                <a:gd name="connsiteX6" fmla="*/ 33047 w 494512"/>
                <a:gd name="connsiteY6" fmla="*/ 415798 h 546317"/>
                <a:gd name="connsiteX7" fmla="*/ 123869 w 494512"/>
                <a:gd name="connsiteY7" fmla="*/ 511660 h 546317"/>
                <a:gd name="connsiteX8" fmla="*/ 257024 w 494512"/>
                <a:gd name="connsiteY8" fmla="*/ 546266 h 546317"/>
                <a:gd name="connsiteX9" fmla="*/ 345285 w 494512"/>
                <a:gd name="connsiteY9" fmla="*/ 533350 h 546317"/>
                <a:gd name="connsiteX10" fmla="*/ 423739 w 494512"/>
                <a:gd name="connsiteY10" fmla="*/ 491060 h 546317"/>
                <a:gd name="connsiteX11" fmla="*/ 485196 w 494512"/>
                <a:gd name="connsiteY11" fmla="*/ 415144 h 546317"/>
                <a:gd name="connsiteX12" fmla="*/ 406741 w 494512"/>
                <a:gd name="connsiteY12" fmla="*/ 366587 h 546317"/>
                <a:gd name="connsiteX13" fmla="*/ 367514 w 494512"/>
                <a:gd name="connsiteY13" fmla="*/ 418741 h 546317"/>
                <a:gd name="connsiteX14" fmla="*/ 316900 w 494512"/>
                <a:gd name="connsiteY14" fmla="*/ 447679 h 546317"/>
                <a:gd name="connsiteX15" fmla="*/ 256969 w 494512"/>
                <a:gd name="connsiteY15" fmla="*/ 456453 h 546317"/>
                <a:gd name="connsiteX16" fmla="*/ 177479 w 494512"/>
                <a:gd name="connsiteY16" fmla="*/ 435799 h 546317"/>
                <a:gd name="connsiteX17" fmla="*/ 122343 w 494512"/>
                <a:gd name="connsiteY17" fmla="*/ 374271 h 546317"/>
                <a:gd name="connsiteX18" fmla="*/ 103111 w 494512"/>
                <a:gd name="connsiteY18" fmla="*/ 296339 h 546317"/>
                <a:gd name="connsiteX19" fmla="*/ 493477 w 494512"/>
                <a:gd name="connsiteY19" fmla="*/ 296339 h 546317"/>
                <a:gd name="connsiteX20" fmla="*/ 494512 w 494512"/>
                <a:gd name="connsiteY20" fmla="*/ 281897 h 546317"/>
                <a:gd name="connsiteX21" fmla="*/ 494512 w 494512"/>
                <a:gd name="connsiteY21" fmla="*/ 268436 h 546317"/>
                <a:gd name="connsiteX22" fmla="*/ 463021 w 494512"/>
                <a:gd name="connsiteY22" fmla="*/ 127505 h 546317"/>
                <a:gd name="connsiteX23" fmla="*/ 376830 w 494512"/>
                <a:gd name="connsiteY23" fmla="*/ 33605 h 546317"/>
                <a:gd name="connsiteX24" fmla="*/ 141957 w 494512"/>
                <a:gd name="connsiteY24" fmla="*/ 133772 h 546317"/>
                <a:gd name="connsiteX25" fmla="*/ 188975 w 494512"/>
                <a:gd name="connsiteY25" fmla="*/ 97586 h 546317"/>
                <a:gd name="connsiteX26" fmla="*/ 250867 w 494512"/>
                <a:gd name="connsiteY26" fmla="*/ 85760 h 546317"/>
                <a:gd name="connsiteX27" fmla="*/ 352695 w 494512"/>
                <a:gd name="connsiteY27" fmla="*/ 131156 h 546317"/>
                <a:gd name="connsiteX28" fmla="*/ 389143 w 494512"/>
                <a:gd name="connsiteY28" fmla="*/ 221023 h 546317"/>
                <a:gd name="connsiteX29" fmla="*/ 106107 w 494512"/>
                <a:gd name="connsiteY29" fmla="*/ 221023 h 546317"/>
                <a:gd name="connsiteX30" fmla="*/ 112536 w 494512"/>
                <a:gd name="connsiteY30" fmla="*/ 192630 h 546317"/>
                <a:gd name="connsiteX31" fmla="*/ 141957 w 494512"/>
                <a:gd name="connsiteY31" fmla="*/ 133772 h 54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4512" h="546317">
                  <a:moveTo>
                    <a:pt x="376830" y="33605"/>
                  </a:moveTo>
                  <a:cubicBezTo>
                    <a:pt x="339161" y="10907"/>
                    <a:pt x="295869" y="-723"/>
                    <a:pt x="251902" y="35"/>
                  </a:cubicBezTo>
                  <a:cubicBezTo>
                    <a:pt x="217088" y="-401"/>
                    <a:pt x="182530" y="6084"/>
                    <a:pt x="150238" y="19109"/>
                  </a:cubicBezTo>
                  <a:cubicBezTo>
                    <a:pt x="119935" y="31671"/>
                    <a:pt x="92661" y="50565"/>
                    <a:pt x="70258" y="74533"/>
                  </a:cubicBezTo>
                  <a:cubicBezTo>
                    <a:pt x="47097" y="99352"/>
                    <a:pt x="29347" y="128709"/>
                    <a:pt x="18118" y="160749"/>
                  </a:cubicBezTo>
                  <a:cubicBezTo>
                    <a:pt x="5636" y="196766"/>
                    <a:pt x="-487" y="234680"/>
                    <a:pt x="30" y="272796"/>
                  </a:cubicBezTo>
                  <a:cubicBezTo>
                    <a:pt x="30" y="327294"/>
                    <a:pt x="11036" y="374963"/>
                    <a:pt x="33047" y="415798"/>
                  </a:cubicBezTo>
                  <a:cubicBezTo>
                    <a:pt x="53946" y="455489"/>
                    <a:pt x="85366" y="488656"/>
                    <a:pt x="123869" y="511660"/>
                  </a:cubicBezTo>
                  <a:cubicBezTo>
                    <a:pt x="164224" y="535236"/>
                    <a:pt x="210300" y="547209"/>
                    <a:pt x="257024" y="546266"/>
                  </a:cubicBezTo>
                  <a:cubicBezTo>
                    <a:pt x="286918" y="546326"/>
                    <a:pt x="316660" y="541971"/>
                    <a:pt x="345285" y="533350"/>
                  </a:cubicBezTo>
                  <a:cubicBezTo>
                    <a:pt x="374019" y="524685"/>
                    <a:pt x="400704" y="510303"/>
                    <a:pt x="423739" y="491060"/>
                  </a:cubicBezTo>
                  <a:cubicBezTo>
                    <a:pt x="448796" y="469827"/>
                    <a:pt x="469641" y="444077"/>
                    <a:pt x="485196" y="415144"/>
                  </a:cubicBezTo>
                  <a:lnTo>
                    <a:pt x="406741" y="366587"/>
                  </a:lnTo>
                  <a:cubicBezTo>
                    <a:pt x="396983" y="386233"/>
                    <a:pt x="383684" y="403918"/>
                    <a:pt x="367514" y="418741"/>
                  </a:cubicBezTo>
                  <a:cubicBezTo>
                    <a:pt x="352891" y="431875"/>
                    <a:pt x="335636" y="441739"/>
                    <a:pt x="316900" y="447679"/>
                  </a:cubicBezTo>
                  <a:cubicBezTo>
                    <a:pt x="297488" y="453641"/>
                    <a:pt x="277275" y="456601"/>
                    <a:pt x="256969" y="456453"/>
                  </a:cubicBezTo>
                  <a:cubicBezTo>
                    <a:pt x="229090" y="456911"/>
                    <a:pt x="201609" y="449772"/>
                    <a:pt x="177479" y="435799"/>
                  </a:cubicBezTo>
                  <a:cubicBezTo>
                    <a:pt x="153409" y="421210"/>
                    <a:pt x="134220" y="399792"/>
                    <a:pt x="122343" y="374271"/>
                  </a:cubicBezTo>
                  <a:cubicBezTo>
                    <a:pt x="110973" y="349774"/>
                    <a:pt x="104446" y="323315"/>
                    <a:pt x="103111" y="296339"/>
                  </a:cubicBezTo>
                  <a:lnTo>
                    <a:pt x="493477" y="296339"/>
                  </a:lnTo>
                  <a:cubicBezTo>
                    <a:pt x="494174" y="291554"/>
                    <a:pt x="494518" y="286731"/>
                    <a:pt x="494512" y="281897"/>
                  </a:cubicBezTo>
                  <a:lnTo>
                    <a:pt x="494512" y="268436"/>
                  </a:lnTo>
                  <a:cubicBezTo>
                    <a:pt x="494512" y="214740"/>
                    <a:pt x="484014" y="167763"/>
                    <a:pt x="463021" y="127505"/>
                  </a:cubicBezTo>
                  <a:cubicBezTo>
                    <a:pt x="443500" y="88850"/>
                    <a:pt x="413671" y="56353"/>
                    <a:pt x="376830" y="33605"/>
                  </a:cubicBezTo>
                  <a:close/>
                  <a:moveTo>
                    <a:pt x="141957" y="133772"/>
                  </a:moveTo>
                  <a:cubicBezTo>
                    <a:pt x="154291" y="117903"/>
                    <a:pt x="170478" y="105444"/>
                    <a:pt x="188975" y="97586"/>
                  </a:cubicBezTo>
                  <a:cubicBezTo>
                    <a:pt x="208594" y="89493"/>
                    <a:pt x="229646" y="85471"/>
                    <a:pt x="250867" y="85760"/>
                  </a:cubicBezTo>
                  <a:cubicBezTo>
                    <a:pt x="289925" y="84702"/>
                    <a:pt x="327366" y="101390"/>
                    <a:pt x="352695" y="131156"/>
                  </a:cubicBezTo>
                  <a:cubicBezTo>
                    <a:pt x="371616" y="152956"/>
                    <a:pt x="383766" y="182913"/>
                    <a:pt x="389143" y="221023"/>
                  </a:cubicBezTo>
                  <a:lnTo>
                    <a:pt x="106107" y="221023"/>
                  </a:lnTo>
                  <a:cubicBezTo>
                    <a:pt x="107660" y="211432"/>
                    <a:pt x="109807" y="201949"/>
                    <a:pt x="112536" y="192630"/>
                  </a:cubicBezTo>
                  <a:cubicBezTo>
                    <a:pt x="118567" y="171338"/>
                    <a:pt x="128549" y="151375"/>
                    <a:pt x="141957" y="133772"/>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2" name="Forma libre 31">
              <a:extLst>
                <a:ext uri="{FF2B5EF4-FFF2-40B4-BE49-F238E27FC236}">
                  <a16:creationId xmlns:a16="http://schemas.microsoft.com/office/drawing/2014/main" id="{19CCD607-A5DD-92F4-32B7-440E653B5F09}"/>
                </a:ext>
              </a:extLst>
            </p:cNvPr>
            <p:cNvSpPr/>
            <p:nvPr/>
          </p:nvSpPr>
          <p:spPr>
            <a:xfrm>
              <a:off x="6381220" y="6485518"/>
              <a:ext cx="273392" cy="534913"/>
            </a:xfrm>
            <a:custGeom>
              <a:avLst/>
              <a:gdLst>
                <a:gd name="connsiteX0" fmla="*/ 273392 w 273392"/>
                <a:gd name="connsiteY0" fmla="*/ 18 h 534913"/>
                <a:gd name="connsiteX1" fmla="*/ 243427 w 273392"/>
                <a:gd name="connsiteY1" fmla="*/ 18 h 534913"/>
                <a:gd name="connsiteX2" fmla="*/ 160342 w 273392"/>
                <a:gd name="connsiteY2" fmla="*/ 23779 h 534913"/>
                <a:gd name="connsiteX3" fmla="*/ 100956 w 273392"/>
                <a:gd name="connsiteY3" fmla="*/ 96315 h 534913"/>
                <a:gd name="connsiteX4" fmla="*/ 100956 w 273392"/>
                <a:gd name="connsiteY4" fmla="*/ 10318 h 534913"/>
                <a:gd name="connsiteX5" fmla="*/ 0 w 273392"/>
                <a:gd name="connsiteY5" fmla="*/ 10318 h 534913"/>
                <a:gd name="connsiteX6" fmla="*/ 0 w 273392"/>
                <a:gd name="connsiteY6" fmla="*/ 534913 h 534913"/>
                <a:gd name="connsiteX7" fmla="*/ 101119 w 273392"/>
                <a:gd name="connsiteY7" fmla="*/ 534913 h 534913"/>
                <a:gd name="connsiteX8" fmla="*/ 101119 w 273392"/>
                <a:gd name="connsiteY8" fmla="*/ 255067 h 534913"/>
                <a:gd name="connsiteX9" fmla="*/ 135225 w 273392"/>
                <a:gd name="connsiteY9" fmla="*/ 147652 h 534913"/>
                <a:gd name="connsiteX10" fmla="*/ 221743 w 273392"/>
                <a:gd name="connsiteY10" fmla="*/ 107215 h 534913"/>
                <a:gd name="connsiteX11" fmla="*/ 273392 w 273392"/>
                <a:gd name="connsiteY11" fmla="*/ 107215 h 5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392" h="534913">
                  <a:moveTo>
                    <a:pt x="273392" y="18"/>
                  </a:moveTo>
                  <a:lnTo>
                    <a:pt x="243427" y="18"/>
                  </a:lnTo>
                  <a:cubicBezTo>
                    <a:pt x="213996" y="-435"/>
                    <a:pt x="185087" y="7833"/>
                    <a:pt x="160342" y="23779"/>
                  </a:cubicBezTo>
                  <a:cubicBezTo>
                    <a:pt x="135895" y="39436"/>
                    <a:pt x="116102" y="63617"/>
                    <a:pt x="100956" y="96315"/>
                  </a:cubicBezTo>
                  <a:lnTo>
                    <a:pt x="100956" y="10318"/>
                  </a:lnTo>
                  <a:lnTo>
                    <a:pt x="0" y="10318"/>
                  </a:lnTo>
                  <a:lnTo>
                    <a:pt x="0" y="534913"/>
                  </a:lnTo>
                  <a:lnTo>
                    <a:pt x="101119" y="534913"/>
                  </a:lnTo>
                  <a:lnTo>
                    <a:pt x="101119" y="255067"/>
                  </a:lnTo>
                  <a:cubicBezTo>
                    <a:pt x="101119" y="210341"/>
                    <a:pt x="112490" y="174536"/>
                    <a:pt x="135225" y="147652"/>
                  </a:cubicBezTo>
                  <a:cubicBezTo>
                    <a:pt x="156310" y="121575"/>
                    <a:pt x="188220" y="106664"/>
                    <a:pt x="221743" y="107215"/>
                  </a:cubicBezTo>
                  <a:lnTo>
                    <a:pt x="273392" y="107215"/>
                  </a:ln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3" name="Forma libre 32">
              <a:extLst>
                <a:ext uri="{FF2B5EF4-FFF2-40B4-BE49-F238E27FC236}">
                  <a16:creationId xmlns:a16="http://schemas.microsoft.com/office/drawing/2014/main" id="{50D244B8-351D-FCCB-7A3B-C9D680FA6705}"/>
                </a:ext>
              </a:extLst>
            </p:cNvPr>
            <p:cNvSpPr/>
            <p:nvPr/>
          </p:nvSpPr>
          <p:spPr>
            <a:xfrm>
              <a:off x="6654692" y="6297573"/>
              <a:ext cx="517993" cy="733014"/>
            </a:xfrm>
            <a:custGeom>
              <a:avLst/>
              <a:gdLst>
                <a:gd name="connsiteX0" fmla="*/ 416929 w 517993"/>
                <a:gd name="connsiteY0" fmla="*/ 292326 h 733014"/>
                <a:gd name="connsiteX1" fmla="*/ 407122 w 517993"/>
                <a:gd name="connsiteY1" fmla="*/ 276249 h 733014"/>
                <a:gd name="connsiteX2" fmla="*/ 339509 w 517993"/>
                <a:gd name="connsiteY2" fmla="*/ 212214 h 733014"/>
                <a:gd name="connsiteX3" fmla="*/ 240406 w 517993"/>
                <a:gd name="connsiteY3" fmla="*/ 187963 h 733014"/>
                <a:gd name="connsiteX4" fmla="*/ 144953 w 517993"/>
                <a:gd name="connsiteY4" fmla="*/ 207582 h 733014"/>
                <a:gd name="connsiteX5" fmla="*/ 68677 w 517993"/>
                <a:gd name="connsiteY5" fmla="*/ 263878 h 733014"/>
                <a:gd name="connsiteX6" fmla="*/ 18063 w 517993"/>
                <a:gd name="connsiteY6" fmla="*/ 350094 h 733014"/>
                <a:gd name="connsiteX7" fmla="*/ 30 w 517993"/>
                <a:gd name="connsiteY7" fmla="*/ 460561 h 733014"/>
                <a:gd name="connsiteX8" fmla="*/ 31466 w 517993"/>
                <a:gd name="connsiteY8" fmla="*/ 602527 h 733014"/>
                <a:gd name="connsiteX9" fmla="*/ 117603 w 517993"/>
                <a:gd name="connsiteY9" fmla="*/ 698443 h 733014"/>
                <a:gd name="connsiteX10" fmla="*/ 240406 w 517993"/>
                <a:gd name="connsiteY10" fmla="*/ 732995 h 733014"/>
                <a:gd name="connsiteX11" fmla="*/ 340054 w 517993"/>
                <a:gd name="connsiteY11" fmla="*/ 708744 h 733014"/>
                <a:gd name="connsiteX12" fmla="*/ 407558 w 517993"/>
                <a:gd name="connsiteY12" fmla="*/ 644872 h 733014"/>
                <a:gd name="connsiteX13" fmla="*/ 416820 w 517993"/>
                <a:gd name="connsiteY13" fmla="*/ 629395 h 733014"/>
                <a:gd name="connsiteX14" fmla="*/ 416820 w 517993"/>
                <a:gd name="connsiteY14" fmla="*/ 722858 h 733014"/>
                <a:gd name="connsiteX15" fmla="*/ 517994 w 517993"/>
                <a:gd name="connsiteY15" fmla="*/ 722858 h 733014"/>
                <a:gd name="connsiteX16" fmla="*/ 517994 w 517993"/>
                <a:gd name="connsiteY16" fmla="*/ 0 h 733014"/>
                <a:gd name="connsiteX17" fmla="*/ 416929 w 517993"/>
                <a:gd name="connsiteY17" fmla="*/ 0 h 733014"/>
                <a:gd name="connsiteX18" fmla="*/ 375141 w 517993"/>
                <a:gd name="connsiteY18" fmla="*/ 593753 h 733014"/>
                <a:gd name="connsiteX19" fmla="*/ 324581 w 517993"/>
                <a:gd name="connsiteY19" fmla="*/ 629885 h 733014"/>
                <a:gd name="connsiteX20" fmla="*/ 261055 w 517993"/>
                <a:gd name="connsiteY20" fmla="*/ 642311 h 733014"/>
                <a:gd name="connsiteX21" fmla="*/ 146642 w 517993"/>
                <a:gd name="connsiteY21" fmla="*/ 594298 h 733014"/>
                <a:gd name="connsiteX22" fmla="*/ 102239 w 517993"/>
                <a:gd name="connsiteY22" fmla="*/ 460561 h 733014"/>
                <a:gd name="connsiteX23" fmla="*/ 114116 w 517993"/>
                <a:gd name="connsiteY23" fmla="*/ 384264 h 733014"/>
                <a:gd name="connsiteX24" fmla="*/ 147187 w 517993"/>
                <a:gd name="connsiteY24" fmla="*/ 327477 h 733014"/>
                <a:gd name="connsiteX25" fmla="*/ 197256 w 517993"/>
                <a:gd name="connsiteY25" fmla="*/ 291836 h 733014"/>
                <a:gd name="connsiteX26" fmla="*/ 261218 w 517993"/>
                <a:gd name="connsiteY26" fmla="*/ 279955 h 733014"/>
                <a:gd name="connsiteX27" fmla="*/ 374814 w 517993"/>
                <a:gd name="connsiteY27" fmla="*/ 327477 h 733014"/>
                <a:gd name="connsiteX28" fmla="*/ 419163 w 517993"/>
                <a:gd name="connsiteY28" fmla="*/ 460670 h 733014"/>
                <a:gd name="connsiteX29" fmla="*/ 407558 w 517993"/>
                <a:gd name="connsiteY29" fmla="*/ 536476 h 733014"/>
                <a:gd name="connsiteX30" fmla="*/ 375141 w 517993"/>
                <a:gd name="connsiteY30" fmla="*/ 593753 h 7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17993" h="733014">
                  <a:moveTo>
                    <a:pt x="416929" y="292326"/>
                  </a:moveTo>
                  <a:cubicBezTo>
                    <a:pt x="413823" y="286876"/>
                    <a:pt x="410609" y="281426"/>
                    <a:pt x="407122" y="276249"/>
                  </a:cubicBezTo>
                  <a:cubicBezTo>
                    <a:pt x="389813" y="249981"/>
                    <a:pt x="366674" y="228068"/>
                    <a:pt x="339509" y="212214"/>
                  </a:cubicBezTo>
                  <a:cubicBezTo>
                    <a:pt x="312012" y="196012"/>
                    <a:pt x="278980" y="187925"/>
                    <a:pt x="240406" y="187963"/>
                  </a:cubicBezTo>
                  <a:cubicBezTo>
                    <a:pt x="207553" y="187641"/>
                    <a:pt x="175016" y="194328"/>
                    <a:pt x="144953" y="207582"/>
                  </a:cubicBezTo>
                  <a:cubicBezTo>
                    <a:pt x="115777" y="220640"/>
                    <a:pt x="89757" y="239845"/>
                    <a:pt x="68677" y="263878"/>
                  </a:cubicBezTo>
                  <a:cubicBezTo>
                    <a:pt x="46481" y="289138"/>
                    <a:pt x="29303" y="318398"/>
                    <a:pt x="18063" y="350094"/>
                  </a:cubicBezTo>
                  <a:cubicBezTo>
                    <a:pt x="5625" y="385572"/>
                    <a:pt x="-482" y="422968"/>
                    <a:pt x="30" y="460561"/>
                  </a:cubicBezTo>
                  <a:cubicBezTo>
                    <a:pt x="30" y="514257"/>
                    <a:pt x="10507" y="561583"/>
                    <a:pt x="31466" y="602527"/>
                  </a:cubicBezTo>
                  <a:cubicBezTo>
                    <a:pt x="50949" y="641722"/>
                    <a:pt x="80723" y="674879"/>
                    <a:pt x="117603" y="698443"/>
                  </a:cubicBezTo>
                  <a:cubicBezTo>
                    <a:pt x="154351" y="721567"/>
                    <a:pt x="196994" y="733567"/>
                    <a:pt x="240406" y="732995"/>
                  </a:cubicBezTo>
                  <a:cubicBezTo>
                    <a:pt x="278980" y="732995"/>
                    <a:pt x="312197" y="724913"/>
                    <a:pt x="340054" y="708744"/>
                  </a:cubicBezTo>
                  <a:cubicBezTo>
                    <a:pt x="367306" y="693119"/>
                    <a:pt x="390445" y="671222"/>
                    <a:pt x="407558" y="644872"/>
                  </a:cubicBezTo>
                  <a:cubicBezTo>
                    <a:pt x="410827" y="639858"/>
                    <a:pt x="413878" y="634681"/>
                    <a:pt x="416820" y="629395"/>
                  </a:cubicBezTo>
                  <a:lnTo>
                    <a:pt x="416820" y="722858"/>
                  </a:lnTo>
                  <a:lnTo>
                    <a:pt x="517994" y="722858"/>
                  </a:lnTo>
                  <a:lnTo>
                    <a:pt x="517994" y="0"/>
                  </a:lnTo>
                  <a:lnTo>
                    <a:pt x="416929" y="0"/>
                  </a:lnTo>
                  <a:close/>
                  <a:moveTo>
                    <a:pt x="375141" y="593753"/>
                  </a:moveTo>
                  <a:cubicBezTo>
                    <a:pt x="361237" y="609470"/>
                    <a:pt x="343950" y="621825"/>
                    <a:pt x="324581" y="629885"/>
                  </a:cubicBezTo>
                  <a:cubicBezTo>
                    <a:pt x="304461" y="638267"/>
                    <a:pt x="282853" y="642496"/>
                    <a:pt x="261055" y="642311"/>
                  </a:cubicBezTo>
                  <a:cubicBezTo>
                    <a:pt x="214238" y="642311"/>
                    <a:pt x="176100" y="626305"/>
                    <a:pt x="146642" y="594298"/>
                  </a:cubicBezTo>
                  <a:cubicBezTo>
                    <a:pt x="117183" y="562292"/>
                    <a:pt x="102386" y="517712"/>
                    <a:pt x="102239" y="460561"/>
                  </a:cubicBezTo>
                  <a:cubicBezTo>
                    <a:pt x="101792" y="434636"/>
                    <a:pt x="105807" y="408826"/>
                    <a:pt x="114116" y="384264"/>
                  </a:cubicBezTo>
                  <a:cubicBezTo>
                    <a:pt x="121378" y="363380"/>
                    <a:pt x="132607" y="344099"/>
                    <a:pt x="147187" y="327477"/>
                  </a:cubicBezTo>
                  <a:cubicBezTo>
                    <a:pt x="160894" y="311880"/>
                    <a:pt x="178035" y="299678"/>
                    <a:pt x="197256" y="291836"/>
                  </a:cubicBezTo>
                  <a:cubicBezTo>
                    <a:pt x="217594" y="283721"/>
                    <a:pt x="239327" y="279683"/>
                    <a:pt x="261218" y="279955"/>
                  </a:cubicBezTo>
                  <a:cubicBezTo>
                    <a:pt x="307310" y="279955"/>
                    <a:pt x="345175" y="295798"/>
                    <a:pt x="374814" y="327477"/>
                  </a:cubicBezTo>
                  <a:cubicBezTo>
                    <a:pt x="404452" y="359157"/>
                    <a:pt x="419233" y="403556"/>
                    <a:pt x="419163" y="460670"/>
                  </a:cubicBezTo>
                  <a:cubicBezTo>
                    <a:pt x="419446" y="486403"/>
                    <a:pt x="415529" y="512006"/>
                    <a:pt x="407558" y="536476"/>
                  </a:cubicBezTo>
                  <a:cubicBezTo>
                    <a:pt x="400747" y="557567"/>
                    <a:pt x="389715" y="577055"/>
                    <a:pt x="375141" y="593753"/>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4" name="Forma libre 33">
              <a:extLst>
                <a:ext uri="{FF2B5EF4-FFF2-40B4-BE49-F238E27FC236}">
                  <a16:creationId xmlns:a16="http://schemas.microsoft.com/office/drawing/2014/main" id="{58144970-9455-672F-FA9A-BD75A1E30E64}"/>
                </a:ext>
              </a:extLst>
            </p:cNvPr>
            <p:cNvSpPr/>
            <p:nvPr/>
          </p:nvSpPr>
          <p:spPr>
            <a:xfrm>
              <a:off x="7267757" y="6485518"/>
              <a:ext cx="273556" cy="534913"/>
            </a:xfrm>
            <a:custGeom>
              <a:avLst/>
              <a:gdLst>
                <a:gd name="connsiteX0" fmla="*/ 273556 w 273556"/>
                <a:gd name="connsiteY0" fmla="*/ 18 h 534913"/>
                <a:gd name="connsiteX1" fmla="*/ 243645 w 273556"/>
                <a:gd name="connsiteY1" fmla="*/ 18 h 534913"/>
                <a:gd name="connsiteX2" fmla="*/ 160560 w 273556"/>
                <a:gd name="connsiteY2" fmla="*/ 23779 h 534913"/>
                <a:gd name="connsiteX3" fmla="*/ 101174 w 273556"/>
                <a:gd name="connsiteY3" fmla="*/ 96315 h 534913"/>
                <a:gd name="connsiteX4" fmla="*/ 101174 w 273556"/>
                <a:gd name="connsiteY4" fmla="*/ 10318 h 534913"/>
                <a:gd name="connsiteX5" fmla="*/ 0 w 273556"/>
                <a:gd name="connsiteY5" fmla="*/ 10318 h 534913"/>
                <a:gd name="connsiteX6" fmla="*/ 0 w 273556"/>
                <a:gd name="connsiteY6" fmla="*/ 534913 h 534913"/>
                <a:gd name="connsiteX7" fmla="*/ 101174 w 273556"/>
                <a:gd name="connsiteY7" fmla="*/ 534913 h 534913"/>
                <a:gd name="connsiteX8" fmla="*/ 101174 w 273556"/>
                <a:gd name="connsiteY8" fmla="*/ 255067 h 534913"/>
                <a:gd name="connsiteX9" fmla="*/ 135225 w 273556"/>
                <a:gd name="connsiteY9" fmla="*/ 147652 h 534913"/>
                <a:gd name="connsiteX10" fmla="*/ 221961 w 273556"/>
                <a:gd name="connsiteY10" fmla="*/ 107215 h 534913"/>
                <a:gd name="connsiteX11" fmla="*/ 273556 w 273556"/>
                <a:gd name="connsiteY11" fmla="*/ 107215 h 53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556" h="534913">
                  <a:moveTo>
                    <a:pt x="273556" y="18"/>
                  </a:moveTo>
                  <a:lnTo>
                    <a:pt x="243645" y="18"/>
                  </a:lnTo>
                  <a:cubicBezTo>
                    <a:pt x="214214" y="-435"/>
                    <a:pt x="185306" y="7833"/>
                    <a:pt x="160560" y="23779"/>
                  </a:cubicBezTo>
                  <a:cubicBezTo>
                    <a:pt x="136113" y="39436"/>
                    <a:pt x="116320" y="63617"/>
                    <a:pt x="101174" y="96315"/>
                  </a:cubicBezTo>
                  <a:lnTo>
                    <a:pt x="101174" y="10318"/>
                  </a:lnTo>
                  <a:lnTo>
                    <a:pt x="0" y="10318"/>
                  </a:lnTo>
                  <a:lnTo>
                    <a:pt x="0" y="534913"/>
                  </a:lnTo>
                  <a:lnTo>
                    <a:pt x="101174" y="534913"/>
                  </a:lnTo>
                  <a:lnTo>
                    <a:pt x="101174" y="255067"/>
                  </a:lnTo>
                  <a:cubicBezTo>
                    <a:pt x="101174" y="210341"/>
                    <a:pt x="112523" y="174536"/>
                    <a:pt x="135225" y="147652"/>
                  </a:cubicBezTo>
                  <a:cubicBezTo>
                    <a:pt x="156359" y="121515"/>
                    <a:pt x="188362" y="106593"/>
                    <a:pt x="221961" y="107215"/>
                  </a:cubicBezTo>
                  <a:lnTo>
                    <a:pt x="273556" y="107215"/>
                  </a:ln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5" name="Forma libre 34">
              <a:extLst>
                <a:ext uri="{FF2B5EF4-FFF2-40B4-BE49-F238E27FC236}">
                  <a16:creationId xmlns:a16="http://schemas.microsoft.com/office/drawing/2014/main" id="{AFEDAEF0-9E11-5C17-AF2D-2BFA44C4DD74}"/>
                </a:ext>
              </a:extLst>
            </p:cNvPr>
            <p:cNvSpPr/>
            <p:nvPr/>
          </p:nvSpPr>
          <p:spPr>
            <a:xfrm>
              <a:off x="7541294" y="6485485"/>
              <a:ext cx="531682" cy="546319"/>
            </a:xfrm>
            <a:custGeom>
              <a:avLst/>
              <a:gdLst>
                <a:gd name="connsiteX0" fmla="*/ 402643 w 531682"/>
                <a:gd name="connsiteY0" fmla="*/ 34111 h 546319"/>
                <a:gd name="connsiteX1" fmla="*/ 265348 w 531682"/>
                <a:gd name="connsiteY1" fmla="*/ 50 h 546319"/>
                <a:gd name="connsiteX2" fmla="*/ 160033 w 531682"/>
                <a:gd name="connsiteY2" fmla="*/ 19669 h 546319"/>
                <a:gd name="connsiteX3" fmla="*/ 75422 w 531682"/>
                <a:gd name="connsiteY3" fmla="*/ 75966 h 546319"/>
                <a:gd name="connsiteX4" fmla="*/ 19633 w 531682"/>
                <a:gd name="connsiteY4" fmla="*/ 162672 h 546319"/>
                <a:gd name="connsiteX5" fmla="*/ 19 w 531682"/>
                <a:gd name="connsiteY5" fmla="*/ 272648 h 546319"/>
                <a:gd name="connsiteX6" fmla="*/ 34615 w 531682"/>
                <a:gd name="connsiteY6" fmla="*/ 415160 h 546319"/>
                <a:gd name="connsiteX7" fmla="*/ 129578 w 531682"/>
                <a:gd name="connsiteY7" fmla="*/ 511675 h 546319"/>
                <a:gd name="connsiteX8" fmla="*/ 266383 w 531682"/>
                <a:gd name="connsiteY8" fmla="*/ 546281 h 546319"/>
                <a:gd name="connsiteX9" fmla="*/ 371698 w 531682"/>
                <a:gd name="connsiteY9" fmla="*/ 526172 h 546319"/>
                <a:gd name="connsiteX10" fmla="*/ 456308 w 531682"/>
                <a:gd name="connsiteY10" fmla="*/ 469876 h 546319"/>
                <a:gd name="connsiteX11" fmla="*/ 512044 w 531682"/>
                <a:gd name="connsiteY11" fmla="*/ 383660 h 546319"/>
                <a:gd name="connsiteX12" fmla="*/ 531658 w 531682"/>
                <a:gd name="connsiteY12" fmla="*/ 272648 h 546319"/>
                <a:gd name="connsiteX13" fmla="*/ 497116 w 531682"/>
                <a:gd name="connsiteY13" fmla="*/ 129646 h 546319"/>
                <a:gd name="connsiteX14" fmla="*/ 402643 w 531682"/>
                <a:gd name="connsiteY14" fmla="*/ 34111 h 546319"/>
                <a:gd name="connsiteX15" fmla="*/ 416046 w 531682"/>
                <a:gd name="connsiteY15" fmla="*/ 349054 h 546319"/>
                <a:gd name="connsiteX16" fmla="*/ 381777 w 531682"/>
                <a:gd name="connsiteY16" fmla="*/ 406386 h 546319"/>
                <a:gd name="connsiteX17" fmla="*/ 330182 w 531682"/>
                <a:gd name="connsiteY17" fmla="*/ 441973 h 546319"/>
                <a:gd name="connsiteX18" fmla="*/ 265130 w 531682"/>
                <a:gd name="connsiteY18" fmla="*/ 454398 h 546319"/>
                <a:gd name="connsiteX19" fmla="*/ 183080 w 531682"/>
                <a:gd name="connsiteY19" fmla="*/ 432599 h 546319"/>
                <a:gd name="connsiteX20" fmla="*/ 125710 w 531682"/>
                <a:gd name="connsiteY20" fmla="*/ 370254 h 546319"/>
                <a:gd name="connsiteX21" fmla="*/ 104516 w 531682"/>
                <a:gd name="connsiteY21" fmla="*/ 272648 h 546319"/>
                <a:gd name="connsiteX22" fmla="*/ 116393 w 531682"/>
                <a:gd name="connsiteY22" fmla="*/ 196351 h 546319"/>
                <a:gd name="connsiteX23" fmla="*/ 149954 w 531682"/>
                <a:gd name="connsiteY23" fmla="*/ 139565 h 546319"/>
                <a:gd name="connsiteX24" fmla="*/ 201549 w 531682"/>
                <a:gd name="connsiteY24" fmla="*/ 103923 h 546319"/>
                <a:gd name="connsiteX25" fmla="*/ 265566 w 531682"/>
                <a:gd name="connsiteY25" fmla="*/ 92043 h 546319"/>
                <a:gd name="connsiteX26" fmla="*/ 349686 w 531682"/>
                <a:gd name="connsiteY26" fmla="*/ 113842 h 546319"/>
                <a:gd name="connsiteX27" fmla="*/ 407492 w 531682"/>
                <a:gd name="connsiteY27" fmla="*/ 175806 h 546319"/>
                <a:gd name="connsiteX28" fmla="*/ 428686 w 531682"/>
                <a:gd name="connsiteY28" fmla="*/ 272866 h 546319"/>
                <a:gd name="connsiteX29" fmla="*/ 416046 w 531682"/>
                <a:gd name="connsiteY29" fmla="*/ 349054 h 54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1682" h="546319">
                  <a:moveTo>
                    <a:pt x="402643" y="34111"/>
                  </a:moveTo>
                  <a:cubicBezTo>
                    <a:pt x="360670" y="10879"/>
                    <a:pt x="313309" y="-871"/>
                    <a:pt x="265348" y="50"/>
                  </a:cubicBezTo>
                  <a:cubicBezTo>
                    <a:pt x="229302" y="-293"/>
                    <a:pt x="193540" y="6372"/>
                    <a:pt x="160033" y="19669"/>
                  </a:cubicBezTo>
                  <a:cubicBezTo>
                    <a:pt x="128237" y="32373"/>
                    <a:pt x="99427" y="51545"/>
                    <a:pt x="75422" y="75966"/>
                  </a:cubicBezTo>
                  <a:cubicBezTo>
                    <a:pt x="51080" y="100735"/>
                    <a:pt x="32087" y="130251"/>
                    <a:pt x="19633" y="162672"/>
                  </a:cubicBezTo>
                  <a:cubicBezTo>
                    <a:pt x="6251" y="197774"/>
                    <a:pt x="-401" y="235083"/>
                    <a:pt x="19" y="272648"/>
                  </a:cubicBezTo>
                  <a:cubicBezTo>
                    <a:pt x="19" y="326345"/>
                    <a:pt x="11553" y="373850"/>
                    <a:pt x="34615" y="415160"/>
                  </a:cubicBezTo>
                  <a:cubicBezTo>
                    <a:pt x="56724" y="455510"/>
                    <a:pt x="89599" y="488922"/>
                    <a:pt x="129578" y="511675"/>
                  </a:cubicBezTo>
                  <a:cubicBezTo>
                    <a:pt x="171306" y="535142"/>
                    <a:pt x="218520" y="547083"/>
                    <a:pt x="266383" y="546281"/>
                  </a:cubicBezTo>
                  <a:cubicBezTo>
                    <a:pt x="302472" y="546625"/>
                    <a:pt x="338273" y="539785"/>
                    <a:pt x="371698" y="526172"/>
                  </a:cubicBezTo>
                  <a:cubicBezTo>
                    <a:pt x="403335" y="513169"/>
                    <a:pt x="432091" y="494040"/>
                    <a:pt x="456308" y="469876"/>
                  </a:cubicBezTo>
                  <a:cubicBezTo>
                    <a:pt x="480690" y="445335"/>
                    <a:pt x="499671" y="415966"/>
                    <a:pt x="512044" y="383660"/>
                  </a:cubicBezTo>
                  <a:cubicBezTo>
                    <a:pt x="525490" y="348215"/>
                    <a:pt x="532148" y="310557"/>
                    <a:pt x="531658" y="272648"/>
                  </a:cubicBezTo>
                  <a:cubicBezTo>
                    <a:pt x="531658" y="218150"/>
                    <a:pt x="520145" y="170481"/>
                    <a:pt x="497116" y="129646"/>
                  </a:cubicBezTo>
                  <a:cubicBezTo>
                    <a:pt x="475034" y="89699"/>
                    <a:pt x="442339" y="56635"/>
                    <a:pt x="402643" y="34111"/>
                  </a:cubicBezTo>
                  <a:close/>
                  <a:moveTo>
                    <a:pt x="416046" y="349054"/>
                  </a:moveTo>
                  <a:cubicBezTo>
                    <a:pt x="408642" y="370297"/>
                    <a:pt x="396977" y="389807"/>
                    <a:pt x="381777" y="406386"/>
                  </a:cubicBezTo>
                  <a:cubicBezTo>
                    <a:pt x="367361" y="421852"/>
                    <a:pt x="349757" y="433994"/>
                    <a:pt x="330182" y="441973"/>
                  </a:cubicBezTo>
                  <a:cubicBezTo>
                    <a:pt x="309533" y="450382"/>
                    <a:pt x="287424" y="454605"/>
                    <a:pt x="265130" y="454398"/>
                  </a:cubicBezTo>
                  <a:cubicBezTo>
                    <a:pt x="236303" y="454758"/>
                    <a:pt x="207929" y="447215"/>
                    <a:pt x="183080" y="432599"/>
                  </a:cubicBezTo>
                  <a:cubicBezTo>
                    <a:pt x="158404" y="417716"/>
                    <a:pt x="138496" y="396080"/>
                    <a:pt x="125710" y="370254"/>
                  </a:cubicBezTo>
                  <a:cubicBezTo>
                    <a:pt x="111544" y="343076"/>
                    <a:pt x="104478" y="310540"/>
                    <a:pt x="104516" y="272648"/>
                  </a:cubicBezTo>
                  <a:cubicBezTo>
                    <a:pt x="104069" y="246724"/>
                    <a:pt x="108085" y="220913"/>
                    <a:pt x="116393" y="196351"/>
                  </a:cubicBezTo>
                  <a:cubicBezTo>
                    <a:pt x="123694" y="175380"/>
                    <a:pt x="135108" y="156072"/>
                    <a:pt x="149954" y="139565"/>
                  </a:cubicBezTo>
                  <a:cubicBezTo>
                    <a:pt x="164174" y="123864"/>
                    <a:pt x="181832" y="111662"/>
                    <a:pt x="201549" y="103923"/>
                  </a:cubicBezTo>
                  <a:cubicBezTo>
                    <a:pt x="221936" y="95928"/>
                    <a:pt x="243664" y="91895"/>
                    <a:pt x="265566" y="92043"/>
                  </a:cubicBezTo>
                  <a:cubicBezTo>
                    <a:pt x="295068" y="91519"/>
                    <a:pt x="324151" y="99056"/>
                    <a:pt x="349686" y="113842"/>
                  </a:cubicBezTo>
                  <a:cubicBezTo>
                    <a:pt x="374416" y="128621"/>
                    <a:pt x="394460" y="150104"/>
                    <a:pt x="407492" y="175806"/>
                  </a:cubicBezTo>
                  <a:cubicBezTo>
                    <a:pt x="421620" y="202689"/>
                    <a:pt x="428686" y="235045"/>
                    <a:pt x="428686" y="272866"/>
                  </a:cubicBezTo>
                  <a:cubicBezTo>
                    <a:pt x="428958" y="298807"/>
                    <a:pt x="424682" y="324595"/>
                    <a:pt x="416046" y="349054"/>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6" name="Forma libre 35">
              <a:extLst>
                <a:ext uri="{FF2B5EF4-FFF2-40B4-BE49-F238E27FC236}">
                  <a16:creationId xmlns:a16="http://schemas.microsoft.com/office/drawing/2014/main" id="{F723887A-2295-66E1-7D5F-6CC1F1066D0E}"/>
                </a:ext>
              </a:extLst>
            </p:cNvPr>
            <p:cNvSpPr/>
            <p:nvPr/>
          </p:nvSpPr>
          <p:spPr>
            <a:xfrm>
              <a:off x="8131743" y="6297409"/>
              <a:ext cx="198256" cy="723372"/>
            </a:xfrm>
            <a:custGeom>
              <a:avLst/>
              <a:gdLst>
                <a:gd name="connsiteX0" fmla="*/ 114136 w 198256"/>
                <a:gd name="connsiteY0" fmla="*/ 618223 h 723372"/>
                <a:gd name="connsiteX1" fmla="*/ 101223 w 198256"/>
                <a:gd name="connsiteY1" fmla="*/ 572227 h 723372"/>
                <a:gd name="connsiteX2" fmla="*/ 101223 w 198256"/>
                <a:gd name="connsiteY2" fmla="*/ 0 h 723372"/>
                <a:gd name="connsiteX3" fmla="*/ 50 w 198256"/>
                <a:gd name="connsiteY3" fmla="*/ 0 h 723372"/>
                <a:gd name="connsiteX4" fmla="*/ 50 w 198256"/>
                <a:gd name="connsiteY4" fmla="*/ 578712 h 723372"/>
                <a:gd name="connsiteX5" fmla="*/ 15577 w 198256"/>
                <a:gd name="connsiteY5" fmla="*/ 654082 h 723372"/>
                <a:gd name="connsiteX6" fmla="*/ 63031 w 198256"/>
                <a:gd name="connsiteY6" fmla="*/ 704711 h 723372"/>
                <a:gd name="connsiteX7" fmla="*/ 141486 w 198256"/>
                <a:gd name="connsiteY7" fmla="*/ 723294 h 723372"/>
                <a:gd name="connsiteX8" fmla="*/ 198257 w 198256"/>
                <a:gd name="connsiteY8" fmla="*/ 723294 h 723372"/>
                <a:gd name="connsiteX9" fmla="*/ 198257 w 198256"/>
                <a:gd name="connsiteY9" fmla="*/ 634463 h 723372"/>
                <a:gd name="connsiteX10" fmla="*/ 156959 w 198256"/>
                <a:gd name="connsiteY10" fmla="*/ 634463 h 723372"/>
                <a:gd name="connsiteX11" fmla="*/ 114136 w 198256"/>
                <a:gd name="connsiteY11" fmla="*/ 618223 h 72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256" h="723372">
                  <a:moveTo>
                    <a:pt x="114136" y="618223"/>
                  </a:moveTo>
                  <a:cubicBezTo>
                    <a:pt x="105527" y="607541"/>
                    <a:pt x="101223" y="592211"/>
                    <a:pt x="101223" y="572227"/>
                  </a:cubicBezTo>
                  <a:lnTo>
                    <a:pt x="101223" y="0"/>
                  </a:lnTo>
                  <a:lnTo>
                    <a:pt x="50" y="0"/>
                  </a:lnTo>
                  <a:lnTo>
                    <a:pt x="50" y="578712"/>
                  </a:lnTo>
                  <a:cubicBezTo>
                    <a:pt x="-577" y="604691"/>
                    <a:pt x="4735" y="630468"/>
                    <a:pt x="15577" y="654082"/>
                  </a:cubicBezTo>
                  <a:cubicBezTo>
                    <a:pt x="25869" y="675402"/>
                    <a:pt x="42426" y="693064"/>
                    <a:pt x="63031" y="704711"/>
                  </a:cubicBezTo>
                  <a:cubicBezTo>
                    <a:pt x="87074" y="717752"/>
                    <a:pt x="114152" y="724166"/>
                    <a:pt x="141486" y="723294"/>
                  </a:cubicBezTo>
                  <a:lnTo>
                    <a:pt x="198257" y="723294"/>
                  </a:lnTo>
                  <a:lnTo>
                    <a:pt x="198257" y="634463"/>
                  </a:lnTo>
                  <a:lnTo>
                    <a:pt x="156959" y="634463"/>
                  </a:lnTo>
                  <a:cubicBezTo>
                    <a:pt x="137018" y="634190"/>
                    <a:pt x="122744" y="628904"/>
                    <a:pt x="114136" y="618223"/>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7" name="Forma libre 36">
              <a:extLst>
                <a:ext uri="{FF2B5EF4-FFF2-40B4-BE49-F238E27FC236}">
                  <a16:creationId xmlns:a16="http://schemas.microsoft.com/office/drawing/2014/main" id="{33C6A59D-E4A7-CB5D-0CEA-8FB8A06AD00B}"/>
                </a:ext>
              </a:extLst>
            </p:cNvPr>
            <p:cNvSpPr/>
            <p:nvPr/>
          </p:nvSpPr>
          <p:spPr>
            <a:xfrm>
              <a:off x="8354080" y="6485504"/>
              <a:ext cx="464583" cy="546397"/>
            </a:xfrm>
            <a:custGeom>
              <a:avLst/>
              <a:gdLst>
                <a:gd name="connsiteX0" fmla="*/ 444795 w 464583"/>
                <a:gd name="connsiteY0" fmla="*/ 113604 h 546397"/>
                <a:gd name="connsiteX1" fmla="*/ 392709 w 464583"/>
                <a:gd name="connsiteY1" fmla="*/ 49079 h 546397"/>
                <a:gd name="connsiteX2" fmla="*/ 318341 w 464583"/>
                <a:gd name="connsiteY2" fmla="*/ 11912 h 546397"/>
                <a:gd name="connsiteX3" fmla="*/ 230080 w 464583"/>
                <a:gd name="connsiteY3" fmla="*/ 31 h 546397"/>
                <a:gd name="connsiteX4" fmla="*/ 102101 w 464583"/>
                <a:gd name="connsiteY4" fmla="*/ 31531 h 546397"/>
                <a:gd name="connsiteX5" fmla="*/ 17435 w 464583"/>
                <a:gd name="connsiteY5" fmla="*/ 127011 h 546397"/>
                <a:gd name="connsiteX6" fmla="*/ 96925 w 464583"/>
                <a:gd name="connsiteY6" fmla="*/ 172626 h 546397"/>
                <a:gd name="connsiteX7" fmla="*/ 145959 w 464583"/>
                <a:gd name="connsiteY7" fmla="*/ 112678 h 546397"/>
                <a:gd name="connsiteX8" fmla="*/ 228009 w 464583"/>
                <a:gd name="connsiteY8" fmla="*/ 90879 h 546397"/>
                <a:gd name="connsiteX9" fmla="*/ 295622 w 464583"/>
                <a:gd name="connsiteY9" fmla="*/ 103304 h 546397"/>
                <a:gd name="connsiteX10" fmla="*/ 344656 w 464583"/>
                <a:gd name="connsiteY10" fmla="*/ 143578 h 546397"/>
                <a:gd name="connsiteX11" fmla="*/ 363289 w 464583"/>
                <a:gd name="connsiteY11" fmla="*/ 216878 h 546397"/>
                <a:gd name="connsiteX12" fmla="*/ 363289 w 464583"/>
                <a:gd name="connsiteY12" fmla="*/ 275354 h 546397"/>
                <a:gd name="connsiteX13" fmla="*/ 351902 w 464583"/>
                <a:gd name="connsiteY13" fmla="*/ 264454 h 546397"/>
                <a:gd name="connsiteX14" fmla="*/ 211502 w 464583"/>
                <a:gd name="connsiteY14" fmla="*/ 222164 h 546397"/>
                <a:gd name="connsiteX15" fmla="*/ 104171 w 464583"/>
                <a:gd name="connsiteY15" fmla="*/ 240748 h 546397"/>
                <a:gd name="connsiteX16" fmla="*/ 27896 w 464583"/>
                <a:gd name="connsiteY16" fmla="*/ 295954 h 546397"/>
                <a:gd name="connsiteX17" fmla="*/ 27351 w 464583"/>
                <a:gd name="connsiteY17" fmla="*/ 472036 h 546397"/>
                <a:gd name="connsiteX18" fmla="*/ 101665 w 464583"/>
                <a:gd name="connsiteY18" fmla="*/ 527297 h 546397"/>
                <a:gd name="connsiteX19" fmla="*/ 206434 w 464583"/>
                <a:gd name="connsiteY19" fmla="*/ 546371 h 546397"/>
                <a:gd name="connsiteX20" fmla="*/ 349941 w 464583"/>
                <a:gd name="connsiteY20" fmla="*/ 502501 h 546397"/>
                <a:gd name="connsiteX21" fmla="*/ 368519 w 464583"/>
                <a:gd name="connsiteY21" fmla="*/ 482881 h 546397"/>
                <a:gd name="connsiteX22" fmla="*/ 368519 w 464583"/>
                <a:gd name="connsiteY22" fmla="*/ 535036 h 546397"/>
                <a:gd name="connsiteX23" fmla="*/ 464517 w 464583"/>
                <a:gd name="connsiteY23" fmla="*/ 535036 h 546397"/>
                <a:gd name="connsiteX24" fmla="*/ 464517 w 464583"/>
                <a:gd name="connsiteY24" fmla="*/ 207559 h 546397"/>
                <a:gd name="connsiteX25" fmla="*/ 444795 w 464583"/>
                <a:gd name="connsiteY25" fmla="*/ 113604 h 546397"/>
                <a:gd name="connsiteX26" fmla="*/ 329183 w 464583"/>
                <a:gd name="connsiteY26" fmla="*/ 446041 h 546397"/>
                <a:gd name="connsiteX27" fmla="*/ 236563 w 464583"/>
                <a:gd name="connsiteY27" fmla="*/ 467840 h 546397"/>
                <a:gd name="connsiteX28" fmla="*/ 142090 w 464583"/>
                <a:gd name="connsiteY28" fmla="*/ 446041 h 546397"/>
                <a:gd name="connsiteX29" fmla="*/ 104444 w 464583"/>
                <a:gd name="connsiteY29" fmla="*/ 383041 h 546397"/>
                <a:gd name="connsiteX30" fmla="*/ 142090 w 464583"/>
                <a:gd name="connsiteY30" fmla="*/ 318516 h 546397"/>
                <a:gd name="connsiteX31" fmla="*/ 236563 w 464583"/>
                <a:gd name="connsiteY31" fmla="*/ 297371 h 546397"/>
                <a:gd name="connsiteX32" fmla="*/ 329183 w 464583"/>
                <a:gd name="connsiteY32" fmla="*/ 319170 h 546397"/>
                <a:gd name="connsiteX33" fmla="*/ 366340 w 464583"/>
                <a:gd name="connsiteY33" fmla="*/ 383150 h 546397"/>
                <a:gd name="connsiteX34" fmla="*/ 329183 w 464583"/>
                <a:gd name="connsiteY34" fmla="*/ 446095 h 54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64583" h="546397">
                  <a:moveTo>
                    <a:pt x="444795" y="113604"/>
                  </a:moveTo>
                  <a:cubicBezTo>
                    <a:pt x="432482" y="88448"/>
                    <a:pt x="414720" y="66393"/>
                    <a:pt x="392709" y="49079"/>
                  </a:cubicBezTo>
                  <a:cubicBezTo>
                    <a:pt x="370590" y="31967"/>
                    <a:pt x="345310" y="19340"/>
                    <a:pt x="318341" y="11912"/>
                  </a:cubicBezTo>
                  <a:cubicBezTo>
                    <a:pt x="289629" y="3879"/>
                    <a:pt x="259882" y="-116"/>
                    <a:pt x="230080" y="31"/>
                  </a:cubicBezTo>
                  <a:cubicBezTo>
                    <a:pt x="185404" y="-661"/>
                    <a:pt x="141328" y="10190"/>
                    <a:pt x="102101" y="31531"/>
                  </a:cubicBezTo>
                  <a:cubicBezTo>
                    <a:pt x="63909" y="52878"/>
                    <a:pt x="34052" y="86530"/>
                    <a:pt x="17435" y="127011"/>
                  </a:cubicBezTo>
                  <a:lnTo>
                    <a:pt x="96925" y="172626"/>
                  </a:lnTo>
                  <a:cubicBezTo>
                    <a:pt x="106568" y="147976"/>
                    <a:pt x="123730" y="127000"/>
                    <a:pt x="145959" y="112678"/>
                  </a:cubicBezTo>
                  <a:cubicBezTo>
                    <a:pt x="168297" y="98143"/>
                    <a:pt x="195647" y="90879"/>
                    <a:pt x="228009" y="90879"/>
                  </a:cubicBezTo>
                  <a:cubicBezTo>
                    <a:pt x="251164" y="90568"/>
                    <a:pt x="274102" y="94792"/>
                    <a:pt x="295622" y="103304"/>
                  </a:cubicBezTo>
                  <a:cubicBezTo>
                    <a:pt x="315726" y="111365"/>
                    <a:pt x="332833" y="125430"/>
                    <a:pt x="344656" y="143578"/>
                  </a:cubicBezTo>
                  <a:cubicBezTo>
                    <a:pt x="357078" y="162178"/>
                    <a:pt x="363289" y="186615"/>
                    <a:pt x="363289" y="216878"/>
                  </a:cubicBezTo>
                  <a:lnTo>
                    <a:pt x="363289" y="275354"/>
                  </a:lnTo>
                  <a:cubicBezTo>
                    <a:pt x="359748" y="271594"/>
                    <a:pt x="355934" y="267888"/>
                    <a:pt x="351902" y="264454"/>
                  </a:cubicBezTo>
                  <a:cubicBezTo>
                    <a:pt x="319540" y="236263"/>
                    <a:pt x="272740" y="222164"/>
                    <a:pt x="211502" y="222164"/>
                  </a:cubicBezTo>
                  <a:cubicBezTo>
                    <a:pt x="174889" y="221684"/>
                    <a:pt x="138495" y="227984"/>
                    <a:pt x="104171" y="240748"/>
                  </a:cubicBezTo>
                  <a:cubicBezTo>
                    <a:pt x="74042" y="251560"/>
                    <a:pt x="47564" y="270705"/>
                    <a:pt x="27896" y="295954"/>
                  </a:cubicBezTo>
                  <a:cubicBezTo>
                    <a:pt x="-9098" y="348751"/>
                    <a:pt x="-9316" y="419010"/>
                    <a:pt x="27351" y="472036"/>
                  </a:cubicBezTo>
                  <a:cubicBezTo>
                    <a:pt x="46638" y="496898"/>
                    <a:pt x="72299" y="516011"/>
                    <a:pt x="101665" y="527297"/>
                  </a:cubicBezTo>
                  <a:cubicBezTo>
                    <a:pt x="135008" y="540382"/>
                    <a:pt x="170585" y="546862"/>
                    <a:pt x="206434" y="546371"/>
                  </a:cubicBezTo>
                  <a:cubicBezTo>
                    <a:pt x="268381" y="546371"/>
                    <a:pt x="316216" y="531750"/>
                    <a:pt x="349941" y="502501"/>
                  </a:cubicBezTo>
                  <a:cubicBezTo>
                    <a:pt x="356751" y="496577"/>
                    <a:pt x="362962" y="490004"/>
                    <a:pt x="368519" y="482881"/>
                  </a:cubicBezTo>
                  <a:lnTo>
                    <a:pt x="368519" y="535036"/>
                  </a:lnTo>
                  <a:lnTo>
                    <a:pt x="464517" y="535036"/>
                  </a:lnTo>
                  <a:lnTo>
                    <a:pt x="464517" y="207559"/>
                  </a:lnTo>
                  <a:cubicBezTo>
                    <a:pt x="465335" y="175133"/>
                    <a:pt x="458579" y="142957"/>
                    <a:pt x="444795" y="113604"/>
                  </a:cubicBezTo>
                  <a:close/>
                  <a:moveTo>
                    <a:pt x="329183" y="446041"/>
                  </a:moveTo>
                  <a:cubicBezTo>
                    <a:pt x="304448" y="460575"/>
                    <a:pt x="273556" y="467840"/>
                    <a:pt x="236563" y="467840"/>
                  </a:cubicBezTo>
                  <a:cubicBezTo>
                    <a:pt x="198698" y="467840"/>
                    <a:pt x="167207" y="460575"/>
                    <a:pt x="142090" y="446041"/>
                  </a:cubicBezTo>
                  <a:cubicBezTo>
                    <a:pt x="116974" y="431506"/>
                    <a:pt x="104444" y="410508"/>
                    <a:pt x="104444" y="383041"/>
                  </a:cubicBezTo>
                  <a:cubicBezTo>
                    <a:pt x="103354" y="356032"/>
                    <a:pt x="118064" y="330843"/>
                    <a:pt x="142090" y="318516"/>
                  </a:cubicBezTo>
                  <a:cubicBezTo>
                    <a:pt x="167207" y="304385"/>
                    <a:pt x="198698" y="297333"/>
                    <a:pt x="236563" y="297371"/>
                  </a:cubicBezTo>
                  <a:cubicBezTo>
                    <a:pt x="273720" y="297371"/>
                    <a:pt x="304612" y="304636"/>
                    <a:pt x="329183" y="319170"/>
                  </a:cubicBezTo>
                  <a:cubicBezTo>
                    <a:pt x="352774" y="331617"/>
                    <a:pt x="367212" y="356463"/>
                    <a:pt x="366340" y="383150"/>
                  </a:cubicBezTo>
                  <a:cubicBezTo>
                    <a:pt x="366340" y="410688"/>
                    <a:pt x="353972" y="431670"/>
                    <a:pt x="329183" y="446095"/>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8" name="Forma libre 37">
              <a:extLst>
                <a:ext uri="{FF2B5EF4-FFF2-40B4-BE49-F238E27FC236}">
                  <a16:creationId xmlns:a16="http://schemas.microsoft.com/office/drawing/2014/main" id="{10991F1D-07AF-F3A4-A3C3-0AC339A7B8C9}"/>
                </a:ext>
              </a:extLst>
            </p:cNvPr>
            <p:cNvSpPr/>
            <p:nvPr/>
          </p:nvSpPr>
          <p:spPr>
            <a:xfrm>
              <a:off x="4104456" y="5978216"/>
              <a:ext cx="686840" cy="1101544"/>
            </a:xfrm>
            <a:custGeom>
              <a:avLst/>
              <a:gdLst>
                <a:gd name="connsiteX0" fmla="*/ 0 w 686840"/>
                <a:gd name="connsiteY0" fmla="*/ 785313 h 1101544"/>
                <a:gd name="connsiteX1" fmla="*/ 91149 w 686840"/>
                <a:gd name="connsiteY1" fmla="*/ 1007446 h 1101544"/>
                <a:gd name="connsiteX2" fmla="*/ 454983 w 686840"/>
                <a:gd name="connsiteY2" fmla="*/ 1067066 h 1101544"/>
                <a:gd name="connsiteX3" fmla="*/ 564274 w 686840"/>
                <a:gd name="connsiteY3" fmla="*/ 0 h 1101544"/>
                <a:gd name="connsiteX4" fmla="*/ 0 w 686840"/>
                <a:gd name="connsiteY4" fmla="*/ 785313 h 1101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840" h="1101544">
                  <a:moveTo>
                    <a:pt x="0" y="785313"/>
                  </a:moveTo>
                  <a:cubicBezTo>
                    <a:pt x="-125" y="868487"/>
                    <a:pt x="32641" y="948337"/>
                    <a:pt x="91149" y="1007446"/>
                  </a:cubicBezTo>
                  <a:cubicBezTo>
                    <a:pt x="204037" y="1120365"/>
                    <a:pt x="357296" y="1120147"/>
                    <a:pt x="454983" y="1067066"/>
                  </a:cubicBezTo>
                  <a:cubicBezTo>
                    <a:pt x="574571" y="1002159"/>
                    <a:pt x="843605" y="807493"/>
                    <a:pt x="564274" y="0"/>
                  </a:cubicBezTo>
                  <a:cubicBezTo>
                    <a:pt x="564274" y="381157"/>
                    <a:pt x="0" y="419905"/>
                    <a:pt x="0" y="785313"/>
                  </a:cubicBezTo>
                  <a:close/>
                </a:path>
              </a:pathLst>
            </a:custGeom>
            <a:solidFill>
              <a:srgbClr val="FF9C1A"/>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39" name="Forma libre 38">
              <a:extLst>
                <a:ext uri="{FF2B5EF4-FFF2-40B4-BE49-F238E27FC236}">
                  <a16:creationId xmlns:a16="http://schemas.microsoft.com/office/drawing/2014/main" id="{F514A59A-8FC1-814E-F081-34F63FEB7B5C}"/>
                </a:ext>
              </a:extLst>
            </p:cNvPr>
            <p:cNvSpPr/>
            <p:nvPr/>
          </p:nvSpPr>
          <p:spPr>
            <a:xfrm>
              <a:off x="3704446" y="5978216"/>
              <a:ext cx="656948" cy="1101497"/>
            </a:xfrm>
            <a:custGeom>
              <a:avLst/>
              <a:gdLst>
                <a:gd name="connsiteX0" fmla="*/ 656949 w 656948"/>
                <a:gd name="connsiteY0" fmla="*/ 333690 h 1101497"/>
                <a:gd name="connsiteX1" fmla="*/ 564329 w 656948"/>
                <a:gd name="connsiteY1" fmla="*/ 0 h 1101497"/>
                <a:gd name="connsiteX2" fmla="*/ 0 w 656948"/>
                <a:gd name="connsiteY2" fmla="*/ 785313 h 1101497"/>
                <a:gd name="connsiteX3" fmla="*/ 91040 w 656948"/>
                <a:gd name="connsiteY3" fmla="*/ 1007446 h 1101497"/>
                <a:gd name="connsiteX4" fmla="*/ 454874 w 656948"/>
                <a:gd name="connsiteY4" fmla="*/ 1067066 h 1101497"/>
                <a:gd name="connsiteX5" fmla="*/ 656949 w 656948"/>
                <a:gd name="connsiteY5" fmla="*/ 333690 h 110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6948" h="1101497">
                  <a:moveTo>
                    <a:pt x="656949" y="333690"/>
                  </a:moveTo>
                  <a:cubicBezTo>
                    <a:pt x="638425" y="233795"/>
                    <a:pt x="608732" y="131503"/>
                    <a:pt x="564329" y="0"/>
                  </a:cubicBezTo>
                  <a:cubicBezTo>
                    <a:pt x="564329" y="381157"/>
                    <a:pt x="0" y="419905"/>
                    <a:pt x="0" y="785313"/>
                  </a:cubicBezTo>
                  <a:cubicBezTo>
                    <a:pt x="-125" y="868471"/>
                    <a:pt x="32592" y="948310"/>
                    <a:pt x="91040" y="1007446"/>
                  </a:cubicBezTo>
                  <a:cubicBezTo>
                    <a:pt x="203928" y="1120365"/>
                    <a:pt x="358385" y="1120038"/>
                    <a:pt x="454874" y="1067066"/>
                  </a:cubicBezTo>
                  <a:cubicBezTo>
                    <a:pt x="230515" y="827767"/>
                    <a:pt x="309515" y="550754"/>
                    <a:pt x="656949" y="333690"/>
                  </a:cubicBezTo>
                  <a:close/>
                </a:path>
              </a:pathLst>
            </a:custGeom>
            <a:solidFill>
              <a:srgbClr val="0DA9FF"/>
            </a:solidFill>
            <a:ln w="5445" cap="flat">
              <a:noFill/>
              <a:prstDash val="solid"/>
              <a:miter/>
            </a:ln>
          </p:spPr>
          <p:txBody>
            <a:bodyPr rtlCol="0" anchor="ctr"/>
            <a:lstStyle/>
            <a:p>
              <a:endParaRPr lang="pt-BR" b="0" i="0" dirty="0">
                <a:latin typeface="IberPangea Text Light" panose="020B0404000000000000" pitchFamily="34" charset="0"/>
              </a:endParaRPr>
            </a:p>
          </p:txBody>
        </p:sp>
        <p:sp>
          <p:nvSpPr>
            <p:cNvPr id="40" name="Forma libre 39">
              <a:extLst>
                <a:ext uri="{FF2B5EF4-FFF2-40B4-BE49-F238E27FC236}">
                  <a16:creationId xmlns:a16="http://schemas.microsoft.com/office/drawing/2014/main" id="{8B6A82EA-EC03-19FC-DE0C-A07E0197AE93}"/>
                </a:ext>
              </a:extLst>
            </p:cNvPr>
            <p:cNvSpPr/>
            <p:nvPr/>
          </p:nvSpPr>
          <p:spPr>
            <a:xfrm>
              <a:off x="3304437" y="5978216"/>
              <a:ext cx="656948" cy="1361136"/>
            </a:xfrm>
            <a:custGeom>
              <a:avLst/>
              <a:gdLst>
                <a:gd name="connsiteX0" fmla="*/ 656948 w 656948"/>
                <a:gd name="connsiteY0" fmla="*/ 333690 h 1361136"/>
                <a:gd name="connsiteX1" fmla="*/ 564328 w 656948"/>
                <a:gd name="connsiteY1" fmla="*/ 0 h 1361136"/>
                <a:gd name="connsiteX2" fmla="*/ 0 w 656948"/>
                <a:gd name="connsiteY2" fmla="*/ 785313 h 1361136"/>
                <a:gd name="connsiteX3" fmla="*/ 151788 w 656948"/>
                <a:gd name="connsiteY3" fmla="*/ 1055240 h 1361136"/>
                <a:gd name="connsiteX4" fmla="*/ 137241 w 656948"/>
                <a:gd name="connsiteY4" fmla="*/ 1361136 h 1361136"/>
                <a:gd name="connsiteX5" fmla="*/ 209648 w 656948"/>
                <a:gd name="connsiteY5" fmla="*/ 1349092 h 1361136"/>
                <a:gd name="connsiteX6" fmla="*/ 198207 w 656948"/>
                <a:gd name="connsiteY6" fmla="*/ 1078674 h 1361136"/>
                <a:gd name="connsiteX7" fmla="*/ 454873 w 656948"/>
                <a:gd name="connsiteY7" fmla="*/ 1067175 h 1361136"/>
                <a:gd name="connsiteX8" fmla="*/ 656948 w 656948"/>
                <a:gd name="connsiteY8" fmla="*/ 333690 h 13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948" h="1361136">
                  <a:moveTo>
                    <a:pt x="656948" y="333690"/>
                  </a:moveTo>
                  <a:cubicBezTo>
                    <a:pt x="638424" y="233795"/>
                    <a:pt x="608677" y="131503"/>
                    <a:pt x="564328" y="0"/>
                  </a:cubicBezTo>
                  <a:cubicBezTo>
                    <a:pt x="564328" y="381157"/>
                    <a:pt x="0" y="419905"/>
                    <a:pt x="0" y="785313"/>
                  </a:cubicBezTo>
                  <a:cubicBezTo>
                    <a:pt x="0" y="972731"/>
                    <a:pt x="151788" y="1055240"/>
                    <a:pt x="151788" y="1055240"/>
                  </a:cubicBezTo>
                  <a:cubicBezTo>
                    <a:pt x="128202" y="1155445"/>
                    <a:pt x="123272" y="1259144"/>
                    <a:pt x="137241" y="1361136"/>
                  </a:cubicBezTo>
                  <a:lnTo>
                    <a:pt x="209648" y="1349092"/>
                  </a:lnTo>
                  <a:cubicBezTo>
                    <a:pt x="174235" y="1225927"/>
                    <a:pt x="195973" y="1091808"/>
                    <a:pt x="198207" y="1078674"/>
                  </a:cubicBezTo>
                  <a:cubicBezTo>
                    <a:pt x="290827" y="1115787"/>
                    <a:pt x="386334" y="1104779"/>
                    <a:pt x="454873" y="1067175"/>
                  </a:cubicBezTo>
                  <a:cubicBezTo>
                    <a:pt x="230188" y="827767"/>
                    <a:pt x="309514" y="550809"/>
                    <a:pt x="656948" y="333690"/>
                  </a:cubicBezTo>
                  <a:close/>
                </a:path>
              </a:pathLst>
            </a:custGeom>
            <a:solidFill>
              <a:srgbClr val="00A443"/>
            </a:solidFill>
            <a:ln w="5445" cap="flat">
              <a:noFill/>
              <a:prstDash val="solid"/>
              <a:miter/>
            </a:ln>
          </p:spPr>
          <p:txBody>
            <a:bodyPr rtlCol="0" anchor="ctr"/>
            <a:lstStyle/>
            <a:p>
              <a:endParaRPr lang="pt-BR" b="0" i="0" dirty="0">
                <a:latin typeface="IberPangea Text Light" panose="020B0404000000000000" pitchFamily="34" charset="0"/>
              </a:endParaRPr>
            </a:p>
          </p:txBody>
        </p:sp>
      </p:grpSp>
    </p:spTree>
    <p:extLst>
      <p:ext uri="{BB962C8B-B14F-4D97-AF65-F5344CB8AC3E}">
        <p14:creationId xmlns:p14="http://schemas.microsoft.com/office/powerpoint/2010/main" val="3317449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ímbolo">
    <p:bg>
      <p:bgRef idx="1001">
        <a:schemeClr val="bg1"/>
      </p:bgRef>
    </p:bg>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B0107444-D159-423D-421E-45DE319903A4}"/>
              </a:ext>
            </a:extLst>
          </p:cNvPr>
          <p:cNvGrpSpPr/>
          <p:nvPr userDrawn="1"/>
        </p:nvGrpSpPr>
        <p:grpSpPr>
          <a:xfrm>
            <a:off x="11132335" y="5891188"/>
            <a:ext cx="2116251" cy="1931844"/>
            <a:chOff x="11132335" y="5891188"/>
            <a:chExt cx="2116251" cy="1931844"/>
          </a:xfrm>
        </p:grpSpPr>
        <p:sp>
          <p:nvSpPr>
            <p:cNvPr id="5" name="Forma libre 4">
              <a:extLst>
                <a:ext uri="{FF2B5EF4-FFF2-40B4-BE49-F238E27FC236}">
                  <a16:creationId xmlns:a16="http://schemas.microsoft.com/office/drawing/2014/main" id="{E0EE21D4-20A4-20E0-1C0E-8A3B68D4C473}"/>
                </a:ext>
              </a:extLst>
            </p:cNvPr>
            <p:cNvSpPr/>
            <p:nvPr/>
          </p:nvSpPr>
          <p:spPr>
            <a:xfrm>
              <a:off x="12270979" y="5891188"/>
              <a:ext cx="977607" cy="1563573"/>
            </a:xfrm>
            <a:custGeom>
              <a:avLst/>
              <a:gdLst>
                <a:gd name="connsiteX0" fmla="*/ 1 w 977607"/>
                <a:gd name="connsiteY0" fmla="*/ 1114719 h 1563573"/>
                <a:gd name="connsiteX1" fmla="*/ 129730 w 977607"/>
                <a:gd name="connsiteY1" fmla="*/ 1430027 h 1563573"/>
                <a:gd name="connsiteX2" fmla="*/ 647564 w 977607"/>
                <a:gd name="connsiteY2" fmla="*/ 1514656 h 1563573"/>
                <a:gd name="connsiteX3" fmla="*/ 803116 w 977607"/>
                <a:gd name="connsiteY3" fmla="*/ 0 h 1563573"/>
                <a:gd name="connsiteX4" fmla="*/ 1 w 977607"/>
                <a:gd name="connsiteY4" fmla="*/ 1114719 h 1563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607" h="1563573">
                  <a:moveTo>
                    <a:pt x="1" y="1114719"/>
                  </a:moveTo>
                  <a:cubicBezTo>
                    <a:pt x="-178" y="1232782"/>
                    <a:pt x="46457" y="1346126"/>
                    <a:pt x="129730" y="1430027"/>
                  </a:cubicBezTo>
                  <a:cubicBezTo>
                    <a:pt x="290322" y="1590234"/>
                    <a:pt x="508529" y="1590002"/>
                    <a:pt x="647564" y="1514656"/>
                  </a:cubicBezTo>
                  <a:cubicBezTo>
                    <a:pt x="818160" y="1422446"/>
                    <a:pt x="1200603" y="1146203"/>
                    <a:pt x="803116" y="0"/>
                  </a:cubicBezTo>
                  <a:cubicBezTo>
                    <a:pt x="803426" y="541037"/>
                    <a:pt x="1" y="596038"/>
                    <a:pt x="1" y="1114719"/>
                  </a:cubicBezTo>
                  <a:close/>
                </a:path>
              </a:pathLst>
            </a:custGeom>
            <a:solidFill>
              <a:srgbClr val="FF9C1A"/>
            </a:solidFill>
            <a:ln w="7750"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5">
              <a:extLst>
                <a:ext uri="{FF2B5EF4-FFF2-40B4-BE49-F238E27FC236}">
                  <a16:creationId xmlns:a16="http://schemas.microsoft.com/office/drawing/2014/main" id="{509360A9-C8EA-BDA1-6777-D0AD44799D23}"/>
                </a:ext>
              </a:extLst>
            </p:cNvPr>
            <p:cNvSpPr/>
            <p:nvPr/>
          </p:nvSpPr>
          <p:spPr>
            <a:xfrm>
              <a:off x="11701734" y="5891188"/>
              <a:ext cx="934939" cy="1563507"/>
            </a:xfrm>
            <a:custGeom>
              <a:avLst/>
              <a:gdLst>
                <a:gd name="connsiteX0" fmla="*/ 934940 w 934939"/>
                <a:gd name="connsiteY0" fmla="*/ 473659 h 1563507"/>
                <a:gd name="connsiteX1" fmla="*/ 803116 w 934939"/>
                <a:gd name="connsiteY1" fmla="*/ 0 h 1563507"/>
                <a:gd name="connsiteX2" fmla="*/ 1 w 934939"/>
                <a:gd name="connsiteY2" fmla="*/ 1114719 h 1563507"/>
                <a:gd name="connsiteX3" fmla="*/ 129730 w 934939"/>
                <a:gd name="connsiteY3" fmla="*/ 1430027 h 1563507"/>
                <a:gd name="connsiteX4" fmla="*/ 647564 w 934939"/>
                <a:gd name="connsiteY4" fmla="*/ 1514656 h 1563507"/>
                <a:gd name="connsiteX5" fmla="*/ 934940 w 934939"/>
                <a:gd name="connsiteY5" fmla="*/ 473659 h 156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4939" h="1563507">
                  <a:moveTo>
                    <a:pt x="934940" y="473659"/>
                  </a:moveTo>
                  <a:cubicBezTo>
                    <a:pt x="908575" y="331863"/>
                    <a:pt x="866314" y="186663"/>
                    <a:pt x="803116" y="0"/>
                  </a:cubicBezTo>
                  <a:cubicBezTo>
                    <a:pt x="803116" y="541037"/>
                    <a:pt x="1" y="596038"/>
                    <a:pt x="1" y="1114719"/>
                  </a:cubicBezTo>
                  <a:cubicBezTo>
                    <a:pt x="-178" y="1232782"/>
                    <a:pt x="46457" y="1346126"/>
                    <a:pt x="129730" y="1430027"/>
                  </a:cubicBezTo>
                  <a:cubicBezTo>
                    <a:pt x="290400" y="1590234"/>
                    <a:pt x="510235" y="1589848"/>
                    <a:pt x="647564" y="1514656"/>
                  </a:cubicBezTo>
                  <a:cubicBezTo>
                    <a:pt x="327543" y="1174980"/>
                    <a:pt x="440446" y="781773"/>
                    <a:pt x="934940" y="473659"/>
                  </a:cubicBezTo>
                  <a:close/>
                </a:path>
              </a:pathLst>
            </a:custGeom>
            <a:solidFill>
              <a:srgbClr val="0DA9FF"/>
            </a:solidFill>
            <a:ln w="7750"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6">
              <a:extLst>
                <a:ext uri="{FF2B5EF4-FFF2-40B4-BE49-F238E27FC236}">
                  <a16:creationId xmlns:a16="http://schemas.microsoft.com/office/drawing/2014/main" id="{205CB747-40E2-AF42-0583-EEF5012939B2}"/>
                </a:ext>
              </a:extLst>
            </p:cNvPr>
            <p:cNvSpPr/>
            <p:nvPr/>
          </p:nvSpPr>
          <p:spPr>
            <a:xfrm>
              <a:off x="11132335" y="5891188"/>
              <a:ext cx="935016" cy="1931844"/>
            </a:xfrm>
            <a:custGeom>
              <a:avLst/>
              <a:gdLst>
                <a:gd name="connsiteX0" fmla="*/ 935017 w 935016"/>
                <a:gd name="connsiteY0" fmla="*/ 473659 h 1931844"/>
                <a:gd name="connsiteX1" fmla="*/ 803193 w 935016"/>
                <a:gd name="connsiteY1" fmla="*/ 0 h 1931844"/>
                <a:gd name="connsiteX2" fmla="*/ 0 w 935016"/>
                <a:gd name="connsiteY2" fmla="*/ 1114719 h 1931844"/>
                <a:gd name="connsiteX3" fmla="*/ 216036 w 935016"/>
                <a:gd name="connsiteY3" fmla="*/ 1497870 h 1931844"/>
                <a:gd name="connsiteX4" fmla="*/ 195564 w 935016"/>
                <a:gd name="connsiteY4" fmla="*/ 1931844 h 1931844"/>
                <a:gd name="connsiteX5" fmla="*/ 298542 w 935016"/>
                <a:gd name="connsiteY5" fmla="*/ 1914826 h 1931844"/>
                <a:gd name="connsiteX6" fmla="*/ 282335 w 935016"/>
                <a:gd name="connsiteY6" fmla="*/ 1530979 h 1931844"/>
                <a:gd name="connsiteX7" fmla="*/ 647641 w 935016"/>
                <a:gd name="connsiteY7" fmla="*/ 1514656 h 1931844"/>
                <a:gd name="connsiteX8" fmla="*/ 935017 w 935016"/>
                <a:gd name="connsiteY8" fmla="*/ 473659 h 193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016" h="1931844">
                  <a:moveTo>
                    <a:pt x="935017" y="473659"/>
                  </a:moveTo>
                  <a:cubicBezTo>
                    <a:pt x="908575" y="331863"/>
                    <a:pt x="866313" y="186663"/>
                    <a:pt x="803193" y="0"/>
                  </a:cubicBezTo>
                  <a:cubicBezTo>
                    <a:pt x="803193" y="541037"/>
                    <a:pt x="0" y="596038"/>
                    <a:pt x="0" y="1114719"/>
                  </a:cubicBezTo>
                  <a:cubicBezTo>
                    <a:pt x="0" y="1380751"/>
                    <a:pt x="216036" y="1497870"/>
                    <a:pt x="216036" y="1497870"/>
                  </a:cubicBezTo>
                  <a:cubicBezTo>
                    <a:pt x="182568" y="1640045"/>
                    <a:pt x="175628" y="1787155"/>
                    <a:pt x="195564" y="1931844"/>
                  </a:cubicBezTo>
                  <a:lnTo>
                    <a:pt x="298542" y="1914826"/>
                  </a:lnTo>
                  <a:cubicBezTo>
                    <a:pt x="248216" y="1739998"/>
                    <a:pt x="279078" y="1549622"/>
                    <a:pt x="282335" y="1530979"/>
                  </a:cubicBezTo>
                  <a:cubicBezTo>
                    <a:pt x="414159" y="1583659"/>
                    <a:pt x="550092" y="1568033"/>
                    <a:pt x="647641" y="1514656"/>
                  </a:cubicBezTo>
                  <a:cubicBezTo>
                    <a:pt x="327620" y="1174980"/>
                    <a:pt x="440523" y="781773"/>
                    <a:pt x="935017" y="473659"/>
                  </a:cubicBezTo>
                  <a:close/>
                </a:path>
              </a:pathLst>
            </a:custGeom>
            <a:solidFill>
              <a:srgbClr val="00A443"/>
            </a:solidFill>
            <a:ln w="7750"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67783614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 blanco">
    <p:bg>
      <p:bgRef idx="1001">
        <a:schemeClr val="bg1"/>
      </p:bgRef>
    </p:bg>
    <p:spTree>
      <p:nvGrpSpPr>
        <p:cNvPr id="1" name=""/>
        <p:cNvGrpSpPr/>
        <p:nvPr/>
      </p:nvGrpSpPr>
      <p:grpSpPr>
        <a:xfrm>
          <a:off x="0" y="0"/>
          <a:ext cx="0" cy="0"/>
          <a:chOff x="0" y="0"/>
          <a:chExt cx="0" cy="0"/>
        </a:xfrm>
      </p:grpSpPr>
      <p:sp>
        <p:nvSpPr>
          <p:cNvPr id="5" name="Marcador de número de diapositiva 5">
            <a:extLst>
              <a:ext uri="{FF2B5EF4-FFF2-40B4-BE49-F238E27FC236}">
                <a16:creationId xmlns:a16="http://schemas.microsoft.com/office/drawing/2014/main" id="{3E4CCDF6-B850-E87E-9DF5-E8CF529034F1}"/>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Tree>
    <p:extLst>
      <p:ext uri="{BB962C8B-B14F-4D97-AF65-F5344CB8AC3E}">
        <p14:creationId xmlns:p14="http://schemas.microsoft.com/office/powerpoint/2010/main" val="2054103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0F6BA58-506E-438E-6C2B-545913116CCF}"/>
              </a:ext>
            </a:extLst>
          </p:cNvPr>
          <p:cNvSpPr>
            <a:spLocks noGrp="1"/>
          </p:cNvSpPr>
          <p:nvPr>
            <p:ph type="pic" sz="quarter" idx="13" hasCustomPrompt="1"/>
          </p:nvPr>
        </p:nvSpPr>
        <p:spPr>
          <a:xfrm>
            <a:off x="-1" y="0"/>
            <a:ext cx="24382413" cy="13716000"/>
          </a:xfrm>
          <a:prstGeom prst="roundRect">
            <a:avLst>
              <a:gd name="adj" fmla="val 0"/>
            </a:avLst>
          </a:prstGeom>
        </p:spPr>
        <p:txBody>
          <a:bodyPr/>
          <a:lstStyle/>
          <a:p>
            <a:r>
              <a:rPr lang="en-US" noProof="0"/>
              <a:t>Click on the icon to add an image</a:t>
            </a:r>
          </a:p>
        </p:txBody>
      </p:sp>
      <p:sp>
        <p:nvSpPr>
          <p:cNvPr id="14" name="Marcador de texto 12">
            <a:extLst>
              <a:ext uri="{FF2B5EF4-FFF2-40B4-BE49-F238E27FC236}">
                <a16:creationId xmlns:a16="http://schemas.microsoft.com/office/drawing/2014/main" id="{3E0B9FA4-106C-E699-7911-B99C1308D599}"/>
              </a:ext>
            </a:extLst>
          </p:cNvPr>
          <p:cNvSpPr>
            <a:spLocks noGrp="1"/>
          </p:cNvSpPr>
          <p:nvPr>
            <p:ph type="body" sz="quarter" idx="10" hasCustomPrompt="1"/>
          </p:nvPr>
        </p:nvSpPr>
        <p:spPr>
          <a:xfrm>
            <a:off x="806948" y="5844491"/>
            <a:ext cx="22000142" cy="478314"/>
          </a:xfrm>
          <a:prstGeom prst="rect">
            <a:avLst/>
          </a:prstGeom>
        </p:spPr>
        <p:txBody>
          <a:bodyPr anchor="ctr"/>
          <a:lstStyle>
            <a:lvl1pPr marL="0" indent="0">
              <a:buNone/>
              <a:defRPr sz="3577"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15" name="Título 14">
            <a:extLst>
              <a:ext uri="{FF2B5EF4-FFF2-40B4-BE49-F238E27FC236}">
                <a16:creationId xmlns:a16="http://schemas.microsoft.com/office/drawing/2014/main" id="{287BB230-0D91-CDCE-3890-640DA6A98A18}"/>
              </a:ext>
            </a:extLst>
          </p:cNvPr>
          <p:cNvSpPr>
            <a:spLocks noGrp="1"/>
          </p:cNvSpPr>
          <p:nvPr>
            <p:ph type="title" hasCustomPrompt="1"/>
          </p:nvPr>
        </p:nvSpPr>
        <p:spPr>
          <a:xfrm>
            <a:off x="812578" y="6322805"/>
            <a:ext cx="22059476" cy="2547128"/>
          </a:xfrm>
          <a:prstGeom prst="rect">
            <a:avLst/>
          </a:prstGeom>
        </p:spPr>
        <p:txBody>
          <a:bodyPr anchor="t"/>
          <a:lstStyle>
            <a:lvl1pPr>
              <a:lnSpc>
                <a:spcPct val="100000"/>
              </a:lnSpc>
              <a:defRPr sz="175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Big PPT Title</a:t>
            </a:r>
          </a:p>
        </p:txBody>
      </p:sp>
      <p:sp>
        <p:nvSpPr>
          <p:cNvPr id="17" name="Marcador de texto 12">
            <a:extLst>
              <a:ext uri="{FF2B5EF4-FFF2-40B4-BE49-F238E27FC236}">
                <a16:creationId xmlns:a16="http://schemas.microsoft.com/office/drawing/2014/main" id="{9DA38B74-8C19-3B01-F5CA-AFDA3E362171}"/>
              </a:ext>
            </a:extLst>
          </p:cNvPr>
          <p:cNvSpPr>
            <a:spLocks noGrp="1"/>
          </p:cNvSpPr>
          <p:nvPr>
            <p:ph type="body" sz="quarter" idx="12" hasCustomPrompt="1"/>
          </p:nvPr>
        </p:nvSpPr>
        <p:spPr>
          <a:xfrm>
            <a:off x="15449893" y="12834664"/>
            <a:ext cx="8150202" cy="478314"/>
          </a:xfrm>
          <a:prstGeom prst="rect">
            <a:avLst/>
          </a:prstGeom>
        </p:spPr>
        <p:txBody>
          <a:bodyPr/>
          <a:lstStyle>
            <a:lvl1pPr marL="0" indent="0" algn="r">
              <a:lnSpc>
                <a:spcPct val="100000"/>
              </a:lnSpc>
              <a:spcBef>
                <a:spcPts val="0"/>
              </a:spcBef>
              <a:buNone/>
              <a:defRPr sz="3000" b="0" i="0">
                <a:solidFill>
                  <a:schemeClr val="bg1"/>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12730F5A-8C2E-F949-910B-9BF3A206FE81}" type="datetime1">
              <a:rPr lang="en-US" noProof="0" smtClean="0"/>
              <a:t>29/3/23</a:t>
            </a:fld>
            <a:endParaRPr lang="en-US" noProof="0" dirty="0"/>
          </a:p>
        </p:txBody>
      </p:sp>
      <p:sp>
        <p:nvSpPr>
          <p:cNvPr id="2" name="Marcador de texto 12">
            <a:extLst>
              <a:ext uri="{FF2B5EF4-FFF2-40B4-BE49-F238E27FC236}">
                <a16:creationId xmlns:a16="http://schemas.microsoft.com/office/drawing/2014/main" id="{B2AF417B-2AAD-2201-544C-B352BA4B0742}"/>
              </a:ext>
            </a:extLst>
          </p:cNvPr>
          <p:cNvSpPr>
            <a:spLocks noGrp="1"/>
          </p:cNvSpPr>
          <p:nvPr>
            <p:ph type="body" sz="quarter" idx="14" hasCustomPrompt="1"/>
          </p:nvPr>
        </p:nvSpPr>
        <p:spPr>
          <a:xfrm>
            <a:off x="814388" y="12834664"/>
            <a:ext cx="8150202" cy="478314"/>
          </a:xfrm>
          <a:prstGeom prst="rect">
            <a:avLst/>
          </a:prstGeom>
        </p:spPr>
        <p:txBody>
          <a:bodyPr/>
          <a:lstStyle>
            <a:lvl1pPr marL="0" indent="0" algn="l">
              <a:lnSpc>
                <a:spcPct val="100000"/>
              </a:lnSpc>
              <a:spcBef>
                <a:spcPts val="0"/>
              </a:spcBef>
              <a:buNone/>
              <a:defRPr sz="3000" b="0" i="0">
                <a:solidFill>
                  <a:schemeClr val="bg1"/>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pic>
        <p:nvPicPr>
          <p:cNvPr id="5" name="Gráfico 4">
            <a:extLst>
              <a:ext uri="{FF2B5EF4-FFF2-40B4-BE49-F238E27FC236}">
                <a16:creationId xmlns:a16="http://schemas.microsoft.com/office/drawing/2014/main" id="{FE1B2BAD-BF7F-A4BD-AB5E-8DF9903A6F4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2933" y="842280"/>
            <a:ext cx="1531787" cy="1448235"/>
          </a:xfrm>
          <a:prstGeom prst="rect">
            <a:avLst/>
          </a:prstGeom>
        </p:spPr>
      </p:pic>
    </p:spTree>
    <p:extLst>
      <p:ext uri="{BB962C8B-B14F-4D97-AF65-F5344CB8AC3E}">
        <p14:creationId xmlns:p14="http://schemas.microsoft.com/office/powerpoint/2010/main" val="8858005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with Image long text">
    <p:bg>
      <p:bgRef idx="1001">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0F6BA58-506E-438E-6C2B-545913116CCF}"/>
              </a:ext>
            </a:extLst>
          </p:cNvPr>
          <p:cNvSpPr>
            <a:spLocks noGrp="1"/>
          </p:cNvSpPr>
          <p:nvPr>
            <p:ph type="pic" sz="quarter" idx="13" hasCustomPrompt="1"/>
          </p:nvPr>
        </p:nvSpPr>
        <p:spPr>
          <a:xfrm>
            <a:off x="-1" y="0"/>
            <a:ext cx="24382413" cy="13716000"/>
          </a:xfrm>
          <a:prstGeom prst="roundRect">
            <a:avLst>
              <a:gd name="adj" fmla="val 0"/>
            </a:avLst>
          </a:prstGeom>
        </p:spPr>
        <p:txBody>
          <a:bodyPr/>
          <a:lstStyle/>
          <a:p>
            <a:r>
              <a:rPr lang="en-US" noProof="0"/>
              <a:t>Click on the icon to add an image</a:t>
            </a:r>
          </a:p>
        </p:txBody>
      </p:sp>
      <p:sp>
        <p:nvSpPr>
          <p:cNvPr id="14" name="Marcador de texto 12">
            <a:extLst>
              <a:ext uri="{FF2B5EF4-FFF2-40B4-BE49-F238E27FC236}">
                <a16:creationId xmlns:a16="http://schemas.microsoft.com/office/drawing/2014/main" id="{3E0B9FA4-106C-E699-7911-B99C1308D599}"/>
              </a:ext>
            </a:extLst>
          </p:cNvPr>
          <p:cNvSpPr>
            <a:spLocks noGrp="1"/>
          </p:cNvSpPr>
          <p:nvPr>
            <p:ph type="body" sz="quarter" idx="10" hasCustomPrompt="1"/>
          </p:nvPr>
        </p:nvSpPr>
        <p:spPr>
          <a:xfrm>
            <a:off x="806948" y="5844491"/>
            <a:ext cx="22000142" cy="478314"/>
          </a:xfrm>
          <a:prstGeom prst="rect">
            <a:avLst/>
          </a:prstGeom>
        </p:spPr>
        <p:txBody>
          <a:bodyPr anchor="ctr"/>
          <a:lstStyle>
            <a:lvl1pPr marL="0" indent="0">
              <a:buNone/>
              <a:defRPr sz="3577"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15" name="Título 14">
            <a:extLst>
              <a:ext uri="{FF2B5EF4-FFF2-40B4-BE49-F238E27FC236}">
                <a16:creationId xmlns:a16="http://schemas.microsoft.com/office/drawing/2014/main" id="{287BB230-0D91-CDCE-3890-640DA6A98A18}"/>
              </a:ext>
            </a:extLst>
          </p:cNvPr>
          <p:cNvSpPr>
            <a:spLocks noGrp="1"/>
          </p:cNvSpPr>
          <p:nvPr>
            <p:ph type="title" hasCustomPrompt="1"/>
          </p:nvPr>
        </p:nvSpPr>
        <p:spPr>
          <a:xfrm>
            <a:off x="812578" y="6569968"/>
            <a:ext cx="22059476" cy="3240000"/>
          </a:xfrm>
          <a:prstGeom prst="rect">
            <a:avLst/>
          </a:prstGeom>
        </p:spPr>
        <p:txBody>
          <a:bodyPr anchor="t">
            <a:noAutofit/>
          </a:bodyPr>
          <a:lstStyle>
            <a:lvl1pPr>
              <a:lnSpc>
                <a:spcPct val="80000"/>
              </a:lnSpc>
              <a:defRPr sz="122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Small PPT Title</a:t>
            </a:r>
          </a:p>
        </p:txBody>
      </p:sp>
      <p:sp>
        <p:nvSpPr>
          <p:cNvPr id="17" name="Marcador de texto 12">
            <a:extLst>
              <a:ext uri="{FF2B5EF4-FFF2-40B4-BE49-F238E27FC236}">
                <a16:creationId xmlns:a16="http://schemas.microsoft.com/office/drawing/2014/main" id="{9DA38B74-8C19-3B01-F5CA-AFDA3E362171}"/>
              </a:ext>
            </a:extLst>
          </p:cNvPr>
          <p:cNvSpPr>
            <a:spLocks noGrp="1"/>
          </p:cNvSpPr>
          <p:nvPr>
            <p:ph type="body" sz="quarter" idx="12" hasCustomPrompt="1"/>
          </p:nvPr>
        </p:nvSpPr>
        <p:spPr>
          <a:xfrm>
            <a:off x="15449893" y="12834664"/>
            <a:ext cx="8150202" cy="478314"/>
          </a:xfrm>
          <a:prstGeom prst="rect">
            <a:avLst/>
          </a:prstGeom>
        </p:spPr>
        <p:txBody>
          <a:bodyPr/>
          <a:lstStyle>
            <a:lvl1pPr marL="0" indent="0" algn="r">
              <a:lnSpc>
                <a:spcPct val="100000"/>
              </a:lnSpc>
              <a:spcBef>
                <a:spcPts val="0"/>
              </a:spcBef>
              <a:buNone/>
              <a:defRPr sz="3000" b="0" i="0">
                <a:solidFill>
                  <a:schemeClr val="bg1"/>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8EBBC308-45BF-CF4E-8989-F41A37644456}" type="datetime1">
              <a:rPr lang="en-US" noProof="0" smtClean="0"/>
              <a:t>29/3/23</a:t>
            </a:fld>
            <a:endParaRPr lang="en-US" noProof="0" dirty="0"/>
          </a:p>
        </p:txBody>
      </p:sp>
      <p:sp>
        <p:nvSpPr>
          <p:cNvPr id="2" name="Marcador de texto 12">
            <a:extLst>
              <a:ext uri="{FF2B5EF4-FFF2-40B4-BE49-F238E27FC236}">
                <a16:creationId xmlns:a16="http://schemas.microsoft.com/office/drawing/2014/main" id="{394C8709-5400-E9AB-2B49-4AD77847F947}"/>
              </a:ext>
            </a:extLst>
          </p:cNvPr>
          <p:cNvSpPr>
            <a:spLocks noGrp="1"/>
          </p:cNvSpPr>
          <p:nvPr>
            <p:ph type="body" sz="quarter" idx="14" hasCustomPrompt="1"/>
          </p:nvPr>
        </p:nvSpPr>
        <p:spPr>
          <a:xfrm>
            <a:off x="814388" y="12834664"/>
            <a:ext cx="8150202" cy="478314"/>
          </a:xfrm>
          <a:prstGeom prst="rect">
            <a:avLst/>
          </a:prstGeom>
        </p:spPr>
        <p:txBody>
          <a:bodyPr/>
          <a:lstStyle>
            <a:lvl1pPr marL="0" indent="0" algn="l">
              <a:lnSpc>
                <a:spcPct val="100000"/>
              </a:lnSpc>
              <a:spcBef>
                <a:spcPts val="0"/>
              </a:spcBef>
              <a:buNone/>
              <a:defRPr sz="3000" b="0" i="0">
                <a:solidFill>
                  <a:schemeClr val="bg1"/>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pic>
        <p:nvPicPr>
          <p:cNvPr id="3" name="Gráfico 2">
            <a:extLst>
              <a:ext uri="{FF2B5EF4-FFF2-40B4-BE49-F238E27FC236}">
                <a16:creationId xmlns:a16="http://schemas.microsoft.com/office/drawing/2014/main" id="{A418536E-1376-6CA5-4A50-4EFBAD6EF96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52933" y="842280"/>
            <a:ext cx="1531787" cy="1448235"/>
          </a:xfrm>
          <a:prstGeom prst="rect">
            <a:avLst/>
          </a:prstGeom>
        </p:spPr>
      </p:pic>
    </p:spTree>
    <p:extLst>
      <p:ext uri="{BB962C8B-B14F-4D97-AF65-F5344CB8AC3E}">
        <p14:creationId xmlns:p14="http://schemas.microsoft.com/office/powerpoint/2010/main" val="272906457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ortada">
    <p:bg>
      <p:bgRef idx="1001">
        <a:schemeClr val="bg1"/>
      </p:bgRef>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814388" y="5844491"/>
            <a:ext cx="22000142" cy="478314"/>
          </a:xfrm>
          <a:prstGeom prst="rect">
            <a:avLst/>
          </a:prstGeom>
        </p:spPr>
        <p:txBody>
          <a:bodyPr anchor="ctr"/>
          <a:lstStyle>
            <a:lvl1pPr marL="0" indent="0">
              <a:buNone/>
              <a:defRPr sz="3577"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s-ES" dirty="0"/>
              <a:t>Subtítulo de portada</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15416135" y="12834000"/>
            <a:ext cx="8150202" cy="478314"/>
          </a:xfrm>
          <a:prstGeom prst="rect">
            <a:avLst/>
          </a:prstGeom>
        </p:spPr>
        <p:txBody>
          <a:bodyPr/>
          <a:lstStyle>
            <a:lvl1pPr marL="0" indent="0" algn="r">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2B24472-8DE9-4849-ADBA-3FCAC8B76F3B}" type="datetime1">
              <a:rPr lang="es-ES" smtClean="0"/>
              <a:t>29/3/23</a:t>
            </a:fld>
            <a:endParaRPr lang="es-ES"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814388" y="12834000"/>
            <a:ext cx="8150202" cy="478314"/>
          </a:xfrm>
          <a:prstGeom prst="rect">
            <a:avLst/>
          </a:prstGeom>
        </p:spPr>
        <p:txBody>
          <a:bodyPr/>
          <a:lstStyle>
            <a:lvl1pPr marL="0" indent="0" algn="l">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s-ES" dirty="0"/>
              <a:t>División Negocio</a:t>
            </a:r>
          </a:p>
        </p:txBody>
      </p:sp>
      <p:sp>
        <p:nvSpPr>
          <p:cNvPr id="2" name="Título 14">
            <a:extLst>
              <a:ext uri="{FF2B5EF4-FFF2-40B4-BE49-F238E27FC236}">
                <a16:creationId xmlns:a16="http://schemas.microsoft.com/office/drawing/2014/main" id="{EE43D0D4-53D9-E48B-97B4-161635A2CFA7}"/>
              </a:ext>
            </a:extLst>
          </p:cNvPr>
          <p:cNvSpPr>
            <a:spLocks noGrp="1"/>
          </p:cNvSpPr>
          <p:nvPr>
            <p:ph type="title" hasCustomPrompt="1"/>
          </p:nvPr>
        </p:nvSpPr>
        <p:spPr>
          <a:xfrm>
            <a:off x="812578" y="6569968"/>
            <a:ext cx="22060800" cy="3240000"/>
          </a:xfrm>
          <a:prstGeom prst="rect">
            <a:avLst/>
          </a:prstGeom>
        </p:spPr>
        <p:txBody>
          <a:bodyPr anchor="t">
            <a:noAutofit/>
          </a:bodyPr>
          <a:lstStyle>
            <a:lvl1pPr>
              <a:lnSpc>
                <a:spcPct val="80000"/>
              </a:lnSpc>
              <a:defRPr sz="122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dirty="0"/>
              <a:t>Título de Portada</a:t>
            </a:r>
          </a:p>
        </p:txBody>
      </p:sp>
      <p:grpSp>
        <p:nvGrpSpPr>
          <p:cNvPr id="3" name="Grupo 2">
            <a:extLst>
              <a:ext uri="{FF2B5EF4-FFF2-40B4-BE49-F238E27FC236}">
                <a16:creationId xmlns:a16="http://schemas.microsoft.com/office/drawing/2014/main" id="{1BBB9E8E-895E-A4B3-D4C0-21E3E88DF4E6}"/>
              </a:ext>
            </a:extLst>
          </p:cNvPr>
          <p:cNvGrpSpPr/>
          <p:nvPr userDrawn="1"/>
        </p:nvGrpSpPr>
        <p:grpSpPr>
          <a:xfrm>
            <a:off x="834843" y="1136199"/>
            <a:ext cx="3592014" cy="886655"/>
            <a:chOff x="834843" y="1136199"/>
            <a:chExt cx="3592014" cy="886655"/>
          </a:xfrm>
        </p:grpSpPr>
        <p:sp>
          <p:nvSpPr>
            <p:cNvPr id="5" name="Forma libre 4">
              <a:extLst>
                <a:ext uri="{FF2B5EF4-FFF2-40B4-BE49-F238E27FC236}">
                  <a16:creationId xmlns:a16="http://schemas.microsoft.com/office/drawing/2014/main" id="{CAB1C201-5320-371C-CE21-379ED29AA537}"/>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8">
              <a:extLst>
                <a:ext uri="{FF2B5EF4-FFF2-40B4-BE49-F238E27FC236}">
                  <a16:creationId xmlns:a16="http://schemas.microsoft.com/office/drawing/2014/main" id="{0FEE80AD-69EE-0314-B285-3DDE518F0AD5}"/>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9">
              <a:extLst>
                <a:ext uri="{FF2B5EF4-FFF2-40B4-BE49-F238E27FC236}">
                  <a16:creationId xmlns:a16="http://schemas.microsoft.com/office/drawing/2014/main" id="{78558550-C58A-9C1D-8C5B-D036006F8122}"/>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0">
              <a:extLst>
                <a:ext uri="{FF2B5EF4-FFF2-40B4-BE49-F238E27FC236}">
                  <a16:creationId xmlns:a16="http://schemas.microsoft.com/office/drawing/2014/main" id="{B124D79B-5566-FD82-68BB-437EA87CA410}"/>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1">
              <a:extLst>
                <a:ext uri="{FF2B5EF4-FFF2-40B4-BE49-F238E27FC236}">
                  <a16:creationId xmlns:a16="http://schemas.microsoft.com/office/drawing/2014/main" id="{03430EFA-764E-DFBB-660F-EBE9D5EF22DD}"/>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2">
              <a:extLst>
                <a:ext uri="{FF2B5EF4-FFF2-40B4-BE49-F238E27FC236}">
                  <a16:creationId xmlns:a16="http://schemas.microsoft.com/office/drawing/2014/main" id="{31F8DBC1-BC31-77A9-BDDD-A9D9285FC1B3}"/>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3">
              <a:extLst>
                <a:ext uri="{FF2B5EF4-FFF2-40B4-BE49-F238E27FC236}">
                  <a16:creationId xmlns:a16="http://schemas.microsoft.com/office/drawing/2014/main" id="{30ACA236-D369-22B6-7651-EE77253F9A15}"/>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4">
              <a:extLst>
                <a:ext uri="{FF2B5EF4-FFF2-40B4-BE49-F238E27FC236}">
                  <a16:creationId xmlns:a16="http://schemas.microsoft.com/office/drawing/2014/main" id="{1F0D0233-22AD-FD59-A297-172A5FEF4DA5}"/>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5">
              <a:extLst>
                <a:ext uri="{FF2B5EF4-FFF2-40B4-BE49-F238E27FC236}">
                  <a16:creationId xmlns:a16="http://schemas.microsoft.com/office/drawing/2014/main" id="{6B47749F-A361-DEA3-6853-9A794BA63F9F}"/>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6">
              <a:extLst>
                <a:ext uri="{FF2B5EF4-FFF2-40B4-BE49-F238E27FC236}">
                  <a16:creationId xmlns:a16="http://schemas.microsoft.com/office/drawing/2014/main" id="{217213D6-EB2C-1D0A-C7C2-751AE8DB62AF}"/>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7">
              <a:extLst>
                <a:ext uri="{FF2B5EF4-FFF2-40B4-BE49-F238E27FC236}">
                  <a16:creationId xmlns:a16="http://schemas.microsoft.com/office/drawing/2014/main" id="{325127FD-38B7-6F62-41DA-9BA2CB596432}"/>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8">
              <a:extLst>
                <a:ext uri="{FF2B5EF4-FFF2-40B4-BE49-F238E27FC236}">
                  <a16:creationId xmlns:a16="http://schemas.microsoft.com/office/drawing/2014/main" id="{17A0BD49-E1E4-4265-1B04-1CC94F3112BB}"/>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730708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Infor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B74A17-7A45-404C-BCD5-DB3D201A1C4D}"/>
              </a:ext>
            </a:extLst>
          </p:cNvPr>
          <p:cNvSpPr/>
          <p:nvPr userDrawn="1"/>
        </p:nvSpPr>
        <p:spPr>
          <a:xfrm>
            <a:off x="18357144" y="0"/>
            <a:ext cx="6025270" cy="2813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CE6D37-3709-4FF8-957D-B581B3FD7749}"/>
              </a:ext>
            </a:extLst>
          </p:cNvPr>
          <p:cNvSpPr/>
          <p:nvPr userDrawn="1"/>
        </p:nvSpPr>
        <p:spPr>
          <a:xfrm>
            <a:off x="1" y="12665320"/>
            <a:ext cx="2253655" cy="105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ector recto 17">
            <a:extLst>
              <a:ext uri="{FF2B5EF4-FFF2-40B4-BE49-F238E27FC236}">
                <a16:creationId xmlns:a16="http://schemas.microsoft.com/office/drawing/2014/main" id="{930D2A30-A6AB-00B9-D16F-BF08084A86E2}"/>
              </a:ext>
            </a:extLst>
          </p:cNvPr>
          <p:cNvCxnSpPr>
            <a:cxnSpLocks/>
          </p:cNvCxnSpPr>
          <p:nvPr userDrawn="1"/>
        </p:nvCxnSpPr>
        <p:spPr>
          <a:xfrm>
            <a:off x="791642" y="4625139"/>
            <a:ext cx="227763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9E8CC20B-F0D0-FD09-923F-B64CD4DAB5EC}"/>
              </a:ext>
            </a:extLst>
          </p:cNvPr>
          <p:cNvGrpSpPr/>
          <p:nvPr userDrawn="1"/>
        </p:nvGrpSpPr>
        <p:grpSpPr>
          <a:xfrm>
            <a:off x="834843" y="3120680"/>
            <a:ext cx="3592014" cy="886655"/>
            <a:chOff x="834843" y="1136199"/>
            <a:chExt cx="3592014" cy="886655"/>
          </a:xfrm>
        </p:grpSpPr>
        <p:sp>
          <p:nvSpPr>
            <p:cNvPr id="3" name="Forma libre 18">
              <a:extLst>
                <a:ext uri="{FF2B5EF4-FFF2-40B4-BE49-F238E27FC236}">
                  <a16:creationId xmlns:a16="http://schemas.microsoft.com/office/drawing/2014/main" id="{6F692543-348B-F9F6-DC71-67C6B95C5A2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19">
              <a:extLst>
                <a:ext uri="{FF2B5EF4-FFF2-40B4-BE49-F238E27FC236}">
                  <a16:creationId xmlns:a16="http://schemas.microsoft.com/office/drawing/2014/main" id="{05EC1FBF-CFE6-11CB-A864-7AB85192F65A}"/>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20">
              <a:extLst>
                <a:ext uri="{FF2B5EF4-FFF2-40B4-BE49-F238E27FC236}">
                  <a16:creationId xmlns:a16="http://schemas.microsoft.com/office/drawing/2014/main" id="{13205A18-9D78-3B0D-864E-D6C683882522}"/>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21">
              <a:extLst>
                <a:ext uri="{FF2B5EF4-FFF2-40B4-BE49-F238E27FC236}">
                  <a16:creationId xmlns:a16="http://schemas.microsoft.com/office/drawing/2014/main" id="{82095CC0-5188-28D3-DE29-80B8DF6A94E2}"/>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22">
              <a:extLst>
                <a:ext uri="{FF2B5EF4-FFF2-40B4-BE49-F238E27FC236}">
                  <a16:creationId xmlns:a16="http://schemas.microsoft.com/office/drawing/2014/main" id="{3DDD6908-3D3B-C7AB-7B8A-2176054416A8}"/>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23">
              <a:extLst>
                <a:ext uri="{FF2B5EF4-FFF2-40B4-BE49-F238E27FC236}">
                  <a16:creationId xmlns:a16="http://schemas.microsoft.com/office/drawing/2014/main" id="{20979871-8CB2-04C5-F897-8527C071492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24">
              <a:extLst>
                <a:ext uri="{FF2B5EF4-FFF2-40B4-BE49-F238E27FC236}">
                  <a16:creationId xmlns:a16="http://schemas.microsoft.com/office/drawing/2014/main" id="{A8C30B8C-9DAF-A4EB-546F-97DA3615C3AC}"/>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25">
              <a:extLst>
                <a:ext uri="{FF2B5EF4-FFF2-40B4-BE49-F238E27FC236}">
                  <a16:creationId xmlns:a16="http://schemas.microsoft.com/office/drawing/2014/main" id="{5196A1E4-F178-912D-BB93-362619B44929}"/>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26">
              <a:extLst>
                <a:ext uri="{FF2B5EF4-FFF2-40B4-BE49-F238E27FC236}">
                  <a16:creationId xmlns:a16="http://schemas.microsoft.com/office/drawing/2014/main" id="{60433AC5-9BF5-5016-27C6-623CB52087C0}"/>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27">
              <a:extLst>
                <a:ext uri="{FF2B5EF4-FFF2-40B4-BE49-F238E27FC236}">
                  <a16:creationId xmlns:a16="http://schemas.microsoft.com/office/drawing/2014/main" id="{D37D6D18-6285-77A9-2895-3FD68E3F9DF2}"/>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28">
              <a:extLst>
                <a:ext uri="{FF2B5EF4-FFF2-40B4-BE49-F238E27FC236}">
                  <a16:creationId xmlns:a16="http://schemas.microsoft.com/office/drawing/2014/main" id="{C853379F-3475-3DDC-4BE5-1F0C4AAED3E4}"/>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29">
              <a:extLst>
                <a:ext uri="{FF2B5EF4-FFF2-40B4-BE49-F238E27FC236}">
                  <a16:creationId xmlns:a16="http://schemas.microsoft.com/office/drawing/2014/main" id="{D900B003-C63C-55BF-0AFB-F733245030F2}"/>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460323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Report">
    <p:bg>
      <p:bgRef idx="1001">
        <a:schemeClr val="bg1"/>
      </p:bgRef>
    </p:bg>
    <p:spTree>
      <p:nvGrpSpPr>
        <p:cNvPr id="1" name=""/>
        <p:cNvGrpSpPr/>
        <p:nvPr/>
      </p:nvGrpSpPr>
      <p:grpSpPr>
        <a:xfrm>
          <a:off x="0" y="0"/>
          <a:ext cx="0" cy="0"/>
          <a:chOff x="0" y="0"/>
          <a:chExt cx="0" cy="0"/>
        </a:xfrm>
      </p:grpSpPr>
      <p:sp>
        <p:nvSpPr>
          <p:cNvPr id="6" name="Marcador de texto 4">
            <a:extLst>
              <a:ext uri="{FF2B5EF4-FFF2-40B4-BE49-F238E27FC236}">
                <a16:creationId xmlns:a16="http://schemas.microsoft.com/office/drawing/2014/main" id="{513E6C0B-DAE7-E859-4224-2E49972A5012}"/>
              </a:ext>
            </a:extLst>
          </p:cNvPr>
          <p:cNvSpPr>
            <a:spLocks noGrp="1"/>
          </p:cNvSpPr>
          <p:nvPr>
            <p:ph type="body" sz="quarter" idx="22"/>
          </p:nvPr>
        </p:nvSpPr>
        <p:spPr>
          <a:xfrm>
            <a:off x="814387" y="1661835"/>
            <a:ext cx="22753638" cy="462902"/>
          </a:xfrm>
          <a:prstGeom prst="rect">
            <a:avLst/>
          </a:prstGeo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3200" b="1" dirty="0" err="1">
                <a:solidFill>
                  <a:schemeClr val="bg1">
                    <a:lumMod val="50000"/>
                  </a:schemeClr>
                </a:solidFill>
              </a:rPr>
              <a:t>Caption</a:t>
            </a:r>
            <a:r>
              <a:rPr lang="es-ES" sz="3200" b="1" dirty="0">
                <a:solidFill>
                  <a:schemeClr val="bg1">
                    <a:lumMod val="50000"/>
                  </a:schemeClr>
                </a:solidFill>
              </a:rPr>
              <a:t> </a:t>
            </a:r>
            <a:r>
              <a:rPr lang="es-ES" sz="3200" b="1" dirty="0" err="1">
                <a:solidFill>
                  <a:schemeClr val="bg1">
                    <a:lumMod val="50000"/>
                  </a:schemeClr>
                </a:solidFill>
              </a:rPr>
              <a:t>with</a:t>
            </a:r>
            <a:r>
              <a:rPr lang="es-ES" sz="3200" b="1" dirty="0">
                <a:solidFill>
                  <a:schemeClr val="bg1">
                    <a:lumMod val="50000"/>
                  </a:schemeClr>
                </a:solidFill>
              </a:rPr>
              <a:t> </a:t>
            </a:r>
            <a:r>
              <a:rPr lang="es-ES" sz="3200" b="1" dirty="0" err="1">
                <a:solidFill>
                  <a:schemeClr val="tx2"/>
                </a:solidFill>
              </a:rPr>
              <a:t>featured</a:t>
            </a:r>
            <a:r>
              <a:rPr lang="es-ES" sz="3200" b="1" dirty="0">
                <a:solidFill>
                  <a:schemeClr val="tx2"/>
                </a:solidFill>
              </a:rPr>
              <a:t> </a:t>
            </a:r>
            <a:r>
              <a:rPr lang="es-ES" sz="3200" b="1" dirty="0" err="1">
                <a:solidFill>
                  <a:schemeClr val="tx2"/>
                </a:solidFill>
              </a:rPr>
              <a:t>information</a:t>
            </a:r>
            <a:endParaRPr lang="es-ES" sz="3200" dirty="0"/>
          </a:p>
        </p:txBody>
      </p:sp>
      <p:sp>
        <p:nvSpPr>
          <p:cNvPr id="8" name="Marcador de texto 10">
            <a:extLst>
              <a:ext uri="{FF2B5EF4-FFF2-40B4-BE49-F238E27FC236}">
                <a16:creationId xmlns:a16="http://schemas.microsoft.com/office/drawing/2014/main" id="{EFFC43A6-B6C3-35B5-ACC0-4C487F5C7044}"/>
              </a:ext>
            </a:extLst>
          </p:cNvPr>
          <p:cNvSpPr>
            <a:spLocks noGrp="1"/>
          </p:cNvSpPr>
          <p:nvPr>
            <p:ph type="body" sz="quarter" idx="21" hasCustomPrompt="1"/>
          </p:nvPr>
        </p:nvSpPr>
        <p:spPr>
          <a:xfrm>
            <a:off x="814387" y="595838"/>
            <a:ext cx="20285512" cy="1038936"/>
          </a:xfrm>
          <a:prstGeom prst="rect">
            <a:avLst/>
          </a:prstGeom>
        </p:spPr>
        <p:txBody>
          <a:bodyPr/>
          <a:lstStyle>
            <a:lvl1pPr>
              <a:defRPr>
                <a:solidFill>
                  <a:schemeClr val="tx2"/>
                </a:solidFill>
              </a:defRPr>
            </a:lvl1pPr>
          </a:lstStyle>
          <a:p>
            <a:r>
              <a:rPr lang="en-US" sz="5400" b="1" dirty="0">
                <a:latin typeface="+mn-lt"/>
              </a:rPr>
              <a:t>Title</a:t>
            </a:r>
          </a:p>
        </p:txBody>
      </p:sp>
      <p:cxnSp>
        <p:nvCxnSpPr>
          <p:cNvPr id="19" name="Conector recto 18">
            <a:extLst>
              <a:ext uri="{FF2B5EF4-FFF2-40B4-BE49-F238E27FC236}">
                <a16:creationId xmlns:a16="http://schemas.microsoft.com/office/drawing/2014/main" id="{DB2C5834-ED03-3AFD-AC65-659BD6A09C19}"/>
              </a:ext>
            </a:extLst>
          </p:cNvPr>
          <p:cNvCxnSpPr>
            <a:cxnSpLocks/>
          </p:cNvCxnSpPr>
          <p:nvPr userDrawn="1"/>
        </p:nvCxnSpPr>
        <p:spPr>
          <a:xfrm>
            <a:off x="791642" y="1634774"/>
            <a:ext cx="227763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AFB12A6-973B-4235-6D56-2518880FDE01}"/>
              </a:ext>
            </a:extLst>
          </p:cNvPr>
          <p:cNvSpPr txBox="1"/>
          <p:nvPr userDrawn="1"/>
        </p:nvSpPr>
        <p:spPr>
          <a:xfrm>
            <a:off x="2846717" y="1052423"/>
            <a:ext cx="0" cy="0"/>
          </a:xfrm>
          <a:prstGeom prst="rect">
            <a:avLst/>
          </a:prstGeom>
          <a:noFill/>
        </p:spPr>
        <p:txBody>
          <a:bodyPr wrap="none" lIns="0" tIns="0" rIns="0" bIns="0" rtlCol="0">
            <a:noAutofit/>
          </a:bodyPr>
          <a:lstStyle/>
          <a:p>
            <a:pPr algn="l"/>
            <a:endParaRPr lang="es-ES_tradnl"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grpSp>
        <p:nvGrpSpPr>
          <p:cNvPr id="3" name="Grupo 2">
            <a:extLst>
              <a:ext uri="{FF2B5EF4-FFF2-40B4-BE49-F238E27FC236}">
                <a16:creationId xmlns:a16="http://schemas.microsoft.com/office/drawing/2014/main" id="{F1739110-FEE1-11A7-4A6A-7D966D3C3DBB}"/>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263B7088-3FC2-A006-B27C-5DA62267261C}"/>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BA8D302B-C2B9-69DF-BE04-8A3DC204DD46}"/>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9">
              <a:extLst>
                <a:ext uri="{FF2B5EF4-FFF2-40B4-BE49-F238E27FC236}">
                  <a16:creationId xmlns:a16="http://schemas.microsoft.com/office/drawing/2014/main" id="{0012DC83-DEC1-AF77-013F-9D899BC0F999}"/>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0">
              <a:extLst>
                <a:ext uri="{FF2B5EF4-FFF2-40B4-BE49-F238E27FC236}">
                  <a16:creationId xmlns:a16="http://schemas.microsoft.com/office/drawing/2014/main" id="{F4054780-8151-62FD-2C2C-F876D540E489}"/>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1">
              <a:extLst>
                <a:ext uri="{FF2B5EF4-FFF2-40B4-BE49-F238E27FC236}">
                  <a16:creationId xmlns:a16="http://schemas.microsoft.com/office/drawing/2014/main" id="{4CA92DA6-06C2-9A38-52C3-5AC0CE6D6485}"/>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2">
              <a:extLst>
                <a:ext uri="{FF2B5EF4-FFF2-40B4-BE49-F238E27FC236}">
                  <a16:creationId xmlns:a16="http://schemas.microsoft.com/office/drawing/2014/main" id="{29D91994-F38A-774A-E179-61A2E9E4DB9D}"/>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3">
              <a:extLst>
                <a:ext uri="{FF2B5EF4-FFF2-40B4-BE49-F238E27FC236}">
                  <a16:creationId xmlns:a16="http://schemas.microsoft.com/office/drawing/2014/main" id="{9F0E44BA-3C33-EEF0-3614-D24CDA5693B0}"/>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4">
              <a:extLst>
                <a:ext uri="{FF2B5EF4-FFF2-40B4-BE49-F238E27FC236}">
                  <a16:creationId xmlns:a16="http://schemas.microsoft.com/office/drawing/2014/main" id="{88B2252A-B4EC-0BF3-B2C7-01B34E892BF1}"/>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5">
              <a:extLst>
                <a:ext uri="{FF2B5EF4-FFF2-40B4-BE49-F238E27FC236}">
                  <a16:creationId xmlns:a16="http://schemas.microsoft.com/office/drawing/2014/main" id="{0D402430-6188-5858-100F-0719DECA052D}"/>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6">
              <a:extLst>
                <a:ext uri="{FF2B5EF4-FFF2-40B4-BE49-F238E27FC236}">
                  <a16:creationId xmlns:a16="http://schemas.microsoft.com/office/drawing/2014/main" id="{4B235224-21A0-6284-A3B7-202D3328C7C4}"/>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7">
              <a:extLst>
                <a:ext uri="{FF2B5EF4-FFF2-40B4-BE49-F238E27FC236}">
                  <a16:creationId xmlns:a16="http://schemas.microsoft.com/office/drawing/2014/main" id="{031232F5-1C40-D3F0-E4BD-EEB4E7E5D04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8">
              <a:extLst>
                <a:ext uri="{FF2B5EF4-FFF2-40B4-BE49-F238E27FC236}">
                  <a16:creationId xmlns:a16="http://schemas.microsoft.com/office/drawing/2014/main" id="{BCCB13BE-2264-A62F-927C-F416DBA79D3C}"/>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6998785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port + Imag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7439025" y="3079101"/>
            <a:ext cx="16129000" cy="9539537"/>
          </a:xfrm>
          <a:prstGeom prst="roundRect">
            <a:avLst>
              <a:gd name="adj" fmla="val 938"/>
            </a:avLst>
          </a:prstGeom>
        </p:spPr>
        <p:txBody>
          <a:bodyPr/>
          <a:lstStyle/>
          <a:p>
            <a:r>
              <a:rPr lang="es-ES" dirty="0" err="1"/>
              <a:t>Click</a:t>
            </a:r>
            <a:r>
              <a:rPr lang="es-ES" dirty="0"/>
              <a:t> </a:t>
            </a:r>
            <a:r>
              <a:rPr lang="es-ES" dirty="0" err="1"/>
              <a:t>here</a:t>
            </a:r>
            <a:r>
              <a:rPr lang="es-ES" dirty="0"/>
              <a:t> </a:t>
            </a:r>
            <a:r>
              <a:rPr lang="es-ES" dirty="0" err="1"/>
              <a:t>to</a:t>
            </a:r>
            <a:r>
              <a:rPr lang="es-ES" dirty="0"/>
              <a:t> </a:t>
            </a:r>
            <a:r>
              <a:rPr lang="es-ES" dirty="0" err="1"/>
              <a:t>add</a:t>
            </a:r>
            <a:r>
              <a:rPr lang="es-ES" dirty="0"/>
              <a:t> </a:t>
            </a:r>
            <a:r>
              <a:rPr lang="es-ES" dirty="0" err="1"/>
              <a:t>image</a:t>
            </a:r>
            <a:endParaRPr lang="es-ES_tradnl" dirty="0"/>
          </a:p>
        </p:txBody>
      </p:sp>
      <p:sp>
        <p:nvSpPr>
          <p:cNvPr id="2" name="Marcador de texto 2">
            <a:extLst>
              <a:ext uri="{FF2B5EF4-FFF2-40B4-BE49-F238E27FC236}">
                <a16:creationId xmlns:a16="http://schemas.microsoft.com/office/drawing/2014/main" id="{5C377FDF-622D-66EE-7059-500B01D9C5B2}"/>
              </a:ext>
            </a:extLst>
          </p:cNvPr>
          <p:cNvSpPr>
            <a:spLocks noGrp="1"/>
          </p:cNvSpPr>
          <p:nvPr>
            <p:ph type="body" sz="quarter" idx="19" hasCustomPrompt="1"/>
          </p:nvPr>
        </p:nvSpPr>
        <p:spPr>
          <a:xfrm>
            <a:off x="814388" y="3079102"/>
            <a:ext cx="6011862" cy="667398"/>
          </a:xfrm>
          <a:prstGeom prst="rect">
            <a:avLst/>
          </a:prstGeom>
        </p:spPr>
        <p:txBody>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add</a:t>
            </a:r>
            <a:r>
              <a:rPr lang="es-ES_tradnl" dirty="0"/>
              <a:t> </a:t>
            </a:r>
            <a:r>
              <a:rPr lang="es-ES_tradnl" dirty="0" err="1"/>
              <a:t>your</a:t>
            </a:r>
            <a:r>
              <a:rPr lang="es-ES_tradnl" dirty="0"/>
              <a:t> </a:t>
            </a:r>
            <a:r>
              <a:rPr lang="es-ES_tradnl" dirty="0" err="1"/>
              <a:t>Section</a:t>
            </a:r>
            <a:r>
              <a:rPr lang="es-ES_tradnl" dirty="0"/>
              <a:t> </a:t>
            </a:r>
            <a:r>
              <a:rPr lang="es-ES_tradnl" dirty="0" err="1"/>
              <a:t>Subtitle</a:t>
            </a:r>
            <a:endParaRPr lang="es-ES_tradnl" dirty="0"/>
          </a:p>
        </p:txBody>
      </p:sp>
      <p:sp>
        <p:nvSpPr>
          <p:cNvPr id="4" name="Marcador de texto 3">
            <a:extLst>
              <a:ext uri="{FF2B5EF4-FFF2-40B4-BE49-F238E27FC236}">
                <a16:creationId xmlns:a16="http://schemas.microsoft.com/office/drawing/2014/main" id="{8D0023B0-0850-55B8-BD3A-D35A6857F9FA}"/>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stStyle>
          <a:p>
            <a:r>
              <a:rPr lang="en-US" dirty="0"/>
              <a:t>Click here to add text</a:t>
            </a:r>
          </a:p>
        </p:txBody>
      </p:sp>
      <p:sp>
        <p:nvSpPr>
          <p:cNvPr id="9" name="Title 8">
            <a:extLst>
              <a:ext uri="{FF2B5EF4-FFF2-40B4-BE49-F238E27FC236}">
                <a16:creationId xmlns:a16="http://schemas.microsoft.com/office/drawing/2014/main" id="{88919088-715E-AD9B-617E-EF6832F84028}"/>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here to add title</a:t>
            </a:r>
          </a:p>
        </p:txBody>
      </p:sp>
      <p:sp>
        <p:nvSpPr>
          <p:cNvPr id="6" name="Marcador de texto 4">
            <a:extLst>
              <a:ext uri="{FF2B5EF4-FFF2-40B4-BE49-F238E27FC236}">
                <a16:creationId xmlns:a16="http://schemas.microsoft.com/office/drawing/2014/main" id="{C2D8084F-62F5-BD09-E04E-124FA9DA692C}"/>
              </a:ext>
            </a:extLst>
          </p:cNvPr>
          <p:cNvSpPr>
            <a:spLocks noGrp="1"/>
          </p:cNvSpPr>
          <p:nvPr>
            <p:ph type="body" sz="quarter" idx="22"/>
          </p:nvPr>
        </p:nvSpPr>
        <p:spPr>
          <a:xfrm>
            <a:off x="814387" y="1661835"/>
            <a:ext cx="22753638" cy="462902"/>
          </a:xfrm>
          <a:prstGeom prst="rect">
            <a:avLst/>
          </a:prstGeom>
        </p:spPr>
        <p:txBody>
          <a:bodyPr/>
          <a:lstStyle>
            <a:lvl1pPr>
              <a:defRPr b="1" i="0">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s-ES" sz="3200" b="1" dirty="0" err="1">
                <a:solidFill>
                  <a:schemeClr val="bg1">
                    <a:lumMod val="50000"/>
                  </a:schemeClr>
                </a:solidFill>
              </a:rPr>
              <a:t>Caption</a:t>
            </a:r>
            <a:r>
              <a:rPr lang="es-ES" sz="3200" b="1" dirty="0">
                <a:solidFill>
                  <a:schemeClr val="bg1">
                    <a:lumMod val="50000"/>
                  </a:schemeClr>
                </a:solidFill>
              </a:rPr>
              <a:t> </a:t>
            </a:r>
            <a:r>
              <a:rPr lang="es-ES" sz="3200" b="1" dirty="0" err="1">
                <a:solidFill>
                  <a:schemeClr val="bg1">
                    <a:lumMod val="50000"/>
                  </a:schemeClr>
                </a:solidFill>
              </a:rPr>
              <a:t>with</a:t>
            </a:r>
            <a:r>
              <a:rPr lang="es-ES" sz="3200" b="1" dirty="0">
                <a:solidFill>
                  <a:schemeClr val="bg1">
                    <a:lumMod val="50000"/>
                  </a:schemeClr>
                </a:solidFill>
              </a:rPr>
              <a:t> </a:t>
            </a:r>
            <a:r>
              <a:rPr lang="es-ES" sz="3200" b="1" dirty="0" err="1">
                <a:solidFill>
                  <a:schemeClr val="tx2"/>
                </a:solidFill>
              </a:rPr>
              <a:t>featured</a:t>
            </a:r>
            <a:r>
              <a:rPr lang="es-ES" sz="3200" b="1" dirty="0">
                <a:solidFill>
                  <a:schemeClr val="tx2"/>
                </a:solidFill>
              </a:rPr>
              <a:t> </a:t>
            </a:r>
            <a:r>
              <a:rPr lang="es-ES" sz="3200" b="1" dirty="0" err="1">
                <a:solidFill>
                  <a:schemeClr val="tx2"/>
                </a:solidFill>
              </a:rPr>
              <a:t>information</a:t>
            </a:r>
            <a:endParaRPr lang="es-ES" sz="3200" dirty="0"/>
          </a:p>
        </p:txBody>
      </p:sp>
      <p:sp>
        <p:nvSpPr>
          <p:cNvPr id="8" name="Marcador de texto 10">
            <a:extLst>
              <a:ext uri="{FF2B5EF4-FFF2-40B4-BE49-F238E27FC236}">
                <a16:creationId xmlns:a16="http://schemas.microsoft.com/office/drawing/2014/main" id="{52D87967-BFF8-E2C1-554F-6470FDB1C1E5}"/>
              </a:ext>
            </a:extLst>
          </p:cNvPr>
          <p:cNvSpPr>
            <a:spLocks noGrp="1"/>
          </p:cNvSpPr>
          <p:nvPr>
            <p:ph type="body" sz="quarter" idx="21" hasCustomPrompt="1"/>
          </p:nvPr>
        </p:nvSpPr>
        <p:spPr>
          <a:xfrm>
            <a:off x="814387" y="595838"/>
            <a:ext cx="20285512" cy="1038936"/>
          </a:xfrm>
          <a:prstGeom prst="rect">
            <a:avLst/>
          </a:prstGeom>
        </p:spPr>
        <p:txBody>
          <a:bodyPr/>
          <a:lstStyle>
            <a:lvl1pPr>
              <a:defRPr>
                <a:solidFill>
                  <a:schemeClr val="tx2"/>
                </a:solidFill>
              </a:defRPr>
            </a:lvl1pPr>
          </a:lstStyle>
          <a:p>
            <a:r>
              <a:rPr lang="en-US" sz="5400" b="1" dirty="0">
                <a:latin typeface="+mn-lt"/>
              </a:rPr>
              <a:t>Title</a:t>
            </a:r>
          </a:p>
        </p:txBody>
      </p:sp>
      <p:cxnSp>
        <p:nvCxnSpPr>
          <p:cNvPr id="10" name="Conector recto 9">
            <a:extLst>
              <a:ext uri="{FF2B5EF4-FFF2-40B4-BE49-F238E27FC236}">
                <a16:creationId xmlns:a16="http://schemas.microsoft.com/office/drawing/2014/main" id="{9843C3CA-40FC-84FF-141A-D25EB7460BCC}"/>
              </a:ext>
            </a:extLst>
          </p:cNvPr>
          <p:cNvCxnSpPr>
            <a:cxnSpLocks/>
          </p:cNvCxnSpPr>
          <p:nvPr userDrawn="1"/>
        </p:nvCxnSpPr>
        <p:spPr>
          <a:xfrm>
            <a:off x="791642" y="1634774"/>
            <a:ext cx="227763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Marcador de número de diapositiva 2">
            <a:extLst>
              <a:ext uri="{FF2B5EF4-FFF2-40B4-BE49-F238E27FC236}">
                <a16:creationId xmlns:a16="http://schemas.microsoft.com/office/drawing/2014/main" id="{D058F3EE-3038-89B7-8796-370369C72474}"/>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B2EE4550-4396-EC38-D202-64715DD50363}"/>
              </a:ext>
            </a:extLst>
          </p:cNvPr>
          <p:cNvGrpSpPr/>
          <p:nvPr userDrawn="1"/>
        </p:nvGrpSpPr>
        <p:grpSpPr>
          <a:xfrm>
            <a:off x="21438577" y="859853"/>
            <a:ext cx="2129447" cy="525634"/>
            <a:chOff x="834843" y="1136199"/>
            <a:chExt cx="3592014" cy="886655"/>
          </a:xfrm>
        </p:grpSpPr>
        <p:sp>
          <p:nvSpPr>
            <p:cNvPr id="11" name="Forma libre 4">
              <a:extLst>
                <a:ext uri="{FF2B5EF4-FFF2-40B4-BE49-F238E27FC236}">
                  <a16:creationId xmlns:a16="http://schemas.microsoft.com/office/drawing/2014/main" id="{66AFF247-D3B8-72E5-9DFF-298326D9E728}"/>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8">
              <a:extLst>
                <a:ext uri="{FF2B5EF4-FFF2-40B4-BE49-F238E27FC236}">
                  <a16:creationId xmlns:a16="http://schemas.microsoft.com/office/drawing/2014/main" id="{74C74572-9C4B-88CF-E4C4-AEB00E5A731E}"/>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9">
              <a:extLst>
                <a:ext uri="{FF2B5EF4-FFF2-40B4-BE49-F238E27FC236}">
                  <a16:creationId xmlns:a16="http://schemas.microsoft.com/office/drawing/2014/main" id="{43EAC626-2ABC-F84A-9384-5B81A4C917D5}"/>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0">
              <a:extLst>
                <a:ext uri="{FF2B5EF4-FFF2-40B4-BE49-F238E27FC236}">
                  <a16:creationId xmlns:a16="http://schemas.microsoft.com/office/drawing/2014/main" id="{321CA2DB-5726-E28E-052E-8F7DE544AE29}"/>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1">
              <a:extLst>
                <a:ext uri="{FF2B5EF4-FFF2-40B4-BE49-F238E27FC236}">
                  <a16:creationId xmlns:a16="http://schemas.microsoft.com/office/drawing/2014/main" id="{DB6B2124-CE12-ED07-2AC0-CE1ED35A366A}"/>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2">
              <a:extLst>
                <a:ext uri="{FF2B5EF4-FFF2-40B4-BE49-F238E27FC236}">
                  <a16:creationId xmlns:a16="http://schemas.microsoft.com/office/drawing/2014/main" id="{16DEB35B-29B1-C93D-9BED-0F238027E224}"/>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3">
              <a:extLst>
                <a:ext uri="{FF2B5EF4-FFF2-40B4-BE49-F238E27FC236}">
                  <a16:creationId xmlns:a16="http://schemas.microsoft.com/office/drawing/2014/main" id="{C3D32A32-D379-5FD9-E6B5-1429313FC077}"/>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4">
              <a:extLst>
                <a:ext uri="{FF2B5EF4-FFF2-40B4-BE49-F238E27FC236}">
                  <a16:creationId xmlns:a16="http://schemas.microsoft.com/office/drawing/2014/main" id="{AF4A36FF-2D93-FDB2-60E1-E9E258D22D74}"/>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5">
              <a:extLst>
                <a:ext uri="{FF2B5EF4-FFF2-40B4-BE49-F238E27FC236}">
                  <a16:creationId xmlns:a16="http://schemas.microsoft.com/office/drawing/2014/main" id="{7344BF36-0B9B-227A-171F-C098DAD5C399}"/>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6">
              <a:extLst>
                <a:ext uri="{FF2B5EF4-FFF2-40B4-BE49-F238E27FC236}">
                  <a16:creationId xmlns:a16="http://schemas.microsoft.com/office/drawing/2014/main" id="{39D0C7DE-3611-0105-BFE7-7953FEE528F3}"/>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7">
              <a:extLst>
                <a:ext uri="{FF2B5EF4-FFF2-40B4-BE49-F238E27FC236}">
                  <a16:creationId xmlns:a16="http://schemas.microsoft.com/office/drawing/2014/main" id="{CDF1CD8A-F8AD-46F1-606D-7ED76A522030}"/>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4" name="Forma libre 18">
              <a:extLst>
                <a:ext uri="{FF2B5EF4-FFF2-40B4-BE49-F238E27FC236}">
                  <a16:creationId xmlns:a16="http://schemas.microsoft.com/office/drawing/2014/main" id="{828351D6-BCAD-7E56-AE3C-60268FD19E92}"/>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3159354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ice">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p:nvPr>
        </p:nvSpPr>
        <p:spPr>
          <a:xfrm>
            <a:off x="813599" y="2610852"/>
            <a:ext cx="12577547" cy="3935051"/>
          </a:xfrm>
          <a:prstGeom prst="rect">
            <a:avLst/>
          </a:prstGeom>
        </p:spPr>
        <p:txBody>
          <a:bodyPr anchor="b" anchorCtr="0"/>
          <a:lstStyle>
            <a:lvl1pPr>
              <a:lnSpc>
                <a:spcPts val="12000"/>
              </a:lnSpc>
              <a:defRPr sz="12000" spc="-300">
                <a:solidFill>
                  <a:schemeClr val="tx2"/>
                </a:solidFill>
              </a:defRPr>
            </a:lvl1pPr>
          </a:lstStyle>
          <a:p>
            <a:r>
              <a:rPr lang="es-ES" dirty="0"/>
              <a:t>Haga clic para modificar el estilo de título del patrón</a:t>
            </a:r>
            <a:endParaRPr lang="en-GB" dirty="0"/>
          </a:p>
        </p:txBody>
      </p:sp>
      <p:sp>
        <p:nvSpPr>
          <p:cNvPr id="6" name="Text Placeholder 5">
            <a:extLst>
              <a:ext uri="{FF2B5EF4-FFF2-40B4-BE49-F238E27FC236}">
                <a16:creationId xmlns:a16="http://schemas.microsoft.com/office/drawing/2014/main" id="{41453A69-FB58-E822-B6FF-73813E24CCE2}"/>
              </a:ext>
            </a:extLst>
          </p:cNvPr>
          <p:cNvSpPr>
            <a:spLocks noGrp="1"/>
          </p:cNvSpPr>
          <p:nvPr>
            <p:ph type="body" sz="quarter" idx="26"/>
          </p:nvPr>
        </p:nvSpPr>
        <p:spPr>
          <a:xfrm>
            <a:off x="814388" y="7362825"/>
            <a:ext cx="3808412" cy="5256213"/>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7" name="Text Placeholder 5">
            <a:extLst>
              <a:ext uri="{FF2B5EF4-FFF2-40B4-BE49-F238E27FC236}">
                <a16:creationId xmlns:a16="http://schemas.microsoft.com/office/drawing/2014/main" id="{71316494-3069-C9BE-8215-03D500EC15C5}"/>
              </a:ext>
            </a:extLst>
          </p:cNvPr>
          <p:cNvSpPr>
            <a:spLocks noGrp="1"/>
          </p:cNvSpPr>
          <p:nvPr>
            <p:ph type="body" sz="quarter" idx="27"/>
          </p:nvPr>
        </p:nvSpPr>
        <p:spPr>
          <a:xfrm>
            <a:off x="814388"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2" name="Marcador de número de diapositiva 5">
            <a:extLst>
              <a:ext uri="{FF2B5EF4-FFF2-40B4-BE49-F238E27FC236}">
                <a16:creationId xmlns:a16="http://schemas.microsoft.com/office/drawing/2014/main" id="{D049C04B-DF9F-82CB-43E2-8A7079693348}"/>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8" name="Text Placeholder 5">
            <a:extLst>
              <a:ext uri="{FF2B5EF4-FFF2-40B4-BE49-F238E27FC236}">
                <a16:creationId xmlns:a16="http://schemas.microsoft.com/office/drawing/2014/main" id="{543D5A69-44A7-754F-7006-C8C46A970C48}"/>
              </a:ext>
            </a:extLst>
          </p:cNvPr>
          <p:cNvSpPr>
            <a:spLocks noGrp="1"/>
          </p:cNvSpPr>
          <p:nvPr>
            <p:ph type="body" sz="quarter" idx="28"/>
          </p:nvPr>
        </p:nvSpPr>
        <p:spPr>
          <a:xfrm>
            <a:off x="5434514" y="7362825"/>
            <a:ext cx="3808412" cy="5256213"/>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9" name="Text Placeholder 5">
            <a:extLst>
              <a:ext uri="{FF2B5EF4-FFF2-40B4-BE49-F238E27FC236}">
                <a16:creationId xmlns:a16="http://schemas.microsoft.com/office/drawing/2014/main" id="{001243D1-2A67-219D-094E-113BC3EAA48D}"/>
              </a:ext>
            </a:extLst>
          </p:cNvPr>
          <p:cNvSpPr>
            <a:spLocks noGrp="1"/>
          </p:cNvSpPr>
          <p:nvPr>
            <p:ph type="body" sz="quarter" idx="29"/>
          </p:nvPr>
        </p:nvSpPr>
        <p:spPr>
          <a:xfrm>
            <a:off x="5434514"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10" name="Text Placeholder 5">
            <a:extLst>
              <a:ext uri="{FF2B5EF4-FFF2-40B4-BE49-F238E27FC236}">
                <a16:creationId xmlns:a16="http://schemas.microsoft.com/office/drawing/2014/main" id="{D2D0FE98-362F-4F88-A7C2-F89800D0AB33}"/>
              </a:ext>
            </a:extLst>
          </p:cNvPr>
          <p:cNvSpPr>
            <a:spLocks noGrp="1"/>
          </p:cNvSpPr>
          <p:nvPr>
            <p:ph type="body" sz="quarter" idx="30"/>
          </p:nvPr>
        </p:nvSpPr>
        <p:spPr>
          <a:xfrm>
            <a:off x="10054640" y="7362825"/>
            <a:ext cx="3808412" cy="5256213"/>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1" name="Text Placeholder 5">
            <a:extLst>
              <a:ext uri="{FF2B5EF4-FFF2-40B4-BE49-F238E27FC236}">
                <a16:creationId xmlns:a16="http://schemas.microsoft.com/office/drawing/2014/main" id="{68B15F64-0594-639C-8BD3-4D00FA4D7D72}"/>
              </a:ext>
            </a:extLst>
          </p:cNvPr>
          <p:cNvSpPr>
            <a:spLocks noGrp="1"/>
          </p:cNvSpPr>
          <p:nvPr>
            <p:ph type="body" sz="quarter" idx="31"/>
          </p:nvPr>
        </p:nvSpPr>
        <p:spPr>
          <a:xfrm>
            <a:off x="10054640"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12" name="Text Placeholder 5">
            <a:extLst>
              <a:ext uri="{FF2B5EF4-FFF2-40B4-BE49-F238E27FC236}">
                <a16:creationId xmlns:a16="http://schemas.microsoft.com/office/drawing/2014/main" id="{FAAE9775-70D8-CCE8-4C68-2A0D493EDEA0}"/>
              </a:ext>
            </a:extLst>
          </p:cNvPr>
          <p:cNvSpPr>
            <a:spLocks noGrp="1"/>
          </p:cNvSpPr>
          <p:nvPr>
            <p:ph type="body" sz="quarter" idx="32"/>
          </p:nvPr>
        </p:nvSpPr>
        <p:spPr>
          <a:xfrm>
            <a:off x="14674767" y="7362825"/>
            <a:ext cx="3808412" cy="5256213"/>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3" name="Text Placeholder 5">
            <a:extLst>
              <a:ext uri="{FF2B5EF4-FFF2-40B4-BE49-F238E27FC236}">
                <a16:creationId xmlns:a16="http://schemas.microsoft.com/office/drawing/2014/main" id="{9FF942FA-098D-3643-6D5A-D9A9748252E7}"/>
              </a:ext>
            </a:extLst>
          </p:cNvPr>
          <p:cNvSpPr>
            <a:spLocks noGrp="1"/>
          </p:cNvSpPr>
          <p:nvPr>
            <p:ph type="body" sz="quarter" idx="33"/>
          </p:nvPr>
        </p:nvSpPr>
        <p:spPr>
          <a:xfrm>
            <a:off x="14674767"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
        <p:nvSpPr>
          <p:cNvPr id="14" name="Text Placeholder 5">
            <a:extLst>
              <a:ext uri="{FF2B5EF4-FFF2-40B4-BE49-F238E27FC236}">
                <a16:creationId xmlns:a16="http://schemas.microsoft.com/office/drawing/2014/main" id="{B15D3E05-601F-1507-6F0A-D8DD68851D49}"/>
              </a:ext>
            </a:extLst>
          </p:cNvPr>
          <p:cNvSpPr>
            <a:spLocks noGrp="1"/>
          </p:cNvSpPr>
          <p:nvPr>
            <p:ph type="body" sz="quarter" idx="34"/>
          </p:nvPr>
        </p:nvSpPr>
        <p:spPr>
          <a:xfrm>
            <a:off x="19294894" y="7362825"/>
            <a:ext cx="3808412" cy="5256213"/>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15" name="Text Placeholder 5">
            <a:extLst>
              <a:ext uri="{FF2B5EF4-FFF2-40B4-BE49-F238E27FC236}">
                <a16:creationId xmlns:a16="http://schemas.microsoft.com/office/drawing/2014/main" id="{02F4DDE4-E53E-7E65-2C0F-F3B3AD176BB5}"/>
              </a:ext>
            </a:extLst>
          </p:cNvPr>
          <p:cNvSpPr>
            <a:spLocks noGrp="1"/>
          </p:cNvSpPr>
          <p:nvPr>
            <p:ph type="body" sz="quarter" idx="35"/>
          </p:nvPr>
        </p:nvSpPr>
        <p:spPr>
          <a:xfrm>
            <a:off x="19294894"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a:t>Haga clic para modificar los estilos de texto del patrón</a:t>
            </a:r>
          </a:p>
        </p:txBody>
      </p:sp>
    </p:spTree>
    <p:extLst>
      <p:ext uri="{BB962C8B-B14F-4D97-AF65-F5344CB8AC3E}">
        <p14:creationId xmlns:p14="http://schemas.microsoft.com/office/powerpoint/2010/main" val="4546345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 Green Colum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6720-E9A7-00C8-B312-83BAF19642BE}"/>
              </a:ext>
            </a:extLst>
          </p:cNvPr>
          <p:cNvSpPr>
            <a:spLocks noGrp="1"/>
          </p:cNvSpPr>
          <p:nvPr>
            <p:ph type="title" hasCustomPrompt="1"/>
          </p:nvPr>
        </p:nvSpPr>
        <p:spPr>
          <a:xfrm>
            <a:off x="805913" y="2578465"/>
            <a:ext cx="6012000" cy="1807199"/>
          </a:xfrm>
          <a:prstGeom prst="rect">
            <a:avLst/>
          </a:prstGeom>
        </p:spPr>
        <p:txBody>
          <a:bodyPr anchor="b" anchorCtr="0">
            <a:noAutofit/>
          </a:bodyPr>
          <a:lstStyle>
            <a:lvl1pPr>
              <a:defRPr>
                <a:solidFill>
                  <a:schemeClr val="bg1"/>
                </a:solidFill>
              </a:defRPr>
            </a:lvl1pPr>
          </a:lstStyle>
          <a:p>
            <a:r>
              <a:rPr lang="en-US" noProof="0"/>
              <a:t>Click to modify the pattern title style</a:t>
            </a:r>
          </a:p>
        </p:txBody>
      </p:sp>
      <p:sp>
        <p:nvSpPr>
          <p:cNvPr id="6" name="Text Placeholder 5">
            <a:extLst>
              <a:ext uri="{FF2B5EF4-FFF2-40B4-BE49-F238E27FC236}">
                <a16:creationId xmlns:a16="http://schemas.microsoft.com/office/drawing/2014/main" id="{EB825BCB-66C1-F6BC-225E-57742CAA1853}"/>
              </a:ext>
            </a:extLst>
          </p:cNvPr>
          <p:cNvSpPr>
            <a:spLocks noGrp="1"/>
          </p:cNvSpPr>
          <p:nvPr>
            <p:ph type="body" sz="quarter" idx="10" hasCustomPrompt="1"/>
          </p:nvPr>
        </p:nvSpPr>
        <p:spPr>
          <a:xfrm>
            <a:off x="813600" y="4553999"/>
            <a:ext cx="6012000" cy="8064639"/>
          </a:xfrm>
          <a:prstGeom prst="rect">
            <a:avLst/>
          </a:prstGeo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noProof="0"/>
              <a:t>Click to modify the pattern title style</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7" name="Marcador de número de diapositiva 2">
            <a:extLst>
              <a:ext uri="{FF2B5EF4-FFF2-40B4-BE49-F238E27FC236}">
                <a16:creationId xmlns:a16="http://schemas.microsoft.com/office/drawing/2014/main" id="{202F9168-C4D4-6509-D780-1F928016B20A}"/>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dirty="0"/>
          </a:p>
        </p:txBody>
      </p:sp>
      <p:grpSp>
        <p:nvGrpSpPr>
          <p:cNvPr id="3" name="Grupo 2">
            <a:extLst>
              <a:ext uri="{FF2B5EF4-FFF2-40B4-BE49-F238E27FC236}">
                <a16:creationId xmlns:a16="http://schemas.microsoft.com/office/drawing/2014/main" id="{EC40E254-AD2C-8D85-42A2-9D236F48B053}"/>
              </a:ext>
            </a:extLst>
          </p:cNvPr>
          <p:cNvGrpSpPr/>
          <p:nvPr userDrawn="1"/>
        </p:nvGrpSpPr>
        <p:grpSpPr>
          <a:xfrm>
            <a:off x="21438577" y="859853"/>
            <a:ext cx="2129447" cy="525634"/>
            <a:chOff x="834843" y="1136199"/>
            <a:chExt cx="3592014" cy="886655"/>
          </a:xfrm>
          <a:solidFill>
            <a:schemeClr val="bg1"/>
          </a:solidFill>
        </p:grpSpPr>
        <p:sp>
          <p:nvSpPr>
            <p:cNvPr id="4" name="Forma libre 4">
              <a:extLst>
                <a:ext uri="{FF2B5EF4-FFF2-40B4-BE49-F238E27FC236}">
                  <a16:creationId xmlns:a16="http://schemas.microsoft.com/office/drawing/2014/main" id="{FF385BFC-4672-9110-3F87-4487157AB4F6}"/>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2FD1E64E-B7F1-D2F1-2E17-0FE6D4297CDC}"/>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9">
              <a:extLst>
                <a:ext uri="{FF2B5EF4-FFF2-40B4-BE49-F238E27FC236}">
                  <a16:creationId xmlns:a16="http://schemas.microsoft.com/office/drawing/2014/main" id="{64E7E2D4-8BF1-D36D-22E5-5A8866CF3067}"/>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0">
              <a:extLst>
                <a:ext uri="{FF2B5EF4-FFF2-40B4-BE49-F238E27FC236}">
                  <a16:creationId xmlns:a16="http://schemas.microsoft.com/office/drawing/2014/main" id="{2D128D5D-C1EB-B711-6ACC-74A47D95CEB7}"/>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4" name="Forma libre 11">
              <a:extLst>
                <a:ext uri="{FF2B5EF4-FFF2-40B4-BE49-F238E27FC236}">
                  <a16:creationId xmlns:a16="http://schemas.microsoft.com/office/drawing/2014/main" id="{6D271D0D-CC85-8B32-A4D6-4517ADFE762A}"/>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5" name="Forma libre 12">
              <a:extLst>
                <a:ext uri="{FF2B5EF4-FFF2-40B4-BE49-F238E27FC236}">
                  <a16:creationId xmlns:a16="http://schemas.microsoft.com/office/drawing/2014/main" id="{711D3820-7724-4477-D92B-7E75D452A57A}"/>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6" name="Forma libre 13">
              <a:extLst>
                <a:ext uri="{FF2B5EF4-FFF2-40B4-BE49-F238E27FC236}">
                  <a16:creationId xmlns:a16="http://schemas.microsoft.com/office/drawing/2014/main" id="{65E2EF54-00FE-2BF2-8072-5BFD0D463103}"/>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7" name="Forma libre 14">
              <a:extLst>
                <a:ext uri="{FF2B5EF4-FFF2-40B4-BE49-F238E27FC236}">
                  <a16:creationId xmlns:a16="http://schemas.microsoft.com/office/drawing/2014/main" id="{7EA49D24-C483-EDA9-BB1D-0B391FB1EA49}"/>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8" name="Forma libre 15">
              <a:extLst>
                <a:ext uri="{FF2B5EF4-FFF2-40B4-BE49-F238E27FC236}">
                  <a16:creationId xmlns:a16="http://schemas.microsoft.com/office/drawing/2014/main" id="{22DEF323-A05E-9C78-E178-22BCC7F92232}"/>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9" name="Forma libre 16">
              <a:extLst>
                <a:ext uri="{FF2B5EF4-FFF2-40B4-BE49-F238E27FC236}">
                  <a16:creationId xmlns:a16="http://schemas.microsoft.com/office/drawing/2014/main" id="{BB8DF865-FD43-9567-25B5-E2F08D68A2AC}"/>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30" name="Forma libre 17">
              <a:extLst>
                <a:ext uri="{FF2B5EF4-FFF2-40B4-BE49-F238E27FC236}">
                  <a16:creationId xmlns:a16="http://schemas.microsoft.com/office/drawing/2014/main" id="{BB886F26-AF12-E7A0-E595-31D81809A2A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31" name="Forma libre 18">
              <a:extLst>
                <a:ext uri="{FF2B5EF4-FFF2-40B4-BE49-F238E27FC236}">
                  <a16:creationId xmlns:a16="http://schemas.microsoft.com/office/drawing/2014/main" id="{510C39FB-59B6-0AFB-39B1-9CACE151C920}"/>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77126956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ex Sand">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hasCustomPrompt="1"/>
          </p:nvPr>
        </p:nvSpPr>
        <p:spPr>
          <a:xfrm>
            <a:off x="813599" y="2610852"/>
            <a:ext cx="12577547" cy="3935051"/>
          </a:xfrm>
          <a:prstGeom prst="rect">
            <a:avLst/>
          </a:prstGeom>
        </p:spPr>
        <p:txBody>
          <a:bodyPr anchor="b" anchorCtr="0"/>
          <a:lstStyle>
            <a:lvl1pPr>
              <a:lnSpc>
                <a:spcPts val="12000"/>
              </a:lnSpc>
              <a:defRPr sz="12000" spc="-300">
                <a:solidFill>
                  <a:schemeClr val="tx2"/>
                </a:solidFill>
              </a:defRPr>
            </a:lvl1pPr>
          </a:lstStyle>
          <a:p>
            <a:r>
              <a:rPr lang="en-US" dirty="0"/>
              <a:t>Click to modify the pattern title style</a:t>
            </a:r>
          </a:p>
        </p:txBody>
      </p:sp>
      <p:sp>
        <p:nvSpPr>
          <p:cNvPr id="6" name="Text Placeholder 5">
            <a:extLst>
              <a:ext uri="{FF2B5EF4-FFF2-40B4-BE49-F238E27FC236}">
                <a16:creationId xmlns:a16="http://schemas.microsoft.com/office/drawing/2014/main" id="{41453A69-FB58-E822-B6FF-73813E24CCE2}"/>
              </a:ext>
            </a:extLst>
          </p:cNvPr>
          <p:cNvSpPr>
            <a:spLocks noGrp="1"/>
          </p:cNvSpPr>
          <p:nvPr>
            <p:ph type="body" sz="quarter" idx="26" hasCustomPrompt="1"/>
          </p:nvPr>
        </p:nvSpPr>
        <p:spPr>
          <a:xfrm>
            <a:off x="814388" y="7362825"/>
            <a:ext cx="3808412" cy="5256213"/>
          </a:xfrm>
          <a:prstGeom prst="rect">
            <a:avLst/>
          </a:prstGeom>
        </p:spPr>
        <p:txBody>
          <a:bodyPr/>
          <a:lstStyle>
            <a:lvl1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5">
            <a:extLst>
              <a:ext uri="{FF2B5EF4-FFF2-40B4-BE49-F238E27FC236}">
                <a16:creationId xmlns:a16="http://schemas.microsoft.com/office/drawing/2014/main" id="{71316494-3069-C9BE-8215-03D500EC15C5}"/>
              </a:ext>
            </a:extLst>
          </p:cNvPr>
          <p:cNvSpPr>
            <a:spLocks noGrp="1"/>
          </p:cNvSpPr>
          <p:nvPr>
            <p:ph type="body" sz="quarter" idx="27" hasCustomPrompt="1"/>
          </p:nvPr>
        </p:nvSpPr>
        <p:spPr>
          <a:xfrm>
            <a:off x="814388"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8" name="Text Placeholder 5">
            <a:extLst>
              <a:ext uri="{FF2B5EF4-FFF2-40B4-BE49-F238E27FC236}">
                <a16:creationId xmlns:a16="http://schemas.microsoft.com/office/drawing/2014/main" id="{543D5A69-44A7-754F-7006-C8C46A970C48}"/>
              </a:ext>
            </a:extLst>
          </p:cNvPr>
          <p:cNvSpPr>
            <a:spLocks noGrp="1"/>
          </p:cNvSpPr>
          <p:nvPr>
            <p:ph type="body" sz="quarter" idx="28" hasCustomPrompt="1"/>
          </p:nvPr>
        </p:nvSpPr>
        <p:spPr>
          <a:xfrm>
            <a:off x="5434514" y="7362825"/>
            <a:ext cx="3808412" cy="5256213"/>
          </a:xfrm>
          <a:prstGeom prst="rect">
            <a:avLst/>
          </a:prstGeom>
        </p:spPr>
        <p:txBody>
          <a:bodyPr/>
          <a:lstStyle>
            <a:lvl1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5">
            <a:extLst>
              <a:ext uri="{FF2B5EF4-FFF2-40B4-BE49-F238E27FC236}">
                <a16:creationId xmlns:a16="http://schemas.microsoft.com/office/drawing/2014/main" id="{001243D1-2A67-219D-094E-113BC3EAA48D}"/>
              </a:ext>
            </a:extLst>
          </p:cNvPr>
          <p:cNvSpPr>
            <a:spLocks noGrp="1"/>
          </p:cNvSpPr>
          <p:nvPr>
            <p:ph type="body" sz="quarter" idx="29" hasCustomPrompt="1"/>
          </p:nvPr>
        </p:nvSpPr>
        <p:spPr>
          <a:xfrm>
            <a:off x="5434514"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0" name="Text Placeholder 5">
            <a:extLst>
              <a:ext uri="{FF2B5EF4-FFF2-40B4-BE49-F238E27FC236}">
                <a16:creationId xmlns:a16="http://schemas.microsoft.com/office/drawing/2014/main" id="{D2D0FE98-362F-4F88-A7C2-F89800D0AB33}"/>
              </a:ext>
            </a:extLst>
          </p:cNvPr>
          <p:cNvSpPr>
            <a:spLocks noGrp="1"/>
          </p:cNvSpPr>
          <p:nvPr>
            <p:ph type="body" sz="quarter" idx="30" hasCustomPrompt="1"/>
          </p:nvPr>
        </p:nvSpPr>
        <p:spPr>
          <a:xfrm>
            <a:off x="10054640" y="7362825"/>
            <a:ext cx="3808412" cy="5256213"/>
          </a:xfrm>
          <a:prstGeom prst="rect">
            <a:avLst/>
          </a:prstGeom>
        </p:spPr>
        <p:txBody>
          <a:bodyPr/>
          <a:lstStyle>
            <a:lvl1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Text Placeholder 5">
            <a:extLst>
              <a:ext uri="{FF2B5EF4-FFF2-40B4-BE49-F238E27FC236}">
                <a16:creationId xmlns:a16="http://schemas.microsoft.com/office/drawing/2014/main" id="{68B15F64-0594-639C-8BD3-4D00FA4D7D72}"/>
              </a:ext>
            </a:extLst>
          </p:cNvPr>
          <p:cNvSpPr>
            <a:spLocks noGrp="1"/>
          </p:cNvSpPr>
          <p:nvPr>
            <p:ph type="body" sz="quarter" idx="31" hasCustomPrompt="1"/>
          </p:nvPr>
        </p:nvSpPr>
        <p:spPr>
          <a:xfrm>
            <a:off x="10054640"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2" name="Text Placeholder 5">
            <a:extLst>
              <a:ext uri="{FF2B5EF4-FFF2-40B4-BE49-F238E27FC236}">
                <a16:creationId xmlns:a16="http://schemas.microsoft.com/office/drawing/2014/main" id="{FAAE9775-70D8-CCE8-4C68-2A0D493EDEA0}"/>
              </a:ext>
            </a:extLst>
          </p:cNvPr>
          <p:cNvSpPr>
            <a:spLocks noGrp="1"/>
          </p:cNvSpPr>
          <p:nvPr>
            <p:ph type="body" sz="quarter" idx="32" hasCustomPrompt="1"/>
          </p:nvPr>
        </p:nvSpPr>
        <p:spPr>
          <a:xfrm>
            <a:off x="14674767" y="7362825"/>
            <a:ext cx="3808412" cy="5256213"/>
          </a:xfrm>
          <a:prstGeom prst="rect">
            <a:avLst/>
          </a:prstGeom>
        </p:spPr>
        <p:txBody>
          <a:bodyPr/>
          <a:lstStyle>
            <a:lvl1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3" name="Text Placeholder 5">
            <a:extLst>
              <a:ext uri="{FF2B5EF4-FFF2-40B4-BE49-F238E27FC236}">
                <a16:creationId xmlns:a16="http://schemas.microsoft.com/office/drawing/2014/main" id="{9FF942FA-098D-3643-6D5A-D9A9748252E7}"/>
              </a:ext>
            </a:extLst>
          </p:cNvPr>
          <p:cNvSpPr>
            <a:spLocks noGrp="1"/>
          </p:cNvSpPr>
          <p:nvPr>
            <p:ph type="body" sz="quarter" idx="33" hasCustomPrompt="1"/>
          </p:nvPr>
        </p:nvSpPr>
        <p:spPr>
          <a:xfrm>
            <a:off x="14674767"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4" name="Text Placeholder 5">
            <a:extLst>
              <a:ext uri="{FF2B5EF4-FFF2-40B4-BE49-F238E27FC236}">
                <a16:creationId xmlns:a16="http://schemas.microsoft.com/office/drawing/2014/main" id="{B15D3E05-601F-1507-6F0A-D8DD68851D49}"/>
              </a:ext>
            </a:extLst>
          </p:cNvPr>
          <p:cNvSpPr>
            <a:spLocks noGrp="1"/>
          </p:cNvSpPr>
          <p:nvPr>
            <p:ph type="body" sz="quarter" idx="34" hasCustomPrompt="1"/>
          </p:nvPr>
        </p:nvSpPr>
        <p:spPr>
          <a:xfrm>
            <a:off x="19294894" y="7362825"/>
            <a:ext cx="3808412" cy="5256213"/>
          </a:xfrm>
          <a:prstGeom prst="rect">
            <a:avLst/>
          </a:prstGeom>
        </p:spPr>
        <p:txBody>
          <a:bodyPr/>
          <a:lstStyle>
            <a:lvl1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rgbClr val="000000"/>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5" name="Text Placeholder 5">
            <a:extLst>
              <a:ext uri="{FF2B5EF4-FFF2-40B4-BE49-F238E27FC236}">
                <a16:creationId xmlns:a16="http://schemas.microsoft.com/office/drawing/2014/main" id="{02F4DDE4-E53E-7E65-2C0F-F3B3AD176BB5}"/>
              </a:ext>
            </a:extLst>
          </p:cNvPr>
          <p:cNvSpPr>
            <a:spLocks noGrp="1"/>
          </p:cNvSpPr>
          <p:nvPr>
            <p:ph type="body" sz="quarter" idx="35" hasCustomPrompt="1"/>
          </p:nvPr>
        </p:nvSpPr>
        <p:spPr>
          <a:xfrm>
            <a:off x="19294894" y="6821407"/>
            <a:ext cx="3808412"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3" name="CuadroTexto 2">
            <a:extLst>
              <a:ext uri="{FF2B5EF4-FFF2-40B4-BE49-F238E27FC236}">
                <a16:creationId xmlns:a16="http://schemas.microsoft.com/office/drawing/2014/main" id="{DFBE67B4-5C11-2F84-018D-0C6E49BC96B1}"/>
              </a:ext>
            </a:extLst>
          </p:cNvPr>
          <p:cNvSpPr txBox="1"/>
          <p:nvPr userDrawn="1"/>
        </p:nvSpPr>
        <p:spPr>
          <a:xfrm>
            <a:off x="1122218" y="13009418"/>
            <a:ext cx="0" cy="0"/>
          </a:xfrm>
          <a:prstGeom prst="rect">
            <a:avLst/>
          </a:prstGeom>
          <a:noFill/>
        </p:spPr>
        <p:txBody>
          <a:bodyPr wrap="none" lIns="0" tIns="0" rIns="0" bIns="0" rtlCol="0">
            <a:noAutofit/>
          </a:bodyPr>
          <a:lstStyle/>
          <a:p>
            <a:pPr algn="l"/>
            <a:endParaRPr lang="en-GB"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4" name="CuadroTexto 3">
            <a:extLst>
              <a:ext uri="{FF2B5EF4-FFF2-40B4-BE49-F238E27FC236}">
                <a16:creationId xmlns:a16="http://schemas.microsoft.com/office/drawing/2014/main" id="{9686ADDF-0140-2D9D-6E0A-BDBAB46CDEAA}"/>
              </a:ext>
            </a:extLst>
          </p:cNvPr>
          <p:cNvSpPr txBox="1"/>
          <p:nvPr userDrawn="1"/>
        </p:nvSpPr>
        <p:spPr>
          <a:xfrm>
            <a:off x="1411357" y="12940748"/>
            <a:ext cx="0" cy="0"/>
          </a:xfrm>
          <a:prstGeom prst="rect">
            <a:avLst/>
          </a:prstGeom>
          <a:noFill/>
        </p:spPr>
        <p:txBody>
          <a:bodyPr wrap="none" lIns="0" tIns="0" rIns="0" bIns="0" rtlCol="0">
            <a:noAutofit/>
          </a:bodyPr>
          <a:lstStyle/>
          <a:p>
            <a:pPr algn="l"/>
            <a:endParaRPr lang="en-GB"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0" name="Marcador de número de diapositiva 2">
            <a:extLst>
              <a:ext uri="{FF2B5EF4-FFF2-40B4-BE49-F238E27FC236}">
                <a16:creationId xmlns:a16="http://schemas.microsoft.com/office/drawing/2014/main" id="{08F6D8E1-1BAD-6F38-6A11-18A2B6119EB0}"/>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14967DFC-90B4-09A4-1885-B61597FA73D6}"/>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93759C78-54F8-5435-0CFF-7FEEB631863D}"/>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8">
              <a:extLst>
                <a:ext uri="{FF2B5EF4-FFF2-40B4-BE49-F238E27FC236}">
                  <a16:creationId xmlns:a16="http://schemas.microsoft.com/office/drawing/2014/main" id="{F85870D6-18CC-93B2-06D8-BC18CA206FC5}"/>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9">
              <a:extLst>
                <a:ext uri="{FF2B5EF4-FFF2-40B4-BE49-F238E27FC236}">
                  <a16:creationId xmlns:a16="http://schemas.microsoft.com/office/drawing/2014/main" id="{42F4CEB7-10BD-443A-0AB3-27381BEB107B}"/>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0">
              <a:extLst>
                <a:ext uri="{FF2B5EF4-FFF2-40B4-BE49-F238E27FC236}">
                  <a16:creationId xmlns:a16="http://schemas.microsoft.com/office/drawing/2014/main" id="{71D181BE-EE72-6EC7-D211-4EB3FD39CD2D}"/>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1">
              <a:extLst>
                <a:ext uri="{FF2B5EF4-FFF2-40B4-BE49-F238E27FC236}">
                  <a16:creationId xmlns:a16="http://schemas.microsoft.com/office/drawing/2014/main" id="{71E79FEF-2E38-113B-7E03-8EE1D9E16FA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2">
              <a:extLst>
                <a:ext uri="{FF2B5EF4-FFF2-40B4-BE49-F238E27FC236}">
                  <a16:creationId xmlns:a16="http://schemas.microsoft.com/office/drawing/2014/main" id="{69810A91-EB47-F8EB-D401-363A1D325573}"/>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3">
              <a:extLst>
                <a:ext uri="{FF2B5EF4-FFF2-40B4-BE49-F238E27FC236}">
                  <a16:creationId xmlns:a16="http://schemas.microsoft.com/office/drawing/2014/main" id="{5240A634-F038-B3F0-15B1-9FA08B3DC6B4}"/>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4">
              <a:extLst>
                <a:ext uri="{FF2B5EF4-FFF2-40B4-BE49-F238E27FC236}">
                  <a16:creationId xmlns:a16="http://schemas.microsoft.com/office/drawing/2014/main" id="{1A216F4A-27B1-D53D-A194-460923E31E3F}"/>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4" name="Forma libre 15">
              <a:extLst>
                <a:ext uri="{FF2B5EF4-FFF2-40B4-BE49-F238E27FC236}">
                  <a16:creationId xmlns:a16="http://schemas.microsoft.com/office/drawing/2014/main" id="{D6594975-C9CB-F098-CCCE-46CE4181F5A7}"/>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5" name="Forma libre 16">
              <a:extLst>
                <a:ext uri="{FF2B5EF4-FFF2-40B4-BE49-F238E27FC236}">
                  <a16:creationId xmlns:a16="http://schemas.microsoft.com/office/drawing/2014/main" id="{248947C2-BEFE-F6FA-C8B2-38C51C37B911}"/>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6" name="Forma libre 17">
              <a:extLst>
                <a:ext uri="{FF2B5EF4-FFF2-40B4-BE49-F238E27FC236}">
                  <a16:creationId xmlns:a16="http://schemas.microsoft.com/office/drawing/2014/main" id="{B3B239D7-57F3-D32E-4AC1-5993AF864D4C}"/>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7" name="Forma libre 18">
              <a:extLst>
                <a:ext uri="{FF2B5EF4-FFF2-40B4-BE49-F238E27FC236}">
                  <a16:creationId xmlns:a16="http://schemas.microsoft.com/office/drawing/2014/main" id="{1DE5964A-1B74-8578-242C-EA8C81B426E9}"/>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9973888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Indice">
    <p:bg>
      <p:bgRef idx="1001">
        <a:schemeClr val="bg1"/>
      </p:bgRef>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D41108A7-22C2-2125-A431-639A6BAF9B8F}"/>
              </a:ext>
            </a:extLst>
          </p:cNvPr>
          <p:cNvSpPr txBox="1"/>
          <p:nvPr userDrawn="1"/>
        </p:nvSpPr>
        <p:spPr>
          <a:xfrm>
            <a:off x="1113183" y="12940748"/>
            <a:ext cx="0" cy="0"/>
          </a:xfrm>
          <a:prstGeom prst="rect">
            <a:avLst/>
          </a:prstGeom>
          <a:noFill/>
        </p:spPr>
        <p:txBody>
          <a:bodyPr wrap="none" lIns="0" tIns="0" rIns="0" bIns="0" rtlCol="0">
            <a:noAutofit/>
          </a:bodyPr>
          <a:lstStyle/>
          <a:p>
            <a:pPr algn="l"/>
            <a:endParaRPr lang="en-GB"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7" name="Title 15">
            <a:extLst>
              <a:ext uri="{FF2B5EF4-FFF2-40B4-BE49-F238E27FC236}">
                <a16:creationId xmlns:a16="http://schemas.microsoft.com/office/drawing/2014/main" id="{88DDA645-DFE3-0120-5D65-E9A559005138}"/>
              </a:ext>
            </a:extLst>
          </p:cNvPr>
          <p:cNvSpPr>
            <a:spLocks noGrp="1"/>
          </p:cNvSpPr>
          <p:nvPr>
            <p:ph type="title"/>
          </p:nvPr>
        </p:nvSpPr>
        <p:spPr>
          <a:xfrm>
            <a:off x="813599" y="809626"/>
            <a:ext cx="12577547" cy="2847974"/>
          </a:xfrm>
          <a:prstGeom prst="rect">
            <a:avLst/>
          </a:prstGeom>
        </p:spPr>
        <p:txBody>
          <a:bodyPr anchor="t" anchorCtr="0"/>
          <a:lstStyle>
            <a:lvl1pPr>
              <a:lnSpc>
                <a:spcPts val="12000"/>
              </a:lnSpc>
              <a:defRPr sz="12000" spc="-300">
                <a:solidFill>
                  <a:schemeClr val="tx2"/>
                </a:solidFill>
              </a:defRPr>
            </a:lvl1pPr>
          </a:lstStyle>
          <a:p>
            <a:r>
              <a:rPr lang="es-ES" dirty="0"/>
              <a:t>Haga clic</a:t>
            </a:r>
            <a:endParaRPr lang="en-GB" dirty="0"/>
          </a:p>
        </p:txBody>
      </p:sp>
      <p:sp>
        <p:nvSpPr>
          <p:cNvPr id="8" name="Text Placeholder 5">
            <a:extLst>
              <a:ext uri="{FF2B5EF4-FFF2-40B4-BE49-F238E27FC236}">
                <a16:creationId xmlns:a16="http://schemas.microsoft.com/office/drawing/2014/main" id="{9137C613-CCF4-D76E-F7B3-A2C8E2E1383D}"/>
              </a:ext>
            </a:extLst>
          </p:cNvPr>
          <p:cNvSpPr>
            <a:spLocks noGrp="1"/>
          </p:cNvSpPr>
          <p:nvPr>
            <p:ph type="body" sz="quarter" idx="28"/>
          </p:nvPr>
        </p:nvSpPr>
        <p:spPr>
          <a:xfrm>
            <a:off x="813599" y="5908098"/>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9" name="Text Placeholder 5">
            <a:extLst>
              <a:ext uri="{FF2B5EF4-FFF2-40B4-BE49-F238E27FC236}">
                <a16:creationId xmlns:a16="http://schemas.microsoft.com/office/drawing/2014/main" id="{BACD1420-EBD9-1702-3AB2-A3326C4B9698}"/>
              </a:ext>
            </a:extLst>
          </p:cNvPr>
          <p:cNvSpPr>
            <a:spLocks noGrp="1"/>
          </p:cNvSpPr>
          <p:nvPr>
            <p:ph type="body" sz="quarter" idx="29"/>
          </p:nvPr>
        </p:nvSpPr>
        <p:spPr>
          <a:xfrm>
            <a:off x="813599" y="5366680"/>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0" name="Text Placeholder 5">
            <a:extLst>
              <a:ext uri="{FF2B5EF4-FFF2-40B4-BE49-F238E27FC236}">
                <a16:creationId xmlns:a16="http://schemas.microsoft.com/office/drawing/2014/main" id="{335EDF17-0112-C583-D96B-E0F83C0A4BF0}"/>
              </a:ext>
            </a:extLst>
          </p:cNvPr>
          <p:cNvSpPr>
            <a:spLocks noGrp="1"/>
          </p:cNvSpPr>
          <p:nvPr>
            <p:ph type="body" sz="quarter" idx="30"/>
          </p:nvPr>
        </p:nvSpPr>
        <p:spPr>
          <a:xfrm>
            <a:off x="813599" y="7321262"/>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1" name="Text Placeholder 5">
            <a:extLst>
              <a:ext uri="{FF2B5EF4-FFF2-40B4-BE49-F238E27FC236}">
                <a16:creationId xmlns:a16="http://schemas.microsoft.com/office/drawing/2014/main" id="{86496F35-2A01-B8C6-2401-D1C2311A2960}"/>
              </a:ext>
            </a:extLst>
          </p:cNvPr>
          <p:cNvSpPr>
            <a:spLocks noGrp="1"/>
          </p:cNvSpPr>
          <p:nvPr>
            <p:ph type="body" sz="quarter" idx="31"/>
          </p:nvPr>
        </p:nvSpPr>
        <p:spPr>
          <a:xfrm>
            <a:off x="813599" y="6779844"/>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2" name="Text Placeholder 5">
            <a:extLst>
              <a:ext uri="{FF2B5EF4-FFF2-40B4-BE49-F238E27FC236}">
                <a16:creationId xmlns:a16="http://schemas.microsoft.com/office/drawing/2014/main" id="{7B7A9172-25FA-8ED7-4122-82128FF9F9C0}"/>
              </a:ext>
            </a:extLst>
          </p:cNvPr>
          <p:cNvSpPr>
            <a:spLocks noGrp="1"/>
          </p:cNvSpPr>
          <p:nvPr>
            <p:ph type="body" sz="quarter" idx="32"/>
          </p:nvPr>
        </p:nvSpPr>
        <p:spPr>
          <a:xfrm>
            <a:off x="813599" y="8713644"/>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3" name="Text Placeholder 5">
            <a:extLst>
              <a:ext uri="{FF2B5EF4-FFF2-40B4-BE49-F238E27FC236}">
                <a16:creationId xmlns:a16="http://schemas.microsoft.com/office/drawing/2014/main" id="{AB2DBFBD-C9C2-BB45-1154-B108913D4E71}"/>
              </a:ext>
            </a:extLst>
          </p:cNvPr>
          <p:cNvSpPr>
            <a:spLocks noGrp="1"/>
          </p:cNvSpPr>
          <p:nvPr>
            <p:ph type="body" sz="quarter" idx="33"/>
          </p:nvPr>
        </p:nvSpPr>
        <p:spPr>
          <a:xfrm>
            <a:off x="813599" y="8172226"/>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4" name="Text Placeholder 5">
            <a:extLst>
              <a:ext uri="{FF2B5EF4-FFF2-40B4-BE49-F238E27FC236}">
                <a16:creationId xmlns:a16="http://schemas.microsoft.com/office/drawing/2014/main" id="{D3C615B4-05A8-26FF-316B-F5278BEEE111}"/>
              </a:ext>
            </a:extLst>
          </p:cNvPr>
          <p:cNvSpPr>
            <a:spLocks noGrp="1"/>
          </p:cNvSpPr>
          <p:nvPr>
            <p:ph type="body" sz="quarter" idx="34"/>
          </p:nvPr>
        </p:nvSpPr>
        <p:spPr>
          <a:xfrm>
            <a:off x="813599" y="10126807"/>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5" name="Text Placeholder 5">
            <a:extLst>
              <a:ext uri="{FF2B5EF4-FFF2-40B4-BE49-F238E27FC236}">
                <a16:creationId xmlns:a16="http://schemas.microsoft.com/office/drawing/2014/main" id="{FB3CD0E1-CD61-6D43-454C-F1285658DB59}"/>
              </a:ext>
            </a:extLst>
          </p:cNvPr>
          <p:cNvSpPr>
            <a:spLocks noGrp="1"/>
          </p:cNvSpPr>
          <p:nvPr>
            <p:ph type="body" sz="quarter" idx="35"/>
          </p:nvPr>
        </p:nvSpPr>
        <p:spPr>
          <a:xfrm>
            <a:off x="813599" y="9585389"/>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4" name="Text Placeholder 5">
            <a:extLst>
              <a:ext uri="{FF2B5EF4-FFF2-40B4-BE49-F238E27FC236}">
                <a16:creationId xmlns:a16="http://schemas.microsoft.com/office/drawing/2014/main" id="{34EF709D-C55D-2C29-7AD4-B8A3BEAD693B}"/>
              </a:ext>
            </a:extLst>
          </p:cNvPr>
          <p:cNvSpPr>
            <a:spLocks noGrp="1"/>
          </p:cNvSpPr>
          <p:nvPr>
            <p:ph type="body" sz="quarter" idx="36"/>
          </p:nvPr>
        </p:nvSpPr>
        <p:spPr>
          <a:xfrm>
            <a:off x="813599" y="11560752"/>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endParaRPr lang="en-GB" dirty="0"/>
          </a:p>
        </p:txBody>
      </p:sp>
      <p:sp>
        <p:nvSpPr>
          <p:cNvPr id="25" name="Text Placeholder 5">
            <a:extLst>
              <a:ext uri="{FF2B5EF4-FFF2-40B4-BE49-F238E27FC236}">
                <a16:creationId xmlns:a16="http://schemas.microsoft.com/office/drawing/2014/main" id="{33219821-6EB3-2A39-F306-B32C19BF9894}"/>
              </a:ext>
            </a:extLst>
          </p:cNvPr>
          <p:cNvSpPr>
            <a:spLocks noGrp="1"/>
          </p:cNvSpPr>
          <p:nvPr>
            <p:ph type="body" sz="quarter" idx="37"/>
          </p:nvPr>
        </p:nvSpPr>
        <p:spPr>
          <a:xfrm>
            <a:off x="813599" y="11019334"/>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8" name="Text Placeholder 5">
            <a:extLst>
              <a:ext uri="{FF2B5EF4-FFF2-40B4-BE49-F238E27FC236}">
                <a16:creationId xmlns:a16="http://schemas.microsoft.com/office/drawing/2014/main" id="{A26C2624-3F20-D05B-26D2-1C139DB4BE9A}"/>
              </a:ext>
            </a:extLst>
          </p:cNvPr>
          <p:cNvSpPr>
            <a:spLocks noGrp="1"/>
          </p:cNvSpPr>
          <p:nvPr>
            <p:ph type="body" sz="quarter" idx="38"/>
          </p:nvPr>
        </p:nvSpPr>
        <p:spPr>
          <a:xfrm>
            <a:off x="813599" y="4605770"/>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9" name="Text Placeholder 5">
            <a:extLst>
              <a:ext uri="{FF2B5EF4-FFF2-40B4-BE49-F238E27FC236}">
                <a16:creationId xmlns:a16="http://schemas.microsoft.com/office/drawing/2014/main" id="{83FD019B-297F-4D40-326D-18FF81B16675}"/>
              </a:ext>
            </a:extLst>
          </p:cNvPr>
          <p:cNvSpPr>
            <a:spLocks noGrp="1"/>
          </p:cNvSpPr>
          <p:nvPr>
            <p:ph type="body" sz="quarter" idx="39"/>
          </p:nvPr>
        </p:nvSpPr>
        <p:spPr>
          <a:xfrm>
            <a:off x="813599" y="4064352"/>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31" name="Marcador de número de diapositiva 2">
            <a:extLst>
              <a:ext uri="{FF2B5EF4-FFF2-40B4-BE49-F238E27FC236}">
                <a16:creationId xmlns:a16="http://schemas.microsoft.com/office/drawing/2014/main" id="{C85817D1-0339-F160-887C-E1FFAC67A42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6F644F90-F4BF-F0A0-C4AC-3B3579495B25}"/>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D102C50D-D611-D884-60F4-A81AE4566B64}"/>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19F4DC14-9B36-4044-7F51-8B369306473B}"/>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1E30BDAB-F17D-9F29-3DCB-FC88BB681348}"/>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0">
              <a:extLst>
                <a:ext uri="{FF2B5EF4-FFF2-40B4-BE49-F238E27FC236}">
                  <a16:creationId xmlns:a16="http://schemas.microsoft.com/office/drawing/2014/main" id="{6B268E1B-3CCE-9ED9-0530-B07B92843496}"/>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1">
              <a:extLst>
                <a:ext uri="{FF2B5EF4-FFF2-40B4-BE49-F238E27FC236}">
                  <a16:creationId xmlns:a16="http://schemas.microsoft.com/office/drawing/2014/main" id="{B2C37138-ED84-4CFE-CE11-D3B953BB4206}"/>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2">
              <a:extLst>
                <a:ext uri="{FF2B5EF4-FFF2-40B4-BE49-F238E27FC236}">
                  <a16:creationId xmlns:a16="http://schemas.microsoft.com/office/drawing/2014/main" id="{9482C05F-A43D-CAD7-42DB-DCC920F1DB5E}"/>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3">
              <a:extLst>
                <a:ext uri="{FF2B5EF4-FFF2-40B4-BE49-F238E27FC236}">
                  <a16:creationId xmlns:a16="http://schemas.microsoft.com/office/drawing/2014/main" id="{E9242BC5-67A1-947D-C514-DFE8E6C0B014}"/>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4">
              <a:extLst>
                <a:ext uri="{FF2B5EF4-FFF2-40B4-BE49-F238E27FC236}">
                  <a16:creationId xmlns:a16="http://schemas.microsoft.com/office/drawing/2014/main" id="{87480E5F-E0FB-BB8B-2597-101CA81FBC0D}"/>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5">
              <a:extLst>
                <a:ext uri="{FF2B5EF4-FFF2-40B4-BE49-F238E27FC236}">
                  <a16:creationId xmlns:a16="http://schemas.microsoft.com/office/drawing/2014/main" id="{05A7DF6C-1372-FE6F-D210-183FF5CB1A20}"/>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6">
              <a:extLst>
                <a:ext uri="{FF2B5EF4-FFF2-40B4-BE49-F238E27FC236}">
                  <a16:creationId xmlns:a16="http://schemas.microsoft.com/office/drawing/2014/main" id="{70D56868-060F-21E5-94F9-EC3D8CC517AF}"/>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7">
              <a:extLst>
                <a:ext uri="{FF2B5EF4-FFF2-40B4-BE49-F238E27FC236}">
                  <a16:creationId xmlns:a16="http://schemas.microsoft.com/office/drawing/2014/main" id="{2CF5E349-ABCC-7A3D-4607-5A8CECFCDA5B}"/>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6" name="Forma libre 18">
              <a:extLst>
                <a:ext uri="{FF2B5EF4-FFF2-40B4-BE49-F238E27FC236}">
                  <a16:creationId xmlns:a16="http://schemas.microsoft.com/office/drawing/2014/main" id="{93A07ADB-7BE5-41B7-B5E7-55BC5633CE59}"/>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2426988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dex Green">
    <p:bg>
      <p:bgPr>
        <a:solidFill>
          <a:schemeClr val="tx2"/>
        </a:solidFill>
        <a:effectLst/>
      </p:bgPr>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hasCustomPrompt="1"/>
          </p:nvPr>
        </p:nvSpPr>
        <p:spPr>
          <a:xfrm>
            <a:off x="813599" y="2610852"/>
            <a:ext cx="12577547" cy="3935051"/>
          </a:xfrm>
          <a:prstGeom prst="rect">
            <a:avLst/>
          </a:prstGeom>
        </p:spPr>
        <p:txBody>
          <a:bodyPr anchor="b" anchorCtr="0"/>
          <a:lstStyle>
            <a:lvl1pPr>
              <a:lnSpc>
                <a:spcPts val="12000"/>
              </a:lnSpc>
              <a:defRPr sz="12000" spc="-300">
                <a:solidFill>
                  <a:schemeClr val="bg1"/>
                </a:solidFill>
              </a:defRPr>
            </a:lvl1pPr>
          </a:lstStyle>
          <a:p>
            <a:r>
              <a:rPr lang="en-US" dirty="0"/>
              <a:t>Click to modify the pattern title style</a:t>
            </a:r>
          </a:p>
        </p:txBody>
      </p:sp>
      <p:sp>
        <p:nvSpPr>
          <p:cNvPr id="6" name="Text Placeholder 5">
            <a:extLst>
              <a:ext uri="{FF2B5EF4-FFF2-40B4-BE49-F238E27FC236}">
                <a16:creationId xmlns:a16="http://schemas.microsoft.com/office/drawing/2014/main" id="{41453A69-FB58-E822-B6FF-73813E24CCE2}"/>
              </a:ext>
            </a:extLst>
          </p:cNvPr>
          <p:cNvSpPr>
            <a:spLocks noGrp="1"/>
          </p:cNvSpPr>
          <p:nvPr>
            <p:ph type="body" sz="quarter" idx="26" hasCustomPrompt="1"/>
          </p:nvPr>
        </p:nvSpPr>
        <p:spPr>
          <a:xfrm>
            <a:off x="813599" y="7362825"/>
            <a:ext cx="3808412" cy="5256213"/>
          </a:xfrm>
          <a:prstGeom prst="rect">
            <a:avLst/>
          </a:prstGeom>
        </p:spPr>
        <p:txBody>
          <a:bodyPr/>
          <a:lstStyle>
            <a:lvl1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1pPr>
            <a:lvl2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2pPr>
            <a:lvl3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3pPr>
            <a:lvl4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4pPr>
            <a:lvl5pPr>
              <a:lnSpc>
                <a:spcPct val="100000"/>
              </a:lnSpc>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5">
            <a:extLst>
              <a:ext uri="{FF2B5EF4-FFF2-40B4-BE49-F238E27FC236}">
                <a16:creationId xmlns:a16="http://schemas.microsoft.com/office/drawing/2014/main" id="{71316494-3069-C9BE-8215-03D500EC15C5}"/>
              </a:ext>
            </a:extLst>
          </p:cNvPr>
          <p:cNvSpPr>
            <a:spLocks noGrp="1"/>
          </p:cNvSpPr>
          <p:nvPr>
            <p:ph type="body" sz="quarter" idx="27" hasCustomPrompt="1"/>
          </p:nvPr>
        </p:nvSpPr>
        <p:spPr>
          <a:xfrm>
            <a:off x="814388" y="6821407"/>
            <a:ext cx="3808412" cy="540650"/>
          </a:xfrm>
          <a:prstGeom prst="rect">
            <a:avLst/>
          </a:prstGeom>
        </p:spPr>
        <p:txBody>
          <a:bodyPr/>
          <a:lstStyle>
            <a:lvl1pPr>
              <a:lnSpc>
                <a:spcPct val="100000"/>
              </a:lnSpc>
              <a:spcBef>
                <a:spcPts val="0"/>
              </a:spcBef>
              <a:defRPr sz="2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8" name="Text Placeholder 5">
            <a:extLst>
              <a:ext uri="{FF2B5EF4-FFF2-40B4-BE49-F238E27FC236}">
                <a16:creationId xmlns:a16="http://schemas.microsoft.com/office/drawing/2014/main" id="{543D5A69-44A7-754F-7006-C8C46A970C48}"/>
              </a:ext>
            </a:extLst>
          </p:cNvPr>
          <p:cNvSpPr>
            <a:spLocks noGrp="1"/>
          </p:cNvSpPr>
          <p:nvPr>
            <p:ph type="body" sz="quarter" idx="28" hasCustomPrompt="1"/>
          </p:nvPr>
        </p:nvSpPr>
        <p:spPr>
          <a:xfrm>
            <a:off x="5433725" y="7362825"/>
            <a:ext cx="3808412" cy="5256213"/>
          </a:xfrm>
          <a:prstGeom prst="rect">
            <a:avLst/>
          </a:prstGeom>
        </p:spPr>
        <p:txBody>
          <a:bodyPr/>
          <a:lstStyle>
            <a:lvl1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1pPr>
            <a:lvl2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2pPr>
            <a:lvl3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3pPr>
            <a:lvl4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4pPr>
            <a:lvl5pPr>
              <a:lnSpc>
                <a:spcPct val="100000"/>
              </a:lnSpc>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5">
            <a:extLst>
              <a:ext uri="{FF2B5EF4-FFF2-40B4-BE49-F238E27FC236}">
                <a16:creationId xmlns:a16="http://schemas.microsoft.com/office/drawing/2014/main" id="{001243D1-2A67-219D-094E-113BC3EAA48D}"/>
              </a:ext>
            </a:extLst>
          </p:cNvPr>
          <p:cNvSpPr>
            <a:spLocks noGrp="1"/>
          </p:cNvSpPr>
          <p:nvPr>
            <p:ph type="body" sz="quarter" idx="29" hasCustomPrompt="1"/>
          </p:nvPr>
        </p:nvSpPr>
        <p:spPr>
          <a:xfrm>
            <a:off x="5434514" y="6821407"/>
            <a:ext cx="3808412" cy="540650"/>
          </a:xfrm>
          <a:prstGeom prst="rect">
            <a:avLst/>
          </a:prstGeom>
        </p:spPr>
        <p:txBody>
          <a:bodyPr/>
          <a:lstStyle>
            <a:lvl1pPr>
              <a:lnSpc>
                <a:spcPct val="100000"/>
              </a:lnSpc>
              <a:spcBef>
                <a:spcPts val="0"/>
              </a:spcBef>
              <a:defRPr sz="2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0" name="Text Placeholder 5">
            <a:extLst>
              <a:ext uri="{FF2B5EF4-FFF2-40B4-BE49-F238E27FC236}">
                <a16:creationId xmlns:a16="http://schemas.microsoft.com/office/drawing/2014/main" id="{D2D0FE98-362F-4F88-A7C2-F89800D0AB33}"/>
              </a:ext>
            </a:extLst>
          </p:cNvPr>
          <p:cNvSpPr>
            <a:spLocks noGrp="1"/>
          </p:cNvSpPr>
          <p:nvPr>
            <p:ph type="body" sz="quarter" idx="30" hasCustomPrompt="1"/>
          </p:nvPr>
        </p:nvSpPr>
        <p:spPr>
          <a:xfrm>
            <a:off x="10053851" y="7362825"/>
            <a:ext cx="3808412" cy="5256213"/>
          </a:xfrm>
          <a:prstGeom prst="rect">
            <a:avLst/>
          </a:prstGeom>
        </p:spPr>
        <p:txBody>
          <a:bodyPr/>
          <a:lstStyle>
            <a:lvl1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1pPr>
            <a:lvl2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2pPr>
            <a:lvl3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3pPr>
            <a:lvl4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4pPr>
            <a:lvl5pPr>
              <a:lnSpc>
                <a:spcPct val="100000"/>
              </a:lnSpc>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Text Placeholder 5">
            <a:extLst>
              <a:ext uri="{FF2B5EF4-FFF2-40B4-BE49-F238E27FC236}">
                <a16:creationId xmlns:a16="http://schemas.microsoft.com/office/drawing/2014/main" id="{68B15F64-0594-639C-8BD3-4D00FA4D7D72}"/>
              </a:ext>
            </a:extLst>
          </p:cNvPr>
          <p:cNvSpPr>
            <a:spLocks noGrp="1"/>
          </p:cNvSpPr>
          <p:nvPr>
            <p:ph type="body" sz="quarter" idx="31" hasCustomPrompt="1"/>
          </p:nvPr>
        </p:nvSpPr>
        <p:spPr>
          <a:xfrm>
            <a:off x="10054640" y="6821407"/>
            <a:ext cx="3808412" cy="540650"/>
          </a:xfrm>
          <a:prstGeom prst="rect">
            <a:avLst/>
          </a:prstGeom>
        </p:spPr>
        <p:txBody>
          <a:bodyPr/>
          <a:lstStyle>
            <a:lvl1pPr>
              <a:lnSpc>
                <a:spcPct val="100000"/>
              </a:lnSpc>
              <a:spcBef>
                <a:spcPts val="0"/>
              </a:spcBef>
              <a:defRPr sz="2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2" name="Text Placeholder 5">
            <a:extLst>
              <a:ext uri="{FF2B5EF4-FFF2-40B4-BE49-F238E27FC236}">
                <a16:creationId xmlns:a16="http://schemas.microsoft.com/office/drawing/2014/main" id="{FAAE9775-70D8-CCE8-4C68-2A0D493EDEA0}"/>
              </a:ext>
            </a:extLst>
          </p:cNvPr>
          <p:cNvSpPr>
            <a:spLocks noGrp="1"/>
          </p:cNvSpPr>
          <p:nvPr>
            <p:ph type="body" sz="quarter" idx="32" hasCustomPrompt="1"/>
          </p:nvPr>
        </p:nvSpPr>
        <p:spPr>
          <a:xfrm>
            <a:off x="14674767" y="7362825"/>
            <a:ext cx="3808412" cy="5256213"/>
          </a:xfrm>
          <a:prstGeom prst="rect">
            <a:avLst/>
          </a:prstGeom>
        </p:spPr>
        <p:txBody>
          <a:bodyPr/>
          <a:lstStyle>
            <a:lvl1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1pPr>
            <a:lvl2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2pPr>
            <a:lvl3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3pPr>
            <a:lvl4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4pPr>
            <a:lvl5pPr>
              <a:lnSpc>
                <a:spcPct val="100000"/>
              </a:lnSpc>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3" name="Text Placeholder 5">
            <a:extLst>
              <a:ext uri="{FF2B5EF4-FFF2-40B4-BE49-F238E27FC236}">
                <a16:creationId xmlns:a16="http://schemas.microsoft.com/office/drawing/2014/main" id="{9FF942FA-098D-3643-6D5A-D9A9748252E7}"/>
              </a:ext>
            </a:extLst>
          </p:cNvPr>
          <p:cNvSpPr>
            <a:spLocks noGrp="1"/>
          </p:cNvSpPr>
          <p:nvPr>
            <p:ph type="body" sz="quarter" idx="33" hasCustomPrompt="1"/>
          </p:nvPr>
        </p:nvSpPr>
        <p:spPr>
          <a:xfrm>
            <a:off x="14674767" y="6821407"/>
            <a:ext cx="3808412" cy="540650"/>
          </a:xfrm>
          <a:prstGeom prst="rect">
            <a:avLst/>
          </a:prstGeom>
        </p:spPr>
        <p:txBody>
          <a:bodyPr/>
          <a:lstStyle>
            <a:lvl1pPr>
              <a:lnSpc>
                <a:spcPct val="100000"/>
              </a:lnSpc>
              <a:spcBef>
                <a:spcPts val="0"/>
              </a:spcBef>
              <a:defRPr sz="2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14" name="Text Placeholder 5">
            <a:extLst>
              <a:ext uri="{FF2B5EF4-FFF2-40B4-BE49-F238E27FC236}">
                <a16:creationId xmlns:a16="http://schemas.microsoft.com/office/drawing/2014/main" id="{B15D3E05-601F-1507-6F0A-D8DD68851D49}"/>
              </a:ext>
            </a:extLst>
          </p:cNvPr>
          <p:cNvSpPr>
            <a:spLocks noGrp="1"/>
          </p:cNvSpPr>
          <p:nvPr>
            <p:ph type="body" sz="quarter" idx="34" hasCustomPrompt="1"/>
          </p:nvPr>
        </p:nvSpPr>
        <p:spPr>
          <a:xfrm>
            <a:off x="19294894" y="7362825"/>
            <a:ext cx="3808412" cy="5256213"/>
          </a:xfrm>
          <a:prstGeom prst="rect">
            <a:avLst/>
          </a:prstGeom>
        </p:spPr>
        <p:txBody>
          <a:bodyPr/>
          <a:lstStyle>
            <a:lvl1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1pPr>
            <a:lvl2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2pPr>
            <a:lvl3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3pPr>
            <a:lvl4pPr>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4pPr>
            <a:lvl5pPr>
              <a:lnSpc>
                <a:spcPct val="100000"/>
              </a:lnSpc>
              <a:buClr>
                <a:schemeClr val="bg1"/>
              </a:buClr>
              <a:defRPr sz="1600" b="0" i="0">
                <a:solidFill>
                  <a:schemeClr val="bg1"/>
                </a:solidFill>
                <a:latin typeface="+mn-lt"/>
                <a:ea typeface="IberPangea Text" panose="020B0504000000000000" pitchFamily="34" charset="0"/>
                <a:cs typeface="IberPangea Text" panose="020B0504000000000000" pitchFamily="34" charset="0"/>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5" name="Text Placeholder 5">
            <a:extLst>
              <a:ext uri="{FF2B5EF4-FFF2-40B4-BE49-F238E27FC236}">
                <a16:creationId xmlns:a16="http://schemas.microsoft.com/office/drawing/2014/main" id="{02F4DDE4-E53E-7E65-2C0F-F3B3AD176BB5}"/>
              </a:ext>
            </a:extLst>
          </p:cNvPr>
          <p:cNvSpPr>
            <a:spLocks noGrp="1"/>
          </p:cNvSpPr>
          <p:nvPr>
            <p:ph type="body" sz="quarter" idx="35" hasCustomPrompt="1"/>
          </p:nvPr>
        </p:nvSpPr>
        <p:spPr>
          <a:xfrm>
            <a:off x="19294894" y="6821407"/>
            <a:ext cx="3808412" cy="540650"/>
          </a:xfrm>
          <a:prstGeom prst="rect">
            <a:avLst/>
          </a:prstGeom>
        </p:spPr>
        <p:txBody>
          <a:bodyPr/>
          <a:lstStyle>
            <a:lvl1pPr>
              <a:lnSpc>
                <a:spcPct val="100000"/>
              </a:lnSpc>
              <a:spcBef>
                <a:spcPts val="0"/>
              </a:spcBef>
              <a:defRPr sz="26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n-US"/>
              <a:t>Click to modify the pattern title style</a:t>
            </a:r>
            <a:endParaRPr lang="en-US" dirty="0"/>
          </a:p>
        </p:txBody>
      </p:sp>
      <p:sp>
        <p:nvSpPr>
          <p:cNvPr id="28" name="Marcador de número de diapositiva 2">
            <a:extLst>
              <a:ext uri="{FF2B5EF4-FFF2-40B4-BE49-F238E27FC236}">
                <a16:creationId xmlns:a16="http://schemas.microsoft.com/office/drawing/2014/main" id="{77EDA467-D0EA-D654-8B35-F1347005475D}"/>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7A9DB297-1808-10D0-6B78-695CA26E6A64}"/>
              </a:ext>
            </a:extLst>
          </p:cNvPr>
          <p:cNvGrpSpPr/>
          <p:nvPr userDrawn="1"/>
        </p:nvGrpSpPr>
        <p:grpSpPr>
          <a:xfrm>
            <a:off x="21438577" y="859853"/>
            <a:ext cx="2129447" cy="525634"/>
            <a:chOff x="834843" y="1136199"/>
            <a:chExt cx="3592014" cy="886655"/>
          </a:xfrm>
          <a:solidFill>
            <a:schemeClr val="bg1"/>
          </a:solidFill>
        </p:grpSpPr>
        <p:sp>
          <p:nvSpPr>
            <p:cNvPr id="3" name="Forma libre 4">
              <a:extLst>
                <a:ext uri="{FF2B5EF4-FFF2-40B4-BE49-F238E27FC236}">
                  <a16:creationId xmlns:a16="http://schemas.microsoft.com/office/drawing/2014/main" id="{58302A78-B9AB-E027-E2FE-636EA2AC74ED}"/>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1952B853-1DCA-24FA-87F4-72717F8FD1CC}"/>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22B825A7-7839-EDEF-EA6C-14C3C24F526E}"/>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0">
              <a:extLst>
                <a:ext uri="{FF2B5EF4-FFF2-40B4-BE49-F238E27FC236}">
                  <a16:creationId xmlns:a16="http://schemas.microsoft.com/office/drawing/2014/main" id="{BDD34CB2-36CB-18D4-7C61-19348D22176C}"/>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1">
              <a:extLst>
                <a:ext uri="{FF2B5EF4-FFF2-40B4-BE49-F238E27FC236}">
                  <a16:creationId xmlns:a16="http://schemas.microsoft.com/office/drawing/2014/main" id="{AC08C27A-139A-EADC-0C3F-DFEA875B5FDD}"/>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2">
              <a:extLst>
                <a:ext uri="{FF2B5EF4-FFF2-40B4-BE49-F238E27FC236}">
                  <a16:creationId xmlns:a16="http://schemas.microsoft.com/office/drawing/2014/main" id="{92C830B7-7EB4-A29F-8DEA-08A04551E5C6}"/>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3">
              <a:extLst>
                <a:ext uri="{FF2B5EF4-FFF2-40B4-BE49-F238E27FC236}">
                  <a16:creationId xmlns:a16="http://schemas.microsoft.com/office/drawing/2014/main" id="{7505E908-6C77-2E3F-704D-46BC5A222592}"/>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4">
              <a:extLst>
                <a:ext uri="{FF2B5EF4-FFF2-40B4-BE49-F238E27FC236}">
                  <a16:creationId xmlns:a16="http://schemas.microsoft.com/office/drawing/2014/main" id="{323CFF04-C24E-8F20-964B-94E228203E74}"/>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5">
              <a:extLst>
                <a:ext uri="{FF2B5EF4-FFF2-40B4-BE49-F238E27FC236}">
                  <a16:creationId xmlns:a16="http://schemas.microsoft.com/office/drawing/2014/main" id="{709724B7-D51D-A9E3-3B68-60BD6504E54B}"/>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6">
              <a:extLst>
                <a:ext uri="{FF2B5EF4-FFF2-40B4-BE49-F238E27FC236}">
                  <a16:creationId xmlns:a16="http://schemas.microsoft.com/office/drawing/2014/main" id="{9116E785-F457-C0AE-7F0E-4B5616499816}"/>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4" name="Forma libre 17">
              <a:extLst>
                <a:ext uri="{FF2B5EF4-FFF2-40B4-BE49-F238E27FC236}">
                  <a16:creationId xmlns:a16="http://schemas.microsoft.com/office/drawing/2014/main" id="{7398E91B-3C64-1201-584B-4A525DD89661}"/>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5" name="Forma libre 18">
              <a:extLst>
                <a:ext uri="{FF2B5EF4-FFF2-40B4-BE49-F238E27FC236}">
                  <a16:creationId xmlns:a16="http://schemas.microsoft.com/office/drawing/2014/main" id="{6BE9DAD9-61F2-CC60-7713-AB3F0E7430C6}"/>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372062322"/>
      </p:ext>
    </p:extLst>
  </p:cSld>
  <p:clrMapOvr>
    <a:masterClrMapping/>
  </p:clrMapOvr>
  <p:extLst>
    <p:ext uri="{DCECCB84-F9BA-43D5-87BE-67443E8EF086}">
      <p15:sldGuideLst xmlns:p15="http://schemas.microsoft.com/office/powerpoint/2012/main">
        <p15:guide id="1" pos="1214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1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13CB03-640E-6669-471F-12AD2AE6ED3D}"/>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7439024" y="3079102"/>
            <a:ext cx="16129001" cy="9539537"/>
          </a:xfrm>
          <a:prstGeom prst="roundRect">
            <a:avLst>
              <a:gd name="adj" fmla="val 1974"/>
            </a:avLst>
          </a:prstGeom>
        </p:spPr>
        <p:txBody>
          <a:bodyPr/>
          <a:lstStyle/>
          <a:p>
            <a:r>
              <a:rPr lang="en-US" dirty="0"/>
              <a:t>Click on the icon to add an image</a:t>
            </a:r>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Click here to add your Section Subtitle</a:t>
            </a:r>
          </a:p>
        </p:txBody>
      </p:sp>
      <p:sp>
        <p:nvSpPr>
          <p:cNvPr id="2" name="Title 1">
            <a:extLst>
              <a:ext uri="{FF2B5EF4-FFF2-40B4-BE49-F238E27FC236}">
                <a16:creationId xmlns:a16="http://schemas.microsoft.com/office/drawing/2014/main" id="{7C4FA439-4FD6-9C9B-4AB0-7E5C4522B6B8}"/>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6" name="Text Placeholder 32">
            <a:extLst>
              <a:ext uri="{FF2B5EF4-FFF2-40B4-BE49-F238E27FC236}">
                <a16:creationId xmlns:a16="http://schemas.microsoft.com/office/drawing/2014/main" id="{08B70BBD-CD0C-498C-59FA-80A5BB22F99F}"/>
              </a:ext>
            </a:extLst>
          </p:cNvPr>
          <p:cNvSpPr>
            <a:spLocks noGrp="1"/>
          </p:cNvSpPr>
          <p:nvPr>
            <p:ph type="body" sz="quarter" idx="21" hasCustomPrompt="1"/>
          </p:nvPr>
        </p:nvSpPr>
        <p:spPr>
          <a:xfrm>
            <a:off x="814387" y="809625"/>
            <a:ext cx="20285512"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8" name="Text Placeholder 32">
            <a:extLst>
              <a:ext uri="{FF2B5EF4-FFF2-40B4-BE49-F238E27FC236}">
                <a16:creationId xmlns:a16="http://schemas.microsoft.com/office/drawing/2014/main" id="{C1A67E53-AB4F-EDEC-BBFB-93142F9CA695}"/>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3" name="Marcador de número de diapositiva 2">
            <a:extLst>
              <a:ext uri="{FF2B5EF4-FFF2-40B4-BE49-F238E27FC236}">
                <a16:creationId xmlns:a16="http://schemas.microsoft.com/office/drawing/2014/main" id="{BBB0FEA3-A194-17EC-DF0F-9052FE9B319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BD7513E1-B4EC-9F5F-CC9D-108565AB1F73}"/>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9C82419F-649E-B7A9-EACD-2FE7DD57FB21}"/>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8">
              <a:extLst>
                <a:ext uri="{FF2B5EF4-FFF2-40B4-BE49-F238E27FC236}">
                  <a16:creationId xmlns:a16="http://schemas.microsoft.com/office/drawing/2014/main" id="{BF9BF6A5-42DB-68FD-6B05-8E9F4E8BBD50}"/>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9">
              <a:extLst>
                <a:ext uri="{FF2B5EF4-FFF2-40B4-BE49-F238E27FC236}">
                  <a16:creationId xmlns:a16="http://schemas.microsoft.com/office/drawing/2014/main" id="{0BAAE3BA-B427-1BF9-716F-0F5FDCD8C4D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0">
              <a:extLst>
                <a:ext uri="{FF2B5EF4-FFF2-40B4-BE49-F238E27FC236}">
                  <a16:creationId xmlns:a16="http://schemas.microsoft.com/office/drawing/2014/main" id="{CED5B3B0-9E1D-C2AF-E12B-D425F95563ED}"/>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6D5BF250-9BB1-CDAE-A249-B49C792A1911}"/>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4A94AED5-A6CE-7855-623C-C29E28F5101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692DA3DA-38E6-53CA-86CC-0F423B9EC740}"/>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180074FF-0B95-F45E-1E93-43B580B4A694}"/>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5">
              <a:extLst>
                <a:ext uri="{FF2B5EF4-FFF2-40B4-BE49-F238E27FC236}">
                  <a16:creationId xmlns:a16="http://schemas.microsoft.com/office/drawing/2014/main" id="{1BE43B77-83A2-BBA4-891B-0802ED2739C5}"/>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6">
              <a:extLst>
                <a:ext uri="{FF2B5EF4-FFF2-40B4-BE49-F238E27FC236}">
                  <a16:creationId xmlns:a16="http://schemas.microsoft.com/office/drawing/2014/main" id="{7E2FC223-EE49-F2E7-1A16-18802E03DB6A}"/>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7">
              <a:extLst>
                <a:ext uri="{FF2B5EF4-FFF2-40B4-BE49-F238E27FC236}">
                  <a16:creationId xmlns:a16="http://schemas.microsoft.com/office/drawing/2014/main" id="{BC5F2E88-23E6-D28B-EA1E-BB80507061A6}"/>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8">
              <a:extLst>
                <a:ext uri="{FF2B5EF4-FFF2-40B4-BE49-F238E27FC236}">
                  <a16:creationId xmlns:a16="http://schemas.microsoft.com/office/drawing/2014/main" id="{3AF6D7C4-5CD7-DE8A-3E0D-974F9CB806D8}"/>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247007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s 1 Image">
    <p:spTree>
      <p:nvGrpSpPr>
        <p:cNvPr id="1" name=""/>
        <p:cNvGrpSpPr/>
        <p:nvPr/>
      </p:nvGrpSpPr>
      <p:grpSpPr>
        <a:xfrm>
          <a:off x="0" y="0"/>
          <a:ext cx="0" cy="0"/>
          <a:chOff x="0" y="0"/>
          <a:chExt cx="0" cy="0"/>
        </a:xfrm>
      </p:grpSpPr>
      <p:sp>
        <p:nvSpPr>
          <p:cNvPr id="10" name="Text Placeholder 7">
            <a:extLst>
              <a:ext uri="{FF2B5EF4-FFF2-40B4-BE49-F238E27FC236}">
                <a16:creationId xmlns:a16="http://schemas.microsoft.com/office/drawing/2014/main" id="{FD563839-9123-1C75-45DF-FCDAC44374E1}"/>
              </a:ext>
            </a:extLst>
          </p:cNvPr>
          <p:cNvSpPr>
            <a:spLocks noGrp="1"/>
          </p:cNvSpPr>
          <p:nvPr>
            <p:ph type="body" sz="quarter" idx="22" hasCustomPrompt="1"/>
          </p:nvPr>
        </p:nvSpPr>
        <p:spPr>
          <a:xfrm>
            <a:off x="7142999"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8" name="Text Placeholder 7">
            <a:extLst>
              <a:ext uri="{FF2B5EF4-FFF2-40B4-BE49-F238E27FC236}">
                <a16:creationId xmlns:a16="http://schemas.microsoft.com/office/drawing/2014/main" id="{C257CD20-2DFB-E97A-D6EB-0C55EBFC1FF8}"/>
              </a:ext>
            </a:extLst>
          </p:cNvPr>
          <p:cNvSpPr>
            <a:spLocks noGrp="1"/>
          </p:cNvSpPr>
          <p:nvPr>
            <p:ph type="body" sz="quarter" idx="21"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13486905" y="3079102"/>
            <a:ext cx="10081120" cy="9539537"/>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3" name="Title 2">
            <a:extLst>
              <a:ext uri="{FF2B5EF4-FFF2-40B4-BE49-F238E27FC236}">
                <a16:creationId xmlns:a16="http://schemas.microsoft.com/office/drawing/2014/main" id="{115EEC67-6366-DE65-60BD-2028120F37AD}"/>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6" name="Text Placeholder 32">
            <a:extLst>
              <a:ext uri="{FF2B5EF4-FFF2-40B4-BE49-F238E27FC236}">
                <a16:creationId xmlns:a16="http://schemas.microsoft.com/office/drawing/2014/main" id="{95508929-D4BB-35F5-29F6-AD8BBB196AF6}"/>
              </a:ext>
            </a:extLst>
          </p:cNvPr>
          <p:cNvSpPr>
            <a:spLocks noGrp="1"/>
          </p:cNvSpPr>
          <p:nvPr>
            <p:ph type="body" sz="quarter" idx="23" hasCustomPrompt="1"/>
          </p:nvPr>
        </p:nvSpPr>
        <p:spPr>
          <a:xfrm>
            <a:off x="814387" y="809625"/>
            <a:ext cx="19983731"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7D00E36B-94B6-4931-A874-0AAA697974DE}"/>
              </a:ext>
            </a:extLst>
          </p:cNvPr>
          <p:cNvSpPr>
            <a:spLocks noGrp="1"/>
          </p:cNvSpPr>
          <p:nvPr>
            <p:ph type="body" sz="quarter" idx="24"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4" name="Marcador de número de diapositiva 2">
            <a:extLst>
              <a:ext uri="{FF2B5EF4-FFF2-40B4-BE49-F238E27FC236}">
                <a16:creationId xmlns:a16="http://schemas.microsoft.com/office/drawing/2014/main" id="{3D4F69F6-EF09-55C0-5394-FEA515CEA6D2}"/>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8D8DEA12-3DC2-1B9A-2CC8-DC0C7E3AA8C4}"/>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D1ACD4B6-DF1F-6466-4AF8-14DA2FA7BEC2}"/>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A70F61AB-FF0B-197F-D0B7-43F8A6BCE42E}"/>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9">
              <a:extLst>
                <a:ext uri="{FF2B5EF4-FFF2-40B4-BE49-F238E27FC236}">
                  <a16:creationId xmlns:a16="http://schemas.microsoft.com/office/drawing/2014/main" id="{6848B1F1-970C-5152-2E27-2F2D3D05D188}"/>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0">
              <a:extLst>
                <a:ext uri="{FF2B5EF4-FFF2-40B4-BE49-F238E27FC236}">
                  <a16:creationId xmlns:a16="http://schemas.microsoft.com/office/drawing/2014/main" id="{6890D0F5-D9DA-41D6-6E99-4469211580D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1">
              <a:extLst>
                <a:ext uri="{FF2B5EF4-FFF2-40B4-BE49-F238E27FC236}">
                  <a16:creationId xmlns:a16="http://schemas.microsoft.com/office/drawing/2014/main" id="{6FEC2028-4D89-74CB-44B7-9D130CC03A4B}"/>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2">
              <a:extLst>
                <a:ext uri="{FF2B5EF4-FFF2-40B4-BE49-F238E27FC236}">
                  <a16:creationId xmlns:a16="http://schemas.microsoft.com/office/drawing/2014/main" id="{1A42940C-8B30-6D4D-D966-BD6FEDE23D9B}"/>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3">
              <a:extLst>
                <a:ext uri="{FF2B5EF4-FFF2-40B4-BE49-F238E27FC236}">
                  <a16:creationId xmlns:a16="http://schemas.microsoft.com/office/drawing/2014/main" id="{43370F6C-82E6-EDAB-B999-8CFD4E7C1793}"/>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4">
              <a:extLst>
                <a:ext uri="{FF2B5EF4-FFF2-40B4-BE49-F238E27FC236}">
                  <a16:creationId xmlns:a16="http://schemas.microsoft.com/office/drawing/2014/main" id="{B867CF3D-1F32-A900-7B2E-08922844144C}"/>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A6FA08DC-051F-B823-06F1-3AE74D30E9A5}"/>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E76A3E2C-F496-D182-EE32-6CD0AE2F2882}"/>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7">
              <a:extLst>
                <a:ext uri="{FF2B5EF4-FFF2-40B4-BE49-F238E27FC236}">
                  <a16:creationId xmlns:a16="http://schemas.microsoft.com/office/drawing/2014/main" id="{349292B5-6A41-A46E-8EA2-7A49345EBBBC}"/>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8">
              <a:extLst>
                <a:ext uri="{FF2B5EF4-FFF2-40B4-BE49-F238E27FC236}">
                  <a16:creationId xmlns:a16="http://schemas.microsoft.com/office/drawing/2014/main" id="{BA712E73-795C-2D94-65B4-D60B246A197C}"/>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041307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ext Placeholder 32">
            <a:extLst>
              <a:ext uri="{FF2B5EF4-FFF2-40B4-BE49-F238E27FC236}">
                <a16:creationId xmlns:a16="http://schemas.microsoft.com/office/drawing/2014/main" id="{6885D740-8E48-6E22-8EBB-ED813D791DA7}"/>
              </a:ext>
            </a:extLst>
          </p:cNvPr>
          <p:cNvSpPr>
            <a:spLocks noGrp="1"/>
          </p:cNvSpPr>
          <p:nvPr>
            <p:ph type="body" sz="quarter" idx="21" hasCustomPrompt="1"/>
          </p:nvPr>
        </p:nvSpPr>
        <p:spPr>
          <a:xfrm>
            <a:off x="814387" y="809625"/>
            <a:ext cx="20077472"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4" name="Text Placeholder 32">
            <a:extLst>
              <a:ext uri="{FF2B5EF4-FFF2-40B4-BE49-F238E27FC236}">
                <a16:creationId xmlns:a16="http://schemas.microsoft.com/office/drawing/2014/main" id="{93922707-D2E6-43FF-71CB-D66B639489C9}"/>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5" name="Text Placeholder 7">
            <a:extLst>
              <a:ext uri="{FF2B5EF4-FFF2-40B4-BE49-F238E27FC236}">
                <a16:creationId xmlns:a16="http://schemas.microsoft.com/office/drawing/2014/main" id="{F4738BAD-1BC5-C898-ED0C-0D9781C546CC}"/>
              </a:ext>
            </a:extLst>
          </p:cNvPr>
          <p:cNvSpPr>
            <a:spLocks noGrp="1"/>
          </p:cNvSpPr>
          <p:nvPr>
            <p:ph type="body" sz="quarter" idx="23" hasCustomPrompt="1"/>
          </p:nvPr>
        </p:nvSpPr>
        <p:spPr>
          <a:xfrm>
            <a:off x="814388" y="5553075"/>
            <a:ext cx="6011862" cy="7065963"/>
          </a:xfrm>
          <a:prstGeom prst="rect">
            <a:avLst/>
          </a:prstGeom>
        </p:spPr>
        <p:txBody>
          <a:bodyPr/>
          <a:lstStyle>
            <a:lvl1pPr>
              <a:defRPr>
                <a:solidFill>
                  <a:srgbClr val="000000"/>
                </a:solidFill>
                <a:latin typeface="+mj-lt"/>
              </a:defRPr>
            </a:lvl1pPr>
            <a:lvl2pPr>
              <a:defRPr>
                <a:solidFill>
                  <a:srgbClr val="000000"/>
                </a:solidFill>
                <a:latin typeface="+mj-lt"/>
              </a:defRPr>
            </a:lvl2pPr>
            <a:lvl3pPr>
              <a:defRPr>
                <a:solidFill>
                  <a:srgbClr val="000000"/>
                </a:solidFill>
                <a:latin typeface="+mj-lt"/>
              </a:defRPr>
            </a:lvl3pPr>
            <a:lvl4pPr>
              <a:defRPr>
                <a:solidFill>
                  <a:srgbClr val="000000"/>
                </a:solidFill>
                <a:latin typeface="+mj-lt"/>
              </a:defRPr>
            </a:lvl4pPr>
            <a:lvl5pPr>
              <a:defRPr>
                <a:solidFill>
                  <a:srgbClr val="000000"/>
                </a:solidFill>
                <a:latin typeface="+mj-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6" name="Text Placeholder 32">
            <a:extLst>
              <a:ext uri="{FF2B5EF4-FFF2-40B4-BE49-F238E27FC236}">
                <a16:creationId xmlns:a16="http://schemas.microsoft.com/office/drawing/2014/main" id="{C242108C-C5FF-6F3A-34BD-E02F60149FE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7" name="Title 2">
            <a:extLst>
              <a:ext uri="{FF2B5EF4-FFF2-40B4-BE49-F238E27FC236}">
                <a16:creationId xmlns:a16="http://schemas.microsoft.com/office/drawing/2014/main" id="{DA1F8A37-23E9-8661-8ABB-16E9BD28ACFB}"/>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22" name="Marcador de número de diapositiva 2">
            <a:extLst>
              <a:ext uri="{FF2B5EF4-FFF2-40B4-BE49-F238E27FC236}">
                <a16:creationId xmlns:a16="http://schemas.microsoft.com/office/drawing/2014/main" id="{1FB2D008-44F9-141E-B9CF-2CBCA002FD55}"/>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1AA84F1E-8325-46AF-4372-6F81B5C7569C}"/>
              </a:ext>
            </a:extLst>
          </p:cNvPr>
          <p:cNvGrpSpPr/>
          <p:nvPr userDrawn="1"/>
        </p:nvGrpSpPr>
        <p:grpSpPr>
          <a:xfrm>
            <a:off x="21438577" y="859853"/>
            <a:ext cx="2129447" cy="525634"/>
            <a:chOff x="834843" y="1136199"/>
            <a:chExt cx="3592014" cy="886655"/>
          </a:xfrm>
        </p:grpSpPr>
        <p:sp>
          <p:nvSpPr>
            <p:cNvPr id="8" name="Forma libre 4">
              <a:extLst>
                <a:ext uri="{FF2B5EF4-FFF2-40B4-BE49-F238E27FC236}">
                  <a16:creationId xmlns:a16="http://schemas.microsoft.com/office/drawing/2014/main" id="{126A24A4-75BD-F3EB-E9E3-95A5D649DC70}"/>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408533DA-BBF0-DEBA-0296-2177F7783734}"/>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6D4D69A0-B38A-C325-C9F6-074166D60BC6}"/>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A416E6C5-98C8-8F61-BAF3-6F0A11674B15}"/>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96922D66-08A2-13AE-B38B-35E2938E2F56}"/>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9AE78BEE-CB54-A71C-5A61-732347A33FD1}"/>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59E7741E-A8F1-592D-69CC-77D2B41BC9D4}"/>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CE639907-F9BF-0572-FC61-7F2DC6B02C54}"/>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96BA82D8-5173-03E5-187E-42EEC9EEBFD2}"/>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6F014F29-D20E-31A6-FB85-547BEAD95D92}"/>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41504DE9-E1A4-6E4B-F5BA-0D3528B0F75A}"/>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57778544-314A-7B0C-31D0-F3407500783B}"/>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449004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610D5A-6FFF-B07E-63B4-58580BC6C14D}"/>
              </a:ext>
            </a:extLst>
          </p:cNvPr>
          <p:cNvSpPr>
            <a:spLocks noGrp="1"/>
          </p:cNvSpPr>
          <p:nvPr>
            <p:ph type="body" sz="quarter" idx="21"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0" name="Text Placeholder 6">
            <a:extLst>
              <a:ext uri="{FF2B5EF4-FFF2-40B4-BE49-F238E27FC236}">
                <a16:creationId xmlns:a16="http://schemas.microsoft.com/office/drawing/2014/main" id="{646A3E7D-17FB-CF24-C138-6AC1D0AF6642}"/>
              </a:ext>
            </a:extLst>
          </p:cNvPr>
          <p:cNvSpPr>
            <a:spLocks noGrp="1"/>
          </p:cNvSpPr>
          <p:nvPr>
            <p:ph type="body" sz="quarter" idx="22" hasCustomPrompt="1"/>
          </p:nvPr>
        </p:nvSpPr>
        <p:spPr>
          <a:xfrm>
            <a:off x="7239251"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3" name="Title 2">
            <a:extLst>
              <a:ext uri="{FF2B5EF4-FFF2-40B4-BE49-F238E27FC236}">
                <a16:creationId xmlns:a16="http://schemas.microsoft.com/office/drawing/2014/main" id="{2ACA3C87-4F10-237D-3A2D-F08776905D19}"/>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6" name="Text Placeholder 32">
            <a:extLst>
              <a:ext uri="{FF2B5EF4-FFF2-40B4-BE49-F238E27FC236}">
                <a16:creationId xmlns:a16="http://schemas.microsoft.com/office/drawing/2014/main" id="{BF54048E-ECDD-812D-E766-2A8C783B0EAC}"/>
              </a:ext>
            </a:extLst>
          </p:cNvPr>
          <p:cNvSpPr>
            <a:spLocks noGrp="1"/>
          </p:cNvSpPr>
          <p:nvPr>
            <p:ph type="body" sz="quarter" idx="23" hasCustomPrompt="1"/>
          </p:nvPr>
        </p:nvSpPr>
        <p:spPr>
          <a:xfrm>
            <a:off x="814387" y="809625"/>
            <a:ext cx="19768578"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8" name="Text Placeholder 32">
            <a:extLst>
              <a:ext uri="{FF2B5EF4-FFF2-40B4-BE49-F238E27FC236}">
                <a16:creationId xmlns:a16="http://schemas.microsoft.com/office/drawing/2014/main" id="{70A0807F-A922-0621-3179-B5C6D2BC9172}"/>
              </a:ext>
            </a:extLst>
          </p:cNvPr>
          <p:cNvSpPr>
            <a:spLocks noGrp="1"/>
          </p:cNvSpPr>
          <p:nvPr>
            <p:ph type="body" sz="quarter" idx="24"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3" name="Marcador de número de diapositiva 2">
            <a:extLst>
              <a:ext uri="{FF2B5EF4-FFF2-40B4-BE49-F238E27FC236}">
                <a16:creationId xmlns:a16="http://schemas.microsoft.com/office/drawing/2014/main" id="{9BA3367A-A30D-88A8-A4A2-21C16D543EFF}"/>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A89BA9B2-DC35-711C-85D9-140E8FB1BFDF}"/>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AD99F17D-45DD-227B-9BDE-EE62AE7F40A0}"/>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0E784487-9074-C110-EC29-84F38E666641}"/>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9">
              <a:extLst>
                <a:ext uri="{FF2B5EF4-FFF2-40B4-BE49-F238E27FC236}">
                  <a16:creationId xmlns:a16="http://schemas.microsoft.com/office/drawing/2014/main" id="{B5B1C442-16E9-C23B-90C2-235B92C0EF7B}"/>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0">
              <a:extLst>
                <a:ext uri="{FF2B5EF4-FFF2-40B4-BE49-F238E27FC236}">
                  <a16:creationId xmlns:a16="http://schemas.microsoft.com/office/drawing/2014/main" id="{96CD9B34-31B3-7DB6-DDBF-F4E1200F369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A04236B9-650E-9464-E21E-CA760278F40A}"/>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B083FF3E-1323-AB97-06E4-9E6B29E6A798}"/>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3C2A28C1-2ABB-605E-6196-0EDC21E40DA1}"/>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DCDED300-2281-E7A8-E807-0231C30C0EA8}"/>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5">
              <a:extLst>
                <a:ext uri="{FF2B5EF4-FFF2-40B4-BE49-F238E27FC236}">
                  <a16:creationId xmlns:a16="http://schemas.microsoft.com/office/drawing/2014/main" id="{F6901923-363B-0DA0-1125-D15520648BE9}"/>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6">
              <a:extLst>
                <a:ext uri="{FF2B5EF4-FFF2-40B4-BE49-F238E27FC236}">
                  <a16:creationId xmlns:a16="http://schemas.microsoft.com/office/drawing/2014/main" id="{B2C180A4-335E-DF72-7862-212056A1A536}"/>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7">
              <a:extLst>
                <a:ext uri="{FF2B5EF4-FFF2-40B4-BE49-F238E27FC236}">
                  <a16:creationId xmlns:a16="http://schemas.microsoft.com/office/drawing/2014/main" id="{745C282E-476C-87A6-074A-414FF2E47870}"/>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8">
              <a:extLst>
                <a:ext uri="{FF2B5EF4-FFF2-40B4-BE49-F238E27FC236}">
                  <a16:creationId xmlns:a16="http://schemas.microsoft.com/office/drawing/2014/main" id="{C7CAB132-4707-B82E-B012-BD5915BAF3FE}"/>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910516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610D5A-6FFF-B07E-63B4-58580BC6C14D}"/>
              </a:ext>
            </a:extLst>
          </p:cNvPr>
          <p:cNvSpPr>
            <a:spLocks noGrp="1"/>
          </p:cNvSpPr>
          <p:nvPr>
            <p:ph type="body" sz="quarter" idx="21"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0" name="Text Placeholder 6">
            <a:extLst>
              <a:ext uri="{FF2B5EF4-FFF2-40B4-BE49-F238E27FC236}">
                <a16:creationId xmlns:a16="http://schemas.microsoft.com/office/drawing/2014/main" id="{646A3E7D-17FB-CF24-C138-6AC1D0AF6642}"/>
              </a:ext>
            </a:extLst>
          </p:cNvPr>
          <p:cNvSpPr>
            <a:spLocks noGrp="1"/>
          </p:cNvSpPr>
          <p:nvPr>
            <p:ph type="body" sz="quarter" idx="22" hasCustomPrompt="1"/>
          </p:nvPr>
        </p:nvSpPr>
        <p:spPr>
          <a:xfrm>
            <a:off x="7239251"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3" name="Title 2">
            <a:extLst>
              <a:ext uri="{FF2B5EF4-FFF2-40B4-BE49-F238E27FC236}">
                <a16:creationId xmlns:a16="http://schemas.microsoft.com/office/drawing/2014/main" id="{2ACA3C87-4F10-237D-3A2D-F08776905D19}"/>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2" name="Text Placeholder 6">
            <a:extLst>
              <a:ext uri="{FF2B5EF4-FFF2-40B4-BE49-F238E27FC236}">
                <a16:creationId xmlns:a16="http://schemas.microsoft.com/office/drawing/2014/main" id="{87B48E4A-8A54-AD82-6511-D13D3FEBBB4F}"/>
              </a:ext>
            </a:extLst>
          </p:cNvPr>
          <p:cNvSpPr>
            <a:spLocks noGrp="1"/>
          </p:cNvSpPr>
          <p:nvPr>
            <p:ph type="body" sz="quarter" idx="23" hasCustomPrompt="1"/>
          </p:nvPr>
        </p:nvSpPr>
        <p:spPr>
          <a:xfrm>
            <a:off x="13664114"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8" name="Text Placeholder 32">
            <a:extLst>
              <a:ext uri="{FF2B5EF4-FFF2-40B4-BE49-F238E27FC236}">
                <a16:creationId xmlns:a16="http://schemas.microsoft.com/office/drawing/2014/main" id="{0A617D2B-E56A-5589-B1B5-46E187F88611}"/>
              </a:ext>
            </a:extLst>
          </p:cNvPr>
          <p:cNvSpPr>
            <a:spLocks noGrp="1"/>
          </p:cNvSpPr>
          <p:nvPr>
            <p:ph type="body" sz="quarter" idx="24" hasCustomPrompt="1"/>
          </p:nvPr>
        </p:nvSpPr>
        <p:spPr>
          <a:xfrm>
            <a:off x="814387" y="809625"/>
            <a:ext cx="19822366"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F2CE5BDA-52FB-C157-F3BA-DCB583202662}"/>
              </a:ext>
            </a:extLst>
          </p:cNvPr>
          <p:cNvSpPr>
            <a:spLocks noGrp="1"/>
          </p:cNvSpPr>
          <p:nvPr>
            <p:ph type="body" sz="quarter" idx="25"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4" name="Marcador de número de diapositiva 2">
            <a:extLst>
              <a:ext uri="{FF2B5EF4-FFF2-40B4-BE49-F238E27FC236}">
                <a16:creationId xmlns:a16="http://schemas.microsoft.com/office/drawing/2014/main" id="{F434151F-7186-CFFE-DFAB-5025E6135530}"/>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4" name="Grupo 3">
            <a:extLst>
              <a:ext uri="{FF2B5EF4-FFF2-40B4-BE49-F238E27FC236}">
                <a16:creationId xmlns:a16="http://schemas.microsoft.com/office/drawing/2014/main" id="{212675CE-7E39-3313-632C-C598D5B927DC}"/>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6986A984-212E-A560-674D-C48C0C34D914}"/>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8">
              <a:extLst>
                <a:ext uri="{FF2B5EF4-FFF2-40B4-BE49-F238E27FC236}">
                  <a16:creationId xmlns:a16="http://schemas.microsoft.com/office/drawing/2014/main" id="{4E547248-F341-8514-A6C8-B3199C7170EF}"/>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9">
              <a:extLst>
                <a:ext uri="{FF2B5EF4-FFF2-40B4-BE49-F238E27FC236}">
                  <a16:creationId xmlns:a16="http://schemas.microsoft.com/office/drawing/2014/main" id="{789FD96C-D59B-2AEC-C4F8-F0771878B6BD}"/>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0">
              <a:extLst>
                <a:ext uri="{FF2B5EF4-FFF2-40B4-BE49-F238E27FC236}">
                  <a16:creationId xmlns:a16="http://schemas.microsoft.com/office/drawing/2014/main" id="{C5F66485-F00F-DA5D-E5E6-267BE9BD776B}"/>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1">
              <a:extLst>
                <a:ext uri="{FF2B5EF4-FFF2-40B4-BE49-F238E27FC236}">
                  <a16:creationId xmlns:a16="http://schemas.microsoft.com/office/drawing/2014/main" id="{4347DFE3-1B20-1DE9-CA2E-92BB7013F964}"/>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2">
              <a:extLst>
                <a:ext uri="{FF2B5EF4-FFF2-40B4-BE49-F238E27FC236}">
                  <a16:creationId xmlns:a16="http://schemas.microsoft.com/office/drawing/2014/main" id="{7D85DB85-4081-C3FA-2F32-50E94107608D}"/>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3">
              <a:extLst>
                <a:ext uri="{FF2B5EF4-FFF2-40B4-BE49-F238E27FC236}">
                  <a16:creationId xmlns:a16="http://schemas.microsoft.com/office/drawing/2014/main" id="{46DB6D11-DA86-0096-57CC-5A987EC2124E}"/>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4">
              <a:extLst>
                <a:ext uri="{FF2B5EF4-FFF2-40B4-BE49-F238E27FC236}">
                  <a16:creationId xmlns:a16="http://schemas.microsoft.com/office/drawing/2014/main" id="{F91798C7-82ED-C7A0-E0D0-A8CDDA4BE145}"/>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0A1E4162-A842-71D9-DBDE-229876B2B4FD}"/>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8BAABC87-0BF8-5164-6A88-DE4FA61B9357}"/>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7">
              <a:extLst>
                <a:ext uri="{FF2B5EF4-FFF2-40B4-BE49-F238E27FC236}">
                  <a16:creationId xmlns:a16="http://schemas.microsoft.com/office/drawing/2014/main" id="{6B384901-2D68-35BC-AA5B-F2B540051FE7}"/>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8">
              <a:extLst>
                <a:ext uri="{FF2B5EF4-FFF2-40B4-BE49-F238E27FC236}">
                  <a16:creationId xmlns:a16="http://schemas.microsoft.com/office/drawing/2014/main" id="{9D80CE72-4DD4-C7A4-5304-76F495A8C741}"/>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41269929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eature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969847-35B6-B0B5-56CB-CA233A723946}"/>
              </a:ext>
            </a:extLst>
          </p:cNvPr>
          <p:cNvSpPr>
            <a:spLocks noGrp="1"/>
          </p:cNvSpPr>
          <p:nvPr>
            <p:ph type="body" sz="quarter" idx="26" hasCustomPrompt="1"/>
          </p:nvPr>
        </p:nvSpPr>
        <p:spPr>
          <a:xfrm>
            <a:off x="814388" y="5554800"/>
            <a:ext cx="6011862" cy="7056438"/>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1" name="Rounded Rectangle 19">
            <a:extLst>
              <a:ext uri="{FF2B5EF4-FFF2-40B4-BE49-F238E27FC236}">
                <a16:creationId xmlns:a16="http://schemas.microsoft.com/office/drawing/2014/main" id="{550245DF-D392-8A50-1B81-8080793F046E}"/>
              </a:ext>
            </a:extLst>
          </p:cNvPr>
          <p:cNvSpPr/>
          <p:nvPr userDrawn="1"/>
        </p:nvSpPr>
        <p:spPr>
          <a:xfrm>
            <a:off x="7143255" y="5561856"/>
            <a:ext cx="5806467" cy="2154882"/>
          </a:xfrm>
          <a:prstGeom prst="roundRect">
            <a:avLst>
              <a:gd name="adj" fmla="val 187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13486905" y="3079102"/>
            <a:ext cx="10081120" cy="9539537"/>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mn-lt"/>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10" name="Text Placeholder 30">
            <a:extLst>
              <a:ext uri="{FF2B5EF4-FFF2-40B4-BE49-F238E27FC236}">
                <a16:creationId xmlns:a16="http://schemas.microsoft.com/office/drawing/2014/main" id="{46456586-42A8-B27E-6BC1-67EB153A67E2}"/>
              </a:ext>
            </a:extLst>
          </p:cNvPr>
          <p:cNvSpPr>
            <a:spLocks noGrp="1"/>
          </p:cNvSpPr>
          <p:nvPr>
            <p:ph type="body" sz="quarter" idx="20" hasCustomPrompt="1"/>
          </p:nvPr>
        </p:nvSpPr>
        <p:spPr>
          <a:xfrm>
            <a:off x="7439025" y="5763872"/>
            <a:ext cx="5256237" cy="432048"/>
          </a:xfrm>
          <a:prstGeom prst="rect">
            <a:avLst/>
          </a:prstGeom>
        </p:spPr>
        <p:txBody>
          <a:bodyPr>
            <a:noAutofit/>
          </a:bodyPr>
          <a:lstStyle>
            <a:lvl1pPr>
              <a:defRPr sz="26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3" name="Text Placeholder 30">
            <a:extLst>
              <a:ext uri="{FF2B5EF4-FFF2-40B4-BE49-F238E27FC236}">
                <a16:creationId xmlns:a16="http://schemas.microsoft.com/office/drawing/2014/main" id="{9121CE62-B6B1-3679-80C7-A805C18369EB}"/>
              </a:ext>
            </a:extLst>
          </p:cNvPr>
          <p:cNvSpPr>
            <a:spLocks noGrp="1"/>
          </p:cNvSpPr>
          <p:nvPr>
            <p:ph type="body" sz="quarter" idx="21" hasCustomPrompt="1"/>
          </p:nvPr>
        </p:nvSpPr>
        <p:spPr>
          <a:xfrm>
            <a:off x="7439025" y="6291807"/>
            <a:ext cx="5256237" cy="1286135"/>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26" name="Rounded Rectangle 19">
            <a:extLst>
              <a:ext uri="{FF2B5EF4-FFF2-40B4-BE49-F238E27FC236}">
                <a16:creationId xmlns:a16="http://schemas.microsoft.com/office/drawing/2014/main" id="{DFCF5CDA-08D9-E712-0323-64F6129B5571}"/>
              </a:ext>
            </a:extLst>
          </p:cNvPr>
          <p:cNvSpPr/>
          <p:nvPr userDrawn="1"/>
        </p:nvSpPr>
        <p:spPr>
          <a:xfrm>
            <a:off x="7143255" y="8000256"/>
            <a:ext cx="5806467" cy="2154882"/>
          </a:xfrm>
          <a:prstGeom prst="roundRect">
            <a:avLst>
              <a:gd name="adj" fmla="val 187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27" name="Text Placeholder 30">
            <a:extLst>
              <a:ext uri="{FF2B5EF4-FFF2-40B4-BE49-F238E27FC236}">
                <a16:creationId xmlns:a16="http://schemas.microsoft.com/office/drawing/2014/main" id="{D2E01EB2-E2AE-E389-5581-1C80778696C5}"/>
              </a:ext>
            </a:extLst>
          </p:cNvPr>
          <p:cNvSpPr>
            <a:spLocks noGrp="1"/>
          </p:cNvSpPr>
          <p:nvPr>
            <p:ph type="body" sz="quarter" idx="22" hasCustomPrompt="1"/>
          </p:nvPr>
        </p:nvSpPr>
        <p:spPr>
          <a:xfrm>
            <a:off x="7439025" y="8202272"/>
            <a:ext cx="5256237" cy="432048"/>
          </a:xfrm>
          <a:prstGeom prst="rect">
            <a:avLst/>
          </a:prstGeom>
        </p:spPr>
        <p:txBody>
          <a:bodyPr>
            <a:noAutofit/>
          </a:bodyPr>
          <a:lstStyle>
            <a:lvl1pPr>
              <a:defRPr sz="26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Featured text</a:t>
            </a:r>
            <a:endParaRPr lang="en-US" dirty="0"/>
          </a:p>
        </p:txBody>
      </p:sp>
      <p:sp>
        <p:nvSpPr>
          <p:cNvPr id="28" name="Text Placeholder 30">
            <a:extLst>
              <a:ext uri="{FF2B5EF4-FFF2-40B4-BE49-F238E27FC236}">
                <a16:creationId xmlns:a16="http://schemas.microsoft.com/office/drawing/2014/main" id="{8B7A17DC-4298-674C-F651-BB8B94C9A888}"/>
              </a:ext>
            </a:extLst>
          </p:cNvPr>
          <p:cNvSpPr>
            <a:spLocks noGrp="1"/>
          </p:cNvSpPr>
          <p:nvPr>
            <p:ph type="body" sz="quarter" idx="23" hasCustomPrompt="1"/>
          </p:nvPr>
        </p:nvSpPr>
        <p:spPr>
          <a:xfrm>
            <a:off x="7439025" y="8730207"/>
            <a:ext cx="5256237" cy="1286135"/>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a:t>Lorem ipsum dolor sit amet, consectetur adipiscing elit.</a:t>
            </a:r>
            <a:endParaRPr lang="en-US" dirty="0"/>
          </a:p>
        </p:txBody>
      </p:sp>
      <p:sp>
        <p:nvSpPr>
          <p:cNvPr id="29" name="Rounded Rectangle 19">
            <a:extLst>
              <a:ext uri="{FF2B5EF4-FFF2-40B4-BE49-F238E27FC236}">
                <a16:creationId xmlns:a16="http://schemas.microsoft.com/office/drawing/2014/main" id="{9EB8C76A-F90C-ECC6-B023-DB9686248FF3}"/>
              </a:ext>
            </a:extLst>
          </p:cNvPr>
          <p:cNvSpPr/>
          <p:nvPr userDrawn="1"/>
        </p:nvSpPr>
        <p:spPr>
          <a:xfrm>
            <a:off x="7143255" y="10466365"/>
            <a:ext cx="5806467" cy="2154882"/>
          </a:xfrm>
          <a:prstGeom prst="roundRect">
            <a:avLst>
              <a:gd name="adj" fmla="val 187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IberPangea Text Light" panose="020B0404000000000000" pitchFamily="34" charset="0"/>
              <a:ea typeface="+mn-ea"/>
              <a:cs typeface="+mn-cs"/>
            </a:endParaRPr>
          </a:p>
        </p:txBody>
      </p:sp>
      <p:sp>
        <p:nvSpPr>
          <p:cNvPr id="30" name="Text Placeholder 30">
            <a:extLst>
              <a:ext uri="{FF2B5EF4-FFF2-40B4-BE49-F238E27FC236}">
                <a16:creationId xmlns:a16="http://schemas.microsoft.com/office/drawing/2014/main" id="{2F3FD46C-9991-8287-7DFB-B7D239610F67}"/>
              </a:ext>
            </a:extLst>
          </p:cNvPr>
          <p:cNvSpPr>
            <a:spLocks noGrp="1"/>
          </p:cNvSpPr>
          <p:nvPr>
            <p:ph type="body" sz="quarter" idx="24" hasCustomPrompt="1"/>
          </p:nvPr>
        </p:nvSpPr>
        <p:spPr>
          <a:xfrm>
            <a:off x="7439025" y="10668381"/>
            <a:ext cx="5256237" cy="432048"/>
          </a:xfrm>
          <a:prstGeom prst="rect">
            <a:avLst/>
          </a:prstGeom>
        </p:spPr>
        <p:txBody>
          <a:bodyPr>
            <a:noAutofit/>
          </a:bodyPr>
          <a:lstStyle>
            <a:lvl1pPr>
              <a:defRPr sz="2600" b="1"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Featured text</a:t>
            </a:r>
            <a:endParaRPr lang="en-US" dirty="0"/>
          </a:p>
        </p:txBody>
      </p:sp>
      <p:sp>
        <p:nvSpPr>
          <p:cNvPr id="31" name="Text Placeholder 30">
            <a:extLst>
              <a:ext uri="{FF2B5EF4-FFF2-40B4-BE49-F238E27FC236}">
                <a16:creationId xmlns:a16="http://schemas.microsoft.com/office/drawing/2014/main" id="{F9CD1E48-76FC-FE23-184B-97B2379370BF}"/>
              </a:ext>
            </a:extLst>
          </p:cNvPr>
          <p:cNvSpPr>
            <a:spLocks noGrp="1"/>
          </p:cNvSpPr>
          <p:nvPr>
            <p:ph type="body" sz="quarter" idx="25" hasCustomPrompt="1"/>
          </p:nvPr>
        </p:nvSpPr>
        <p:spPr>
          <a:xfrm>
            <a:off x="7439025" y="11196316"/>
            <a:ext cx="5256237" cy="1286135"/>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a:t>Lorem ipsum dolor sit amet, consectetur adipiscing elit.</a:t>
            </a:r>
            <a:endParaRPr lang="en-US" dirty="0"/>
          </a:p>
        </p:txBody>
      </p:sp>
      <p:sp>
        <p:nvSpPr>
          <p:cNvPr id="2" name="Title 1">
            <a:extLst>
              <a:ext uri="{FF2B5EF4-FFF2-40B4-BE49-F238E27FC236}">
                <a16:creationId xmlns:a16="http://schemas.microsoft.com/office/drawing/2014/main" id="{FE700F6B-AA5E-2A59-997F-81C17AF88A61}"/>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8" name="Text Placeholder 32">
            <a:extLst>
              <a:ext uri="{FF2B5EF4-FFF2-40B4-BE49-F238E27FC236}">
                <a16:creationId xmlns:a16="http://schemas.microsoft.com/office/drawing/2014/main" id="{0470711C-3246-99C2-7AD2-59356A4A4691}"/>
              </a:ext>
            </a:extLst>
          </p:cNvPr>
          <p:cNvSpPr>
            <a:spLocks noGrp="1"/>
          </p:cNvSpPr>
          <p:nvPr>
            <p:ph type="body" sz="quarter" idx="27" hasCustomPrompt="1"/>
          </p:nvPr>
        </p:nvSpPr>
        <p:spPr>
          <a:xfrm>
            <a:off x="814387" y="809625"/>
            <a:ext cx="19661001"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2" name="Text Placeholder 32">
            <a:extLst>
              <a:ext uri="{FF2B5EF4-FFF2-40B4-BE49-F238E27FC236}">
                <a16:creationId xmlns:a16="http://schemas.microsoft.com/office/drawing/2014/main" id="{F47901D8-88B6-26B7-8F2B-5644CF308855}"/>
              </a:ext>
            </a:extLst>
          </p:cNvPr>
          <p:cNvSpPr>
            <a:spLocks noGrp="1"/>
          </p:cNvSpPr>
          <p:nvPr>
            <p:ph type="body" sz="quarter" idx="28"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32" name="Marcador de número de diapositiva 2">
            <a:extLst>
              <a:ext uri="{FF2B5EF4-FFF2-40B4-BE49-F238E27FC236}">
                <a16:creationId xmlns:a16="http://schemas.microsoft.com/office/drawing/2014/main" id="{939EE99C-F801-69A2-87D1-4571AC38320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C2EE0094-A04B-8437-E4B0-01B01B068CE0}"/>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6B1F55A3-76FD-46DD-29F2-71BAA9A7F0AD}"/>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8">
              <a:extLst>
                <a:ext uri="{FF2B5EF4-FFF2-40B4-BE49-F238E27FC236}">
                  <a16:creationId xmlns:a16="http://schemas.microsoft.com/office/drawing/2014/main" id="{50621FB5-0E8C-EA2A-9035-29E0FC43ED28}"/>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9">
              <a:extLst>
                <a:ext uri="{FF2B5EF4-FFF2-40B4-BE49-F238E27FC236}">
                  <a16:creationId xmlns:a16="http://schemas.microsoft.com/office/drawing/2014/main" id="{1B96C558-2937-0A55-4740-DE9D4321212E}"/>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0">
              <a:extLst>
                <a:ext uri="{FF2B5EF4-FFF2-40B4-BE49-F238E27FC236}">
                  <a16:creationId xmlns:a16="http://schemas.microsoft.com/office/drawing/2014/main" id="{B8027AB0-0B5C-2ECC-24F7-3B2F6AD6C523}"/>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1">
              <a:extLst>
                <a:ext uri="{FF2B5EF4-FFF2-40B4-BE49-F238E27FC236}">
                  <a16:creationId xmlns:a16="http://schemas.microsoft.com/office/drawing/2014/main" id="{5C7286F2-3435-307C-B37D-464EE2434F05}"/>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2">
              <a:extLst>
                <a:ext uri="{FF2B5EF4-FFF2-40B4-BE49-F238E27FC236}">
                  <a16:creationId xmlns:a16="http://schemas.microsoft.com/office/drawing/2014/main" id="{1412C6AE-E528-9FCB-BDD6-B49CA32E3260}"/>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3">
              <a:extLst>
                <a:ext uri="{FF2B5EF4-FFF2-40B4-BE49-F238E27FC236}">
                  <a16:creationId xmlns:a16="http://schemas.microsoft.com/office/drawing/2014/main" id="{CE81D06D-CAD8-F6E7-3269-BC7BEC5B262D}"/>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4">
              <a:extLst>
                <a:ext uri="{FF2B5EF4-FFF2-40B4-BE49-F238E27FC236}">
                  <a16:creationId xmlns:a16="http://schemas.microsoft.com/office/drawing/2014/main" id="{B5CBCDC8-4C23-8D6C-CB99-CACC345E4AB2}"/>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5">
              <a:extLst>
                <a:ext uri="{FF2B5EF4-FFF2-40B4-BE49-F238E27FC236}">
                  <a16:creationId xmlns:a16="http://schemas.microsoft.com/office/drawing/2014/main" id="{E66F091F-CF0D-A3D5-0EC3-A443668EA0D5}"/>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6">
              <a:extLst>
                <a:ext uri="{FF2B5EF4-FFF2-40B4-BE49-F238E27FC236}">
                  <a16:creationId xmlns:a16="http://schemas.microsoft.com/office/drawing/2014/main" id="{4DFD8CD2-C7D4-97DB-22EB-FF10BDC65ACD}"/>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7">
              <a:extLst>
                <a:ext uri="{FF2B5EF4-FFF2-40B4-BE49-F238E27FC236}">
                  <a16:creationId xmlns:a16="http://schemas.microsoft.com/office/drawing/2014/main" id="{B73EB6C5-03EA-EF67-E316-4F69F2B40E0A}"/>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8">
              <a:extLst>
                <a:ext uri="{FF2B5EF4-FFF2-40B4-BE49-F238E27FC236}">
                  <a16:creationId xmlns:a16="http://schemas.microsoft.com/office/drawing/2014/main" id="{F6AA42E3-C18A-2CDE-E406-5B92AC8C7FA2}"/>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04625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Indice">
    <p:bg>
      <p:bgRef idx="1001">
        <a:schemeClr val="bg1"/>
      </p:bgRef>
    </p:bg>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AB9D3A7-45E7-65C3-4237-390FAEA67F84}"/>
              </a:ext>
            </a:extLst>
          </p:cNvPr>
          <p:cNvSpPr>
            <a:spLocks noGrp="1"/>
          </p:cNvSpPr>
          <p:nvPr>
            <p:ph type="title"/>
          </p:nvPr>
        </p:nvSpPr>
        <p:spPr>
          <a:xfrm>
            <a:off x="813599" y="809626"/>
            <a:ext cx="12577547" cy="2847974"/>
          </a:xfrm>
          <a:prstGeom prst="rect">
            <a:avLst/>
          </a:prstGeom>
        </p:spPr>
        <p:txBody>
          <a:bodyPr anchor="t" anchorCtr="0"/>
          <a:lstStyle>
            <a:lvl1pPr>
              <a:lnSpc>
                <a:spcPts val="12000"/>
              </a:lnSpc>
              <a:defRPr sz="12000" spc="-300">
                <a:solidFill>
                  <a:schemeClr val="tx2"/>
                </a:solidFill>
              </a:defRPr>
            </a:lvl1pPr>
          </a:lstStyle>
          <a:p>
            <a:r>
              <a:rPr lang="es-ES" dirty="0"/>
              <a:t>Haga clic</a:t>
            </a:r>
            <a:endParaRPr lang="en-GB" dirty="0"/>
          </a:p>
        </p:txBody>
      </p:sp>
      <p:sp>
        <p:nvSpPr>
          <p:cNvPr id="2" name="Marcador de número de diapositiva 5">
            <a:extLst>
              <a:ext uri="{FF2B5EF4-FFF2-40B4-BE49-F238E27FC236}">
                <a16:creationId xmlns:a16="http://schemas.microsoft.com/office/drawing/2014/main" id="{D049C04B-DF9F-82CB-43E2-8A7079693348}"/>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3" name="Text Placeholder 5">
            <a:extLst>
              <a:ext uri="{FF2B5EF4-FFF2-40B4-BE49-F238E27FC236}">
                <a16:creationId xmlns:a16="http://schemas.microsoft.com/office/drawing/2014/main" id="{6317DC33-9B94-1C56-8EBC-2BC613129F85}"/>
              </a:ext>
            </a:extLst>
          </p:cNvPr>
          <p:cNvSpPr>
            <a:spLocks noGrp="1"/>
          </p:cNvSpPr>
          <p:nvPr>
            <p:ph type="body" sz="quarter" idx="28"/>
          </p:nvPr>
        </p:nvSpPr>
        <p:spPr>
          <a:xfrm>
            <a:off x="813599" y="5908098"/>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4" name="Text Placeholder 5">
            <a:extLst>
              <a:ext uri="{FF2B5EF4-FFF2-40B4-BE49-F238E27FC236}">
                <a16:creationId xmlns:a16="http://schemas.microsoft.com/office/drawing/2014/main" id="{61CC0081-3FE4-153C-499D-99D6EAD6B78D}"/>
              </a:ext>
            </a:extLst>
          </p:cNvPr>
          <p:cNvSpPr>
            <a:spLocks noGrp="1"/>
          </p:cNvSpPr>
          <p:nvPr>
            <p:ph type="body" sz="quarter" idx="29"/>
          </p:nvPr>
        </p:nvSpPr>
        <p:spPr>
          <a:xfrm>
            <a:off x="813599" y="5366680"/>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5" name="Text Placeholder 5">
            <a:extLst>
              <a:ext uri="{FF2B5EF4-FFF2-40B4-BE49-F238E27FC236}">
                <a16:creationId xmlns:a16="http://schemas.microsoft.com/office/drawing/2014/main" id="{4501ECEF-D4B1-4B91-9374-1ADBD2332E02}"/>
              </a:ext>
            </a:extLst>
          </p:cNvPr>
          <p:cNvSpPr>
            <a:spLocks noGrp="1"/>
          </p:cNvSpPr>
          <p:nvPr>
            <p:ph type="body" sz="quarter" idx="30"/>
          </p:nvPr>
        </p:nvSpPr>
        <p:spPr>
          <a:xfrm>
            <a:off x="813599" y="7321262"/>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7" name="Text Placeholder 5">
            <a:extLst>
              <a:ext uri="{FF2B5EF4-FFF2-40B4-BE49-F238E27FC236}">
                <a16:creationId xmlns:a16="http://schemas.microsoft.com/office/drawing/2014/main" id="{34D6B30E-6067-C76E-5D60-CF9A57461CCD}"/>
              </a:ext>
            </a:extLst>
          </p:cNvPr>
          <p:cNvSpPr>
            <a:spLocks noGrp="1"/>
          </p:cNvSpPr>
          <p:nvPr>
            <p:ph type="body" sz="quarter" idx="31"/>
          </p:nvPr>
        </p:nvSpPr>
        <p:spPr>
          <a:xfrm>
            <a:off x="813599" y="6779844"/>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18" name="Text Placeholder 5">
            <a:extLst>
              <a:ext uri="{FF2B5EF4-FFF2-40B4-BE49-F238E27FC236}">
                <a16:creationId xmlns:a16="http://schemas.microsoft.com/office/drawing/2014/main" id="{66294C9F-6A45-6788-970D-94F25A4B710A}"/>
              </a:ext>
            </a:extLst>
          </p:cNvPr>
          <p:cNvSpPr>
            <a:spLocks noGrp="1"/>
          </p:cNvSpPr>
          <p:nvPr>
            <p:ph type="body" sz="quarter" idx="32"/>
          </p:nvPr>
        </p:nvSpPr>
        <p:spPr>
          <a:xfrm>
            <a:off x="813599" y="8713644"/>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9" name="Text Placeholder 5">
            <a:extLst>
              <a:ext uri="{FF2B5EF4-FFF2-40B4-BE49-F238E27FC236}">
                <a16:creationId xmlns:a16="http://schemas.microsoft.com/office/drawing/2014/main" id="{0247E672-B0A4-8062-0C10-4C6BFEB24E75}"/>
              </a:ext>
            </a:extLst>
          </p:cNvPr>
          <p:cNvSpPr>
            <a:spLocks noGrp="1"/>
          </p:cNvSpPr>
          <p:nvPr>
            <p:ph type="body" sz="quarter" idx="33"/>
          </p:nvPr>
        </p:nvSpPr>
        <p:spPr>
          <a:xfrm>
            <a:off x="813599" y="8172226"/>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0" name="Text Placeholder 5">
            <a:extLst>
              <a:ext uri="{FF2B5EF4-FFF2-40B4-BE49-F238E27FC236}">
                <a16:creationId xmlns:a16="http://schemas.microsoft.com/office/drawing/2014/main" id="{C45C6774-27C4-19E2-600B-1B4AE15B66E4}"/>
              </a:ext>
            </a:extLst>
          </p:cNvPr>
          <p:cNvSpPr>
            <a:spLocks noGrp="1"/>
          </p:cNvSpPr>
          <p:nvPr>
            <p:ph type="body" sz="quarter" idx="34"/>
          </p:nvPr>
        </p:nvSpPr>
        <p:spPr>
          <a:xfrm>
            <a:off x="813599" y="10126807"/>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1" name="Text Placeholder 5">
            <a:extLst>
              <a:ext uri="{FF2B5EF4-FFF2-40B4-BE49-F238E27FC236}">
                <a16:creationId xmlns:a16="http://schemas.microsoft.com/office/drawing/2014/main" id="{4447AA2E-4BF9-FBE2-178A-22C9F54EBE84}"/>
              </a:ext>
            </a:extLst>
          </p:cNvPr>
          <p:cNvSpPr>
            <a:spLocks noGrp="1"/>
          </p:cNvSpPr>
          <p:nvPr>
            <p:ph type="body" sz="quarter" idx="35"/>
          </p:nvPr>
        </p:nvSpPr>
        <p:spPr>
          <a:xfrm>
            <a:off x="813599" y="9585389"/>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2" name="Text Placeholder 5">
            <a:extLst>
              <a:ext uri="{FF2B5EF4-FFF2-40B4-BE49-F238E27FC236}">
                <a16:creationId xmlns:a16="http://schemas.microsoft.com/office/drawing/2014/main" id="{9C032839-9CB9-8125-2D87-CFD74AA42140}"/>
              </a:ext>
            </a:extLst>
          </p:cNvPr>
          <p:cNvSpPr>
            <a:spLocks noGrp="1"/>
          </p:cNvSpPr>
          <p:nvPr>
            <p:ph type="body" sz="quarter" idx="36"/>
          </p:nvPr>
        </p:nvSpPr>
        <p:spPr>
          <a:xfrm>
            <a:off x="813599" y="11560752"/>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endParaRPr lang="en-GB" dirty="0"/>
          </a:p>
        </p:txBody>
      </p:sp>
      <p:sp>
        <p:nvSpPr>
          <p:cNvPr id="23" name="Text Placeholder 5">
            <a:extLst>
              <a:ext uri="{FF2B5EF4-FFF2-40B4-BE49-F238E27FC236}">
                <a16:creationId xmlns:a16="http://schemas.microsoft.com/office/drawing/2014/main" id="{2DFC7B4D-0DC3-9172-6363-403EBA59A48E}"/>
              </a:ext>
            </a:extLst>
          </p:cNvPr>
          <p:cNvSpPr>
            <a:spLocks noGrp="1"/>
          </p:cNvSpPr>
          <p:nvPr>
            <p:ph type="body" sz="quarter" idx="37"/>
          </p:nvPr>
        </p:nvSpPr>
        <p:spPr>
          <a:xfrm>
            <a:off x="813599" y="11019334"/>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
        <p:nvSpPr>
          <p:cNvPr id="26" name="Text Placeholder 5">
            <a:extLst>
              <a:ext uri="{FF2B5EF4-FFF2-40B4-BE49-F238E27FC236}">
                <a16:creationId xmlns:a16="http://schemas.microsoft.com/office/drawing/2014/main" id="{5E99E168-2EF2-86FE-A412-F6F3F3FFFFFD}"/>
              </a:ext>
            </a:extLst>
          </p:cNvPr>
          <p:cNvSpPr>
            <a:spLocks noGrp="1"/>
          </p:cNvSpPr>
          <p:nvPr>
            <p:ph type="body" sz="quarter" idx="38"/>
          </p:nvPr>
        </p:nvSpPr>
        <p:spPr>
          <a:xfrm>
            <a:off x="813599" y="4605770"/>
            <a:ext cx="8428537" cy="540650"/>
          </a:xfrm>
          <a:prstGeom prst="rect">
            <a:avLst/>
          </a:prstGeom>
        </p:spPr>
        <p:txBody>
          <a:bodyPr/>
          <a:lstStyle>
            <a:lvl1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vl2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2pPr>
            <a:lvl3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3pPr>
            <a:lvl4pPr>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buClr>
                <a:schemeClr val="accent3"/>
              </a:buClr>
              <a:defRPr sz="16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7" name="Text Placeholder 5">
            <a:extLst>
              <a:ext uri="{FF2B5EF4-FFF2-40B4-BE49-F238E27FC236}">
                <a16:creationId xmlns:a16="http://schemas.microsoft.com/office/drawing/2014/main" id="{1A2C173C-5B22-B672-29F5-5AC551E487CE}"/>
              </a:ext>
            </a:extLst>
          </p:cNvPr>
          <p:cNvSpPr>
            <a:spLocks noGrp="1"/>
          </p:cNvSpPr>
          <p:nvPr>
            <p:ph type="body" sz="quarter" idx="39"/>
          </p:nvPr>
        </p:nvSpPr>
        <p:spPr>
          <a:xfrm>
            <a:off x="813599" y="4064352"/>
            <a:ext cx="8428537" cy="540650"/>
          </a:xfrm>
          <a:prstGeom prst="rect">
            <a:avLst/>
          </a:prstGeom>
        </p:spPr>
        <p:txBody>
          <a:bodyPr/>
          <a:lstStyle>
            <a:lvl1pPr>
              <a:lnSpc>
                <a:spcPct val="100000"/>
              </a:lnSpc>
              <a:spcBef>
                <a:spcPts val="0"/>
              </a:spcBef>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vl2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2pPr>
            <a:lvl3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3pPr>
            <a:lvl4pPr>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4pPr>
            <a:lvl5pPr>
              <a:lnSpc>
                <a:spcPct val="100000"/>
              </a:lnSpc>
              <a:defRPr sz="2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5pPr>
          </a:lstStyle>
          <a:p>
            <a:pPr lvl="0"/>
            <a:r>
              <a:rPr lang="es-ES" dirty="0"/>
              <a:t>Haga clic para modificar los estilos de texto del patrón</a:t>
            </a:r>
          </a:p>
        </p:txBody>
      </p:sp>
    </p:spTree>
    <p:extLst>
      <p:ext uri="{BB962C8B-B14F-4D97-AF65-F5344CB8AC3E}">
        <p14:creationId xmlns:p14="http://schemas.microsoft.com/office/powerpoint/2010/main" val="24705600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214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2 Image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8A96CE-E6B4-D75E-3C9D-5C64517D07CD}"/>
              </a:ext>
            </a:extLst>
          </p:cNvPr>
          <p:cNvSpPr>
            <a:spLocks noGrp="1"/>
          </p:cNvSpPr>
          <p:nvPr>
            <p:ph type="body" sz="quarter" idx="26" hasCustomPrompt="1"/>
          </p:nvPr>
        </p:nvSpPr>
        <p:spPr>
          <a:xfrm>
            <a:off x="813600" y="5554801"/>
            <a:ext cx="6012000" cy="7064238"/>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4" name="Picture Placeholder 6">
            <a:extLst>
              <a:ext uri="{FF2B5EF4-FFF2-40B4-BE49-F238E27FC236}">
                <a16:creationId xmlns:a16="http://schemas.microsoft.com/office/drawing/2014/main" id="{8D9A0EE4-C245-BB53-F4CA-B5D9B46991C5}"/>
              </a:ext>
            </a:extLst>
          </p:cNvPr>
          <p:cNvSpPr>
            <a:spLocks noGrp="1"/>
          </p:cNvSpPr>
          <p:nvPr>
            <p:ph type="pic" sz="quarter" idx="20" hasCustomPrompt="1"/>
          </p:nvPr>
        </p:nvSpPr>
        <p:spPr>
          <a:xfrm>
            <a:off x="7439025" y="3079500"/>
            <a:ext cx="7925095" cy="9539139"/>
          </a:xfrm>
          <a:prstGeom prst="roundRect">
            <a:avLst>
              <a:gd name="adj" fmla="val 3101"/>
            </a:avLst>
          </a:prstGeom>
        </p:spPr>
        <p:txBody>
          <a:bodyPr/>
          <a:lstStyle/>
          <a:p>
            <a:r>
              <a:rPr lang="en-US"/>
              <a:t>Click on the icon to add an image</a:t>
            </a:r>
            <a:endParaRPr lang="en-US" dirty="0"/>
          </a:p>
        </p:txBody>
      </p:sp>
      <p:sp>
        <p:nvSpPr>
          <p:cNvPr id="17" name="Picture Placeholder 6">
            <a:extLst>
              <a:ext uri="{FF2B5EF4-FFF2-40B4-BE49-F238E27FC236}">
                <a16:creationId xmlns:a16="http://schemas.microsoft.com/office/drawing/2014/main" id="{CFAAB595-F970-A887-F523-47F2AEBD732C}"/>
              </a:ext>
            </a:extLst>
          </p:cNvPr>
          <p:cNvSpPr>
            <a:spLocks noGrp="1"/>
          </p:cNvSpPr>
          <p:nvPr>
            <p:ph type="pic" sz="quarter" idx="22" hasCustomPrompt="1"/>
          </p:nvPr>
        </p:nvSpPr>
        <p:spPr>
          <a:xfrm>
            <a:off x="15642931" y="3079500"/>
            <a:ext cx="7925095" cy="9539139"/>
          </a:xfrm>
          <a:prstGeom prst="roundRect">
            <a:avLst>
              <a:gd name="adj" fmla="val 3101"/>
            </a:avLst>
          </a:prstGeom>
        </p:spPr>
        <p:txBody>
          <a:bodyPr/>
          <a:lstStyle/>
          <a:p>
            <a:r>
              <a:rPr lang="en-US"/>
              <a:t>Click on the icon to add an image</a:t>
            </a:r>
            <a:endParaRPr lang="en-US" dirty="0"/>
          </a:p>
        </p:txBody>
      </p:sp>
      <p:sp>
        <p:nvSpPr>
          <p:cNvPr id="8" name="Text Placeholder 32">
            <a:extLst>
              <a:ext uri="{FF2B5EF4-FFF2-40B4-BE49-F238E27FC236}">
                <a16:creationId xmlns:a16="http://schemas.microsoft.com/office/drawing/2014/main" id="{EE4A2C40-DBB0-106A-4999-D2022A27FFD5}"/>
              </a:ext>
            </a:extLst>
          </p:cNvPr>
          <p:cNvSpPr>
            <a:spLocks noGrp="1"/>
          </p:cNvSpPr>
          <p:nvPr>
            <p:ph type="body" sz="quarter" idx="24" hasCustomPrompt="1"/>
          </p:nvPr>
        </p:nvSpPr>
        <p:spPr>
          <a:xfrm>
            <a:off x="814388" y="3079500"/>
            <a:ext cx="6011862" cy="667398"/>
          </a:xfrm>
          <a:prstGeom prst="rect">
            <a:avLst/>
          </a:prstGeom>
        </p:spPr>
        <p:txBody>
          <a:bodyPr>
            <a:normAutofit/>
          </a:bodyPr>
          <a:lstStyle>
            <a:lvl1pPr>
              <a:defRPr sz="2400" b="0" i="0">
                <a:solidFill>
                  <a:schemeClr val="tx2"/>
                </a:solidFill>
                <a:latin typeface="+mn-lt"/>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2" name="Title 1">
            <a:extLst>
              <a:ext uri="{FF2B5EF4-FFF2-40B4-BE49-F238E27FC236}">
                <a16:creationId xmlns:a16="http://schemas.microsoft.com/office/drawing/2014/main" id="{671B206E-02BD-67AB-6D75-FB14375BBE68}"/>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7" name="Text Placeholder 32">
            <a:extLst>
              <a:ext uri="{FF2B5EF4-FFF2-40B4-BE49-F238E27FC236}">
                <a16:creationId xmlns:a16="http://schemas.microsoft.com/office/drawing/2014/main" id="{6DB1D3D2-9784-8093-8C25-88C88CEF26C9}"/>
              </a:ext>
            </a:extLst>
          </p:cNvPr>
          <p:cNvSpPr>
            <a:spLocks noGrp="1"/>
          </p:cNvSpPr>
          <p:nvPr>
            <p:ph type="body" sz="quarter" idx="21" hasCustomPrompt="1"/>
          </p:nvPr>
        </p:nvSpPr>
        <p:spPr>
          <a:xfrm>
            <a:off x="814387" y="809625"/>
            <a:ext cx="19589284"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9" name="Text Placeholder 32">
            <a:extLst>
              <a:ext uri="{FF2B5EF4-FFF2-40B4-BE49-F238E27FC236}">
                <a16:creationId xmlns:a16="http://schemas.microsoft.com/office/drawing/2014/main" id="{2B79F135-6099-F93A-DFAB-6ADF606632AC}"/>
              </a:ext>
            </a:extLst>
          </p:cNvPr>
          <p:cNvSpPr>
            <a:spLocks noGrp="1"/>
          </p:cNvSpPr>
          <p:nvPr>
            <p:ph type="body" sz="quarter" idx="27"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4" name="Marcador de número de diapositiva 2">
            <a:extLst>
              <a:ext uri="{FF2B5EF4-FFF2-40B4-BE49-F238E27FC236}">
                <a16:creationId xmlns:a16="http://schemas.microsoft.com/office/drawing/2014/main" id="{BE4F6F55-39E5-A907-7E79-6356BA692482}"/>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1829AB12-9690-1453-64CA-DA31332348AB}"/>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35523069-2AB8-2CF8-F334-4CC9293387B3}"/>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35702276-3B56-C82B-FA34-19D191D5AF52}"/>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BA1616C9-47E9-EE4B-6FE9-E1FBE7941CA6}"/>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4AEC147C-84E3-B018-1BA6-89ED3B3EDE5D}"/>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F2A4FB1F-D7D2-898B-9ACC-EFDCC3CE6CE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C30C6895-CFCA-271A-B796-05F078F97515}"/>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CD5E4228-91C2-C5C9-89AE-8884D738C183}"/>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7CB44B65-10F0-18FA-19BB-61FE77D453E9}"/>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CDE72080-1D9E-1487-E24B-C4E21EECEFBB}"/>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DCBA45E4-2454-81C0-3E51-BEDB43DF3254}"/>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7">
              <a:extLst>
                <a:ext uri="{FF2B5EF4-FFF2-40B4-BE49-F238E27FC236}">
                  <a16:creationId xmlns:a16="http://schemas.microsoft.com/office/drawing/2014/main" id="{D1CF6131-D40D-00DF-0FAC-058EA869B8C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8">
              <a:extLst>
                <a:ext uri="{FF2B5EF4-FFF2-40B4-BE49-F238E27FC236}">
                  <a16:creationId xmlns:a16="http://schemas.microsoft.com/office/drawing/2014/main" id="{BA97BF31-C30C-E07B-37CB-5B188464F0D5}"/>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5703204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 Column 3 Image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518E587-2001-73A9-C370-D5C4B6E2936A}"/>
              </a:ext>
            </a:extLst>
          </p:cNvPr>
          <p:cNvSpPr>
            <a:spLocks noGrp="1"/>
          </p:cNvSpPr>
          <p:nvPr>
            <p:ph type="body" sz="quarter" idx="28"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Text Placeholder 32">
            <a:extLst>
              <a:ext uri="{FF2B5EF4-FFF2-40B4-BE49-F238E27FC236}">
                <a16:creationId xmlns:a16="http://schemas.microsoft.com/office/drawing/2014/main" id="{21A17DB5-87D2-74F2-EE62-C143301F69DB}"/>
              </a:ext>
            </a:extLst>
          </p:cNvPr>
          <p:cNvSpPr>
            <a:spLocks noGrp="1"/>
          </p:cNvSpPr>
          <p:nvPr>
            <p:ph type="body" sz="quarter" idx="21" hasCustomPrompt="1"/>
          </p:nvPr>
        </p:nvSpPr>
        <p:spPr>
          <a:xfrm>
            <a:off x="814388" y="3079102"/>
            <a:ext cx="6011862" cy="667398"/>
          </a:xfrm>
          <a:prstGeom prst="rect">
            <a:avLst/>
          </a:prstGeom>
        </p:spPr>
        <p:txBody>
          <a:bodyPr>
            <a:normAutofit/>
          </a:bodyPr>
          <a:lstStyle>
            <a:lvl1pPr>
              <a:defRPr sz="2400" b="0" i="0">
                <a:solidFill>
                  <a:schemeClr val="tx2"/>
                </a:solidFill>
                <a:latin typeface="+mn-lt"/>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17" name="Picture Placeholder 6">
            <a:extLst>
              <a:ext uri="{FF2B5EF4-FFF2-40B4-BE49-F238E27FC236}">
                <a16:creationId xmlns:a16="http://schemas.microsoft.com/office/drawing/2014/main" id="{F5E7FD6D-5233-70FB-67F7-11758FEEFB08}"/>
              </a:ext>
            </a:extLst>
          </p:cNvPr>
          <p:cNvSpPr>
            <a:spLocks noGrp="1"/>
          </p:cNvSpPr>
          <p:nvPr>
            <p:ph type="pic" sz="quarter" idx="20" hasCustomPrompt="1"/>
          </p:nvPr>
        </p:nvSpPr>
        <p:spPr>
          <a:xfrm>
            <a:off x="7439024" y="3079102"/>
            <a:ext cx="7925095" cy="9539537"/>
          </a:xfrm>
          <a:prstGeom prst="roundRect">
            <a:avLst>
              <a:gd name="adj" fmla="val 3101"/>
            </a:avLst>
          </a:prstGeom>
        </p:spPr>
        <p:txBody>
          <a:bodyPr/>
          <a:lstStyle/>
          <a:p>
            <a:r>
              <a:rPr lang="en-US"/>
              <a:t>Click on the icon to add an image</a:t>
            </a:r>
            <a:endParaRPr lang="en-US" dirty="0"/>
          </a:p>
        </p:txBody>
      </p:sp>
      <p:sp>
        <p:nvSpPr>
          <p:cNvPr id="20" name="Picture Placeholder 6">
            <a:extLst>
              <a:ext uri="{FF2B5EF4-FFF2-40B4-BE49-F238E27FC236}">
                <a16:creationId xmlns:a16="http://schemas.microsoft.com/office/drawing/2014/main" id="{7895F1B7-0757-2DD9-AF26-00E92400CF5B}"/>
              </a:ext>
            </a:extLst>
          </p:cNvPr>
          <p:cNvSpPr>
            <a:spLocks noGrp="1"/>
          </p:cNvSpPr>
          <p:nvPr>
            <p:ph type="pic" sz="quarter" idx="26" hasCustomPrompt="1"/>
          </p:nvPr>
        </p:nvSpPr>
        <p:spPr>
          <a:xfrm>
            <a:off x="15637426" y="7967771"/>
            <a:ext cx="7927846" cy="4630953"/>
          </a:xfrm>
          <a:prstGeom prst="roundRect">
            <a:avLst>
              <a:gd name="adj" fmla="val 3534"/>
            </a:avLst>
          </a:prstGeom>
        </p:spPr>
        <p:txBody>
          <a:bodyPr/>
          <a:lstStyle/>
          <a:p>
            <a:r>
              <a:rPr lang="en-US"/>
              <a:t>Click on the icon to add an image</a:t>
            </a:r>
            <a:endParaRPr lang="en-US" dirty="0"/>
          </a:p>
        </p:txBody>
      </p:sp>
      <p:sp>
        <p:nvSpPr>
          <p:cNvPr id="2" name="Picture Placeholder 6">
            <a:extLst>
              <a:ext uri="{FF2B5EF4-FFF2-40B4-BE49-F238E27FC236}">
                <a16:creationId xmlns:a16="http://schemas.microsoft.com/office/drawing/2014/main" id="{DA293CB8-6052-10D9-5F00-BE05997B1F11}"/>
              </a:ext>
            </a:extLst>
          </p:cNvPr>
          <p:cNvSpPr>
            <a:spLocks noGrp="1"/>
          </p:cNvSpPr>
          <p:nvPr>
            <p:ph type="pic" sz="quarter" idx="27" hasCustomPrompt="1"/>
          </p:nvPr>
        </p:nvSpPr>
        <p:spPr>
          <a:xfrm>
            <a:off x="15637426" y="3079101"/>
            <a:ext cx="7927846" cy="4630953"/>
          </a:xfrm>
          <a:prstGeom prst="roundRect">
            <a:avLst>
              <a:gd name="adj" fmla="val 3534"/>
            </a:avLst>
          </a:prstGeom>
        </p:spPr>
        <p:txBody>
          <a:bodyPr/>
          <a:lstStyle/>
          <a:p>
            <a:r>
              <a:rPr lang="en-US"/>
              <a:t>Click on the icon to add an image</a:t>
            </a:r>
            <a:endParaRPr lang="en-US" dirty="0"/>
          </a:p>
        </p:txBody>
      </p:sp>
      <p:sp>
        <p:nvSpPr>
          <p:cNvPr id="3" name="Title 2">
            <a:extLst>
              <a:ext uri="{FF2B5EF4-FFF2-40B4-BE49-F238E27FC236}">
                <a16:creationId xmlns:a16="http://schemas.microsoft.com/office/drawing/2014/main" id="{DA051C92-D136-AD4A-7180-139E768F9011}"/>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8" name="Text Placeholder 32">
            <a:extLst>
              <a:ext uri="{FF2B5EF4-FFF2-40B4-BE49-F238E27FC236}">
                <a16:creationId xmlns:a16="http://schemas.microsoft.com/office/drawing/2014/main" id="{064FDCA5-6B90-3584-754A-309AB8737905}"/>
              </a:ext>
            </a:extLst>
          </p:cNvPr>
          <p:cNvSpPr>
            <a:spLocks noGrp="1"/>
          </p:cNvSpPr>
          <p:nvPr>
            <p:ph type="body" sz="quarter" idx="29" hasCustomPrompt="1"/>
          </p:nvPr>
        </p:nvSpPr>
        <p:spPr>
          <a:xfrm>
            <a:off x="814387" y="809625"/>
            <a:ext cx="19786507"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9" name="Text Placeholder 32">
            <a:extLst>
              <a:ext uri="{FF2B5EF4-FFF2-40B4-BE49-F238E27FC236}">
                <a16:creationId xmlns:a16="http://schemas.microsoft.com/office/drawing/2014/main" id="{2A2ECBBC-E68F-0BB7-53A2-A93251F7B18A}"/>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5" name="Marcador de número de diapositiva 2">
            <a:extLst>
              <a:ext uri="{FF2B5EF4-FFF2-40B4-BE49-F238E27FC236}">
                <a16:creationId xmlns:a16="http://schemas.microsoft.com/office/drawing/2014/main" id="{406369B4-CEC5-882F-2629-B0828F18100B}"/>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4" name="Grupo 3">
            <a:extLst>
              <a:ext uri="{FF2B5EF4-FFF2-40B4-BE49-F238E27FC236}">
                <a16:creationId xmlns:a16="http://schemas.microsoft.com/office/drawing/2014/main" id="{54A9D319-FEDE-BC16-2481-869950DDC0EB}"/>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542D7833-A93E-45C5-173E-05C7E9E526BE}"/>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8">
              <a:extLst>
                <a:ext uri="{FF2B5EF4-FFF2-40B4-BE49-F238E27FC236}">
                  <a16:creationId xmlns:a16="http://schemas.microsoft.com/office/drawing/2014/main" id="{1DA3A4BD-3CDD-929B-1F9B-18B40F85CB7E}"/>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9">
              <a:extLst>
                <a:ext uri="{FF2B5EF4-FFF2-40B4-BE49-F238E27FC236}">
                  <a16:creationId xmlns:a16="http://schemas.microsoft.com/office/drawing/2014/main" id="{1650EC39-3F92-4F0E-2FBB-7F11934F4CB5}"/>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0">
              <a:extLst>
                <a:ext uri="{FF2B5EF4-FFF2-40B4-BE49-F238E27FC236}">
                  <a16:creationId xmlns:a16="http://schemas.microsoft.com/office/drawing/2014/main" id="{F38EEFE7-3555-59FD-B232-BC9CE9103DD3}"/>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1A73B289-7DFE-92DD-ABB4-CA0D4771A574}"/>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25218E57-6848-B4A3-06C5-FAB60F4F029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A978036F-F28B-239B-704D-546E8B30ED42}"/>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7E3EF43D-F0A2-8167-2850-F01AB232F986}"/>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C2F54E3B-6D00-DC5E-ACFF-FAB02E80BFC7}"/>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4E2FFCA7-F1B9-B170-B587-EA848D1748AC}"/>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7">
              <a:extLst>
                <a:ext uri="{FF2B5EF4-FFF2-40B4-BE49-F238E27FC236}">
                  <a16:creationId xmlns:a16="http://schemas.microsoft.com/office/drawing/2014/main" id="{A000B8F2-7A2C-9969-143E-E715DB97308C}"/>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8">
              <a:extLst>
                <a:ext uri="{FF2B5EF4-FFF2-40B4-BE49-F238E27FC236}">
                  <a16:creationId xmlns:a16="http://schemas.microsoft.com/office/drawing/2014/main" id="{D912F0ED-E440-B0C7-816A-BE1720230931}"/>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793618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 Column Full screen Im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2739327-19CD-8F92-36B5-4122A9572EC6}"/>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dirty="0"/>
              <a:t>Click to modify the pattern title style</a:t>
            </a:r>
          </a:p>
          <a:p>
            <a:pPr lvl="1"/>
            <a:r>
              <a:rPr lang="en-US" noProof="0" dirty="0"/>
              <a:t>Second Level</a:t>
            </a:r>
          </a:p>
          <a:p>
            <a:pPr lvl="2"/>
            <a:r>
              <a:rPr lang="en-US" dirty="0"/>
              <a:t>Third</a:t>
            </a:r>
            <a:r>
              <a:rPr lang="en-US" noProof="0" dirty="0"/>
              <a:t> Level</a:t>
            </a:r>
          </a:p>
          <a:p>
            <a:pPr lvl="3"/>
            <a:r>
              <a:rPr lang="en-US" dirty="0"/>
              <a:t>Fourth</a:t>
            </a:r>
            <a:r>
              <a:rPr lang="en-US" noProof="0" dirty="0"/>
              <a:t> Level</a:t>
            </a:r>
          </a:p>
          <a:p>
            <a:pPr lvl="4"/>
            <a:r>
              <a:rPr lang="en-US" dirty="0"/>
              <a:t>Fifth</a:t>
            </a:r>
            <a:r>
              <a:rPr lang="en-US" noProof="0" dirty="0"/>
              <a:t> Level</a:t>
            </a:r>
          </a:p>
        </p:txBody>
      </p:sp>
      <p:sp>
        <p:nvSpPr>
          <p:cNvPr id="8" name="Text Placeholder 32">
            <a:extLst>
              <a:ext uri="{FF2B5EF4-FFF2-40B4-BE49-F238E27FC236}">
                <a16:creationId xmlns:a16="http://schemas.microsoft.com/office/drawing/2014/main" id="{9F4E8347-14CE-281B-ACBE-685F7D7C7474}"/>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pic>
        <p:nvPicPr>
          <p:cNvPr id="6" name="Imagen 5" descr="Logotipo&#10;&#10;Descripción generada automáticamente">
            <a:extLst>
              <a:ext uri="{FF2B5EF4-FFF2-40B4-BE49-F238E27FC236}">
                <a16:creationId xmlns:a16="http://schemas.microsoft.com/office/drawing/2014/main" id="{6990426A-7D6E-8D66-1470-CA314F2A668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7878" y="12871420"/>
            <a:ext cx="721014" cy="683324"/>
          </a:xfrm>
          <a:prstGeom prst="rect">
            <a:avLst/>
          </a:prstGeom>
        </p:spPr>
      </p:pic>
      <p:sp>
        <p:nvSpPr>
          <p:cNvPr id="9" name="Title 8">
            <a:extLst>
              <a:ext uri="{FF2B5EF4-FFF2-40B4-BE49-F238E27FC236}">
                <a16:creationId xmlns:a16="http://schemas.microsoft.com/office/drawing/2014/main" id="{E5DA5085-2983-F4F9-3FFB-B8046C0A6973}"/>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10" name="Text Placeholder 32">
            <a:extLst>
              <a:ext uri="{FF2B5EF4-FFF2-40B4-BE49-F238E27FC236}">
                <a16:creationId xmlns:a16="http://schemas.microsoft.com/office/drawing/2014/main" id="{1D0458AE-3F1C-3C0A-2922-7CA0860EE73B}"/>
              </a:ext>
            </a:extLst>
          </p:cNvPr>
          <p:cNvSpPr>
            <a:spLocks noGrp="1"/>
          </p:cNvSpPr>
          <p:nvPr>
            <p:ph type="body" sz="quarter" idx="21" hasCustomPrompt="1"/>
          </p:nvPr>
        </p:nvSpPr>
        <p:spPr>
          <a:xfrm>
            <a:off x="814387" y="809625"/>
            <a:ext cx="19625142"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EF673ED0-5200-9FC1-3051-D54C5A2B54AF}"/>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3" name="Marcador de número de diapositiva 2">
            <a:extLst>
              <a:ext uri="{FF2B5EF4-FFF2-40B4-BE49-F238E27FC236}">
                <a16:creationId xmlns:a16="http://schemas.microsoft.com/office/drawing/2014/main" id="{A74075E0-4729-4D42-91AE-F690492FF62C}"/>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C4802720-1972-21A0-FCAB-B6FBD48A5C2C}"/>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9226B05C-30AD-4FBB-3BFC-BD4EC108E3CC}"/>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B400AE88-FD74-C810-AACC-B043D095830F}"/>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95661026-4468-584E-638D-FB642D6B923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10">
              <a:extLst>
                <a:ext uri="{FF2B5EF4-FFF2-40B4-BE49-F238E27FC236}">
                  <a16:creationId xmlns:a16="http://schemas.microsoft.com/office/drawing/2014/main" id="{09F2CA32-2B58-72EE-D0D4-7CAE7E983BB8}"/>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25FD1BF3-01C1-D355-E583-F29512A45F39}"/>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201FDECC-27FC-FA7E-3230-7DAAAE054C34}"/>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0CBDAB3A-162A-CF7A-B45B-2E4E2E2E5166}"/>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D5FFCA95-5606-CDB9-EC64-51DD73CC6211}"/>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5">
              <a:extLst>
                <a:ext uri="{FF2B5EF4-FFF2-40B4-BE49-F238E27FC236}">
                  <a16:creationId xmlns:a16="http://schemas.microsoft.com/office/drawing/2014/main" id="{7E2C676F-7BF4-B1F3-F804-99074BD622B2}"/>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6">
              <a:extLst>
                <a:ext uri="{FF2B5EF4-FFF2-40B4-BE49-F238E27FC236}">
                  <a16:creationId xmlns:a16="http://schemas.microsoft.com/office/drawing/2014/main" id="{575138E0-50C4-578E-8E3B-BA640EF4A95D}"/>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7">
              <a:extLst>
                <a:ext uri="{FF2B5EF4-FFF2-40B4-BE49-F238E27FC236}">
                  <a16:creationId xmlns:a16="http://schemas.microsoft.com/office/drawing/2014/main" id="{C4F12CB6-AD00-7BDE-697D-29A6384609B0}"/>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8">
              <a:extLst>
                <a:ext uri="{FF2B5EF4-FFF2-40B4-BE49-F238E27FC236}">
                  <a16:creationId xmlns:a16="http://schemas.microsoft.com/office/drawing/2014/main" id="{1921FCB9-5787-7763-E8E0-196820693415}"/>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655155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1 Column 1 Image">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CEEF483E-68EB-0644-69CA-ADF69CB30F59}"/>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8F00E2F6-E021-FCC3-A138-E3742D4C69A0}"/>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8">
              <a:extLst>
                <a:ext uri="{FF2B5EF4-FFF2-40B4-BE49-F238E27FC236}">
                  <a16:creationId xmlns:a16="http://schemas.microsoft.com/office/drawing/2014/main" id="{D6275DD0-2EF8-22CC-E1C5-29DBBEAAD720}"/>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9">
              <a:extLst>
                <a:ext uri="{FF2B5EF4-FFF2-40B4-BE49-F238E27FC236}">
                  <a16:creationId xmlns:a16="http://schemas.microsoft.com/office/drawing/2014/main" id="{BA0B46ED-DD12-E34E-4B21-04522DBA48CD}"/>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0">
              <a:extLst>
                <a:ext uri="{FF2B5EF4-FFF2-40B4-BE49-F238E27FC236}">
                  <a16:creationId xmlns:a16="http://schemas.microsoft.com/office/drawing/2014/main" id="{3C2C6449-BBE8-600E-D9B0-C172B5556ED8}"/>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1">
              <a:extLst>
                <a:ext uri="{FF2B5EF4-FFF2-40B4-BE49-F238E27FC236}">
                  <a16:creationId xmlns:a16="http://schemas.microsoft.com/office/drawing/2014/main" id="{8A24A91A-C097-F1C0-7EF4-2B888597B2F5}"/>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2">
              <a:extLst>
                <a:ext uri="{FF2B5EF4-FFF2-40B4-BE49-F238E27FC236}">
                  <a16:creationId xmlns:a16="http://schemas.microsoft.com/office/drawing/2014/main" id="{FD793BAF-897A-928A-38FB-0FF70909FFB6}"/>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3">
              <a:extLst>
                <a:ext uri="{FF2B5EF4-FFF2-40B4-BE49-F238E27FC236}">
                  <a16:creationId xmlns:a16="http://schemas.microsoft.com/office/drawing/2014/main" id="{2B784406-4575-6361-8B20-0E54D311355E}"/>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4">
              <a:extLst>
                <a:ext uri="{FF2B5EF4-FFF2-40B4-BE49-F238E27FC236}">
                  <a16:creationId xmlns:a16="http://schemas.microsoft.com/office/drawing/2014/main" id="{E19EB7EA-341B-872B-E798-BB7ADA4D010D}"/>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C7DCD556-D34E-6BFC-F232-85F2ED9991FA}"/>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47709938-E665-9D6C-9D8B-AE7D97BBDF90}"/>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7">
              <a:extLst>
                <a:ext uri="{FF2B5EF4-FFF2-40B4-BE49-F238E27FC236}">
                  <a16:creationId xmlns:a16="http://schemas.microsoft.com/office/drawing/2014/main" id="{19153EAA-0E50-1CA1-07AD-96486C626531}"/>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8">
              <a:extLst>
                <a:ext uri="{FF2B5EF4-FFF2-40B4-BE49-F238E27FC236}">
                  <a16:creationId xmlns:a16="http://schemas.microsoft.com/office/drawing/2014/main" id="{8DECFE86-98C1-C5B5-9CE8-10DA91A90B6A}"/>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89022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1 Column Full screen Im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2739327-19CD-8F92-36B5-4122A9572EC6}"/>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dirty="0"/>
              <a:t>Click to modify the pattern title style</a:t>
            </a:r>
          </a:p>
          <a:p>
            <a:pPr lvl="1"/>
            <a:r>
              <a:rPr lang="en-US" noProof="0" dirty="0"/>
              <a:t>Second Level</a:t>
            </a:r>
          </a:p>
          <a:p>
            <a:pPr lvl="2"/>
            <a:r>
              <a:rPr lang="en-US" dirty="0"/>
              <a:t>Third</a:t>
            </a:r>
            <a:r>
              <a:rPr lang="en-US" noProof="0" dirty="0"/>
              <a:t> Level</a:t>
            </a:r>
          </a:p>
          <a:p>
            <a:pPr lvl="3"/>
            <a:r>
              <a:rPr lang="en-US" dirty="0"/>
              <a:t>Fourth</a:t>
            </a:r>
            <a:r>
              <a:rPr lang="en-US" noProof="0" dirty="0"/>
              <a:t> Level</a:t>
            </a:r>
          </a:p>
          <a:p>
            <a:pPr lvl="4"/>
            <a:r>
              <a:rPr lang="en-US" dirty="0"/>
              <a:t>Fifth</a:t>
            </a:r>
            <a:r>
              <a:rPr lang="en-US" noProof="0" dirty="0"/>
              <a:t> Level</a:t>
            </a:r>
          </a:p>
        </p:txBody>
      </p:sp>
      <p:sp>
        <p:nvSpPr>
          <p:cNvPr id="8" name="Text Placeholder 32">
            <a:extLst>
              <a:ext uri="{FF2B5EF4-FFF2-40B4-BE49-F238E27FC236}">
                <a16:creationId xmlns:a16="http://schemas.microsoft.com/office/drawing/2014/main" id="{9F4E8347-14CE-281B-ACBE-685F7D7C7474}"/>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pic>
        <p:nvPicPr>
          <p:cNvPr id="6" name="Imagen 5" descr="Logotipo&#10;&#10;Descripción generada automáticamente">
            <a:extLst>
              <a:ext uri="{FF2B5EF4-FFF2-40B4-BE49-F238E27FC236}">
                <a16:creationId xmlns:a16="http://schemas.microsoft.com/office/drawing/2014/main" id="{6990426A-7D6E-8D66-1470-CA314F2A668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7878" y="12871420"/>
            <a:ext cx="721014" cy="683324"/>
          </a:xfrm>
          <a:prstGeom prst="rect">
            <a:avLst/>
          </a:prstGeom>
        </p:spPr>
      </p:pic>
      <p:sp>
        <p:nvSpPr>
          <p:cNvPr id="9" name="Title 8">
            <a:extLst>
              <a:ext uri="{FF2B5EF4-FFF2-40B4-BE49-F238E27FC236}">
                <a16:creationId xmlns:a16="http://schemas.microsoft.com/office/drawing/2014/main" id="{E5DA5085-2983-F4F9-3FFB-B8046C0A6973}"/>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10" name="Text Placeholder 32">
            <a:extLst>
              <a:ext uri="{FF2B5EF4-FFF2-40B4-BE49-F238E27FC236}">
                <a16:creationId xmlns:a16="http://schemas.microsoft.com/office/drawing/2014/main" id="{1D0458AE-3F1C-3C0A-2922-7CA0860EE73B}"/>
              </a:ext>
            </a:extLst>
          </p:cNvPr>
          <p:cNvSpPr>
            <a:spLocks noGrp="1"/>
          </p:cNvSpPr>
          <p:nvPr>
            <p:ph type="body" sz="quarter" idx="21" hasCustomPrompt="1"/>
          </p:nvPr>
        </p:nvSpPr>
        <p:spPr>
          <a:xfrm>
            <a:off x="814387" y="809625"/>
            <a:ext cx="19625142"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EF673ED0-5200-9FC1-3051-D54C5A2B54AF}"/>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3" name="Marcador de número de diapositiva 2">
            <a:extLst>
              <a:ext uri="{FF2B5EF4-FFF2-40B4-BE49-F238E27FC236}">
                <a16:creationId xmlns:a16="http://schemas.microsoft.com/office/drawing/2014/main" id="{1E370551-590E-8EB6-82A6-81F8D7BD7EB4}"/>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41DB0230-CF31-2E4C-A774-13DF97268342}"/>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65EAE5B8-16F1-4483-18DC-C0E67D1D853A}"/>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C7BAC477-073D-CDD2-5A18-C8292D33F724}"/>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5EFDBAC2-AE6A-31B4-49F6-917875843FBF}"/>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10">
              <a:extLst>
                <a:ext uri="{FF2B5EF4-FFF2-40B4-BE49-F238E27FC236}">
                  <a16:creationId xmlns:a16="http://schemas.microsoft.com/office/drawing/2014/main" id="{2066B0E8-29AB-7F51-7629-838E6C7F8693}"/>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F45DFE81-4178-6E90-5CBC-4B17F6DAEE63}"/>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B8A6BF81-B684-2D94-34C9-A4580CDC0FB7}"/>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653C052E-DFAD-FF64-DCBB-804522C33C87}"/>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06F6ECF8-CA69-E5C7-9D0F-2052A71CDB55}"/>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5">
              <a:extLst>
                <a:ext uri="{FF2B5EF4-FFF2-40B4-BE49-F238E27FC236}">
                  <a16:creationId xmlns:a16="http://schemas.microsoft.com/office/drawing/2014/main" id="{A9DC850E-8E0F-5DE5-22F0-B16048FFF5E0}"/>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6">
              <a:extLst>
                <a:ext uri="{FF2B5EF4-FFF2-40B4-BE49-F238E27FC236}">
                  <a16:creationId xmlns:a16="http://schemas.microsoft.com/office/drawing/2014/main" id="{5F548A04-54BB-F749-706F-7AB906B5D70A}"/>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7">
              <a:extLst>
                <a:ext uri="{FF2B5EF4-FFF2-40B4-BE49-F238E27FC236}">
                  <a16:creationId xmlns:a16="http://schemas.microsoft.com/office/drawing/2014/main" id="{84A4ADEB-4A5F-B7AE-2B49-AFB3B9E69856}"/>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8">
              <a:extLst>
                <a:ext uri="{FF2B5EF4-FFF2-40B4-BE49-F238E27FC236}">
                  <a16:creationId xmlns:a16="http://schemas.microsoft.com/office/drawing/2014/main" id="{C26B7BFB-3380-07E5-BC87-68CD27379C2F}"/>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4070713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1 Column 1 Image">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4088D40B-8E3F-D667-B2E3-8F9EF4CEDB53}"/>
              </a:ext>
            </a:extLst>
          </p:cNvPr>
          <p:cNvSpPr txBox="1"/>
          <p:nvPr userDrawn="1"/>
        </p:nvSpPr>
        <p:spPr>
          <a:xfrm>
            <a:off x="13270832" y="276726"/>
            <a:ext cx="0" cy="0"/>
          </a:xfrm>
          <a:prstGeom prst="rect">
            <a:avLst/>
          </a:prstGeom>
          <a:noFill/>
        </p:spPr>
        <p:txBody>
          <a:bodyPr wrap="none" lIns="0" tIns="0" rIns="0" bIns="0" rtlCol="0">
            <a:noAutofit/>
          </a:bodyPr>
          <a:lstStyle/>
          <a:p>
            <a:pPr algn="l"/>
            <a:endParaRPr lang="en-US"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grpSp>
        <p:nvGrpSpPr>
          <p:cNvPr id="3" name="Grupo 2">
            <a:extLst>
              <a:ext uri="{FF2B5EF4-FFF2-40B4-BE49-F238E27FC236}">
                <a16:creationId xmlns:a16="http://schemas.microsoft.com/office/drawing/2014/main" id="{EA770BBC-7745-8E79-D3B7-FABE44AB4019}"/>
              </a:ext>
            </a:extLst>
          </p:cNvPr>
          <p:cNvGrpSpPr/>
          <p:nvPr userDrawn="1"/>
        </p:nvGrpSpPr>
        <p:grpSpPr>
          <a:xfrm>
            <a:off x="21438577" y="859853"/>
            <a:ext cx="2129447" cy="525634"/>
            <a:chOff x="834843" y="1136199"/>
            <a:chExt cx="3592014" cy="886655"/>
          </a:xfrm>
        </p:grpSpPr>
        <p:sp>
          <p:nvSpPr>
            <p:cNvPr id="5" name="Forma libre 4">
              <a:extLst>
                <a:ext uri="{FF2B5EF4-FFF2-40B4-BE49-F238E27FC236}">
                  <a16:creationId xmlns:a16="http://schemas.microsoft.com/office/drawing/2014/main" id="{9C7D7C4F-FD0F-EEC7-DE5D-222487EC8E3E}"/>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8">
              <a:extLst>
                <a:ext uri="{FF2B5EF4-FFF2-40B4-BE49-F238E27FC236}">
                  <a16:creationId xmlns:a16="http://schemas.microsoft.com/office/drawing/2014/main" id="{C1D10269-DE49-5B59-43EA-E953979A4E94}"/>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9">
              <a:extLst>
                <a:ext uri="{FF2B5EF4-FFF2-40B4-BE49-F238E27FC236}">
                  <a16:creationId xmlns:a16="http://schemas.microsoft.com/office/drawing/2014/main" id="{3F54C8D3-9DC1-68F2-220C-C78C6811FB6D}"/>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0">
              <a:extLst>
                <a:ext uri="{FF2B5EF4-FFF2-40B4-BE49-F238E27FC236}">
                  <a16:creationId xmlns:a16="http://schemas.microsoft.com/office/drawing/2014/main" id="{6AECE14A-CB2B-7C46-5922-132C35FB10B8}"/>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1">
              <a:extLst>
                <a:ext uri="{FF2B5EF4-FFF2-40B4-BE49-F238E27FC236}">
                  <a16:creationId xmlns:a16="http://schemas.microsoft.com/office/drawing/2014/main" id="{18D872B9-E507-D8F4-299B-0BA7CCFEC7F1}"/>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2">
              <a:extLst>
                <a:ext uri="{FF2B5EF4-FFF2-40B4-BE49-F238E27FC236}">
                  <a16:creationId xmlns:a16="http://schemas.microsoft.com/office/drawing/2014/main" id="{7930DC58-7CE8-8D15-5046-1C50E8407944}"/>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3">
              <a:extLst>
                <a:ext uri="{FF2B5EF4-FFF2-40B4-BE49-F238E27FC236}">
                  <a16:creationId xmlns:a16="http://schemas.microsoft.com/office/drawing/2014/main" id="{B1D03C3B-8825-CE5A-210E-4651A764501F}"/>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4">
              <a:extLst>
                <a:ext uri="{FF2B5EF4-FFF2-40B4-BE49-F238E27FC236}">
                  <a16:creationId xmlns:a16="http://schemas.microsoft.com/office/drawing/2014/main" id="{A1083341-1E17-7C3D-B24C-EC02FD39A042}"/>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5">
              <a:extLst>
                <a:ext uri="{FF2B5EF4-FFF2-40B4-BE49-F238E27FC236}">
                  <a16:creationId xmlns:a16="http://schemas.microsoft.com/office/drawing/2014/main" id="{4F831F7B-F7C0-6B65-76B9-0E50B4A80C50}"/>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6">
              <a:extLst>
                <a:ext uri="{FF2B5EF4-FFF2-40B4-BE49-F238E27FC236}">
                  <a16:creationId xmlns:a16="http://schemas.microsoft.com/office/drawing/2014/main" id="{A328341F-C6C9-8176-45FC-4D29F3786B71}"/>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7">
              <a:extLst>
                <a:ext uri="{FF2B5EF4-FFF2-40B4-BE49-F238E27FC236}">
                  <a16:creationId xmlns:a16="http://schemas.microsoft.com/office/drawing/2014/main" id="{677EC046-15F0-4B60-B7DE-E1F6C58F57ED}"/>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8">
              <a:extLst>
                <a:ext uri="{FF2B5EF4-FFF2-40B4-BE49-F238E27FC236}">
                  <a16:creationId xmlns:a16="http://schemas.microsoft.com/office/drawing/2014/main" id="{9EF39F14-AE91-C4BA-0B0A-59548C0B79EA}"/>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4234210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1 Column Full screen Imag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72739327-19CD-8F92-36B5-4122A9572EC6}"/>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dirty="0"/>
              <a:t>Click to modify the pattern title style</a:t>
            </a:r>
          </a:p>
          <a:p>
            <a:pPr lvl="1"/>
            <a:r>
              <a:rPr lang="en-US" noProof="0" dirty="0"/>
              <a:t>Second Level</a:t>
            </a:r>
          </a:p>
          <a:p>
            <a:pPr lvl="2"/>
            <a:r>
              <a:rPr lang="en-US" dirty="0"/>
              <a:t>Third</a:t>
            </a:r>
            <a:r>
              <a:rPr lang="en-US" noProof="0" dirty="0"/>
              <a:t> Level</a:t>
            </a:r>
          </a:p>
          <a:p>
            <a:pPr lvl="3"/>
            <a:r>
              <a:rPr lang="en-US" dirty="0"/>
              <a:t>Fourth</a:t>
            </a:r>
            <a:r>
              <a:rPr lang="en-US" noProof="0" dirty="0"/>
              <a:t> Level</a:t>
            </a:r>
          </a:p>
          <a:p>
            <a:pPr lvl="4"/>
            <a:r>
              <a:rPr lang="en-US" dirty="0"/>
              <a:t>Fifth</a:t>
            </a:r>
            <a:r>
              <a:rPr lang="en-US" noProof="0" dirty="0"/>
              <a:t> Level</a:t>
            </a:r>
          </a:p>
        </p:txBody>
      </p:sp>
      <p:sp>
        <p:nvSpPr>
          <p:cNvPr id="8" name="Text Placeholder 32">
            <a:extLst>
              <a:ext uri="{FF2B5EF4-FFF2-40B4-BE49-F238E27FC236}">
                <a16:creationId xmlns:a16="http://schemas.microsoft.com/office/drawing/2014/main" id="{9F4E8347-14CE-281B-ACBE-685F7D7C7474}"/>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pic>
        <p:nvPicPr>
          <p:cNvPr id="6" name="Imagen 5" descr="Logotipo&#10;&#10;Descripción generada automáticamente">
            <a:extLst>
              <a:ext uri="{FF2B5EF4-FFF2-40B4-BE49-F238E27FC236}">
                <a16:creationId xmlns:a16="http://schemas.microsoft.com/office/drawing/2014/main" id="{6990426A-7D6E-8D66-1470-CA314F2A668E}"/>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237878" y="12871420"/>
            <a:ext cx="721014" cy="683324"/>
          </a:xfrm>
          <a:prstGeom prst="rect">
            <a:avLst/>
          </a:prstGeom>
        </p:spPr>
      </p:pic>
      <p:sp>
        <p:nvSpPr>
          <p:cNvPr id="9" name="Title 8">
            <a:extLst>
              <a:ext uri="{FF2B5EF4-FFF2-40B4-BE49-F238E27FC236}">
                <a16:creationId xmlns:a16="http://schemas.microsoft.com/office/drawing/2014/main" id="{E5DA5085-2983-F4F9-3FFB-B8046C0A6973}"/>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10" name="Text Placeholder 32">
            <a:extLst>
              <a:ext uri="{FF2B5EF4-FFF2-40B4-BE49-F238E27FC236}">
                <a16:creationId xmlns:a16="http://schemas.microsoft.com/office/drawing/2014/main" id="{1D0458AE-3F1C-3C0A-2922-7CA0860EE73B}"/>
              </a:ext>
            </a:extLst>
          </p:cNvPr>
          <p:cNvSpPr>
            <a:spLocks noGrp="1"/>
          </p:cNvSpPr>
          <p:nvPr>
            <p:ph type="body" sz="quarter" idx="21" hasCustomPrompt="1"/>
          </p:nvPr>
        </p:nvSpPr>
        <p:spPr>
          <a:xfrm>
            <a:off x="814387" y="809625"/>
            <a:ext cx="19625142"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1" name="Text Placeholder 32">
            <a:extLst>
              <a:ext uri="{FF2B5EF4-FFF2-40B4-BE49-F238E27FC236}">
                <a16:creationId xmlns:a16="http://schemas.microsoft.com/office/drawing/2014/main" id="{EF673ED0-5200-9FC1-3051-D54C5A2B54AF}"/>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3" name="Marcador de número de diapositiva 2">
            <a:extLst>
              <a:ext uri="{FF2B5EF4-FFF2-40B4-BE49-F238E27FC236}">
                <a16:creationId xmlns:a16="http://schemas.microsoft.com/office/drawing/2014/main" id="{781B75DE-9FD8-FECF-97D1-DF8C9D2A33E0}"/>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CF94C589-F9A5-05C8-05E5-426FA9E817EA}"/>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A352508E-9E73-7AE3-9D1C-B306C44B2E5D}"/>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C6C944F0-69A9-3CD9-4C9F-22B9B7C686C0}"/>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CDC258F2-3185-72BF-CC65-06C180547BB1}"/>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10">
              <a:extLst>
                <a:ext uri="{FF2B5EF4-FFF2-40B4-BE49-F238E27FC236}">
                  <a16:creationId xmlns:a16="http://schemas.microsoft.com/office/drawing/2014/main" id="{C4321A93-D0D4-89D6-CA91-59A384B9BA82}"/>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1">
              <a:extLst>
                <a:ext uri="{FF2B5EF4-FFF2-40B4-BE49-F238E27FC236}">
                  <a16:creationId xmlns:a16="http://schemas.microsoft.com/office/drawing/2014/main" id="{E4D09E58-78D8-E5EB-2F50-9B13DEE95645}"/>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2">
              <a:extLst>
                <a:ext uri="{FF2B5EF4-FFF2-40B4-BE49-F238E27FC236}">
                  <a16:creationId xmlns:a16="http://schemas.microsoft.com/office/drawing/2014/main" id="{FD29D0AC-6E11-D908-4402-5FC9A93A714C}"/>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3">
              <a:extLst>
                <a:ext uri="{FF2B5EF4-FFF2-40B4-BE49-F238E27FC236}">
                  <a16:creationId xmlns:a16="http://schemas.microsoft.com/office/drawing/2014/main" id="{F988AC53-D61C-9C46-094D-E7481259081F}"/>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4">
              <a:extLst>
                <a:ext uri="{FF2B5EF4-FFF2-40B4-BE49-F238E27FC236}">
                  <a16:creationId xmlns:a16="http://schemas.microsoft.com/office/drawing/2014/main" id="{DDA69609-788F-D652-B43F-B7FE659AA4C7}"/>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5">
              <a:extLst>
                <a:ext uri="{FF2B5EF4-FFF2-40B4-BE49-F238E27FC236}">
                  <a16:creationId xmlns:a16="http://schemas.microsoft.com/office/drawing/2014/main" id="{885C4222-D42A-D234-2D62-98393C1BA0AA}"/>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6">
              <a:extLst>
                <a:ext uri="{FF2B5EF4-FFF2-40B4-BE49-F238E27FC236}">
                  <a16:creationId xmlns:a16="http://schemas.microsoft.com/office/drawing/2014/main" id="{6C40E7FC-5FDF-3CFF-2C20-BB7DA22C5A69}"/>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7">
              <a:extLst>
                <a:ext uri="{FF2B5EF4-FFF2-40B4-BE49-F238E27FC236}">
                  <a16:creationId xmlns:a16="http://schemas.microsoft.com/office/drawing/2014/main" id="{BEA948B0-9CDB-B31F-4ACB-C5BF6F8AACA6}"/>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8">
              <a:extLst>
                <a:ext uri="{FF2B5EF4-FFF2-40B4-BE49-F238E27FC236}">
                  <a16:creationId xmlns:a16="http://schemas.microsoft.com/office/drawing/2014/main" id="{9FD1ED81-F91D-C66F-98F2-AC253C9A694D}"/>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2280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and">
    <p:bg>
      <p:bgRef idx="1001">
        <a:schemeClr val="bg1"/>
      </p:bgRef>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BB08633-C0B6-8A81-08D3-662550E78EB6}"/>
              </a:ext>
            </a:extLst>
          </p:cNvPr>
          <p:cNvSpPr>
            <a:spLocks noGrp="1"/>
          </p:cNvSpPr>
          <p:nvPr>
            <p:ph type="pic" sz="quarter" idx="18" hasCustomPrompt="1"/>
          </p:nvPr>
        </p:nvSpPr>
        <p:spPr>
          <a:xfrm>
            <a:off x="15503574" y="3257600"/>
            <a:ext cx="6011861" cy="9613820"/>
          </a:xfrm>
          <a:prstGeom prst="roundRect">
            <a:avLst>
              <a:gd name="adj" fmla="val 4173"/>
            </a:avLst>
          </a:prstGeom>
        </p:spPr>
        <p:txBody>
          <a:bodyPr/>
          <a:lstStyle/>
          <a:p>
            <a:r>
              <a:rPr lang="en-US" noProof="0"/>
              <a:t>Click on the icon to add an image</a:t>
            </a:r>
          </a:p>
        </p:txBody>
      </p:sp>
      <p:sp>
        <p:nvSpPr>
          <p:cNvPr id="5" name="Text Placeholder 6">
            <a:extLst>
              <a:ext uri="{FF2B5EF4-FFF2-40B4-BE49-F238E27FC236}">
                <a16:creationId xmlns:a16="http://schemas.microsoft.com/office/drawing/2014/main" id="{58BB3402-E7FB-3B3C-7679-80E2A129EDB4}"/>
              </a:ext>
            </a:extLst>
          </p:cNvPr>
          <p:cNvSpPr>
            <a:spLocks noGrp="1"/>
          </p:cNvSpPr>
          <p:nvPr>
            <p:ph type="body" sz="quarter" idx="20" hasCustomPrompt="1"/>
          </p:nvPr>
        </p:nvSpPr>
        <p:spPr>
          <a:xfrm>
            <a:off x="813942" y="6858000"/>
            <a:ext cx="11377612" cy="5760640"/>
          </a:xfrm>
          <a:prstGeom prst="rect">
            <a:avLst/>
          </a:prstGeom>
        </p:spPr>
        <p:txBody>
          <a:bodyPr anchor="t">
            <a:normAutofit/>
          </a:bodyPr>
          <a:lstStyle>
            <a:lvl1pPr>
              <a:lnSpc>
                <a:spcPct val="100000"/>
              </a:lnSpc>
              <a:defRPr sz="96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19" name="Marcador de número de diapositiva 2">
            <a:extLst>
              <a:ext uri="{FF2B5EF4-FFF2-40B4-BE49-F238E27FC236}">
                <a16:creationId xmlns:a16="http://schemas.microsoft.com/office/drawing/2014/main" id="{6DCB10B3-7429-4852-001C-E17BCF7DA812}"/>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0C311CCD-20A4-B18A-CB0E-04CDBE5E162A}"/>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745769EA-1D3C-A5FD-6BA6-EDF9EAB0DC4D}"/>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A06E29DD-BCCC-10C0-7FDE-A782303DCFC8}"/>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9">
              <a:extLst>
                <a:ext uri="{FF2B5EF4-FFF2-40B4-BE49-F238E27FC236}">
                  <a16:creationId xmlns:a16="http://schemas.microsoft.com/office/drawing/2014/main" id="{4FCEC1EE-C863-AE61-ACA1-C09CCBDF0E2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10">
              <a:extLst>
                <a:ext uri="{FF2B5EF4-FFF2-40B4-BE49-F238E27FC236}">
                  <a16:creationId xmlns:a16="http://schemas.microsoft.com/office/drawing/2014/main" id="{57177993-FB14-0224-D6F9-A46EBD9566CB}"/>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1">
              <a:extLst>
                <a:ext uri="{FF2B5EF4-FFF2-40B4-BE49-F238E27FC236}">
                  <a16:creationId xmlns:a16="http://schemas.microsoft.com/office/drawing/2014/main" id="{66A94EF8-BFE1-6F6E-2618-1CF44666AFF3}"/>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2">
              <a:extLst>
                <a:ext uri="{FF2B5EF4-FFF2-40B4-BE49-F238E27FC236}">
                  <a16:creationId xmlns:a16="http://schemas.microsoft.com/office/drawing/2014/main" id="{E0545662-54CA-2EF0-0D24-4403136BB6C4}"/>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3">
              <a:extLst>
                <a:ext uri="{FF2B5EF4-FFF2-40B4-BE49-F238E27FC236}">
                  <a16:creationId xmlns:a16="http://schemas.microsoft.com/office/drawing/2014/main" id="{90C4833E-7D6F-18EE-FC7B-EE5A6EDDAC36}"/>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4">
              <a:extLst>
                <a:ext uri="{FF2B5EF4-FFF2-40B4-BE49-F238E27FC236}">
                  <a16:creationId xmlns:a16="http://schemas.microsoft.com/office/drawing/2014/main" id="{B46B32D1-9CB2-DAA1-1DFB-89F8CA398E92}"/>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5">
              <a:extLst>
                <a:ext uri="{FF2B5EF4-FFF2-40B4-BE49-F238E27FC236}">
                  <a16:creationId xmlns:a16="http://schemas.microsoft.com/office/drawing/2014/main" id="{9011C47F-F18D-CC16-A3DD-A678BE32FD73}"/>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6">
              <a:extLst>
                <a:ext uri="{FF2B5EF4-FFF2-40B4-BE49-F238E27FC236}">
                  <a16:creationId xmlns:a16="http://schemas.microsoft.com/office/drawing/2014/main" id="{553C427C-6889-6AB6-7A21-47909FEF8A2A}"/>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7">
              <a:extLst>
                <a:ext uri="{FF2B5EF4-FFF2-40B4-BE49-F238E27FC236}">
                  <a16:creationId xmlns:a16="http://schemas.microsoft.com/office/drawing/2014/main" id="{F29234DA-0A9C-D2FD-A400-54B161D975E9}"/>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8">
              <a:extLst>
                <a:ext uri="{FF2B5EF4-FFF2-40B4-BE49-F238E27FC236}">
                  <a16:creationId xmlns:a16="http://schemas.microsoft.com/office/drawing/2014/main" id="{A2247D33-5393-C0D3-43FB-566AD2FCC99D}"/>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4812328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Green">
    <p:bg>
      <p:bgPr>
        <a:solidFill>
          <a:schemeClr val="tx2"/>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855AEBF-A16A-B895-C699-6F491A85E471}"/>
              </a:ext>
            </a:extLst>
          </p:cNvPr>
          <p:cNvSpPr>
            <a:spLocks noGrp="1"/>
          </p:cNvSpPr>
          <p:nvPr>
            <p:ph type="pic" sz="quarter" idx="18" hasCustomPrompt="1"/>
          </p:nvPr>
        </p:nvSpPr>
        <p:spPr>
          <a:xfrm>
            <a:off x="15503574" y="3257600"/>
            <a:ext cx="6011861" cy="9613820"/>
          </a:xfrm>
          <a:prstGeom prst="roundRect">
            <a:avLst>
              <a:gd name="adj" fmla="val 4173"/>
            </a:avLst>
          </a:prstGeom>
        </p:spPr>
        <p:txBody>
          <a:bodyPr/>
          <a:lstStyle/>
          <a:p>
            <a:r>
              <a:rPr lang="en-US" noProof="0"/>
              <a:t>Click on the icon to add an image</a:t>
            </a:r>
          </a:p>
        </p:txBody>
      </p:sp>
      <p:sp>
        <p:nvSpPr>
          <p:cNvPr id="6" name="Text Placeholder 6">
            <a:extLst>
              <a:ext uri="{FF2B5EF4-FFF2-40B4-BE49-F238E27FC236}">
                <a16:creationId xmlns:a16="http://schemas.microsoft.com/office/drawing/2014/main" id="{9657FE70-854A-60A0-3495-2AB4351934E3}"/>
              </a:ext>
            </a:extLst>
          </p:cNvPr>
          <p:cNvSpPr>
            <a:spLocks noGrp="1"/>
          </p:cNvSpPr>
          <p:nvPr>
            <p:ph type="body" sz="quarter" idx="20" hasCustomPrompt="1"/>
          </p:nvPr>
        </p:nvSpPr>
        <p:spPr>
          <a:xfrm>
            <a:off x="813942" y="6858000"/>
            <a:ext cx="11377612" cy="5760640"/>
          </a:xfrm>
          <a:prstGeom prst="rect">
            <a:avLst/>
          </a:prstGeom>
        </p:spPr>
        <p:txBody>
          <a:bodyPr anchor="t">
            <a:normAutofit/>
          </a:bodyPr>
          <a:lstStyle>
            <a:lvl1pPr>
              <a:lnSpc>
                <a:spcPct val="100000"/>
              </a:lnSpc>
              <a:defRPr sz="96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Section Holder</a:t>
            </a:r>
          </a:p>
        </p:txBody>
      </p:sp>
      <p:sp>
        <p:nvSpPr>
          <p:cNvPr id="10" name="Marcador de número de diapositiva 2">
            <a:extLst>
              <a:ext uri="{FF2B5EF4-FFF2-40B4-BE49-F238E27FC236}">
                <a16:creationId xmlns:a16="http://schemas.microsoft.com/office/drawing/2014/main" id="{FCB6E220-48B3-D8B0-EFD2-4F2AB2247F65}"/>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DF36752C-4322-2065-2439-17C20DE2B76D}"/>
              </a:ext>
            </a:extLst>
          </p:cNvPr>
          <p:cNvGrpSpPr/>
          <p:nvPr userDrawn="1"/>
        </p:nvGrpSpPr>
        <p:grpSpPr>
          <a:xfrm>
            <a:off x="21438577" y="859853"/>
            <a:ext cx="2129447" cy="525634"/>
            <a:chOff x="834843" y="1136199"/>
            <a:chExt cx="3592014" cy="886655"/>
          </a:xfrm>
          <a:solidFill>
            <a:schemeClr val="bg1"/>
          </a:solidFill>
        </p:grpSpPr>
        <p:sp>
          <p:nvSpPr>
            <p:cNvPr id="3" name="Forma libre 4">
              <a:extLst>
                <a:ext uri="{FF2B5EF4-FFF2-40B4-BE49-F238E27FC236}">
                  <a16:creationId xmlns:a16="http://schemas.microsoft.com/office/drawing/2014/main" id="{E7A16057-6731-DEFB-75F7-08063AB0B546}"/>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C50147A0-04FA-ABBA-1511-F8A65F82AED6}"/>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9">
              <a:extLst>
                <a:ext uri="{FF2B5EF4-FFF2-40B4-BE49-F238E27FC236}">
                  <a16:creationId xmlns:a16="http://schemas.microsoft.com/office/drawing/2014/main" id="{CA538B54-DF48-525D-423A-E0980781268B}"/>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10">
              <a:extLst>
                <a:ext uri="{FF2B5EF4-FFF2-40B4-BE49-F238E27FC236}">
                  <a16:creationId xmlns:a16="http://schemas.microsoft.com/office/drawing/2014/main" id="{11A61463-8364-CC8C-A3B4-3A4A7ADA3A7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1">
              <a:extLst>
                <a:ext uri="{FF2B5EF4-FFF2-40B4-BE49-F238E27FC236}">
                  <a16:creationId xmlns:a16="http://schemas.microsoft.com/office/drawing/2014/main" id="{3654286F-87A7-3689-D654-0BE34DD31FD7}"/>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2">
              <a:extLst>
                <a:ext uri="{FF2B5EF4-FFF2-40B4-BE49-F238E27FC236}">
                  <a16:creationId xmlns:a16="http://schemas.microsoft.com/office/drawing/2014/main" id="{F6A38CB5-960B-DF6F-0BE1-EB07B2D6E718}"/>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3">
              <a:extLst>
                <a:ext uri="{FF2B5EF4-FFF2-40B4-BE49-F238E27FC236}">
                  <a16:creationId xmlns:a16="http://schemas.microsoft.com/office/drawing/2014/main" id="{75C24E65-5F81-205E-173A-3AC9E373E916}"/>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4">
              <a:extLst>
                <a:ext uri="{FF2B5EF4-FFF2-40B4-BE49-F238E27FC236}">
                  <a16:creationId xmlns:a16="http://schemas.microsoft.com/office/drawing/2014/main" id="{C92802F2-BEEE-29A7-443C-212F9729EBEE}"/>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5">
              <a:extLst>
                <a:ext uri="{FF2B5EF4-FFF2-40B4-BE49-F238E27FC236}">
                  <a16:creationId xmlns:a16="http://schemas.microsoft.com/office/drawing/2014/main" id="{64162361-984C-66D4-017F-CDBFC94F0637}"/>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6">
              <a:extLst>
                <a:ext uri="{FF2B5EF4-FFF2-40B4-BE49-F238E27FC236}">
                  <a16:creationId xmlns:a16="http://schemas.microsoft.com/office/drawing/2014/main" id="{49187386-1CD8-BE20-D0CD-6438368F3C5B}"/>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7">
              <a:extLst>
                <a:ext uri="{FF2B5EF4-FFF2-40B4-BE49-F238E27FC236}">
                  <a16:creationId xmlns:a16="http://schemas.microsoft.com/office/drawing/2014/main" id="{6EAC4B32-E2CA-0A4C-B012-C3E04888DD5B}"/>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8">
              <a:extLst>
                <a:ext uri="{FF2B5EF4-FFF2-40B4-BE49-F238E27FC236}">
                  <a16:creationId xmlns:a16="http://schemas.microsoft.com/office/drawing/2014/main" id="{BC982EAE-83AC-A325-ADDD-D67F17488613}"/>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42196739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eatured Sand">
    <p:bg>
      <p:bgRef idx="1001">
        <a:schemeClr val="bg1"/>
      </p:bgRef>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814388" y="1025352"/>
            <a:ext cx="18577618" cy="5832648"/>
          </a:xfrm>
          <a:prstGeom prst="rect">
            <a:avLst/>
          </a:prstGeom>
        </p:spPr>
        <p:txBody>
          <a:bodyPr anchor="t">
            <a:normAutofit/>
          </a:bodyPr>
          <a:lstStyle>
            <a:lvl1pPr>
              <a:lnSpc>
                <a:spcPts val="16400"/>
              </a:lnSpc>
              <a:defRPr sz="200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18" name="Marcador de número de diapositiva 2">
            <a:extLst>
              <a:ext uri="{FF2B5EF4-FFF2-40B4-BE49-F238E27FC236}">
                <a16:creationId xmlns:a16="http://schemas.microsoft.com/office/drawing/2014/main" id="{D5B13ABE-7164-3689-FB28-57837396FD5C}"/>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3756B48D-963F-A091-3961-31ABEDF27096}"/>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1FFCC1AC-93FF-864F-EE3A-08D8D7F5007F}"/>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3D476266-75FE-42ED-06A0-D2A0DDFBF004}"/>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9">
              <a:extLst>
                <a:ext uri="{FF2B5EF4-FFF2-40B4-BE49-F238E27FC236}">
                  <a16:creationId xmlns:a16="http://schemas.microsoft.com/office/drawing/2014/main" id="{7B8A7943-166C-BBC9-504D-B50ECF69775C}"/>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10">
              <a:extLst>
                <a:ext uri="{FF2B5EF4-FFF2-40B4-BE49-F238E27FC236}">
                  <a16:creationId xmlns:a16="http://schemas.microsoft.com/office/drawing/2014/main" id="{AAC8466C-2EED-F0AD-0CAD-36EA17BF0857}"/>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11">
              <a:extLst>
                <a:ext uri="{FF2B5EF4-FFF2-40B4-BE49-F238E27FC236}">
                  <a16:creationId xmlns:a16="http://schemas.microsoft.com/office/drawing/2014/main" id="{9F0BF6B8-2D90-78B2-8440-CBC3225C8936}"/>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2">
              <a:extLst>
                <a:ext uri="{FF2B5EF4-FFF2-40B4-BE49-F238E27FC236}">
                  <a16:creationId xmlns:a16="http://schemas.microsoft.com/office/drawing/2014/main" id="{4EEE6388-CF29-8DC0-77A8-C0A5A1827DA3}"/>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3">
              <a:extLst>
                <a:ext uri="{FF2B5EF4-FFF2-40B4-BE49-F238E27FC236}">
                  <a16:creationId xmlns:a16="http://schemas.microsoft.com/office/drawing/2014/main" id="{89451A07-6407-0D7D-D4C2-28A50DE0CBD5}"/>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4">
              <a:extLst>
                <a:ext uri="{FF2B5EF4-FFF2-40B4-BE49-F238E27FC236}">
                  <a16:creationId xmlns:a16="http://schemas.microsoft.com/office/drawing/2014/main" id="{EC307DE9-EE82-8386-78A0-D54A4BC1CA3D}"/>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5">
              <a:extLst>
                <a:ext uri="{FF2B5EF4-FFF2-40B4-BE49-F238E27FC236}">
                  <a16:creationId xmlns:a16="http://schemas.microsoft.com/office/drawing/2014/main" id="{8DB1B53F-D3D3-CD6D-BCC1-36DF3223F9ED}"/>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6">
              <a:extLst>
                <a:ext uri="{FF2B5EF4-FFF2-40B4-BE49-F238E27FC236}">
                  <a16:creationId xmlns:a16="http://schemas.microsoft.com/office/drawing/2014/main" id="{61BED0D2-6EC8-F79D-29CB-41E8919E9BA0}"/>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7">
              <a:extLst>
                <a:ext uri="{FF2B5EF4-FFF2-40B4-BE49-F238E27FC236}">
                  <a16:creationId xmlns:a16="http://schemas.microsoft.com/office/drawing/2014/main" id="{376DA7DE-4CF9-0B87-5147-00D3236A388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8">
              <a:extLst>
                <a:ext uri="{FF2B5EF4-FFF2-40B4-BE49-F238E27FC236}">
                  <a16:creationId xmlns:a16="http://schemas.microsoft.com/office/drawing/2014/main" id="{E6A856A9-83B8-780A-7B5E-85A52CD939E3}"/>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32389968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a 1 Foto ">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p:nvPr>
        </p:nvSpPr>
        <p:spPr>
          <a:xfrm>
            <a:off x="7162800" y="3079101"/>
            <a:ext cx="16405225" cy="9539537"/>
          </a:xfrm>
          <a:prstGeom prst="roundRect">
            <a:avLst>
              <a:gd name="adj" fmla="val 938"/>
            </a:avLst>
          </a:prstGeom>
        </p:spPr>
        <p:txBody>
          <a:bodyPr/>
          <a:lstStyle/>
          <a:p>
            <a:r>
              <a:rPr lang="es-ES"/>
              <a:t>Haga clic en el icono para agregar una imagen</a:t>
            </a:r>
            <a:endParaRPr lang="es-ES_tradnl"/>
          </a:p>
        </p:txBody>
      </p:sp>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3" name="Text Placeholder 32">
            <a:extLst>
              <a:ext uri="{FF2B5EF4-FFF2-40B4-BE49-F238E27FC236}">
                <a16:creationId xmlns:a16="http://schemas.microsoft.com/office/drawing/2014/main" id="{7E57CDB4-143C-B37C-C9F5-AA5095FAF6C4}"/>
              </a:ext>
            </a:extLst>
          </p:cNvPr>
          <p:cNvSpPr>
            <a:spLocks noGrp="1"/>
          </p:cNvSpPr>
          <p:nvPr>
            <p:ph type="body" sz="quarter" idx="21" hasCustomPrompt="1"/>
          </p:nvPr>
        </p:nvSpPr>
        <p:spPr>
          <a:xfrm>
            <a:off x="814387" y="809625"/>
            <a:ext cx="22753638" cy="649524"/>
          </a:xfrm>
          <a:prstGeom prst="rect">
            <a:avLst/>
          </a:prstGeom>
        </p:spPr>
        <p:txBody>
          <a:bodyPr>
            <a:noAutofit/>
          </a:bodyPr>
          <a:lstStyle>
            <a:lvl1pPr>
              <a:defRPr sz="3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5" name="Text Placeholder 32">
            <a:extLst>
              <a:ext uri="{FF2B5EF4-FFF2-40B4-BE49-F238E27FC236}">
                <a16:creationId xmlns:a16="http://schemas.microsoft.com/office/drawing/2014/main" id="{49F6671B-581D-1E2D-9824-E8194C969425}"/>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 name="Marcador de texto 2">
            <a:extLst>
              <a:ext uri="{FF2B5EF4-FFF2-40B4-BE49-F238E27FC236}">
                <a16:creationId xmlns:a16="http://schemas.microsoft.com/office/drawing/2014/main" id="{5C377FDF-622D-66EE-7059-500B01D9C5B2}"/>
              </a:ext>
            </a:extLst>
          </p:cNvPr>
          <p:cNvSpPr>
            <a:spLocks noGrp="1"/>
          </p:cNvSpPr>
          <p:nvPr>
            <p:ph type="body" sz="quarter" idx="19" hasCustomPrompt="1"/>
          </p:nvPr>
        </p:nvSpPr>
        <p:spPr>
          <a:xfrm>
            <a:off x="814388" y="3079102"/>
            <a:ext cx="6011862" cy="667398"/>
          </a:xfrm>
        </p:spPr>
        <p:txBody>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add</a:t>
            </a:r>
            <a:r>
              <a:rPr lang="es-ES_tradnl" dirty="0"/>
              <a:t> </a:t>
            </a:r>
            <a:r>
              <a:rPr lang="es-ES_tradnl" dirty="0" err="1"/>
              <a:t>your</a:t>
            </a:r>
            <a:r>
              <a:rPr lang="es-ES_tradnl" dirty="0"/>
              <a:t> </a:t>
            </a:r>
            <a:r>
              <a:rPr lang="es-ES_tradnl" dirty="0" err="1"/>
              <a:t>Section</a:t>
            </a:r>
            <a:r>
              <a:rPr lang="es-ES_tradnl" dirty="0"/>
              <a:t> </a:t>
            </a:r>
            <a:r>
              <a:rPr lang="es-ES_tradnl" dirty="0" err="1"/>
              <a:t>Subtitle</a:t>
            </a:r>
            <a:endParaRPr lang="es-ES_tradnl" dirty="0"/>
          </a:p>
        </p:txBody>
      </p:sp>
      <p:sp>
        <p:nvSpPr>
          <p:cNvPr id="4" name="Marcador de texto 3">
            <a:extLst>
              <a:ext uri="{FF2B5EF4-FFF2-40B4-BE49-F238E27FC236}">
                <a16:creationId xmlns:a16="http://schemas.microsoft.com/office/drawing/2014/main" id="{8D0023B0-0850-55B8-BD3A-D35A6857F9FA}"/>
              </a:ext>
            </a:extLst>
          </p:cNvPr>
          <p:cNvSpPr>
            <a:spLocks noGrp="1"/>
          </p:cNvSpPr>
          <p:nvPr>
            <p:ph type="body" sz="quarter" idx="20"/>
          </p:nvPr>
        </p:nvSpPr>
        <p:spPr>
          <a:xfrm>
            <a:off x="814388" y="5553075"/>
            <a:ext cx="6011862" cy="7065963"/>
          </a:xfrm>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a:p>
            <a:r>
              <a:rPr lang="en-US"/>
              <a:t>Excepteur sint occaecat cupidatat non proident, sunt in culpa qui officia deserunt mollit anim id est laborum.</a:t>
            </a:r>
          </a:p>
          <a:p>
            <a:r>
              <a:rPr lang="en-US"/>
              <a:t>Ut enim ad minim veniam, quis nostrud exercitation ullamco laboris nisi ut aliquip ex ea commodo consequat. Duis aute irure dolor in reprehenderit in voluptate velit esse cillum dolore eu fugiat nulla pariatur.</a:t>
            </a:r>
          </a:p>
        </p:txBody>
      </p:sp>
      <p:sp>
        <p:nvSpPr>
          <p:cNvPr id="9" name="Title 8">
            <a:extLst>
              <a:ext uri="{FF2B5EF4-FFF2-40B4-BE49-F238E27FC236}">
                <a16:creationId xmlns:a16="http://schemas.microsoft.com/office/drawing/2014/main" id="{88919088-715E-AD9B-617E-EF6832F84028}"/>
              </a:ext>
            </a:extLst>
          </p:cNvPr>
          <p:cNvSpPr>
            <a:spLocks noGrp="1"/>
          </p:cNvSpPr>
          <p:nvPr>
            <p:ph type="title"/>
          </p:nvPr>
        </p:nvSpPr>
        <p:spPr>
          <a:xfrm>
            <a:off x="813600" y="3747600"/>
            <a:ext cx="6012000" cy="1807199"/>
          </a:xfrm>
        </p:spPr>
        <p:txBody>
          <a:bodyPr/>
          <a:lstStyle/>
          <a:p>
            <a:r>
              <a:rPr lang="en-US"/>
              <a:t>1 column </a:t>
            </a:r>
            <a:br>
              <a:rPr lang="en-US"/>
            </a:br>
            <a:r>
              <a:rPr lang="en-US"/>
              <a:t>Slide</a:t>
            </a:r>
          </a:p>
        </p:txBody>
      </p:sp>
    </p:spTree>
    <p:extLst>
      <p:ext uri="{BB962C8B-B14F-4D97-AF65-F5344CB8AC3E}">
        <p14:creationId xmlns:p14="http://schemas.microsoft.com/office/powerpoint/2010/main" val="2360300759"/>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eatured Green">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814388" y="1025352"/>
            <a:ext cx="18649626" cy="5832648"/>
          </a:xfrm>
          <a:prstGeom prst="rect">
            <a:avLst/>
          </a:prstGeom>
        </p:spPr>
        <p:txBody>
          <a:bodyPr anchor="t">
            <a:normAutofit/>
          </a:bodyPr>
          <a:lstStyle>
            <a:lvl1pPr>
              <a:lnSpc>
                <a:spcPts val="16400"/>
              </a:lnSpc>
              <a:defRPr sz="200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5" name="Marcador de número de diapositiva 2">
            <a:extLst>
              <a:ext uri="{FF2B5EF4-FFF2-40B4-BE49-F238E27FC236}">
                <a16:creationId xmlns:a16="http://schemas.microsoft.com/office/drawing/2014/main" id="{89AEC653-B831-FC05-9A41-7F187ED7A4BB}"/>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99AD4F23-6384-31B3-BC19-3E13B13A3BB4}"/>
              </a:ext>
            </a:extLst>
          </p:cNvPr>
          <p:cNvGrpSpPr/>
          <p:nvPr userDrawn="1"/>
        </p:nvGrpSpPr>
        <p:grpSpPr>
          <a:xfrm>
            <a:off x="21438577" y="859853"/>
            <a:ext cx="2129447" cy="525634"/>
            <a:chOff x="834843" y="1136199"/>
            <a:chExt cx="3592014" cy="886655"/>
          </a:xfrm>
          <a:solidFill>
            <a:schemeClr val="bg1"/>
          </a:solidFill>
        </p:grpSpPr>
        <p:sp>
          <p:nvSpPr>
            <p:cNvPr id="3" name="Forma libre 4">
              <a:extLst>
                <a:ext uri="{FF2B5EF4-FFF2-40B4-BE49-F238E27FC236}">
                  <a16:creationId xmlns:a16="http://schemas.microsoft.com/office/drawing/2014/main" id="{FBC5B913-57EC-435F-D5E7-1BC79F3C05B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4" name="Forma libre 8">
              <a:extLst>
                <a:ext uri="{FF2B5EF4-FFF2-40B4-BE49-F238E27FC236}">
                  <a16:creationId xmlns:a16="http://schemas.microsoft.com/office/drawing/2014/main" id="{9AF5836F-9B27-A773-9EA9-09719F45138A}"/>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9">
              <a:extLst>
                <a:ext uri="{FF2B5EF4-FFF2-40B4-BE49-F238E27FC236}">
                  <a16:creationId xmlns:a16="http://schemas.microsoft.com/office/drawing/2014/main" id="{E18D531F-A6C3-E3B0-D189-1CA5F3A5AAB7}"/>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0">
              <a:extLst>
                <a:ext uri="{FF2B5EF4-FFF2-40B4-BE49-F238E27FC236}">
                  <a16:creationId xmlns:a16="http://schemas.microsoft.com/office/drawing/2014/main" id="{5F42F51A-943F-7FCE-D063-D6879155868B}"/>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1">
              <a:extLst>
                <a:ext uri="{FF2B5EF4-FFF2-40B4-BE49-F238E27FC236}">
                  <a16:creationId xmlns:a16="http://schemas.microsoft.com/office/drawing/2014/main" id="{43C8F20B-F3DE-2CA1-5742-790D68741C1F}"/>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2">
              <a:extLst>
                <a:ext uri="{FF2B5EF4-FFF2-40B4-BE49-F238E27FC236}">
                  <a16:creationId xmlns:a16="http://schemas.microsoft.com/office/drawing/2014/main" id="{1BEC5AB2-1F65-1F09-829B-4566AE841CB1}"/>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3">
              <a:extLst>
                <a:ext uri="{FF2B5EF4-FFF2-40B4-BE49-F238E27FC236}">
                  <a16:creationId xmlns:a16="http://schemas.microsoft.com/office/drawing/2014/main" id="{20FC4572-5A73-7C26-13DE-C2B883215D61}"/>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4">
              <a:extLst>
                <a:ext uri="{FF2B5EF4-FFF2-40B4-BE49-F238E27FC236}">
                  <a16:creationId xmlns:a16="http://schemas.microsoft.com/office/drawing/2014/main" id="{DA3467FC-FEB2-C8D8-533B-26702958A96F}"/>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5">
              <a:extLst>
                <a:ext uri="{FF2B5EF4-FFF2-40B4-BE49-F238E27FC236}">
                  <a16:creationId xmlns:a16="http://schemas.microsoft.com/office/drawing/2014/main" id="{10204680-4B44-D598-A83C-85D5A4A34F99}"/>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6">
              <a:extLst>
                <a:ext uri="{FF2B5EF4-FFF2-40B4-BE49-F238E27FC236}">
                  <a16:creationId xmlns:a16="http://schemas.microsoft.com/office/drawing/2014/main" id="{C59E5A18-38BF-17DD-BB14-61830B095BF6}"/>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7">
              <a:extLst>
                <a:ext uri="{FF2B5EF4-FFF2-40B4-BE49-F238E27FC236}">
                  <a16:creationId xmlns:a16="http://schemas.microsoft.com/office/drawing/2014/main" id="{A463F498-DD91-9916-EDF4-EDCB67721CC9}"/>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8">
              <a:extLst>
                <a:ext uri="{FF2B5EF4-FFF2-40B4-BE49-F238E27FC236}">
                  <a16:creationId xmlns:a16="http://schemas.microsoft.com/office/drawing/2014/main" id="{1C5B3A74-B0E1-4E23-FBAA-06C928CA7D05}"/>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946309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eatured Blue">
    <p:bg>
      <p:bgPr>
        <a:solidFill>
          <a:schemeClr val="accent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814388" y="1025352"/>
            <a:ext cx="18577618" cy="5832648"/>
          </a:xfrm>
          <a:prstGeom prst="rect">
            <a:avLst/>
          </a:prstGeom>
        </p:spPr>
        <p:txBody>
          <a:bodyPr anchor="t">
            <a:normAutofit/>
          </a:bodyPr>
          <a:lstStyle>
            <a:lvl1pPr>
              <a:lnSpc>
                <a:spcPts val="16400"/>
              </a:lnSpc>
              <a:defRPr sz="200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3" name="Marcador de número de diapositiva 2">
            <a:extLst>
              <a:ext uri="{FF2B5EF4-FFF2-40B4-BE49-F238E27FC236}">
                <a16:creationId xmlns:a16="http://schemas.microsoft.com/office/drawing/2014/main" id="{12C7156F-4D42-8A76-82C4-6199D4BCD6DE}"/>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6B78B390-6F72-0C0D-FA02-F45F0F2962DE}"/>
              </a:ext>
            </a:extLst>
          </p:cNvPr>
          <p:cNvGrpSpPr/>
          <p:nvPr userDrawn="1"/>
        </p:nvGrpSpPr>
        <p:grpSpPr>
          <a:xfrm>
            <a:off x="21438577" y="859853"/>
            <a:ext cx="2129447" cy="525634"/>
            <a:chOff x="834843" y="1136199"/>
            <a:chExt cx="3592014" cy="886655"/>
          </a:xfrm>
          <a:solidFill>
            <a:schemeClr val="bg1"/>
          </a:solidFill>
        </p:grpSpPr>
        <p:sp>
          <p:nvSpPr>
            <p:cNvPr id="6" name="Forma libre 4">
              <a:extLst>
                <a:ext uri="{FF2B5EF4-FFF2-40B4-BE49-F238E27FC236}">
                  <a16:creationId xmlns:a16="http://schemas.microsoft.com/office/drawing/2014/main" id="{CEBBF38F-B878-8976-A2D3-DD472F03343F}"/>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8">
              <a:extLst>
                <a:ext uri="{FF2B5EF4-FFF2-40B4-BE49-F238E27FC236}">
                  <a16:creationId xmlns:a16="http://schemas.microsoft.com/office/drawing/2014/main" id="{20E5E183-C72D-66B9-DE0A-C4312D44A2CD}"/>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9">
              <a:extLst>
                <a:ext uri="{FF2B5EF4-FFF2-40B4-BE49-F238E27FC236}">
                  <a16:creationId xmlns:a16="http://schemas.microsoft.com/office/drawing/2014/main" id="{0B61FA3D-2747-BAA0-C82E-116D5B6C58A8}"/>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0">
              <a:extLst>
                <a:ext uri="{FF2B5EF4-FFF2-40B4-BE49-F238E27FC236}">
                  <a16:creationId xmlns:a16="http://schemas.microsoft.com/office/drawing/2014/main" id="{F9A296F8-455A-D564-6BEF-9561C9B5A810}"/>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1">
              <a:extLst>
                <a:ext uri="{FF2B5EF4-FFF2-40B4-BE49-F238E27FC236}">
                  <a16:creationId xmlns:a16="http://schemas.microsoft.com/office/drawing/2014/main" id="{9A23663B-3481-FB30-5661-9233B94BD88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2">
              <a:extLst>
                <a:ext uri="{FF2B5EF4-FFF2-40B4-BE49-F238E27FC236}">
                  <a16:creationId xmlns:a16="http://schemas.microsoft.com/office/drawing/2014/main" id="{6F33139A-3A88-473E-A14C-4EAA40A5A6E6}"/>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3">
              <a:extLst>
                <a:ext uri="{FF2B5EF4-FFF2-40B4-BE49-F238E27FC236}">
                  <a16:creationId xmlns:a16="http://schemas.microsoft.com/office/drawing/2014/main" id="{EC6A27A2-81C7-0D09-E1C0-293202DF7D1E}"/>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4">
              <a:extLst>
                <a:ext uri="{FF2B5EF4-FFF2-40B4-BE49-F238E27FC236}">
                  <a16:creationId xmlns:a16="http://schemas.microsoft.com/office/drawing/2014/main" id="{C2205331-37FA-7CDC-CFD2-DAA34E66D609}"/>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5">
              <a:extLst>
                <a:ext uri="{FF2B5EF4-FFF2-40B4-BE49-F238E27FC236}">
                  <a16:creationId xmlns:a16="http://schemas.microsoft.com/office/drawing/2014/main" id="{86282FD7-41A8-7B7E-273E-9F2FF9970303}"/>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6">
              <a:extLst>
                <a:ext uri="{FF2B5EF4-FFF2-40B4-BE49-F238E27FC236}">
                  <a16:creationId xmlns:a16="http://schemas.microsoft.com/office/drawing/2014/main" id="{5EA3AF42-0400-8445-D688-427F16946962}"/>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7">
              <a:extLst>
                <a:ext uri="{FF2B5EF4-FFF2-40B4-BE49-F238E27FC236}">
                  <a16:creationId xmlns:a16="http://schemas.microsoft.com/office/drawing/2014/main" id="{B15ED2C6-453F-71FF-1DAF-AB2B271F32F1}"/>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8">
              <a:extLst>
                <a:ext uri="{FF2B5EF4-FFF2-40B4-BE49-F238E27FC236}">
                  <a16:creationId xmlns:a16="http://schemas.microsoft.com/office/drawing/2014/main" id="{4D42FB77-C881-80B5-191A-08FEAEA322FB}"/>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509852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eatured Orange">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257342B-F226-AB40-3EDB-C1B89A93539B}"/>
              </a:ext>
            </a:extLst>
          </p:cNvPr>
          <p:cNvSpPr>
            <a:spLocks noGrp="1"/>
          </p:cNvSpPr>
          <p:nvPr>
            <p:ph type="body" sz="quarter" idx="20" hasCustomPrompt="1"/>
          </p:nvPr>
        </p:nvSpPr>
        <p:spPr>
          <a:xfrm>
            <a:off x="814388" y="1025352"/>
            <a:ext cx="18577618" cy="5832648"/>
          </a:xfrm>
          <a:prstGeom prst="rect">
            <a:avLst/>
          </a:prstGeom>
        </p:spPr>
        <p:txBody>
          <a:bodyPr anchor="t">
            <a:normAutofit/>
          </a:bodyPr>
          <a:lstStyle>
            <a:lvl1pPr>
              <a:lnSpc>
                <a:spcPts val="16400"/>
              </a:lnSpc>
              <a:defRPr sz="200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Featured</a:t>
            </a:r>
          </a:p>
        </p:txBody>
      </p:sp>
      <p:sp>
        <p:nvSpPr>
          <p:cNvPr id="3" name="Marcador de número de diapositiva 2">
            <a:extLst>
              <a:ext uri="{FF2B5EF4-FFF2-40B4-BE49-F238E27FC236}">
                <a16:creationId xmlns:a16="http://schemas.microsoft.com/office/drawing/2014/main" id="{20360BBD-BAFB-671C-4252-C524484A1B2F}"/>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2" name="Grupo 1">
            <a:extLst>
              <a:ext uri="{FF2B5EF4-FFF2-40B4-BE49-F238E27FC236}">
                <a16:creationId xmlns:a16="http://schemas.microsoft.com/office/drawing/2014/main" id="{5DCDBDBA-47FB-0013-E761-44B77F026BDC}"/>
              </a:ext>
            </a:extLst>
          </p:cNvPr>
          <p:cNvGrpSpPr/>
          <p:nvPr userDrawn="1"/>
        </p:nvGrpSpPr>
        <p:grpSpPr>
          <a:xfrm>
            <a:off x="21438577" y="859853"/>
            <a:ext cx="2129447" cy="525634"/>
            <a:chOff x="834843" y="1136199"/>
            <a:chExt cx="3592014" cy="886655"/>
          </a:xfrm>
          <a:solidFill>
            <a:schemeClr val="bg1"/>
          </a:solidFill>
        </p:grpSpPr>
        <p:sp>
          <p:nvSpPr>
            <p:cNvPr id="6" name="Forma libre 4">
              <a:extLst>
                <a:ext uri="{FF2B5EF4-FFF2-40B4-BE49-F238E27FC236}">
                  <a16:creationId xmlns:a16="http://schemas.microsoft.com/office/drawing/2014/main" id="{1EA1DE6C-0EAD-9FF2-A476-CD972F59B7C6}"/>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8">
              <a:extLst>
                <a:ext uri="{FF2B5EF4-FFF2-40B4-BE49-F238E27FC236}">
                  <a16:creationId xmlns:a16="http://schemas.microsoft.com/office/drawing/2014/main" id="{069EB8E6-C55B-96CD-5AD7-06A26191FF40}"/>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9">
              <a:extLst>
                <a:ext uri="{FF2B5EF4-FFF2-40B4-BE49-F238E27FC236}">
                  <a16:creationId xmlns:a16="http://schemas.microsoft.com/office/drawing/2014/main" id="{336CB26A-FD58-62AA-39E1-89454CE743E7}"/>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0">
              <a:extLst>
                <a:ext uri="{FF2B5EF4-FFF2-40B4-BE49-F238E27FC236}">
                  <a16:creationId xmlns:a16="http://schemas.microsoft.com/office/drawing/2014/main" id="{774268BE-F6F7-38F2-25AB-E3D569AE045A}"/>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1">
              <a:extLst>
                <a:ext uri="{FF2B5EF4-FFF2-40B4-BE49-F238E27FC236}">
                  <a16:creationId xmlns:a16="http://schemas.microsoft.com/office/drawing/2014/main" id="{2CC19111-C1C3-FD2D-D98E-8A3385751EF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2">
              <a:extLst>
                <a:ext uri="{FF2B5EF4-FFF2-40B4-BE49-F238E27FC236}">
                  <a16:creationId xmlns:a16="http://schemas.microsoft.com/office/drawing/2014/main" id="{424FC24A-42E5-0473-8731-0A3B9A252243}"/>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3">
              <a:extLst>
                <a:ext uri="{FF2B5EF4-FFF2-40B4-BE49-F238E27FC236}">
                  <a16:creationId xmlns:a16="http://schemas.microsoft.com/office/drawing/2014/main" id="{D775F344-8ED5-ABD4-B8BA-21F284966E83}"/>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4">
              <a:extLst>
                <a:ext uri="{FF2B5EF4-FFF2-40B4-BE49-F238E27FC236}">
                  <a16:creationId xmlns:a16="http://schemas.microsoft.com/office/drawing/2014/main" id="{D318FAA6-B35D-4E5B-BFB8-5F0C726D63A7}"/>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5">
              <a:extLst>
                <a:ext uri="{FF2B5EF4-FFF2-40B4-BE49-F238E27FC236}">
                  <a16:creationId xmlns:a16="http://schemas.microsoft.com/office/drawing/2014/main" id="{B2E2D660-90A7-7280-9504-F02DA8010EB5}"/>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6">
              <a:extLst>
                <a:ext uri="{FF2B5EF4-FFF2-40B4-BE49-F238E27FC236}">
                  <a16:creationId xmlns:a16="http://schemas.microsoft.com/office/drawing/2014/main" id="{AB2ABE34-732B-0ACD-198A-07B24C533DEE}"/>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7">
              <a:extLst>
                <a:ext uri="{FF2B5EF4-FFF2-40B4-BE49-F238E27FC236}">
                  <a16:creationId xmlns:a16="http://schemas.microsoft.com/office/drawing/2014/main" id="{6BFC40B9-2A76-560A-C32B-F46548BF586B}"/>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8">
              <a:extLst>
                <a:ext uri="{FF2B5EF4-FFF2-40B4-BE49-F238E27FC236}">
                  <a16:creationId xmlns:a16="http://schemas.microsoft.com/office/drawing/2014/main" id="{6C25EB83-65E1-53DE-C066-11F83428FCC6}"/>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21829393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eatured Sand 2">
    <p:bg>
      <p:bgRef idx="1001">
        <a:schemeClr val="bg1"/>
      </p:bgRef>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E9E5E572-ACA6-848C-1471-C2088F7E0DC4}"/>
              </a:ext>
            </a:extLst>
          </p:cNvPr>
          <p:cNvSpPr>
            <a:spLocks noGrp="1"/>
          </p:cNvSpPr>
          <p:nvPr>
            <p:ph type="body" sz="quarter" idx="20" hasCustomPrompt="1"/>
          </p:nvPr>
        </p:nvSpPr>
        <p:spPr>
          <a:xfrm>
            <a:off x="814388" y="825852"/>
            <a:ext cx="18577618" cy="6032148"/>
          </a:xfrm>
          <a:prstGeom prst="rect">
            <a:avLst/>
          </a:prstGeom>
        </p:spPr>
        <p:txBody>
          <a:bodyPr anchor="t">
            <a:normAutofit/>
          </a:bodyPr>
          <a:lstStyle>
            <a:lvl1pPr>
              <a:lnSpc>
                <a:spcPct val="80000"/>
              </a:lnSpc>
              <a:defRPr sz="139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17" name="Marcador de número de diapositiva 2">
            <a:extLst>
              <a:ext uri="{FF2B5EF4-FFF2-40B4-BE49-F238E27FC236}">
                <a16:creationId xmlns:a16="http://schemas.microsoft.com/office/drawing/2014/main" id="{9B53B229-7197-263A-D62C-1B9C79392EF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E713C65B-C845-9E1C-5EF1-2123F6793672}"/>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712CC2BA-019B-442D-067B-C9F4A86556E0}"/>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A7B3548A-7FEA-405C-7B49-BD72B9EC9661}"/>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9">
              <a:extLst>
                <a:ext uri="{FF2B5EF4-FFF2-40B4-BE49-F238E27FC236}">
                  <a16:creationId xmlns:a16="http://schemas.microsoft.com/office/drawing/2014/main" id="{9F26246F-7463-D9DE-D7D2-CE5B008B33B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7" name="Forma libre 10">
              <a:extLst>
                <a:ext uri="{FF2B5EF4-FFF2-40B4-BE49-F238E27FC236}">
                  <a16:creationId xmlns:a16="http://schemas.microsoft.com/office/drawing/2014/main" id="{400CD8E3-9B72-F3BB-028D-7238288B97D9}"/>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11">
              <a:extLst>
                <a:ext uri="{FF2B5EF4-FFF2-40B4-BE49-F238E27FC236}">
                  <a16:creationId xmlns:a16="http://schemas.microsoft.com/office/drawing/2014/main" id="{68C3608D-258E-A1E9-2FE4-FA721B8916B9}"/>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2">
              <a:extLst>
                <a:ext uri="{FF2B5EF4-FFF2-40B4-BE49-F238E27FC236}">
                  <a16:creationId xmlns:a16="http://schemas.microsoft.com/office/drawing/2014/main" id="{874E8977-54BB-9790-A22D-9259DCE7D330}"/>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3">
              <a:extLst>
                <a:ext uri="{FF2B5EF4-FFF2-40B4-BE49-F238E27FC236}">
                  <a16:creationId xmlns:a16="http://schemas.microsoft.com/office/drawing/2014/main" id="{AA0913A1-096E-5A10-B59E-7AB00A10C372}"/>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4">
              <a:extLst>
                <a:ext uri="{FF2B5EF4-FFF2-40B4-BE49-F238E27FC236}">
                  <a16:creationId xmlns:a16="http://schemas.microsoft.com/office/drawing/2014/main" id="{F5BB2EA3-5FA5-AC78-8ACE-062BF085F000}"/>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5">
              <a:extLst>
                <a:ext uri="{FF2B5EF4-FFF2-40B4-BE49-F238E27FC236}">
                  <a16:creationId xmlns:a16="http://schemas.microsoft.com/office/drawing/2014/main" id="{AFC50597-D872-A3DE-7375-7A6048118CC6}"/>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6">
              <a:extLst>
                <a:ext uri="{FF2B5EF4-FFF2-40B4-BE49-F238E27FC236}">
                  <a16:creationId xmlns:a16="http://schemas.microsoft.com/office/drawing/2014/main" id="{9A2288E0-DF62-B646-E578-7B0985C92F93}"/>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7">
              <a:extLst>
                <a:ext uri="{FF2B5EF4-FFF2-40B4-BE49-F238E27FC236}">
                  <a16:creationId xmlns:a16="http://schemas.microsoft.com/office/drawing/2014/main" id="{E1F57825-6FF8-41A3-C99E-2B15622BBAC3}"/>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8">
              <a:extLst>
                <a:ext uri="{FF2B5EF4-FFF2-40B4-BE49-F238E27FC236}">
                  <a16:creationId xmlns:a16="http://schemas.microsoft.com/office/drawing/2014/main" id="{5D8A4305-93A5-D118-B81A-6C6974924021}"/>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12705746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eatured Green 2">
    <p:bg>
      <p:bgPr>
        <a:solidFill>
          <a:schemeClr val="tx2"/>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C25132B-49EB-2005-F0C7-1B94ECBC50E6}"/>
              </a:ext>
            </a:extLst>
          </p:cNvPr>
          <p:cNvSpPr>
            <a:spLocks noGrp="1"/>
          </p:cNvSpPr>
          <p:nvPr>
            <p:ph type="body" sz="quarter" idx="20" hasCustomPrompt="1"/>
          </p:nvPr>
        </p:nvSpPr>
        <p:spPr>
          <a:xfrm>
            <a:off x="814388" y="825852"/>
            <a:ext cx="18577618" cy="6032148"/>
          </a:xfrm>
          <a:prstGeom prst="rect">
            <a:avLst/>
          </a:prstGeom>
        </p:spPr>
        <p:txBody>
          <a:bodyPr anchor="t">
            <a:normAutofit/>
          </a:bodyPr>
          <a:lstStyle>
            <a:lvl1pPr>
              <a:lnSpc>
                <a:spcPct val="80000"/>
              </a:lnSpc>
              <a:defRPr sz="139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4" name="Marcador de número de diapositiva 2">
            <a:extLst>
              <a:ext uri="{FF2B5EF4-FFF2-40B4-BE49-F238E27FC236}">
                <a16:creationId xmlns:a16="http://schemas.microsoft.com/office/drawing/2014/main" id="{3ED489D6-131A-3CD4-5081-ADD1132C322E}"/>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8052AAA0-7005-4FC7-A045-E711A03083C2}"/>
              </a:ext>
            </a:extLst>
          </p:cNvPr>
          <p:cNvGrpSpPr/>
          <p:nvPr userDrawn="1"/>
        </p:nvGrpSpPr>
        <p:grpSpPr>
          <a:xfrm>
            <a:off x="21438577" y="859853"/>
            <a:ext cx="2129447" cy="525634"/>
            <a:chOff x="834843" y="1136199"/>
            <a:chExt cx="3592014" cy="886655"/>
          </a:xfrm>
          <a:solidFill>
            <a:schemeClr val="bg1"/>
          </a:solidFill>
        </p:grpSpPr>
        <p:sp>
          <p:nvSpPr>
            <p:cNvPr id="6" name="Forma libre 4">
              <a:extLst>
                <a:ext uri="{FF2B5EF4-FFF2-40B4-BE49-F238E27FC236}">
                  <a16:creationId xmlns:a16="http://schemas.microsoft.com/office/drawing/2014/main" id="{ADF9BEDA-24E9-7195-5BCC-35B61A30CD23}"/>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1ACEC364-DEA6-89C1-5121-CF1460503B8E}"/>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3BE8498B-FE8F-E8CA-1DEA-0BFACA74FEEA}"/>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E91A8F4E-ABD1-2527-560E-64EB2D0EEE45}"/>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37004045-DEA0-31D2-22CE-77282AA2820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193FFE7B-68FB-AA43-0457-DC3329A8976E}"/>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16CBB810-490B-A946-B6E6-46FE2F70E489}"/>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D384F9B9-D73B-012B-8E9F-411C39CA50F1}"/>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0F34EDA0-04B3-478A-F79B-2C4A539EEB78}"/>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749588C1-B5F5-F4E0-DD5C-4BAEBEF7DEE0}"/>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8BEBA346-D1E7-AFA1-275B-37CE1AEAF35B}"/>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5E04B8BB-798B-6427-B627-83C9270FEBEA}"/>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976574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eatured Blue 2">
    <p:bg>
      <p:bgPr>
        <a:solidFill>
          <a:schemeClr val="accent2"/>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4E8C50-91DB-E900-D73F-582A89829B2A}"/>
              </a:ext>
            </a:extLst>
          </p:cNvPr>
          <p:cNvSpPr>
            <a:spLocks noGrp="1"/>
          </p:cNvSpPr>
          <p:nvPr>
            <p:ph type="body" sz="quarter" idx="20" hasCustomPrompt="1"/>
          </p:nvPr>
        </p:nvSpPr>
        <p:spPr>
          <a:xfrm>
            <a:off x="814388" y="825852"/>
            <a:ext cx="18577618" cy="6032148"/>
          </a:xfrm>
          <a:prstGeom prst="rect">
            <a:avLst/>
          </a:prstGeom>
        </p:spPr>
        <p:txBody>
          <a:bodyPr anchor="t">
            <a:normAutofit/>
          </a:bodyPr>
          <a:lstStyle>
            <a:lvl1pPr>
              <a:lnSpc>
                <a:spcPct val="80000"/>
              </a:lnSpc>
              <a:defRPr sz="139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3" name="Marcador de número de diapositiva 2">
            <a:extLst>
              <a:ext uri="{FF2B5EF4-FFF2-40B4-BE49-F238E27FC236}">
                <a16:creationId xmlns:a16="http://schemas.microsoft.com/office/drawing/2014/main" id="{B6DA64E8-A121-80AE-C7A8-F18DF2AA42AE}"/>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7" name="Grupo 6">
            <a:extLst>
              <a:ext uri="{FF2B5EF4-FFF2-40B4-BE49-F238E27FC236}">
                <a16:creationId xmlns:a16="http://schemas.microsoft.com/office/drawing/2014/main" id="{B609F3B2-600C-1275-5962-C1D3BC8AC3C3}"/>
              </a:ext>
            </a:extLst>
          </p:cNvPr>
          <p:cNvGrpSpPr/>
          <p:nvPr userDrawn="1"/>
        </p:nvGrpSpPr>
        <p:grpSpPr>
          <a:xfrm>
            <a:off x="21438577" y="859853"/>
            <a:ext cx="2129447" cy="525634"/>
            <a:chOff x="834843" y="1136199"/>
            <a:chExt cx="3592014" cy="886655"/>
          </a:xfrm>
          <a:solidFill>
            <a:schemeClr val="bg1"/>
          </a:solidFill>
        </p:grpSpPr>
        <p:sp>
          <p:nvSpPr>
            <p:cNvPr id="8" name="Forma libre 4">
              <a:extLst>
                <a:ext uri="{FF2B5EF4-FFF2-40B4-BE49-F238E27FC236}">
                  <a16:creationId xmlns:a16="http://schemas.microsoft.com/office/drawing/2014/main" id="{6169A208-A600-32F1-0E01-60B76BE6358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8">
              <a:extLst>
                <a:ext uri="{FF2B5EF4-FFF2-40B4-BE49-F238E27FC236}">
                  <a16:creationId xmlns:a16="http://schemas.microsoft.com/office/drawing/2014/main" id="{F8CB95C6-546E-94EF-DD17-F5AFD3E71485}"/>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9">
              <a:extLst>
                <a:ext uri="{FF2B5EF4-FFF2-40B4-BE49-F238E27FC236}">
                  <a16:creationId xmlns:a16="http://schemas.microsoft.com/office/drawing/2014/main" id="{5E4850D7-8938-4BA8-028B-C68E49DD64DD}"/>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10">
              <a:extLst>
                <a:ext uri="{FF2B5EF4-FFF2-40B4-BE49-F238E27FC236}">
                  <a16:creationId xmlns:a16="http://schemas.microsoft.com/office/drawing/2014/main" id="{BA23A08E-CE15-C2F5-D79F-ECCB22524A9F}"/>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562F1F75-AD97-D86B-C9EF-316E2305B233}"/>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33B47C1E-765F-30CA-A972-C80F3733277C}"/>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3180DA60-260A-DDE0-17C8-61CE75D347FD}"/>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7097EAEF-1C83-85A2-DC65-907929D70628}"/>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0CB81ACE-911C-B283-CD75-6E940DB6EBB2}"/>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3CE7F18B-3BF2-4CF1-DE1D-2B1D6098F99A}"/>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FBDAF0D1-9023-F9C7-36CB-30C0CFA53238}"/>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69F901F9-3C72-9F82-A556-3B9868BCF6CC}"/>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4111808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eatured Orange 2">
    <p:bg>
      <p:bgPr>
        <a:solidFill>
          <a:schemeClr val="accent1"/>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7CDADDC-6983-4DD2-9F05-8B5D5BBF568F}"/>
              </a:ext>
            </a:extLst>
          </p:cNvPr>
          <p:cNvSpPr>
            <a:spLocks noGrp="1"/>
          </p:cNvSpPr>
          <p:nvPr>
            <p:ph type="body" sz="quarter" idx="20" hasCustomPrompt="1"/>
          </p:nvPr>
        </p:nvSpPr>
        <p:spPr>
          <a:xfrm>
            <a:off x="814388" y="825852"/>
            <a:ext cx="18577618" cy="6032148"/>
          </a:xfrm>
          <a:prstGeom prst="rect">
            <a:avLst/>
          </a:prstGeom>
        </p:spPr>
        <p:txBody>
          <a:bodyPr anchor="t">
            <a:normAutofit/>
          </a:bodyPr>
          <a:lstStyle>
            <a:lvl1pPr>
              <a:lnSpc>
                <a:spcPct val="80000"/>
              </a:lnSpc>
              <a:defRPr sz="13900" b="1" i="0">
                <a:solidFill>
                  <a:schemeClr val="bg1"/>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n-US" noProof="0" dirty="0"/>
              <a:t>Catchphrase</a:t>
            </a:r>
          </a:p>
        </p:txBody>
      </p:sp>
      <p:sp>
        <p:nvSpPr>
          <p:cNvPr id="7" name="Marcador de número de diapositiva 2">
            <a:extLst>
              <a:ext uri="{FF2B5EF4-FFF2-40B4-BE49-F238E27FC236}">
                <a16:creationId xmlns:a16="http://schemas.microsoft.com/office/drawing/2014/main" id="{391E3FBD-987A-F108-8B81-9A91311C8724}"/>
              </a:ext>
            </a:extLst>
          </p:cNvPr>
          <p:cNvSpPr>
            <a:spLocks noGrp="1"/>
          </p:cNvSpPr>
          <p:nvPr>
            <p:ph type="sldNum" sz="quarter" idx="4"/>
          </p:nvPr>
        </p:nvSpPr>
        <p:spPr>
          <a:xfrm>
            <a:off x="22328208" y="12906672"/>
            <a:ext cx="1239817" cy="481106"/>
          </a:xfrm>
          <a:prstGeom prst="rect">
            <a:avLst/>
          </a:prstGeom>
        </p:spPr>
        <p:txBody>
          <a:bodyPr/>
          <a:lstStyle>
            <a:lvl1pPr algn="r">
              <a:defRPr>
                <a:solidFill>
                  <a:schemeClr val="bg1"/>
                </a:solidFill>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EF746105-B883-B8AB-C8AF-043D73E6D4F4}"/>
              </a:ext>
            </a:extLst>
          </p:cNvPr>
          <p:cNvGrpSpPr/>
          <p:nvPr userDrawn="1"/>
        </p:nvGrpSpPr>
        <p:grpSpPr>
          <a:xfrm>
            <a:off x="21438577" y="859853"/>
            <a:ext cx="2129447" cy="525634"/>
            <a:chOff x="834843" y="1136199"/>
            <a:chExt cx="3592014" cy="886655"/>
          </a:xfrm>
          <a:solidFill>
            <a:schemeClr val="bg1"/>
          </a:solidFill>
        </p:grpSpPr>
        <p:sp>
          <p:nvSpPr>
            <p:cNvPr id="4" name="Forma libre 4">
              <a:extLst>
                <a:ext uri="{FF2B5EF4-FFF2-40B4-BE49-F238E27FC236}">
                  <a16:creationId xmlns:a16="http://schemas.microsoft.com/office/drawing/2014/main" id="{EDE63C4A-3D0F-62CC-BE4A-84520A8C1CDB}"/>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35A54D02-7814-15BC-016D-AFEBDD043518}"/>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9">
              <a:extLst>
                <a:ext uri="{FF2B5EF4-FFF2-40B4-BE49-F238E27FC236}">
                  <a16:creationId xmlns:a16="http://schemas.microsoft.com/office/drawing/2014/main" id="{300A1699-9470-6F55-9875-19BE0FD68D29}"/>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8" name="Forma libre 10">
              <a:extLst>
                <a:ext uri="{FF2B5EF4-FFF2-40B4-BE49-F238E27FC236}">
                  <a16:creationId xmlns:a16="http://schemas.microsoft.com/office/drawing/2014/main" id="{68EE4F0C-52D7-F780-B788-B575B4395325}"/>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1">
              <a:extLst>
                <a:ext uri="{FF2B5EF4-FFF2-40B4-BE49-F238E27FC236}">
                  <a16:creationId xmlns:a16="http://schemas.microsoft.com/office/drawing/2014/main" id="{0C8101D2-AF91-B0FF-02B0-1BBEADE5473E}"/>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CDFFEFCE-C254-1A56-E827-8E213B960449}"/>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5664131F-5E4A-19F9-9D15-FC563125615D}"/>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8F9288E2-F16F-5117-9D92-EE7942F9F57D}"/>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FF589292-E0BB-11D1-81CD-190CCE9249E5}"/>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70992610-AB9B-93F2-94EB-2A854E0619A3}"/>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2CB8CBAB-093E-2EC6-C30C-6A2A0448388D}"/>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7FBF4491-F849-EB58-5F54-78E3A64BE2DE}"/>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grp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13837409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ymbol Sand">
    <p:bg>
      <p:bgRef idx="1001">
        <a:schemeClr val="bg1"/>
      </p:bgRef>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ECADF309-5276-4BCA-840A-5331B41118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4461" y="5245100"/>
            <a:ext cx="3411904" cy="3225800"/>
          </a:xfrm>
          <a:prstGeom prst="rect">
            <a:avLst/>
          </a:prstGeom>
        </p:spPr>
      </p:pic>
    </p:spTree>
    <p:extLst>
      <p:ext uri="{BB962C8B-B14F-4D97-AF65-F5344CB8AC3E}">
        <p14:creationId xmlns:p14="http://schemas.microsoft.com/office/powerpoint/2010/main" val="336533871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ymbol Green">
    <p:bg>
      <p:bgPr>
        <a:solidFill>
          <a:schemeClr val="tx2"/>
        </a:solidFill>
        <a:effectLst/>
      </p:bgPr>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1876BB3C-AA57-D420-4861-FBD3D021574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92299" y="5245100"/>
            <a:ext cx="3411905" cy="3225801"/>
          </a:xfrm>
          <a:prstGeom prst="rect">
            <a:avLst/>
          </a:prstGeom>
        </p:spPr>
      </p:pic>
    </p:spTree>
    <p:extLst>
      <p:ext uri="{BB962C8B-B14F-4D97-AF65-F5344CB8AC3E}">
        <p14:creationId xmlns:p14="http://schemas.microsoft.com/office/powerpoint/2010/main" val="2190115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soli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614C848-8922-A25B-1109-44ED20D6E31F}"/>
              </a:ext>
            </a:extLst>
          </p:cNvPr>
          <p:cNvSpPr txBox="1"/>
          <p:nvPr userDrawn="1"/>
        </p:nvSpPr>
        <p:spPr>
          <a:xfrm>
            <a:off x="1122744" y="12986795"/>
            <a:ext cx="0" cy="0"/>
          </a:xfrm>
          <a:prstGeom prst="rect">
            <a:avLst/>
          </a:prstGeom>
          <a:noFill/>
        </p:spPr>
        <p:txBody>
          <a:bodyPr wrap="none" lIns="0" tIns="0" rIns="0" bIns="0" rtlCol="0">
            <a:noAutofit/>
          </a:bodyPr>
          <a:lstStyle/>
          <a:p>
            <a:pPr algn="l"/>
            <a:endParaRPr lang="en-GB" sz="2000" dirty="0" err="1">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
        <p:nvSpPr>
          <p:cNvPr id="3" name="Marcador de número de diapositiva 2">
            <a:extLst>
              <a:ext uri="{FF2B5EF4-FFF2-40B4-BE49-F238E27FC236}">
                <a16:creationId xmlns:a16="http://schemas.microsoft.com/office/drawing/2014/main" id="{17DA6748-540C-B210-3023-5878D2B5AEB1}"/>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311627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lumna 1 Foto izquierda">
    <p:bg>
      <p:bgRef idx="1001">
        <a:schemeClr val="bg1"/>
      </p:bgRef>
    </p:bg>
    <p:spTree>
      <p:nvGrpSpPr>
        <p:cNvPr id="1" name=""/>
        <p:cNvGrpSpPr/>
        <p:nvPr/>
      </p:nvGrpSpPr>
      <p:grpSpPr>
        <a:xfrm>
          <a:off x="0" y="0"/>
          <a:ext cx="0" cy="0"/>
          <a:chOff x="0" y="0"/>
          <a:chExt cx="0" cy="0"/>
        </a:xfrm>
      </p:grpSpPr>
      <p:sp>
        <p:nvSpPr>
          <p:cNvPr id="11" name="Marcador de número de diapositiva 5">
            <a:extLst>
              <a:ext uri="{FF2B5EF4-FFF2-40B4-BE49-F238E27FC236}">
                <a16:creationId xmlns:a16="http://schemas.microsoft.com/office/drawing/2014/main" id="{13EEDF33-A1D8-F41B-CC18-CBD09C41419B}"/>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2" name="Text Placeholder 32">
            <a:extLst>
              <a:ext uri="{FF2B5EF4-FFF2-40B4-BE49-F238E27FC236}">
                <a16:creationId xmlns:a16="http://schemas.microsoft.com/office/drawing/2014/main" id="{770B348E-D831-D65A-9B92-1720CC6F821E}"/>
              </a:ext>
            </a:extLst>
          </p:cNvPr>
          <p:cNvSpPr>
            <a:spLocks noGrp="1"/>
          </p:cNvSpPr>
          <p:nvPr>
            <p:ph type="body" sz="quarter" idx="21" hasCustomPrompt="1"/>
          </p:nvPr>
        </p:nvSpPr>
        <p:spPr>
          <a:xfrm>
            <a:off x="814387" y="809625"/>
            <a:ext cx="22753638" cy="649524"/>
          </a:xfrm>
          <a:prstGeom prst="rect">
            <a:avLst/>
          </a:prstGeom>
        </p:spPr>
        <p:txBody>
          <a:bodyPr>
            <a:noAutofit/>
          </a:bodyPr>
          <a:lstStyle>
            <a:lvl1pPr>
              <a:defRPr sz="3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4" name="Text Placeholder 32">
            <a:extLst>
              <a:ext uri="{FF2B5EF4-FFF2-40B4-BE49-F238E27FC236}">
                <a16:creationId xmlns:a16="http://schemas.microsoft.com/office/drawing/2014/main" id="{77705F4B-21B5-83FE-D83F-34FD4EFACC44}"/>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10" name="Marcador de texto 2">
            <a:extLst>
              <a:ext uri="{FF2B5EF4-FFF2-40B4-BE49-F238E27FC236}">
                <a16:creationId xmlns:a16="http://schemas.microsoft.com/office/drawing/2014/main" id="{7C44349F-C995-3384-6F28-D04CFC091D62}"/>
              </a:ext>
            </a:extLst>
          </p:cNvPr>
          <p:cNvSpPr>
            <a:spLocks noGrp="1"/>
          </p:cNvSpPr>
          <p:nvPr>
            <p:ph type="body" sz="quarter" idx="19" hasCustomPrompt="1"/>
          </p:nvPr>
        </p:nvSpPr>
        <p:spPr>
          <a:xfrm>
            <a:off x="17556163" y="3079102"/>
            <a:ext cx="6011862" cy="667398"/>
          </a:xfrm>
        </p:spPr>
        <p:txBody>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Click</a:t>
            </a:r>
            <a:r>
              <a:rPr lang="es-ES_tradnl" dirty="0"/>
              <a:t> </a:t>
            </a:r>
            <a:r>
              <a:rPr lang="es-ES_tradnl" dirty="0" err="1"/>
              <a:t>here</a:t>
            </a:r>
            <a:r>
              <a:rPr lang="es-ES_tradnl" dirty="0"/>
              <a:t> </a:t>
            </a:r>
            <a:r>
              <a:rPr lang="es-ES_tradnl" dirty="0" err="1"/>
              <a:t>to</a:t>
            </a:r>
            <a:r>
              <a:rPr lang="es-ES_tradnl" dirty="0"/>
              <a:t> </a:t>
            </a:r>
            <a:r>
              <a:rPr lang="es-ES_tradnl" dirty="0" err="1"/>
              <a:t>add</a:t>
            </a:r>
            <a:r>
              <a:rPr lang="es-ES_tradnl" dirty="0"/>
              <a:t> </a:t>
            </a:r>
            <a:r>
              <a:rPr lang="es-ES_tradnl" dirty="0" err="1"/>
              <a:t>your</a:t>
            </a:r>
            <a:r>
              <a:rPr lang="es-ES_tradnl" dirty="0"/>
              <a:t> </a:t>
            </a:r>
            <a:r>
              <a:rPr lang="es-ES_tradnl" dirty="0" err="1"/>
              <a:t>Section</a:t>
            </a:r>
            <a:r>
              <a:rPr lang="es-ES_tradnl" dirty="0"/>
              <a:t> </a:t>
            </a:r>
            <a:r>
              <a:rPr lang="es-ES_tradnl" dirty="0" err="1"/>
              <a:t>Subtitle</a:t>
            </a:r>
            <a:endParaRPr lang="es-ES_tradnl" dirty="0"/>
          </a:p>
        </p:txBody>
      </p:sp>
      <p:sp>
        <p:nvSpPr>
          <p:cNvPr id="12" name="Marcador de texto 3">
            <a:extLst>
              <a:ext uri="{FF2B5EF4-FFF2-40B4-BE49-F238E27FC236}">
                <a16:creationId xmlns:a16="http://schemas.microsoft.com/office/drawing/2014/main" id="{F5F8B22D-153A-264E-DCB4-87DAB72B7336}"/>
              </a:ext>
            </a:extLst>
          </p:cNvPr>
          <p:cNvSpPr>
            <a:spLocks noGrp="1"/>
          </p:cNvSpPr>
          <p:nvPr>
            <p:ph type="body" sz="quarter" idx="20"/>
          </p:nvPr>
        </p:nvSpPr>
        <p:spPr>
          <a:xfrm>
            <a:off x="17556163" y="5553075"/>
            <a:ext cx="6011862" cy="7065963"/>
          </a:xfrm>
        </p:spPr>
        <p:txBody>
          <a:bodyPr/>
          <a:lstStyle/>
          <a:p>
            <a:r>
              <a:rPr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a:p>
            <a:r>
              <a:rPr lang="en-US"/>
              <a:t>Excepteur sint occaecat cupidatat non proident, sunt in culpa qui officia deserunt mollit anim id est laborum.</a:t>
            </a:r>
          </a:p>
          <a:p>
            <a:r>
              <a:rPr lang="en-US"/>
              <a:t>Ut enim ad minim veniam, quis nostrud exercitation ullamco laboris nisi ut aliquip ex ea commodo consequat. Duis aute irure dolor in reprehenderit in voluptate velit esse cillum dolore eu fugiat nulla pariatur.</a:t>
            </a:r>
          </a:p>
        </p:txBody>
      </p:sp>
      <p:sp>
        <p:nvSpPr>
          <p:cNvPr id="13" name="Title 8">
            <a:extLst>
              <a:ext uri="{FF2B5EF4-FFF2-40B4-BE49-F238E27FC236}">
                <a16:creationId xmlns:a16="http://schemas.microsoft.com/office/drawing/2014/main" id="{E5AFBDA7-4C6B-4432-548D-9230C5916BF5}"/>
              </a:ext>
            </a:extLst>
          </p:cNvPr>
          <p:cNvSpPr>
            <a:spLocks noGrp="1"/>
          </p:cNvSpPr>
          <p:nvPr>
            <p:ph type="title"/>
          </p:nvPr>
        </p:nvSpPr>
        <p:spPr>
          <a:xfrm>
            <a:off x="17555375" y="3747600"/>
            <a:ext cx="6012000" cy="1807199"/>
          </a:xfrm>
        </p:spPr>
        <p:txBody>
          <a:bodyPr/>
          <a:lstStyle/>
          <a:p>
            <a:r>
              <a:rPr lang="en-US"/>
              <a:t>1 column </a:t>
            </a:r>
            <a:br>
              <a:rPr lang="en-US"/>
            </a:br>
            <a:r>
              <a:rPr lang="en-US"/>
              <a:t>Slide</a:t>
            </a:r>
          </a:p>
        </p:txBody>
      </p:sp>
      <p:sp>
        <p:nvSpPr>
          <p:cNvPr id="17" name="Picture Placeholder 6">
            <a:extLst>
              <a:ext uri="{FF2B5EF4-FFF2-40B4-BE49-F238E27FC236}">
                <a16:creationId xmlns:a16="http://schemas.microsoft.com/office/drawing/2014/main" id="{404FA875-C7CB-AD77-88D0-9C4C79454504}"/>
              </a:ext>
            </a:extLst>
          </p:cNvPr>
          <p:cNvSpPr>
            <a:spLocks noGrp="1"/>
          </p:cNvSpPr>
          <p:nvPr>
            <p:ph type="pic" sz="quarter" idx="13"/>
          </p:nvPr>
        </p:nvSpPr>
        <p:spPr>
          <a:xfrm>
            <a:off x="836690" y="3079101"/>
            <a:ext cx="16405225" cy="9539537"/>
          </a:xfrm>
          <a:prstGeom prst="roundRect">
            <a:avLst>
              <a:gd name="adj" fmla="val 938"/>
            </a:avLst>
          </a:prstGeom>
        </p:spPr>
        <p:txBody>
          <a:bodyPr/>
          <a:lstStyle/>
          <a:p>
            <a:r>
              <a:rPr lang="es-ES"/>
              <a:t>Haga clic en el icono para agregar una imagen</a:t>
            </a:r>
            <a:endParaRPr lang="es-ES_tradnl"/>
          </a:p>
        </p:txBody>
      </p:sp>
    </p:spTree>
    <p:extLst>
      <p:ext uri="{BB962C8B-B14F-4D97-AF65-F5344CB8AC3E}">
        <p14:creationId xmlns:p14="http://schemas.microsoft.com/office/powerpoint/2010/main" val="160653564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agram ">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1969847-35B6-B0B5-56CB-CA233A723946}"/>
              </a:ext>
            </a:extLst>
          </p:cNvPr>
          <p:cNvSpPr>
            <a:spLocks noGrp="1"/>
          </p:cNvSpPr>
          <p:nvPr>
            <p:ph type="body" sz="quarter" idx="26" hasCustomPrompt="1"/>
          </p:nvPr>
        </p:nvSpPr>
        <p:spPr>
          <a:xfrm>
            <a:off x="814388" y="5554800"/>
            <a:ext cx="6011862" cy="7056438"/>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7" name="Picture Placeholder 6">
            <a:extLst>
              <a:ext uri="{FF2B5EF4-FFF2-40B4-BE49-F238E27FC236}">
                <a16:creationId xmlns:a16="http://schemas.microsoft.com/office/drawing/2014/main" id="{39CEEF4A-7598-08FC-4508-B7EB08BD0A5A}"/>
              </a:ext>
            </a:extLst>
          </p:cNvPr>
          <p:cNvSpPr>
            <a:spLocks noGrp="1"/>
          </p:cNvSpPr>
          <p:nvPr>
            <p:ph type="pic" sz="quarter" idx="13" hasCustomPrompt="1"/>
          </p:nvPr>
        </p:nvSpPr>
        <p:spPr>
          <a:xfrm>
            <a:off x="13486905" y="1721224"/>
            <a:ext cx="10081120" cy="10897415"/>
          </a:xfrm>
          <a:prstGeom prst="roundRect">
            <a:avLst>
              <a:gd name="adj" fmla="val 1974"/>
            </a:avLst>
          </a:prstGeom>
        </p:spPr>
        <p:txBody>
          <a:bodyPr/>
          <a:lstStyle/>
          <a:p>
            <a:r>
              <a:rPr lang="en-US"/>
              <a:t>Click on the icon to add an image</a:t>
            </a:r>
            <a:endParaRPr lang="en-US" dirty="0"/>
          </a:p>
        </p:txBody>
      </p:sp>
      <p:sp>
        <p:nvSpPr>
          <p:cNvPr id="9" name="Text Placeholder 32">
            <a:extLst>
              <a:ext uri="{FF2B5EF4-FFF2-40B4-BE49-F238E27FC236}">
                <a16:creationId xmlns:a16="http://schemas.microsoft.com/office/drawing/2014/main" id="{C9179BF4-1D27-9C70-FF1F-C39F60EB132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mj-lt"/>
                <a:ea typeface="IberPangea Text Light" panose="020B0404000000000000" pitchFamily="34" charset="0"/>
                <a:cs typeface="IberPangea Text Light" panose="020B0404000000000000" pitchFamily="34" charset="0"/>
              </a:defRPr>
            </a:lvl1pPr>
          </a:lstStyle>
          <a:p>
            <a:pPr lvl="0"/>
            <a:r>
              <a:rPr lang="en-US" dirty="0"/>
              <a:t>Click here to add your Section Subtitle</a:t>
            </a:r>
          </a:p>
        </p:txBody>
      </p:sp>
      <p:sp>
        <p:nvSpPr>
          <p:cNvPr id="2" name="Title 1">
            <a:extLst>
              <a:ext uri="{FF2B5EF4-FFF2-40B4-BE49-F238E27FC236}">
                <a16:creationId xmlns:a16="http://schemas.microsoft.com/office/drawing/2014/main" id="{FE700F6B-AA5E-2A59-997F-81C17AF88A61}"/>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a:t>Click to modify the pattern title style</a:t>
            </a:r>
            <a:endParaRPr lang="en-US" dirty="0"/>
          </a:p>
        </p:txBody>
      </p:sp>
      <p:sp>
        <p:nvSpPr>
          <p:cNvPr id="3" name="Text Placeholder 4">
            <a:extLst>
              <a:ext uri="{FF2B5EF4-FFF2-40B4-BE49-F238E27FC236}">
                <a16:creationId xmlns:a16="http://schemas.microsoft.com/office/drawing/2014/main" id="{2289C43B-E4B2-E05C-331E-30757051A5E2}"/>
              </a:ext>
            </a:extLst>
          </p:cNvPr>
          <p:cNvSpPr>
            <a:spLocks noGrp="1"/>
          </p:cNvSpPr>
          <p:nvPr>
            <p:ph type="body" sz="quarter" idx="27" hasCustomPrompt="1"/>
          </p:nvPr>
        </p:nvSpPr>
        <p:spPr>
          <a:xfrm>
            <a:off x="7439818" y="5554800"/>
            <a:ext cx="4751388" cy="1303200"/>
          </a:xfrm>
          <a:prstGeom prst="rect">
            <a:avLst/>
          </a:prstGeom>
        </p:spPr>
        <p:txBody>
          <a:bodyPr/>
          <a:lstStyle>
            <a:lvl1pPr>
              <a:defRPr sz="2400">
                <a:solidFill>
                  <a:schemeClr val="tx2"/>
                </a:solidFill>
                <a:latin typeface="+mn-lt"/>
              </a:defRPr>
            </a:lvl1pPr>
          </a:lstStyle>
          <a:p>
            <a:pPr lvl="0"/>
            <a:r>
              <a:rPr lang="en-US" noProof="0" dirty="0"/>
              <a:t>Click to modify the pattern title style</a:t>
            </a:r>
          </a:p>
        </p:txBody>
      </p:sp>
      <p:sp>
        <p:nvSpPr>
          <p:cNvPr id="6" name="Text Placeholder 4">
            <a:extLst>
              <a:ext uri="{FF2B5EF4-FFF2-40B4-BE49-F238E27FC236}">
                <a16:creationId xmlns:a16="http://schemas.microsoft.com/office/drawing/2014/main" id="{265A89C9-0515-10E9-2314-8CF56150FDA3}"/>
              </a:ext>
            </a:extLst>
          </p:cNvPr>
          <p:cNvSpPr>
            <a:spLocks noGrp="1"/>
          </p:cNvSpPr>
          <p:nvPr>
            <p:ph type="body" sz="quarter" idx="28" hasCustomPrompt="1"/>
          </p:nvPr>
        </p:nvSpPr>
        <p:spPr>
          <a:xfrm>
            <a:off x="7439818" y="7478185"/>
            <a:ext cx="4751388" cy="1303200"/>
          </a:xfrm>
          <a:prstGeom prst="rect">
            <a:avLst/>
          </a:prstGeom>
        </p:spPr>
        <p:txBody>
          <a:bodyPr/>
          <a:lstStyle>
            <a:lvl1pPr>
              <a:defRPr sz="2400">
                <a:solidFill>
                  <a:schemeClr val="tx2"/>
                </a:solidFill>
                <a:latin typeface="+mn-lt"/>
              </a:defRPr>
            </a:lvl1pPr>
          </a:lstStyle>
          <a:p>
            <a:pPr lvl="0"/>
            <a:r>
              <a:rPr lang="en-US" noProof="0" dirty="0"/>
              <a:t>Click to modify the pattern title style</a:t>
            </a:r>
          </a:p>
        </p:txBody>
      </p:sp>
      <p:sp>
        <p:nvSpPr>
          <p:cNvPr id="8" name="Text Placeholder 4">
            <a:extLst>
              <a:ext uri="{FF2B5EF4-FFF2-40B4-BE49-F238E27FC236}">
                <a16:creationId xmlns:a16="http://schemas.microsoft.com/office/drawing/2014/main" id="{F288031A-7E16-3B1B-E59C-5458E1F8C77A}"/>
              </a:ext>
            </a:extLst>
          </p:cNvPr>
          <p:cNvSpPr>
            <a:spLocks noGrp="1"/>
          </p:cNvSpPr>
          <p:nvPr>
            <p:ph type="body" sz="quarter" idx="29" hasCustomPrompt="1"/>
          </p:nvPr>
        </p:nvSpPr>
        <p:spPr>
          <a:xfrm>
            <a:off x="7439818" y="9401570"/>
            <a:ext cx="4751388" cy="1303200"/>
          </a:xfrm>
          <a:prstGeom prst="rect">
            <a:avLst/>
          </a:prstGeom>
        </p:spPr>
        <p:txBody>
          <a:bodyPr/>
          <a:lstStyle>
            <a:lvl1pPr>
              <a:defRPr sz="2400">
                <a:solidFill>
                  <a:schemeClr val="tx2"/>
                </a:solidFill>
                <a:latin typeface="+mn-lt"/>
              </a:defRPr>
            </a:lvl1pPr>
          </a:lstStyle>
          <a:p>
            <a:pPr lvl="0"/>
            <a:r>
              <a:rPr lang="en-US" noProof="0" dirty="0"/>
              <a:t>Click to modify the pattern title style</a:t>
            </a:r>
          </a:p>
        </p:txBody>
      </p:sp>
      <p:sp>
        <p:nvSpPr>
          <p:cNvPr id="12" name="Text Placeholder 4">
            <a:extLst>
              <a:ext uri="{FF2B5EF4-FFF2-40B4-BE49-F238E27FC236}">
                <a16:creationId xmlns:a16="http://schemas.microsoft.com/office/drawing/2014/main" id="{D46E9355-0AF1-76C4-5055-09B6B9F3BD46}"/>
              </a:ext>
            </a:extLst>
          </p:cNvPr>
          <p:cNvSpPr>
            <a:spLocks noGrp="1"/>
          </p:cNvSpPr>
          <p:nvPr>
            <p:ph type="body" sz="quarter" idx="30" hasCustomPrompt="1"/>
          </p:nvPr>
        </p:nvSpPr>
        <p:spPr>
          <a:xfrm>
            <a:off x="7439818" y="11324954"/>
            <a:ext cx="4751388" cy="1303200"/>
          </a:xfrm>
          <a:prstGeom prst="rect">
            <a:avLst/>
          </a:prstGeom>
        </p:spPr>
        <p:txBody>
          <a:bodyPr/>
          <a:lstStyle>
            <a:lvl1pPr>
              <a:defRPr sz="2400">
                <a:solidFill>
                  <a:schemeClr val="tx2"/>
                </a:solidFill>
                <a:latin typeface="+mn-lt"/>
              </a:defRPr>
            </a:lvl1pPr>
          </a:lstStyle>
          <a:p>
            <a:pPr lvl="0"/>
            <a:r>
              <a:rPr lang="en-US" noProof="0" dirty="0"/>
              <a:t>Click to modify the pattern title style</a:t>
            </a:r>
          </a:p>
        </p:txBody>
      </p:sp>
      <p:sp>
        <p:nvSpPr>
          <p:cNvPr id="24" name="Marcador de número de diapositiva 2">
            <a:extLst>
              <a:ext uri="{FF2B5EF4-FFF2-40B4-BE49-F238E27FC236}">
                <a16:creationId xmlns:a16="http://schemas.microsoft.com/office/drawing/2014/main" id="{B088D9DA-A3FA-222C-28E0-28B062B5D72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4" name="Grupo 3">
            <a:extLst>
              <a:ext uri="{FF2B5EF4-FFF2-40B4-BE49-F238E27FC236}">
                <a16:creationId xmlns:a16="http://schemas.microsoft.com/office/drawing/2014/main" id="{570DE712-9F57-00B5-DF48-7FE824C91949}"/>
              </a:ext>
            </a:extLst>
          </p:cNvPr>
          <p:cNvGrpSpPr/>
          <p:nvPr userDrawn="1"/>
        </p:nvGrpSpPr>
        <p:grpSpPr>
          <a:xfrm>
            <a:off x="21438577" y="859853"/>
            <a:ext cx="2129447" cy="525634"/>
            <a:chOff x="834843" y="1136199"/>
            <a:chExt cx="3592014" cy="886655"/>
          </a:xfrm>
        </p:grpSpPr>
        <p:sp>
          <p:nvSpPr>
            <p:cNvPr id="10" name="Forma libre 4">
              <a:extLst>
                <a:ext uri="{FF2B5EF4-FFF2-40B4-BE49-F238E27FC236}">
                  <a16:creationId xmlns:a16="http://schemas.microsoft.com/office/drawing/2014/main" id="{86F30DE0-D07A-7E57-0EE3-3717105BE704}"/>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1" name="Forma libre 8">
              <a:extLst>
                <a:ext uri="{FF2B5EF4-FFF2-40B4-BE49-F238E27FC236}">
                  <a16:creationId xmlns:a16="http://schemas.microsoft.com/office/drawing/2014/main" id="{B342423E-D377-77D2-C4C7-39EA8866203E}"/>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9">
              <a:extLst>
                <a:ext uri="{FF2B5EF4-FFF2-40B4-BE49-F238E27FC236}">
                  <a16:creationId xmlns:a16="http://schemas.microsoft.com/office/drawing/2014/main" id="{CBE63513-11B9-7A51-E1FB-C0592A3A3D35}"/>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0">
              <a:extLst>
                <a:ext uri="{FF2B5EF4-FFF2-40B4-BE49-F238E27FC236}">
                  <a16:creationId xmlns:a16="http://schemas.microsoft.com/office/drawing/2014/main" id="{146E24CC-C168-FB9F-E8A7-8924BAE630F3}"/>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1">
              <a:extLst>
                <a:ext uri="{FF2B5EF4-FFF2-40B4-BE49-F238E27FC236}">
                  <a16:creationId xmlns:a16="http://schemas.microsoft.com/office/drawing/2014/main" id="{ECB3573C-C6E3-4392-5EAB-ED289EC55616}"/>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2">
              <a:extLst>
                <a:ext uri="{FF2B5EF4-FFF2-40B4-BE49-F238E27FC236}">
                  <a16:creationId xmlns:a16="http://schemas.microsoft.com/office/drawing/2014/main" id="{42186432-0700-006A-A450-D10E7B579DB6}"/>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3">
              <a:extLst>
                <a:ext uri="{FF2B5EF4-FFF2-40B4-BE49-F238E27FC236}">
                  <a16:creationId xmlns:a16="http://schemas.microsoft.com/office/drawing/2014/main" id="{688830E4-4784-CF50-0A14-FA0A294B0BEF}"/>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4">
              <a:extLst>
                <a:ext uri="{FF2B5EF4-FFF2-40B4-BE49-F238E27FC236}">
                  <a16:creationId xmlns:a16="http://schemas.microsoft.com/office/drawing/2014/main" id="{1FCB6126-8ED6-8F40-E952-4C83848B6714}"/>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5">
              <a:extLst>
                <a:ext uri="{FF2B5EF4-FFF2-40B4-BE49-F238E27FC236}">
                  <a16:creationId xmlns:a16="http://schemas.microsoft.com/office/drawing/2014/main" id="{2D7309A4-A935-E131-CA7B-5B22F2A34899}"/>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6">
              <a:extLst>
                <a:ext uri="{FF2B5EF4-FFF2-40B4-BE49-F238E27FC236}">
                  <a16:creationId xmlns:a16="http://schemas.microsoft.com/office/drawing/2014/main" id="{3E9B4713-1FDB-E309-59A4-9D942084BCF9}"/>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7">
              <a:extLst>
                <a:ext uri="{FF2B5EF4-FFF2-40B4-BE49-F238E27FC236}">
                  <a16:creationId xmlns:a16="http://schemas.microsoft.com/office/drawing/2014/main" id="{B4E6E5FA-D50B-91BD-5D41-4C10468BB434}"/>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8">
              <a:extLst>
                <a:ext uri="{FF2B5EF4-FFF2-40B4-BE49-F238E27FC236}">
                  <a16:creationId xmlns:a16="http://schemas.microsoft.com/office/drawing/2014/main" id="{D4CF83A4-750F-C97C-C094-EBC0D2B365EC}"/>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3406188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green">
    <p:bg>
      <p:bgPr>
        <a:solidFill>
          <a:schemeClr val="bg1"/>
        </a:solidFill>
        <a:effectLst/>
      </p:bgPr>
    </p:bg>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12B2B0C3-5176-3126-DCB3-BA93F824B0EF}"/>
              </a:ext>
            </a:extLst>
          </p:cNvPr>
          <p:cNvSpPr/>
          <p:nvPr userDrawn="1"/>
        </p:nvSpPr>
        <p:spPr>
          <a:xfrm>
            <a:off x="814388" y="809625"/>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0">
            <a:extLst>
              <a:ext uri="{FF2B5EF4-FFF2-40B4-BE49-F238E27FC236}">
                <a16:creationId xmlns:a16="http://schemas.microsoft.com/office/drawing/2014/main" id="{C732B7A2-6471-FA22-671E-26B48D54CE8D}"/>
              </a:ext>
            </a:extLst>
          </p:cNvPr>
          <p:cNvSpPr>
            <a:spLocks noGrp="1"/>
          </p:cNvSpPr>
          <p:nvPr>
            <p:ph type="body" sz="quarter" idx="20" hasCustomPrompt="1"/>
          </p:nvPr>
        </p:nvSpPr>
        <p:spPr>
          <a:xfrm>
            <a:off x="1180857" y="1630022"/>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2" name="Text Placeholder 30">
            <a:extLst>
              <a:ext uri="{FF2B5EF4-FFF2-40B4-BE49-F238E27FC236}">
                <a16:creationId xmlns:a16="http://schemas.microsoft.com/office/drawing/2014/main" id="{CD72F3F8-FC08-4779-B1A2-5C10D7D00551}"/>
              </a:ext>
            </a:extLst>
          </p:cNvPr>
          <p:cNvSpPr>
            <a:spLocks noGrp="1"/>
          </p:cNvSpPr>
          <p:nvPr>
            <p:ph type="body" sz="quarter" idx="21" hasCustomPrompt="1"/>
          </p:nvPr>
        </p:nvSpPr>
        <p:spPr>
          <a:xfrm>
            <a:off x="1180857" y="2352072"/>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16" name="Rectángulo redondeado 15">
            <a:extLst>
              <a:ext uri="{FF2B5EF4-FFF2-40B4-BE49-F238E27FC236}">
                <a16:creationId xmlns:a16="http://schemas.microsoft.com/office/drawing/2014/main" id="{7BE3B255-8924-492C-BF43-9D6CD55FB239}"/>
              </a:ext>
            </a:extLst>
          </p:cNvPr>
          <p:cNvSpPr/>
          <p:nvPr userDrawn="1"/>
        </p:nvSpPr>
        <p:spPr>
          <a:xfrm>
            <a:off x="6582438" y="809625"/>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0">
            <a:extLst>
              <a:ext uri="{FF2B5EF4-FFF2-40B4-BE49-F238E27FC236}">
                <a16:creationId xmlns:a16="http://schemas.microsoft.com/office/drawing/2014/main" id="{C79832B5-A390-DFE2-47CB-02104AABC29D}"/>
              </a:ext>
            </a:extLst>
          </p:cNvPr>
          <p:cNvSpPr>
            <a:spLocks noGrp="1"/>
          </p:cNvSpPr>
          <p:nvPr>
            <p:ph type="body" sz="quarter" idx="22" hasCustomPrompt="1"/>
          </p:nvPr>
        </p:nvSpPr>
        <p:spPr>
          <a:xfrm>
            <a:off x="6948907" y="1630022"/>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18" name="Text Placeholder 30">
            <a:extLst>
              <a:ext uri="{FF2B5EF4-FFF2-40B4-BE49-F238E27FC236}">
                <a16:creationId xmlns:a16="http://schemas.microsoft.com/office/drawing/2014/main" id="{F04E481F-81A8-BC27-2CDD-C4A88C54BCBC}"/>
              </a:ext>
            </a:extLst>
          </p:cNvPr>
          <p:cNvSpPr>
            <a:spLocks noGrp="1"/>
          </p:cNvSpPr>
          <p:nvPr>
            <p:ph type="body" sz="quarter" idx="23" hasCustomPrompt="1"/>
          </p:nvPr>
        </p:nvSpPr>
        <p:spPr>
          <a:xfrm>
            <a:off x="6948907" y="2352072"/>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2" name="Rectángulo redondeado 21">
            <a:extLst>
              <a:ext uri="{FF2B5EF4-FFF2-40B4-BE49-F238E27FC236}">
                <a16:creationId xmlns:a16="http://schemas.microsoft.com/office/drawing/2014/main" id="{810F19E1-6970-0E38-53CF-6AADD8633798}"/>
              </a:ext>
            </a:extLst>
          </p:cNvPr>
          <p:cNvSpPr/>
          <p:nvPr userDrawn="1"/>
        </p:nvSpPr>
        <p:spPr>
          <a:xfrm>
            <a:off x="12363881" y="809625"/>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30">
            <a:extLst>
              <a:ext uri="{FF2B5EF4-FFF2-40B4-BE49-F238E27FC236}">
                <a16:creationId xmlns:a16="http://schemas.microsoft.com/office/drawing/2014/main" id="{02D0B866-561D-49C9-627B-AAB34C8200FA}"/>
              </a:ext>
            </a:extLst>
          </p:cNvPr>
          <p:cNvSpPr>
            <a:spLocks noGrp="1"/>
          </p:cNvSpPr>
          <p:nvPr>
            <p:ph type="body" sz="quarter" idx="24" hasCustomPrompt="1"/>
          </p:nvPr>
        </p:nvSpPr>
        <p:spPr>
          <a:xfrm>
            <a:off x="12730350" y="1630022"/>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24" name="Text Placeholder 30">
            <a:extLst>
              <a:ext uri="{FF2B5EF4-FFF2-40B4-BE49-F238E27FC236}">
                <a16:creationId xmlns:a16="http://schemas.microsoft.com/office/drawing/2014/main" id="{D0A8A97D-35B1-455D-1562-36076CEF51E1}"/>
              </a:ext>
            </a:extLst>
          </p:cNvPr>
          <p:cNvSpPr>
            <a:spLocks noGrp="1"/>
          </p:cNvSpPr>
          <p:nvPr>
            <p:ph type="body" sz="quarter" idx="25" hasCustomPrompt="1"/>
          </p:nvPr>
        </p:nvSpPr>
        <p:spPr>
          <a:xfrm>
            <a:off x="12730350" y="2352072"/>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8" name="Rectángulo redondeado 27">
            <a:extLst>
              <a:ext uri="{FF2B5EF4-FFF2-40B4-BE49-F238E27FC236}">
                <a16:creationId xmlns:a16="http://schemas.microsoft.com/office/drawing/2014/main" id="{B71D133B-DD82-A3B1-F201-707D44CC1F0D}"/>
              </a:ext>
            </a:extLst>
          </p:cNvPr>
          <p:cNvSpPr/>
          <p:nvPr userDrawn="1"/>
        </p:nvSpPr>
        <p:spPr>
          <a:xfrm>
            <a:off x="18157417" y="809625"/>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30">
            <a:extLst>
              <a:ext uri="{FF2B5EF4-FFF2-40B4-BE49-F238E27FC236}">
                <a16:creationId xmlns:a16="http://schemas.microsoft.com/office/drawing/2014/main" id="{2804308D-3550-332B-D469-EA2709BC46B7}"/>
              </a:ext>
            </a:extLst>
          </p:cNvPr>
          <p:cNvSpPr>
            <a:spLocks noGrp="1"/>
          </p:cNvSpPr>
          <p:nvPr>
            <p:ph type="body" sz="quarter" idx="26" hasCustomPrompt="1"/>
          </p:nvPr>
        </p:nvSpPr>
        <p:spPr>
          <a:xfrm>
            <a:off x="18523886" y="1630022"/>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30" name="Text Placeholder 30">
            <a:extLst>
              <a:ext uri="{FF2B5EF4-FFF2-40B4-BE49-F238E27FC236}">
                <a16:creationId xmlns:a16="http://schemas.microsoft.com/office/drawing/2014/main" id="{448AAD89-A7EB-BF5B-9F4F-50B2E6409106}"/>
              </a:ext>
            </a:extLst>
          </p:cNvPr>
          <p:cNvSpPr>
            <a:spLocks noGrp="1"/>
          </p:cNvSpPr>
          <p:nvPr>
            <p:ph type="body" sz="quarter" idx="27" hasCustomPrompt="1"/>
          </p:nvPr>
        </p:nvSpPr>
        <p:spPr>
          <a:xfrm>
            <a:off x="18523886" y="2352072"/>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3" name="Rectángulo redondeado 42">
            <a:extLst>
              <a:ext uri="{FF2B5EF4-FFF2-40B4-BE49-F238E27FC236}">
                <a16:creationId xmlns:a16="http://schemas.microsoft.com/office/drawing/2014/main" id="{9DA49D27-3F0C-C97F-EFE7-6D99606AB01B}"/>
              </a:ext>
            </a:extLst>
          </p:cNvPr>
          <p:cNvSpPr/>
          <p:nvPr userDrawn="1"/>
        </p:nvSpPr>
        <p:spPr>
          <a:xfrm>
            <a:off x="814388" y="6781179"/>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30">
            <a:extLst>
              <a:ext uri="{FF2B5EF4-FFF2-40B4-BE49-F238E27FC236}">
                <a16:creationId xmlns:a16="http://schemas.microsoft.com/office/drawing/2014/main" id="{F3C42562-73F1-CA09-D80C-B056135D8CEA}"/>
              </a:ext>
            </a:extLst>
          </p:cNvPr>
          <p:cNvSpPr>
            <a:spLocks noGrp="1"/>
          </p:cNvSpPr>
          <p:nvPr>
            <p:ph type="body" sz="quarter" idx="28" hasCustomPrompt="1"/>
          </p:nvPr>
        </p:nvSpPr>
        <p:spPr>
          <a:xfrm>
            <a:off x="1180857" y="7601576"/>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5" name="Text Placeholder 30">
            <a:extLst>
              <a:ext uri="{FF2B5EF4-FFF2-40B4-BE49-F238E27FC236}">
                <a16:creationId xmlns:a16="http://schemas.microsoft.com/office/drawing/2014/main" id="{3F349B48-B990-28CB-403C-35BD29F85697}"/>
              </a:ext>
            </a:extLst>
          </p:cNvPr>
          <p:cNvSpPr>
            <a:spLocks noGrp="1"/>
          </p:cNvSpPr>
          <p:nvPr>
            <p:ph type="body" sz="quarter" idx="29" hasCustomPrompt="1"/>
          </p:nvPr>
        </p:nvSpPr>
        <p:spPr>
          <a:xfrm>
            <a:off x="1180857" y="8323626"/>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6" name="Rectángulo redondeado 45">
            <a:extLst>
              <a:ext uri="{FF2B5EF4-FFF2-40B4-BE49-F238E27FC236}">
                <a16:creationId xmlns:a16="http://schemas.microsoft.com/office/drawing/2014/main" id="{21F550F2-B3AF-1E9A-714E-946C8266859C}"/>
              </a:ext>
            </a:extLst>
          </p:cNvPr>
          <p:cNvSpPr/>
          <p:nvPr userDrawn="1"/>
        </p:nvSpPr>
        <p:spPr>
          <a:xfrm>
            <a:off x="6582438" y="6781179"/>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Placeholder 30">
            <a:extLst>
              <a:ext uri="{FF2B5EF4-FFF2-40B4-BE49-F238E27FC236}">
                <a16:creationId xmlns:a16="http://schemas.microsoft.com/office/drawing/2014/main" id="{3AA1C7B8-79C3-9452-CCB6-2D964B4C6B70}"/>
              </a:ext>
            </a:extLst>
          </p:cNvPr>
          <p:cNvSpPr>
            <a:spLocks noGrp="1"/>
          </p:cNvSpPr>
          <p:nvPr>
            <p:ph type="body" sz="quarter" idx="30" hasCustomPrompt="1"/>
          </p:nvPr>
        </p:nvSpPr>
        <p:spPr>
          <a:xfrm>
            <a:off x="6948907" y="7601576"/>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48" name="Text Placeholder 30">
            <a:extLst>
              <a:ext uri="{FF2B5EF4-FFF2-40B4-BE49-F238E27FC236}">
                <a16:creationId xmlns:a16="http://schemas.microsoft.com/office/drawing/2014/main" id="{CD5073F4-8CE8-3F00-B1C7-73F8C0BF274D}"/>
              </a:ext>
            </a:extLst>
          </p:cNvPr>
          <p:cNvSpPr>
            <a:spLocks noGrp="1"/>
          </p:cNvSpPr>
          <p:nvPr>
            <p:ph type="body" sz="quarter" idx="31" hasCustomPrompt="1"/>
          </p:nvPr>
        </p:nvSpPr>
        <p:spPr>
          <a:xfrm>
            <a:off x="6948907" y="8323626"/>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49" name="Rectángulo redondeado 48">
            <a:extLst>
              <a:ext uri="{FF2B5EF4-FFF2-40B4-BE49-F238E27FC236}">
                <a16:creationId xmlns:a16="http://schemas.microsoft.com/office/drawing/2014/main" id="{273C2E2C-BF88-0A41-ADCE-8F0D1AF28B3E}"/>
              </a:ext>
            </a:extLst>
          </p:cNvPr>
          <p:cNvSpPr/>
          <p:nvPr userDrawn="1"/>
        </p:nvSpPr>
        <p:spPr>
          <a:xfrm>
            <a:off x="12363881" y="6781179"/>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Placeholder 30">
            <a:extLst>
              <a:ext uri="{FF2B5EF4-FFF2-40B4-BE49-F238E27FC236}">
                <a16:creationId xmlns:a16="http://schemas.microsoft.com/office/drawing/2014/main" id="{38BA7381-E374-D408-8CC3-F0F82CA98C59}"/>
              </a:ext>
            </a:extLst>
          </p:cNvPr>
          <p:cNvSpPr>
            <a:spLocks noGrp="1"/>
          </p:cNvSpPr>
          <p:nvPr>
            <p:ph type="body" sz="quarter" idx="32" hasCustomPrompt="1"/>
          </p:nvPr>
        </p:nvSpPr>
        <p:spPr>
          <a:xfrm>
            <a:off x="12730350" y="7601576"/>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1" name="Text Placeholder 30">
            <a:extLst>
              <a:ext uri="{FF2B5EF4-FFF2-40B4-BE49-F238E27FC236}">
                <a16:creationId xmlns:a16="http://schemas.microsoft.com/office/drawing/2014/main" id="{635E0040-3917-3CC9-D3DB-57DC40AC8D12}"/>
              </a:ext>
            </a:extLst>
          </p:cNvPr>
          <p:cNvSpPr>
            <a:spLocks noGrp="1"/>
          </p:cNvSpPr>
          <p:nvPr>
            <p:ph type="body" sz="quarter" idx="33" hasCustomPrompt="1"/>
          </p:nvPr>
        </p:nvSpPr>
        <p:spPr>
          <a:xfrm>
            <a:off x="12730350" y="8323626"/>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52" name="Rectángulo redondeado 51">
            <a:extLst>
              <a:ext uri="{FF2B5EF4-FFF2-40B4-BE49-F238E27FC236}">
                <a16:creationId xmlns:a16="http://schemas.microsoft.com/office/drawing/2014/main" id="{B18CE67B-9FA3-EB8E-9640-FCE9D1F658A9}"/>
              </a:ext>
            </a:extLst>
          </p:cNvPr>
          <p:cNvSpPr/>
          <p:nvPr userDrawn="1"/>
        </p:nvSpPr>
        <p:spPr>
          <a:xfrm>
            <a:off x="18157417" y="6781179"/>
            <a:ext cx="5460196" cy="5676783"/>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Placeholder 30">
            <a:extLst>
              <a:ext uri="{FF2B5EF4-FFF2-40B4-BE49-F238E27FC236}">
                <a16:creationId xmlns:a16="http://schemas.microsoft.com/office/drawing/2014/main" id="{EB2F085F-811D-F7D0-F83E-2F859782C0DF}"/>
              </a:ext>
            </a:extLst>
          </p:cNvPr>
          <p:cNvSpPr>
            <a:spLocks noGrp="1"/>
          </p:cNvSpPr>
          <p:nvPr>
            <p:ph type="body" sz="quarter" idx="34" hasCustomPrompt="1"/>
          </p:nvPr>
        </p:nvSpPr>
        <p:spPr>
          <a:xfrm>
            <a:off x="18523886" y="7601576"/>
            <a:ext cx="4743693"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4" name="Text Placeholder 30">
            <a:extLst>
              <a:ext uri="{FF2B5EF4-FFF2-40B4-BE49-F238E27FC236}">
                <a16:creationId xmlns:a16="http://schemas.microsoft.com/office/drawing/2014/main" id="{8E09D381-1A35-646E-770B-4088EBA5BB8C}"/>
              </a:ext>
            </a:extLst>
          </p:cNvPr>
          <p:cNvSpPr>
            <a:spLocks noGrp="1"/>
          </p:cNvSpPr>
          <p:nvPr>
            <p:ph type="body" sz="quarter" idx="35" hasCustomPrompt="1"/>
          </p:nvPr>
        </p:nvSpPr>
        <p:spPr>
          <a:xfrm>
            <a:off x="18523886" y="8323626"/>
            <a:ext cx="4743693" cy="3362928"/>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3" name="Marcador de número de diapositiva 2">
            <a:extLst>
              <a:ext uri="{FF2B5EF4-FFF2-40B4-BE49-F238E27FC236}">
                <a16:creationId xmlns:a16="http://schemas.microsoft.com/office/drawing/2014/main" id="{FD6B63AD-8CB5-6063-DECB-7304503F0EAA}"/>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2792751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 Text Green">
    <p:bg>
      <p:bgPr>
        <a:solidFill>
          <a:schemeClr val="bg1"/>
        </a:solidFill>
        <a:effectLst/>
      </p:bgPr>
    </p:bg>
    <p:spTree>
      <p:nvGrpSpPr>
        <p:cNvPr id="1" name=""/>
        <p:cNvGrpSpPr/>
        <p:nvPr/>
      </p:nvGrpSpPr>
      <p:grpSpPr>
        <a:xfrm>
          <a:off x="0" y="0"/>
          <a:ext cx="0" cy="0"/>
          <a:chOff x="0" y="0"/>
          <a:chExt cx="0" cy="0"/>
        </a:xfrm>
      </p:grpSpPr>
      <p:sp>
        <p:nvSpPr>
          <p:cNvPr id="48" name="Rectángulo redondeado 47">
            <a:extLst>
              <a:ext uri="{FF2B5EF4-FFF2-40B4-BE49-F238E27FC236}">
                <a16:creationId xmlns:a16="http://schemas.microsoft.com/office/drawing/2014/main" id="{DC1A6127-8C12-56D1-C7F4-5928EAED2AD6}"/>
              </a:ext>
            </a:extLst>
          </p:cNvPr>
          <p:cNvSpPr/>
          <p:nvPr userDrawn="1"/>
        </p:nvSpPr>
        <p:spPr>
          <a:xfrm>
            <a:off x="7439025" y="809626"/>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0">
            <a:extLst>
              <a:ext uri="{FF2B5EF4-FFF2-40B4-BE49-F238E27FC236}">
                <a16:creationId xmlns:a16="http://schemas.microsoft.com/office/drawing/2014/main" id="{2A14E929-97E2-E47A-83FE-A90A7F78A4A4}"/>
              </a:ext>
            </a:extLst>
          </p:cNvPr>
          <p:cNvSpPr>
            <a:spLocks noGrp="1"/>
          </p:cNvSpPr>
          <p:nvPr>
            <p:ph type="body" sz="quarter" idx="32" hasCustomPrompt="1"/>
          </p:nvPr>
        </p:nvSpPr>
        <p:spPr>
          <a:xfrm>
            <a:off x="7890102" y="1598062"/>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50" name="Text Placeholder 30">
            <a:extLst>
              <a:ext uri="{FF2B5EF4-FFF2-40B4-BE49-F238E27FC236}">
                <a16:creationId xmlns:a16="http://schemas.microsoft.com/office/drawing/2014/main" id="{73114797-CDA6-329E-25E5-B2F0A0FAA1DA}"/>
              </a:ext>
            </a:extLst>
          </p:cNvPr>
          <p:cNvSpPr>
            <a:spLocks noGrp="1"/>
          </p:cNvSpPr>
          <p:nvPr>
            <p:ph type="body" sz="quarter" idx="33" hasCustomPrompt="1"/>
          </p:nvPr>
        </p:nvSpPr>
        <p:spPr>
          <a:xfrm>
            <a:off x="7890102" y="2336574"/>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62" name="Text Placeholder 32">
            <a:extLst>
              <a:ext uri="{FF2B5EF4-FFF2-40B4-BE49-F238E27FC236}">
                <a16:creationId xmlns:a16="http://schemas.microsoft.com/office/drawing/2014/main" id="{0DB8B90C-BCDA-5AED-8CFB-183269D7ABF2}"/>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Click here to add your Section Subtitle</a:t>
            </a:r>
          </a:p>
        </p:txBody>
      </p:sp>
      <p:sp>
        <p:nvSpPr>
          <p:cNvPr id="63" name="Title 1">
            <a:extLst>
              <a:ext uri="{FF2B5EF4-FFF2-40B4-BE49-F238E27FC236}">
                <a16:creationId xmlns:a16="http://schemas.microsoft.com/office/drawing/2014/main" id="{148DD141-EBD9-FBC6-CB7A-D9ADE35582AA}"/>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64" name="Text Placeholder 3">
            <a:extLst>
              <a:ext uri="{FF2B5EF4-FFF2-40B4-BE49-F238E27FC236}">
                <a16:creationId xmlns:a16="http://schemas.microsoft.com/office/drawing/2014/main" id="{E847A932-5DEB-E3C1-19BE-656C3B785792}"/>
              </a:ext>
            </a:extLst>
          </p:cNvPr>
          <p:cNvSpPr>
            <a:spLocks noGrp="1"/>
          </p:cNvSpPr>
          <p:nvPr>
            <p:ph type="body" sz="quarter" idx="20" hasCustomPrompt="1"/>
          </p:nvPr>
        </p:nvSpPr>
        <p:spPr>
          <a:xfrm>
            <a:off x="814388" y="5553075"/>
            <a:ext cx="6011862" cy="7065963"/>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n-US" noProof="0" dirty="0"/>
              <a:t>Click to modify the pattern title style</a:t>
            </a:r>
          </a:p>
          <a:p>
            <a:pPr lvl="1"/>
            <a:r>
              <a:rPr lang="en-US" noProof="0" dirty="0"/>
              <a:t>Second Level</a:t>
            </a:r>
          </a:p>
          <a:p>
            <a:pPr lvl="2"/>
            <a:r>
              <a:rPr lang="en-US" dirty="0"/>
              <a:t>Third</a:t>
            </a:r>
            <a:r>
              <a:rPr lang="en-US" noProof="0" dirty="0"/>
              <a:t> Level</a:t>
            </a:r>
          </a:p>
          <a:p>
            <a:pPr lvl="3"/>
            <a:r>
              <a:rPr lang="en-US" dirty="0"/>
              <a:t>Fourth</a:t>
            </a:r>
            <a:r>
              <a:rPr lang="en-US" noProof="0" dirty="0"/>
              <a:t> Level</a:t>
            </a:r>
          </a:p>
          <a:p>
            <a:pPr lvl="4"/>
            <a:r>
              <a:rPr lang="en-US" dirty="0"/>
              <a:t>Fifth</a:t>
            </a:r>
            <a:r>
              <a:rPr lang="en-US" noProof="0" dirty="0"/>
              <a:t> Level</a:t>
            </a:r>
          </a:p>
        </p:txBody>
      </p:sp>
      <p:sp>
        <p:nvSpPr>
          <p:cNvPr id="68" name="Rectángulo redondeado 67">
            <a:extLst>
              <a:ext uri="{FF2B5EF4-FFF2-40B4-BE49-F238E27FC236}">
                <a16:creationId xmlns:a16="http://schemas.microsoft.com/office/drawing/2014/main" id="{9667371F-B450-1853-C7C6-FC59451569F8}"/>
              </a:ext>
            </a:extLst>
          </p:cNvPr>
          <p:cNvSpPr/>
          <p:nvPr userDrawn="1"/>
        </p:nvSpPr>
        <p:spPr>
          <a:xfrm>
            <a:off x="7439025" y="6976509"/>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0">
            <a:extLst>
              <a:ext uri="{FF2B5EF4-FFF2-40B4-BE49-F238E27FC236}">
                <a16:creationId xmlns:a16="http://schemas.microsoft.com/office/drawing/2014/main" id="{DAC2CEA1-E4DF-4326-395D-EB387F7ADC1C}"/>
              </a:ext>
            </a:extLst>
          </p:cNvPr>
          <p:cNvSpPr>
            <a:spLocks noGrp="1"/>
          </p:cNvSpPr>
          <p:nvPr>
            <p:ph type="body" sz="quarter" idx="34" hasCustomPrompt="1"/>
          </p:nvPr>
        </p:nvSpPr>
        <p:spPr>
          <a:xfrm>
            <a:off x="7890102" y="7764945"/>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0" name="Text Placeholder 30">
            <a:extLst>
              <a:ext uri="{FF2B5EF4-FFF2-40B4-BE49-F238E27FC236}">
                <a16:creationId xmlns:a16="http://schemas.microsoft.com/office/drawing/2014/main" id="{3B750012-628D-5984-A3FC-4A5EAD2B1349}"/>
              </a:ext>
            </a:extLst>
          </p:cNvPr>
          <p:cNvSpPr>
            <a:spLocks noGrp="1"/>
          </p:cNvSpPr>
          <p:nvPr>
            <p:ph type="body" sz="quarter" idx="35" hasCustomPrompt="1"/>
          </p:nvPr>
        </p:nvSpPr>
        <p:spPr>
          <a:xfrm>
            <a:off x="7890102" y="8503457"/>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6" name="Rectángulo redondeado 75">
            <a:extLst>
              <a:ext uri="{FF2B5EF4-FFF2-40B4-BE49-F238E27FC236}">
                <a16:creationId xmlns:a16="http://schemas.microsoft.com/office/drawing/2014/main" id="{FBF449EE-5FB0-5603-475B-DB6FCB6E2579}"/>
              </a:ext>
            </a:extLst>
          </p:cNvPr>
          <p:cNvSpPr/>
          <p:nvPr userDrawn="1"/>
        </p:nvSpPr>
        <p:spPr>
          <a:xfrm>
            <a:off x="12914337" y="809626"/>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 Placeholder 30">
            <a:extLst>
              <a:ext uri="{FF2B5EF4-FFF2-40B4-BE49-F238E27FC236}">
                <a16:creationId xmlns:a16="http://schemas.microsoft.com/office/drawing/2014/main" id="{6ABDE276-B203-4D40-2A20-AD86215F61B7}"/>
              </a:ext>
            </a:extLst>
          </p:cNvPr>
          <p:cNvSpPr>
            <a:spLocks noGrp="1"/>
          </p:cNvSpPr>
          <p:nvPr>
            <p:ph type="body" sz="quarter" idx="36" hasCustomPrompt="1"/>
          </p:nvPr>
        </p:nvSpPr>
        <p:spPr>
          <a:xfrm>
            <a:off x="13365414" y="1598062"/>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78" name="Text Placeholder 30">
            <a:extLst>
              <a:ext uri="{FF2B5EF4-FFF2-40B4-BE49-F238E27FC236}">
                <a16:creationId xmlns:a16="http://schemas.microsoft.com/office/drawing/2014/main" id="{8DFEF45E-235C-4980-0070-0B758EB51FB6}"/>
              </a:ext>
            </a:extLst>
          </p:cNvPr>
          <p:cNvSpPr>
            <a:spLocks noGrp="1"/>
          </p:cNvSpPr>
          <p:nvPr>
            <p:ph type="body" sz="quarter" idx="37" hasCustomPrompt="1"/>
          </p:nvPr>
        </p:nvSpPr>
        <p:spPr>
          <a:xfrm>
            <a:off x="13365414" y="2336574"/>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79" name="Rectángulo redondeado 78">
            <a:extLst>
              <a:ext uri="{FF2B5EF4-FFF2-40B4-BE49-F238E27FC236}">
                <a16:creationId xmlns:a16="http://schemas.microsoft.com/office/drawing/2014/main" id="{F74B99C9-1C3D-A99F-2586-18BBF6C185F7}"/>
              </a:ext>
            </a:extLst>
          </p:cNvPr>
          <p:cNvSpPr/>
          <p:nvPr userDrawn="1"/>
        </p:nvSpPr>
        <p:spPr>
          <a:xfrm>
            <a:off x="12914337" y="6976509"/>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Placeholder 30">
            <a:extLst>
              <a:ext uri="{FF2B5EF4-FFF2-40B4-BE49-F238E27FC236}">
                <a16:creationId xmlns:a16="http://schemas.microsoft.com/office/drawing/2014/main" id="{2244161D-EACC-FE01-2B73-949E3C37D05C}"/>
              </a:ext>
            </a:extLst>
          </p:cNvPr>
          <p:cNvSpPr>
            <a:spLocks noGrp="1"/>
          </p:cNvSpPr>
          <p:nvPr>
            <p:ph type="body" sz="quarter" idx="38" hasCustomPrompt="1"/>
          </p:nvPr>
        </p:nvSpPr>
        <p:spPr>
          <a:xfrm>
            <a:off x="13365414" y="7764945"/>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81" name="Text Placeholder 30">
            <a:extLst>
              <a:ext uri="{FF2B5EF4-FFF2-40B4-BE49-F238E27FC236}">
                <a16:creationId xmlns:a16="http://schemas.microsoft.com/office/drawing/2014/main" id="{8854F90F-47D8-3FF1-CB71-C17B85326AFB}"/>
              </a:ext>
            </a:extLst>
          </p:cNvPr>
          <p:cNvSpPr>
            <a:spLocks noGrp="1"/>
          </p:cNvSpPr>
          <p:nvPr>
            <p:ph type="body" sz="quarter" idx="39" hasCustomPrompt="1"/>
          </p:nvPr>
        </p:nvSpPr>
        <p:spPr>
          <a:xfrm>
            <a:off x="13365414" y="8503457"/>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88" name="Rectángulo redondeado 87">
            <a:extLst>
              <a:ext uri="{FF2B5EF4-FFF2-40B4-BE49-F238E27FC236}">
                <a16:creationId xmlns:a16="http://schemas.microsoft.com/office/drawing/2014/main" id="{B5585063-19D6-2863-B8C7-6B611C9BF7C8}"/>
              </a:ext>
            </a:extLst>
          </p:cNvPr>
          <p:cNvSpPr/>
          <p:nvPr userDrawn="1"/>
        </p:nvSpPr>
        <p:spPr>
          <a:xfrm>
            <a:off x="18357077" y="809626"/>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Placeholder 30">
            <a:extLst>
              <a:ext uri="{FF2B5EF4-FFF2-40B4-BE49-F238E27FC236}">
                <a16:creationId xmlns:a16="http://schemas.microsoft.com/office/drawing/2014/main" id="{DBA80BD8-C16A-816D-EECB-42386D8CA44D}"/>
              </a:ext>
            </a:extLst>
          </p:cNvPr>
          <p:cNvSpPr>
            <a:spLocks noGrp="1"/>
          </p:cNvSpPr>
          <p:nvPr>
            <p:ph type="body" sz="quarter" idx="40" hasCustomPrompt="1"/>
          </p:nvPr>
        </p:nvSpPr>
        <p:spPr>
          <a:xfrm>
            <a:off x="18808154" y="1598062"/>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0" name="Text Placeholder 30">
            <a:extLst>
              <a:ext uri="{FF2B5EF4-FFF2-40B4-BE49-F238E27FC236}">
                <a16:creationId xmlns:a16="http://schemas.microsoft.com/office/drawing/2014/main" id="{990BDBFA-5077-92F1-2635-4B4D68EA80B0}"/>
              </a:ext>
            </a:extLst>
          </p:cNvPr>
          <p:cNvSpPr>
            <a:spLocks noGrp="1"/>
          </p:cNvSpPr>
          <p:nvPr>
            <p:ph type="body" sz="quarter" idx="41" hasCustomPrompt="1"/>
          </p:nvPr>
        </p:nvSpPr>
        <p:spPr>
          <a:xfrm>
            <a:off x="18808154" y="2336574"/>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91" name="Rectángulo redondeado 90">
            <a:extLst>
              <a:ext uri="{FF2B5EF4-FFF2-40B4-BE49-F238E27FC236}">
                <a16:creationId xmlns:a16="http://schemas.microsoft.com/office/drawing/2014/main" id="{3C1C05DE-806B-9740-B3FA-A949E2482B3C}"/>
              </a:ext>
            </a:extLst>
          </p:cNvPr>
          <p:cNvSpPr/>
          <p:nvPr userDrawn="1"/>
        </p:nvSpPr>
        <p:spPr>
          <a:xfrm>
            <a:off x="18357077" y="6976509"/>
            <a:ext cx="5212809" cy="5938016"/>
          </a:xfrm>
          <a:prstGeom prst="roundRect">
            <a:avLst>
              <a:gd name="adj" fmla="val 3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30">
            <a:extLst>
              <a:ext uri="{FF2B5EF4-FFF2-40B4-BE49-F238E27FC236}">
                <a16:creationId xmlns:a16="http://schemas.microsoft.com/office/drawing/2014/main" id="{4656AF4A-7291-323B-9369-C7A83D0D5F7C}"/>
              </a:ext>
            </a:extLst>
          </p:cNvPr>
          <p:cNvSpPr>
            <a:spLocks noGrp="1"/>
          </p:cNvSpPr>
          <p:nvPr>
            <p:ph type="body" sz="quarter" idx="42" hasCustomPrompt="1"/>
          </p:nvPr>
        </p:nvSpPr>
        <p:spPr>
          <a:xfrm>
            <a:off x="18808154" y="7764945"/>
            <a:ext cx="4287249" cy="432048"/>
          </a:xfrm>
          <a:prstGeom prst="rect">
            <a:avLst/>
          </a:prstGeom>
        </p:spPr>
        <p:txBody>
          <a:bodyPr>
            <a:noAutofit/>
          </a:bodyPr>
          <a:lstStyle>
            <a:lvl1pPr>
              <a:defRPr sz="3200" b="0" i="0">
                <a:solidFill>
                  <a:schemeClr val="bg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dirty="0"/>
              <a:t>Featured text</a:t>
            </a:r>
          </a:p>
        </p:txBody>
      </p:sp>
      <p:sp>
        <p:nvSpPr>
          <p:cNvPr id="93" name="Text Placeholder 30">
            <a:extLst>
              <a:ext uri="{FF2B5EF4-FFF2-40B4-BE49-F238E27FC236}">
                <a16:creationId xmlns:a16="http://schemas.microsoft.com/office/drawing/2014/main" id="{936E5C14-6643-73F1-21AF-0AB396393CB3}"/>
              </a:ext>
            </a:extLst>
          </p:cNvPr>
          <p:cNvSpPr>
            <a:spLocks noGrp="1"/>
          </p:cNvSpPr>
          <p:nvPr>
            <p:ph type="body" sz="quarter" idx="43" hasCustomPrompt="1"/>
          </p:nvPr>
        </p:nvSpPr>
        <p:spPr>
          <a:xfrm>
            <a:off x="18808154" y="8503457"/>
            <a:ext cx="4287249" cy="3627801"/>
          </a:xfrm>
          <a:prstGeom prst="rect">
            <a:avLst/>
          </a:prstGeom>
        </p:spPr>
        <p:txBody>
          <a:bodyPr>
            <a:normAutofit/>
          </a:bodyPr>
          <a:lstStyle>
            <a:lvl1pPr>
              <a:defRPr sz="2400" b="0" i="0">
                <a:solidFill>
                  <a:schemeClr val="bg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pPr lvl="0"/>
            <a:r>
              <a:rPr lang="en-US" dirty="0"/>
              <a:t>Click here to edit text</a:t>
            </a:r>
          </a:p>
        </p:txBody>
      </p:sp>
      <p:sp>
        <p:nvSpPr>
          <p:cNvPr id="2" name="Marcador de número de diapositiva 2">
            <a:extLst>
              <a:ext uri="{FF2B5EF4-FFF2-40B4-BE49-F238E27FC236}">
                <a16:creationId xmlns:a16="http://schemas.microsoft.com/office/drawing/2014/main" id="{7F9F4823-B2B4-0F6E-728B-2DAC9C830C51}"/>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2047366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nly Images 1">
    <p:bg>
      <p:bgRef idx="1001">
        <a:schemeClr val="bg1"/>
      </p:bgRef>
    </p:bg>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8C085E0E-61A0-7375-AF8D-10F59DC61C48}"/>
              </a:ext>
            </a:extLst>
          </p:cNvPr>
          <p:cNvSpPr>
            <a:spLocks noGrp="1"/>
          </p:cNvSpPr>
          <p:nvPr>
            <p:ph type="pic" sz="quarter" idx="25" hasCustomPrompt="1"/>
          </p:nvPr>
        </p:nvSpPr>
        <p:spPr>
          <a:xfrm>
            <a:off x="809256" y="6714065"/>
            <a:ext cx="5465328" cy="5676783"/>
          </a:xfrm>
          <a:prstGeom prst="roundRect">
            <a:avLst>
              <a:gd name="adj" fmla="val 4173"/>
            </a:avLst>
          </a:prstGeom>
        </p:spPr>
        <p:txBody>
          <a:bodyPr/>
          <a:lstStyle/>
          <a:p>
            <a:r>
              <a:rPr lang="en-US" noProof="0"/>
              <a:t>Click on the icon to add an image</a:t>
            </a:r>
          </a:p>
        </p:txBody>
      </p:sp>
      <p:sp>
        <p:nvSpPr>
          <p:cNvPr id="28" name="Picture Placeholder 6">
            <a:extLst>
              <a:ext uri="{FF2B5EF4-FFF2-40B4-BE49-F238E27FC236}">
                <a16:creationId xmlns:a16="http://schemas.microsoft.com/office/drawing/2014/main" id="{1F60990C-355E-E003-9777-5E59A68ED4E3}"/>
              </a:ext>
            </a:extLst>
          </p:cNvPr>
          <p:cNvSpPr>
            <a:spLocks noGrp="1"/>
          </p:cNvSpPr>
          <p:nvPr>
            <p:ph type="pic" sz="quarter" idx="26" hasCustomPrompt="1"/>
          </p:nvPr>
        </p:nvSpPr>
        <p:spPr>
          <a:xfrm>
            <a:off x="6578732" y="6714065"/>
            <a:ext cx="5465328" cy="5676783"/>
          </a:xfrm>
          <a:prstGeom prst="roundRect">
            <a:avLst>
              <a:gd name="adj" fmla="val 4173"/>
            </a:avLst>
          </a:prstGeom>
        </p:spPr>
        <p:txBody>
          <a:bodyPr/>
          <a:lstStyle/>
          <a:p>
            <a:r>
              <a:rPr lang="en-US" noProof="0"/>
              <a:t>Click on the icon to add an image</a:t>
            </a:r>
          </a:p>
        </p:txBody>
      </p:sp>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12348208" y="6714065"/>
            <a:ext cx="5465328" cy="5676783"/>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18117685" y="6714065"/>
            <a:ext cx="5465328" cy="5676783"/>
          </a:xfrm>
          <a:prstGeom prst="roundRect">
            <a:avLst>
              <a:gd name="adj" fmla="val 4173"/>
            </a:avLst>
          </a:prstGeom>
        </p:spPr>
        <p:txBody>
          <a:bodyPr/>
          <a:lstStyle/>
          <a:p>
            <a:r>
              <a:rPr lang="en-US" noProof="0"/>
              <a:t>Click on the icon to add an image</a:t>
            </a:r>
          </a:p>
        </p:txBody>
      </p:sp>
      <p:sp>
        <p:nvSpPr>
          <p:cNvPr id="31" name="Picture Placeholder 6">
            <a:extLst>
              <a:ext uri="{FF2B5EF4-FFF2-40B4-BE49-F238E27FC236}">
                <a16:creationId xmlns:a16="http://schemas.microsoft.com/office/drawing/2014/main" id="{97CF754A-EB2D-92C7-04FF-0F1188D0D241}"/>
              </a:ext>
            </a:extLst>
          </p:cNvPr>
          <p:cNvSpPr>
            <a:spLocks noGrp="1"/>
          </p:cNvSpPr>
          <p:nvPr>
            <p:ph type="pic" sz="quarter" idx="29" hasCustomPrompt="1"/>
          </p:nvPr>
        </p:nvSpPr>
        <p:spPr>
          <a:xfrm>
            <a:off x="814388" y="809625"/>
            <a:ext cx="5465328" cy="5676783"/>
          </a:xfrm>
          <a:prstGeom prst="roundRect">
            <a:avLst>
              <a:gd name="adj" fmla="val 4173"/>
            </a:avLst>
          </a:prstGeom>
        </p:spPr>
        <p:txBody>
          <a:bodyPr/>
          <a:lstStyle/>
          <a:p>
            <a:r>
              <a:rPr lang="en-US" noProof="0"/>
              <a:t>Click on the icon to add an image</a:t>
            </a:r>
          </a:p>
        </p:txBody>
      </p:sp>
      <p:sp>
        <p:nvSpPr>
          <p:cNvPr id="32" name="Picture Placeholder 6">
            <a:extLst>
              <a:ext uri="{FF2B5EF4-FFF2-40B4-BE49-F238E27FC236}">
                <a16:creationId xmlns:a16="http://schemas.microsoft.com/office/drawing/2014/main" id="{16FC1D8A-7002-4558-0FD0-9C0139DD8743}"/>
              </a:ext>
            </a:extLst>
          </p:cNvPr>
          <p:cNvSpPr>
            <a:spLocks noGrp="1"/>
          </p:cNvSpPr>
          <p:nvPr>
            <p:ph type="pic" sz="quarter" idx="30" hasCustomPrompt="1"/>
          </p:nvPr>
        </p:nvSpPr>
        <p:spPr>
          <a:xfrm>
            <a:off x="6583864" y="809625"/>
            <a:ext cx="5465328" cy="5676783"/>
          </a:xfrm>
          <a:prstGeom prst="roundRect">
            <a:avLst>
              <a:gd name="adj" fmla="val 4173"/>
            </a:avLst>
          </a:prstGeom>
        </p:spPr>
        <p:txBody>
          <a:bodyPr/>
          <a:lstStyle/>
          <a:p>
            <a:r>
              <a:rPr lang="en-US" noProof="0"/>
              <a:t>Click on the icon to add an image</a:t>
            </a:r>
          </a:p>
        </p:txBody>
      </p:sp>
      <p:sp>
        <p:nvSpPr>
          <p:cNvPr id="33" name="Picture Placeholder 6">
            <a:extLst>
              <a:ext uri="{FF2B5EF4-FFF2-40B4-BE49-F238E27FC236}">
                <a16:creationId xmlns:a16="http://schemas.microsoft.com/office/drawing/2014/main" id="{B0F4DFDD-488A-7DA7-2163-987D10585D2B}"/>
              </a:ext>
            </a:extLst>
          </p:cNvPr>
          <p:cNvSpPr>
            <a:spLocks noGrp="1"/>
          </p:cNvSpPr>
          <p:nvPr>
            <p:ph type="pic" sz="quarter" idx="31" hasCustomPrompt="1"/>
          </p:nvPr>
        </p:nvSpPr>
        <p:spPr>
          <a:xfrm>
            <a:off x="12353340" y="809625"/>
            <a:ext cx="5465328" cy="5676783"/>
          </a:xfrm>
          <a:prstGeom prst="roundRect">
            <a:avLst>
              <a:gd name="adj" fmla="val 4173"/>
            </a:avLst>
          </a:prstGeom>
        </p:spPr>
        <p:txBody>
          <a:bodyPr/>
          <a:lstStyle/>
          <a:p>
            <a:r>
              <a:rPr lang="en-US" noProof="0"/>
              <a:t>Click on the icon to add an image</a:t>
            </a:r>
          </a:p>
        </p:txBody>
      </p:sp>
      <p:sp>
        <p:nvSpPr>
          <p:cNvPr id="34" name="Picture Placeholder 6">
            <a:extLst>
              <a:ext uri="{FF2B5EF4-FFF2-40B4-BE49-F238E27FC236}">
                <a16:creationId xmlns:a16="http://schemas.microsoft.com/office/drawing/2014/main" id="{BE6F14D7-1374-30DB-028D-47AD2A136FEC}"/>
              </a:ext>
            </a:extLst>
          </p:cNvPr>
          <p:cNvSpPr>
            <a:spLocks noGrp="1"/>
          </p:cNvSpPr>
          <p:nvPr>
            <p:ph type="pic" sz="quarter" idx="32" hasCustomPrompt="1"/>
          </p:nvPr>
        </p:nvSpPr>
        <p:spPr>
          <a:xfrm>
            <a:off x="18122817" y="809625"/>
            <a:ext cx="5465328" cy="5676783"/>
          </a:xfrm>
          <a:prstGeom prst="roundRect">
            <a:avLst>
              <a:gd name="adj" fmla="val 4173"/>
            </a:avLst>
          </a:prstGeom>
        </p:spPr>
        <p:txBody>
          <a:bodyPr/>
          <a:lstStyle/>
          <a:p>
            <a:r>
              <a:rPr lang="en-US" noProof="0"/>
              <a:t>Click on the icon to add an image</a:t>
            </a:r>
          </a:p>
        </p:txBody>
      </p:sp>
      <p:sp>
        <p:nvSpPr>
          <p:cNvPr id="2" name="Marcador de número de diapositiva 2">
            <a:extLst>
              <a:ext uri="{FF2B5EF4-FFF2-40B4-BE49-F238E27FC236}">
                <a16:creationId xmlns:a16="http://schemas.microsoft.com/office/drawing/2014/main" id="{438238EC-1D9F-52DC-6616-D29767D5C33C}"/>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195462463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nly Images 2">
    <p:bg>
      <p:bgRef idx="1001">
        <a:schemeClr val="bg1"/>
      </p:bgRef>
    </p:bg>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8C085E0E-61A0-7375-AF8D-10F59DC61C48}"/>
              </a:ext>
            </a:extLst>
          </p:cNvPr>
          <p:cNvSpPr>
            <a:spLocks noGrp="1"/>
          </p:cNvSpPr>
          <p:nvPr>
            <p:ph type="pic" sz="quarter" idx="25" hasCustomPrompt="1"/>
          </p:nvPr>
        </p:nvSpPr>
        <p:spPr>
          <a:xfrm>
            <a:off x="1439028" y="846203"/>
            <a:ext cx="11472300" cy="5298566"/>
          </a:xfrm>
          <a:prstGeom prst="roundRect">
            <a:avLst>
              <a:gd name="adj" fmla="val 4173"/>
            </a:avLst>
          </a:prstGeom>
        </p:spPr>
        <p:txBody>
          <a:bodyPr/>
          <a:lstStyle/>
          <a:p>
            <a:r>
              <a:rPr lang="en-US" noProof="0"/>
              <a:t>Click on the icon to add an image</a:t>
            </a:r>
          </a:p>
        </p:txBody>
      </p:sp>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11411712" y="6857999"/>
            <a:ext cx="9326880" cy="5761039"/>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3560436" y="8302752"/>
            <a:ext cx="5766444" cy="6225583"/>
          </a:xfrm>
          <a:prstGeom prst="roundRect">
            <a:avLst>
              <a:gd name="adj" fmla="val 4173"/>
            </a:avLst>
          </a:prstGeom>
        </p:spPr>
        <p:txBody>
          <a:bodyPr/>
          <a:lstStyle/>
          <a:p>
            <a:r>
              <a:rPr lang="en-US" noProof="0"/>
              <a:t>Click on the icon to add an image</a:t>
            </a:r>
          </a:p>
        </p:txBody>
      </p:sp>
      <p:sp>
        <p:nvSpPr>
          <p:cNvPr id="34" name="Picture Placeholder 6">
            <a:extLst>
              <a:ext uri="{FF2B5EF4-FFF2-40B4-BE49-F238E27FC236}">
                <a16:creationId xmlns:a16="http://schemas.microsoft.com/office/drawing/2014/main" id="{BE6F14D7-1374-30DB-028D-47AD2A136FEC}"/>
              </a:ext>
            </a:extLst>
          </p:cNvPr>
          <p:cNvSpPr>
            <a:spLocks noGrp="1"/>
          </p:cNvSpPr>
          <p:nvPr>
            <p:ph type="pic" sz="quarter" idx="32" hasCustomPrompt="1"/>
          </p:nvPr>
        </p:nvSpPr>
        <p:spPr>
          <a:xfrm>
            <a:off x="16204512" y="-347791"/>
            <a:ext cx="5465328" cy="5761039"/>
          </a:xfrm>
          <a:prstGeom prst="roundRect">
            <a:avLst>
              <a:gd name="adj" fmla="val 4173"/>
            </a:avLst>
          </a:prstGeom>
        </p:spPr>
        <p:txBody>
          <a:bodyPr/>
          <a:lstStyle/>
          <a:p>
            <a:r>
              <a:rPr lang="en-US" noProof="0"/>
              <a:t>Click on the icon to add an image</a:t>
            </a:r>
          </a:p>
        </p:txBody>
      </p:sp>
      <p:sp>
        <p:nvSpPr>
          <p:cNvPr id="2" name="Marcador de número de diapositiva 2">
            <a:extLst>
              <a:ext uri="{FF2B5EF4-FFF2-40B4-BE49-F238E27FC236}">
                <a16:creationId xmlns:a16="http://schemas.microsoft.com/office/drawing/2014/main" id="{6125B214-C604-0098-27B3-EB351D6C47D2}"/>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3284273056"/>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nly Images 3">
    <p:bg>
      <p:bgRef idx="1001">
        <a:schemeClr val="bg1"/>
      </p:bgRef>
    </p:bg>
    <p:spTree>
      <p:nvGrpSpPr>
        <p:cNvPr id="1" name=""/>
        <p:cNvGrpSpPr/>
        <p:nvPr/>
      </p:nvGrpSpPr>
      <p:grpSpPr>
        <a:xfrm>
          <a:off x="0" y="0"/>
          <a:ext cx="0" cy="0"/>
          <a:chOff x="0" y="0"/>
          <a:chExt cx="0" cy="0"/>
        </a:xfrm>
      </p:grpSpPr>
      <p:sp>
        <p:nvSpPr>
          <p:cNvPr id="29" name="Picture Placeholder 6">
            <a:extLst>
              <a:ext uri="{FF2B5EF4-FFF2-40B4-BE49-F238E27FC236}">
                <a16:creationId xmlns:a16="http://schemas.microsoft.com/office/drawing/2014/main" id="{2FB8A52D-97C9-F232-B977-3B2A698023AD}"/>
              </a:ext>
            </a:extLst>
          </p:cNvPr>
          <p:cNvSpPr>
            <a:spLocks noGrp="1"/>
          </p:cNvSpPr>
          <p:nvPr>
            <p:ph type="pic" sz="quarter" idx="27" hasCustomPrompt="1"/>
          </p:nvPr>
        </p:nvSpPr>
        <p:spPr>
          <a:xfrm>
            <a:off x="2842563" y="2537420"/>
            <a:ext cx="7885603" cy="8641160"/>
          </a:xfrm>
          <a:prstGeom prst="roundRect">
            <a:avLst>
              <a:gd name="adj" fmla="val 4173"/>
            </a:avLst>
          </a:prstGeom>
        </p:spPr>
        <p:txBody>
          <a:bodyPr/>
          <a:lstStyle/>
          <a:p>
            <a:r>
              <a:rPr lang="en-US" noProof="0"/>
              <a:t>Click on the icon to add an image</a:t>
            </a:r>
          </a:p>
        </p:txBody>
      </p:sp>
      <p:sp>
        <p:nvSpPr>
          <p:cNvPr id="30" name="Picture Placeholder 6">
            <a:extLst>
              <a:ext uri="{FF2B5EF4-FFF2-40B4-BE49-F238E27FC236}">
                <a16:creationId xmlns:a16="http://schemas.microsoft.com/office/drawing/2014/main" id="{6A26F26E-B266-1C37-9266-D3923B9E085D}"/>
              </a:ext>
            </a:extLst>
          </p:cNvPr>
          <p:cNvSpPr>
            <a:spLocks noGrp="1"/>
          </p:cNvSpPr>
          <p:nvPr>
            <p:ph type="pic" sz="quarter" idx="28" hasCustomPrompt="1"/>
          </p:nvPr>
        </p:nvSpPr>
        <p:spPr>
          <a:xfrm>
            <a:off x="13426138" y="7205472"/>
            <a:ext cx="4615740" cy="5029200"/>
          </a:xfrm>
          <a:prstGeom prst="roundRect">
            <a:avLst>
              <a:gd name="adj" fmla="val 4173"/>
            </a:avLst>
          </a:prstGeom>
        </p:spPr>
        <p:txBody>
          <a:bodyPr/>
          <a:lstStyle/>
          <a:p>
            <a:r>
              <a:rPr lang="en-US" noProof="0"/>
              <a:t>Click on the icon to add an image</a:t>
            </a:r>
          </a:p>
        </p:txBody>
      </p:sp>
      <p:sp>
        <p:nvSpPr>
          <p:cNvPr id="2" name="Picture Placeholder 6">
            <a:extLst>
              <a:ext uri="{FF2B5EF4-FFF2-40B4-BE49-F238E27FC236}">
                <a16:creationId xmlns:a16="http://schemas.microsoft.com/office/drawing/2014/main" id="{6E76F2DA-7020-A190-E547-157F0DB9952D}"/>
              </a:ext>
            </a:extLst>
          </p:cNvPr>
          <p:cNvSpPr>
            <a:spLocks noGrp="1"/>
          </p:cNvSpPr>
          <p:nvPr>
            <p:ph type="pic" sz="quarter" idx="25" hasCustomPrompt="1"/>
          </p:nvPr>
        </p:nvSpPr>
        <p:spPr>
          <a:xfrm>
            <a:off x="12543684" y="809625"/>
            <a:ext cx="8941392" cy="5298566"/>
          </a:xfrm>
          <a:prstGeom prst="roundRect">
            <a:avLst>
              <a:gd name="adj" fmla="val 4173"/>
            </a:avLst>
          </a:prstGeom>
        </p:spPr>
        <p:txBody>
          <a:bodyPr/>
          <a:lstStyle/>
          <a:p>
            <a:r>
              <a:rPr lang="en-US" noProof="0"/>
              <a:t>Click on the icon to add an image</a:t>
            </a:r>
          </a:p>
        </p:txBody>
      </p:sp>
      <p:sp>
        <p:nvSpPr>
          <p:cNvPr id="3" name="Marcador de número de diapositiva 2">
            <a:extLst>
              <a:ext uri="{FF2B5EF4-FFF2-40B4-BE49-F238E27FC236}">
                <a16:creationId xmlns:a16="http://schemas.microsoft.com/office/drawing/2014/main" id="{A927D4A3-23B1-DCC7-9AF8-612BC052BD98}"/>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spTree>
    <p:extLst>
      <p:ext uri="{BB962C8B-B14F-4D97-AF65-F5344CB8AC3E}">
        <p14:creationId xmlns:p14="http://schemas.microsoft.com/office/powerpoint/2010/main" val="227887874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and Cover">
    <p:bg>
      <p:bgPr>
        <a:solidFill>
          <a:schemeClr val="bg1"/>
        </a:solidFill>
        <a:effectLst/>
      </p:bgPr>
    </p:bg>
    <p:spTree>
      <p:nvGrpSpPr>
        <p:cNvPr id="1" name=""/>
        <p:cNvGrpSpPr/>
        <p:nvPr/>
      </p:nvGrpSpPr>
      <p:grpSpPr>
        <a:xfrm>
          <a:off x="0" y="0"/>
          <a:ext cx="0" cy="0"/>
          <a:chOff x="0" y="0"/>
          <a:chExt cx="0" cy="0"/>
        </a:xfrm>
      </p:grpSpPr>
      <p:sp>
        <p:nvSpPr>
          <p:cNvPr id="4" name="Marcador de texto 12">
            <a:extLst>
              <a:ext uri="{FF2B5EF4-FFF2-40B4-BE49-F238E27FC236}">
                <a16:creationId xmlns:a16="http://schemas.microsoft.com/office/drawing/2014/main" id="{02C6E78E-94C2-B86A-43B0-C98F58009059}"/>
              </a:ext>
            </a:extLst>
          </p:cNvPr>
          <p:cNvSpPr>
            <a:spLocks noGrp="1"/>
          </p:cNvSpPr>
          <p:nvPr>
            <p:ph type="body" sz="quarter" idx="10" hasCustomPrompt="1"/>
          </p:nvPr>
        </p:nvSpPr>
        <p:spPr>
          <a:xfrm>
            <a:off x="814388" y="5844491"/>
            <a:ext cx="22000142" cy="478314"/>
          </a:xfrm>
          <a:prstGeom prst="rect">
            <a:avLst/>
          </a:prstGeom>
        </p:spPr>
        <p:txBody>
          <a:bodyPr anchor="ctr"/>
          <a:lstStyle>
            <a:lvl1pPr marL="0" indent="0">
              <a:buNone/>
              <a:defRPr sz="3577"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pPr lvl="0"/>
            <a:r>
              <a:rPr lang="en-US" noProof="0" dirty="0"/>
              <a:t>Cover Subtitle</a:t>
            </a:r>
          </a:p>
        </p:txBody>
      </p:sp>
      <p:sp>
        <p:nvSpPr>
          <p:cNvPr id="7" name="Marcador de texto 12">
            <a:extLst>
              <a:ext uri="{FF2B5EF4-FFF2-40B4-BE49-F238E27FC236}">
                <a16:creationId xmlns:a16="http://schemas.microsoft.com/office/drawing/2014/main" id="{48B9D897-8522-C703-18E2-6BE46E9EEE7C}"/>
              </a:ext>
            </a:extLst>
          </p:cNvPr>
          <p:cNvSpPr>
            <a:spLocks noGrp="1"/>
          </p:cNvSpPr>
          <p:nvPr>
            <p:ph type="body" sz="quarter" idx="12" hasCustomPrompt="1"/>
          </p:nvPr>
        </p:nvSpPr>
        <p:spPr>
          <a:xfrm>
            <a:off x="15416135" y="12834000"/>
            <a:ext cx="8150202" cy="478314"/>
          </a:xfrm>
          <a:prstGeom prst="rect">
            <a:avLst/>
          </a:prstGeom>
        </p:spPr>
        <p:txBody>
          <a:bodyPr/>
          <a:lstStyle>
            <a:lvl1pPr marL="0" indent="0" algn="r">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fld id="{0485829D-35EB-3F41-8CB7-A5F348EE6840}" type="datetime1">
              <a:rPr lang="en-US" noProof="0" smtClean="0"/>
              <a:t>29/3/23</a:t>
            </a:fld>
            <a:endParaRPr lang="en-US" noProof="0" dirty="0"/>
          </a:p>
        </p:txBody>
      </p:sp>
      <p:sp>
        <p:nvSpPr>
          <p:cNvPr id="8" name="Marcador de texto 12">
            <a:extLst>
              <a:ext uri="{FF2B5EF4-FFF2-40B4-BE49-F238E27FC236}">
                <a16:creationId xmlns:a16="http://schemas.microsoft.com/office/drawing/2014/main" id="{D3BD5612-AEBB-19A0-9897-5839C3851C14}"/>
              </a:ext>
            </a:extLst>
          </p:cNvPr>
          <p:cNvSpPr>
            <a:spLocks noGrp="1"/>
          </p:cNvSpPr>
          <p:nvPr>
            <p:ph type="body" sz="quarter" idx="13" hasCustomPrompt="1"/>
          </p:nvPr>
        </p:nvSpPr>
        <p:spPr>
          <a:xfrm>
            <a:off x="814388" y="12834000"/>
            <a:ext cx="8150202" cy="478314"/>
          </a:xfrm>
          <a:prstGeom prst="rect">
            <a:avLst/>
          </a:prstGeom>
        </p:spPr>
        <p:txBody>
          <a:bodyPr/>
          <a:lstStyle>
            <a:lvl1pPr marL="0" indent="0" algn="l">
              <a:lnSpc>
                <a:spcPct val="100000"/>
              </a:lnSpc>
              <a:spcBef>
                <a:spcPts val="0"/>
              </a:spcBef>
              <a:buNone/>
              <a:defRPr sz="3000" b="0" i="0">
                <a:solidFill>
                  <a:schemeClr val="tx2"/>
                </a:solidFill>
                <a:latin typeface="+mn-lt"/>
                <a:ea typeface="IberPangea Text Light" panose="020B0404000000000000" pitchFamily="34" charset="0"/>
                <a:cs typeface="IberPangea Text Light" panose="020B0404000000000000" pitchFamily="34" charset="0"/>
              </a:defRPr>
            </a:lvl1pPr>
            <a:lvl2pPr marL="908502"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2pPr>
            <a:lvl3pPr marL="1817006"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3pPr>
            <a:lvl4pPr marL="2725508"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4pPr>
            <a:lvl5pPr marL="3634011" indent="0">
              <a:buNone/>
              <a:defRPr b="0" i="0">
                <a:latin typeface="IberPangea Light" panose="020B0404000000000000" pitchFamily="34" charset="0"/>
                <a:ea typeface="IberPangea Light" panose="020B0404000000000000" pitchFamily="34" charset="0"/>
                <a:cs typeface="IberPangea Light" panose="020B0404000000000000" pitchFamily="34" charset="0"/>
              </a:defRPr>
            </a:lvl5pPr>
          </a:lstStyle>
          <a:p>
            <a:r>
              <a:rPr lang="en-US" noProof="0" dirty="0"/>
              <a:t>Business Division</a:t>
            </a:r>
          </a:p>
        </p:txBody>
      </p:sp>
      <p:sp>
        <p:nvSpPr>
          <p:cNvPr id="11" name="Título 14">
            <a:extLst>
              <a:ext uri="{FF2B5EF4-FFF2-40B4-BE49-F238E27FC236}">
                <a16:creationId xmlns:a16="http://schemas.microsoft.com/office/drawing/2014/main" id="{25550E68-FC67-05D6-D928-B0F363BBAB48}"/>
              </a:ext>
            </a:extLst>
          </p:cNvPr>
          <p:cNvSpPr>
            <a:spLocks noGrp="1"/>
          </p:cNvSpPr>
          <p:nvPr>
            <p:ph type="title" hasCustomPrompt="1"/>
          </p:nvPr>
        </p:nvSpPr>
        <p:spPr>
          <a:xfrm>
            <a:off x="823616" y="6322805"/>
            <a:ext cx="22059476" cy="2547128"/>
          </a:xfrm>
          <a:prstGeom prst="rect">
            <a:avLst/>
          </a:prstGeom>
        </p:spPr>
        <p:txBody>
          <a:bodyPr anchor="t"/>
          <a:lstStyle>
            <a:lvl1pPr>
              <a:lnSpc>
                <a:spcPct val="100000"/>
              </a:lnSpc>
              <a:defRPr sz="175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r>
              <a:rPr lang="en-US" noProof="0" dirty="0"/>
              <a:t>Big PPT Title</a:t>
            </a:r>
          </a:p>
        </p:txBody>
      </p:sp>
      <p:grpSp>
        <p:nvGrpSpPr>
          <p:cNvPr id="2" name="Grupo 1">
            <a:extLst>
              <a:ext uri="{FF2B5EF4-FFF2-40B4-BE49-F238E27FC236}">
                <a16:creationId xmlns:a16="http://schemas.microsoft.com/office/drawing/2014/main" id="{187E76EA-22A3-0EDD-C880-DD0D178D9676}"/>
              </a:ext>
            </a:extLst>
          </p:cNvPr>
          <p:cNvGrpSpPr/>
          <p:nvPr userDrawn="1"/>
        </p:nvGrpSpPr>
        <p:grpSpPr>
          <a:xfrm>
            <a:off x="21438577" y="859853"/>
            <a:ext cx="2129447" cy="525634"/>
            <a:chOff x="834843" y="1136199"/>
            <a:chExt cx="3592014" cy="886655"/>
          </a:xfrm>
        </p:grpSpPr>
        <p:sp>
          <p:nvSpPr>
            <p:cNvPr id="3" name="Forma libre 4">
              <a:extLst>
                <a:ext uri="{FF2B5EF4-FFF2-40B4-BE49-F238E27FC236}">
                  <a16:creationId xmlns:a16="http://schemas.microsoft.com/office/drawing/2014/main" id="{8925F976-BF7C-555E-B338-7D11759BFC00}"/>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8">
              <a:extLst>
                <a:ext uri="{FF2B5EF4-FFF2-40B4-BE49-F238E27FC236}">
                  <a16:creationId xmlns:a16="http://schemas.microsoft.com/office/drawing/2014/main" id="{44E6AF9D-F4B2-73E8-7174-139D49CC9661}"/>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9">
              <a:extLst>
                <a:ext uri="{FF2B5EF4-FFF2-40B4-BE49-F238E27FC236}">
                  <a16:creationId xmlns:a16="http://schemas.microsoft.com/office/drawing/2014/main" id="{9DEE9C7F-8CA2-DA0D-4057-8159C1D4224F}"/>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0" name="Forma libre 10">
              <a:extLst>
                <a:ext uri="{FF2B5EF4-FFF2-40B4-BE49-F238E27FC236}">
                  <a16:creationId xmlns:a16="http://schemas.microsoft.com/office/drawing/2014/main" id="{A653F380-EC63-B4F7-AD21-8BF61836C84E}"/>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BAC7593F-7183-694D-46D1-DE39446D3CE1}"/>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3" name="Forma libre 12">
              <a:extLst>
                <a:ext uri="{FF2B5EF4-FFF2-40B4-BE49-F238E27FC236}">
                  <a16:creationId xmlns:a16="http://schemas.microsoft.com/office/drawing/2014/main" id="{580686B4-B6C8-BABB-7BB4-7E0AE035EA02}"/>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4" name="Forma libre 13">
              <a:extLst>
                <a:ext uri="{FF2B5EF4-FFF2-40B4-BE49-F238E27FC236}">
                  <a16:creationId xmlns:a16="http://schemas.microsoft.com/office/drawing/2014/main" id="{287FE56F-4DE7-C509-A729-26631FB7246A}"/>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5" name="Forma libre 14">
              <a:extLst>
                <a:ext uri="{FF2B5EF4-FFF2-40B4-BE49-F238E27FC236}">
                  <a16:creationId xmlns:a16="http://schemas.microsoft.com/office/drawing/2014/main" id="{E1E9D542-47A2-1EE3-6580-12F08C156251}"/>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6" name="Forma libre 15">
              <a:extLst>
                <a:ext uri="{FF2B5EF4-FFF2-40B4-BE49-F238E27FC236}">
                  <a16:creationId xmlns:a16="http://schemas.microsoft.com/office/drawing/2014/main" id="{8A22F4A9-C4F4-F2F7-9C3C-677388E080FE}"/>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6">
              <a:extLst>
                <a:ext uri="{FF2B5EF4-FFF2-40B4-BE49-F238E27FC236}">
                  <a16:creationId xmlns:a16="http://schemas.microsoft.com/office/drawing/2014/main" id="{322DAD06-CF5B-2A73-59A7-F39C05764E17}"/>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7">
              <a:extLst>
                <a:ext uri="{FF2B5EF4-FFF2-40B4-BE49-F238E27FC236}">
                  <a16:creationId xmlns:a16="http://schemas.microsoft.com/office/drawing/2014/main" id="{AB795A60-1776-D77D-67D9-402818028885}"/>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8">
              <a:extLst>
                <a:ext uri="{FF2B5EF4-FFF2-40B4-BE49-F238E27FC236}">
                  <a16:creationId xmlns:a16="http://schemas.microsoft.com/office/drawing/2014/main" id="{79B47AFF-939E-2F4B-A322-22F2B7A6B297}"/>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741426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ulo largo + 3 cajas">
    <p:bg>
      <p:bgRef idx="1001">
        <a:schemeClr val="bg1"/>
      </p:bgRef>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ACCC61-FFFA-7C10-7516-A24113CE1C18}"/>
              </a:ext>
            </a:extLst>
          </p:cNvPr>
          <p:cNvSpPr>
            <a:spLocks noGrp="1"/>
          </p:cNvSpPr>
          <p:nvPr>
            <p:ph type="body" sz="quarter" idx="21"/>
          </p:nvPr>
        </p:nvSpPr>
        <p:spPr>
          <a:xfrm>
            <a:off x="1294951" y="7014318"/>
            <a:ext cx="5267904" cy="5117854"/>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7" name="Text Placeholder 6">
            <a:extLst>
              <a:ext uri="{FF2B5EF4-FFF2-40B4-BE49-F238E27FC236}">
                <a16:creationId xmlns:a16="http://schemas.microsoft.com/office/drawing/2014/main" id="{BF1D482B-97FE-2069-712D-B71A9566EAD4}"/>
              </a:ext>
            </a:extLst>
          </p:cNvPr>
          <p:cNvSpPr>
            <a:spLocks noGrp="1"/>
          </p:cNvSpPr>
          <p:nvPr>
            <p:ph type="body" sz="quarter" idx="32"/>
          </p:nvPr>
        </p:nvSpPr>
        <p:spPr>
          <a:xfrm>
            <a:off x="7653593" y="7014318"/>
            <a:ext cx="5267904" cy="5117854"/>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8" name="Text Placeholder 6">
            <a:extLst>
              <a:ext uri="{FF2B5EF4-FFF2-40B4-BE49-F238E27FC236}">
                <a16:creationId xmlns:a16="http://schemas.microsoft.com/office/drawing/2014/main" id="{7433B41C-0E3A-F50D-1649-AE1932AF9019}"/>
              </a:ext>
            </a:extLst>
          </p:cNvPr>
          <p:cNvSpPr>
            <a:spLocks noGrp="1"/>
          </p:cNvSpPr>
          <p:nvPr>
            <p:ph type="body" sz="quarter" idx="33"/>
          </p:nvPr>
        </p:nvSpPr>
        <p:spPr>
          <a:xfrm>
            <a:off x="14012235" y="7014318"/>
            <a:ext cx="5267904" cy="5117854"/>
          </a:xfrm>
          <a:prstGeom prst="rect">
            <a:avLst/>
          </a:prstGeom>
        </p:spPr>
        <p:txBody>
          <a:bodyPr/>
          <a:lstStyle>
            <a:lvl1pPr>
              <a:defRPr>
                <a:solidFill>
                  <a:srgbClr val="000000"/>
                </a:solidFill>
                <a:latin typeface="+mn-lt"/>
              </a:defRPr>
            </a:lvl1pPr>
            <a:lvl2pPr>
              <a:defRPr>
                <a:solidFill>
                  <a:srgbClr val="000000"/>
                </a:solidFill>
                <a:latin typeface="+mn-lt"/>
              </a:defRPr>
            </a:lvl2pPr>
            <a:lvl3pPr>
              <a:defRPr>
                <a:solidFill>
                  <a:srgbClr val="000000"/>
                </a:solidFill>
                <a:latin typeface="+mn-lt"/>
              </a:defRPr>
            </a:lvl3pPr>
            <a:lvl4pPr>
              <a:defRPr>
                <a:solidFill>
                  <a:srgbClr val="000000"/>
                </a:solidFill>
                <a:latin typeface="+mn-lt"/>
              </a:defRPr>
            </a:lvl4pPr>
            <a:lvl5pPr>
              <a:defRPr>
                <a:solidFill>
                  <a:srgbClr val="000000"/>
                </a:solidFill>
                <a:latin typeface="+mn-lt"/>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10" name="Text Placeholder 6">
            <a:extLst>
              <a:ext uri="{FF2B5EF4-FFF2-40B4-BE49-F238E27FC236}">
                <a16:creationId xmlns:a16="http://schemas.microsoft.com/office/drawing/2014/main" id="{5B2DBAEC-0949-30DA-94AA-E5D9FD953972}"/>
              </a:ext>
            </a:extLst>
          </p:cNvPr>
          <p:cNvSpPr>
            <a:spLocks noGrp="1"/>
          </p:cNvSpPr>
          <p:nvPr>
            <p:ph type="body" sz="quarter" idx="34"/>
          </p:nvPr>
        </p:nvSpPr>
        <p:spPr>
          <a:xfrm>
            <a:off x="1294951" y="6150575"/>
            <a:ext cx="5267904" cy="530089"/>
          </a:xfrm>
          <a:prstGeom prst="rect">
            <a:avLst/>
          </a:prstGeom>
        </p:spPr>
        <p:txBody>
          <a:bodyPr anchor="ctr"/>
          <a:lstStyle>
            <a:lvl1pPr algn="ctr">
              <a:defRPr sz="2600">
                <a:solidFill>
                  <a:schemeClr val="tx2"/>
                </a:solidFill>
                <a:latin typeface="+mn-lt"/>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11" name="Text Placeholder 6">
            <a:extLst>
              <a:ext uri="{FF2B5EF4-FFF2-40B4-BE49-F238E27FC236}">
                <a16:creationId xmlns:a16="http://schemas.microsoft.com/office/drawing/2014/main" id="{2933FA74-4629-FBC9-9030-579886FC2224}"/>
              </a:ext>
            </a:extLst>
          </p:cNvPr>
          <p:cNvSpPr>
            <a:spLocks noGrp="1"/>
          </p:cNvSpPr>
          <p:nvPr>
            <p:ph type="body" sz="quarter" idx="35"/>
          </p:nvPr>
        </p:nvSpPr>
        <p:spPr>
          <a:xfrm>
            <a:off x="7653593" y="6150575"/>
            <a:ext cx="5267904" cy="530089"/>
          </a:xfrm>
          <a:prstGeom prst="rect">
            <a:avLst/>
          </a:prstGeom>
        </p:spPr>
        <p:txBody>
          <a:bodyPr anchor="ctr"/>
          <a:lstStyle>
            <a:lvl1pPr algn="ctr">
              <a:defRPr sz="2600">
                <a:solidFill>
                  <a:schemeClr val="tx2"/>
                </a:solidFill>
                <a:latin typeface="+mn-lt"/>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12" name="Text Placeholder 6">
            <a:extLst>
              <a:ext uri="{FF2B5EF4-FFF2-40B4-BE49-F238E27FC236}">
                <a16:creationId xmlns:a16="http://schemas.microsoft.com/office/drawing/2014/main" id="{0F0BDBCD-FBA8-BDCF-164D-9591B5D1E6E2}"/>
              </a:ext>
            </a:extLst>
          </p:cNvPr>
          <p:cNvSpPr>
            <a:spLocks noGrp="1"/>
          </p:cNvSpPr>
          <p:nvPr>
            <p:ph type="body" sz="quarter" idx="36"/>
          </p:nvPr>
        </p:nvSpPr>
        <p:spPr>
          <a:xfrm>
            <a:off x="14012235" y="6150575"/>
            <a:ext cx="5267904" cy="530089"/>
          </a:xfrm>
          <a:prstGeom prst="rect">
            <a:avLst/>
          </a:prstGeom>
        </p:spPr>
        <p:txBody>
          <a:bodyPr anchor="ctr"/>
          <a:lstStyle>
            <a:lvl1pPr algn="ctr">
              <a:defRPr sz="2600">
                <a:solidFill>
                  <a:schemeClr val="tx2"/>
                </a:solidFill>
                <a:latin typeface="+mn-lt"/>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13" name="Text Placeholder 32">
            <a:extLst>
              <a:ext uri="{FF2B5EF4-FFF2-40B4-BE49-F238E27FC236}">
                <a16:creationId xmlns:a16="http://schemas.microsoft.com/office/drawing/2014/main" id="{D8028E34-4300-6A28-01B3-6D5AD8636871}"/>
              </a:ext>
            </a:extLst>
          </p:cNvPr>
          <p:cNvSpPr>
            <a:spLocks noGrp="1"/>
          </p:cNvSpPr>
          <p:nvPr>
            <p:ph type="body" sz="quarter" idx="37" hasCustomPrompt="1"/>
          </p:nvPr>
        </p:nvSpPr>
        <p:spPr>
          <a:xfrm>
            <a:off x="814387" y="809625"/>
            <a:ext cx="20001660" cy="649524"/>
          </a:xfrm>
          <a:prstGeom prst="rect">
            <a:avLst/>
          </a:prstGeom>
        </p:spPr>
        <p:txBody>
          <a:bodyPr>
            <a:noAutofit/>
          </a:bodyPr>
          <a:lstStyle>
            <a:lvl1pPr>
              <a:defRPr sz="3600" b="1"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4" name="Text Placeholder 32">
            <a:extLst>
              <a:ext uri="{FF2B5EF4-FFF2-40B4-BE49-F238E27FC236}">
                <a16:creationId xmlns:a16="http://schemas.microsoft.com/office/drawing/2014/main" id="{490EA5B9-EEFE-B84B-B990-7123632AE384}"/>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15" name="Text Placeholder 32">
            <a:extLst>
              <a:ext uri="{FF2B5EF4-FFF2-40B4-BE49-F238E27FC236}">
                <a16:creationId xmlns:a16="http://schemas.microsoft.com/office/drawing/2014/main" id="{C605DE65-6444-73ED-B5F9-FFF1F94B349D}"/>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mj-lt"/>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16" name="Title 2">
            <a:extLst>
              <a:ext uri="{FF2B5EF4-FFF2-40B4-BE49-F238E27FC236}">
                <a16:creationId xmlns:a16="http://schemas.microsoft.com/office/drawing/2014/main" id="{B44115FA-3D80-F4B8-F086-30DFD75D1523}"/>
              </a:ext>
            </a:extLst>
          </p:cNvPr>
          <p:cNvSpPr>
            <a:spLocks noGrp="1"/>
          </p:cNvSpPr>
          <p:nvPr>
            <p:ph type="title" hasCustomPrompt="1"/>
          </p:nvPr>
        </p:nvSpPr>
        <p:spPr>
          <a:xfrm>
            <a:off x="813600" y="3747600"/>
            <a:ext cx="6012000" cy="1807199"/>
          </a:xfrm>
          <a:prstGeom prst="rect">
            <a:avLst/>
          </a:prstGeom>
        </p:spPr>
        <p:txBody>
          <a:bodyPr/>
          <a:lstStyle>
            <a:lvl1pPr>
              <a:defRPr>
                <a:solidFill>
                  <a:schemeClr val="tx2"/>
                </a:solidFill>
              </a:defRPr>
            </a:lvl1pPr>
          </a:lstStyle>
          <a:p>
            <a:r>
              <a:rPr lang="en-US" dirty="0"/>
              <a:t>Click to modify the pattern title style</a:t>
            </a:r>
          </a:p>
        </p:txBody>
      </p:sp>
      <p:sp>
        <p:nvSpPr>
          <p:cNvPr id="26" name="Marcador de número de diapositiva 2">
            <a:extLst>
              <a:ext uri="{FF2B5EF4-FFF2-40B4-BE49-F238E27FC236}">
                <a16:creationId xmlns:a16="http://schemas.microsoft.com/office/drawing/2014/main" id="{66BEBE6E-A49B-D3A3-41E9-0D5EAF5B1963}"/>
              </a:ext>
            </a:extLst>
          </p:cNvPr>
          <p:cNvSpPr>
            <a:spLocks noGrp="1"/>
          </p:cNvSpPr>
          <p:nvPr>
            <p:ph type="sldNum" sz="quarter" idx="4"/>
          </p:nvPr>
        </p:nvSpPr>
        <p:spPr>
          <a:xfrm>
            <a:off x="22328208" y="12906672"/>
            <a:ext cx="1239817" cy="481106"/>
          </a:xfrm>
          <a:prstGeom prst="rect">
            <a:avLst/>
          </a:prstGeom>
        </p:spPr>
        <p:txBody>
          <a:bodyPr/>
          <a:lstStyle>
            <a:lvl1pPr algn="r">
              <a:defRPr>
                <a:latin typeface="+mn-lt"/>
              </a:defRPr>
            </a:lvl1pPr>
          </a:lstStyle>
          <a:p>
            <a:fld id="{92A49E42-579D-0A4D-A382-D64C66A04E33}" type="slidenum">
              <a:rPr lang="es-ES" smtClean="0"/>
              <a:pPr/>
              <a:t>‹Nº›</a:t>
            </a:fld>
            <a:endParaRPr lang="es-ES"/>
          </a:p>
        </p:txBody>
      </p:sp>
      <p:grpSp>
        <p:nvGrpSpPr>
          <p:cNvPr id="3" name="Grupo 2">
            <a:extLst>
              <a:ext uri="{FF2B5EF4-FFF2-40B4-BE49-F238E27FC236}">
                <a16:creationId xmlns:a16="http://schemas.microsoft.com/office/drawing/2014/main" id="{E14C8C71-2F5B-B5C8-C511-B783A85E3FDB}"/>
              </a:ext>
            </a:extLst>
          </p:cNvPr>
          <p:cNvGrpSpPr/>
          <p:nvPr userDrawn="1"/>
        </p:nvGrpSpPr>
        <p:grpSpPr>
          <a:xfrm>
            <a:off x="21438577" y="859853"/>
            <a:ext cx="2129447" cy="525634"/>
            <a:chOff x="834843" y="1136199"/>
            <a:chExt cx="3592014" cy="886655"/>
          </a:xfrm>
        </p:grpSpPr>
        <p:sp>
          <p:nvSpPr>
            <p:cNvPr id="4" name="Forma libre 4">
              <a:extLst>
                <a:ext uri="{FF2B5EF4-FFF2-40B4-BE49-F238E27FC236}">
                  <a16:creationId xmlns:a16="http://schemas.microsoft.com/office/drawing/2014/main" id="{07D6E876-50BE-E203-A3A6-34FF3C670735}"/>
                </a:ext>
              </a:extLst>
            </p:cNvPr>
            <p:cNvSpPr/>
            <p:nvPr/>
          </p:nvSpPr>
          <p:spPr>
            <a:xfrm>
              <a:off x="1976565" y="1344231"/>
              <a:ext cx="69277" cy="470840"/>
            </a:xfrm>
            <a:custGeom>
              <a:avLst/>
              <a:gdLst>
                <a:gd name="connsiteX0" fmla="*/ 0 w 69277"/>
                <a:gd name="connsiteY0" fmla="*/ 0 h 470840"/>
                <a:gd name="connsiteX1" fmla="*/ 69277 w 69277"/>
                <a:gd name="connsiteY1" fmla="*/ 0 h 470840"/>
                <a:gd name="connsiteX2" fmla="*/ 69277 w 69277"/>
                <a:gd name="connsiteY2" fmla="*/ 470841 h 470840"/>
                <a:gd name="connsiteX3" fmla="*/ 0 w 69277"/>
                <a:gd name="connsiteY3" fmla="*/ 470841 h 470840"/>
              </a:gdLst>
              <a:ahLst/>
              <a:cxnLst>
                <a:cxn ang="0">
                  <a:pos x="connsiteX0" y="connsiteY0"/>
                </a:cxn>
                <a:cxn ang="0">
                  <a:pos x="connsiteX1" y="connsiteY1"/>
                </a:cxn>
                <a:cxn ang="0">
                  <a:pos x="connsiteX2" y="connsiteY2"/>
                </a:cxn>
                <a:cxn ang="0">
                  <a:pos x="connsiteX3" y="connsiteY3"/>
                </a:cxn>
              </a:cxnLst>
              <a:rect l="l" t="t" r="r" b="b"/>
              <a:pathLst>
                <a:path w="69277" h="470840">
                  <a:moveTo>
                    <a:pt x="0" y="0"/>
                  </a:moveTo>
                  <a:lnTo>
                    <a:pt x="69277" y="0"/>
                  </a:lnTo>
                  <a:lnTo>
                    <a:pt x="69277" y="470841"/>
                  </a:lnTo>
                  <a:lnTo>
                    <a:pt x="0" y="470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5" name="Forma libre 8">
              <a:extLst>
                <a:ext uri="{FF2B5EF4-FFF2-40B4-BE49-F238E27FC236}">
                  <a16:creationId xmlns:a16="http://schemas.microsoft.com/office/drawing/2014/main" id="{17261000-CC7C-8F7C-1B60-E14A26975768}"/>
                </a:ext>
              </a:extLst>
            </p:cNvPr>
            <p:cNvSpPr/>
            <p:nvPr/>
          </p:nvSpPr>
          <p:spPr>
            <a:xfrm>
              <a:off x="2107666" y="1344231"/>
              <a:ext cx="338270" cy="477594"/>
            </a:xfrm>
            <a:custGeom>
              <a:avLst/>
              <a:gdLst>
                <a:gd name="connsiteX0" fmla="*/ 261244 w 338270"/>
                <a:gd name="connsiteY0" fmla="*/ 144983 h 477594"/>
                <a:gd name="connsiteX1" fmla="*/ 181568 w 338270"/>
                <a:gd name="connsiteY1" fmla="*/ 122441 h 477594"/>
                <a:gd name="connsiteX2" fmla="*/ 116337 w 338270"/>
                <a:gd name="connsiteY2" fmla="*/ 138238 h 477594"/>
                <a:gd name="connsiteX3" fmla="*/ 72294 w 338270"/>
                <a:gd name="connsiteY3" fmla="*/ 179951 h 477594"/>
                <a:gd name="connsiteX4" fmla="*/ 65905 w 338270"/>
                <a:gd name="connsiteY4" fmla="*/ 190424 h 477594"/>
                <a:gd name="connsiteX5" fmla="*/ 65905 w 338270"/>
                <a:gd name="connsiteY5" fmla="*/ 0 h 477594"/>
                <a:gd name="connsiteX6" fmla="*/ 0 w 338270"/>
                <a:gd name="connsiteY6" fmla="*/ 0 h 477594"/>
                <a:gd name="connsiteX7" fmla="*/ 0 w 338270"/>
                <a:gd name="connsiteY7" fmla="*/ 470876 h 477594"/>
                <a:gd name="connsiteX8" fmla="*/ 65905 w 338270"/>
                <a:gd name="connsiteY8" fmla="*/ 470876 h 477594"/>
                <a:gd name="connsiteX9" fmla="*/ 65905 w 338270"/>
                <a:gd name="connsiteY9" fmla="*/ 409993 h 477594"/>
                <a:gd name="connsiteX10" fmla="*/ 71974 w 338270"/>
                <a:gd name="connsiteY10" fmla="*/ 420075 h 477594"/>
                <a:gd name="connsiteX11" fmla="*/ 116018 w 338270"/>
                <a:gd name="connsiteY11" fmla="*/ 461788 h 477594"/>
                <a:gd name="connsiteX12" fmla="*/ 181568 w 338270"/>
                <a:gd name="connsiteY12" fmla="*/ 477586 h 477594"/>
                <a:gd name="connsiteX13" fmla="*/ 243428 w 338270"/>
                <a:gd name="connsiteY13" fmla="*/ 464486 h 477594"/>
                <a:gd name="connsiteX14" fmla="*/ 292866 w 338270"/>
                <a:gd name="connsiteY14" fmla="*/ 427814 h 477594"/>
                <a:gd name="connsiteX15" fmla="*/ 326156 w 338270"/>
                <a:gd name="connsiteY15" fmla="*/ 371653 h 477594"/>
                <a:gd name="connsiteX16" fmla="*/ 338258 w 338270"/>
                <a:gd name="connsiteY16" fmla="*/ 300013 h 477594"/>
                <a:gd name="connsiteX17" fmla="*/ 317425 w 338270"/>
                <a:gd name="connsiteY17" fmla="*/ 207712 h 477594"/>
                <a:gd name="connsiteX18" fmla="*/ 261244 w 338270"/>
                <a:gd name="connsiteY18" fmla="*/ 144983 h 477594"/>
                <a:gd name="connsiteX19" fmla="*/ 263267 w 338270"/>
                <a:gd name="connsiteY19" fmla="*/ 349465 h 477594"/>
                <a:gd name="connsiteX20" fmla="*/ 241653 w 338270"/>
                <a:gd name="connsiteY20" fmla="*/ 386776 h 477594"/>
                <a:gd name="connsiteX21" fmla="*/ 209038 w 338270"/>
                <a:gd name="connsiteY21" fmla="*/ 410313 h 477594"/>
                <a:gd name="connsiteX22" fmla="*/ 167337 w 338270"/>
                <a:gd name="connsiteY22" fmla="*/ 418407 h 477594"/>
                <a:gd name="connsiteX23" fmla="*/ 93375 w 338270"/>
                <a:gd name="connsiteY23" fmla="*/ 387131 h 477594"/>
                <a:gd name="connsiteX24" fmla="*/ 64450 w 338270"/>
                <a:gd name="connsiteY24" fmla="*/ 300013 h 477594"/>
                <a:gd name="connsiteX25" fmla="*/ 72187 w 338270"/>
                <a:gd name="connsiteY25" fmla="*/ 250313 h 477594"/>
                <a:gd name="connsiteX26" fmla="*/ 93694 w 338270"/>
                <a:gd name="connsiteY26" fmla="*/ 213321 h 477594"/>
                <a:gd name="connsiteX27" fmla="*/ 126310 w 338270"/>
                <a:gd name="connsiteY27" fmla="*/ 190104 h 477594"/>
                <a:gd name="connsiteX28" fmla="*/ 167337 w 338270"/>
                <a:gd name="connsiteY28" fmla="*/ 182365 h 477594"/>
                <a:gd name="connsiteX29" fmla="*/ 241866 w 338270"/>
                <a:gd name="connsiteY29" fmla="*/ 213321 h 477594"/>
                <a:gd name="connsiteX30" fmla="*/ 270791 w 338270"/>
                <a:gd name="connsiteY30" fmla="*/ 300084 h 477594"/>
                <a:gd name="connsiteX31" fmla="*/ 263267 w 338270"/>
                <a:gd name="connsiteY31" fmla="*/ 349465 h 47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8270" h="477594">
                  <a:moveTo>
                    <a:pt x="261244" y="144983"/>
                  </a:moveTo>
                  <a:cubicBezTo>
                    <a:pt x="237441" y="129878"/>
                    <a:pt x="209755" y="122047"/>
                    <a:pt x="181568" y="122441"/>
                  </a:cubicBezTo>
                  <a:cubicBezTo>
                    <a:pt x="156015" y="122441"/>
                    <a:pt x="134270" y="127705"/>
                    <a:pt x="116337" y="138238"/>
                  </a:cubicBezTo>
                  <a:cubicBezTo>
                    <a:pt x="98642" y="148565"/>
                    <a:pt x="83569" y="162840"/>
                    <a:pt x="72294" y="179951"/>
                  </a:cubicBezTo>
                  <a:cubicBezTo>
                    <a:pt x="70058" y="183501"/>
                    <a:pt x="67928" y="186874"/>
                    <a:pt x="65905" y="190424"/>
                  </a:cubicBezTo>
                  <a:lnTo>
                    <a:pt x="65905" y="0"/>
                  </a:lnTo>
                  <a:lnTo>
                    <a:pt x="0" y="0"/>
                  </a:lnTo>
                  <a:lnTo>
                    <a:pt x="0" y="470876"/>
                  </a:lnTo>
                  <a:lnTo>
                    <a:pt x="65905" y="470876"/>
                  </a:lnTo>
                  <a:lnTo>
                    <a:pt x="65905" y="409993"/>
                  </a:lnTo>
                  <a:cubicBezTo>
                    <a:pt x="67822" y="413543"/>
                    <a:pt x="69845" y="416809"/>
                    <a:pt x="71974" y="420075"/>
                  </a:cubicBezTo>
                  <a:cubicBezTo>
                    <a:pt x="83108" y="437304"/>
                    <a:pt x="98212" y="451607"/>
                    <a:pt x="116018" y="461788"/>
                  </a:cubicBezTo>
                  <a:cubicBezTo>
                    <a:pt x="134143" y="472321"/>
                    <a:pt x="155990" y="477586"/>
                    <a:pt x="181568" y="477586"/>
                  </a:cubicBezTo>
                  <a:cubicBezTo>
                    <a:pt x="202901" y="477820"/>
                    <a:pt x="224022" y="473347"/>
                    <a:pt x="243428" y="464486"/>
                  </a:cubicBezTo>
                  <a:cubicBezTo>
                    <a:pt x="262227" y="455746"/>
                    <a:pt x="279046" y="443271"/>
                    <a:pt x="292866" y="427814"/>
                  </a:cubicBezTo>
                  <a:cubicBezTo>
                    <a:pt x="307438" y="411388"/>
                    <a:pt x="318738" y="392325"/>
                    <a:pt x="326156" y="371653"/>
                  </a:cubicBezTo>
                  <a:cubicBezTo>
                    <a:pt x="334428" y="348684"/>
                    <a:pt x="338528" y="324423"/>
                    <a:pt x="338258" y="300013"/>
                  </a:cubicBezTo>
                  <a:cubicBezTo>
                    <a:pt x="338258" y="265035"/>
                    <a:pt x="331312" y="234267"/>
                    <a:pt x="317425" y="207712"/>
                  </a:cubicBezTo>
                  <a:cubicBezTo>
                    <a:pt x="304634" y="182159"/>
                    <a:pt x="285235" y="160500"/>
                    <a:pt x="261244" y="144983"/>
                  </a:cubicBezTo>
                  <a:close/>
                  <a:moveTo>
                    <a:pt x="263267" y="349465"/>
                  </a:moveTo>
                  <a:cubicBezTo>
                    <a:pt x="258575" y="363200"/>
                    <a:pt x="251232" y="375877"/>
                    <a:pt x="241653" y="386776"/>
                  </a:cubicBezTo>
                  <a:cubicBezTo>
                    <a:pt x="232674" y="396957"/>
                    <a:pt x="221530" y="404998"/>
                    <a:pt x="209038" y="410313"/>
                  </a:cubicBezTo>
                  <a:cubicBezTo>
                    <a:pt x="195839" y="415837"/>
                    <a:pt x="181643" y="418591"/>
                    <a:pt x="167337" y="418407"/>
                  </a:cubicBezTo>
                  <a:cubicBezTo>
                    <a:pt x="137312" y="418407"/>
                    <a:pt x="112657" y="407980"/>
                    <a:pt x="93375" y="387131"/>
                  </a:cubicBezTo>
                  <a:cubicBezTo>
                    <a:pt x="74093" y="366282"/>
                    <a:pt x="64450" y="337242"/>
                    <a:pt x="64450" y="300013"/>
                  </a:cubicBezTo>
                  <a:cubicBezTo>
                    <a:pt x="64159" y="283126"/>
                    <a:pt x="66775" y="266313"/>
                    <a:pt x="72187" y="250313"/>
                  </a:cubicBezTo>
                  <a:cubicBezTo>
                    <a:pt x="76904" y="236709"/>
                    <a:pt x="84208" y="224149"/>
                    <a:pt x="93694" y="213321"/>
                  </a:cubicBezTo>
                  <a:cubicBezTo>
                    <a:pt x="102638" y="203175"/>
                    <a:pt x="113796" y="195230"/>
                    <a:pt x="126310" y="190104"/>
                  </a:cubicBezTo>
                  <a:cubicBezTo>
                    <a:pt x="139345" y="184861"/>
                    <a:pt x="153286" y="182230"/>
                    <a:pt x="167337" y="182365"/>
                  </a:cubicBezTo>
                  <a:cubicBezTo>
                    <a:pt x="197834" y="182365"/>
                    <a:pt x="222677" y="192685"/>
                    <a:pt x="241866" y="213321"/>
                  </a:cubicBezTo>
                  <a:cubicBezTo>
                    <a:pt x="261056" y="233958"/>
                    <a:pt x="270695" y="262880"/>
                    <a:pt x="270791" y="300084"/>
                  </a:cubicBezTo>
                  <a:cubicBezTo>
                    <a:pt x="271100" y="316851"/>
                    <a:pt x="268555" y="333550"/>
                    <a:pt x="263267" y="349465"/>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6" name="Forma libre 9">
              <a:extLst>
                <a:ext uri="{FF2B5EF4-FFF2-40B4-BE49-F238E27FC236}">
                  <a16:creationId xmlns:a16="http://schemas.microsoft.com/office/drawing/2014/main" id="{813ACB11-7E1B-AC62-8EE0-8038D133CEB2}"/>
                </a:ext>
              </a:extLst>
            </p:cNvPr>
            <p:cNvSpPr/>
            <p:nvPr/>
          </p:nvSpPr>
          <p:spPr>
            <a:xfrm>
              <a:off x="2474474" y="1466649"/>
              <a:ext cx="322129" cy="355875"/>
            </a:xfrm>
            <a:custGeom>
              <a:avLst/>
              <a:gdLst>
                <a:gd name="connsiteX0" fmla="*/ 245470 w 322129"/>
                <a:gd name="connsiteY0" fmla="*/ 21891 h 355875"/>
                <a:gd name="connsiteX1" fmla="*/ 164091 w 322129"/>
                <a:gd name="connsiteY1" fmla="*/ 23 h 355875"/>
                <a:gd name="connsiteX2" fmla="*/ 97866 w 322129"/>
                <a:gd name="connsiteY2" fmla="*/ 12448 h 355875"/>
                <a:gd name="connsiteX3" fmla="*/ 45767 w 322129"/>
                <a:gd name="connsiteY3" fmla="*/ 48552 h 355875"/>
                <a:gd name="connsiteX4" fmla="*/ 11803 w 322129"/>
                <a:gd name="connsiteY4" fmla="*/ 104713 h 355875"/>
                <a:gd name="connsiteX5" fmla="*/ 20 w 322129"/>
                <a:gd name="connsiteY5" fmla="*/ 177702 h 355875"/>
                <a:gd name="connsiteX6" fmla="*/ 21527 w 322129"/>
                <a:gd name="connsiteY6" fmla="*/ 270855 h 355875"/>
                <a:gd name="connsiteX7" fmla="*/ 80689 w 322129"/>
                <a:gd name="connsiteY7" fmla="*/ 333300 h 355875"/>
                <a:gd name="connsiteX8" fmla="*/ 167427 w 322129"/>
                <a:gd name="connsiteY8" fmla="*/ 355842 h 355875"/>
                <a:gd name="connsiteX9" fmla="*/ 224922 w 322129"/>
                <a:gd name="connsiteY9" fmla="*/ 347429 h 355875"/>
                <a:gd name="connsiteX10" fmla="*/ 276028 w 322129"/>
                <a:gd name="connsiteY10" fmla="*/ 319880 h 355875"/>
                <a:gd name="connsiteX11" fmla="*/ 316061 w 322129"/>
                <a:gd name="connsiteY11" fmla="*/ 270429 h 355875"/>
                <a:gd name="connsiteX12" fmla="*/ 264955 w 322129"/>
                <a:gd name="connsiteY12" fmla="*/ 238798 h 355875"/>
                <a:gd name="connsiteX13" fmla="*/ 239402 w 322129"/>
                <a:gd name="connsiteY13" fmla="*/ 272772 h 355875"/>
                <a:gd name="connsiteX14" fmla="*/ 206431 w 322129"/>
                <a:gd name="connsiteY14" fmla="*/ 291622 h 355875"/>
                <a:gd name="connsiteX15" fmla="*/ 167392 w 322129"/>
                <a:gd name="connsiteY15" fmla="*/ 297338 h 355875"/>
                <a:gd name="connsiteX16" fmla="*/ 115612 w 322129"/>
                <a:gd name="connsiteY16" fmla="*/ 283883 h 355875"/>
                <a:gd name="connsiteX17" fmla="*/ 79695 w 322129"/>
                <a:gd name="connsiteY17" fmla="*/ 243803 h 355875"/>
                <a:gd name="connsiteX18" fmla="*/ 67167 w 322129"/>
                <a:gd name="connsiteY18" fmla="*/ 193038 h 355875"/>
                <a:gd name="connsiteX19" fmla="*/ 321455 w 322129"/>
                <a:gd name="connsiteY19" fmla="*/ 193038 h 355875"/>
                <a:gd name="connsiteX20" fmla="*/ 322130 w 322129"/>
                <a:gd name="connsiteY20" fmla="*/ 183630 h 355875"/>
                <a:gd name="connsiteX21" fmla="*/ 322130 w 322129"/>
                <a:gd name="connsiteY21" fmla="*/ 174862 h 355875"/>
                <a:gd name="connsiteX22" fmla="*/ 301616 w 322129"/>
                <a:gd name="connsiteY22" fmla="*/ 83058 h 355875"/>
                <a:gd name="connsiteX23" fmla="*/ 245470 w 322129"/>
                <a:gd name="connsiteY23" fmla="*/ 21891 h 355875"/>
                <a:gd name="connsiteX24" fmla="*/ 92472 w 322129"/>
                <a:gd name="connsiteY24" fmla="*/ 87140 h 355875"/>
                <a:gd name="connsiteX25" fmla="*/ 123100 w 322129"/>
                <a:gd name="connsiteY25" fmla="*/ 63568 h 355875"/>
                <a:gd name="connsiteX26" fmla="*/ 163417 w 322129"/>
                <a:gd name="connsiteY26" fmla="*/ 55865 h 355875"/>
                <a:gd name="connsiteX27" fmla="*/ 229748 w 322129"/>
                <a:gd name="connsiteY27" fmla="*/ 85436 h 355875"/>
                <a:gd name="connsiteX28" fmla="*/ 253491 w 322129"/>
                <a:gd name="connsiteY28" fmla="*/ 143976 h 355875"/>
                <a:gd name="connsiteX29" fmla="*/ 69119 w 322129"/>
                <a:gd name="connsiteY29" fmla="*/ 143976 h 355875"/>
                <a:gd name="connsiteX30" fmla="*/ 73307 w 322129"/>
                <a:gd name="connsiteY30" fmla="*/ 125481 h 355875"/>
                <a:gd name="connsiteX31" fmla="*/ 92472 w 322129"/>
                <a:gd name="connsiteY31" fmla="*/ 87140 h 3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2129" h="355875">
                  <a:moveTo>
                    <a:pt x="245470" y="21891"/>
                  </a:moveTo>
                  <a:cubicBezTo>
                    <a:pt x="220932" y="7105"/>
                    <a:pt x="192732" y="-471"/>
                    <a:pt x="164091" y="23"/>
                  </a:cubicBezTo>
                  <a:cubicBezTo>
                    <a:pt x="141413" y="-261"/>
                    <a:pt x="118902" y="3963"/>
                    <a:pt x="97866" y="12448"/>
                  </a:cubicBezTo>
                  <a:cubicBezTo>
                    <a:pt x="78127" y="20631"/>
                    <a:pt x="60360" y="32939"/>
                    <a:pt x="45767" y="48552"/>
                  </a:cubicBezTo>
                  <a:cubicBezTo>
                    <a:pt x="30680" y="64718"/>
                    <a:pt x="19117" y="83842"/>
                    <a:pt x="11803" y="104713"/>
                  </a:cubicBezTo>
                  <a:cubicBezTo>
                    <a:pt x="3672" y="128175"/>
                    <a:pt x="-318" y="152873"/>
                    <a:pt x="20" y="177702"/>
                  </a:cubicBezTo>
                  <a:cubicBezTo>
                    <a:pt x="20" y="213202"/>
                    <a:pt x="7189" y="244254"/>
                    <a:pt x="21527" y="270855"/>
                  </a:cubicBezTo>
                  <a:cubicBezTo>
                    <a:pt x="35141" y="296709"/>
                    <a:pt x="55608" y="318315"/>
                    <a:pt x="80689" y="333300"/>
                  </a:cubicBezTo>
                  <a:cubicBezTo>
                    <a:pt x="106977" y="348657"/>
                    <a:pt x="136991" y="356456"/>
                    <a:pt x="167427" y="355842"/>
                  </a:cubicBezTo>
                  <a:cubicBezTo>
                    <a:pt x="186901" y="355881"/>
                    <a:pt x="206275" y="353045"/>
                    <a:pt x="224922" y="347429"/>
                  </a:cubicBezTo>
                  <a:cubicBezTo>
                    <a:pt x="243639" y="341784"/>
                    <a:pt x="261022" y="332416"/>
                    <a:pt x="276028" y="319880"/>
                  </a:cubicBezTo>
                  <a:cubicBezTo>
                    <a:pt x="292349" y="306050"/>
                    <a:pt x="305928" y="289276"/>
                    <a:pt x="316061" y="270429"/>
                  </a:cubicBezTo>
                  <a:lnTo>
                    <a:pt x="264955" y="238798"/>
                  </a:lnTo>
                  <a:cubicBezTo>
                    <a:pt x="258598" y="251596"/>
                    <a:pt x="249935" y="263115"/>
                    <a:pt x="239402" y="272772"/>
                  </a:cubicBezTo>
                  <a:cubicBezTo>
                    <a:pt x="229876" y="281327"/>
                    <a:pt x="218636" y="287753"/>
                    <a:pt x="206431" y="291622"/>
                  </a:cubicBezTo>
                  <a:cubicBezTo>
                    <a:pt x="193786" y="295506"/>
                    <a:pt x="180619" y="297434"/>
                    <a:pt x="167392" y="297338"/>
                  </a:cubicBezTo>
                  <a:cubicBezTo>
                    <a:pt x="149231" y="297636"/>
                    <a:pt x="131330" y="292985"/>
                    <a:pt x="115612" y="283883"/>
                  </a:cubicBezTo>
                  <a:cubicBezTo>
                    <a:pt x="99932" y="274380"/>
                    <a:pt x="87432" y="260428"/>
                    <a:pt x="79695" y="243803"/>
                  </a:cubicBezTo>
                  <a:cubicBezTo>
                    <a:pt x="72289" y="227846"/>
                    <a:pt x="68037" y="210610"/>
                    <a:pt x="67167" y="193038"/>
                  </a:cubicBezTo>
                  <a:lnTo>
                    <a:pt x="321455" y="193038"/>
                  </a:lnTo>
                  <a:cubicBezTo>
                    <a:pt x="321909" y="189921"/>
                    <a:pt x="322133" y="186779"/>
                    <a:pt x="322130" y="183630"/>
                  </a:cubicBezTo>
                  <a:lnTo>
                    <a:pt x="322130" y="174862"/>
                  </a:lnTo>
                  <a:cubicBezTo>
                    <a:pt x="322130" y="139883"/>
                    <a:pt x="315291" y="109282"/>
                    <a:pt x="301616" y="83058"/>
                  </a:cubicBezTo>
                  <a:cubicBezTo>
                    <a:pt x="288900" y="57878"/>
                    <a:pt x="269469" y="36709"/>
                    <a:pt x="245470" y="21891"/>
                  </a:cubicBezTo>
                  <a:close/>
                  <a:moveTo>
                    <a:pt x="92472" y="87140"/>
                  </a:moveTo>
                  <a:cubicBezTo>
                    <a:pt x="100507" y="76803"/>
                    <a:pt x="111051" y="68687"/>
                    <a:pt x="123100" y="63568"/>
                  </a:cubicBezTo>
                  <a:cubicBezTo>
                    <a:pt x="135880" y="58296"/>
                    <a:pt x="149593" y="55677"/>
                    <a:pt x="163417" y="55865"/>
                  </a:cubicBezTo>
                  <a:cubicBezTo>
                    <a:pt x="188860" y="55176"/>
                    <a:pt x="213249" y="66046"/>
                    <a:pt x="229748" y="85436"/>
                  </a:cubicBezTo>
                  <a:cubicBezTo>
                    <a:pt x="242074" y="99637"/>
                    <a:pt x="249988" y="119151"/>
                    <a:pt x="253491" y="143976"/>
                  </a:cubicBezTo>
                  <a:lnTo>
                    <a:pt x="69119" y="143976"/>
                  </a:lnTo>
                  <a:cubicBezTo>
                    <a:pt x="70131" y="137728"/>
                    <a:pt x="71529" y="131551"/>
                    <a:pt x="73307" y="125481"/>
                  </a:cubicBezTo>
                  <a:cubicBezTo>
                    <a:pt x="77236" y="111611"/>
                    <a:pt x="83738" y="98607"/>
                    <a:pt x="92472" y="8714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9" name="Forma libre 10">
              <a:extLst>
                <a:ext uri="{FF2B5EF4-FFF2-40B4-BE49-F238E27FC236}">
                  <a16:creationId xmlns:a16="http://schemas.microsoft.com/office/drawing/2014/main" id="{5DCBDB68-C0ED-E177-4E65-7716EC0E9141}"/>
                </a:ext>
              </a:extLst>
            </p:cNvPr>
            <p:cNvSpPr/>
            <p:nvPr/>
          </p:nvSpPr>
          <p:spPr>
            <a:xfrm>
              <a:off x="2839086" y="1466660"/>
              <a:ext cx="178090" cy="348447"/>
            </a:xfrm>
            <a:custGeom>
              <a:avLst/>
              <a:gdLst>
                <a:gd name="connsiteX0" fmla="*/ 178090 w 178090"/>
                <a:gd name="connsiteY0" fmla="*/ 11 h 348447"/>
                <a:gd name="connsiteX1" fmla="*/ 158571 w 178090"/>
                <a:gd name="connsiteY1" fmla="*/ 11 h 348447"/>
                <a:gd name="connsiteX2" fmla="*/ 104448 w 178090"/>
                <a:gd name="connsiteY2" fmla="*/ 15490 h 348447"/>
                <a:gd name="connsiteX3" fmla="*/ 65764 w 178090"/>
                <a:gd name="connsiteY3" fmla="*/ 62741 h 348447"/>
                <a:gd name="connsiteX4" fmla="*/ 65764 w 178090"/>
                <a:gd name="connsiteY4" fmla="*/ 6721 h 348447"/>
                <a:gd name="connsiteX5" fmla="*/ 0 w 178090"/>
                <a:gd name="connsiteY5" fmla="*/ 6721 h 348447"/>
                <a:gd name="connsiteX6" fmla="*/ 0 w 178090"/>
                <a:gd name="connsiteY6" fmla="*/ 348447 h 348447"/>
                <a:gd name="connsiteX7" fmla="*/ 65870 w 178090"/>
                <a:gd name="connsiteY7" fmla="*/ 348447 h 348447"/>
                <a:gd name="connsiteX8" fmla="*/ 65870 w 178090"/>
                <a:gd name="connsiteY8" fmla="*/ 166153 h 348447"/>
                <a:gd name="connsiteX9" fmla="*/ 88087 w 178090"/>
                <a:gd name="connsiteY9" fmla="*/ 96182 h 348447"/>
                <a:gd name="connsiteX10" fmla="*/ 144445 w 178090"/>
                <a:gd name="connsiteY10" fmla="*/ 69841 h 348447"/>
                <a:gd name="connsiteX11" fmla="*/ 178090 w 178090"/>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90" h="348447">
                  <a:moveTo>
                    <a:pt x="178090" y="11"/>
                  </a:moveTo>
                  <a:lnTo>
                    <a:pt x="158571" y="11"/>
                  </a:lnTo>
                  <a:cubicBezTo>
                    <a:pt x="139399" y="-283"/>
                    <a:pt x="120568" y="5102"/>
                    <a:pt x="104448" y="15490"/>
                  </a:cubicBezTo>
                  <a:cubicBezTo>
                    <a:pt x="88523" y="25689"/>
                    <a:pt x="75630" y="41440"/>
                    <a:pt x="65764" y="62741"/>
                  </a:cubicBezTo>
                  <a:lnTo>
                    <a:pt x="65764" y="6721"/>
                  </a:lnTo>
                  <a:lnTo>
                    <a:pt x="0" y="6721"/>
                  </a:lnTo>
                  <a:lnTo>
                    <a:pt x="0" y="348447"/>
                  </a:lnTo>
                  <a:lnTo>
                    <a:pt x="65870" y="348447"/>
                  </a:lnTo>
                  <a:lnTo>
                    <a:pt x="65870" y="166153"/>
                  </a:lnTo>
                  <a:cubicBezTo>
                    <a:pt x="65870" y="137018"/>
                    <a:pt x="73277" y="113694"/>
                    <a:pt x="88087" y="96182"/>
                  </a:cubicBezTo>
                  <a:cubicBezTo>
                    <a:pt x="101822" y="79195"/>
                    <a:pt x="122608" y="69482"/>
                    <a:pt x="144445" y="69841"/>
                  </a:cubicBezTo>
                  <a:lnTo>
                    <a:pt x="178090"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7" name="Forma libre 11">
              <a:extLst>
                <a:ext uri="{FF2B5EF4-FFF2-40B4-BE49-F238E27FC236}">
                  <a16:creationId xmlns:a16="http://schemas.microsoft.com/office/drawing/2014/main" id="{8846D33C-E0FE-C3B9-03C5-BDE668E0A8B2}"/>
                </a:ext>
              </a:extLst>
            </p:cNvPr>
            <p:cNvSpPr/>
            <p:nvPr/>
          </p:nvSpPr>
          <p:spPr>
            <a:xfrm>
              <a:off x="3017228" y="1344231"/>
              <a:ext cx="337425" cy="477491"/>
            </a:xfrm>
            <a:custGeom>
              <a:avLst/>
              <a:gdLst>
                <a:gd name="connsiteX0" fmla="*/ 271591 w 337425"/>
                <a:gd name="connsiteY0" fmla="*/ 190424 h 477491"/>
                <a:gd name="connsiteX1" fmla="*/ 265203 w 337425"/>
                <a:gd name="connsiteY1" fmla="*/ 179951 h 477491"/>
                <a:gd name="connsiteX2" fmla="*/ 221159 w 337425"/>
                <a:gd name="connsiteY2" fmla="*/ 138238 h 477491"/>
                <a:gd name="connsiteX3" fmla="*/ 156602 w 337425"/>
                <a:gd name="connsiteY3" fmla="*/ 122441 h 477491"/>
                <a:gd name="connsiteX4" fmla="*/ 94423 w 337425"/>
                <a:gd name="connsiteY4" fmla="*/ 135221 h 477491"/>
                <a:gd name="connsiteX5" fmla="*/ 44737 w 337425"/>
                <a:gd name="connsiteY5" fmla="*/ 171893 h 477491"/>
                <a:gd name="connsiteX6" fmla="*/ 11767 w 337425"/>
                <a:gd name="connsiteY6" fmla="*/ 228054 h 477491"/>
                <a:gd name="connsiteX7" fmla="*/ 19 w 337425"/>
                <a:gd name="connsiteY7" fmla="*/ 300013 h 477491"/>
                <a:gd name="connsiteX8" fmla="*/ 20497 w 337425"/>
                <a:gd name="connsiteY8" fmla="*/ 392491 h 477491"/>
                <a:gd name="connsiteX9" fmla="*/ 76607 w 337425"/>
                <a:gd name="connsiteY9" fmla="*/ 454972 h 477491"/>
                <a:gd name="connsiteX10" fmla="*/ 156602 w 337425"/>
                <a:gd name="connsiteY10" fmla="*/ 477479 h 477491"/>
                <a:gd name="connsiteX11" fmla="*/ 221514 w 337425"/>
                <a:gd name="connsiteY11" fmla="*/ 461682 h 477491"/>
                <a:gd name="connsiteX12" fmla="*/ 265487 w 337425"/>
                <a:gd name="connsiteY12" fmla="*/ 420075 h 477491"/>
                <a:gd name="connsiteX13" fmla="*/ 271520 w 337425"/>
                <a:gd name="connsiteY13" fmla="*/ 409993 h 477491"/>
                <a:gd name="connsiteX14" fmla="*/ 271520 w 337425"/>
                <a:gd name="connsiteY14" fmla="*/ 470876 h 477491"/>
                <a:gd name="connsiteX15" fmla="*/ 337425 w 337425"/>
                <a:gd name="connsiteY15" fmla="*/ 470876 h 477491"/>
                <a:gd name="connsiteX16" fmla="*/ 337425 w 337425"/>
                <a:gd name="connsiteY16" fmla="*/ 0 h 477491"/>
                <a:gd name="connsiteX17" fmla="*/ 271591 w 337425"/>
                <a:gd name="connsiteY17" fmla="*/ 0 h 477491"/>
                <a:gd name="connsiteX18" fmla="*/ 244370 w 337425"/>
                <a:gd name="connsiteY18" fmla="*/ 386776 h 477491"/>
                <a:gd name="connsiteX19" fmla="*/ 211435 w 337425"/>
                <a:gd name="connsiteY19" fmla="*/ 410313 h 477491"/>
                <a:gd name="connsiteX20" fmla="*/ 170053 w 337425"/>
                <a:gd name="connsiteY20" fmla="*/ 418407 h 477491"/>
                <a:gd name="connsiteX21" fmla="*/ 95524 w 337425"/>
                <a:gd name="connsiteY21" fmla="*/ 387131 h 477491"/>
                <a:gd name="connsiteX22" fmla="*/ 66599 w 337425"/>
                <a:gd name="connsiteY22" fmla="*/ 300013 h 477491"/>
                <a:gd name="connsiteX23" fmla="*/ 74336 w 337425"/>
                <a:gd name="connsiteY23" fmla="*/ 250313 h 477491"/>
                <a:gd name="connsiteX24" fmla="*/ 95879 w 337425"/>
                <a:gd name="connsiteY24" fmla="*/ 213321 h 477491"/>
                <a:gd name="connsiteX25" fmla="*/ 128494 w 337425"/>
                <a:gd name="connsiteY25" fmla="*/ 190104 h 477491"/>
                <a:gd name="connsiteX26" fmla="*/ 170160 w 337425"/>
                <a:gd name="connsiteY26" fmla="*/ 182365 h 477491"/>
                <a:gd name="connsiteX27" fmla="*/ 244157 w 337425"/>
                <a:gd name="connsiteY27" fmla="*/ 213321 h 477491"/>
                <a:gd name="connsiteX28" fmla="*/ 273046 w 337425"/>
                <a:gd name="connsiteY28" fmla="*/ 300084 h 477491"/>
                <a:gd name="connsiteX29" fmla="*/ 265487 w 337425"/>
                <a:gd name="connsiteY29" fmla="*/ 349465 h 477491"/>
                <a:gd name="connsiteX30" fmla="*/ 244370 w 337425"/>
                <a:gd name="connsiteY30" fmla="*/ 386776 h 47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7425" h="477491">
                  <a:moveTo>
                    <a:pt x="271591" y="190424"/>
                  </a:moveTo>
                  <a:cubicBezTo>
                    <a:pt x="269568" y="186874"/>
                    <a:pt x="267474" y="183324"/>
                    <a:pt x="265203" y="179951"/>
                  </a:cubicBezTo>
                  <a:cubicBezTo>
                    <a:pt x="253927" y="162840"/>
                    <a:pt x="238855" y="148565"/>
                    <a:pt x="221159" y="138238"/>
                  </a:cubicBezTo>
                  <a:cubicBezTo>
                    <a:pt x="203247" y="127684"/>
                    <a:pt x="181730" y="122416"/>
                    <a:pt x="156602" y="122441"/>
                  </a:cubicBezTo>
                  <a:cubicBezTo>
                    <a:pt x="135202" y="122231"/>
                    <a:pt x="114007" y="126587"/>
                    <a:pt x="94423" y="135221"/>
                  </a:cubicBezTo>
                  <a:cubicBezTo>
                    <a:pt x="75418" y="143727"/>
                    <a:pt x="58468" y="156237"/>
                    <a:pt x="44737" y="171893"/>
                  </a:cubicBezTo>
                  <a:cubicBezTo>
                    <a:pt x="30278" y="188347"/>
                    <a:pt x="19088" y="207407"/>
                    <a:pt x="11767" y="228054"/>
                  </a:cubicBezTo>
                  <a:cubicBezTo>
                    <a:pt x="3664" y="251165"/>
                    <a:pt x="-314" y="275525"/>
                    <a:pt x="19" y="300013"/>
                  </a:cubicBezTo>
                  <a:cubicBezTo>
                    <a:pt x="19" y="334992"/>
                    <a:pt x="6844" y="365820"/>
                    <a:pt x="20497" y="392491"/>
                  </a:cubicBezTo>
                  <a:cubicBezTo>
                    <a:pt x="33189" y="418023"/>
                    <a:pt x="52584" y="439622"/>
                    <a:pt x="76607" y="454972"/>
                  </a:cubicBezTo>
                  <a:cubicBezTo>
                    <a:pt x="100546" y="470035"/>
                    <a:pt x="128324" y="477852"/>
                    <a:pt x="156602" y="477479"/>
                  </a:cubicBezTo>
                  <a:cubicBezTo>
                    <a:pt x="181730" y="477479"/>
                    <a:pt x="203368" y="472215"/>
                    <a:pt x="221514" y="461682"/>
                  </a:cubicBezTo>
                  <a:cubicBezTo>
                    <a:pt x="239266" y="451504"/>
                    <a:pt x="254339" y="437240"/>
                    <a:pt x="265487" y="420075"/>
                  </a:cubicBezTo>
                  <a:cubicBezTo>
                    <a:pt x="267616" y="416809"/>
                    <a:pt x="269603" y="413437"/>
                    <a:pt x="271520" y="409993"/>
                  </a:cubicBezTo>
                  <a:lnTo>
                    <a:pt x="271520" y="470876"/>
                  </a:lnTo>
                  <a:lnTo>
                    <a:pt x="337425" y="470876"/>
                  </a:lnTo>
                  <a:lnTo>
                    <a:pt x="337425" y="0"/>
                  </a:lnTo>
                  <a:lnTo>
                    <a:pt x="271591" y="0"/>
                  </a:lnTo>
                  <a:close/>
                  <a:moveTo>
                    <a:pt x="244370" y="386776"/>
                  </a:moveTo>
                  <a:cubicBezTo>
                    <a:pt x="235313" y="397014"/>
                    <a:pt x="224052" y="405062"/>
                    <a:pt x="211435" y="410313"/>
                  </a:cubicBezTo>
                  <a:cubicBezTo>
                    <a:pt x="198328" y="415773"/>
                    <a:pt x="184253" y="418527"/>
                    <a:pt x="170053" y="418407"/>
                  </a:cubicBezTo>
                  <a:cubicBezTo>
                    <a:pt x="139557" y="418407"/>
                    <a:pt x="114713" y="407980"/>
                    <a:pt x="95524" y="387131"/>
                  </a:cubicBezTo>
                  <a:cubicBezTo>
                    <a:pt x="76334" y="366282"/>
                    <a:pt x="66695" y="337242"/>
                    <a:pt x="66599" y="300013"/>
                  </a:cubicBezTo>
                  <a:cubicBezTo>
                    <a:pt x="66308" y="283126"/>
                    <a:pt x="68924" y="266313"/>
                    <a:pt x="74336" y="250313"/>
                  </a:cubicBezTo>
                  <a:cubicBezTo>
                    <a:pt x="79067" y="236709"/>
                    <a:pt x="86381" y="224149"/>
                    <a:pt x="95879" y="213321"/>
                  </a:cubicBezTo>
                  <a:cubicBezTo>
                    <a:pt x="104808" y="203161"/>
                    <a:pt x="115973" y="195213"/>
                    <a:pt x="128494" y="190104"/>
                  </a:cubicBezTo>
                  <a:cubicBezTo>
                    <a:pt x="141743" y="184818"/>
                    <a:pt x="155900" y="182188"/>
                    <a:pt x="170160" y="182365"/>
                  </a:cubicBezTo>
                  <a:cubicBezTo>
                    <a:pt x="200184" y="182365"/>
                    <a:pt x="224850" y="192685"/>
                    <a:pt x="244157" y="213321"/>
                  </a:cubicBezTo>
                  <a:cubicBezTo>
                    <a:pt x="263464" y="233958"/>
                    <a:pt x="273092" y="262880"/>
                    <a:pt x="273046" y="300084"/>
                  </a:cubicBezTo>
                  <a:cubicBezTo>
                    <a:pt x="273231" y="316847"/>
                    <a:pt x="270679" y="333525"/>
                    <a:pt x="265487" y="349465"/>
                  </a:cubicBezTo>
                  <a:cubicBezTo>
                    <a:pt x="261050" y="363204"/>
                    <a:pt x="253863" y="375899"/>
                    <a:pt x="244370" y="38677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8" name="Forma libre 12">
              <a:extLst>
                <a:ext uri="{FF2B5EF4-FFF2-40B4-BE49-F238E27FC236}">
                  <a16:creationId xmlns:a16="http://schemas.microsoft.com/office/drawing/2014/main" id="{FE527FD2-B2FD-83A9-6904-BBECDE9ED357}"/>
                </a:ext>
              </a:extLst>
            </p:cNvPr>
            <p:cNvSpPr/>
            <p:nvPr/>
          </p:nvSpPr>
          <p:spPr>
            <a:xfrm>
              <a:off x="3416583" y="1466660"/>
              <a:ext cx="178196" cy="348447"/>
            </a:xfrm>
            <a:custGeom>
              <a:avLst/>
              <a:gdLst>
                <a:gd name="connsiteX0" fmla="*/ 178197 w 178196"/>
                <a:gd name="connsiteY0" fmla="*/ 11 h 348447"/>
                <a:gd name="connsiteX1" fmla="*/ 158713 w 178196"/>
                <a:gd name="connsiteY1" fmla="*/ 11 h 348447"/>
                <a:gd name="connsiteX2" fmla="*/ 104590 w 178196"/>
                <a:gd name="connsiteY2" fmla="*/ 15490 h 348447"/>
                <a:gd name="connsiteX3" fmla="*/ 65905 w 178196"/>
                <a:gd name="connsiteY3" fmla="*/ 62741 h 348447"/>
                <a:gd name="connsiteX4" fmla="*/ 65905 w 178196"/>
                <a:gd name="connsiteY4" fmla="*/ 6721 h 348447"/>
                <a:gd name="connsiteX5" fmla="*/ 0 w 178196"/>
                <a:gd name="connsiteY5" fmla="*/ 6721 h 348447"/>
                <a:gd name="connsiteX6" fmla="*/ 0 w 178196"/>
                <a:gd name="connsiteY6" fmla="*/ 348447 h 348447"/>
                <a:gd name="connsiteX7" fmla="*/ 65905 w 178196"/>
                <a:gd name="connsiteY7" fmla="*/ 348447 h 348447"/>
                <a:gd name="connsiteX8" fmla="*/ 65905 w 178196"/>
                <a:gd name="connsiteY8" fmla="*/ 166153 h 348447"/>
                <a:gd name="connsiteX9" fmla="*/ 88087 w 178196"/>
                <a:gd name="connsiteY9" fmla="*/ 96182 h 348447"/>
                <a:gd name="connsiteX10" fmla="*/ 144588 w 178196"/>
                <a:gd name="connsiteY10" fmla="*/ 69841 h 348447"/>
                <a:gd name="connsiteX11" fmla="*/ 178197 w 178196"/>
                <a:gd name="connsiteY11" fmla="*/ 69841 h 34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96" h="348447">
                  <a:moveTo>
                    <a:pt x="178197" y="11"/>
                  </a:moveTo>
                  <a:lnTo>
                    <a:pt x="158713" y="11"/>
                  </a:lnTo>
                  <a:cubicBezTo>
                    <a:pt x="139541" y="-283"/>
                    <a:pt x="120710" y="5102"/>
                    <a:pt x="104590" y="15490"/>
                  </a:cubicBezTo>
                  <a:cubicBezTo>
                    <a:pt x="88665" y="25689"/>
                    <a:pt x="75772" y="41440"/>
                    <a:pt x="65905" y="62741"/>
                  </a:cubicBezTo>
                  <a:lnTo>
                    <a:pt x="65905" y="6721"/>
                  </a:lnTo>
                  <a:lnTo>
                    <a:pt x="0" y="6721"/>
                  </a:lnTo>
                  <a:lnTo>
                    <a:pt x="0" y="348447"/>
                  </a:lnTo>
                  <a:lnTo>
                    <a:pt x="65905" y="348447"/>
                  </a:lnTo>
                  <a:lnTo>
                    <a:pt x="65905" y="166153"/>
                  </a:lnTo>
                  <a:cubicBezTo>
                    <a:pt x="65905" y="137018"/>
                    <a:pt x="73298" y="113694"/>
                    <a:pt x="88087" y="96182"/>
                  </a:cubicBezTo>
                  <a:cubicBezTo>
                    <a:pt x="101854" y="79156"/>
                    <a:pt x="122701" y="69436"/>
                    <a:pt x="144588" y="69841"/>
                  </a:cubicBezTo>
                  <a:lnTo>
                    <a:pt x="178197" y="69841"/>
                  </a:ln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19" name="Forma libre 13">
              <a:extLst>
                <a:ext uri="{FF2B5EF4-FFF2-40B4-BE49-F238E27FC236}">
                  <a16:creationId xmlns:a16="http://schemas.microsoft.com/office/drawing/2014/main" id="{C3729B65-A467-BA9C-8A97-6A456A058B9B}"/>
                </a:ext>
              </a:extLst>
            </p:cNvPr>
            <p:cNvSpPr/>
            <p:nvPr/>
          </p:nvSpPr>
          <p:spPr>
            <a:xfrm>
              <a:off x="3594768" y="1466639"/>
              <a:ext cx="346342" cy="355876"/>
            </a:xfrm>
            <a:custGeom>
              <a:avLst/>
              <a:gdLst>
                <a:gd name="connsiteX0" fmla="*/ 262285 w 346342"/>
                <a:gd name="connsiteY0" fmla="*/ 22220 h 355876"/>
                <a:gd name="connsiteX1" fmla="*/ 172850 w 346342"/>
                <a:gd name="connsiteY1" fmla="*/ 33 h 355876"/>
                <a:gd name="connsiteX2" fmla="*/ 104247 w 346342"/>
                <a:gd name="connsiteY2" fmla="*/ 12813 h 355876"/>
                <a:gd name="connsiteX3" fmla="*/ 49131 w 346342"/>
                <a:gd name="connsiteY3" fmla="*/ 49485 h 355876"/>
                <a:gd name="connsiteX4" fmla="*/ 12789 w 346342"/>
                <a:gd name="connsiteY4" fmla="*/ 105966 h 355876"/>
                <a:gd name="connsiteX5" fmla="*/ 12 w 346342"/>
                <a:gd name="connsiteY5" fmla="*/ 177605 h 355876"/>
                <a:gd name="connsiteX6" fmla="*/ 22549 w 346342"/>
                <a:gd name="connsiteY6" fmla="*/ 270439 h 355876"/>
                <a:gd name="connsiteX7" fmla="*/ 84408 w 346342"/>
                <a:gd name="connsiteY7" fmla="*/ 333310 h 355876"/>
                <a:gd name="connsiteX8" fmla="*/ 173524 w 346342"/>
                <a:gd name="connsiteY8" fmla="*/ 355852 h 355876"/>
                <a:gd name="connsiteX9" fmla="*/ 242127 w 346342"/>
                <a:gd name="connsiteY9" fmla="*/ 342753 h 355876"/>
                <a:gd name="connsiteX10" fmla="*/ 297243 w 346342"/>
                <a:gd name="connsiteY10" fmla="*/ 306081 h 355876"/>
                <a:gd name="connsiteX11" fmla="*/ 333550 w 346342"/>
                <a:gd name="connsiteY11" fmla="*/ 249919 h 355876"/>
                <a:gd name="connsiteX12" fmla="*/ 346326 w 346342"/>
                <a:gd name="connsiteY12" fmla="*/ 177605 h 355876"/>
                <a:gd name="connsiteX13" fmla="*/ 323825 w 346342"/>
                <a:gd name="connsiteY13" fmla="*/ 84452 h 355876"/>
                <a:gd name="connsiteX14" fmla="*/ 262285 w 346342"/>
                <a:gd name="connsiteY14" fmla="*/ 22220 h 355876"/>
                <a:gd name="connsiteX15" fmla="*/ 271016 w 346342"/>
                <a:gd name="connsiteY15" fmla="*/ 227377 h 355876"/>
                <a:gd name="connsiteX16" fmla="*/ 248693 w 346342"/>
                <a:gd name="connsiteY16" fmla="*/ 264723 h 355876"/>
                <a:gd name="connsiteX17" fmla="*/ 215083 w 346342"/>
                <a:gd name="connsiteY17" fmla="*/ 287905 h 355876"/>
                <a:gd name="connsiteX18" fmla="*/ 172708 w 346342"/>
                <a:gd name="connsiteY18" fmla="*/ 295999 h 355876"/>
                <a:gd name="connsiteX19" fmla="*/ 119260 w 346342"/>
                <a:gd name="connsiteY19" fmla="*/ 281799 h 355876"/>
                <a:gd name="connsiteX20" fmla="*/ 81888 w 346342"/>
                <a:gd name="connsiteY20" fmla="*/ 241186 h 355876"/>
                <a:gd name="connsiteX21" fmla="*/ 68082 w 346342"/>
                <a:gd name="connsiteY21" fmla="*/ 177605 h 355876"/>
                <a:gd name="connsiteX22" fmla="*/ 75819 w 346342"/>
                <a:gd name="connsiteY22" fmla="*/ 127905 h 355876"/>
                <a:gd name="connsiteX23" fmla="*/ 97681 w 346342"/>
                <a:gd name="connsiteY23" fmla="*/ 90914 h 355876"/>
                <a:gd name="connsiteX24" fmla="*/ 131291 w 346342"/>
                <a:gd name="connsiteY24" fmla="*/ 67696 h 355876"/>
                <a:gd name="connsiteX25" fmla="*/ 172992 w 346342"/>
                <a:gd name="connsiteY25" fmla="*/ 59957 h 355876"/>
                <a:gd name="connsiteX26" fmla="*/ 227789 w 346342"/>
                <a:gd name="connsiteY26" fmla="*/ 74157 h 355876"/>
                <a:gd name="connsiteX27" fmla="*/ 265444 w 346342"/>
                <a:gd name="connsiteY27" fmla="*/ 114521 h 355876"/>
                <a:gd name="connsiteX28" fmla="*/ 279250 w 346342"/>
                <a:gd name="connsiteY28" fmla="*/ 177747 h 355876"/>
                <a:gd name="connsiteX29" fmla="*/ 271016 w 346342"/>
                <a:gd name="connsiteY29" fmla="*/ 227377 h 3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6342" h="355876">
                  <a:moveTo>
                    <a:pt x="262285" y="22220"/>
                  </a:moveTo>
                  <a:cubicBezTo>
                    <a:pt x="234944" y="7087"/>
                    <a:pt x="204092" y="-567"/>
                    <a:pt x="172850" y="33"/>
                  </a:cubicBezTo>
                  <a:cubicBezTo>
                    <a:pt x="149369" y="-191"/>
                    <a:pt x="126074" y="4151"/>
                    <a:pt x="104247" y="12813"/>
                  </a:cubicBezTo>
                  <a:cubicBezTo>
                    <a:pt x="83535" y="21088"/>
                    <a:pt x="64768" y="33577"/>
                    <a:pt x="49131" y="49485"/>
                  </a:cubicBezTo>
                  <a:cubicBezTo>
                    <a:pt x="33274" y="65620"/>
                    <a:pt x="20902" y="84847"/>
                    <a:pt x="12789" y="105966"/>
                  </a:cubicBezTo>
                  <a:cubicBezTo>
                    <a:pt x="4072" y="128831"/>
                    <a:pt x="-261" y="153135"/>
                    <a:pt x="12" y="177605"/>
                  </a:cubicBezTo>
                  <a:cubicBezTo>
                    <a:pt x="12" y="212584"/>
                    <a:pt x="7525" y="243529"/>
                    <a:pt x="22549" y="270439"/>
                  </a:cubicBezTo>
                  <a:cubicBezTo>
                    <a:pt x="36951" y="296723"/>
                    <a:pt x="58365" y="318488"/>
                    <a:pt x="84408" y="333310"/>
                  </a:cubicBezTo>
                  <a:cubicBezTo>
                    <a:pt x="111590" y="348596"/>
                    <a:pt x="142346" y="356374"/>
                    <a:pt x="173524" y="355852"/>
                  </a:cubicBezTo>
                  <a:cubicBezTo>
                    <a:pt x="197033" y="356076"/>
                    <a:pt x="220354" y="351621"/>
                    <a:pt x="242127" y="342753"/>
                  </a:cubicBezTo>
                  <a:cubicBezTo>
                    <a:pt x="262736" y="334282"/>
                    <a:pt x="281468" y="321822"/>
                    <a:pt x="297243" y="306081"/>
                  </a:cubicBezTo>
                  <a:cubicBezTo>
                    <a:pt x="313125" y="290095"/>
                    <a:pt x="325490" y="270964"/>
                    <a:pt x="333550" y="249919"/>
                  </a:cubicBezTo>
                  <a:cubicBezTo>
                    <a:pt x="342309" y="226830"/>
                    <a:pt x="346646" y="202299"/>
                    <a:pt x="346326" y="177605"/>
                  </a:cubicBezTo>
                  <a:cubicBezTo>
                    <a:pt x="346326" y="142105"/>
                    <a:pt x="338827" y="111053"/>
                    <a:pt x="323825" y="84452"/>
                  </a:cubicBezTo>
                  <a:cubicBezTo>
                    <a:pt x="309441" y="58431"/>
                    <a:pt x="288144" y="36893"/>
                    <a:pt x="262285" y="22220"/>
                  </a:cubicBezTo>
                  <a:close/>
                  <a:moveTo>
                    <a:pt x="271016" y="227377"/>
                  </a:moveTo>
                  <a:cubicBezTo>
                    <a:pt x="266193" y="241215"/>
                    <a:pt x="258594" y="253924"/>
                    <a:pt x="248693" y="264723"/>
                  </a:cubicBezTo>
                  <a:cubicBezTo>
                    <a:pt x="239302" y="274798"/>
                    <a:pt x="227835" y="282708"/>
                    <a:pt x="215083" y="287905"/>
                  </a:cubicBezTo>
                  <a:cubicBezTo>
                    <a:pt x="201632" y="293383"/>
                    <a:pt x="187231" y="296134"/>
                    <a:pt x="172708" y="295999"/>
                  </a:cubicBezTo>
                  <a:cubicBezTo>
                    <a:pt x="153930" y="296233"/>
                    <a:pt x="135447" y="291320"/>
                    <a:pt x="119260" y="281799"/>
                  </a:cubicBezTo>
                  <a:cubicBezTo>
                    <a:pt x="103186" y="272104"/>
                    <a:pt x="90218" y="258010"/>
                    <a:pt x="81888" y="241186"/>
                  </a:cubicBezTo>
                  <a:cubicBezTo>
                    <a:pt x="72661" y="223482"/>
                    <a:pt x="68058" y="202289"/>
                    <a:pt x="68082" y="177605"/>
                  </a:cubicBezTo>
                  <a:cubicBezTo>
                    <a:pt x="67792" y="160718"/>
                    <a:pt x="70407" y="143905"/>
                    <a:pt x="75819" y="127905"/>
                  </a:cubicBezTo>
                  <a:cubicBezTo>
                    <a:pt x="80575" y="114244"/>
                    <a:pt x="88010" y="101667"/>
                    <a:pt x="97681" y="90914"/>
                  </a:cubicBezTo>
                  <a:cubicBezTo>
                    <a:pt x="106944" y="80686"/>
                    <a:pt x="118447" y="72737"/>
                    <a:pt x="131291" y="67696"/>
                  </a:cubicBezTo>
                  <a:cubicBezTo>
                    <a:pt x="144571" y="62488"/>
                    <a:pt x="158725" y="59861"/>
                    <a:pt x="172992" y="59957"/>
                  </a:cubicBezTo>
                  <a:cubicBezTo>
                    <a:pt x="192210" y="59616"/>
                    <a:pt x="211154" y="64526"/>
                    <a:pt x="227789" y="74157"/>
                  </a:cubicBezTo>
                  <a:cubicBezTo>
                    <a:pt x="243898" y="83785"/>
                    <a:pt x="256955" y="97779"/>
                    <a:pt x="265444" y="114521"/>
                  </a:cubicBezTo>
                  <a:cubicBezTo>
                    <a:pt x="274647" y="132034"/>
                    <a:pt x="279250" y="153110"/>
                    <a:pt x="279250" y="177747"/>
                  </a:cubicBezTo>
                  <a:cubicBezTo>
                    <a:pt x="279427" y="194645"/>
                    <a:pt x="276641" y="211444"/>
                    <a:pt x="271016" y="227377"/>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0" name="Forma libre 14">
              <a:extLst>
                <a:ext uri="{FF2B5EF4-FFF2-40B4-BE49-F238E27FC236}">
                  <a16:creationId xmlns:a16="http://schemas.microsoft.com/office/drawing/2014/main" id="{58E16E5D-1409-D3E1-79B1-64736C9C81DA}"/>
                </a:ext>
              </a:extLst>
            </p:cNvPr>
            <p:cNvSpPr/>
            <p:nvPr/>
          </p:nvSpPr>
          <p:spPr>
            <a:xfrm>
              <a:off x="3979391" y="1344124"/>
              <a:ext cx="129145" cy="471211"/>
            </a:xfrm>
            <a:custGeom>
              <a:avLst/>
              <a:gdLst>
                <a:gd name="connsiteX0" fmla="*/ 74349 w 129145"/>
                <a:gd name="connsiteY0" fmla="*/ 402716 h 471211"/>
                <a:gd name="connsiteX1" fmla="*/ 65938 w 129145"/>
                <a:gd name="connsiteY1" fmla="*/ 372753 h 471211"/>
                <a:gd name="connsiteX2" fmla="*/ 65938 w 129145"/>
                <a:gd name="connsiteY2" fmla="*/ 0 h 471211"/>
                <a:gd name="connsiteX3" fmla="*/ 32 w 129145"/>
                <a:gd name="connsiteY3" fmla="*/ 0 h 471211"/>
                <a:gd name="connsiteX4" fmla="*/ 32 w 129145"/>
                <a:gd name="connsiteY4" fmla="*/ 376978 h 471211"/>
                <a:gd name="connsiteX5" fmla="*/ 10147 w 129145"/>
                <a:gd name="connsiteY5" fmla="*/ 426075 h 471211"/>
                <a:gd name="connsiteX6" fmla="*/ 41059 w 129145"/>
                <a:gd name="connsiteY6" fmla="*/ 459055 h 471211"/>
                <a:gd name="connsiteX7" fmla="*/ 92165 w 129145"/>
                <a:gd name="connsiteY7" fmla="*/ 471160 h 471211"/>
                <a:gd name="connsiteX8" fmla="*/ 129146 w 129145"/>
                <a:gd name="connsiteY8" fmla="*/ 471160 h 471211"/>
                <a:gd name="connsiteX9" fmla="*/ 129146 w 129145"/>
                <a:gd name="connsiteY9" fmla="*/ 413295 h 471211"/>
                <a:gd name="connsiteX10" fmla="*/ 102244 w 129145"/>
                <a:gd name="connsiteY10" fmla="*/ 413295 h 471211"/>
                <a:gd name="connsiteX11" fmla="*/ 74349 w 129145"/>
                <a:gd name="connsiteY11" fmla="*/ 402716 h 47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145" h="471211">
                  <a:moveTo>
                    <a:pt x="74349" y="402716"/>
                  </a:moveTo>
                  <a:cubicBezTo>
                    <a:pt x="68741" y="395757"/>
                    <a:pt x="65938" y="385771"/>
                    <a:pt x="65938" y="372753"/>
                  </a:cubicBezTo>
                  <a:lnTo>
                    <a:pt x="65938" y="0"/>
                  </a:lnTo>
                  <a:lnTo>
                    <a:pt x="32" y="0"/>
                  </a:lnTo>
                  <a:lnTo>
                    <a:pt x="32" y="376978"/>
                  </a:lnTo>
                  <a:cubicBezTo>
                    <a:pt x="-376" y="393901"/>
                    <a:pt x="3084" y="410693"/>
                    <a:pt x="10147" y="426075"/>
                  </a:cubicBezTo>
                  <a:cubicBezTo>
                    <a:pt x="16851" y="439963"/>
                    <a:pt x="27637" y="451468"/>
                    <a:pt x="41059" y="459055"/>
                  </a:cubicBezTo>
                  <a:cubicBezTo>
                    <a:pt x="56721" y="467550"/>
                    <a:pt x="74360" y="471728"/>
                    <a:pt x="92165" y="471160"/>
                  </a:cubicBezTo>
                  <a:lnTo>
                    <a:pt x="129146" y="471160"/>
                  </a:lnTo>
                  <a:lnTo>
                    <a:pt x="129146" y="413295"/>
                  </a:lnTo>
                  <a:lnTo>
                    <a:pt x="102244" y="413295"/>
                  </a:lnTo>
                  <a:cubicBezTo>
                    <a:pt x="89255" y="413117"/>
                    <a:pt x="79957" y="409674"/>
                    <a:pt x="74349" y="402716"/>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1" name="Forma libre 15">
              <a:extLst>
                <a:ext uri="{FF2B5EF4-FFF2-40B4-BE49-F238E27FC236}">
                  <a16:creationId xmlns:a16="http://schemas.microsoft.com/office/drawing/2014/main" id="{F2F3199F-0E21-5149-89A8-D4802E4D86E4}"/>
                </a:ext>
              </a:extLst>
            </p:cNvPr>
            <p:cNvSpPr/>
            <p:nvPr/>
          </p:nvSpPr>
          <p:spPr>
            <a:xfrm>
              <a:off x="4124224" y="1466651"/>
              <a:ext cx="302633" cy="355927"/>
            </a:xfrm>
            <a:custGeom>
              <a:avLst/>
              <a:gdLst>
                <a:gd name="connsiteX0" fmla="*/ 289743 w 302633"/>
                <a:gd name="connsiteY0" fmla="*/ 74003 h 355927"/>
                <a:gd name="connsiteX1" fmla="*/ 255814 w 302633"/>
                <a:gd name="connsiteY1" fmla="*/ 31971 h 355927"/>
                <a:gd name="connsiteX2" fmla="*/ 207370 w 302633"/>
                <a:gd name="connsiteY2" fmla="*/ 7759 h 355927"/>
                <a:gd name="connsiteX3" fmla="*/ 149876 w 302633"/>
                <a:gd name="connsiteY3" fmla="*/ 20 h 355927"/>
                <a:gd name="connsiteX4" fmla="*/ 66509 w 302633"/>
                <a:gd name="connsiteY4" fmla="*/ 20539 h 355927"/>
                <a:gd name="connsiteX5" fmla="*/ 11357 w 302633"/>
                <a:gd name="connsiteY5" fmla="*/ 82736 h 355927"/>
                <a:gd name="connsiteX6" fmla="*/ 63138 w 302633"/>
                <a:gd name="connsiteY6" fmla="*/ 112450 h 355927"/>
                <a:gd name="connsiteX7" fmla="*/ 95079 w 302633"/>
                <a:gd name="connsiteY7" fmla="*/ 73399 h 355927"/>
                <a:gd name="connsiteX8" fmla="*/ 148527 w 302633"/>
                <a:gd name="connsiteY8" fmla="*/ 59199 h 355927"/>
                <a:gd name="connsiteX9" fmla="*/ 192571 w 302633"/>
                <a:gd name="connsiteY9" fmla="*/ 67293 h 355927"/>
                <a:gd name="connsiteX10" fmla="*/ 224512 w 302633"/>
                <a:gd name="connsiteY10" fmla="*/ 93528 h 355927"/>
                <a:gd name="connsiteX11" fmla="*/ 236650 w 302633"/>
                <a:gd name="connsiteY11" fmla="*/ 141276 h 355927"/>
                <a:gd name="connsiteX12" fmla="*/ 236650 w 302633"/>
                <a:gd name="connsiteY12" fmla="*/ 179368 h 355927"/>
                <a:gd name="connsiteX13" fmla="*/ 229232 w 302633"/>
                <a:gd name="connsiteY13" fmla="*/ 172268 h 355927"/>
                <a:gd name="connsiteX14" fmla="*/ 137774 w 302633"/>
                <a:gd name="connsiteY14" fmla="*/ 144720 h 355927"/>
                <a:gd name="connsiteX15" fmla="*/ 67858 w 302633"/>
                <a:gd name="connsiteY15" fmla="*/ 156825 h 355927"/>
                <a:gd name="connsiteX16" fmla="*/ 18171 w 302633"/>
                <a:gd name="connsiteY16" fmla="*/ 192787 h 355927"/>
                <a:gd name="connsiteX17" fmla="*/ 17817 w 302633"/>
                <a:gd name="connsiteY17" fmla="*/ 307489 h 355927"/>
                <a:gd name="connsiteX18" fmla="*/ 66225 w 302633"/>
                <a:gd name="connsiteY18" fmla="*/ 343486 h 355927"/>
                <a:gd name="connsiteX19" fmla="*/ 134473 w 302633"/>
                <a:gd name="connsiteY19" fmla="*/ 355911 h 355927"/>
                <a:gd name="connsiteX20" fmla="*/ 227954 w 302633"/>
                <a:gd name="connsiteY20" fmla="*/ 327333 h 355927"/>
                <a:gd name="connsiteX21" fmla="*/ 240057 w 302633"/>
                <a:gd name="connsiteY21" fmla="*/ 314553 h 355927"/>
                <a:gd name="connsiteX22" fmla="*/ 240057 w 302633"/>
                <a:gd name="connsiteY22" fmla="*/ 348527 h 355927"/>
                <a:gd name="connsiteX23" fmla="*/ 302591 w 302633"/>
                <a:gd name="connsiteY23" fmla="*/ 348527 h 355927"/>
                <a:gd name="connsiteX24" fmla="*/ 302591 w 302633"/>
                <a:gd name="connsiteY24" fmla="*/ 135205 h 355927"/>
                <a:gd name="connsiteX25" fmla="*/ 289743 w 302633"/>
                <a:gd name="connsiteY25" fmla="*/ 74003 h 355927"/>
                <a:gd name="connsiteX26" fmla="*/ 214433 w 302633"/>
                <a:gd name="connsiteY26" fmla="*/ 290555 h 355927"/>
                <a:gd name="connsiteX27" fmla="*/ 154099 w 302633"/>
                <a:gd name="connsiteY27" fmla="*/ 304755 h 355927"/>
                <a:gd name="connsiteX28" fmla="*/ 92559 w 302633"/>
                <a:gd name="connsiteY28" fmla="*/ 290555 h 355927"/>
                <a:gd name="connsiteX29" fmla="*/ 68035 w 302633"/>
                <a:gd name="connsiteY29" fmla="*/ 249516 h 355927"/>
                <a:gd name="connsiteX30" fmla="*/ 92559 w 302633"/>
                <a:gd name="connsiteY30" fmla="*/ 207484 h 355927"/>
                <a:gd name="connsiteX31" fmla="*/ 154099 w 302633"/>
                <a:gd name="connsiteY31" fmla="*/ 193710 h 355927"/>
                <a:gd name="connsiteX32" fmla="*/ 214433 w 302633"/>
                <a:gd name="connsiteY32" fmla="*/ 207910 h 355927"/>
                <a:gd name="connsiteX33" fmla="*/ 238637 w 302633"/>
                <a:gd name="connsiteY33" fmla="*/ 249588 h 355927"/>
                <a:gd name="connsiteX34" fmla="*/ 214433 w 302633"/>
                <a:gd name="connsiteY34" fmla="*/ 290590 h 355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2633" h="355927">
                  <a:moveTo>
                    <a:pt x="289743" y="74003"/>
                  </a:moveTo>
                  <a:cubicBezTo>
                    <a:pt x="281722" y="57616"/>
                    <a:pt x="270152" y="43249"/>
                    <a:pt x="255814" y="31971"/>
                  </a:cubicBezTo>
                  <a:cubicBezTo>
                    <a:pt x="241405" y="20823"/>
                    <a:pt x="224938" y="12598"/>
                    <a:pt x="207370" y="7759"/>
                  </a:cubicBezTo>
                  <a:cubicBezTo>
                    <a:pt x="188667" y="2527"/>
                    <a:pt x="169289" y="-76"/>
                    <a:pt x="149876" y="20"/>
                  </a:cubicBezTo>
                  <a:cubicBezTo>
                    <a:pt x="120774" y="-431"/>
                    <a:pt x="92062" y="6638"/>
                    <a:pt x="66509" y="20539"/>
                  </a:cubicBezTo>
                  <a:cubicBezTo>
                    <a:pt x="41631" y="34445"/>
                    <a:pt x="22182" y="56366"/>
                    <a:pt x="11357" y="82736"/>
                  </a:cubicBezTo>
                  <a:lnTo>
                    <a:pt x="63138" y="112450"/>
                  </a:lnTo>
                  <a:cubicBezTo>
                    <a:pt x="69420" y="96393"/>
                    <a:pt x="80599" y="82729"/>
                    <a:pt x="95079" y="73399"/>
                  </a:cubicBezTo>
                  <a:cubicBezTo>
                    <a:pt x="109630" y="63931"/>
                    <a:pt x="127446" y="59199"/>
                    <a:pt x="148527" y="59199"/>
                  </a:cubicBezTo>
                  <a:cubicBezTo>
                    <a:pt x="163611" y="58997"/>
                    <a:pt x="178552" y="61748"/>
                    <a:pt x="192571" y="67293"/>
                  </a:cubicBezTo>
                  <a:cubicBezTo>
                    <a:pt x="205667" y="72544"/>
                    <a:pt x="216810" y="81706"/>
                    <a:pt x="224512" y="93528"/>
                  </a:cubicBezTo>
                  <a:cubicBezTo>
                    <a:pt x="232604" y="105644"/>
                    <a:pt x="236650" y="121563"/>
                    <a:pt x="236650" y="141276"/>
                  </a:cubicBezTo>
                  <a:lnTo>
                    <a:pt x="236650" y="179368"/>
                  </a:lnTo>
                  <a:cubicBezTo>
                    <a:pt x="234343" y="176918"/>
                    <a:pt x="231858" y="174504"/>
                    <a:pt x="229232" y="172268"/>
                  </a:cubicBezTo>
                  <a:cubicBezTo>
                    <a:pt x="208151" y="153904"/>
                    <a:pt x="177665" y="144720"/>
                    <a:pt x="137774" y="144720"/>
                  </a:cubicBezTo>
                  <a:cubicBezTo>
                    <a:pt x="113924" y="144407"/>
                    <a:pt x="90217" y="148511"/>
                    <a:pt x="67858" y="156825"/>
                  </a:cubicBezTo>
                  <a:cubicBezTo>
                    <a:pt x="48232" y="163868"/>
                    <a:pt x="30984" y="176340"/>
                    <a:pt x="18171" y="192787"/>
                  </a:cubicBezTo>
                  <a:cubicBezTo>
                    <a:pt x="-5926" y="227180"/>
                    <a:pt x="-6068" y="272947"/>
                    <a:pt x="17817" y="307489"/>
                  </a:cubicBezTo>
                  <a:cubicBezTo>
                    <a:pt x="30380" y="323684"/>
                    <a:pt x="47096" y="336134"/>
                    <a:pt x="66225" y="343486"/>
                  </a:cubicBezTo>
                  <a:cubicBezTo>
                    <a:pt x="87945" y="352009"/>
                    <a:pt x="111121" y="356230"/>
                    <a:pt x="134473" y="355911"/>
                  </a:cubicBezTo>
                  <a:cubicBezTo>
                    <a:pt x="174826" y="355911"/>
                    <a:pt x="205986" y="346386"/>
                    <a:pt x="227954" y="327333"/>
                  </a:cubicBezTo>
                  <a:cubicBezTo>
                    <a:pt x="232391" y="323474"/>
                    <a:pt x="236437" y="319193"/>
                    <a:pt x="240057" y="314553"/>
                  </a:cubicBezTo>
                  <a:lnTo>
                    <a:pt x="240057" y="348527"/>
                  </a:lnTo>
                  <a:lnTo>
                    <a:pt x="302591" y="348527"/>
                  </a:lnTo>
                  <a:lnTo>
                    <a:pt x="302591" y="135205"/>
                  </a:lnTo>
                  <a:cubicBezTo>
                    <a:pt x="303123" y="114083"/>
                    <a:pt x="298722" y="93123"/>
                    <a:pt x="289743" y="74003"/>
                  </a:cubicBezTo>
                  <a:close/>
                  <a:moveTo>
                    <a:pt x="214433" y="290555"/>
                  </a:moveTo>
                  <a:cubicBezTo>
                    <a:pt x="198320" y="300023"/>
                    <a:pt x="178197" y="304755"/>
                    <a:pt x="154099" y="304755"/>
                  </a:cubicBezTo>
                  <a:cubicBezTo>
                    <a:pt x="129433" y="304755"/>
                    <a:pt x="108920" y="300023"/>
                    <a:pt x="92559" y="290555"/>
                  </a:cubicBezTo>
                  <a:cubicBezTo>
                    <a:pt x="76198" y="281087"/>
                    <a:pt x="68035" y="267409"/>
                    <a:pt x="68035" y="249516"/>
                  </a:cubicBezTo>
                  <a:cubicBezTo>
                    <a:pt x="67325" y="231923"/>
                    <a:pt x="76908" y="215514"/>
                    <a:pt x="92559" y="207484"/>
                  </a:cubicBezTo>
                  <a:cubicBezTo>
                    <a:pt x="108920" y="198279"/>
                    <a:pt x="129433" y="193685"/>
                    <a:pt x="154099" y="193710"/>
                  </a:cubicBezTo>
                  <a:cubicBezTo>
                    <a:pt x="178304" y="193710"/>
                    <a:pt x="198427" y="198442"/>
                    <a:pt x="214433" y="207910"/>
                  </a:cubicBezTo>
                  <a:cubicBezTo>
                    <a:pt x="229800" y="216018"/>
                    <a:pt x="239205" y="232203"/>
                    <a:pt x="238637" y="249588"/>
                  </a:cubicBezTo>
                  <a:cubicBezTo>
                    <a:pt x="238637" y="267526"/>
                    <a:pt x="230581" y="281193"/>
                    <a:pt x="214433" y="290590"/>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2" name="Forma libre 16">
              <a:extLst>
                <a:ext uri="{FF2B5EF4-FFF2-40B4-BE49-F238E27FC236}">
                  <a16:creationId xmlns:a16="http://schemas.microsoft.com/office/drawing/2014/main" id="{E32B4934-D563-78D9-F59E-033A9747C959}"/>
                </a:ext>
              </a:extLst>
            </p:cNvPr>
            <p:cNvSpPr/>
            <p:nvPr/>
          </p:nvSpPr>
          <p:spPr>
            <a:xfrm>
              <a:off x="1355982" y="1136199"/>
              <a:ext cx="447413" cy="717555"/>
            </a:xfrm>
            <a:custGeom>
              <a:avLst/>
              <a:gdLst>
                <a:gd name="connsiteX0" fmla="*/ 0 w 447413"/>
                <a:gd name="connsiteY0" fmla="*/ 511560 h 717555"/>
                <a:gd name="connsiteX1" fmla="*/ 59375 w 447413"/>
                <a:gd name="connsiteY1" fmla="*/ 656259 h 717555"/>
                <a:gd name="connsiteX2" fmla="*/ 296380 w 447413"/>
                <a:gd name="connsiteY2" fmla="*/ 695096 h 717555"/>
                <a:gd name="connsiteX3" fmla="*/ 367573 w 447413"/>
                <a:gd name="connsiteY3" fmla="*/ 0 h 717555"/>
                <a:gd name="connsiteX4" fmla="*/ 0 w 447413"/>
                <a:gd name="connsiteY4" fmla="*/ 511560 h 717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413" h="717555">
                  <a:moveTo>
                    <a:pt x="0" y="511560"/>
                  </a:moveTo>
                  <a:cubicBezTo>
                    <a:pt x="-81" y="565740"/>
                    <a:pt x="21262" y="617755"/>
                    <a:pt x="59375" y="656259"/>
                  </a:cubicBezTo>
                  <a:cubicBezTo>
                    <a:pt x="132911" y="729815"/>
                    <a:pt x="232746" y="729673"/>
                    <a:pt x="296380" y="695096"/>
                  </a:cubicBezTo>
                  <a:cubicBezTo>
                    <a:pt x="374281" y="652815"/>
                    <a:pt x="549532" y="526008"/>
                    <a:pt x="367573" y="0"/>
                  </a:cubicBezTo>
                  <a:cubicBezTo>
                    <a:pt x="367573" y="248289"/>
                    <a:pt x="0" y="273530"/>
                    <a:pt x="0" y="511560"/>
                  </a:cubicBezTo>
                  <a:close/>
                </a:path>
              </a:pathLst>
            </a:custGeom>
            <a:solidFill>
              <a:srgbClr val="FF9C1A"/>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3" name="Forma libre 17">
              <a:extLst>
                <a:ext uri="{FF2B5EF4-FFF2-40B4-BE49-F238E27FC236}">
                  <a16:creationId xmlns:a16="http://schemas.microsoft.com/office/drawing/2014/main" id="{9A2D7C19-5B98-1B52-C817-1C85C14EBB24}"/>
                </a:ext>
              </a:extLst>
            </p:cNvPr>
            <p:cNvSpPr/>
            <p:nvPr/>
          </p:nvSpPr>
          <p:spPr>
            <a:xfrm>
              <a:off x="1095412" y="1136199"/>
              <a:ext cx="427941" cy="717524"/>
            </a:xfrm>
            <a:custGeom>
              <a:avLst/>
              <a:gdLst>
                <a:gd name="connsiteX0" fmla="*/ 427942 w 427941"/>
                <a:gd name="connsiteY0" fmla="*/ 217368 h 717524"/>
                <a:gd name="connsiteX1" fmla="*/ 367609 w 427941"/>
                <a:gd name="connsiteY1" fmla="*/ 0 h 717524"/>
                <a:gd name="connsiteX2" fmla="*/ 0 w 427941"/>
                <a:gd name="connsiteY2" fmla="*/ 511560 h 717524"/>
                <a:gd name="connsiteX3" fmla="*/ 59304 w 427941"/>
                <a:gd name="connsiteY3" fmla="*/ 656259 h 717524"/>
                <a:gd name="connsiteX4" fmla="*/ 296309 w 427941"/>
                <a:gd name="connsiteY4" fmla="*/ 695096 h 717524"/>
                <a:gd name="connsiteX5" fmla="*/ 427942 w 427941"/>
                <a:gd name="connsiteY5" fmla="*/ 217368 h 71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941" h="717524">
                  <a:moveTo>
                    <a:pt x="427942" y="217368"/>
                  </a:moveTo>
                  <a:cubicBezTo>
                    <a:pt x="415875" y="152296"/>
                    <a:pt x="396533" y="85662"/>
                    <a:pt x="367609" y="0"/>
                  </a:cubicBezTo>
                  <a:cubicBezTo>
                    <a:pt x="367609" y="248289"/>
                    <a:pt x="0" y="273530"/>
                    <a:pt x="0" y="511560"/>
                  </a:cubicBezTo>
                  <a:cubicBezTo>
                    <a:pt x="-81" y="565729"/>
                    <a:pt x="21231" y="617737"/>
                    <a:pt x="59304" y="656259"/>
                  </a:cubicBezTo>
                  <a:cubicBezTo>
                    <a:pt x="132840" y="729815"/>
                    <a:pt x="233455" y="729602"/>
                    <a:pt x="296309" y="695096"/>
                  </a:cubicBezTo>
                  <a:cubicBezTo>
                    <a:pt x="150160" y="539214"/>
                    <a:pt x="201621" y="358766"/>
                    <a:pt x="427942" y="217368"/>
                  </a:cubicBezTo>
                  <a:close/>
                </a:path>
              </a:pathLst>
            </a:custGeom>
            <a:solidFill>
              <a:srgbClr val="0DA9FF"/>
            </a:solidFill>
            <a:ln w="3547" cap="flat">
              <a:noFill/>
              <a:prstDash val="solid"/>
              <a:miter/>
            </a:ln>
          </p:spPr>
          <p:txBody>
            <a:bodyPr rtlCol="0" anchor="ctr"/>
            <a:lstStyle/>
            <a:p>
              <a:endParaRPr lang="en-GB" b="0" i="0" dirty="0">
                <a:latin typeface="IberPangea Text Light" panose="020B0404000000000000" pitchFamily="34" charset="0"/>
              </a:endParaRPr>
            </a:p>
          </p:txBody>
        </p:sp>
        <p:sp>
          <p:nvSpPr>
            <p:cNvPr id="24" name="Forma libre 18">
              <a:extLst>
                <a:ext uri="{FF2B5EF4-FFF2-40B4-BE49-F238E27FC236}">
                  <a16:creationId xmlns:a16="http://schemas.microsoft.com/office/drawing/2014/main" id="{D98F300B-B056-9701-3869-6AAE6E3C0B83}"/>
                </a:ext>
              </a:extLst>
            </p:cNvPr>
            <p:cNvSpPr/>
            <p:nvPr/>
          </p:nvSpPr>
          <p:spPr>
            <a:xfrm>
              <a:off x="834843" y="1136199"/>
              <a:ext cx="427941" cy="886655"/>
            </a:xfrm>
            <a:custGeom>
              <a:avLst/>
              <a:gdLst>
                <a:gd name="connsiteX0" fmla="*/ 427942 w 427941"/>
                <a:gd name="connsiteY0" fmla="*/ 217368 h 886655"/>
                <a:gd name="connsiteX1" fmla="*/ 367608 w 427941"/>
                <a:gd name="connsiteY1" fmla="*/ 0 h 886655"/>
                <a:gd name="connsiteX2" fmla="*/ 0 w 427941"/>
                <a:gd name="connsiteY2" fmla="*/ 511560 h 886655"/>
                <a:gd name="connsiteX3" fmla="*/ 98876 w 427941"/>
                <a:gd name="connsiteY3" fmla="*/ 687393 h 886655"/>
                <a:gd name="connsiteX4" fmla="*/ 89400 w 427941"/>
                <a:gd name="connsiteY4" fmla="*/ 886656 h 886655"/>
                <a:gd name="connsiteX5" fmla="*/ 136567 w 427941"/>
                <a:gd name="connsiteY5" fmla="*/ 878810 h 886655"/>
                <a:gd name="connsiteX6" fmla="*/ 129114 w 427941"/>
                <a:gd name="connsiteY6" fmla="*/ 702658 h 886655"/>
                <a:gd name="connsiteX7" fmla="*/ 296308 w 427941"/>
                <a:gd name="connsiteY7" fmla="*/ 695167 h 886655"/>
                <a:gd name="connsiteX8" fmla="*/ 427942 w 427941"/>
                <a:gd name="connsiteY8" fmla="*/ 217368 h 88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941" h="886655">
                  <a:moveTo>
                    <a:pt x="427942" y="217368"/>
                  </a:moveTo>
                  <a:cubicBezTo>
                    <a:pt x="415875" y="152296"/>
                    <a:pt x="396497" y="85662"/>
                    <a:pt x="367608" y="0"/>
                  </a:cubicBezTo>
                  <a:cubicBezTo>
                    <a:pt x="367608" y="248289"/>
                    <a:pt x="0" y="273530"/>
                    <a:pt x="0" y="511560"/>
                  </a:cubicBezTo>
                  <a:cubicBezTo>
                    <a:pt x="0" y="633645"/>
                    <a:pt x="98876" y="687393"/>
                    <a:pt x="98876" y="687393"/>
                  </a:cubicBezTo>
                  <a:cubicBezTo>
                    <a:pt x="83512" y="752667"/>
                    <a:pt x="80300" y="820217"/>
                    <a:pt x="89400" y="886656"/>
                  </a:cubicBezTo>
                  <a:lnTo>
                    <a:pt x="136567" y="878810"/>
                  </a:lnTo>
                  <a:cubicBezTo>
                    <a:pt x="113498" y="798580"/>
                    <a:pt x="127659" y="711213"/>
                    <a:pt x="129114" y="702658"/>
                  </a:cubicBezTo>
                  <a:cubicBezTo>
                    <a:pt x="189447" y="726833"/>
                    <a:pt x="251662" y="719662"/>
                    <a:pt x="296308" y="695167"/>
                  </a:cubicBezTo>
                  <a:cubicBezTo>
                    <a:pt x="149946" y="539214"/>
                    <a:pt x="201620" y="358802"/>
                    <a:pt x="427942" y="217368"/>
                  </a:cubicBezTo>
                  <a:close/>
                </a:path>
              </a:pathLst>
            </a:custGeom>
            <a:solidFill>
              <a:srgbClr val="00A443"/>
            </a:solidFill>
            <a:ln w="3547" cap="flat">
              <a:noFill/>
              <a:prstDash val="solid"/>
              <a:miter/>
            </a:ln>
          </p:spPr>
          <p:txBody>
            <a:bodyPr rtlCol="0" anchor="ctr"/>
            <a:lstStyle/>
            <a:p>
              <a:endParaRPr lang="en-GB" b="0" i="0" dirty="0">
                <a:latin typeface="IberPangea Text Light" panose="020B0404000000000000" pitchFamily="34" charset="0"/>
              </a:endParaRPr>
            </a:p>
          </p:txBody>
        </p:sp>
      </p:grpSp>
    </p:spTree>
    <p:extLst>
      <p:ext uri="{BB962C8B-B14F-4D97-AF65-F5344CB8AC3E}">
        <p14:creationId xmlns:p14="http://schemas.microsoft.com/office/powerpoint/2010/main" val="5726871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as">
    <p:bg>
      <p:bgRef idx="1001">
        <a:schemeClr val="bg1"/>
      </p:bgRef>
    </p:bg>
    <p:spTree>
      <p:nvGrpSpPr>
        <p:cNvPr id="1" name=""/>
        <p:cNvGrpSpPr/>
        <p:nvPr/>
      </p:nvGrpSpPr>
      <p:grpSpPr>
        <a:xfrm>
          <a:off x="0" y="0"/>
          <a:ext cx="0" cy="0"/>
          <a:chOff x="0" y="0"/>
          <a:chExt cx="0" cy="0"/>
        </a:xfrm>
      </p:grpSpPr>
      <p:sp>
        <p:nvSpPr>
          <p:cNvPr id="4" name="Marcador de número de diapositiva 5">
            <a:extLst>
              <a:ext uri="{FF2B5EF4-FFF2-40B4-BE49-F238E27FC236}">
                <a16:creationId xmlns:a16="http://schemas.microsoft.com/office/drawing/2014/main" id="{E3760627-2F06-614D-E354-1B800D1F45FB}"/>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3" name="Text Placeholder 32">
            <a:extLst>
              <a:ext uri="{FF2B5EF4-FFF2-40B4-BE49-F238E27FC236}">
                <a16:creationId xmlns:a16="http://schemas.microsoft.com/office/drawing/2014/main" id="{0A055EBE-5C1A-3046-65FC-02DFA4664E3E}"/>
              </a:ext>
            </a:extLst>
          </p:cNvPr>
          <p:cNvSpPr>
            <a:spLocks noGrp="1"/>
          </p:cNvSpPr>
          <p:nvPr>
            <p:ph type="body" sz="quarter" idx="30" hasCustomPrompt="1"/>
          </p:nvPr>
        </p:nvSpPr>
        <p:spPr>
          <a:xfrm>
            <a:off x="814387" y="809625"/>
            <a:ext cx="22753638" cy="649524"/>
          </a:xfrm>
          <a:prstGeom prst="rect">
            <a:avLst/>
          </a:prstGeom>
        </p:spPr>
        <p:txBody>
          <a:bodyPr>
            <a:noAutofit/>
          </a:bodyPr>
          <a:lstStyle>
            <a:lvl1pPr>
              <a:defRPr sz="3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2" name="Text Placeholder 32">
            <a:extLst>
              <a:ext uri="{FF2B5EF4-FFF2-40B4-BE49-F238E27FC236}">
                <a16:creationId xmlns:a16="http://schemas.microsoft.com/office/drawing/2014/main" id="{A7960E4E-2A6E-E03F-6E1A-0305E57DD2A4}"/>
              </a:ext>
            </a:extLst>
          </p:cNvPr>
          <p:cNvSpPr>
            <a:spLocks noGrp="1"/>
          </p:cNvSpPr>
          <p:nvPr>
            <p:ph type="body" sz="quarter" idx="31"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13" name="Text Placeholder 6">
            <a:extLst>
              <a:ext uri="{FF2B5EF4-FFF2-40B4-BE49-F238E27FC236}">
                <a16:creationId xmlns:a16="http://schemas.microsoft.com/office/drawing/2014/main" id="{D69F3B02-E809-1D7D-E88D-04D963B3CBE3}"/>
              </a:ext>
            </a:extLst>
          </p:cNvPr>
          <p:cNvSpPr>
            <a:spLocks noGrp="1"/>
          </p:cNvSpPr>
          <p:nvPr>
            <p:ph type="body" sz="quarter" idx="21" hasCustomPrompt="1"/>
          </p:nvPr>
        </p:nvSpPr>
        <p:spPr>
          <a:xfrm>
            <a:off x="814388" y="5553075"/>
            <a:ext cx="6011862" cy="7065963"/>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4" name="Text Placeholder 6">
            <a:extLst>
              <a:ext uri="{FF2B5EF4-FFF2-40B4-BE49-F238E27FC236}">
                <a16:creationId xmlns:a16="http://schemas.microsoft.com/office/drawing/2014/main" id="{76895899-2195-C5C7-191E-AECE84E52975}"/>
              </a:ext>
            </a:extLst>
          </p:cNvPr>
          <p:cNvSpPr>
            <a:spLocks noGrp="1"/>
          </p:cNvSpPr>
          <p:nvPr>
            <p:ph type="body" sz="quarter" idx="22" hasCustomPrompt="1"/>
          </p:nvPr>
        </p:nvSpPr>
        <p:spPr>
          <a:xfrm>
            <a:off x="7239251" y="5553075"/>
            <a:ext cx="6011862" cy="7065963"/>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15" name="Text Placeholder 32">
            <a:extLst>
              <a:ext uri="{FF2B5EF4-FFF2-40B4-BE49-F238E27FC236}">
                <a16:creationId xmlns:a16="http://schemas.microsoft.com/office/drawing/2014/main" id="{CCA5FB02-FCFE-35A1-D193-E5ADA6B4B791}"/>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16" name="Title 2">
            <a:extLst>
              <a:ext uri="{FF2B5EF4-FFF2-40B4-BE49-F238E27FC236}">
                <a16:creationId xmlns:a16="http://schemas.microsoft.com/office/drawing/2014/main" id="{8BA04722-0FF3-7464-C257-089E45B7287D}"/>
              </a:ext>
            </a:extLst>
          </p:cNvPr>
          <p:cNvSpPr>
            <a:spLocks noGrp="1"/>
          </p:cNvSpPr>
          <p:nvPr>
            <p:ph type="title" hasCustomPrompt="1"/>
          </p:nvPr>
        </p:nvSpPr>
        <p:spPr>
          <a:xfrm>
            <a:off x="813600" y="3747600"/>
            <a:ext cx="6012000" cy="1807199"/>
          </a:xfrm>
        </p:spPr>
        <p:txBody>
          <a:bodyPr/>
          <a:lstStyle/>
          <a:p>
            <a:r>
              <a:rPr lang="en-US"/>
              <a:t>Click to modify the pattern title style</a:t>
            </a:r>
            <a:endParaRPr lang="en-US" dirty="0"/>
          </a:p>
        </p:txBody>
      </p:sp>
      <p:sp>
        <p:nvSpPr>
          <p:cNvPr id="17" name="Text Placeholder 6">
            <a:extLst>
              <a:ext uri="{FF2B5EF4-FFF2-40B4-BE49-F238E27FC236}">
                <a16:creationId xmlns:a16="http://schemas.microsoft.com/office/drawing/2014/main" id="{DDBF2589-03B0-FABB-3632-4C5B1FAD0287}"/>
              </a:ext>
            </a:extLst>
          </p:cNvPr>
          <p:cNvSpPr>
            <a:spLocks noGrp="1"/>
          </p:cNvSpPr>
          <p:nvPr>
            <p:ph type="body" sz="quarter" idx="23" hasCustomPrompt="1"/>
          </p:nvPr>
        </p:nvSpPr>
        <p:spPr>
          <a:xfrm>
            <a:off x="13664114" y="5553075"/>
            <a:ext cx="6011862" cy="7065963"/>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Tree>
    <p:extLst>
      <p:ext uri="{BB962C8B-B14F-4D97-AF65-F5344CB8AC3E}">
        <p14:creationId xmlns:p14="http://schemas.microsoft.com/office/powerpoint/2010/main" val="778359994"/>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ulo largo + 2 Columnas">
    <p:bg>
      <p:bgRef idx="1001">
        <a:schemeClr val="bg1"/>
      </p:bgRef>
    </p:bg>
    <p:spTree>
      <p:nvGrpSpPr>
        <p:cNvPr id="1" name=""/>
        <p:cNvGrpSpPr/>
        <p:nvPr/>
      </p:nvGrpSpPr>
      <p:grpSpPr>
        <a:xfrm>
          <a:off x="0" y="0"/>
          <a:ext cx="0" cy="0"/>
          <a:chOff x="0" y="0"/>
          <a:chExt cx="0" cy="0"/>
        </a:xfrm>
      </p:grpSpPr>
      <p:sp>
        <p:nvSpPr>
          <p:cNvPr id="4" name="Marcador de número de diapositiva 5">
            <a:extLst>
              <a:ext uri="{FF2B5EF4-FFF2-40B4-BE49-F238E27FC236}">
                <a16:creationId xmlns:a16="http://schemas.microsoft.com/office/drawing/2014/main" id="{E3760627-2F06-614D-E354-1B800D1F45FB}"/>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17" name="Text Placeholder 32">
            <a:extLst>
              <a:ext uri="{FF2B5EF4-FFF2-40B4-BE49-F238E27FC236}">
                <a16:creationId xmlns:a16="http://schemas.microsoft.com/office/drawing/2014/main" id="{67118B2E-560B-BB1A-A10B-D8AA75CF6638}"/>
              </a:ext>
            </a:extLst>
          </p:cNvPr>
          <p:cNvSpPr>
            <a:spLocks noGrp="1"/>
          </p:cNvSpPr>
          <p:nvPr>
            <p:ph type="body" sz="quarter" idx="30" hasCustomPrompt="1"/>
          </p:nvPr>
        </p:nvSpPr>
        <p:spPr>
          <a:xfrm>
            <a:off x="814387" y="809625"/>
            <a:ext cx="22753638" cy="649524"/>
          </a:xfrm>
          <a:prstGeom prst="rect">
            <a:avLst/>
          </a:prstGeom>
        </p:spPr>
        <p:txBody>
          <a:bodyPr>
            <a:noAutofit/>
          </a:bodyPr>
          <a:lstStyle>
            <a:lvl1pPr>
              <a:defRPr sz="3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18" name="Text Placeholder 32">
            <a:extLst>
              <a:ext uri="{FF2B5EF4-FFF2-40B4-BE49-F238E27FC236}">
                <a16:creationId xmlns:a16="http://schemas.microsoft.com/office/drawing/2014/main" id="{7623B99F-0FC0-E089-0DF4-966B583963A6}"/>
              </a:ext>
            </a:extLst>
          </p:cNvPr>
          <p:cNvSpPr>
            <a:spLocks noGrp="1"/>
          </p:cNvSpPr>
          <p:nvPr>
            <p:ph type="body" sz="quarter" idx="31"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20" name="Text Placeholder 6">
            <a:extLst>
              <a:ext uri="{FF2B5EF4-FFF2-40B4-BE49-F238E27FC236}">
                <a16:creationId xmlns:a16="http://schemas.microsoft.com/office/drawing/2014/main" id="{64A77DA8-DB6C-27C6-1EDC-A9316D36442B}"/>
              </a:ext>
            </a:extLst>
          </p:cNvPr>
          <p:cNvSpPr>
            <a:spLocks noGrp="1"/>
          </p:cNvSpPr>
          <p:nvPr>
            <p:ph type="body" sz="quarter" idx="21" hasCustomPrompt="1"/>
          </p:nvPr>
        </p:nvSpPr>
        <p:spPr>
          <a:xfrm>
            <a:off x="814388" y="5553075"/>
            <a:ext cx="6011862" cy="7065963"/>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21" name="Text Placeholder 6">
            <a:extLst>
              <a:ext uri="{FF2B5EF4-FFF2-40B4-BE49-F238E27FC236}">
                <a16:creationId xmlns:a16="http://schemas.microsoft.com/office/drawing/2014/main" id="{D0B27606-4734-736C-90AC-2C35C20914E2}"/>
              </a:ext>
            </a:extLst>
          </p:cNvPr>
          <p:cNvSpPr>
            <a:spLocks noGrp="1"/>
          </p:cNvSpPr>
          <p:nvPr>
            <p:ph type="body" sz="quarter" idx="22" hasCustomPrompt="1"/>
          </p:nvPr>
        </p:nvSpPr>
        <p:spPr>
          <a:xfrm>
            <a:off x="7239251" y="5553075"/>
            <a:ext cx="6011862" cy="7065963"/>
          </a:xfrm>
        </p:spPr>
        <p:txBody>
          <a:bodyPr/>
          <a:lstStyle/>
          <a:p>
            <a:pPr lvl="0"/>
            <a:r>
              <a:rPr lang="en-US" noProof="0"/>
              <a:t>Click to modify the pattern title style</a:t>
            </a:r>
          </a:p>
          <a:p>
            <a:pPr lvl="1"/>
            <a:r>
              <a:rPr lang="en-US" noProof="0"/>
              <a:t>Second Level</a:t>
            </a:r>
          </a:p>
          <a:p>
            <a:pPr lvl="2"/>
            <a:r>
              <a:rPr lang="en-US"/>
              <a:t>Third</a:t>
            </a:r>
            <a:r>
              <a:rPr lang="en-US" noProof="0"/>
              <a:t> Level</a:t>
            </a:r>
          </a:p>
          <a:p>
            <a:pPr lvl="3"/>
            <a:r>
              <a:rPr lang="en-US"/>
              <a:t>Fourth</a:t>
            </a:r>
            <a:r>
              <a:rPr lang="en-US" noProof="0"/>
              <a:t> Level</a:t>
            </a:r>
          </a:p>
          <a:p>
            <a:pPr lvl="4"/>
            <a:r>
              <a:rPr lang="en-US"/>
              <a:t>Fifth</a:t>
            </a:r>
            <a:r>
              <a:rPr lang="en-US" noProof="0"/>
              <a:t> Level</a:t>
            </a:r>
            <a:endParaRPr lang="en-US" noProof="0" dirty="0"/>
          </a:p>
        </p:txBody>
      </p:sp>
      <p:sp>
        <p:nvSpPr>
          <p:cNvPr id="22" name="Text Placeholder 32">
            <a:extLst>
              <a:ext uri="{FF2B5EF4-FFF2-40B4-BE49-F238E27FC236}">
                <a16:creationId xmlns:a16="http://schemas.microsoft.com/office/drawing/2014/main" id="{03B268EC-81D2-56E9-F588-18BF68D2EA93}"/>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23" name="Title 2">
            <a:extLst>
              <a:ext uri="{FF2B5EF4-FFF2-40B4-BE49-F238E27FC236}">
                <a16:creationId xmlns:a16="http://schemas.microsoft.com/office/drawing/2014/main" id="{E3D84A72-11D5-1B07-7FA6-9D60CC5E6E49}"/>
              </a:ext>
            </a:extLst>
          </p:cNvPr>
          <p:cNvSpPr>
            <a:spLocks noGrp="1"/>
          </p:cNvSpPr>
          <p:nvPr>
            <p:ph type="title" hasCustomPrompt="1"/>
          </p:nvPr>
        </p:nvSpPr>
        <p:spPr>
          <a:xfrm>
            <a:off x="813600" y="3747600"/>
            <a:ext cx="6012000" cy="1807199"/>
          </a:xfrm>
        </p:spPr>
        <p:txBody>
          <a:bodyPr/>
          <a:lstStyle/>
          <a:p>
            <a:r>
              <a:rPr lang="en-US"/>
              <a:t>Click to modify the pattern title style</a:t>
            </a:r>
            <a:endParaRPr lang="en-US" dirty="0"/>
          </a:p>
        </p:txBody>
      </p:sp>
    </p:spTree>
    <p:extLst>
      <p:ext uri="{BB962C8B-B14F-4D97-AF65-F5344CB8AC3E}">
        <p14:creationId xmlns:p14="http://schemas.microsoft.com/office/powerpoint/2010/main" val="414342082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ulo largo + 3 cajas">
    <p:bg>
      <p:bgRef idx="1001">
        <a:schemeClr val="bg1"/>
      </p:bgRef>
    </p:bg>
    <p:spTree>
      <p:nvGrpSpPr>
        <p:cNvPr id="1" name=""/>
        <p:cNvGrpSpPr/>
        <p:nvPr/>
      </p:nvGrpSpPr>
      <p:grpSpPr>
        <a:xfrm>
          <a:off x="0" y="0"/>
          <a:ext cx="0" cy="0"/>
          <a:chOff x="0" y="0"/>
          <a:chExt cx="0" cy="0"/>
        </a:xfrm>
      </p:grpSpPr>
      <p:sp>
        <p:nvSpPr>
          <p:cNvPr id="4" name="Marcador de número de diapositiva 5">
            <a:extLst>
              <a:ext uri="{FF2B5EF4-FFF2-40B4-BE49-F238E27FC236}">
                <a16:creationId xmlns:a16="http://schemas.microsoft.com/office/drawing/2014/main" id="{E3760627-2F06-614D-E354-1B800D1F45FB}"/>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
        <p:nvSpPr>
          <p:cNvPr id="22" name="Text Placeholder 6">
            <a:extLst>
              <a:ext uri="{FF2B5EF4-FFF2-40B4-BE49-F238E27FC236}">
                <a16:creationId xmlns:a16="http://schemas.microsoft.com/office/drawing/2014/main" id="{7FA814FA-B213-ADB8-3A66-DA8808189B3A}"/>
              </a:ext>
            </a:extLst>
          </p:cNvPr>
          <p:cNvSpPr>
            <a:spLocks noGrp="1"/>
          </p:cNvSpPr>
          <p:nvPr>
            <p:ph type="body" sz="quarter" idx="21"/>
          </p:nvPr>
        </p:nvSpPr>
        <p:spPr>
          <a:xfrm>
            <a:off x="1294951" y="7014318"/>
            <a:ext cx="5267904" cy="511785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5" name="Text Placeholder 6">
            <a:extLst>
              <a:ext uri="{FF2B5EF4-FFF2-40B4-BE49-F238E27FC236}">
                <a16:creationId xmlns:a16="http://schemas.microsoft.com/office/drawing/2014/main" id="{D60ACC25-9B42-E98F-E5AE-EAAD8B0CE3F1}"/>
              </a:ext>
            </a:extLst>
          </p:cNvPr>
          <p:cNvSpPr>
            <a:spLocks noGrp="1"/>
          </p:cNvSpPr>
          <p:nvPr>
            <p:ph type="body" sz="quarter" idx="32"/>
          </p:nvPr>
        </p:nvSpPr>
        <p:spPr>
          <a:xfrm>
            <a:off x="7653593" y="7014318"/>
            <a:ext cx="5267904" cy="511785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6" name="Text Placeholder 6">
            <a:extLst>
              <a:ext uri="{FF2B5EF4-FFF2-40B4-BE49-F238E27FC236}">
                <a16:creationId xmlns:a16="http://schemas.microsoft.com/office/drawing/2014/main" id="{4C6C2477-698C-749F-577A-37CB35B615D2}"/>
              </a:ext>
            </a:extLst>
          </p:cNvPr>
          <p:cNvSpPr>
            <a:spLocks noGrp="1"/>
          </p:cNvSpPr>
          <p:nvPr>
            <p:ph type="body" sz="quarter" idx="33"/>
          </p:nvPr>
        </p:nvSpPr>
        <p:spPr>
          <a:xfrm>
            <a:off x="14012235" y="7014318"/>
            <a:ext cx="5267904" cy="5117854"/>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27" name="Text Placeholder 6">
            <a:extLst>
              <a:ext uri="{FF2B5EF4-FFF2-40B4-BE49-F238E27FC236}">
                <a16:creationId xmlns:a16="http://schemas.microsoft.com/office/drawing/2014/main" id="{2A8101FA-83A0-2722-DA94-E3AD4161EDE2}"/>
              </a:ext>
            </a:extLst>
          </p:cNvPr>
          <p:cNvSpPr>
            <a:spLocks noGrp="1"/>
          </p:cNvSpPr>
          <p:nvPr>
            <p:ph type="body" sz="quarter" idx="34"/>
          </p:nvPr>
        </p:nvSpPr>
        <p:spPr>
          <a:xfrm>
            <a:off x="1294951" y="6150575"/>
            <a:ext cx="5267904" cy="530089"/>
          </a:xfrm>
          <a:prstGeom prst="rect">
            <a:avLst/>
          </a:prstGeom>
        </p:spPr>
        <p:txBody>
          <a:bodyPr anchor="ctr"/>
          <a:lstStyle>
            <a:lvl1pPr algn="ctr">
              <a:defRPr sz="2600">
                <a:solidFill>
                  <a:schemeClr val="tx2"/>
                </a:solidFill>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28" name="Text Placeholder 6">
            <a:extLst>
              <a:ext uri="{FF2B5EF4-FFF2-40B4-BE49-F238E27FC236}">
                <a16:creationId xmlns:a16="http://schemas.microsoft.com/office/drawing/2014/main" id="{96E94D1C-C786-4B8A-F7B3-9176EF86C23D}"/>
              </a:ext>
            </a:extLst>
          </p:cNvPr>
          <p:cNvSpPr>
            <a:spLocks noGrp="1"/>
          </p:cNvSpPr>
          <p:nvPr>
            <p:ph type="body" sz="quarter" idx="35"/>
          </p:nvPr>
        </p:nvSpPr>
        <p:spPr>
          <a:xfrm>
            <a:off x="7653593" y="6150575"/>
            <a:ext cx="5267904" cy="530089"/>
          </a:xfrm>
          <a:prstGeom prst="rect">
            <a:avLst/>
          </a:prstGeom>
        </p:spPr>
        <p:txBody>
          <a:bodyPr anchor="ctr"/>
          <a:lstStyle>
            <a:lvl1pPr algn="ctr">
              <a:defRPr sz="2600">
                <a:solidFill>
                  <a:schemeClr val="tx2"/>
                </a:solidFill>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33" name="Text Placeholder 6">
            <a:extLst>
              <a:ext uri="{FF2B5EF4-FFF2-40B4-BE49-F238E27FC236}">
                <a16:creationId xmlns:a16="http://schemas.microsoft.com/office/drawing/2014/main" id="{B14FC423-8F07-8032-9C99-CACA86C7B38E}"/>
              </a:ext>
            </a:extLst>
          </p:cNvPr>
          <p:cNvSpPr>
            <a:spLocks noGrp="1"/>
          </p:cNvSpPr>
          <p:nvPr>
            <p:ph type="body" sz="quarter" idx="36"/>
          </p:nvPr>
        </p:nvSpPr>
        <p:spPr>
          <a:xfrm>
            <a:off x="14012235" y="6150575"/>
            <a:ext cx="5267904" cy="530089"/>
          </a:xfrm>
          <a:prstGeom prst="rect">
            <a:avLst/>
          </a:prstGeom>
        </p:spPr>
        <p:txBody>
          <a:bodyPr anchor="ctr"/>
          <a:lstStyle>
            <a:lvl1pPr algn="ctr">
              <a:defRPr sz="2600">
                <a:solidFill>
                  <a:schemeClr val="tx2"/>
                </a:solidFill>
              </a:defRPr>
            </a:lvl1pPr>
            <a:lvl2pPr algn="ctr">
              <a:defRPr sz="2400">
                <a:solidFill>
                  <a:schemeClr val="tx2"/>
                </a:solidFill>
              </a:defRPr>
            </a:lvl2pPr>
            <a:lvl3pPr algn="ctr">
              <a:defRPr sz="2400">
                <a:solidFill>
                  <a:schemeClr val="tx2"/>
                </a:solidFill>
              </a:defRPr>
            </a:lvl3pPr>
            <a:lvl4pPr algn="ctr">
              <a:defRPr sz="2400">
                <a:solidFill>
                  <a:schemeClr val="tx2"/>
                </a:solidFill>
              </a:defRPr>
            </a:lvl4pPr>
            <a:lvl5pPr algn="ctr">
              <a:defRPr sz="2400">
                <a:solidFill>
                  <a:schemeClr val="tx2"/>
                </a:solidFill>
              </a:defRPr>
            </a:lvl5pPr>
          </a:lstStyle>
          <a:p>
            <a:pPr lvl="0"/>
            <a:r>
              <a:rPr lang="es-ES" dirty="0"/>
              <a:t>Haga clic para modificar los estilos de texto del patrón</a:t>
            </a:r>
            <a:endParaRPr lang="en-GB" dirty="0"/>
          </a:p>
        </p:txBody>
      </p:sp>
      <p:sp>
        <p:nvSpPr>
          <p:cNvPr id="2" name="Text Placeholder 32">
            <a:extLst>
              <a:ext uri="{FF2B5EF4-FFF2-40B4-BE49-F238E27FC236}">
                <a16:creationId xmlns:a16="http://schemas.microsoft.com/office/drawing/2014/main" id="{794C360F-5BC4-FD0D-B74E-ECBFE1D5D4ED}"/>
              </a:ext>
            </a:extLst>
          </p:cNvPr>
          <p:cNvSpPr>
            <a:spLocks noGrp="1"/>
          </p:cNvSpPr>
          <p:nvPr>
            <p:ph type="body" sz="quarter" idx="37" hasCustomPrompt="1"/>
          </p:nvPr>
        </p:nvSpPr>
        <p:spPr>
          <a:xfrm>
            <a:off x="814387" y="809625"/>
            <a:ext cx="22753638" cy="649524"/>
          </a:xfrm>
          <a:prstGeom prst="rect">
            <a:avLst/>
          </a:prstGeom>
        </p:spPr>
        <p:txBody>
          <a:bodyPr>
            <a:noAutofit/>
          </a:bodyPr>
          <a:lstStyle>
            <a:lvl1pPr>
              <a:defRPr sz="36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 dirty="0"/>
              <a:t>Haga clic para modificar el estilo de título del patrón</a:t>
            </a:r>
            <a:endParaRPr lang="es-ES_tradnl" dirty="0"/>
          </a:p>
        </p:txBody>
      </p:sp>
      <p:sp>
        <p:nvSpPr>
          <p:cNvPr id="7" name="Text Placeholder 32">
            <a:extLst>
              <a:ext uri="{FF2B5EF4-FFF2-40B4-BE49-F238E27FC236}">
                <a16:creationId xmlns:a16="http://schemas.microsoft.com/office/drawing/2014/main" id="{B8B79606-535E-B71B-D0C8-64AF5BD80623}"/>
              </a:ext>
            </a:extLst>
          </p:cNvPr>
          <p:cNvSpPr>
            <a:spLocks noGrp="1"/>
          </p:cNvSpPr>
          <p:nvPr>
            <p:ph type="body" sz="quarter" idx="22" hasCustomPrompt="1"/>
          </p:nvPr>
        </p:nvSpPr>
        <p:spPr>
          <a:xfrm>
            <a:off x="814387" y="1515732"/>
            <a:ext cx="22753638" cy="462902"/>
          </a:xfrm>
          <a:prstGeom prst="rect">
            <a:avLst/>
          </a:prstGeom>
        </p:spPr>
        <p:txBody>
          <a:bodyPr>
            <a:noAutofit/>
          </a:bodyPr>
          <a:lstStyle>
            <a:lvl1pPr>
              <a:defRPr sz="2800" b="0" i="0">
                <a:solidFill>
                  <a:schemeClr val="tx1"/>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s-ES_tradnl" dirty="0" err="1"/>
              <a:t>Caption</a:t>
            </a:r>
            <a:endParaRPr lang="es-ES_tradnl" dirty="0"/>
          </a:p>
        </p:txBody>
      </p:sp>
      <p:sp>
        <p:nvSpPr>
          <p:cNvPr id="8" name="Text Placeholder 32">
            <a:extLst>
              <a:ext uri="{FF2B5EF4-FFF2-40B4-BE49-F238E27FC236}">
                <a16:creationId xmlns:a16="http://schemas.microsoft.com/office/drawing/2014/main" id="{384BD797-B6D8-17D4-45C4-7D31BD373F67}"/>
              </a:ext>
            </a:extLst>
          </p:cNvPr>
          <p:cNvSpPr>
            <a:spLocks noGrp="1"/>
          </p:cNvSpPr>
          <p:nvPr>
            <p:ph type="body" sz="quarter" idx="19" hasCustomPrompt="1"/>
          </p:nvPr>
        </p:nvSpPr>
        <p:spPr>
          <a:xfrm>
            <a:off x="814388" y="3079102"/>
            <a:ext cx="6011862" cy="667398"/>
          </a:xfrm>
          <a:prstGeom prst="rect">
            <a:avLst/>
          </a:prstGeom>
        </p:spPr>
        <p:txBody>
          <a:bodyPr>
            <a:normAutofit/>
          </a:bodyPr>
          <a:lstStyle>
            <a:lvl1pPr>
              <a:defRPr sz="2400" b="0" i="0">
                <a:solidFill>
                  <a:schemeClr val="tx2"/>
                </a:solidFill>
                <a:latin typeface="IberPangea Text" panose="020B0504000000000000" pitchFamily="34" charset="0"/>
                <a:ea typeface="IberPangea Text" panose="020B0504000000000000" pitchFamily="34" charset="0"/>
                <a:cs typeface="IberPangea Text" panose="020B0504000000000000" pitchFamily="34" charset="0"/>
              </a:defRPr>
            </a:lvl1pPr>
          </a:lstStyle>
          <a:p>
            <a:pPr lvl="0"/>
            <a:r>
              <a:rPr lang="en-US"/>
              <a:t>Click here to add your Section Subtitle</a:t>
            </a:r>
            <a:endParaRPr lang="en-US" dirty="0"/>
          </a:p>
        </p:txBody>
      </p:sp>
      <p:sp>
        <p:nvSpPr>
          <p:cNvPr id="10" name="Title 2">
            <a:extLst>
              <a:ext uri="{FF2B5EF4-FFF2-40B4-BE49-F238E27FC236}">
                <a16:creationId xmlns:a16="http://schemas.microsoft.com/office/drawing/2014/main" id="{7B32CE81-BDCC-8EF5-688C-0DE3ECA5F168}"/>
              </a:ext>
            </a:extLst>
          </p:cNvPr>
          <p:cNvSpPr>
            <a:spLocks noGrp="1"/>
          </p:cNvSpPr>
          <p:nvPr>
            <p:ph type="title" hasCustomPrompt="1"/>
          </p:nvPr>
        </p:nvSpPr>
        <p:spPr>
          <a:xfrm>
            <a:off x="813600" y="3747600"/>
            <a:ext cx="6012000" cy="1807199"/>
          </a:xfrm>
        </p:spPr>
        <p:txBody>
          <a:bodyPr/>
          <a:lstStyle/>
          <a:p>
            <a:r>
              <a:rPr lang="en-US"/>
              <a:t>Click to modify the pattern title style</a:t>
            </a:r>
            <a:endParaRPr lang="en-US" dirty="0"/>
          </a:p>
        </p:txBody>
      </p:sp>
    </p:spTree>
    <p:extLst>
      <p:ext uri="{BB962C8B-B14F-4D97-AF65-F5344CB8AC3E}">
        <p14:creationId xmlns:p14="http://schemas.microsoft.com/office/powerpoint/2010/main" val="8716124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ulo de Sección">
    <p:bg>
      <p:bgRef idx="1001">
        <a:schemeClr val="bg1"/>
      </p:bgRef>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4BB08633-C0B6-8A81-08D3-662550E78EB6}"/>
              </a:ext>
            </a:extLst>
          </p:cNvPr>
          <p:cNvSpPr>
            <a:spLocks noGrp="1"/>
          </p:cNvSpPr>
          <p:nvPr>
            <p:ph type="pic" sz="quarter" idx="18"/>
          </p:nvPr>
        </p:nvSpPr>
        <p:spPr>
          <a:xfrm>
            <a:off x="15503574" y="3257600"/>
            <a:ext cx="6011861" cy="9613820"/>
          </a:xfrm>
          <a:prstGeom prst="roundRect">
            <a:avLst>
              <a:gd name="adj" fmla="val 4173"/>
            </a:avLst>
          </a:prstGeom>
        </p:spPr>
        <p:txBody>
          <a:bodyPr/>
          <a:lstStyle/>
          <a:p>
            <a:r>
              <a:rPr lang="es-ES"/>
              <a:t>Haga clic en el icono para agregar una imagen</a:t>
            </a:r>
            <a:endParaRPr lang="es-ES_tradnl"/>
          </a:p>
        </p:txBody>
      </p:sp>
      <p:sp>
        <p:nvSpPr>
          <p:cNvPr id="5" name="Text Placeholder 6">
            <a:extLst>
              <a:ext uri="{FF2B5EF4-FFF2-40B4-BE49-F238E27FC236}">
                <a16:creationId xmlns:a16="http://schemas.microsoft.com/office/drawing/2014/main" id="{58BB3402-E7FB-3B3C-7679-80E2A129EDB4}"/>
              </a:ext>
            </a:extLst>
          </p:cNvPr>
          <p:cNvSpPr>
            <a:spLocks noGrp="1"/>
          </p:cNvSpPr>
          <p:nvPr>
            <p:ph type="body" sz="quarter" idx="20" hasCustomPrompt="1"/>
          </p:nvPr>
        </p:nvSpPr>
        <p:spPr>
          <a:xfrm>
            <a:off x="813942" y="6858000"/>
            <a:ext cx="11377612" cy="5760640"/>
          </a:xfrm>
          <a:prstGeom prst="rect">
            <a:avLst/>
          </a:prstGeom>
        </p:spPr>
        <p:txBody>
          <a:bodyPr anchor="t">
            <a:normAutofit/>
          </a:bodyPr>
          <a:lstStyle>
            <a:lvl1pPr>
              <a:lnSpc>
                <a:spcPct val="100000"/>
              </a:lnSpc>
              <a:defRPr sz="9600" b="1" i="0">
                <a:solidFill>
                  <a:schemeClr val="tx2"/>
                </a:solidFill>
                <a:latin typeface="IberPangea Text" panose="020B0404000000000000" pitchFamily="34" charset="0"/>
                <a:ea typeface="IberPangea Text" panose="020B0404000000000000" pitchFamily="34" charset="0"/>
                <a:cs typeface="IberPangea Text" panose="020B0404000000000000" pitchFamily="34" charset="0"/>
              </a:defRPr>
            </a:lvl1pPr>
          </a:lstStyle>
          <a:p>
            <a:pPr lvl="0"/>
            <a:r>
              <a:rPr lang="es-ES_tradnl" dirty="0"/>
              <a:t>Titular de sección</a:t>
            </a:r>
          </a:p>
        </p:txBody>
      </p:sp>
      <p:sp>
        <p:nvSpPr>
          <p:cNvPr id="2" name="Picture Placeholder 6">
            <a:extLst>
              <a:ext uri="{FF2B5EF4-FFF2-40B4-BE49-F238E27FC236}">
                <a16:creationId xmlns:a16="http://schemas.microsoft.com/office/drawing/2014/main" id="{482CD01F-E38E-81A5-E6EE-8A25A8F31150}"/>
              </a:ext>
            </a:extLst>
          </p:cNvPr>
          <p:cNvSpPr>
            <a:spLocks noGrp="1"/>
          </p:cNvSpPr>
          <p:nvPr>
            <p:ph type="pic" sz="quarter" idx="21"/>
          </p:nvPr>
        </p:nvSpPr>
        <p:spPr>
          <a:xfrm>
            <a:off x="8886118" y="-1782960"/>
            <a:ext cx="5465328" cy="5713866"/>
          </a:xfrm>
          <a:prstGeom prst="roundRect">
            <a:avLst>
              <a:gd name="adj" fmla="val 4173"/>
            </a:avLst>
          </a:prstGeom>
        </p:spPr>
        <p:txBody>
          <a:bodyPr/>
          <a:lstStyle/>
          <a:p>
            <a:r>
              <a:rPr lang="es-ES"/>
              <a:t>Haga clic en el icono para agregar una imagen</a:t>
            </a:r>
            <a:endParaRPr lang="es-ES_tradnl"/>
          </a:p>
        </p:txBody>
      </p:sp>
      <p:sp>
        <p:nvSpPr>
          <p:cNvPr id="3" name="Marcador de número de diapositiva 5">
            <a:extLst>
              <a:ext uri="{FF2B5EF4-FFF2-40B4-BE49-F238E27FC236}">
                <a16:creationId xmlns:a16="http://schemas.microsoft.com/office/drawing/2014/main" id="{7DD4BBEF-5908-B876-ACBA-8EC38B9FEC75}"/>
              </a:ext>
            </a:extLst>
          </p:cNvPr>
          <p:cNvSpPr>
            <a:spLocks noGrp="1"/>
          </p:cNvSpPr>
          <p:nvPr>
            <p:ph type="sldNum" sz="quarter" idx="4"/>
          </p:nvPr>
        </p:nvSpPr>
        <p:spPr>
          <a:xfrm>
            <a:off x="22328208" y="12906672"/>
            <a:ext cx="1239817" cy="481106"/>
          </a:xfrm>
          <a:prstGeom prst="rect">
            <a:avLst/>
          </a:prstGeom>
        </p:spPr>
        <p:txBody>
          <a:bodyPr anchor="b"/>
          <a:lstStyle>
            <a:lvl1pPr algn="r">
              <a:defRPr sz="1200" b="0" i="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stStyle>
          <a:p>
            <a:fld id="{92A49E42-579D-0A4D-A382-D64C66A04E33}" type="slidenum">
              <a:rPr lang="es-ES" smtClean="0"/>
              <a:pPr/>
              <a:t>‹Nº›</a:t>
            </a:fld>
            <a:endParaRPr lang="es-ES" dirty="0"/>
          </a:p>
        </p:txBody>
      </p:sp>
    </p:spTree>
    <p:extLst>
      <p:ext uri="{BB962C8B-B14F-4D97-AF65-F5344CB8AC3E}">
        <p14:creationId xmlns:p14="http://schemas.microsoft.com/office/powerpoint/2010/main" val="260340411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45"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2" name="Title Placeholder 22">
            <a:extLst>
              <a:ext uri="{FF2B5EF4-FFF2-40B4-BE49-F238E27FC236}">
                <a16:creationId xmlns:a16="http://schemas.microsoft.com/office/drawing/2014/main" id="{919C7A4F-97D0-48FA-DB5E-CBFC82496449}"/>
              </a:ext>
            </a:extLst>
          </p:cNvPr>
          <p:cNvSpPr>
            <a:spLocks noGrp="1"/>
          </p:cNvSpPr>
          <p:nvPr>
            <p:ph type="title"/>
          </p:nvPr>
        </p:nvSpPr>
        <p:spPr>
          <a:xfrm>
            <a:off x="813600" y="3747600"/>
            <a:ext cx="6012000" cy="1807199"/>
          </a:xfrm>
          <a:prstGeom prst="rect">
            <a:avLst/>
          </a:prstGeom>
        </p:spPr>
        <p:txBody>
          <a:bodyPr vert="horz" lIns="0" tIns="0" rIns="0" bIns="0" rtlCol="0" anchor="t">
            <a:noAutofit/>
          </a:bodyPr>
          <a:lstStyle/>
          <a:p>
            <a:r>
              <a:rPr lang="es-ES" dirty="0"/>
              <a:t>Haga clic para modificar el estilo de título del patrón</a:t>
            </a:r>
            <a:endParaRPr lang="es-ES_tradnl" dirty="0"/>
          </a:p>
        </p:txBody>
      </p:sp>
      <p:sp>
        <p:nvSpPr>
          <p:cNvPr id="3" name="Text Placeholder 2">
            <a:extLst>
              <a:ext uri="{FF2B5EF4-FFF2-40B4-BE49-F238E27FC236}">
                <a16:creationId xmlns:a16="http://schemas.microsoft.com/office/drawing/2014/main" id="{DD3C9AAF-4CB7-7610-A458-6547F1782EF2}"/>
              </a:ext>
            </a:extLst>
          </p:cNvPr>
          <p:cNvSpPr>
            <a:spLocks noGrp="1"/>
          </p:cNvSpPr>
          <p:nvPr>
            <p:ph type="body" idx="1"/>
          </p:nvPr>
        </p:nvSpPr>
        <p:spPr>
          <a:xfrm>
            <a:off x="813600" y="5554801"/>
            <a:ext cx="6012000" cy="7064238"/>
          </a:xfrm>
          <a:prstGeom prst="rect">
            <a:avLst/>
          </a:prstGeom>
        </p:spPr>
        <p:txBody>
          <a:bodyPr vert="horz" lIns="0" tIns="0" rIns="0" bIns="0" rtlCol="0">
            <a:no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GB" dirty="0"/>
          </a:p>
        </p:txBody>
      </p:sp>
      <p:sp>
        <p:nvSpPr>
          <p:cNvPr id="6" name="Slide Number Placeholder 5">
            <a:extLst>
              <a:ext uri="{FF2B5EF4-FFF2-40B4-BE49-F238E27FC236}">
                <a16:creationId xmlns:a16="http://schemas.microsoft.com/office/drawing/2014/main" id="{C7FCDBC3-7A09-8CC8-23FE-90DB7256B861}"/>
              </a:ext>
            </a:extLst>
          </p:cNvPr>
          <p:cNvSpPr>
            <a:spLocks noGrp="1"/>
          </p:cNvSpPr>
          <p:nvPr>
            <p:ph type="sldNum" sz="quarter" idx="4"/>
          </p:nvPr>
        </p:nvSpPr>
        <p:spPr>
          <a:xfrm>
            <a:off x="22560357" y="12915759"/>
            <a:ext cx="1007667" cy="482400"/>
          </a:xfrm>
          <a:prstGeom prst="rect">
            <a:avLst/>
          </a:prstGeom>
        </p:spPr>
        <p:txBody>
          <a:bodyPr vert="horz" lIns="0" tIns="0" rIns="0" bIns="0" rtlCol="0" anchor="b" anchorCtr="0"/>
          <a:lstStyle>
            <a:lvl1pPr algn="r">
              <a:defRPr sz="1200" b="0" i="0">
                <a:solidFill>
                  <a:schemeClr val="tx2"/>
                </a:solidFill>
                <a:latin typeface="IberPangea Text Light" panose="020B0404000000000000" pitchFamily="34" charset="0"/>
              </a:defRPr>
            </a:lvl1pPr>
          </a:lstStyle>
          <a:p>
            <a:fld id="{2DC5D688-96F7-414C-8780-75AFE2D1D27C}" type="slidenum">
              <a:rPr lang="en-GB" smtClean="0"/>
              <a:pPr/>
              <a:t>‹Nº›</a:t>
            </a:fld>
            <a:endParaRPr lang="en-GB" dirty="0"/>
          </a:p>
        </p:txBody>
      </p:sp>
      <p:grpSp>
        <p:nvGrpSpPr>
          <p:cNvPr id="4" name="Grupo 3">
            <a:extLst>
              <a:ext uri="{FF2B5EF4-FFF2-40B4-BE49-F238E27FC236}">
                <a16:creationId xmlns:a16="http://schemas.microsoft.com/office/drawing/2014/main" id="{B18AAD0B-5E81-37DD-1E7A-7F0D9A71E74F}"/>
              </a:ext>
            </a:extLst>
          </p:cNvPr>
          <p:cNvGrpSpPr>
            <a:grpSpLocks noChangeAspect="1"/>
          </p:cNvGrpSpPr>
          <p:nvPr userDrawn="1"/>
        </p:nvGrpSpPr>
        <p:grpSpPr>
          <a:xfrm>
            <a:off x="811212" y="12586500"/>
            <a:ext cx="719714" cy="658800"/>
            <a:chOff x="843800" y="1132342"/>
            <a:chExt cx="950099" cy="867308"/>
          </a:xfrm>
        </p:grpSpPr>
        <p:sp>
          <p:nvSpPr>
            <p:cNvPr id="5" name="Forma libre 4">
              <a:extLst>
                <a:ext uri="{FF2B5EF4-FFF2-40B4-BE49-F238E27FC236}">
                  <a16:creationId xmlns:a16="http://schemas.microsoft.com/office/drawing/2014/main" id="{F52A687C-BBDE-AD95-2EA4-F7EEF3B76C6A}"/>
                </a:ext>
              </a:extLst>
            </p:cNvPr>
            <p:cNvSpPr/>
            <p:nvPr/>
          </p:nvSpPr>
          <p:spPr>
            <a:xfrm>
              <a:off x="1354999" y="1132342"/>
              <a:ext cx="438900" cy="701972"/>
            </a:xfrm>
            <a:custGeom>
              <a:avLst/>
              <a:gdLst>
                <a:gd name="connsiteX0" fmla="*/ 0 w 438900"/>
                <a:gd name="connsiteY0" fmla="*/ 500457 h 701972"/>
                <a:gd name="connsiteX1" fmla="*/ 58243 w 438900"/>
                <a:gd name="connsiteY1" fmla="*/ 642016 h 701972"/>
                <a:gd name="connsiteX2" fmla="*/ 290726 w 438900"/>
                <a:gd name="connsiteY2" fmla="*/ 680011 h 701972"/>
                <a:gd name="connsiteX3" fmla="*/ 360562 w 438900"/>
                <a:gd name="connsiteY3" fmla="*/ 0 h 701972"/>
                <a:gd name="connsiteX4" fmla="*/ 0 w 438900"/>
                <a:gd name="connsiteY4" fmla="*/ 500457 h 701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00" h="701972">
                  <a:moveTo>
                    <a:pt x="0" y="500457"/>
                  </a:moveTo>
                  <a:cubicBezTo>
                    <a:pt x="-80" y="553462"/>
                    <a:pt x="20857" y="604348"/>
                    <a:pt x="58243" y="642016"/>
                  </a:cubicBezTo>
                  <a:cubicBezTo>
                    <a:pt x="130341" y="713942"/>
                    <a:pt x="228306" y="713837"/>
                    <a:pt x="290726" y="680011"/>
                  </a:cubicBezTo>
                  <a:cubicBezTo>
                    <a:pt x="367316" y="638613"/>
                    <a:pt x="539015" y="514592"/>
                    <a:pt x="360562" y="0"/>
                  </a:cubicBezTo>
                  <a:cubicBezTo>
                    <a:pt x="360701" y="242901"/>
                    <a:pt x="0" y="267594"/>
                    <a:pt x="0" y="500457"/>
                  </a:cubicBezTo>
                  <a:close/>
                </a:path>
              </a:pathLst>
            </a:custGeom>
            <a:solidFill>
              <a:srgbClr val="FF9C1A"/>
            </a:solidFill>
            <a:ln w="3464" cap="flat">
              <a:noFill/>
              <a:prstDash val="solid"/>
              <a:miter/>
            </a:ln>
          </p:spPr>
          <p:txBody>
            <a:bodyPr rtlCol="0" anchor="ctr"/>
            <a:lstStyle/>
            <a:p>
              <a:endParaRPr lang="es-ES_tradnl" b="0" i="0" dirty="0">
                <a:latin typeface="IberPangea Text Light" panose="020B0404000000000000" pitchFamily="34" charset="0"/>
              </a:endParaRPr>
            </a:p>
          </p:txBody>
        </p:sp>
        <p:sp>
          <p:nvSpPr>
            <p:cNvPr id="7" name="Forma libre 6">
              <a:extLst>
                <a:ext uri="{FF2B5EF4-FFF2-40B4-BE49-F238E27FC236}">
                  <a16:creationId xmlns:a16="http://schemas.microsoft.com/office/drawing/2014/main" id="{884A063F-5B9D-93E9-B350-290365F90A70}"/>
                </a:ext>
              </a:extLst>
            </p:cNvPr>
            <p:cNvSpPr/>
            <p:nvPr/>
          </p:nvSpPr>
          <p:spPr>
            <a:xfrm>
              <a:off x="1099434" y="1132342"/>
              <a:ext cx="419744" cy="701942"/>
            </a:xfrm>
            <a:custGeom>
              <a:avLst/>
              <a:gdLst>
                <a:gd name="connsiteX0" fmla="*/ 419745 w 419744"/>
                <a:gd name="connsiteY0" fmla="*/ 212651 h 701942"/>
                <a:gd name="connsiteX1" fmla="*/ 360562 w 419744"/>
                <a:gd name="connsiteY1" fmla="*/ 0 h 701942"/>
                <a:gd name="connsiteX2" fmla="*/ 0 w 419744"/>
                <a:gd name="connsiteY2" fmla="*/ 500457 h 701942"/>
                <a:gd name="connsiteX3" fmla="*/ 58243 w 419744"/>
                <a:gd name="connsiteY3" fmla="*/ 642016 h 701942"/>
                <a:gd name="connsiteX4" fmla="*/ 290726 w 419744"/>
                <a:gd name="connsiteY4" fmla="*/ 680011 h 701942"/>
                <a:gd name="connsiteX5" fmla="*/ 419745 w 419744"/>
                <a:gd name="connsiteY5" fmla="*/ 212651 h 70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744" h="701942">
                  <a:moveTo>
                    <a:pt x="419745" y="212651"/>
                  </a:moveTo>
                  <a:cubicBezTo>
                    <a:pt x="407908" y="148991"/>
                    <a:pt x="388935" y="83803"/>
                    <a:pt x="360562" y="0"/>
                  </a:cubicBezTo>
                  <a:cubicBezTo>
                    <a:pt x="360562" y="242901"/>
                    <a:pt x="0" y="267594"/>
                    <a:pt x="0" y="500457"/>
                  </a:cubicBezTo>
                  <a:cubicBezTo>
                    <a:pt x="-80" y="553462"/>
                    <a:pt x="20857" y="604348"/>
                    <a:pt x="58243" y="642016"/>
                  </a:cubicBezTo>
                  <a:cubicBezTo>
                    <a:pt x="130376" y="713942"/>
                    <a:pt x="229072" y="713768"/>
                    <a:pt x="290726" y="680011"/>
                  </a:cubicBezTo>
                  <a:cubicBezTo>
                    <a:pt x="147052" y="527512"/>
                    <a:pt x="197740" y="350980"/>
                    <a:pt x="419745" y="212651"/>
                  </a:cubicBezTo>
                  <a:close/>
                </a:path>
              </a:pathLst>
            </a:custGeom>
            <a:solidFill>
              <a:srgbClr val="0DA9FF"/>
            </a:solidFill>
            <a:ln w="3464" cap="flat">
              <a:noFill/>
              <a:prstDash val="solid"/>
              <a:miter/>
            </a:ln>
          </p:spPr>
          <p:txBody>
            <a:bodyPr rtlCol="0" anchor="ctr"/>
            <a:lstStyle/>
            <a:p>
              <a:endParaRPr lang="es-ES_tradnl" b="0" i="0" dirty="0">
                <a:latin typeface="IberPangea Text Light" panose="020B0404000000000000" pitchFamily="34" charset="0"/>
              </a:endParaRPr>
            </a:p>
          </p:txBody>
        </p:sp>
        <p:sp>
          <p:nvSpPr>
            <p:cNvPr id="12" name="Forma libre 11">
              <a:extLst>
                <a:ext uri="{FF2B5EF4-FFF2-40B4-BE49-F238E27FC236}">
                  <a16:creationId xmlns:a16="http://schemas.microsoft.com/office/drawing/2014/main" id="{9D07D3D3-F4CB-352B-2BFB-DD911CDF96F7}"/>
                </a:ext>
              </a:extLst>
            </p:cNvPr>
            <p:cNvSpPr/>
            <p:nvPr/>
          </p:nvSpPr>
          <p:spPr>
            <a:xfrm>
              <a:off x="843800" y="1132342"/>
              <a:ext cx="419779" cy="867308"/>
            </a:xfrm>
            <a:custGeom>
              <a:avLst/>
              <a:gdLst>
                <a:gd name="connsiteX0" fmla="*/ 419779 w 419779"/>
                <a:gd name="connsiteY0" fmla="*/ 212651 h 867308"/>
                <a:gd name="connsiteX1" fmla="*/ 360597 w 419779"/>
                <a:gd name="connsiteY1" fmla="*/ 0 h 867308"/>
                <a:gd name="connsiteX2" fmla="*/ 0 w 419779"/>
                <a:gd name="connsiteY2" fmla="*/ 500457 h 867308"/>
                <a:gd name="connsiteX3" fmla="*/ 96990 w 419779"/>
                <a:gd name="connsiteY3" fmla="*/ 672474 h 867308"/>
                <a:gd name="connsiteX4" fmla="*/ 87799 w 419779"/>
                <a:gd name="connsiteY4" fmla="*/ 867309 h 867308"/>
                <a:gd name="connsiteX5" fmla="*/ 134031 w 419779"/>
                <a:gd name="connsiteY5" fmla="*/ 859668 h 867308"/>
                <a:gd name="connsiteX6" fmla="*/ 126755 w 419779"/>
                <a:gd name="connsiteY6" fmla="*/ 687339 h 867308"/>
                <a:gd name="connsiteX7" fmla="*/ 290761 w 419779"/>
                <a:gd name="connsiteY7" fmla="*/ 680011 h 867308"/>
                <a:gd name="connsiteX8" fmla="*/ 419779 w 419779"/>
                <a:gd name="connsiteY8" fmla="*/ 212651 h 867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779" h="867308">
                  <a:moveTo>
                    <a:pt x="419779" y="212651"/>
                  </a:moveTo>
                  <a:cubicBezTo>
                    <a:pt x="407908" y="148991"/>
                    <a:pt x="388935" y="83803"/>
                    <a:pt x="360597" y="0"/>
                  </a:cubicBezTo>
                  <a:cubicBezTo>
                    <a:pt x="360597" y="242901"/>
                    <a:pt x="0" y="267594"/>
                    <a:pt x="0" y="500457"/>
                  </a:cubicBezTo>
                  <a:cubicBezTo>
                    <a:pt x="0" y="619893"/>
                    <a:pt x="96990" y="672474"/>
                    <a:pt x="96990" y="672474"/>
                  </a:cubicBezTo>
                  <a:cubicBezTo>
                    <a:pt x="81965" y="736304"/>
                    <a:pt x="78849" y="802350"/>
                    <a:pt x="87799" y="867309"/>
                  </a:cubicBezTo>
                  <a:lnTo>
                    <a:pt x="134031" y="859668"/>
                  </a:lnTo>
                  <a:cubicBezTo>
                    <a:pt x="111437" y="781179"/>
                    <a:pt x="125293" y="695709"/>
                    <a:pt x="126755" y="687339"/>
                  </a:cubicBezTo>
                  <a:cubicBezTo>
                    <a:pt x="185938" y="710990"/>
                    <a:pt x="246966" y="703974"/>
                    <a:pt x="290761" y="680011"/>
                  </a:cubicBezTo>
                  <a:cubicBezTo>
                    <a:pt x="147086" y="527512"/>
                    <a:pt x="197775" y="350980"/>
                    <a:pt x="419779" y="212651"/>
                  </a:cubicBezTo>
                  <a:close/>
                </a:path>
              </a:pathLst>
            </a:custGeom>
            <a:solidFill>
              <a:srgbClr val="00A443"/>
            </a:solidFill>
            <a:ln w="3464" cap="flat">
              <a:noFill/>
              <a:prstDash val="solid"/>
              <a:miter/>
            </a:ln>
          </p:spPr>
          <p:txBody>
            <a:bodyPr rtlCol="0" anchor="ctr"/>
            <a:lstStyle/>
            <a:p>
              <a:endParaRPr lang="es-ES_tradnl" b="0" i="0" dirty="0">
                <a:latin typeface="IberPangea Text Light" panose="020B0404000000000000" pitchFamily="34" charset="0"/>
              </a:endParaRPr>
            </a:p>
          </p:txBody>
        </p:sp>
      </p:grpSp>
      <p:sp>
        <p:nvSpPr>
          <p:cNvPr id="2" name="MSIPCMContentMarking" descr="{&quot;HashCode&quot;:1231056682,&quot;Placement&quot;:&quot;Footer&quot;,&quot;Top&quot;:1056.65161,&quot;Left&quot;:917.7575,&quot;SlideWidth&quot;:1919,&quot;SlideHeight&quot;:1080}">
            <a:extLst>
              <a:ext uri="{FF2B5EF4-FFF2-40B4-BE49-F238E27FC236}">
                <a16:creationId xmlns:a16="http://schemas.microsoft.com/office/drawing/2014/main" id="{41C3606F-4B62-DA28-EFD0-09EE530992B9}"/>
              </a:ext>
            </a:extLst>
          </p:cNvPr>
          <p:cNvSpPr txBox="1"/>
          <p:nvPr userDrawn="1"/>
        </p:nvSpPr>
        <p:spPr>
          <a:xfrm>
            <a:off x="11655520" y="13419475"/>
            <a:ext cx="1071374" cy="296525"/>
          </a:xfrm>
          <a:prstGeom prst="rect">
            <a:avLst/>
          </a:prstGeom>
          <a:noFill/>
        </p:spPr>
        <p:txBody>
          <a:bodyPr vert="horz" wrap="square" lIns="0" tIns="0" rIns="0" bIns="0" rtlCol="0" anchor="ctr" anchorCtr="1">
            <a:noAutofit/>
          </a:bodyPr>
          <a:lstStyle/>
          <a:p>
            <a:pPr algn="ctr">
              <a:spcBef>
                <a:spcPct val="0"/>
              </a:spcBef>
              <a:spcAft>
                <a:spcPct val="0"/>
              </a:spcAft>
            </a:pPr>
            <a:r>
              <a:rPr lang="es-ES" sz="1200">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rPr>
              <a:t>Internal Use</a:t>
            </a:r>
            <a:endParaRPr lang="es-ES" sz="1200" dirty="0" err="1">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2703590583"/>
      </p:ext>
    </p:extLst>
  </p:cSld>
  <p:clrMap bg1="lt1" tx1="dk1" bg2="lt2" tx2="dk2" accent1="accent1" accent2="accent2" accent3="accent3" accent4="accent4" accent5="accent5" accent6="accent6" hlink="hlink" folHlink="folHlink"/>
  <p:sldLayoutIdLst>
    <p:sldLayoutId id="2147483787" r:id="rId1"/>
    <p:sldLayoutId id="2147483740" r:id="rId2"/>
    <p:sldLayoutId id="2147483800" r:id="rId3"/>
    <p:sldLayoutId id="2147483741" r:id="rId4"/>
    <p:sldLayoutId id="2147483802" r:id="rId5"/>
    <p:sldLayoutId id="2147483797" r:id="rId6"/>
    <p:sldLayoutId id="2147483801" r:id="rId7"/>
    <p:sldLayoutId id="2147483803" r:id="rId8"/>
    <p:sldLayoutId id="2147483766" r:id="rId9"/>
    <p:sldLayoutId id="2147483791" r:id="rId10"/>
    <p:sldLayoutId id="2147483773" r:id="rId11"/>
    <p:sldLayoutId id="2147483780" r:id="rId12"/>
    <p:sldLayoutId id="2147483720" r:id="rId13"/>
  </p:sldLayoutIdLst>
  <p:hf hdr="0" ftr="0" dt="0"/>
  <p:txStyles>
    <p:titleStyle>
      <a:lvl1pPr algn="l" rtl="0" eaLnBrk="1" fontAlgn="base" hangingPunct="1">
        <a:lnSpc>
          <a:spcPts val="4860"/>
        </a:lnSpc>
        <a:spcBef>
          <a:spcPct val="0"/>
        </a:spcBef>
        <a:spcAft>
          <a:spcPct val="0"/>
        </a:spcAft>
        <a:defRPr sz="4800" b="1" i="0" kern="120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vl2pPr algn="l" rtl="0" eaLnBrk="1" fontAlgn="base" hangingPunct="1">
        <a:lnSpc>
          <a:spcPct val="90000"/>
        </a:lnSpc>
        <a:spcBef>
          <a:spcPct val="0"/>
        </a:spcBef>
        <a:spcAft>
          <a:spcPct val="0"/>
        </a:spcAft>
        <a:defRPr sz="17600">
          <a:solidFill>
            <a:schemeClr val="tx1"/>
          </a:solidFill>
          <a:latin typeface="Arial" pitchFamily="2" charset="77"/>
        </a:defRPr>
      </a:lvl2pPr>
      <a:lvl3pPr algn="l" rtl="0" eaLnBrk="1" fontAlgn="base" hangingPunct="1">
        <a:lnSpc>
          <a:spcPct val="90000"/>
        </a:lnSpc>
        <a:spcBef>
          <a:spcPct val="0"/>
        </a:spcBef>
        <a:spcAft>
          <a:spcPct val="0"/>
        </a:spcAft>
        <a:defRPr sz="17600">
          <a:solidFill>
            <a:schemeClr val="tx1"/>
          </a:solidFill>
          <a:latin typeface="Arial" pitchFamily="2" charset="77"/>
        </a:defRPr>
      </a:lvl3pPr>
      <a:lvl4pPr algn="l" rtl="0" eaLnBrk="1" fontAlgn="base" hangingPunct="1">
        <a:lnSpc>
          <a:spcPct val="90000"/>
        </a:lnSpc>
        <a:spcBef>
          <a:spcPct val="0"/>
        </a:spcBef>
        <a:spcAft>
          <a:spcPct val="0"/>
        </a:spcAft>
        <a:defRPr sz="17600">
          <a:solidFill>
            <a:schemeClr val="tx1"/>
          </a:solidFill>
          <a:latin typeface="Arial" pitchFamily="2" charset="77"/>
        </a:defRPr>
      </a:lvl4pPr>
      <a:lvl5pPr algn="l" rtl="0" eaLnBrk="1" fontAlgn="base" hangingPunct="1">
        <a:lnSpc>
          <a:spcPct val="90000"/>
        </a:lnSpc>
        <a:spcBef>
          <a:spcPct val="0"/>
        </a:spcBef>
        <a:spcAft>
          <a:spcPct val="0"/>
        </a:spcAft>
        <a:defRPr sz="17600">
          <a:solidFill>
            <a:schemeClr val="tx1"/>
          </a:solidFill>
          <a:latin typeface="Arial" pitchFamily="2" charset="77"/>
        </a:defRPr>
      </a:lvl5pPr>
      <a:lvl6pPr marL="1828708" algn="l" rtl="0" eaLnBrk="1" fontAlgn="base" hangingPunct="1">
        <a:lnSpc>
          <a:spcPct val="90000"/>
        </a:lnSpc>
        <a:spcBef>
          <a:spcPct val="0"/>
        </a:spcBef>
        <a:spcAft>
          <a:spcPct val="0"/>
        </a:spcAft>
        <a:defRPr sz="17600">
          <a:solidFill>
            <a:schemeClr val="tx1"/>
          </a:solidFill>
          <a:latin typeface="Arial" pitchFamily="2" charset="77"/>
        </a:defRPr>
      </a:lvl6pPr>
      <a:lvl7pPr marL="3657418" algn="l" rtl="0" eaLnBrk="1" fontAlgn="base" hangingPunct="1">
        <a:lnSpc>
          <a:spcPct val="90000"/>
        </a:lnSpc>
        <a:spcBef>
          <a:spcPct val="0"/>
        </a:spcBef>
        <a:spcAft>
          <a:spcPct val="0"/>
        </a:spcAft>
        <a:defRPr sz="17600">
          <a:solidFill>
            <a:schemeClr val="tx1"/>
          </a:solidFill>
          <a:latin typeface="Arial" pitchFamily="2" charset="77"/>
        </a:defRPr>
      </a:lvl7pPr>
      <a:lvl8pPr marL="5486126" algn="l" rtl="0" eaLnBrk="1" fontAlgn="base" hangingPunct="1">
        <a:lnSpc>
          <a:spcPct val="90000"/>
        </a:lnSpc>
        <a:spcBef>
          <a:spcPct val="0"/>
        </a:spcBef>
        <a:spcAft>
          <a:spcPct val="0"/>
        </a:spcAft>
        <a:defRPr sz="17600">
          <a:solidFill>
            <a:schemeClr val="tx1"/>
          </a:solidFill>
          <a:latin typeface="Arial" pitchFamily="2" charset="77"/>
        </a:defRPr>
      </a:lvl8pPr>
      <a:lvl9pPr marL="7314834" algn="l" rtl="0" eaLnBrk="1" fontAlgn="base" hangingPunct="1">
        <a:lnSpc>
          <a:spcPct val="90000"/>
        </a:lnSpc>
        <a:spcBef>
          <a:spcPct val="0"/>
        </a:spcBef>
        <a:spcAft>
          <a:spcPct val="0"/>
        </a:spcAft>
        <a:defRPr sz="17600">
          <a:solidFill>
            <a:schemeClr val="tx1"/>
          </a:solidFill>
          <a:latin typeface="Arial" pitchFamily="2" charset="77"/>
        </a:defRPr>
      </a:lvl9pPr>
    </p:titleStyle>
    <p:bodyStyle>
      <a:lvl1pPr marL="0" indent="0" algn="l" defTabSz="662400" rtl="0" eaLnBrk="1" fontAlgn="base" hangingPunct="1">
        <a:lnSpc>
          <a:spcPct val="120000"/>
        </a:lnSpc>
        <a:spcBef>
          <a:spcPts val="1200"/>
        </a:spcBef>
        <a:spcAft>
          <a:spcPct val="0"/>
        </a:spcAft>
        <a:buClr>
          <a:schemeClr val="accent4"/>
        </a:buClr>
        <a:buFontTx/>
        <a:buNone/>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271463" indent="-247650"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536575" indent="-219075"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800100" indent="-219075"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1073150" indent="-227013"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s-ES"/>
      </a:defPPr>
      <a:lvl1pPr marL="0" algn="l" defTabSz="3657418" rtl="0" eaLnBrk="1" latinLnBrk="0" hangingPunct="1">
        <a:defRPr sz="7200" kern="1200">
          <a:solidFill>
            <a:schemeClr val="tx1"/>
          </a:solidFill>
          <a:latin typeface="+mn-lt"/>
          <a:ea typeface="+mn-ea"/>
          <a:cs typeface="+mn-cs"/>
        </a:defRPr>
      </a:lvl1pPr>
      <a:lvl2pPr marL="1828708"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8" algn="l" defTabSz="3657418" rtl="0" eaLnBrk="1" latinLnBrk="0" hangingPunct="1">
        <a:defRPr sz="7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0" userDrawn="1">
          <p15:clr>
            <a:srgbClr val="F26B43"/>
          </p15:clr>
        </p15:guide>
        <p15:guide id="2" pos="513" userDrawn="1">
          <p15:clr>
            <a:srgbClr val="F26B43"/>
          </p15:clr>
        </p15:guide>
        <p15:guide id="3" pos="14846" userDrawn="1">
          <p15:clr>
            <a:srgbClr val="F26B43"/>
          </p15:clr>
        </p15:guide>
        <p15:guide id="5" orient="horz" pos="8130" userDrawn="1">
          <p15:clr>
            <a:srgbClr val="F26B43"/>
          </p15:clr>
        </p15:guide>
        <p15:guide id="6" pos="7679" userDrawn="1">
          <p15:clr>
            <a:srgbClr val="F26B43"/>
          </p15:clr>
        </p15:guide>
        <p15:guide id="7" pos="4686" userDrawn="1">
          <p15:clr>
            <a:srgbClr val="F26B43"/>
          </p15:clr>
        </p15:guide>
        <p15:guide id="8" pos="4300" userDrawn="1">
          <p15:clr>
            <a:srgbClr val="F26B43"/>
          </p15:clr>
        </p15:guide>
        <p15:guide id="9" orient="horz" pos="4320" userDrawn="1">
          <p15:clr>
            <a:srgbClr val="F26B43"/>
          </p15:clr>
        </p15:guide>
        <p15:guide id="10" orient="horz" pos="79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MSIPCMContentMarking" descr="{&quot;HashCode&quot;:1231056682,&quot;Placement&quot;:&quot;Footer&quot;,&quot;Top&quot;:1056.65161,&quot;Left&quot;:917.7575,&quot;SlideWidth&quot;:1919,&quot;SlideHeight&quot;:1080}">
            <a:extLst>
              <a:ext uri="{FF2B5EF4-FFF2-40B4-BE49-F238E27FC236}">
                <a16:creationId xmlns:a16="http://schemas.microsoft.com/office/drawing/2014/main" id="{FF3F9ACB-1A91-7492-C116-967CF5777BAC}"/>
              </a:ext>
            </a:extLst>
          </p:cNvPr>
          <p:cNvSpPr txBox="1"/>
          <p:nvPr userDrawn="1"/>
        </p:nvSpPr>
        <p:spPr>
          <a:xfrm>
            <a:off x="11655520" y="13419475"/>
            <a:ext cx="1071374" cy="296525"/>
          </a:xfrm>
          <a:prstGeom prst="rect">
            <a:avLst/>
          </a:prstGeom>
          <a:noFill/>
        </p:spPr>
        <p:txBody>
          <a:bodyPr vert="horz" wrap="square" lIns="0" tIns="0" rIns="0" bIns="0" rtlCol="0" anchor="ctr" anchorCtr="1">
            <a:noAutofit/>
          </a:bodyPr>
          <a:lstStyle/>
          <a:p>
            <a:pPr algn="ctr">
              <a:spcBef>
                <a:spcPct val="0"/>
              </a:spcBef>
              <a:spcAft>
                <a:spcPct val="0"/>
              </a:spcAft>
            </a:pPr>
            <a:r>
              <a:rPr lang="es-ES" sz="1200">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rPr>
              <a:t>Internal Use</a:t>
            </a:r>
            <a:endParaRPr lang="es-ES" sz="1200" dirty="0" err="1">
              <a:solidFill>
                <a:srgbClr val="008000"/>
              </a:solidFill>
              <a:latin typeface="Calibri" panose="020F0502020204030204"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221076404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3" r:id="rId33"/>
    <p:sldLayoutId id="2147483844" r:id="rId34"/>
    <p:sldLayoutId id="2147483845" r:id="rId35"/>
    <p:sldLayoutId id="2147483846" r:id="rId36"/>
    <p:sldLayoutId id="2147483847" r:id="rId37"/>
    <p:sldLayoutId id="2147483848" r:id="rId38"/>
    <p:sldLayoutId id="2147483849" r:id="rId39"/>
    <p:sldLayoutId id="2147483850" r:id="rId40"/>
    <p:sldLayoutId id="2147483851" r:id="rId41"/>
    <p:sldLayoutId id="2147483852" r:id="rId42"/>
    <p:sldLayoutId id="2147483853" r:id="rId43"/>
    <p:sldLayoutId id="2147483854" r:id="rId44"/>
  </p:sldLayoutIdLst>
  <p:hf hdr="0" ftr="0" dt="0"/>
  <p:txStyles>
    <p:titleStyle>
      <a:lvl1pPr algn="l" rtl="0" eaLnBrk="1" fontAlgn="base" hangingPunct="1">
        <a:lnSpc>
          <a:spcPts val="4860"/>
        </a:lnSpc>
        <a:spcBef>
          <a:spcPct val="0"/>
        </a:spcBef>
        <a:spcAft>
          <a:spcPct val="0"/>
        </a:spcAft>
        <a:defRPr sz="4800" b="1" i="0" kern="1200">
          <a:solidFill>
            <a:schemeClr val="tx1"/>
          </a:solidFill>
          <a:latin typeface="IberPangea Text" panose="020B0404000000000000" pitchFamily="34" charset="0"/>
          <a:ea typeface="IberPangea Text" panose="020B0404000000000000" pitchFamily="34" charset="0"/>
          <a:cs typeface="IberPangea Text" panose="020B0404000000000000" pitchFamily="34" charset="0"/>
        </a:defRPr>
      </a:lvl1pPr>
      <a:lvl2pPr algn="l" rtl="0" eaLnBrk="1" fontAlgn="base" hangingPunct="1">
        <a:lnSpc>
          <a:spcPct val="90000"/>
        </a:lnSpc>
        <a:spcBef>
          <a:spcPct val="0"/>
        </a:spcBef>
        <a:spcAft>
          <a:spcPct val="0"/>
        </a:spcAft>
        <a:defRPr sz="17600">
          <a:solidFill>
            <a:schemeClr val="tx1"/>
          </a:solidFill>
          <a:latin typeface="Arial" pitchFamily="2" charset="77"/>
        </a:defRPr>
      </a:lvl2pPr>
      <a:lvl3pPr algn="l" rtl="0" eaLnBrk="1" fontAlgn="base" hangingPunct="1">
        <a:lnSpc>
          <a:spcPct val="90000"/>
        </a:lnSpc>
        <a:spcBef>
          <a:spcPct val="0"/>
        </a:spcBef>
        <a:spcAft>
          <a:spcPct val="0"/>
        </a:spcAft>
        <a:defRPr sz="17600">
          <a:solidFill>
            <a:schemeClr val="tx1"/>
          </a:solidFill>
          <a:latin typeface="Arial" pitchFamily="2" charset="77"/>
        </a:defRPr>
      </a:lvl3pPr>
      <a:lvl4pPr algn="l" rtl="0" eaLnBrk="1" fontAlgn="base" hangingPunct="1">
        <a:lnSpc>
          <a:spcPct val="90000"/>
        </a:lnSpc>
        <a:spcBef>
          <a:spcPct val="0"/>
        </a:spcBef>
        <a:spcAft>
          <a:spcPct val="0"/>
        </a:spcAft>
        <a:defRPr sz="17600">
          <a:solidFill>
            <a:schemeClr val="tx1"/>
          </a:solidFill>
          <a:latin typeface="Arial" pitchFamily="2" charset="77"/>
        </a:defRPr>
      </a:lvl4pPr>
      <a:lvl5pPr algn="l" rtl="0" eaLnBrk="1" fontAlgn="base" hangingPunct="1">
        <a:lnSpc>
          <a:spcPct val="90000"/>
        </a:lnSpc>
        <a:spcBef>
          <a:spcPct val="0"/>
        </a:spcBef>
        <a:spcAft>
          <a:spcPct val="0"/>
        </a:spcAft>
        <a:defRPr sz="17600">
          <a:solidFill>
            <a:schemeClr val="tx1"/>
          </a:solidFill>
          <a:latin typeface="Arial" pitchFamily="2" charset="77"/>
        </a:defRPr>
      </a:lvl5pPr>
      <a:lvl6pPr marL="1828708" algn="l" rtl="0" eaLnBrk="1" fontAlgn="base" hangingPunct="1">
        <a:lnSpc>
          <a:spcPct val="90000"/>
        </a:lnSpc>
        <a:spcBef>
          <a:spcPct val="0"/>
        </a:spcBef>
        <a:spcAft>
          <a:spcPct val="0"/>
        </a:spcAft>
        <a:defRPr sz="17600">
          <a:solidFill>
            <a:schemeClr val="tx1"/>
          </a:solidFill>
          <a:latin typeface="Arial" pitchFamily="2" charset="77"/>
        </a:defRPr>
      </a:lvl6pPr>
      <a:lvl7pPr marL="3657418" algn="l" rtl="0" eaLnBrk="1" fontAlgn="base" hangingPunct="1">
        <a:lnSpc>
          <a:spcPct val="90000"/>
        </a:lnSpc>
        <a:spcBef>
          <a:spcPct val="0"/>
        </a:spcBef>
        <a:spcAft>
          <a:spcPct val="0"/>
        </a:spcAft>
        <a:defRPr sz="17600">
          <a:solidFill>
            <a:schemeClr val="tx1"/>
          </a:solidFill>
          <a:latin typeface="Arial" pitchFamily="2" charset="77"/>
        </a:defRPr>
      </a:lvl7pPr>
      <a:lvl8pPr marL="5486126" algn="l" rtl="0" eaLnBrk="1" fontAlgn="base" hangingPunct="1">
        <a:lnSpc>
          <a:spcPct val="90000"/>
        </a:lnSpc>
        <a:spcBef>
          <a:spcPct val="0"/>
        </a:spcBef>
        <a:spcAft>
          <a:spcPct val="0"/>
        </a:spcAft>
        <a:defRPr sz="17600">
          <a:solidFill>
            <a:schemeClr val="tx1"/>
          </a:solidFill>
          <a:latin typeface="Arial" pitchFamily="2" charset="77"/>
        </a:defRPr>
      </a:lvl8pPr>
      <a:lvl9pPr marL="7314834" algn="l" rtl="0" eaLnBrk="1" fontAlgn="base" hangingPunct="1">
        <a:lnSpc>
          <a:spcPct val="90000"/>
        </a:lnSpc>
        <a:spcBef>
          <a:spcPct val="0"/>
        </a:spcBef>
        <a:spcAft>
          <a:spcPct val="0"/>
        </a:spcAft>
        <a:defRPr sz="17600">
          <a:solidFill>
            <a:schemeClr val="tx1"/>
          </a:solidFill>
          <a:latin typeface="Arial" pitchFamily="2" charset="77"/>
        </a:defRPr>
      </a:lvl9pPr>
    </p:titleStyle>
    <p:bodyStyle>
      <a:lvl1pPr marL="0" indent="0" algn="l" defTabSz="662400" rtl="0" eaLnBrk="1" fontAlgn="base" hangingPunct="1">
        <a:lnSpc>
          <a:spcPct val="120000"/>
        </a:lnSpc>
        <a:spcBef>
          <a:spcPts val="1200"/>
        </a:spcBef>
        <a:spcAft>
          <a:spcPct val="0"/>
        </a:spcAft>
        <a:buClr>
          <a:schemeClr val="accent4"/>
        </a:buClr>
        <a:buFontTx/>
        <a:buNone/>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271463" indent="-247650"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536575" indent="-219075"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800100" indent="-219075" algn="l"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1073150" indent="-227013" algn="l" rtl="0" eaLnBrk="1" fontAlgn="base" hangingPunct="1">
        <a:lnSpc>
          <a:spcPct val="120000"/>
        </a:lnSpc>
        <a:spcBef>
          <a:spcPts val="1200"/>
        </a:spcBef>
        <a:spcAft>
          <a:spcPct val="0"/>
        </a:spcAft>
        <a:buClr>
          <a:schemeClr val="accent4"/>
        </a:buClr>
        <a:buFont typeface="Arial"/>
        <a:buChar char="–"/>
        <a:tabLst/>
        <a:defRPr sz="2000" b="0" i="0" kern="120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s-ES"/>
      </a:defPPr>
      <a:lvl1pPr marL="0" algn="l" defTabSz="3657418" rtl="0" eaLnBrk="1" latinLnBrk="0" hangingPunct="1">
        <a:defRPr sz="7200" kern="1200">
          <a:solidFill>
            <a:schemeClr val="tx1"/>
          </a:solidFill>
          <a:latin typeface="+mn-lt"/>
          <a:ea typeface="+mn-ea"/>
          <a:cs typeface="+mn-cs"/>
        </a:defRPr>
      </a:lvl1pPr>
      <a:lvl2pPr marL="1828708" algn="l" defTabSz="3657418" rtl="0" eaLnBrk="1" latinLnBrk="0" hangingPunct="1">
        <a:defRPr sz="7200" kern="1200">
          <a:solidFill>
            <a:schemeClr val="tx1"/>
          </a:solidFill>
          <a:latin typeface="+mn-lt"/>
          <a:ea typeface="+mn-ea"/>
          <a:cs typeface="+mn-cs"/>
        </a:defRPr>
      </a:lvl2pPr>
      <a:lvl3pPr marL="3657418" algn="l" defTabSz="3657418" rtl="0" eaLnBrk="1" latinLnBrk="0" hangingPunct="1">
        <a:defRPr sz="7200" kern="1200">
          <a:solidFill>
            <a:schemeClr val="tx1"/>
          </a:solidFill>
          <a:latin typeface="+mn-lt"/>
          <a:ea typeface="+mn-ea"/>
          <a:cs typeface="+mn-cs"/>
        </a:defRPr>
      </a:lvl3pPr>
      <a:lvl4pPr marL="5486126" algn="l" defTabSz="3657418" rtl="0" eaLnBrk="1" latinLnBrk="0" hangingPunct="1">
        <a:defRPr sz="7200" kern="1200">
          <a:solidFill>
            <a:schemeClr val="tx1"/>
          </a:solidFill>
          <a:latin typeface="+mn-lt"/>
          <a:ea typeface="+mn-ea"/>
          <a:cs typeface="+mn-cs"/>
        </a:defRPr>
      </a:lvl4pPr>
      <a:lvl5pPr marL="7314834" algn="l" defTabSz="3657418" rtl="0" eaLnBrk="1" latinLnBrk="0" hangingPunct="1">
        <a:defRPr sz="7200" kern="1200">
          <a:solidFill>
            <a:schemeClr val="tx1"/>
          </a:solidFill>
          <a:latin typeface="+mn-lt"/>
          <a:ea typeface="+mn-ea"/>
          <a:cs typeface="+mn-cs"/>
        </a:defRPr>
      </a:lvl5pPr>
      <a:lvl6pPr marL="9143542" algn="l" defTabSz="3657418" rtl="0" eaLnBrk="1" latinLnBrk="0" hangingPunct="1">
        <a:defRPr sz="7200" kern="1200">
          <a:solidFill>
            <a:schemeClr val="tx1"/>
          </a:solidFill>
          <a:latin typeface="+mn-lt"/>
          <a:ea typeface="+mn-ea"/>
          <a:cs typeface="+mn-cs"/>
        </a:defRPr>
      </a:lvl6pPr>
      <a:lvl7pPr marL="10972252" algn="l" defTabSz="3657418" rtl="0" eaLnBrk="1" latinLnBrk="0" hangingPunct="1">
        <a:defRPr sz="7200" kern="1200">
          <a:solidFill>
            <a:schemeClr val="tx1"/>
          </a:solidFill>
          <a:latin typeface="+mn-lt"/>
          <a:ea typeface="+mn-ea"/>
          <a:cs typeface="+mn-cs"/>
        </a:defRPr>
      </a:lvl7pPr>
      <a:lvl8pPr marL="12800960" algn="l" defTabSz="3657418" rtl="0" eaLnBrk="1" latinLnBrk="0" hangingPunct="1">
        <a:defRPr sz="7200" kern="1200">
          <a:solidFill>
            <a:schemeClr val="tx1"/>
          </a:solidFill>
          <a:latin typeface="+mn-lt"/>
          <a:ea typeface="+mn-ea"/>
          <a:cs typeface="+mn-cs"/>
        </a:defRPr>
      </a:lvl8pPr>
      <a:lvl9pPr marL="14629668" algn="l" defTabSz="3657418" rtl="0" eaLnBrk="1" latinLnBrk="0" hangingPunct="1">
        <a:defRPr sz="7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0">
          <p15:clr>
            <a:srgbClr val="F26B43"/>
          </p15:clr>
        </p15:guide>
        <p15:guide id="2" pos="513">
          <p15:clr>
            <a:srgbClr val="F26B43"/>
          </p15:clr>
        </p15:guide>
        <p15:guide id="3" pos="14846">
          <p15:clr>
            <a:srgbClr val="F26B43"/>
          </p15:clr>
        </p15:guide>
        <p15:guide id="5" orient="horz" pos="8130">
          <p15:clr>
            <a:srgbClr val="F26B43"/>
          </p15:clr>
        </p15:guide>
        <p15:guide id="6" pos="7679">
          <p15:clr>
            <a:srgbClr val="F26B43"/>
          </p15:clr>
        </p15:guide>
        <p15:guide id="7" pos="4686">
          <p15:clr>
            <a:srgbClr val="F26B43"/>
          </p15:clr>
        </p15:guide>
        <p15:guide id="8" pos="4300">
          <p15:clr>
            <a:srgbClr val="F26B43"/>
          </p15:clr>
        </p15:guide>
        <p15:guide id="9" orient="horz" pos="4320">
          <p15:clr>
            <a:srgbClr val="F26B43"/>
          </p15:clr>
        </p15:guide>
        <p15:guide id="10" orient="horz" pos="79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8173260-354E-DE44-C273-B44BB027DA3C}"/>
              </a:ext>
            </a:extLst>
          </p:cNvPr>
          <p:cNvSpPr txBox="1">
            <a:spLocks/>
          </p:cNvSpPr>
          <p:nvPr/>
        </p:nvSpPr>
        <p:spPr>
          <a:xfrm>
            <a:off x="7439025" y="4908939"/>
            <a:ext cx="16130100" cy="1949061"/>
          </a:xfrm>
          <a:prstGeom prst="rect">
            <a:avLst/>
          </a:prstGeom>
        </p:spPr>
        <p:txBody>
          <a:bodyPr vert="horz" lIns="0" tIns="0" rIns="0" bIns="0" rtlCol="0" anchor="t">
            <a:noAutofit/>
          </a:bodyPr>
          <a:lstStyle>
            <a:lvl1pPr marL="0" indent="0" algn="l" defTabSz="662400" rtl="0" eaLnBrk="1" fontAlgn="base" hangingPunct="1">
              <a:lnSpc>
                <a:spcPct val="100000"/>
              </a:lnSpc>
              <a:spcBef>
                <a:spcPts val="0"/>
              </a:spcBef>
              <a:spcAft>
                <a:spcPct val="0"/>
              </a:spcAft>
              <a:buClr>
                <a:schemeClr val="accent4"/>
              </a:buClr>
              <a:buFontTx/>
              <a:buNone/>
              <a:defRPr sz="11999" b="0" i="0" kern="1200">
                <a:solidFill>
                  <a:schemeClr val="accent5"/>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14354"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1828709"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2743063"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3657417"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0" marR="0" lvl="0" indent="0" algn="l" defTabSz="662400" rtl="0" eaLnBrk="1" fontAlgn="base" latinLnBrk="0" hangingPunct="1">
              <a:lnSpc>
                <a:spcPct val="100000"/>
              </a:lnSpc>
              <a:spcBef>
                <a:spcPts val="0"/>
              </a:spcBef>
              <a:spcAft>
                <a:spcPct val="0"/>
              </a:spcAft>
              <a:buClr>
                <a:srgbClr val="699282"/>
              </a:buClr>
              <a:buSzTx/>
              <a:buFontTx/>
              <a:buNone/>
              <a:tabLst/>
              <a:defRPr/>
            </a:pPr>
            <a:r>
              <a:rPr kumimoji="0" lang="en-US" sz="6000" b="1" i="0" u="none" strike="noStrike" kern="1200" cap="none" spc="0" normalizeH="0" baseline="0" dirty="0">
                <a:ln>
                  <a:noFill/>
                </a:ln>
                <a:solidFill>
                  <a:srgbClr val="00A343"/>
                </a:solidFill>
                <a:effectLst/>
                <a:uLnTx/>
                <a:uFillTx/>
                <a:latin typeface="IberPangea Text" panose="020B0404000000000000" pitchFamily="34" charset="0"/>
                <a:ea typeface="IberPangea Text Light" panose="020B0404000000000000" pitchFamily="34" charset="0"/>
                <a:cs typeface="IberPangea Text Light" panose="020B0404000000000000" pitchFamily="34" charset="0"/>
              </a:rPr>
              <a:t>Integrated Water and Energy Solutions supporting Sustainable Cities and Human Settlements </a:t>
            </a:r>
          </a:p>
        </p:txBody>
      </p:sp>
      <p:sp>
        <p:nvSpPr>
          <p:cNvPr id="3" name="Text Placeholder 4">
            <a:extLst>
              <a:ext uri="{FF2B5EF4-FFF2-40B4-BE49-F238E27FC236}">
                <a16:creationId xmlns:a16="http://schemas.microsoft.com/office/drawing/2014/main" id="{CC1392AB-068D-9321-6CFB-C4AD2F48381C}"/>
              </a:ext>
            </a:extLst>
          </p:cNvPr>
          <p:cNvSpPr txBox="1">
            <a:spLocks/>
          </p:cNvSpPr>
          <p:nvPr/>
        </p:nvSpPr>
        <p:spPr>
          <a:xfrm>
            <a:off x="7439025" y="3013183"/>
            <a:ext cx="16130100" cy="945922"/>
          </a:xfrm>
          <a:prstGeom prst="rect">
            <a:avLst/>
          </a:prstGeom>
        </p:spPr>
        <p:txBody>
          <a:bodyPr vert="horz" lIns="0" tIns="0" rIns="0" bIns="0" rtlCol="0" anchor="t">
            <a:noAutofit/>
          </a:bodyPr>
          <a:lstStyle>
            <a:lvl1pPr marL="0" indent="0" algn="l" defTabSz="662400" rtl="0" eaLnBrk="1" fontAlgn="base" hangingPunct="1">
              <a:lnSpc>
                <a:spcPct val="120000"/>
              </a:lnSpc>
              <a:spcBef>
                <a:spcPts val="0"/>
              </a:spcBef>
              <a:spcAft>
                <a:spcPct val="0"/>
              </a:spcAft>
              <a:buClr>
                <a:schemeClr val="accent4"/>
              </a:buClr>
              <a:buFontTx/>
              <a:buNone/>
              <a:defRPr sz="5600" b="0" i="1" kern="1200">
                <a:solidFill>
                  <a:schemeClr val="accent6"/>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14354"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1828709"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2743063"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3657417"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0" marR="0" lvl="0" indent="0" algn="l" defTabSz="662400" rtl="0" eaLnBrk="1" fontAlgn="base" latinLnBrk="0" hangingPunct="1">
              <a:lnSpc>
                <a:spcPct val="120000"/>
              </a:lnSpc>
              <a:spcBef>
                <a:spcPts val="0"/>
              </a:spcBef>
              <a:spcAft>
                <a:spcPct val="0"/>
              </a:spcAft>
              <a:buClr>
                <a:srgbClr val="699282"/>
              </a:buClr>
              <a:buSzTx/>
              <a:buFontTx/>
              <a:buNone/>
              <a:tabLst/>
              <a:defRPr/>
            </a:pPr>
            <a:r>
              <a:rPr kumimoji="0" lang="en-US" sz="3600" b="0" i="0" u="none" strike="noStrike" kern="1200" cap="none" spc="0" normalizeH="0" baseline="0" noProof="0" dirty="0">
                <a:ln>
                  <a:noFill/>
                </a:ln>
                <a:solidFill>
                  <a:srgbClr val="FFFFFF">
                    <a:lumMod val="50000"/>
                  </a:srgbClr>
                </a:solidFill>
                <a:effectLst/>
                <a:uLnTx/>
                <a:uFillTx/>
                <a:latin typeface="IberPangea Text"/>
                <a:ea typeface="IberPangea Text Light" panose="020B0404000000000000" pitchFamily="34" charset="0"/>
                <a:cs typeface="IberPangea Text Light" panose="020B0404000000000000" pitchFamily="34" charset="0"/>
              </a:rPr>
              <a:t>Gonzalo Sáenz de Miera</a:t>
            </a:r>
          </a:p>
          <a:p>
            <a:pPr marL="0" marR="0" lvl="0" indent="0" algn="l" defTabSz="662400" rtl="0" eaLnBrk="1" fontAlgn="base" latinLnBrk="0" hangingPunct="1">
              <a:lnSpc>
                <a:spcPct val="120000"/>
              </a:lnSpc>
              <a:spcBef>
                <a:spcPts val="0"/>
              </a:spcBef>
              <a:spcAft>
                <a:spcPct val="0"/>
              </a:spcAft>
              <a:buClr>
                <a:srgbClr val="699282"/>
              </a:buClr>
              <a:buSzTx/>
              <a:buFontTx/>
              <a:buNone/>
              <a:tabLst/>
              <a:defRPr/>
            </a:pPr>
            <a:r>
              <a:rPr lang="en-US" sz="3600" i="0" dirty="0">
                <a:solidFill>
                  <a:srgbClr val="FFFFFF">
                    <a:lumMod val="50000"/>
                  </a:srgbClr>
                </a:solidFill>
                <a:latin typeface="IberPangea Text"/>
              </a:rPr>
              <a:t>Director of Climate Change and Alliances</a:t>
            </a:r>
            <a:endParaRPr kumimoji="0" lang="en-US" sz="3600" b="0" i="0" u="none" strike="noStrike" kern="1200" cap="none" spc="0" normalizeH="0" baseline="0" noProof="0" dirty="0">
              <a:ln>
                <a:noFill/>
              </a:ln>
              <a:solidFill>
                <a:srgbClr val="FFFFFF">
                  <a:lumMod val="50000"/>
                </a:srgbClr>
              </a:solidFill>
              <a:effectLst/>
              <a:uLnTx/>
              <a:uFillTx/>
              <a:latin typeface="IberPangea Text"/>
              <a:ea typeface="IberPangea Text Light" panose="020B0404000000000000" pitchFamily="34" charset="0"/>
              <a:cs typeface="IberPangea Text Light" panose="020B0404000000000000" pitchFamily="34" charset="0"/>
            </a:endParaRPr>
          </a:p>
        </p:txBody>
      </p:sp>
      <p:sp>
        <p:nvSpPr>
          <p:cNvPr id="4" name="Text Placeholder 5">
            <a:extLst>
              <a:ext uri="{FF2B5EF4-FFF2-40B4-BE49-F238E27FC236}">
                <a16:creationId xmlns:a16="http://schemas.microsoft.com/office/drawing/2014/main" id="{AAE08CAB-9CA0-BF1E-43C1-1A75AB36D88B}"/>
              </a:ext>
            </a:extLst>
          </p:cNvPr>
          <p:cNvSpPr txBox="1">
            <a:spLocks/>
          </p:cNvSpPr>
          <p:nvPr/>
        </p:nvSpPr>
        <p:spPr>
          <a:xfrm>
            <a:off x="7439025" y="10332376"/>
            <a:ext cx="16130100" cy="640430"/>
          </a:xfrm>
          <a:prstGeom prst="rect">
            <a:avLst/>
          </a:prstGeom>
        </p:spPr>
        <p:txBody>
          <a:bodyPr vert="horz" lIns="0" tIns="0" rIns="0" bIns="0" rtlCol="0" anchor="t">
            <a:noAutofit/>
          </a:bodyPr>
          <a:lstStyle>
            <a:lvl1pPr marL="0" indent="0" algn="l" defTabSz="662400" rtl="0" eaLnBrk="1" fontAlgn="base" hangingPunct="1">
              <a:lnSpc>
                <a:spcPct val="120000"/>
              </a:lnSpc>
              <a:spcBef>
                <a:spcPts val="0"/>
              </a:spcBef>
              <a:spcAft>
                <a:spcPct val="0"/>
              </a:spcAft>
              <a:buClr>
                <a:schemeClr val="accent4"/>
              </a:buClr>
              <a:buFontTx/>
              <a:buNone/>
              <a:defRPr sz="3200" b="0" i="0" kern="1200">
                <a:solidFill>
                  <a:schemeClr val="tx2"/>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914354"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1828709" indent="0" algn="l" defTabSz="662400"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2743063"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3657417" indent="0" algn="l" rtl="0" eaLnBrk="1" fontAlgn="base" hangingPunct="1">
              <a:lnSpc>
                <a:spcPct val="120000"/>
              </a:lnSpc>
              <a:spcBef>
                <a:spcPts val="1200"/>
              </a:spcBef>
              <a:spcAft>
                <a:spcPct val="0"/>
              </a:spcAft>
              <a:buClr>
                <a:schemeClr val="accent4"/>
              </a:buClr>
              <a:buFont typeface="Arial"/>
              <a:buNone/>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0" marR="0" lvl="0" indent="0" algn="l" defTabSz="662400" rtl="0" eaLnBrk="1" fontAlgn="base" latinLnBrk="0" hangingPunct="1">
              <a:lnSpc>
                <a:spcPct val="120000"/>
              </a:lnSpc>
              <a:spcBef>
                <a:spcPts val="0"/>
              </a:spcBef>
              <a:spcAft>
                <a:spcPct val="0"/>
              </a:spcAft>
              <a:buClr>
                <a:srgbClr val="699282"/>
              </a:buClr>
              <a:buSzTx/>
              <a:buFontTx/>
              <a:buNone/>
              <a:tabLst/>
              <a:defRPr/>
            </a:pPr>
            <a:r>
              <a:rPr kumimoji="0" lang="en-US" sz="3500" b="0" i="0" u="none" strike="noStrike" kern="1200" cap="none" spc="0" normalizeH="0" baseline="0" noProof="0" dirty="0">
                <a:ln>
                  <a:noFill/>
                </a:ln>
                <a:solidFill>
                  <a:srgbClr val="00A343"/>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rPr>
              <a:t>United Nations Headquarters</a:t>
            </a:r>
            <a:endParaRPr lang="en-US" sz="3500" dirty="0">
              <a:solidFill>
                <a:srgbClr val="00A343"/>
              </a:solidFill>
            </a:endParaRPr>
          </a:p>
          <a:p>
            <a:pPr marL="0" marR="0" lvl="0" indent="0" algn="l" defTabSz="662400" rtl="0" eaLnBrk="1" fontAlgn="base" latinLnBrk="0" hangingPunct="1">
              <a:lnSpc>
                <a:spcPct val="120000"/>
              </a:lnSpc>
              <a:spcBef>
                <a:spcPts val="0"/>
              </a:spcBef>
              <a:spcAft>
                <a:spcPct val="0"/>
              </a:spcAft>
              <a:buClr>
                <a:srgbClr val="699282"/>
              </a:buClr>
              <a:buSzTx/>
              <a:buFontTx/>
              <a:buNone/>
              <a:tabLst/>
              <a:defRPr/>
            </a:pPr>
            <a:r>
              <a:rPr lang="en-US" sz="3500" dirty="0">
                <a:solidFill>
                  <a:srgbClr val="00A343"/>
                </a:solidFill>
              </a:rPr>
              <a:t>New York </a:t>
            </a:r>
          </a:p>
          <a:p>
            <a:pPr marL="0" marR="0" lvl="0" indent="0" algn="l" defTabSz="662400" rtl="0" eaLnBrk="1" fontAlgn="base" latinLnBrk="0" hangingPunct="1">
              <a:lnSpc>
                <a:spcPct val="120000"/>
              </a:lnSpc>
              <a:spcBef>
                <a:spcPts val="0"/>
              </a:spcBef>
              <a:spcAft>
                <a:spcPct val="0"/>
              </a:spcAft>
              <a:buClr>
                <a:srgbClr val="699282"/>
              </a:buClr>
              <a:buSzTx/>
              <a:buFontTx/>
              <a:buNone/>
              <a:tabLst/>
              <a:defRPr/>
            </a:pPr>
            <a:r>
              <a:rPr lang="en-US" sz="3500" dirty="0">
                <a:solidFill>
                  <a:srgbClr val="00A343"/>
                </a:solidFill>
              </a:rPr>
              <a:t>14 July 2023</a:t>
            </a:r>
            <a:endParaRPr kumimoji="0" lang="en-US" sz="3500" b="0" i="0" u="none" strike="noStrike" kern="1200" cap="none" spc="0" normalizeH="0" baseline="0" noProof="0" dirty="0">
              <a:ln>
                <a:noFill/>
              </a:ln>
              <a:solidFill>
                <a:srgbClr val="00A343"/>
              </a:solidFill>
              <a:effectLst/>
              <a:uLnTx/>
              <a:uFillTx/>
              <a:latin typeface="IberPangea Text Light" panose="020B0404000000000000" pitchFamily="34" charset="0"/>
              <a:ea typeface="IberPangea Text Light" panose="020B0404000000000000" pitchFamily="34" charset="0"/>
              <a:cs typeface="IberPangea Text Light" panose="020B0404000000000000" pitchFamily="34" charset="0"/>
            </a:endParaRPr>
          </a:p>
        </p:txBody>
      </p:sp>
    </p:spTree>
    <p:extLst>
      <p:ext uri="{BB962C8B-B14F-4D97-AF65-F5344CB8AC3E}">
        <p14:creationId xmlns:p14="http://schemas.microsoft.com/office/powerpoint/2010/main" val="2153394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5A50FCFA-3A11-A312-D1EA-ECFB033975EE}"/>
              </a:ext>
            </a:extLst>
          </p:cNvPr>
          <p:cNvSpPr/>
          <p:nvPr/>
        </p:nvSpPr>
        <p:spPr>
          <a:xfrm>
            <a:off x="489857" y="862866"/>
            <a:ext cx="4476017" cy="1455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IberPangea Text"/>
              <a:ea typeface="+mn-ea"/>
              <a:cs typeface="+mn-cs"/>
            </a:endParaRPr>
          </a:p>
        </p:txBody>
      </p:sp>
      <p:sp>
        <p:nvSpPr>
          <p:cNvPr id="9" name="Marcador de texto 2">
            <a:extLst>
              <a:ext uri="{FF2B5EF4-FFF2-40B4-BE49-F238E27FC236}">
                <a16:creationId xmlns:a16="http://schemas.microsoft.com/office/drawing/2014/main" id="{9FC3AA47-E80F-A0AD-92E0-A52650B15FD9}"/>
              </a:ext>
            </a:extLst>
          </p:cNvPr>
          <p:cNvSpPr txBox="1">
            <a:spLocks/>
          </p:cNvSpPr>
          <p:nvPr/>
        </p:nvSpPr>
        <p:spPr>
          <a:xfrm>
            <a:off x="5219274" y="1188594"/>
            <a:ext cx="18550575" cy="914112"/>
          </a:xfrm>
          <a:prstGeom prst="rect">
            <a:avLst/>
          </a:prstGeom>
        </p:spPr>
        <p:txBody>
          <a:bodyPr/>
          <a:lstStyle>
            <a:lvl1pPr marL="0" indent="0" algn="l" defTabSz="662400" rtl="0" eaLnBrk="1" fontAlgn="base" hangingPunct="1">
              <a:lnSpc>
                <a:spcPct val="120000"/>
              </a:lnSpc>
              <a:spcBef>
                <a:spcPts val="1200"/>
              </a:spcBef>
              <a:spcAft>
                <a:spcPct val="0"/>
              </a:spcAft>
              <a:buClr>
                <a:schemeClr val="accent4"/>
              </a:buClr>
              <a:buFontTx/>
              <a:buNone/>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271463" indent="-247650"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536575" indent="-219075"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800100" indent="-219075"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1073150" indent="-227013"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r>
              <a:rPr lang="en-GB" sz="4300" dirty="0">
                <a:solidFill>
                  <a:schemeClr val="tx2"/>
                </a:solidFill>
                <a:latin typeface="+mj-lt"/>
              </a:rPr>
              <a:t>Renewables as key instrument for a sustainable energy and water model</a:t>
            </a:r>
          </a:p>
        </p:txBody>
      </p:sp>
      <p:sp>
        <p:nvSpPr>
          <p:cNvPr id="10" name="Marcador de texto 4">
            <a:extLst>
              <a:ext uri="{FF2B5EF4-FFF2-40B4-BE49-F238E27FC236}">
                <a16:creationId xmlns:a16="http://schemas.microsoft.com/office/drawing/2014/main" id="{DD74A753-D528-2C26-8B88-0FD76C3C1C2D}"/>
              </a:ext>
            </a:extLst>
          </p:cNvPr>
          <p:cNvSpPr txBox="1">
            <a:spLocks/>
          </p:cNvSpPr>
          <p:nvPr/>
        </p:nvSpPr>
        <p:spPr>
          <a:xfrm>
            <a:off x="1190381" y="3703621"/>
            <a:ext cx="22830082" cy="9340013"/>
          </a:xfrm>
          <a:prstGeom prst="rect">
            <a:avLst/>
          </a:prstGeom>
        </p:spPr>
        <p:txBody>
          <a:bodyPr/>
          <a:lstStyle>
            <a:lvl1pPr marL="0" indent="0" algn="l" defTabSz="662400" rtl="0" eaLnBrk="1" fontAlgn="base" hangingPunct="1">
              <a:lnSpc>
                <a:spcPct val="120000"/>
              </a:lnSpc>
              <a:spcBef>
                <a:spcPts val="1200"/>
              </a:spcBef>
              <a:spcAft>
                <a:spcPct val="0"/>
              </a:spcAft>
              <a:buClr>
                <a:schemeClr val="accent4"/>
              </a:buClr>
              <a:buFontTx/>
              <a:buNone/>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1pPr>
            <a:lvl2pPr marL="271463" indent="-247650"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SmBold" panose="020B0504000000000000" pitchFamily="34" charset="0"/>
                <a:cs typeface="IberPangea Text SmBold" panose="020B0504000000000000" pitchFamily="34" charset="0"/>
              </a:defRPr>
            </a:lvl2pPr>
            <a:lvl3pPr marL="536575" indent="-219075" algn="l" defTabSz="662400"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3pPr>
            <a:lvl4pPr marL="800100" indent="-219075"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4pPr>
            <a:lvl5pPr marL="1073150" indent="-227013" algn="l" rtl="0" eaLnBrk="1" fontAlgn="base" hangingPunct="1">
              <a:lnSpc>
                <a:spcPct val="120000"/>
              </a:lnSpc>
              <a:spcBef>
                <a:spcPts val="1200"/>
              </a:spcBef>
              <a:spcAft>
                <a:spcPct val="0"/>
              </a:spcAft>
              <a:buClr>
                <a:schemeClr val="accent4"/>
              </a:buClr>
              <a:buFont typeface="Arial"/>
              <a:buChar char="–"/>
              <a:tabLst/>
              <a:defRPr sz="2000" b="0" i="0" kern="1200">
                <a:solidFill>
                  <a:schemeClr val="tx1"/>
                </a:solidFill>
                <a:latin typeface="IberPangea Text Light" panose="020B0404000000000000" pitchFamily="34" charset="0"/>
                <a:ea typeface="IberPangea Text Light" panose="020B0404000000000000" pitchFamily="34" charset="0"/>
                <a:cs typeface="IberPangea Text Light" panose="020B0404000000000000" pitchFamily="34" charset="0"/>
              </a:defRPr>
            </a:lvl5pPr>
            <a:lvl6pPr marL="309563" indent="-285750" algn="l" defTabSz="3657418" rtl="0" eaLnBrk="1" latinLnBrk="0" hangingPunct="1">
              <a:lnSpc>
                <a:spcPct val="100000"/>
              </a:lnSpc>
              <a:spcBef>
                <a:spcPts val="2000"/>
              </a:spcBef>
              <a:buClr>
                <a:schemeClr val="tx2"/>
              </a:buClr>
              <a:buSzPct val="100000"/>
              <a:buFont typeface="Arial" panose="020B0604020202020204" pitchFamily="34" charset="0"/>
              <a:buChar char="•"/>
              <a:tabLst/>
              <a:defRPr sz="2000" b="0" i="0" kern="1200">
                <a:solidFill>
                  <a:schemeClr val="accent4"/>
                </a:solidFill>
                <a:latin typeface="IberPangea Text" panose="020B0504000000000000" pitchFamily="34" charset="0"/>
                <a:ea typeface="IberPangea Text" panose="020B0504000000000000" pitchFamily="34" charset="0"/>
                <a:cs typeface="IberPangea Text" panose="020B0504000000000000" pitchFamily="34" charset="0"/>
              </a:defRPr>
            </a:lvl6pPr>
            <a:lvl7pPr marL="11886606"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5314"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022" indent="-914354" algn="l" defTabSz="3657418"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a:lstStyle>
          <a:p>
            <a:pPr marL="742950" indent="-742950">
              <a:spcBef>
                <a:spcPts val="600"/>
              </a:spcBef>
              <a:spcAft>
                <a:spcPts val="600"/>
              </a:spcAft>
              <a:buFont typeface="+mj-lt"/>
              <a:buAutoNum type="arabicPeriod"/>
            </a:pPr>
            <a:r>
              <a:rPr lang="en-US" sz="4000" dirty="0">
                <a:solidFill>
                  <a:srgbClr val="00A443"/>
                </a:solidFill>
              </a:rPr>
              <a:t>We are facing </a:t>
            </a:r>
            <a:r>
              <a:rPr lang="en-US" sz="4000" b="1" dirty="0">
                <a:solidFill>
                  <a:srgbClr val="00A443"/>
                </a:solidFill>
              </a:rPr>
              <a:t>multiple crises simultaneously</a:t>
            </a:r>
            <a:r>
              <a:rPr lang="en-US" sz="4000" dirty="0">
                <a:solidFill>
                  <a:srgbClr val="00A443"/>
                </a:solidFill>
              </a:rPr>
              <a:t>: climate, energy, water, biodiversity... </a:t>
            </a:r>
          </a:p>
          <a:p>
            <a:pPr marL="742950" indent="-742950">
              <a:spcBef>
                <a:spcPts val="600"/>
              </a:spcBef>
              <a:spcAft>
                <a:spcPts val="600"/>
              </a:spcAft>
              <a:buFont typeface="+mj-lt"/>
              <a:buAutoNum type="arabicPeriod"/>
            </a:pPr>
            <a:r>
              <a:rPr lang="en-US" sz="4000" dirty="0">
                <a:solidFill>
                  <a:srgbClr val="00A443"/>
                </a:solidFill>
              </a:rPr>
              <a:t>All of them have a common origin, an </a:t>
            </a:r>
            <a:r>
              <a:rPr lang="en-US" sz="4000" b="1" dirty="0">
                <a:solidFill>
                  <a:srgbClr val="00A443"/>
                </a:solidFill>
              </a:rPr>
              <a:t>energy model </a:t>
            </a:r>
            <a:r>
              <a:rPr lang="en-US" sz="4000" dirty="0">
                <a:solidFill>
                  <a:srgbClr val="00A443"/>
                </a:solidFill>
              </a:rPr>
              <a:t>based on </a:t>
            </a:r>
            <a:r>
              <a:rPr lang="en-US" sz="4000" b="1" dirty="0">
                <a:solidFill>
                  <a:srgbClr val="00A443"/>
                </a:solidFill>
              </a:rPr>
              <a:t>fossil fuels</a:t>
            </a:r>
            <a:r>
              <a:rPr lang="en-US" sz="4000" dirty="0">
                <a:solidFill>
                  <a:srgbClr val="00A443"/>
                </a:solidFill>
              </a:rPr>
              <a:t>, and a common solution, renewable energies.</a:t>
            </a:r>
          </a:p>
          <a:p>
            <a:pPr marL="742950" indent="-742950">
              <a:spcBef>
                <a:spcPts val="600"/>
              </a:spcBef>
              <a:spcAft>
                <a:spcPts val="600"/>
              </a:spcAft>
              <a:buFont typeface="+mj-lt"/>
              <a:buAutoNum type="arabicPeriod"/>
            </a:pPr>
            <a:r>
              <a:rPr lang="en-US" sz="4000" dirty="0">
                <a:solidFill>
                  <a:srgbClr val="00A443"/>
                </a:solidFill>
              </a:rPr>
              <a:t>The good news is that thanks to the </a:t>
            </a:r>
            <a:r>
              <a:rPr lang="en-US" sz="4000" b="1" dirty="0">
                <a:solidFill>
                  <a:srgbClr val="00A443"/>
                </a:solidFill>
              </a:rPr>
              <a:t>technological revolution</a:t>
            </a:r>
            <a:r>
              <a:rPr lang="en-US" sz="4000" dirty="0">
                <a:solidFill>
                  <a:srgbClr val="00A443"/>
                </a:solidFill>
              </a:rPr>
              <a:t>, clean energies, particularly </a:t>
            </a:r>
            <a:r>
              <a:rPr lang="en-US" sz="4000" b="1" dirty="0">
                <a:solidFill>
                  <a:srgbClr val="00A443"/>
                </a:solidFill>
              </a:rPr>
              <a:t>renewables</a:t>
            </a:r>
            <a:r>
              <a:rPr lang="en-US" sz="4000" dirty="0">
                <a:solidFill>
                  <a:srgbClr val="00A443"/>
                </a:solidFill>
              </a:rPr>
              <a:t>, have become a </a:t>
            </a:r>
            <a:r>
              <a:rPr lang="en-US" sz="4000" b="1" dirty="0">
                <a:solidFill>
                  <a:srgbClr val="00A443"/>
                </a:solidFill>
              </a:rPr>
              <a:t>competitive solution </a:t>
            </a:r>
            <a:r>
              <a:rPr lang="en-US" sz="4000" dirty="0">
                <a:solidFill>
                  <a:srgbClr val="00A443"/>
                </a:solidFill>
              </a:rPr>
              <a:t>that offers cheap, clean energy while consuming </a:t>
            </a:r>
            <a:r>
              <a:rPr lang="en-US" sz="4000" b="1" dirty="0">
                <a:solidFill>
                  <a:srgbClr val="00A443"/>
                </a:solidFill>
              </a:rPr>
              <a:t>less water</a:t>
            </a:r>
            <a:r>
              <a:rPr lang="en-US" sz="4000" dirty="0">
                <a:solidFill>
                  <a:srgbClr val="00A443"/>
                </a:solidFill>
              </a:rPr>
              <a:t>.</a:t>
            </a:r>
          </a:p>
          <a:p>
            <a:pPr marL="742950" indent="-742950">
              <a:spcBef>
                <a:spcPts val="600"/>
              </a:spcBef>
              <a:spcAft>
                <a:spcPts val="600"/>
              </a:spcAft>
              <a:buFont typeface="+mj-lt"/>
              <a:buAutoNum type="arabicPeriod"/>
            </a:pPr>
            <a:r>
              <a:rPr lang="en-US" sz="4000" b="1" dirty="0">
                <a:solidFill>
                  <a:srgbClr val="00A443"/>
                </a:solidFill>
              </a:rPr>
              <a:t>Renewables</a:t>
            </a:r>
            <a:r>
              <a:rPr lang="en-US" sz="4000" dirty="0">
                <a:solidFill>
                  <a:srgbClr val="00A443"/>
                </a:solidFill>
              </a:rPr>
              <a:t> are an essential tool for </a:t>
            </a:r>
            <a:r>
              <a:rPr lang="en-US" sz="4000" b="1" dirty="0">
                <a:solidFill>
                  <a:srgbClr val="00A443"/>
                </a:solidFill>
              </a:rPr>
              <a:t>energy transition </a:t>
            </a:r>
            <a:r>
              <a:rPr lang="en-US" sz="4000" dirty="0">
                <a:solidFill>
                  <a:srgbClr val="00A443"/>
                </a:solidFill>
              </a:rPr>
              <a:t>and for successfully addressing climate change and </a:t>
            </a:r>
            <a:r>
              <a:rPr lang="en-US" sz="4000" b="1" dirty="0">
                <a:solidFill>
                  <a:srgbClr val="00A443"/>
                </a:solidFill>
              </a:rPr>
              <a:t>water scarcity</a:t>
            </a:r>
            <a:r>
              <a:rPr lang="en-US" sz="4000" dirty="0">
                <a:solidFill>
                  <a:srgbClr val="00A443"/>
                </a:solidFill>
              </a:rPr>
              <a:t>.</a:t>
            </a:r>
          </a:p>
          <a:p>
            <a:pPr marL="742950" indent="-742950">
              <a:spcBef>
                <a:spcPts val="600"/>
              </a:spcBef>
              <a:spcAft>
                <a:spcPts val="600"/>
              </a:spcAft>
              <a:buFont typeface="+mj-lt"/>
              <a:buAutoNum type="arabicPeriod"/>
            </a:pPr>
            <a:r>
              <a:rPr lang="en-US" sz="4000" b="1" dirty="0">
                <a:solidFill>
                  <a:srgbClr val="00A443"/>
                </a:solidFill>
              </a:rPr>
              <a:t>Renewable</a:t>
            </a:r>
            <a:r>
              <a:rPr lang="en-US" sz="4000" dirty="0">
                <a:solidFill>
                  <a:srgbClr val="00A443"/>
                </a:solidFill>
              </a:rPr>
              <a:t> energies consume less water than fossil fuels, but their </a:t>
            </a:r>
            <a:r>
              <a:rPr lang="en-US" sz="4000" b="1" dirty="0">
                <a:solidFill>
                  <a:srgbClr val="00A443"/>
                </a:solidFill>
              </a:rPr>
              <a:t>development</a:t>
            </a:r>
            <a:r>
              <a:rPr lang="en-US" sz="4000" dirty="0">
                <a:solidFill>
                  <a:srgbClr val="00A443"/>
                </a:solidFill>
              </a:rPr>
              <a:t> should be aligned with greater </a:t>
            </a:r>
            <a:r>
              <a:rPr lang="en-US" sz="4000" b="1" dirty="0">
                <a:solidFill>
                  <a:srgbClr val="00A443"/>
                </a:solidFill>
              </a:rPr>
              <a:t>harmony</a:t>
            </a:r>
            <a:r>
              <a:rPr lang="en-US" sz="4000" dirty="0">
                <a:solidFill>
                  <a:srgbClr val="00A443"/>
                </a:solidFill>
              </a:rPr>
              <a:t> with </a:t>
            </a:r>
            <a:r>
              <a:rPr lang="en-US" sz="4000" b="1" dirty="0">
                <a:solidFill>
                  <a:srgbClr val="00A443"/>
                </a:solidFill>
              </a:rPr>
              <a:t>nature</a:t>
            </a:r>
            <a:r>
              <a:rPr lang="en-US" sz="4000" dirty="0">
                <a:solidFill>
                  <a:srgbClr val="00A443"/>
                </a:solidFill>
              </a:rPr>
              <a:t> and </a:t>
            </a:r>
            <a:r>
              <a:rPr lang="en-US" sz="4000" b="1" dirty="0">
                <a:solidFill>
                  <a:srgbClr val="00A443"/>
                </a:solidFill>
              </a:rPr>
              <a:t>people</a:t>
            </a:r>
            <a:r>
              <a:rPr lang="en-US" sz="4000" dirty="0">
                <a:solidFill>
                  <a:srgbClr val="00A443"/>
                </a:solidFill>
              </a:rPr>
              <a:t>.</a:t>
            </a:r>
          </a:p>
          <a:p>
            <a:endParaRPr lang="en-GB" dirty="0">
              <a:solidFill>
                <a:srgbClr val="00A443"/>
              </a:solidFill>
            </a:endParaRPr>
          </a:p>
        </p:txBody>
      </p:sp>
    </p:spTree>
    <p:extLst>
      <p:ext uri="{BB962C8B-B14F-4D97-AF65-F5344CB8AC3E}">
        <p14:creationId xmlns:p14="http://schemas.microsoft.com/office/powerpoint/2010/main" val="180896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25B11721-9D90-7352-0177-993FF6717216}"/>
              </a:ext>
            </a:extLst>
          </p:cNvPr>
          <p:cNvSpPr/>
          <p:nvPr/>
        </p:nvSpPr>
        <p:spPr>
          <a:xfrm>
            <a:off x="4607027" y="1322682"/>
            <a:ext cx="19285529" cy="534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200" b="1" spc="300" dirty="0">
                <a:solidFill>
                  <a:schemeClr val="tx2"/>
                </a:solidFill>
                <a:latin typeface="IberPangea Text Light" panose="020B0604020202020204" charset="0"/>
                <a:ea typeface="IberPangea Text Light" panose="020B0604020202020204" charset="0"/>
                <a:cs typeface="IberPangea Text Light" panose="020B0604020202020204" charset="0"/>
              </a:rPr>
              <a:t>Renewables deployment, positive for people and nature</a:t>
            </a:r>
          </a:p>
        </p:txBody>
      </p:sp>
      <p:pic>
        <p:nvPicPr>
          <p:cNvPr id="25" name="Imagen 24" descr="Imagen que contiene persona, interior, hombre, comida&#10;&#10;Descripción generada automáticamente">
            <a:extLst>
              <a:ext uri="{FF2B5EF4-FFF2-40B4-BE49-F238E27FC236}">
                <a16:creationId xmlns:a16="http://schemas.microsoft.com/office/drawing/2014/main" id="{722D12E1-B11C-11B4-E671-F6CD41FB3A62}"/>
              </a:ext>
            </a:extLst>
          </p:cNvPr>
          <p:cNvPicPr>
            <a:picLocks noChangeAspect="1"/>
          </p:cNvPicPr>
          <p:nvPr/>
        </p:nvPicPr>
        <p:blipFill rotWithShape="1">
          <a:blip r:embed="rId3">
            <a:extLst>
              <a:ext uri="{28A0092B-C50C-407E-A947-70E740481C1C}">
                <a14:useLocalDpi xmlns:a14="http://schemas.microsoft.com/office/drawing/2010/main" val="0"/>
              </a:ext>
            </a:extLst>
          </a:blip>
          <a:srcRect l="6072" r="19178"/>
          <a:stretch/>
        </p:blipFill>
        <p:spPr>
          <a:xfrm>
            <a:off x="489857" y="8968804"/>
            <a:ext cx="2303355" cy="2303355"/>
          </a:xfrm>
          <a:prstGeom prst="rect">
            <a:avLst/>
          </a:prstGeom>
        </p:spPr>
      </p:pic>
      <p:pic>
        <p:nvPicPr>
          <p:cNvPr id="27" name="Imagen 26" descr="Imagen que contiene exterior, persona, sostener, hombre&#10;&#10;Descripción generada automáticamente">
            <a:extLst>
              <a:ext uri="{FF2B5EF4-FFF2-40B4-BE49-F238E27FC236}">
                <a16:creationId xmlns:a16="http://schemas.microsoft.com/office/drawing/2014/main" id="{B65C8879-BB64-311F-9305-DD87AC83EC95}"/>
              </a:ext>
            </a:extLst>
          </p:cNvPr>
          <p:cNvPicPr>
            <a:picLocks noChangeAspect="1"/>
          </p:cNvPicPr>
          <p:nvPr/>
        </p:nvPicPr>
        <p:blipFill rotWithShape="1">
          <a:blip r:embed="rId4">
            <a:extLst>
              <a:ext uri="{28A0092B-C50C-407E-A947-70E740481C1C}">
                <a14:useLocalDpi xmlns:a14="http://schemas.microsoft.com/office/drawing/2010/main" val="0"/>
              </a:ext>
            </a:extLst>
          </a:blip>
          <a:srcRect l="1510" t="-351" r="52727" b="351"/>
          <a:stretch/>
        </p:blipFill>
        <p:spPr>
          <a:xfrm>
            <a:off x="2915920" y="8968804"/>
            <a:ext cx="2303355" cy="2303355"/>
          </a:xfrm>
          <a:prstGeom prst="rect">
            <a:avLst/>
          </a:prstGeom>
        </p:spPr>
      </p:pic>
      <p:pic>
        <p:nvPicPr>
          <p:cNvPr id="28" name="Imagen 27">
            <a:extLst>
              <a:ext uri="{FF2B5EF4-FFF2-40B4-BE49-F238E27FC236}">
                <a16:creationId xmlns:a16="http://schemas.microsoft.com/office/drawing/2014/main" id="{64B3AF03-C490-1FE0-F222-BA141A2E6A2C}"/>
              </a:ext>
            </a:extLst>
          </p:cNvPr>
          <p:cNvPicPr>
            <a:picLocks noChangeAspect="1"/>
          </p:cNvPicPr>
          <p:nvPr/>
        </p:nvPicPr>
        <p:blipFill rotWithShape="1">
          <a:blip r:embed="rId5"/>
          <a:srcRect l="37984" t="1645" r="9330" b="5274"/>
          <a:stretch/>
        </p:blipFill>
        <p:spPr>
          <a:xfrm>
            <a:off x="5341983" y="8968804"/>
            <a:ext cx="2303355" cy="2303355"/>
          </a:xfrm>
          <a:prstGeom prst="rect">
            <a:avLst/>
          </a:prstGeom>
        </p:spPr>
      </p:pic>
      <p:sp>
        <p:nvSpPr>
          <p:cNvPr id="3" name="Rectángulo 2">
            <a:extLst>
              <a:ext uri="{FF2B5EF4-FFF2-40B4-BE49-F238E27FC236}">
                <a16:creationId xmlns:a16="http://schemas.microsoft.com/office/drawing/2014/main" id="{BEF036C8-53F7-DD44-367A-F68F97678D10}"/>
              </a:ext>
            </a:extLst>
          </p:cNvPr>
          <p:cNvSpPr/>
          <p:nvPr/>
        </p:nvSpPr>
        <p:spPr>
          <a:xfrm>
            <a:off x="2915919" y="11431719"/>
            <a:ext cx="2303355" cy="85214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t>Jobs</a:t>
            </a:r>
          </a:p>
        </p:txBody>
      </p:sp>
      <p:sp>
        <p:nvSpPr>
          <p:cNvPr id="4" name="Rectángulo 3">
            <a:extLst>
              <a:ext uri="{FF2B5EF4-FFF2-40B4-BE49-F238E27FC236}">
                <a16:creationId xmlns:a16="http://schemas.microsoft.com/office/drawing/2014/main" id="{D3FA27F4-402E-2C2E-0A7B-CA1AB45422A8}"/>
              </a:ext>
            </a:extLst>
          </p:cNvPr>
          <p:cNvSpPr/>
          <p:nvPr/>
        </p:nvSpPr>
        <p:spPr>
          <a:xfrm>
            <a:off x="5341981" y="11431719"/>
            <a:ext cx="2303355" cy="852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solidFill>
                  <a:schemeClr val="bg1"/>
                </a:solidFill>
              </a:rPr>
              <a:t>Integrate </a:t>
            </a:r>
            <a:r>
              <a:rPr lang="en-GB" sz="2400" spc="150" dirty="0" err="1">
                <a:solidFill>
                  <a:schemeClr val="bg1"/>
                </a:solidFill>
              </a:rPr>
              <a:t>landuse</a:t>
            </a:r>
            <a:endParaRPr lang="en-GB" sz="2400" spc="150" dirty="0">
              <a:solidFill>
                <a:schemeClr val="bg1"/>
              </a:solidFill>
            </a:endParaRPr>
          </a:p>
        </p:txBody>
      </p:sp>
      <p:sp>
        <p:nvSpPr>
          <p:cNvPr id="6" name="Rectángulo 5">
            <a:extLst>
              <a:ext uri="{FF2B5EF4-FFF2-40B4-BE49-F238E27FC236}">
                <a16:creationId xmlns:a16="http://schemas.microsoft.com/office/drawing/2014/main" id="{24C4574F-20DF-5B6E-2477-6FA9C8B7ECC5}"/>
              </a:ext>
            </a:extLst>
          </p:cNvPr>
          <p:cNvSpPr/>
          <p:nvPr/>
        </p:nvSpPr>
        <p:spPr>
          <a:xfrm>
            <a:off x="489857" y="11431719"/>
            <a:ext cx="2303355" cy="852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t>Industry</a:t>
            </a:r>
          </a:p>
        </p:txBody>
      </p:sp>
      <p:sp>
        <p:nvSpPr>
          <p:cNvPr id="7" name="Rectángulo 6">
            <a:extLst>
              <a:ext uri="{FF2B5EF4-FFF2-40B4-BE49-F238E27FC236}">
                <a16:creationId xmlns:a16="http://schemas.microsoft.com/office/drawing/2014/main" id="{5A50FCFA-3A11-A312-D1EA-ECFB033975EE}"/>
              </a:ext>
            </a:extLst>
          </p:cNvPr>
          <p:cNvSpPr/>
          <p:nvPr/>
        </p:nvSpPr>
        <p:spPr>
          <a:xfrm>
            <a:off x="489857" y="862866"/>
            <a:ext cx="4476017" cy="1455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21686920-F5F5-0B3B-2C0F-E0EF216F9348}"/>
              </a:ext>
            </a:extLst>
          </p:cNvPr>
          <p:cNvSpPr/>
          <p:nvPr/>
        </p:nvSpPr>
        <p:spPr>
          <a:xfrm>
            <a:off x="489857" y="12454639"/>
            <a:ext cx="7155479" cy="8521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solidFill>
                  <a:schemeClr val="bg1"/>
                </a:solidFill>
              </a:rPr>
              <a:t>Local communities</a:t>
            </a:r>
          </a:p>
        </p:txBody>
      </p:sp>
      <p:pic>
        <p:nvPicPr>
          <p:cNvPr id="12" name="Imagen 11">
            <a:extLst>
              <a:ext uri="{FF2B5EF4-FFF2-40B4-BE49-F238E27FC236}">
                <a16:creationId xmlns:a16="http://schemas.microsoft.com/office/drawing/2014/main" id="{6ADEFECC-AD3B-00C6-17F8-CC0EA858EB0F}"/>
              </a:ext>
            </a:extLst>
          </p:cNvPr>
          <p:cNvPicPr>
            <a:picLocks noChangeAspect="1"/>
          </p:cNvPicPr>
          <p:nvPr/>
        </p:nvPicPr>
        <p:blipFill rotWithShape="1">
          <a:blip r:embed="rId6"/>
          <a:srcRect l="750" t="562" r="750" b="30281"/>
          <a:stretch/>
        </p:blipFill>
        <p:spPr>
          <a:xfrm>
            <a:off x="10972216" y="8964006"/>
            <a:ext cx="2304000" cy="2304000"/>
          </a:xfrm>
          <a:prstGeom prst="rect">
            <a:avLst/>
          </a:prstGeom>
          <a:ln w="38100">
            <a:noFill/>
          </a:ln>
        </p:spPr>
      </p:pic>
      <p:sp>
        <p:nvSpPr>
          <p:cNvPr id="14" name="Rectángulo 13">
            <a:extLst>
              <a:ext uri="{FF2B5EF4-FFF2-40B4-BE49-F238E27FC236}">
                <a16:creationId xmlns:a16="http://schemas.microsoft.com/office/drawing/2014/main" id="{8C07D06E-D982-3667-5CFB-A7004FE44B54}"/>
              </a:ext>
            </a:extLst>
          </p:cNvPr>
          <p:cNvSpPr/>
          <p:nvPr/>
        </p:nvSpPr>
        <p:spPr>
          <a:xfrm>
            <a:off x="10972216" y="8971273"/>
            <a:ext cx="2304000" cy="2304000"/>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endParaRPr lang="en-GB" sz="3600" b="1" spc="120" dirty="0">
              <a:solidFill>
                <a:schemeClr val="bg1"/>
              </a:solidFill>
              <a:latin typeface="IberPangea Text Light" panose="020B0604020202020204" charset="0"/>
              <a:ea typeface="IberPangea Text Light" panose="020B0604020202020204" charset="0"/>
              <a:cs typeface="IberPangea Text Light" panose="020B0604020202020204" charset="0"/>
            </a:endParaRPr>
          </a:p>
        </p:txBody>
      </p:sp>
      <p:pic>
        <p:nvPicPr>
          <p:cNvPr id="1026" name="Picture 2" descr="CLEAN action logo">
            <a:extLst>
              <a:ext uri="{FF2B5EF4-FFF2-40B4-BE49-F238E27FC236}">
                <a16:creationId xmlns:a16="http://schemas.microsoft.com/office/drawing/2014/main" id="{6FC97DF1-0488-7782-BF09-427024691A2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794" t="24614" r="4321" b="18592"/>
          <a:stretch/>
        </p:blipFill>
        <p:spPr bwMode="auto">
          <a:xfrm>
            <a:off x="20090862" y="10047716"/>
            <a:ext cx="3390153" cy="12184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B57C2D6-08A0-221E-7CCC-7FC94C4488C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790" t="16490" r="16851" b="8924"/>
          <a:stretch/>
        </p:blipFill>
        <p:spPr bwMode="auto">
          <a:xfrm>
            <a:off x="20761800" y="9135283"/>
            <a:ext cx="1605508" cy="1015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ué es Birdlife International? - Actualidad cinegética | Ciencia y Caza: Tu  web de caza, investigación y formación cinegética">
            <a:extLst>
              <a:ext uri="{FF2B5EF4-FFF2-40B4-BE49-F238E27FC236}">
                <a16:creationId xmlns:a16="http://schemas.microsoft.com/office/drawing/2014/main" id="{C4AECC2B-917F-EB6F-8B7D-20F88429EA6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1305" t="11631" r="16155" b="11692"/>
          <a:stretch/>
        </p:blipFill>
        <p:spPr bwMode="auto">
          <a:xfrm>
            <a:off x="17630234" y="9980435"/>
            <a:ext cx="1471116" cy="11662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4CCD133-4424-8D33-399D-0A9D267E7E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91177" y="9217248"/>
            <a:ext cx="2209094" cy="53936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4">
            <a:extLst>
              <a:ext uri="{FF2B5EF4-FFF2-40B4-BE49-F238E27FC236}">
                <a16:creationId xmlns:a16="http://schemas.microsoft.com/office/drawing/2014/main" id="{43FAAB26-8936-8EE0-D7ED-CB31036AF1F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0880" r="32213"/>
          <a:stretch/>
        </p:blipFill>
        <p:spPr bwMode="auto">
          <a:xfrm>
            <a:off x="13398279" y="8985676"/>
            <a:ext cx="2303354" cy="2303354"/>
          </a:xfrm>
          <a:prstGeom prst="rect">
            <a:avLst/>
          </a:prstGeom>
          <a:noFill/>
          <a:ln>
            <a:noFill/>
          </a:ln>
        </p:spPr>
      </p:pic>
      <p:sp>
        <p:nvSpPr>
          <p:cNvPr id="30" name="Rectángulo 29">
            <a:extLst>
              <a:ext uri="{FF2B5EF4-FFF2-40B4-BE49-F238E27FC236}">
                <a16:creationId xmlns:a16="http://schemas.microsoft.com/office/drawing/2014/main" id="{D38F17F0-D420-5B22-D734-B71A8368A784}"/>
              </a:ext>
            </a:extLst>
          </p:cNvPr>
          <p:cNvSpPr/>
          <p:nvPr/>
        </p:nvSpPr>
        <p:spPr>
          <a:xfrm>
            <a:off x="16603094" y="8971273"/>
            <a:ext cx="7157474" cy="2317758"/>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Rectángulo 1030">
            <a:extLst>
              <a:ext uri="{FF2B5EF4-FFF2-40B4-BE49-F238E27FC236}">
                <a16:creationId xmlns:a16="http://schemas.microsoft.com/office/drawing/2014/main" id="{0E5566D3-F270-C445-3110-1C94E7EC783F}"/>
              </a:ext>
            </a:extLst>
          </p:cNvPr>
          <p:cNvSpPr/>
          <p:nvPr/>
        </p:nvSpPr>
        <p:spPr>
          <a:xfrm>
            <a:off x="8546152" y="12455058"/>
            <a:ext cx="4297012" cy="852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Conservation hierarchy (avoid, reduce, restore)</a:t>
            </a:r>
          </a:p>
        </p:txBody>
      </p:sp>
      <p:sp>
        <p:nvSpPr>
          <p:cNvPr id="1033" name="Rectángulo 1032">
            <a:extLst>
              <a:ext uri="{FF2B5EF4-FFF2-40B4-BE49-F238E27FC236}">
                <a16:creationId xmlns:a16="http://schemas.microsoft.com/office/drawing/2014/main" id="{F80B8F6A-54E3-8D7A-76E0-B90A6D39A7FA}"/>
              </a:ext>
            </a:extLst>
          </p:cNvPr>
          <p:cNvSpPr/>
          <p:nvPr/>
        </p:nvSpPr>
        <p:spPr>
          <a:xfrm>
            <a:off x="13092546" y="12455058"/>
            <a:ext cx="2609086" cy="85214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Nature Based Solutions</a:t>
            </a:r>
          </a:p>
        </p:txBody>
      </p:sp>
      <p:sp>
        <p:nvSpPr>
          <p:cNvPr id="1041" name="Rectángulo 1040">
            <a:extLst>
              <a:ext uri="{FF2B5EF4-FFF2-40B4-BE49-F238E27FC236}">
                <a16:creationId xmlns:a16="http://schemas.microsoft.com/office/drawing/2014/main" id="{51DE5409-19C4-5E07-DC63-24EAB4F940F0}"/>
              </a:ext>
            </a:extLst>
          </p:cNvPr>
          <p:cNvSpPr/>
          <p:nvPr/>
        </p:nvSpPr>
        <p:spPr>
          <a:xfrm>
            <a:off x="16602447" y="11420883"/>
            <a:ext cx="7155479" cy="852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solidFill>
                  <a:schemeClr val="bg1"/>
                </a:solidFill>
              </a:rPr>
              <a:t>Ambitious approaches</a:t>
            </a:r>
          </a:p>
        </p:txBody>
      </p:sp>
      <p:sp>
        <p:nvSpPr>
          <p:cNvPr id="1042" name="Rectángulo 1041">
            <a:extLst>
              <a:ext uri="{FF2B5EF4-FFF2-40B4-BE49-F238E27FC236}">
                <a16:creationId xmlns:a16="http://schemas.microsoft.com/office/drawing/2014/main" id="{7C6EA43F-B80C-BC11-2F47-D6A13FCBB618}"/>
              </a:ext>
            </a:extLst>
          </p:cNvPr>
          <p:cNvSpPr/>
          <p:nvPr/>
        </p:nvSpPr>
        <p:spPr>
          <a:xfrm>
            <a:off x="19028509" y="12454639"/>
            <a:ext cx="2303355" cy="852140"/>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Results</a:t>
            </a:r>
          </a:p>
        </p:txBody>
      </p:sp>
      <p:sp>
        <p:nvSpPr>
          <p:cNvPr id="1043" name="Rectángulo 1042">
            <a:extLst>
              <a:ext uri="{FF2B5EF4-FFF2-40B4-BE49-F238E27FC236}">
                <a16:creationId xmlns:a16="http://schemas.microsoft.com/office/drawing/2014/main" id="{73C7C2D1-F541-0C81-9AA3-5DEAB27E4194}"/>
              </a:ext>
            </a:extLst>
          </p:cNvPr>
          <p:cNvSpPr/>
          <p:nvPr/>
        </p:nvSpPr>
        <p:spPr>
          <a:xfrm>
            <a:off x="21454571" y="12454639"/>
            <a:ext cx="2303355" cy="85214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10" dirty="0">
                <a:solidFill>
                  <a:schemeClr val="bg1"/>
                </a:solidFill>
              </a:rPr>
              <a:t>Awareness</a:t>
            </a:r>
          </a:p>
        </p:txBody>
      </p:sp>
      <p:sp>
        <p:nvSpPr>
          <p:cNvPr id="1044" name="Rectángulo 1043">
            <a:extLst>
              <a:ext uri="{FF2B5EF4-FFF2-40B4-BE49-F238E27FC236}">
                <a16:creationId xmlns:a16="http://schemas.microsoft.com/office/drawing/2014/main" id="{14220F7F-FE45-994C-BA89-42D92E30DEE0}"/>
              </a:ext>
            </a:extLst>
          </p:cNvPr>
          <p:cNvSpPr/>
          <p:nvPr/>
        </p:nvSpPr>
        <p:spPr>
          <a:xfrm>
            <a:off x="16602447" y="12454639"/>
            <a:ext cx="2303355" cy="8521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rPr>
              <a:t>Expert dialogues</a:t>
            </a:r>
          </a:p>
        </p:txBody>
      </p:sp>
      <p:sp>
        <p:nvSpPr>
          <p:cNvPr id="1045" name="Rectángulo 1044">
            <a:extLst>
              <a:ext uri="{FF2B5EF4-FFF2-40B4-BE49-F238E27FC236}">
                <a16:creationId xmlns:a16="http://schemas.microsoft.com/office/drawing/2014/main" id="{CBFA8556-A5CA-00E3-554F-D4750018DA3A}"/>
              </a:ext>
            </a:extLst>
          </p:cNvPr>
          <p:cNvSpPr/>
          <p:nvPr/>
        </p:nvSpPr>
        <p:spPr>
          <a:xfrm>
            <a:off x="8546152" y="11428223"/>
            <a:ext cx="7155479" cy="8521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dirty="0">
                <a:solidFill>
                  <a:schemeClr val="bg1"/>
                </a:solidFill>
              </a:rPr>
              <a:t>Biodiversity Plan: </a:t>
            </a:r>
          </a:p>
          <a:p>
            <a:pPr algn="ctr"/>
            <a:r>
              <a:rPr lang="en-GB" sz="2400" spc="150" dirty="0">
                <a:solidFill>
                  <a:schemeClr val="bg1"/>
                </a:solidFill>
              </a:rPr>
              <a:t>2030 – net positive impact on biodiversity</a:t>
            </a:r>
          </a:p>
        </p:txBody>
      </p:sp>
      <p:sp>
        <p:nvSpPr>
          <p:cNvPr id="1048" name="Rectángulo 1047">
            <a:extLst>
              <a:ext uri="{FF2B5EF4-FFF2-40B4-BE49-F238E27FC236}">
                <a16:creationId xmlns:a16="http://schemas.microsoft.com/office/drawing/2014/main" id="{E2A40BB2-7A0C-1036-172E-D9541F77E99D}"/>
              </a:ext>
            </a:extLst>
          </p:cNvPr>
          <p:cNvSpPr/>
          <p:nvPr/>
        </p:nvSpPr>
        <p:spPr>
          <a:xfrm>
            <a:off x="489858" y="7786324"/>
            <a:ext cx="7155480" cy="1028503"/>
          </a:xfrm>
          <a:prstGeom prst="rect">
            <a:avLst/>
          </a:prstGeom>
          <a:solidFill>
            <a:srgbClr val="00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300" dirty="0">
                <a:solidFill>
                  <a:schemeClr val="bg1"/>
                </a:solidFill>
                <a:latin typeface="IberPangea Text Light" panose="020B0604020202020204" charset="0"/>
                <a:ea typeface="IberPangea Text Light" panose="020B0604020202020204" charset="0"/>
                <a:cs typeface="IberPangea Text Light" panose="020B0604020202020204" charset="0"/>
              </a:rPr>
              <a:t>People</a:t>
            </a:r>
            <a:endParaRPr lang="en-GB" sz="4800" spc="300" dirty="0"/>
          </a:p>
        </p:txBody>
      </p:sp>
      <p:sp>
        <p:nvSpPr>
          <p:cNvPr id="1049" name="Rectángulo 1048">
            <a:extLst>
              <a:ext uri="{FF2B5EF4-FFF2-40B4-BE49-F238E27FC236}">
                <a16:creationId xmlns:a16="http://schemas.microsoft.com/office/drawing/2014/main" id="{3D015001-BF86-8FDF-0E7D-5D64BBBBB153}"/>
              </a:ext>
            </a:extLst>
          </p:cNvPr>
          <p:cNvSpPr/>
          <p:nvPr/>
        </p:nvSpPr>
        <p:spPr>
          <a:xfrm>
            <a:off x="8546153" y="7786323"/>
            <a:ext cx="7156800" cy="1028503"/>
          </a:xfrm>
          <a:prstGeom prst="rect">
            <a:avLst/>
          </a:prstGeom>
          <a:solidFill>
            <a:srgbClr val="00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300" dirty="0">
                <a:solidFill>
                  <a:schemeClr val="bg1"/>
                </a:solidFill>
                <a:latin typeface="IberPangea Text Light" panose="020B0604020202020204" charset="0"/>
                <a:ea typeface="IberPangea Text Light" panose="020B0604020202020204" charset="0"/>
                <a:cs typeface="IberPangea Text Light" panose="020B0604020202020204" charset="0"/>
              </a:rPr>
              <a:t>Nature</a:t>
            </a:r>
            <a:endParaRPr lang="en-GB" sz="4800" b="1" spc="300" dirty="0">
              <a:solidFill>
                <a:schemeClr val="bg1"/>
              </a:solidFill>
              <a:latin typeface="IberPangea Text Light" panose="020B0604020202020204" charset="0"/>
              <a:ea typeface="IberPangea Text Light" panose="020B0604020202020204" charset="0"/>
              <a:cs typeface="IberPangea Text Light" panose="020B0604020202020204" charset="0"/>
            </a:endParaRPr>
          </a:p>
        </p:txBody>
      </p:sp>
      <p:sp>
        <p:nvSpPr>
          <p:cNvPr id="1050" name="Rectángulo 1049">
            <a:extLst>
              <a:ext uri="{FF2B5EF4-FFF2-40B4-BE49-F238E27FC236}">
                <a16:creationId xmlns:a16="http://schemas.microsoft.com/office/drawing/2014/main" id="{7F21618D-C211-39F0-4E90-1278155CF583}"/>
              </a:ext>
            </a:extLst>
          </p:cNvPr>
          <p:cNvSpPr/>
          <p:nvPr/>
        </p:nvSpPr>
        <p:spPr>
          <a:xfrm>
            <a:off x="16603768" y="7786323"/>
            <a:ext cx="7156800" cy="1028503"/>
          </a:xfrm>
          <a:prstGeom prst="rect">
            <a:avLst/>
          </a:prstGeom>
          <a:solidFill>
            <a:srgbClr val="00A3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spc="300" dirty="0">
                <a:solidFill>
                  <a:schemeClr val="bg1"/>
                </a:solidFill>
                <a:latin typeface="IberPangea Text Light" panose="020B0604020202020204" charset="0"/>
                <a:ea typeface="IberPangea Text Light" panose="020B0604020202020204" charset="0"/>
                <a:cs typeface="IberPangea Text Light" panose="020B0604020202020204" charset="0"/>
              </a:rPr>
              <a:t>Alliances</a:t>
            </a:r>
            <a:endParaRPr lang="en-GB" sz="4800" b="1" spc="300" dirty="0">
              <a:solidFill>
                <a:schemeClr val="bg1"/>
              </a:solidFill>
              <a:latin typeface="IberPangea Text Light" panose="020B0604020202020204" charset="0"/>
              <a:ea typeface="IberPangea Text Light" panose="020B0604020202020204" charset="0"/>
              <a:cs typeface="IberPangea Text Light" panose="020B0604020202020204" charset="0"/>
            </a:endParaRPr>
          </a:p>
        </p:txBody>
      </p:sp>
      <p:pic>
        <p:nvPicPr>
          <p:cNvPr id="1051" name="Imagen 1050">
            <a:extLst>
              <a:ext uri="{FF2B5EF4-FFF2-40B4-BE49-F238E27FC236}">
                <a16:creationId xmlns:a16="http://schemas.microsoft.com/office/drawing/2014/main" id="{9ADE98FF-29E4-F5E9-42F1-9DF1B17DE1E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50062" t="14988"/>
          <a:stretch/>
        </p:blipFill>
        <p:spPr bwMode="auto">
          <a:xfrm>
            <a:off x="4225822" y="2655814"/>
            <a:ext cx="6839028" cy="4515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1A1987D5-CCCD-7079-F2F0-0B7C7D028B8E}"/>
              </a:ext>
            </a:extLst>
          </p:cNvPr>
          <p:cNvSpPr txBox="1"/>
          <p:nvPr/>
        </p:nvSpPr>
        <p:spPr>
          <a:xfrm>
            <a:off x="13455168" y="3290504"/>
            <a:ext cx="8109386" cy="2554545"/>
          </a:xfrm>
          <a:prstGeom prst="rect">
            <a:avLst/>
          </a:prstGeom>
          <a:solidFill>
            <a:schemeClr val="bg1"/>
          </a:solidFill>
        </p:spPr>
        <p:txBody>
          <a:bodyPr wrap="square">
            <a:spAutoFit/>
          </a:bodyPr>
          <a:lstStyle/>
          <a:p>
            <a:pPr algn="ctr"/>
            <a:r>
              <a:rPr lang="en-US" sz="8000" b="1" i="1" dirty="0">
                <a:solidFill>
                  <a:srgbClr val="00A443"/>
                </a:solidFill>
                <a:latin typeface="+mj-lt"/>
              </a:rPr>
              <a:t>Living </a:t>
            </a:r>
          </a:p>
          <a:p>
            <a:pPr algn="ctr"/>
            <a:r>
              <a:rPr lang="en-US" sz="8000" b="1" i="1" dirty="0">
                <a:solidFill>
                  <a:schemeClr val="accent1"/>
                </a:solidFill>
                <a:latin typeface="+mj-lt"/>
              </a:rPr>
              <a:t>Together </a:t>
            </a:r>
            <a:endParaRPr lang="es-ES" sz="8000" i="1" dirty="0">
              <a:solidFill>
                <a:schemeClr val="accent1"/>
              </a:solidFill>
              <a:latin typeface="+mj-lt"/>
            </a:endParaRPr>
          </a:p>
        </p:txBody>
      </p:sp>
      <p:sp>
        <p:nvSpPr>
          <p:cNvPr id="11" name="Es igual a 10">
            <a:extLst>
              <a:ext uri="{FF2B5EF4-FFF2-40B4-BE49-F238E27FC236}">
                <a16:creationId xmlns:a16="http://schemas.microsoft.com/office/drawing/2014/main" id="{DD36237B-7D90-CE42-EF76-F5D5E2CB29CB}"/>
              </a:ext>
            </a:extLst>
          </p:cNvPr>
          <p:cNvSpPr/>
          <p:nvPr/>
        </p:nvSpPr>
        <p:spPr>
          <a:xfrm>
            <a:off x="11943552" y="4053524"/>
            <a:ext cx="1454727" cy="1028503"/>
          </a:xfrm>
          <a:prstGeom prst="mathEqua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Imagen 1">
            <a:extLst>
              <a:ext uri="{FF2B5EF4-FFF2-40B4-BE49-F238E27FC236}">
                <a16:creationId xmlns:a16="http://schemas.microsoft.com/office/drawing/2014/main" id="{FE6B4351-E9DF-F907-CC43-FBA99DB12EE6}"/>
              </a:ext>
            </a:extLst>
          </p:cNvPr>
          <p:cNvPicPr>
            <a:picLocks noChangeAspect="1"/>
          </p:cNvPicPr>
          <p:nvPr/>
        </p:nvPicPr>
        <p:blipFill rotWithShape="1">
          <a:blip r:embed="rId13"/>
          <a:srcRect l="44860"/>
          <a:stretch/>
        </p:blipFill>
        <p:spPr>
          <a:xfrm>
            <a:off x="8546152" y="8985676"/>
            <a:ext cx="2289969" cy="2267852"/>
          </a:xfrm>
          <a:prstGeom prst="rect">
            <a:avLst/>
          </a:prstGeom>
        </p:spPr>
      </p:pic>
    </p:spTree>
    <p:extLst>
      <p:ext uri="{BB962C8B-B14F-4D97-AF65-F5344CB8AC3E}">
        <p14:creationId xmlns:p14="http://schemas.microsoft.com/office/powerpoint/2010/main" val="3828477889"/>
      </p:ext>
    </p:extLst>
  </p:cSld>
  <p:clrMapOvr>
    <a:masterClrMapping/>
  </p:clrMapOvr>
</p:sld>
</file>

<file path=ppt/theme/theme1.xml><?xml version="1.0" encoding="utf-8"?>
<a:theme xmlns:a="http://schemas.openxmlformats.org/drawingml/2006/main" name="Iberdrola">
  <a:themeElements>
    <a:clrScheme name="Iberdrola">
      <a:dk1>
        <a:srgbClr val="00402A"/>
      </a:dk1>
      <a:lt1>
        <a:srgbClr val="FFFFFF"/>
      </a:lt1>
      <a:dk2>
        <a:srgbClr val="00A343"/>
      </a:dk2>
      <a:lt2>
        <a:srgbClr val="FFF5EC"/>
      </a:lt2>
      <a:accent1>
        <a:srgbClr val="FF9C1A"/>
      </a:accent1>
      <a:accent2>
        <a:srgbClr val="0DA9FF"/>
      </a:accent2>
      <a:accent3>
        <a:srgbClr val="2F6851"/>
      </a:accent3>
      <a:accent4>
        <a:srgbClr val="699282"/>
      </a:accent4>
      <a:accent5>
        <a:srgbClr val="A2BCB1"/>
      </a:accent5>
      <a:accent6>
        <a:srgbClr val="DCEBE1"/>
      </a:accent6>
      <a:hlink>
        <a:srgbClr val="00A343"/>
      </a:hlink>
      <a:folHlink>
        <a:srgbClr val="00A343"/>
      </a:folHlink>
    </a:clrScheme>
    <a:fontScheme name="Iberdrola">
      <a:majorFont>
        <a:latin typeface="IberPangea Text"/>
        <a:ea typeface=""/>
        <a:cs typeface=""/>
      </a:majorFont>
      <a:minorFont>
        <a:latin typeface="IberPange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000" dirty="0" err="1" smtClean="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defPPr>
      </a:lstStyle>
    </a:txDef>
  </a:objectDefaults>
  <a:extraClrSchemeLst/>
  <a:extLst>
    <a:ext uri="{05A4C25C-085E-4340-85A3-A5531E510DB2}">
      <thm15:themeFamily xmlns:thm15="http://schemas.microsoft.com/office/thememl/2012/main" name="Presentación2" id="{DFFE7A06-CD0D-8345-B309-5B0D468AD20E}" vid="{05BA3980-ACBA-9646-B194-F3C4D0533C89}"/>
    </a:ext>
  </a:extLst>
</a:theme>
</file>

<file path=ppt/theme/theme2.xml><?xml version="1.0" encoding="utf-8"?>
<a:theme xmlns:a="http://schemas.openxmlformats.org/drawingml/2006/main" name="ScottishPower">
  <a:themeElements>
    <a:clrScheme name="Iberdrola colors">
      <a:dk1>
        <a:srgbClr val="00402A"/>
      </a:dk1>
      <a:lt1>
        <a:srgbClr val="FFFFFF"/>
      </a:lt1>
      <a:dk2>
        <a:srgbClr val="00A443"/>
      </a:dk2>
      <a:lt2>
        <a:srgbClr val="FFF5EC"/>
      </a:lt2>
      <a:accent1>
        <a:srgbClr val="FF9C1A"/>
      </a:accent1>
      <a:accent2>
        <a:srgbClr val="0DA9FF"/>
      </a:accent2>
      <a:accent3>
        <a:srgbClr val="2F6851"/>
      </a:accent3>
      <a:accent4>
        <a:srgbClr val="699282"/>
      </a:accent4>
      <a:accent5>
        <a:srgbClr val="A2BCB1"/>
      </a:accent5>
      <a:accent6>
        <a:srgbClr val="DCEBE1"/>
      </a:accent6>
      <a:hlink>
        <a:srgbClr val="00A443"/>
      </a:hlink>
      <a:folHlink>
        <a:srgbClr val="00A443"/>
      </a:folHlink>
    </a:clrScheme>
    <a:fontScheme name="Iberdrola">
      <a:majorFont>
        <a:latin typeface="IberPangea"/>
        <a:ea typeface=""/>
        <a:cs typeface=""/>
      </a:majorFont>
      <a:minorFont>
        <a:latin typeface="IberPangea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2000" dirty="0" err="1" smtClean="0">
            <a:solidFill>
              <a:schemeClr val="accent4"/>
            </a:solidFill>
            <a:latin typeface="IberPangea Text Light" panose="020B0404000000000000" pitchFamily="34" charset="0"/>
            <a:ea typeface="IberPangea Text Light" panose="020B0404000000000000" pitchFamily="34" charset="0"/>
            <a:cs typeface="IberPangea Text Light" panose="020B0404000000000000" pitchFamily="34" charset="0"/>
          </a:defRPr>
        </a:defPPr>
      </a:lstStyle>
    </a:txDef>
  </a:objectDefaults>
  <a:extraClrSchemeLst/>
  <a:extLst>
    <a:ext uri="{05A4C25C-085E-4340-85A3-A5531E510DB2}">
      <thm15:themeFamily xmlns:thm15="http://schemas.microsoft.com/office/thememl/2012/main" name="Presentación2" id="{DFFE7A06-CD0D-8345-B309-5B0D468AD20E}" vid="{05BA3980-ACBA-9646-B194-F3C4D0533C8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CE34898BDC43C409E17E09C9173810A" ma:contentTypeVersion="11" ma:contentTypeDescription="Crear nuevo documento." ma:contentTypeScope="" ma:versionID="78887ef6812c370f28fcdb93944a590c">
  <xsd:schema xmlns:xsd="http://www.w3.org/2001/XMLSchema" xmlns:xs="http://www.w3.org/2001/XMLSchema" xmlns:p="http://schemas.microsoft.com/office/2006/metadata/properties" xmlns:ns2="106cf1b1-6dd6-4858-a125-4e856adba774" xmlns:ns3="b196ffa9-5a60-4d29-b06e-ee8cd3f24d98" targetNamespace="http://schemas.microsoft.com/office/2006/metadata/properties" ma:root="true" ma:fieldsID="ca009dd9eb1afadeb38662e4bccc4d51" ns2:_="" ns3:_="">
    <xsd:import namespace="106cf1b1-6dd6-4858-a125-4e856adba774"/>
    <xsd:import namespace="b196ffa9-5a60-4d29-b06e-ee8cd3f24d9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6cf1b1-6dd6-4858-a125-4e856adba7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60299b0d-7c8d-483c-881b-d84e0250e4e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96ffa9-5a60-4d29-b06e-ee8cd3f24d9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451cd12-07e5-433e-803d-2ad0c94a9edc}" ma:internalName="TaxCatchAll" ma:showField="CatchAllData" ma:web="b196ffa9-5a60-4d29-b06e-ee8cd3f24d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6cf1b1-6dd6-4858-a125-4e856adba774">
      <Terms xmlns="http://schemas.microsoft.com/office/infopath/2007/PartnerControls"/>
    </lcf76f155ced4ddcb4097134ff3c332f>
    <TaxCatchAll xmlns="b196ffa9-5a60-4d29-b06e-ee8cd3f24d98" xsi:nil="true"/>
  </documentManagement>
</p:properties>
</file>

<file path=customXml/itemProps1.xml><?xml version="1.0" encoding="utf-8"?>
<ds:datastoreItem xmlns:ds="http://schemas.openxmlformats.org/officeDocument/2006/customXml" ds:itemID="{39CF6422-F904-4DB5-A331-D4FFED37E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6cf1b1-6dd6-4858-a125-4e856adba774"/>
    <ds:schemaRef ds:uri="b196ffa9-5a60-4d29-b06e-ee8cd3f24d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DDD001-9B15-44EC-92D4-F0985AA8E5AC}">
  <ds:schemaRefs>
    <ds:schemaRef ds:uri="http://schemas.microsoft.com/sharepoint/v3/contenttype/forms"/>
  </ds:schemaRefs>
</ds:datastoreItem>
</file>

<file path=customXml/itemProps3.xml><?xml version="1.0" encoding="utf-8"?>
<ds:datastoreItem xmlns:ds="http://schemas.openxmlformats.org/officeDocument/2006/customXml" ds:itemID="{9D225985-E045-4255-A5C0-29440C646005}">
  <ds:schemaRefs>
    <ds:schemaRef ds:uri="106cf1b1-6dd6-4858-a125-4e856adba774"/>
    <ds:schemaRef ds:uri="http://purl.org/dc/dcmitype/"/>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b196ffa9-5a60-4d29-b06e-ee8cd3f24d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Iberdrola</Template>
  <TotalTime>1372</TotalTime>
  <Words>206</Words>
  <Application>Microsoft Office PowerPoint</Application>
  <PresentationFormat>Personalizado</PresentationFormat>
  <Paragraphs>34</Paragraphs>
  <Slides>3</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vt:i4>
      </vt:variant>
    </vt:vector>
  </HeadingPairs>
  <TitlesOfParts>
    <vt:vector size="11" baseType="lpstr">
      <vt:lpstr>Arial</vt:lpstr>
      <vt:lpstr>IberPangea Text</vt:lpstr>
      <vt:lpstr>IberPangea Text Light</vt:lpstr>
      <vt:lpstr>IberPangea Light</vt:lpstr>
      <vt:lpstr>IberPangea</vt:lpstr>
      <vt:lpstr>Calibri</vt:lpstr>
      <vt:lpstr>Iberdrola</vt:lpstr>
      <vt:lpstr>ScottishPower</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PPT</dc:title>
  <dc:subject/>
  <dc:creator>Miriam Martin</dc:creator>
  <cp:keywords/>
  <dc:description/>
  <cp:lastModifiedBy>Muñoz Rodriguez, Miguel</cp:lastModifiedBy>
  <cp:revision>80</cp:revision>
  <cp:lastPrinted>2023-07-11T14:56:47Z</cp:lastPrinted>
  <dcterms:created xsi:type="dcterms:W3CDTF">2023-03-29T12:47:49Z</dcterms:created>
  <dcterms:modified xsi:type="dcterms:W3CDTF">2023-07-12T20:36:26Z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0x0101008CE34898BDC43C409E17E09C9173810A</vt:lpwstr>
  </property>
  <property fmtid="{D5CDD505-2E9C-101B-9397-08002B2CF9AE}" pid="3" name="_NewReviewCycle">
    <vt:lpwstr/>
  </property>
  <property fmtid="{D5CDD505-2E9C-101B-9397-08002B2CF9AE}" pid="4" name="_AdHocReviewCycleID">
    <vt:i4>-1028624260</vt:i4>
  </property>
  <property fmtid="{D5CDD505-2E9C-101B-9397-08002B2CF9AE}" pid="5" name="_EmailSubject">
    <vt:lpwstr>Reminder: Send presentations by Monday - Final Agenda and Run of Show - 14 July Side Event "Integrated Water and Energy Solutions supporting Sustainable Cities and Human Settlements"</vt:lpwstr>
  </property>
  <property fmtid="{D5CDD505-2E9C-101B-9397-08002B2CF9AE}" pid="6" name="_AuthorEmail">
    <vt:lpwstr>mmunoz@iberdrola.es</vt:lpwstr>
  </property>
  <property fmtid="{D5CDD505-2E9C-101B-9397-08002B2CF9AE}" pid="7" name="_AuthorEmailDisplayName">
    <vt:lpwstr>Muñoz Rodriguez, Miguel</vt:lpwstr>
  </property>
  <property fmtid="{D5CDD505-2E9C-101B-9397-08002B2CF9AE}" pid="8" name="MSIP_Label_019c027e-33b7-45fc-a572-8ffa5d09ec36_Enabled">
    <vt:lpwstr>true</vt:lpwstr>
  </property>
  <property fmtid="{D5CDD505-2E9C-101B-9397-08002B2CF9AE}" pid="9" name="MSIP_Label_019c027e-33b7-45fc-a572-8ffa5d09ec36_SetDate">
    <vt:lpwstr>2023-07-12T20:35:51Z</vt:lpwstr>
  </property>
  <property fmtid="{D5CDD505-2E9C-101B-9397-08002B2CF9AE}" pid="10" name="MSIP_Label_019c027e-33b7-45fc-a572-8ffa5d09ec36_Method">
    <vt:lpwstr>Standard</vt:lpwstr>
  </property>
  <property fmtid="{D5CDD505-2E9C-101B-9397-08002B2CF9AE}" pid="11" name="MSIP_Label_019c027e-33b7-45fc-a572-8ffa5d09ec36_Name">
    <vt:lpwstr>Internal Use</vt:lpwstr>
  </property>
  <property fmtid="{D5CDD505-2E9C-101B-9397-08002B2CF9AE}" pid="12" name="MSIP_Label_019c027e-33b7-45fc-a572-8ffa5d09ec36_SiteId">
    <vt:lpwstr>031a09bc-a2bf-44df-888e-4e09355b7a24</vt:lpwstr>
  </property>
  <property fmtid="{D5CDD505-2E9C-101B-9397-08002B2CF9AE}" pid="13" name="MSIP_Label_019c027e-33b7-45fc-a572-8ffa5d09ec36_ActionId">
    <vt:lpwstr>40ff6fc1-8a93-4cdb-969e-6d940d5bac24</vt:lpwstr>
  </property>
  <property fmtid="{D5CDD505-2E9C-101B-9397-08002B2CF9AE}" pid="14" name="MSIP_Label_019c027e-33b7-45fc-a572-8ffa5d09ec36_ContentBits">
    <vt:lpwstr>2</vt:lpwstr>
  </property>
  <property fmtid="{D5CDD505-2E9C-101B-9397-08002B2CF9AE}" pid="15" name="_PreviousAdHocReviewCycleID">
    <vt:i4>-547629632</vt:i4>
  </property>
</Properties>
</file>