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6" r:id="rId3"/>
    <p:sldMasterId id="2147483715" r:id="rId4"/>
  </p:sldMasterIdLst>
  <p:notesMasterIdLst>
    <p:notesMasterId r:id="rId22"/>
  </p:notesMasterIdLst>
  <p:sldIdLst>
    <p:sldId id="256" r:id="rId5"/>
    <p:sldId id="257" r:id="rId6"/>
    <p:sldId id="264" r:id="rId7"/>
    <p:sldId id="265" r:id="rId8"/>
    <p:sldId id="258" r:id="rId9"/>
    <p:sldId id="259" r:id="rId10"/>
    <p:sldId id="261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2" r:id="rId21"/>
  </p:sldIdLst>
  <p:sldSz cx="18288000" cy="10296525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 autoAdjust="0"/>
    <p:restoredTop sz="95329"/>
  </p:normalViewPr>
  <p:slideViewPr>
    <p:cSldViewPr snapToGrid="0" snapToObjects="1">
      <p:cViewPr varScale="1">
        <p:scale>
          <a:sx n="66" d="100"/>
          <a:sy n="66" d="100"/>
        </p:scale>
        <p:origin x="10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B0315-AD83-4F06-83A7-BFFE0289BDC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626E5FB-C238-4477-A5BE-29B55525E238}">
      <dgm:prSet phldrT="[Texto]" custT="1"/>
      <dgm:spPr/>
      <dgm:t>
        <a:bodyPr/>
        <a:lstStyle/>
        <a:p>
          <a:r>
            <a:rPr lang="es-ES" sz="3000" b="1" spc="-60" baseline="0" dirty="0">
              <a:latin typeface="Arial" panose="020B0604020202020204" pitchFamily="34" charset="0"/>
              <a:cs typeface="Arial" panose="020B0604020202020204" pitchFamily="34" charset="0"/>
            </a:rPr>
            <a:t>3 hospitales </a:t>
          </a:r>
          <a:r>
            <a:rPr lang="es-ES" sz="3000" spc="-60" baseline="0" dirty="0">
              <a:latin typeface="Arial" panose="020B0604020202020204" pitchFamily="34" charset="0"/>
              <a:cs typeface="Arial" panose="020B0604020202020204" pitchFamily="34" charset="0"/>
            </a:rPr>
            <a:t>de Madrid, entre los </a:t>
          </a:r>
          <a:r>
            <a:rPr lang="es-ES" sz="3000" b="1" spc="-60" baseline="0" dirty="0">
              <a:latin typeface="Arial" panose="020B0604020202020204" pitchFamily="34" charset="0"/>
              <a:cs typeface="Arial" panose="020B0604020202020204" pitchFamily="34" charset="0"/>
            </a:rPr>
            <a:t>100 mejores del mundo</a:t>
          </a:r>
          <a:endParaRPr lang="es-ES" sz="3000" spc="-60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6CAFDC-BF1F-43CE-89BB-955222C61826}" type="parTrans" cxnId="{24AA02C1-12AD-417A-838D-60BEC8774CEB}">
      <dgm:prSet/>
      <dgm:spPr/>
      <dgm:t>
        <a:bodyPr/>
        <a:lstStyle/>
        <a:p>
          <a:endParaRPr lang="es-ES"/>
        </a:p>
      </dgm:t>
    </dgm:pt>
    <dgm:pt modelId="{72B6D04F-6C61-419D-AC1B-625387E21086}" type="sibTrans" cxnId="{24AA02C1-12AD-417A-838D-60BEC8774CEB}">
      <dgm:prSet/>
      <dgm:spPr/>
      <dgm:t>
        <a:bodyPr/>
        <a:lstStyle/>
        <a:p>
          <a:endParaRPr lang="es-ES"/>
        </a:p>
      </dgm:t>
    </dgm:pt>
    <dgm:pt modelId="{38904104-628E-45B3-B99E-BF98C9DF1441}">
      <dgm:prSet phldrT="[Texto]" custT="1"/>
      <dgm:spPr/>
      <dgm:t>
        <a:bodyPr/>
        <a:lstStyle/>
        <a:p>
          <a:r>
            <a:rPr lang="es-ES" sz="3000" b="1" spc="0" baseline="0" dirty="0">
              <a:latin typeface="Arial" panose="020B0604020202020204" pitchFamily="34" charset="0"/>
              <a:cs typeface="Arial" panose="020B0604020202020204" pitchFamily="34" charset="0"/>
            </a:rPr>
            <a:t>8 hospitales de Madrid</a:t>
          </a:r>
          <a:r>
            <a:rPr lang="es-ES" sz="3000" b="0" spc="0" baseline="0" dirty="0">
              <a:latin typeface="Arial" panose="020B0604020202020204" pitchFamily="34" charset="0"/>
              <a:cs typeface="Arial" panose="020B0604020202020204" pitchFamily="34" charset="0"/>
            </a:rPr>
            <a:t>, entre los </a:t>
          </a:r>
          <a:r>
            <a:rPr lang="es-ES" sz="3000" b="1" spc="0" baseline="0" dirty="0">
              <a:latin typeface="Arial" panose="020B0604020202020204" pitchFamily="34" charset="0"/>
              <a:cs typeface="Arial" panose="020B0604020202020204" pitchFamily="34" charset="0"/>
            </a:rPr>
            <a:t>mejores del mundo </a:t>
          </a:r>
          <a:r>
            <a:rPr lang="es-ES" sz="3000" b="0" spc="0" baseline="0" dirty="0">
              <a:latin typeface="Arial" panose="020B0604020202020204" pitchFamily="34" charset="0"/>
              <a:cs typeface="Arial" panose="020B0604020202020204" pitchFamily="34" charset="0"/>
            </a:rPr>
            <a:t>en </a:t>
          </a:r>
          <a:r>
            <a:rPr lang="es-ES" sz="3000" b="1" spc="0" baseline="0" dirty="0">
              <a:latin typeface="Arial" panose="020B0604020202020204" pitchFamily="34" charset="0"/>
              <a:cs typeface="Arial" panose="020B0604020202020204" pitchFamily="34" charset="0"/>
            </a:rPr>
            <a:t>10 especialidades médicas</a:t>
          </a:r>
        </a:p>
      </dgm:t>
    </dgm:pt>
    <dgm:pt modelId="{9443CC25-A0AE-4B82-8751-13A95003BF9F}" type="parTrans" cxnId="{87FB1128-E2F9-48CB-BDF1-A4B5FE59586B}">
      <dgm:prSet/>
      <dgm:spPr/>
      <dgm:t>
        <a:bodyPr/>
        <a:lstStyle/>
        <a:p>
          <a:endParaRPr lang="es-ES"/>
        </a:p>
      </dgm:t>
    </dgm:pt>
    <dgm:pt modelId="{ACC04920-FD62-47E4-A5C7-F9D4A4EBF473}" type="sibTrans" cxnId="{87FB1128-E2F9-48CB-BDF1-A4B5FE59586B}">
      <dgm:prSet/>
      <dgm:spPr/>
      <dgm:t>
        <a:bodyPr/>
        <a:lstStyle/>
        <a:p>
          <a:endParaRPr lang="es-ES"/>
        </a:p>
      </dgm:t>
    </dgm:pt>
    <dgm:pt modelId="{F911D68D-580C-4D69-9DD1-CAD437646376}">
      <dgm:prSet custT="1"/>
      <dgm:spPr/>
      <dgm:t>
        <a:bodyPr/>
        <a:lstStyle/>
        <a:p>
          <a:r>
            <a:rPr lang="es-ES" sz="3200" b="1" dirty="0">
              <a:latin typeface="Arial" panose="020B0604020202020204" pitchFamily="34" charset="0"/>
              <a:cs typeface="Arial" panose="020B0604020202020204" pitchFamily="34" charset="0"/>
            </a:rPr>
            <a:t>6 de los 10 mejores hospitales </a:t>
          </a:r>
          <a:r>
            <a:rPr lang="es-ES" sz="3200" dirty="0">
              <a:latin typeface="Arial" panose="020B0604020202020204" pitchFamily="34" charset="0"/>
              <a:cs typeface="Arial" panose="020B0604020202020204" pitchFamily="34" charset="0"/>
            </a:rPr>
            <a:t>españoles, en Madrid</a:t>
          </a:r>
          <a:endParaRPr lang="es-ES" sz="3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DA8E0B-F6B7-4E35-ADD8-089E68DF7D1D}" type="parTrans" cxnId="{D028ECD2-61C1-4150-8052-59D38309F6C4}">
      <dgm:prSet/>
      <dgm:spPr/>
      <dgm:t>
        <a:bodyPr/>
        <a:lstStyle/>
        <a:p>
          <a:endParaRPr lang="es-ES"/>
        </a:p>
      </dgm:t>
    </dgm:pt>
    <dgm:pt modelId="{825C5D7D-4056-4687-90E1-C8E1FADF4EA8}" type="sibTrans" cxnId="{D028ECD2-61C1-4150-8052-59D38309F6C4}">
      <dgm:prSet/>
      <dgm:spPr/>
      <dgm:t>
        <a:bodyPr/>
        <a:lstStyle/>
        <a:p>
          <a:endParaRPr lang="es-ES"/>
        </a:p>
      </dgm:t>
    </dgm:pt>
    <dgm:pt modelId="{AEC5ADD6-7DB6-4147-A825-8309E8DA7560}">
      <dgm:prSet custT="1"/>
      <dgm:spPr/>
      <dgm:t>
        <a:bodyPr/>
        <a:lstStyle/>
        <a:p>
          <a:r>
            <a:rPr lang="es-ES" sz="2800" b="1" spc="-70" baseline="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s-ES" sz="2800" b="0" spc="-70" baseline="0" dirty="0">
              <a:latin typeface="Arial" panose="020B0604020202020204" pitchFamily="34" charset="0"/>
              <a:cs typeface="Arial" panose="020B0604020202020204" pitchFamily="34" charset="0"/>
            </a:rPr>
            <a:t> hospitales madrileños, </a:t>
          </a:r>
          <a:r>
            <a:rPr lang="es-ES" sz="2800" spc="-70" baseline="0" dirty="0">
              <a:latin typeface="Arial" panose="020B0604020202020204" pitchFamily="34" charset="0"/>
              <a:cs typeface="Arial" panose="020B0604020202020204" pitchFamily="34" charset="0"/>
            </a:rPr>
            <a:t>lideran ranking </a:t>
          </a:r>
          <a:r>
            <a:rPr lang="es-ES" sz="2800" b="0" spc="-70" baseline="0" dirty="0">
              <a:latin typeface="Arial" panose="020B0604020202020204" pitchFamily="34" charset="0"/>
              <a:cs typeface="Arial" panose="020B0604020202020204" pitchFamily="34" charset="0"/>
            </a:rPr>
            <a:t>mejor gestión pandemia</a:t>
          </a:r>
          <a:r>
            <a:rPr lang="es-E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6FAA2755-B526-4AAD-9D0C-A906B431F673}" type="parTrans" cxnId="{7424D5EF-E091-47DC-83C0-CF9DFC19C439}">
      <dgm:prSet/>
      <dgm:spPr/>
      <dgm:t>
        <a:bodyPr/>
        <a:lstStyle/>
        <a:p>
          <a:endParaRPr lang="es-ES"/>
        </a:p>
      </dgm:t>
    </dgm:pt>
    <dgm:pt modelId="{92760959-C286-469D-B08F-D976B6F77F66}" type="sibTrans" cxnId="{7424D5EF-E091-47DC-83C0-CF9DFC19C439}">
      <dgm:prSet/>
      <dgm:spPr/>
      <dgm:t>
        <a:bodyPr/>
        <a:lstStyle/>
        <a:p>
          <a:endParaRPr lang="es-ES"/>
        </a:p>
      </dgm:t>
    </dgm:pt>
    <dgm:pt modelId="{83AFAFF6-7966-4CA7-8503-B2DA02699A4C}" type="pres">
      <dgm:prSet presAssocID="{940B0315-AD83-4F06-83A7-BFFE0289BDC7}" presName="Name0" presStyleCnt="0">
        <dgm:presLayoutVars>
          <dgm:chMax val="7"/>
          <dgm:chPref val="7"/>
          <dgm:dir/>
        </dgm:presLayoutVars>
      </dgm:prSet>
      <dgm:spPr/>
    </dgm:pt>
    <dgm:pt modelId="{3DDE8A0F-4CA2-4B2A-B9FA-B0F798284CB3}" type="pres">
      <dgm:prSet presAssocID="{940B0315-AD83-4F06-83A7-BFFE0289BDC7}" presName="Name1" presStyleCnt="0"/>
      <dgm:spPr/>
    </dgm:pt>
    <dgm:pt modelId="{E88E7534-2095-4CD9-9272-B99FDAF3603D}" type="pres">
      <dgm:prSet presAssocID="{940B0315-AD83-4F06-83A7-BFFE0289BDC7}" presName="cycle" presStyleCnt="0"/>
      <dgm:spPr/>
    </dgm:pt>
    <dgm:pt modelId="{E44B56A3-CAA3-4987-8602-A40BE45B7D78}" type="pres">
      <dgm:prSet presAssocID="{940B0315-AD83-4F06-83A7-BFFE0289BDC7}" presName="srcNode" presStyleLbl="node1" presStyleIdx="0" presStyleCnt="4"/>
      <dgm:spPr/>
    </dgm:pt>
    <dgm:pt modelId="{F3056044-187F-47D5-983E-6C295542A332}" type="pres">
      <dgm:prSet presAssocID="{940B0315-AD83-4F06-83A7-BFFE0289BDC7}" presName="conn" presStyleLbl="parChTrans1D2" presStyleIdx="0" presStyleCnt="1"/>
      <dgm:spPr/>
    </dgm:pt>
    <dgm:pt modelId="{59A681DB-CA6B-4607-AF13-B1D2BC36CF68}" type="pres">
      <dgm:prSet presAssocID="{940B0315-AD83-4F06-83A7-BFFE0289BDC7}" presName="extraNode" presStyleLbl="node1" presStyleIdx="0" presStyleCnt="4"/>
      <dgm:spPr/>
    </dgm:pt>
    <dgm:pt modelId="{6288915C-0987-4984-A638-92B9C16A3FE7}" type="pres">
      <dgm:prSet presAssocID="{940B0315-AD83-4F06-83A7-BFFE0289BDC7}" presName="dstNode" presStyleLbl="node1" presStyleIdx="0" presStyleCnt="4"/>
      <dgm:spPr/>
    </dgm:pt>
    <dgm:pt modelId="{3D887E00-3326-4129-AC6D-26CE46745914}" type="pres">
      <dgm:prSet presAssocID="{7626E5FB-C238-4477-A5BE-29B55525E238}" presName="text_1" presStyleLbl="node1" presStyleIdx="0" presStyleCnt="4">
        <dgm:presLayoutVars>
          <dgm:bulletEnabled val="1"/>
        </dgm:presLayoutVars>
      </dgm:prSet>
      <dgm:spPr/>
    </dgm:pt>
    <dgm:pt modelId="{4A28445D-3559-4738-B992-A2DF8DD5A766}" type="pres">
      <dgm:prSet presAssocID="{7626E5FB-C238-4477-A5BE-29B55525E238}" presName="accent_1" presStyleCnt="0"/>
      <dgm:spPr/>
    </dgm:pt>
    <dgm:pt modelId="{581506D9-33A4-42B0-996C-383665E8289C}" type="pres">
      <dgm:prSet presAssocID="{7626E5FB-C238-4477-A5BE-29B55525E238}" presName="accentRepeatNode" presStyleLbl="solidFgAcc1" presStyleIdx="0" presStyleCnt="4"/>
      <dgm:spPr/>
    </dgm:pt>
    <dgm:pt modelId="{6398C8D4-E81B-4AEB-A4DD-06564C20DD76}" type="pres">
      <dgm:prSet presAssocID="{38904104-628E-45B3-B99E-BF98C9DF1441}" presName="text_2" presStyleLbl="node1" presStyleIdx="1" presStyleCnt="4">
        <dgm:presLayoutVars>
          <dgm:bulletEnabled val="1"/>
        </dgm:presLayoutVars>
      </dgm:prSet>
      <dgm:spPr/>
    </dgm:pt>
    <dgm:pt modelId="{B85FE1BF-E800-48B2-AF82-BE14078D9473}" type="pres">
      <dgm:prSet presAssocID="{38904104-628E-45B3-B99E-BF98C9DF1441}" presName="accent_2" presStyleCnt="0"/>
      <dgm:spPr/>
    </dgm:pt>
    <dgm:pt modelId="{9E5A59AD-DA8B-4D37-8F12-837CEB7DC42D}" type="pres">
      <dgm:prSet presAssocID="{38904104-628E-45B3-B99E-BF98C9DF1441}" presName="accentRepeatNode" presStyleLbl="solidFgAcc1" presStyleIdx="1" presStyleCnt="4"/>
      <dgm:spPr/>
    </dgm:pt>
    <dgm:pt modelId="{F2E4D7F1-42B9-43B3-B2D8-2043C0B2CB8F}" type="pres">
      <dgm:prSet presAssocID="{AEC5ADD6-7DB6-4147-A825-8309E8DA7560}" presName="text_3" presStyleLbl="node1" presStyleIdx="2" presStyleCnt="4">
        <dgm:presLayoutVars>
          <dgm:bulletEnabled val="1"/>
        </dgm:presLayoutVars>
      </dgm:prSet>
      <dgm:spPr/>
    </dgm:pt>
    <dgm:pt modelId="{23901244-648F-4EBD-ABDB-BF4C4CB17B5B}" type="pres">
      <dgm:prSet presAssocID="{AEC5ADD6-7DB6-4147-A825-8309E8DA7560}" presName="accent_3" presStyleCnt="0"/>
      <dgm:spPr/>
    </dgm:pt>
    <dgm:pt modelId="{61E5D9DA-D438-44C5-8077-BD261D419F10}" type="pres">
      <dgm:prSet presAssocID="{AEC5ADD6-7DB6-4147-A825-8309E8DA7560}" presName="accentRepeatNode" presStyleLbl="solidFgAcc1" presStyleIdx="2" presStyleCnt="4"/>
      <dgm:spPr/>
    </dgm:pt>
    <dgm:pt modelId="{EF7827E6-4BDE-420A-B2DE-86FC8EFB31E7}" type="pres">
      <dgm:prSet presAssocID="{F911D68D-580C-4D69-9DD1-CAD437646376}" presName="text_4" presStyleLbl="node1" presStyleIdx="3" presStyleCnt="4">
        <dgm:presLayoutVars>
          <dgm:bulletEnabled val="1"/>
        </dgm:presLayoutVars>
      </dgm:prSet>
      <dgm:spPr/>
    </dgm:pt>
    <dgm:pt modelId="{CA83417C-C06F-4D7C-9E5A-C2DE587E766F}" type="pres">
      <dgm:prSet presAssocID="{F911D68D-580C-4D69-9DD1-CAD437646376}" presName="accent_4" presStyleCnt="0"/>
      <dgm:spPr/>
    </dgm:pt>
    <dgm:pt modelId="{88A7CC7D-453B-4FE6-88E0-FDEE9E6BB292}" type="pres">
      <dgm:prSet presAssocID="{F911D68D-580C-4D69-9DD1-CAD437646376}" presName="accentRepeatNode" presStyleLbl="solidFgAcc1" presStyleIdx="3" presStyleCnt="4"/>
      <dgm:spPr/>
    </dgm:pt>
  </dgm:ptLst>
  <dgm:cxnLst>
    <dgm:cxn modelId="{65EEB11F-200D-49FC-9C9B-6FF02E23B076}" type="presOf" srcId="{AEC5ADD6-7DB6-4147-A825-8309E8DA7560}" destId="{F2E4D7F1-42B9-43B3-B2D8-2043C0B2CB8F}" srcOrd="0" destOrd="0" presId="urn:microsoft.com/office/officeart/2008/layout/VerticalCurvedList"/>
    <dgm:cxn modelId="{D3402924-020A-4F6B-8A56-E5B08F926AEB}" type="presOf" srcId="{38904104-628E-45B3-B99E-BF98C9DF1441}" destId="{6398C8D4-E81B-4AEB-A4DD-06564C20DD76}" srcOrd="0" destOrd="0" presId="urn:microsoft.com/office/officeart/2008/layout/VerticalCurvedList"/>
    <dgm:cxn modelId="{87FB1128-E2F9-48CB-BDF1-A4B5FE59586B}" srcId="{940B0315-AD83-4F06-83A7-BFFE0289BDC7}" destId="{38904104-628E-45B3-B99E-BF98C9DF1441}" srcOrd="1" destOrd="0" parTransId="{9443CC25-A0AE-4B82-8751-13A95003BF9F}" sibTransId="{ACC04920-FD62-47E4-A5C7-F9D4A4EBF473}"/>
    <dgm:cxn modelId="{6824CD2F-F7F5-4D14-98AE-40B3F2F843E9}" type="presOf" srcId="{F911D68D-580C-4D69-9DD1-CAD437646376}" destId="{EF7827E6-4BDE-420A-B2DE-86FC8EFB31E7}" srcOrd="0" destOrd="0" presId="urn:microsoft.com/office/officeart/2008/layout/VerticalCurvedList"/>
    <dgm:cxn modelId="{EECDBB64-C2A8-4EFB-871B-7B188F1B6339}" type="presOf" srcId="{940B0315-AD83-4F06-83A7-BFFE0289BDC7}" destId="{83AFAFF6-7966-4CA7-8503-B2DA02699A4C}" srcOrd="0" destOrd="0" presId="urn:microsoft.com/office/officeart/2008/layout/VerticalCurvedList"/>
    <dgm:cxn modelId="{9008EB6F-236F-4E23-8686-AD4DFA5E5B65}" type="presOf" srcId="{7626E5FB-C238-4477-A5BE-29B55525E238}" destId="{3D887E00-3326-4129-AC6D-26CE46745914}" srcOrd="0" destOrd="0" presId="urn:microsoft.com/office/officeart/2008/layout/VerticalCurvedList"/>
    <dgm:cxn modelId="{09DFBA9C-6AD5-49CB-AEE8-07908F27559C}" type="presOf" srcId="{72B6D04F-6C61-419D-AC1B-625387E21086}" destId="{F3056044-187F-47D5-983E-6C295542A332}" srcOrd="0" destOrd="0" presId="urn:microsoft.com/office/officeart/2008/layout/VerticalCurvedList"/>
    <dgm:cxn modelId="{24AA02C1-12AD-417A-838D-60BEC8774CEB}" srcId="{940B0315-AD83-4F06-83A7-BFFE0289BDC7}" destId="{7626E5FB-C238-4477-A5BE-29B55525E238}" srcOrd="0" destOrd="0" parTransId="{D96CAFDC-BF1F-43CE-89BB-955222C61826}" sibTransId="{72B6D04F-6C61-419D-AC1B-625387E21086}"/>
    <dgm:cxn modelId="{D028ECD2-61C1-4150-8052-59D38309F6C4}" srcId="{940B0315-AD83-4F06-83A7-BFFE0289BDC7}" destId="{F911D68D-580C-4D69-9DD1-CAD437646376}" srcOrd="3" destOrd="0" parTransId="{B5DA8E0B-F6B7-4E35-ADD8-089E68DF7D1D}" sibTransId="{825C5D7D-4056-4687-90E1-C8E1FADF4EA8}"/>
    <dgm:cxn modelId="{7424D5EF-E091-47DC-83C0-CF9DFC19C439}" srcId="{940B0315-AD83-4F06-83A7-BFFE0289BDC7}" destId="{AEC5ADD6-7DB6-4147-A825-8309E8DA7560}" srcOrd="2" destOrd="0" parTransId="{6FAA2755-B526-4AAD-9D0C-A906B431F673}" sibTransId="{92760959-C286-469D-B08F-D976B6F77F66}"/>
    <dgm:cxn modelId="{56412541-9A36-4933-96F9-6F80EF3BDBCD}" type="presParOf" srcId="{83AFAFF6-7966-4CA7-8503-B2DA02699A4C}" destId="{3DDE8A0F-4CA2-4B2A-B9FA-B0F798284CB3}" srcOrd="0" destOrd="0" presId="urn:microsoft.com/office/officeart/2008/layout/VerticalCurvedList"/>
    <dgm:cxn modelId="{41E35DA8-1926-4446-BD1E-0B7520BC3C44}" type="presParOf" srcId="{3DDE8A0F-4CA2-4B2A-B9FA-B0F798284CB3}" destId="{E88E7534-2095-4CD9-9272-B99FDAF3603D}" srcOrd="0" destOrd="0" presId="urn:microsoft.com/office/officeart/2008/layout/VerticalCurvedList"/>
    <dgm:cxn modelId="{C6D70225-E292-4414-BC87-62165273ECD9}" type="presParOf" srcId="{E88E7534-2095-4CD9-9272-B99FDAF3603D}" destId="{E44B56A3-CAA3-4987-8602-A40BE45B7D78}" srcOrd="0" destOrd="0" presId="urn:microsoft.com/office/officeart/2008/layout/VerticalCurvedList"/>
    <dgm:cxn modelId="{A13A6A9C-AFB2-4677-9FFD-CB67EDC7BDEF}" type="presParOf" srcId="{E88E7534-2095-4CD9-9272-B99FDAF3603D}" destId="{F3056044-187F-47D5-983E-6C295542A332}" srcOrd="1" destOrd="0" presId="urn:microsoft.com/office/officeart/2008/layout/VerticalCurvedList"/>
    <dgm:cxn modelId="{1F84926D-8603-400C-B5CD-E3E031E27870}" type="presParOf" srcId="{E88E7534-2095-4CD9-9272-B99FDAF3603D}" destId="{59A681DB-CA6B-4607-AF13-B1D2BC36CF68}" srcOrd="2" destOrd="0" presId="urn:microsoft.com/office/officeart/2008/layout/VerticalCurvedList"/>
    <dgm:cxn modelId="{3F1C15A3-A6F6-4459-89BF-0DF840502637}" type="presParOf" srcId="{E88E7534-2095-4CD9-9272-B99FDAF3603D}" destId="{6288915C-0987-4984-A638-92B9C16A3FE7}" srcOrd="3" destOrd="0" presId="urn:microsoft.com/office/officeart/2008/layout/VerticalCurvedList"/>
    <dgm:cxn modelId="{7A5D763F-9AA8-4EC4-94D8-0A8ABAD1E882}" type="presParOf" srcId="{3DDE8A0F-4CA2-4B2A-B9FA-B0F798284CB3}" destId="{3D887E00-3326-4129-AC6D-26CE46745914}" srcOrd="1" destOrd="0" presId="urn:microsoft.com/office/officeart/2008/layout/VerticalCurvedList"/>
    <dgm:cxn modelId="{0685537E-E433-4641-A6B3-FE2FFB0B667E}" type="presParOf" srcId="{3DDE8A0F-4CA2-4B2A-B9FA-B0F798284CB3}" destId="{4A28445D-3559-4738-B992-A2DF8DD5A766}" srcOrd="2" destOrd="0" presId="urn:microsoft.com/office/officeart/2008/layout/VerticalCurvedList"/>
    <dgm:cxn modelId="{ED58511A-BA19-4F8C-8F87-8AA2FF20C353}" type="presParOf" srcId="{4A28445D-3559-4738-B992-A2DF8DD5A766}" destId="{581506D9-33A4-42B0-996C-383665E8289C}" srcOrd="0" destOrd="0" presId="urn:microsoft.com/office/officeart/2008/layout/VerticalCurvedList"/>
    <dgm:cxn modelId="{BF7ED4B0-1342-4648-A017-078AC882D231}" type="presParOf" srcId="{3DDE8A0F-4CA2-4B2A-B9FA-B0F798284CB3}" destId="{6398C8D4-E81B-4AEB-A4DD-06564C20DD76}" srcOrd="3" destOrd="0" presId="urn:microsoft.com/office/officeart/2008/layout/VerticalCurvedList"/>
    <dgm:cxn modelId="{3FA1CE14-1D4F-4C3A-A505-0FCFF769835A}" type="presParOf" srcId="{3DDE8A0F-4CA2-4B2A-B9FA-B0F798284CB3}" destId="{B85FE1BF-E800-48B2-AF82-BE14078D9473}" srcOrd="4" destOrd="0" presId="urn:microsoft.com/office/officeart/2008/layout/VerticalCurvedList"/>
    <dgm:cxn modelId="{555F9BA5-19BC-451A-A279-56E9C2E04355}" type="presParOf" srcId="{B85FE1BF-E800-48B2-AF82-BE14078D9473}" destId="{9E5A59AD-DA8B-4D37-8F12-837CEB7DC42D}" srcOrd="0" destOrd="0" presId="urn:microsoft.com/office/officeart/2008/layout/VerticalCurvedList"/>
    <dgm:cxn modelId="{C68E16AD-4CF0-4FB6-87D4-F08BA997044B}" type="presParOf" srcId="{3DDE8A0F-4CA2-4B2A-B9FA-B0F798284CB3}" destId="{F2E4D7F1-42B9-43B3-B2D8-2043C0B2CB8F}" srcOrd="5" destOrd="0" presId="urn:microsoft.com/office/officeart/2008/layout/VerticalCurvedList"/>
    <dgm:cxn modelId="{22263A14-486F-4702-A5D9-B35D9BB74F8B}" type="presParOf" srcId="{3DDE8A0F-4CA2-4B2A-B9FA-B0F798284CB3}" destId="{23901244-648F-4EBD-ABDB-BF4C4CB17B5B}" srcOrd="6" destOrd="0" presId="urn:microsoft.com/office/officeart/2008/layout/VerticalCurvedList"/>
    <dgm:cxn modelId="{E5597B45-4FF9-4609-844B-124E94E3B1E3}" type="presParOf" srcId="{23901244-648F-4EBD-ABDB-BF4C4CB17B5B}" destId="{61E5D9DA-D438-44C5-8077-BD261D419F10}" srcOrd="0" destOrd="0" presId="urn:microsoft.com/office/officeart/2008/layout/VerticalCurvedList"/>
    <dgm:cxn modelId="{53310B0B-3E75-47B6-82DF-642FE632B48D}" type="presParOf" srcId="{3DDE8A0F-4CA2-4B2A-B9FA-B0F798284CB3}" destId="{EF7827E6-4BDE-420A-B2DE-86FC8EFB31E7}" srcOrd="7" destOrd="0" presId="urn:microsoft.com/office/officeart/2008/layout/VerticalCurvedList"/>
    <dgm:cxn modelId="{33C024E5-9037-4725-9AF2-327886E19649}" type="presParOf" srcId="{3DDE8A0F-4CA2-4B2A-B9FA-B0F798284CB3}" destId="{CA83417C-C06F-4D7C-9E5A-C2DE587E766F}" srcOrd="8" destOrd="0" presId="urn:microsoft.com/office/officeart/2008/layout/VerticalCurvedList"/>
    <dgm:cxn modelId="{7DBD2DEF-27D7-4C23-9C26-903D79F3A807}" type="presParOf" srcId="{CA83417C-C06F-4D7C-9E5A-C2DE587E766F}" destId="{88A7CC7D-453B-4FE6-88E0-FDEE9E6BB29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46F571-6F95-430D-9711-C8099C0C2AD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6B673AE-E365-45F0-9E64-B8D8F5302C4F}">
      <dgm:prSet phldrT="[Texto]" custT="1"/>
      <dgm:spPr>
        <a:xfrm>
          <a:off x="1103977" y="1946"/>
          <a:ext cx="2409904" cy="1445942"/>
        </a:xfrm>
        <a:prstGeom prst="rect">
          <a:avLst/>
        </a:prstGeom>
        <a:solidFill>
          <a:srgbClr val="002060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3600" b="1" dirty="0">
              <a:solidFill>
                <a:schemeClr val="bg1"/>
              </a:solidFill>
              <a:latin typeface="Century Gothic" panose="020B0502020202020204"/>
              <a:ea typeface="+mn-ea"/>
              <a:cs typeface="+mn-cs"/>
            </a:rPr>
            <a:t>1,6M</a:t>
          </a:r>
          <a:br>
            <a:rPr lang="es-ES" sz="36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</a:br>
          <a:r>
            <a:rPr lang="es-ES" sz="36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casos</a:t>
          </a:r>
        </a:p>
      </dgm:t>
    </dgm:pt>
    <dgm:pt modelId="{BE81FCA2-B259-457C-BB37-1AF71A405D9C}" type="parTrans" cxnId="{36BEA200-F68E-4158-976E-1CFC114294C9}">
      <dgm:prSet/>
      <dgm:spPr/>
      <dgm:t>
        <a:bodyPr/>
        <a:lstStyle/>
        <a:p>
          <a:endParaRPr lang="es-ES"/>
        </a:p>
      </dgm:t>
    </dgm:pt>
    <dgm:pt modelId="{A61A6EB4-4BA3-4109-AB50-6CC04793F7E5}" type="sibTrans" cxnId="{36BEA200-F68E-4158-976E-1CFC114294C9}">
      <dgm:prSet/>
      <dgm:spPr/>
      <dgm:t>
        <a:bodyPr/>
        <a:lstStyle/>
        <a:p>
          <a:endParaRPr lang="es-ES"/>
        </a:p>
      </dgm:t>
    </dgm:pt>
    <dgm:pt modelId="{B485C8F5-E961-4EC7-8DB0-F367F753C477}">
      <dgm:prSet phldrT="[Texto]" custT="1"/>
      <dgm:spPr>
        <a:xfrm>
          <a:off x="3754872" y="1946"/>
          <a:ext cx="2409904" cy="1445942"/>
        </a:xfrm>
        <a:prstGeom prst="rect">
          <a:avLst/>
        </a:prstGeom>
        <a:solidFill>
          <a:srgbClr val="002060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3600" b="1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150.000</a:t>
          </a:r>
        </a:p>
        <a:p>
          <a:r>
            <a:rPr lang="es-ES" sz="2400" spc="-50" baseline="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hospitalizados</a:t>
          </a:r>
        </a:p>
      </dgm:t>
    </dgm:pt>
    <dgm:pt modelId="{EA00DB72-565F-41F6-A1CF-A61E522EA5D1}" type="parTrans" cxnId="{40601C8B-E80D-4353-8E7F-E674ABC1452C}">
      <dgm:prSet/>
      <dgm:spPr/>
      <dgm:t>
        <a:bodyPr/>
        <a:lstStyle/>
        <a:p>
          <a:endParaRPr lang="es-ES"/>
        </a:p>
      </dgm:t>
    </dgm:pt>
    <dgm:pt modelId="{94EF200A-133B-4D2E-B10E-12DE29F41D7D}" type="sibTrans" cxnId="{40601C8B-E80D-4353-8E7F-E674ABC1452C}">
      <dgm:prSet/>
      <dgm:spPr/>
      <dgm:t>
        <a:bodyPr/>
        <a:lstStyle/>
        <a:p>
          <a:endParaRPr lang="es-ES"/>
        </a:p>
      </dgm:t>
    </dgm:pt>
    <dgm:pt modelId="{3B0C92B3-2C76-4649-B61B-33B0EF770911}">
      <dgm:prSet phldrT="[Texto]" custT="1"/>
      <dgm:spPr>
        <a:xfrm>
          <a:off x="1103977" y="1688880"/>
          <a:ext cx="2409904" cy="1445942"/>
        </a:xfrm>
        <a:prstGeom prst="rect">
          <a:avLst/>
        </a:prstGeom>
        <a:solidFill>
          <a:srgbClr val="002060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4000" b="1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15.500</a:t>
          </a:r>
          <a:br>
            <a:rPr lang="es-ES" sz="4000" b="1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</a:br>
          <a:r>
            <a:rPr lang="es-ES" sz="3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UCI</a:t>
          </a:r>
        </a:p>
      </dgm:t>
    </dgm:pt>
    <dgm:pt modelId="{C5427D0C-08EE-4F2C-ADF4-31DAFEC14381}" type="parTrans" cxnId="{E6F10D6C-3407-445F-B327-025998576739}">
      <dgm:prSet/>
      <dgm:spPr/>
      <dgm:t>
        <a:bodyPr/>
        <a:lstStyle/>
        <a:p>
          <a:endParaRPr lang="es-ES"/>
        </a:p>
      </dgm:t>
    </dgm:pt>
    <dgm:pt modelId="{01701996-2233-4B5B-A42F-CC62C6868567}" type="sibTrans" cxnId="{E6F10D6C-3407-445F-B327-025998576739}">
      <dgm:prSet/>
      <dgm:spPr/>
      <dgm:t>
        <a:bodyPr/>
        <a:lstStyle/>
        <a:p>
          <a:endParaRPr lang="es-ES"/>
        </a:p>
      </dgm:t>
    </dgm:pt>
    <dgm:pt modelId="{F723F977-D228-4C0A-86D2-3A5863E7D05C}">
      <dgm:prSet phldrT="[Texto]" custT="1"/>
      <dgm:spPr>
        <a:xfrm>
          <a:off x="3754872" y="1688880"/>
          <a:ext cx="2409904" cy="1445942"/>
        </a:xfrm>
        <a:prstGeom prst="rect">
          <a:avLst/>
        </a:prstGeom>
        <a:solidFill>
          <a:srgbClr val="002060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4000" b="1" dirty="0">
              <a:solidFill>
                <a:schemeClr val="bg1"/>
              </a:solidFill>
              <a:latin typeface="Century Gothic" panose="020B0502020202020204"/>
              <a:ea typeface="+mn-ea"/>
              <a:cs typeface="+mn-cs"/>
            </a:rPr>
            <a:t>27.500</a:t>
          </a:r>
          <a:br>
            <a:rPr lang="es-ES" sz="36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</a:br>
          <a:r>
            <a:rPr lang="es-ES" sz="3600" spc="-100" baseline="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fallecidos</a:t>
          </a:r>
        </a:p>
      </dgm:t>
    </dgm:pt>
    <dgm:pt modelId="{8E1B2C43-8B77-420A-BAE3-4F6F7DD95413}" type="parTrans" cxnId="{DD4CF2E8-74A1-4D4C-81AF-02CA9722A950}">
      <dgm:prSet/>
      <dgm:spPr/>
      <dgm:t>
        <a:bodyPr/>
        <a:lstStyle/>
        <a:p>
          <a:endParaRPr lang="es-ES"/>
        </a:p>
      </dgm:t>
    </dgm:pt>
    <dgm:pt modelId="{7C1405A8-DC40-4765-B4EB-2C306261CF51}" type="sibTrans" cxnId="{DD4CF2E8-74A1-4D4C-81AF-02CA9722A950}">
      <dgm:prSet/>
      <dgm:spPr/>
      <dgm:t>
        <a:bodyPr/>
        <a:lstStyle/>
        <a:p>
          <a:endParaRPr lang="es-ES"/>
        </a:p>
      </dgm:t>
    </dgm:pt>
    <dgm:pt modelId="{B680DF25-309D-462B-8D86-E8C14D066BD9}">
      <dgm:prSet phldrT="[Texto]" custT="1"/>
      <dgm:spPr>
        <a:xfrm>
          <a:off x="2429425" y="3375813"/>
          <a:ext cx="2409904" cy="1445942"/>
        </a:xfrm>
        <a:prstGeom prst="rect">
          <a:avLst/>
        </a:prstGeom>
        <a:solidFill>
          <a:srgbClr val="002060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3600" b="1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1,3M</a:t>
          </a:r>
          <a:br>
            <a:rPr lang="es-ES" sz="28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</a:br>
          <a:r>
            <a:rPr lang="es-ES" sz="2800" spc="-100" baseline="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seguimientos domiciliarios</a:t>
          </a:r>
        </a:p>
      </dgm:t>
    </dgm:pt>
    <dgm:pt modelId="{2B508631-8DFE-46BC-8DC0-D3AB430766EB}" type="parTrans" cxnId="{DEA7EB08-405F-44E4-87ED-870E3553B1FD}">
      <dgm:prSet/>
      <dgm:spPr/>
      <dgm:t>
        <a:bodyPr/>
        <a:lstStyle/>
        <a:p>
          <a:endParaRPr lang="es-ES"/>
        </a:p>
      </dgm:t>
    </dgm:pt>
    <dgm:pt modelId="{65E9952A-6DB0-4B8B-928A-31B06F34328D}" type="sibTrans" cxnId="{DEA7EB08-405F-44E4-87ED-870E3553B1FD}">
      <dgm:prSet/>
      <dgm:spPr/>
      <dgm:t>
        <a:bodyPr/>
        <a:lstStyle/>
        <a:p>
          <a:endParaRPr lang="es-ES"/>
        </a:p>
      </dgm:t>
    </dgm:pt>
    <dgm:pt modelId="{1D55251A-D355-4E69-8940-7F6E6239CB2B}" type="pres">
      <dgm:prSet presAssocID="{4F46F571-6F95-430D-9711-C8099C0C2AD7}" presName="diagram" presStyleCnt="0">
        <dgm:presLayoutVars>
          <dgm:dir/>
          <dgm:resizeHandles val="exact"/>
        </dgm:presLayoutVars>
      </dgm:prSet>
      <dgm:spPr/>
    </dgm:pt>
    <dgm:pt modelId="{95E97DE7-A8FC-4636-B5B8-6F81E8E85059}" type="pres">
      <dgm:prSet presAssocID="{46B673AE-E365-45F0-9E64-B8D8F5302C4F}" presName="node" presStyleLbl="node1" presStyleIdx="0" presStyleCnt="5">
        <dgm:presLayoutVars>
          <dgm:bulletEnabled val="1"/>
        </dgm:presLayoutVars>
      </dgm:prSet>
      <dgm:spPr/>
    </dgm:pt>
    <dgm:pt modelId="{0E1D6561-995C-424A-8D5F-5946A294A44C}" type="pres">
      <dgm:prSet presAssocID="{A61A6EB4-4BA3-4109-AB50-6CC04793F7E5}" presName="sibTrans" presStyleCnt="0"/>
      <dgm:spPr/>
    </dgm:pt>
    <dgm:pt modelId="{7DE13E49-E7C1-4A64-BDFC-FE311BCB6B08}" type="pres">
      <dgm:prSet presAssocID="{B485C8F5-E961-4EC7-8DB0-F367F753C477}" presName="node" presStyleLbl="node1" presStyleIdx="1" presStyleCnt="5">
        <dgm:presLayoutVars>
          <dgm:bulletEnabled val="1"/>
        </dgm:presLayoutVars>
      </dgm:prSet>
      <dgm:spPr/>
    </dgm:pt>
    <dgm:pt modelId="{9403F69F-5BD5-485D-B6B5-54FE35DACCBF}" type="pres">
      <dgm:prSet presAssocID="{94EF200A-133B-4D2E-B10E-12DE29F41D7D}" presName="sibTrans" presStyleCnt="0"/>
      <dgm:spPr/>
    </dgm:pt>
    <dgm:pt modelId="{51E16E3D-D75A-4F84-A9E3-E56BDC7A2158}" type="pres">
      <dgm:prSet presAssocID="{3B0C92B3-2C76-4649-B61B-33B0EF770911}" presName="node" presStyleLbl="node1" presStyleIdx="2" presStyleCnt="5">
        <dgm:presLayoutVars>
          <dgm:bulletEnabled val="1"/>
        </dgm:presLayoutVars>
      </dgm:prSet>
      <dgm:spPr/>
    </dgm:pt>
    <dgm:pt modelId="{D5BB3B08-925C-43A3-BB9D-A6C5D8D223A5}" type="pres">
      <dgm:prSet presAssocID="{01701996-2233-4B5B-A42F-CC62C6868567}" presName="sibTrans" presStyleCnt="0"/>
      <dgm:spPr/>
    </dgm:pt>
    <dgm:pt modelId="{123F9445-13FD-41D6-98C4-7D3AF13A766D}" type="pres">
      <dgm:prSet presAssocID="{F723F977-D228-4C0A-86D2-3A5863E7D05C}" presName="node" presStyleLbl="node1" presStyleIdx="3" presStyleCnt="5">
        <dgm:presLayoutVars>
          <dgm:bulletEnabled val="1"/>
        </dgm:presLayoutVars>
      </dgm:prSet>
      <dgm:spPr/>
    </dgm:pt>
    <dgm:pt modelId="{0735D96B-C647-465F-A944-0924A085B7DA}" type="pres">
      <dgm:prSet presAssocID="{7C1405A8-DC40-4765-B4EB-2C306261CF51}" presName="sibTrans" presStyleCnt="0"/>
      <dgm:spPr/>
    </dgm:pt>
    <dgm:pt modelId="{8742FABA-16FD-4BD9-B5ED-841EECCDA442}" type="pres">
      <dgm:prSet presAssocID="{B680DF25-309D-462B-8D86-E8C14D066BD9}" presName="node" presStyleLbl="node1" presStyleIdx="4" presStyleCnt="5">
        <dgm:presLayoutVars>
          <dgm:bulletEnabled val="1"/>
        </dgm:presLayoutVars>
      </dgm:prSet>
      <dgm:spPr/>
    </dgm:pt>
  </dgm:ptLst>
  <dgm:cxnLst>
    <dgm:cxn modelId="{36BEA200-F68E-4158-976E-1CFC114294C9}" srcId="{4F46F571-6F95-430D-9711-C8099C0C2AD7}" destId="{46B673AE-E365-45F0-9E64-B8D8F5302C4F}" srcOrd="0" destOrd="0" parTransId="{BE81FCA2-B259-457C-BB37-1AF71A405D9C}" sibTransId="{A61A6EB4-4BA3-4109-AB50-6CC04793F7E5}"/>
    <dgm:cxn modelId="{1D04CB06-5518-419D-84AE-DB37DA4C09CC}" type="presOf" srcId="{3B0C92B3-2C76-4649-B61B-33B0EF770911}" destId="{51E16E3D-D75A-4F84-A9E3-E56BDC7A2158}" srcOrd="0" destOrd="0" presId="urn:microsoft.com/office/officeart/2005/8/layout/default"/>
    <dgm:cxn modelId="{DEA7EB08-405F-44E4-87ED-870E3553B1FD}" srcId="{4F46F571-6F95-430D-9711-C8099C0C2AD7}" destId="{B680DF25-309D-462B-8D86-E8C14D066BD9}" srcOrd="4" destOrd="0" parTransId="{2B508631-8DFE-46BC-8DC0-D3AB430766EB}" sibTransId="{65E9952A-6DB0-4B8B-928A-31B06F34328D}"/>
    <dgm:cxn modelId="{6E3C6D18-9FB7-41AF-94B3-66F1670F64A6}" type="presOf" srcId="{B485C8F5-E961-4EC7-8DB0-F367F753C477}" destId="{7DE13E49-E7C1-4A64-BDFC-FE311BCB6B08}" srcOrd="0" destOrd="0" presId="urn:microsoft.com/office/officeart/2005/8/layout/default"/>
    <dgm:cxn modelId="{457EB73A-5AD3-4F0C-B769-2AF44D56A0D7}" type="presOf" srcId="{46B673AE-E365-45F0-9E64-B8D8F5302C4F}" destId="{95E97DE7-A8FC-4636-B5B8-6F81E8E85059}" srcOrd="0" destOrd="0" presId="urn:microsoft.com/office/officeart/2005/8/layout/default"/>
    <dgm:cxn modelId="{E6F10D6C-3407-445F-B327-025998576739}" srcId="{4F46F571-6F95-430D-9711-C8099C0C2AD7}" destId="{3B0C92B3-2C76-4649-B61B-33B0EF770911}" srcOrd="2" destOrd="0" parTransId="{C5427D0C-08EE-4F2C-ADF4-31DAFEC14381}" sibTransId="{01701996-2233-4B5B-A42F-CC62C6868567}"/>
    <dgm:cxn modelId="{40601C8B-E80D-4353-8E7F-E674ABC1452C}" srcId="{4F46F571-6F95-430D-9711-C8099C0C2AD7}" destId="{B485C8F5-E961-4EC7-8DB0-F367F753C477}" srcOrd="1" destOrd="0" parTransId="{EA00DB72-565F-41F6-A1CF-A61E522EA5D1}" sibTransId="{94EF200A-133B-4D2E-B10E-12DE29F41D7D}"/>
    <dgm:cxn modelId="{298D6AB8-85E4-437B-8067-55D70F5712F3}" type="presOf" srcId="{4F46F571-6F95-430D-9711-C8099C0C2AD7}" destId="{1D55251A-D355-4E69-8940-7F6E6239CB2B}" srcOrd="0" destOrd="0" presId="urn:microsoft.com/office/officeart/2005/8/layout/default"/>
    <dgm:cxn modelId="{DD4CF2E8-74A1-4D4C-81AF-02CA9722A950}" srcId="{4F46F571-6F95-430D-9711-C8099C0C2AD7}" destId="{F723F977-D228-4C0A-86D2-3A5863E7D05C}" srcOrd="3" destOrd="0" parTransId="{8E1B2C43-8B77-420A-BAE3-4F6F7DD95413}" sibTransId="{7C1405A8-DC40-4765-B4EB-2C306261CF51}"/>
    <dgm:cxn modelId="{074911EF-B873-48CA-A854-F1F176A84D58}" type="presOf" srcId="{B680DF25-309D-462B-8D86-E8C14D066BD9}" destId="{8742FABA-16FD-4BD9-B5ED-841EECCDA442}" srcOrd="0" destOrd="0" presId="urn:microsoft.com/office/officeart/2005/8/layout/default"/>
    <dgm:cxn modelId="{EE5FC2FA-D95F-497D-9B2E-38F59351CFA4}" type="presOf" srcId="{F723F977-D228-4C0A-86D2-3A5863E7D05C}" destId="{123F9445-13FD-41D6-98C4-7D3AF13A766D}" srcOrd="0" destOrd="0" presId="urn:microsoft.com/office/officeart/2005/8/layout/default"/>
    <dgm:cxn modelId="{B727F36B-5059-4BF9-9A94-EE6E9177BA36}" type="presParOf" srcId="{1D55251A-D355-4E69-8940-7F6E6239CB2B}" destId="{95E97DE7-A8FC-4636-B5B8-6F81E8E85059}" srcOrd="0" destOrd="0" presId="urn:microsoft.com/office/officeart/2005/8/layout/default"/>
    <dgm:cxn modelId="{942EDFF7-7C25-4D4A-A31E-7BF9CD326A2F}" type="presParOf" srcId="{1D55251A-D355-4E69-8940-7F6E6239CB2B}" destId="{0E1D6561-995C-424A-8D5F-5946A294A44C}" srcOrd="1" destOrd="0" presId="urn:microsoft.com/office/officeart/2005/8/layout/default"/>
    <dgm:cxn modelId="{570D6576-9D10-4ECA-95F3-0E5B956E0068}" type="presParOf" srcId="{1D55251A-D355-4E69-8940-7F6E6239CB2B}" destId="{7DE13E49-E7C1-4A64-BDFC-FE311BCB6B08}" srcOrd="2" destOrd="0" presId="urn:microsoft.com/office/officeart/2005/8/layout/default"/>
    <dgm:cxn modelId="{69C52933-3209-40E5-ADC6-C457ED876D52}" type="presParOf" srcId="{1D55251A-D355-4E69-8940-7F6E6239CB2B}" destId="{9403F69F-5BD5-485D-B6B5-54FE35DACCBF}" srcOrd="3" destOrd="0" presId="urn:microsoft.com/office/officeart/2005/8/layout/default"/>
    <dgm:cxn modelId="{90505B17-214D-4457-8C0A-BC53808F5904}" type="presParOf" srcId="{1D55251A-D355-4E69-8940-7F6E6239CB2B}" destId="{51E16E3D-D75A-4F84-A9E3-E56BDC7A2158}" srcOrd="4" destOrd="0" presId="urn:microsoft.com/office/officeart/2005/8/layout/default"/>
    <dgm:cxn modelId="{EFC32E7F-46BE-475F-8284-E74EC43C0A0E}" type="presParOf" srcId="{1D55251A-D355-4E69-8940-7F6E6239CB2B}" destId="{D5BB3B08-925C-43A3-BB9D-A6C5D8D223A5}" srcOrd="5" destOrd="0" presId="urn:microsoft.com/office/officeart/2005/8/layout/default"/>
    <dgm:cxn modelId="{7830D2E9-1EEA-4434-8E23-4E173BEF3048}" type="presParOf" srcId="{1D55251A-D355-4E69-8940-7F6E6239CB2B}" destId="{123F9445-13FD-41D6-98C4-7D3AF13A766D}" srcOrd="6" destOrd="0" presId="urn:microsoft.com/office/officeart/2005/8/layout/default"/>
    <dgm:cxn modelId="{F851E32B-F85D-44DD-87C6-0723F7FA3B52}" type="presParOf" srcId="{1D55251A-D355-4E69-8940-7F6E6239CB2B}" destId="{0735D96B-C647-465F-A944-0924A085B7DA}" srcOrd="7" destOrd="0" presId="urn:microsoft.com/office/officeart/2005/8/layout/default"/>
    <dgm:cxn modelId="{F1446B92-45D3-444C-ACE2-4D6C809A8859}" type="presParOf" srcId="{1D55251A-D355-4E69-8940-7F6E6239CB2B}" destId="{8742FABA-16FD-4BD9-B5ED-841EECCDA44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F302EB-E11B-4DB1-AFDC-328FE2CD20F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F8D9A3A-1512-4AF5-9B67-F94775D0F808}">
      <dgm:prSet phldrT="[Texto]" custT="1"/>
      <dgm:spPr/>
      <dgm:t>
        <a:bodyPr/>
        <a:lstStyle/>
        <a:p>
          <a:r>
            <a:rPr lang="es-ES" sz="2800" b="1" dirty="0"/>
            <a:t>ADAPTAR EL SISTEMA</a:t>
          </a:r>
        </a:p>
      </dgm:t>
    </dgm:pt>
    <dgm:pt modelId="{8AB25BBB-6CA4-4234-8161-6CE5EE016A8E}" type="parTrans" cxnId="{6F07B07D-122A-4BE2-A51B-C7BCAAFB9A4C}">
      <dgm:prSet/>
      <dgm:spPr/>
      <dgm:t>
        <a:bodyPr/>
        <a:lstStyle/>
        <a:p>
          <a:endParaRPr lang="es-ES"/>
        </a:p>
      </dgm:t>
    </dgm:pt>
    <dgm:pt modelId="{7DDE180E-DFD3-45D8-9D58-891059F2A619}" type="sibTrans" cxnId="{6F07B07D-122A-4BE2-A51B-C7BCAAFB9A4C}">
      <dgm:prSet/>
      <dgm:spPr>
        <a:solidFill>
          <a:schemeClr val="bg1"/>
        </a:solidFill>
      </dgm:spPr>
      <dgm:t>
        <a:bodyPr/>
        <a:lstStyle/>
        <a:p>
          <a:endParaRPr lang="es-ES"/>
        </a:p>
      </dgm:t>
    </dgm:pt>
    <dgm:pt modelId="{CEB674BC-8212-4B45-BF7D-54B2F489F281}">
      <dgm:prSet phldrT="[Texto]" custT="1"/>
      <dgm:spPr/>
      <dgm:t>
        <a:bodyPr/>
        <a:lstStyle/>
        <a:p>
          <a:r>
            <a:rPr lang="es-ES" sz="2400" b="1" dirty="0"/>
            <a:t>IMPORTANCIA DEL DATO: DIGITALIZACIÓN</a:t>
          </a:r>
        </a:p>
      </dgm:t>
    </dgm:pt>
    <dgm:pt modelId="{3DE64226-5EB7-4D3D-A797-9572546870C7}" type="parTrans" cxnId="{8AB0B775-D44E-44FF-81F9-59CA8C3B65A0}">
      <dgm:prSet/>
      <dgm:spPr/>
      <dgm:t>
        <a:bodyPr/>
        <a:lstStyle/>
        <a:p>
          <a:endParaRPr lang="es-ES"/>
        </a:p>
      </dgm:t>
    </dgm:pt>
    <dgm:pt modelId="{C8E3FEE6-5990-4AF7-A87B-F5AFD3DFF83D}" type="sibTrans" cxnId="{8AB0B775-D44E-44FF-81F9-59CA8C3B65A0}">
      <dgm:prSet/>
      <dgm:spPr/>
      <dgm:t>
        <a:bodyPr/>
        <a:lstStyle/>
        <a:p>
          <a:endParaRPr lang="es-ES"/>
        </a:p>
      </dgm:t>
    </dgm:pt>
    <dgm:pt modelId="{E77ED822-5229-4C74-89DD-7F1E36660E92}">
      <dgm:prSet phldrT="[Texto]" custT="1"/>
      <dgm:spPr/>
      <dgm:t>
        <a:bodyPr/>
        <a:lstStyle/>
        <a:p>
          <a:r>
            <a:rPr lang="es-ES" sz="2800" b="1" dirty="0"/>
            <a:t>COLABORACIÓN PÚBLICO-PRIVADA</a:t>
          </a:r>
        </a:p>
      </dgm:t>
    </dgm:pt>
    <dgm:pt modelId="{B543158C-962D-492C-A509-C28EFB8E8B04}" type="parTrans" cxnId="{5F56F94F-9FAF-4127-BE41-A6D602BAA1E4}">
      <dgm:prSet/>
      <dgm:spPr/>
      <dgm:t>
        <a:bodyPr/>
        <a:lstStyle/>
        <a:p>
          <a:endParaRPr lang="es-ES"/>
        </a:p>
      </dgm:t>
    </dgm:pt>
    <dgm:pt modelId="{3846A45A-7A09-4B06-8616-9513F5934637}" type="sibTrans" cxnId="{5F56F94F-9FAF-4127-BE41-A6D602BAA1E4}">
      <dgm:prSet/>
      <dgm:spPr/>
      <dgm:t>
        <a:bodyPr/>
        <a:lstStyle/>
        <a:p>
          <a:endParaRPr lang="es-ES"/>
        </a:p>
      </dgm:t>
    </dgm:pt>
    <dgm:pt modelId="{F4E320A8-4048-4334-BBC6-2924AA2DA92F}">
      <dgm:prSet phldrT="[Texto]" custT="1"/>
      <dgm:spPr/>
      <dgm:t>
        <a:bodyPr/>
        <a:lstStyle/>
        <a:p>
          <a:r>
            <a:rPr lang="es-ES" sz="2800" b="1" dirty="0"/>
            <a:t>DECISIONES</a:t>
          </a:r>
        </a:p>
        <a:p>
          <a:r>
            <a:rPr lang="es-ES" sz="2800" b="1" dirty="0"/>
            <a:t>TÉCNICAS</a:t>
          </a:r>
        </a:p>
      </dgm:t>
    </dgm:pt>
    <dgm:pt modelId="{1904D540-4A41-4E04-8F16-2D208E009701}" type="parTrans" cxnId="{BA9376BA-4AAA-4931-8B7C-88CD93455FB9}">
      <dgm:prSet/>
      <dgm:spPr/>
      <dgm:t>
        <a:bodyPr/>
        <a:lstStyle/>
        <a:p>
          <a:endParaRPr lang="es-ES"/>
        </a:p>
      </dgm:t>
    </dgm:pt>
    <dgm:pt modelId="{A0C2C56E-A195-40D0-908B-3323326CD9A3}" type="sibTrans" cxnId="{BA9376BA-4AAA-4931-8B7C-88CD93455FB9}">
      <dgm:prSet/>
      <dgm:spPr/>
      <dgm:t>
        <a:bodyPr/>
        <a:lstStyle/>
        <a:p>
          <a:endParaRPr lang="es-ES"/>
        </a:p>
      </dgm:t>
    </dgm:pt>
    <dgm:pt modelId="{D3E2C739-7C9A-4008-B871-9A63D1A6853D}" type="pres">
      <dgm:prSet presAssocID="{84F302EB-E11B-4DB1-AFDC-328FE2CD20F1}" presName="Name0" presStyleCnt="0">
        <dgm:presLayoutVars>
          <dgm:dir/>
          <dgm:resizeHandles val="exact"/>
        </dgm:presLayoutVars>
      </dgm:prSet>
      <dgm:spPr/>
    </dgm:pt>
    <dgm:pt modelId="{8981B860-13B0-4870-9873-F700FCE09A0B}" type="pres">
      <dgm:prSet presAssocID="{84F302EB-E11B-4DB1-AFDC-328FE2CD20F1}" presName="cycle" presStyleCnt="0"/>
      <dgm:spPr/>
    </dgm:pt>
    <dgm:pt modelId="{9C378F53-6912-4FD0-924E-A9E5027D1CD6}" type="pres">
      <dgm:prSet presAssocID="{6F8D9A3A-1512-4AF5-9B67-F94775D0F808}" presName="nodeFirstNode" presStyleLbl="node1" presStyleIdx="0" presStyleCnt="4" custRadScaleRad="107472" custRadScaleInc="-18930">
        <dgm:presLayoutVars>
          <dgm:bulletEnabled val="1"/>
        </dgm:presLayoutVars>
      </dgm:prSet>
      <dgm:spPr/>
    </dgm:pt>
    <dgm:pt modelId="{32EA0FAD-A639-4165-BAA8-C317633E71AC}" type="pres">
      <dgm:prSet presAssocID="{7DDE180E-DFD3-45D8-9D58-891059F2A619}" presName="sibTransFirstNode" presStyleLbl="bgShp" presStyleIdx="0" presStyleCnt="1"/>
      <dgm:spPr/>
    </dgm:pt>
    <dgm:pt modelId="{2C949923-0744-41B6-B35D-DDAE287914C2}" type="pres">
      <dgm:prSet presAssocID="{CEB674BC-8212-4B45-BF7D-54B2F489F281}" presName="nodeFollowingNodes" presStyleLbl="node1" presStyleIdx="1" presStyleCnt="4" custRadScaleRad="90283" custRadScaleInc="1864">
        <dgm:presLayoutVars>
          <dgm:bulletEnabled val="1"/>
        </dgm:presLayoutVars>
      </dgm:prSet>
      <dgm:spPr/>
    </dgm:pt>
    <dgm:pt modelId="{1D545AAD-972C-49DB-B52D-3983F4C7A4A8}" type="pres">
      <dgm:prSet presAssocID="{E77ED822-5229-4C74-89DD-7F1E36660E92}" presName="nodeFollowingNodes" presStyleLbl="node1" presStyleIdx="2" presStyleCnt="4" custRadScaleRad="104807" custRadScaleInc="13292">
        <dgm:presLayoutVars>
          <dgm:bulletEnabled val="1"/>
        </dgm:presLayoutVars>
      </dgm:prSet>
      <dgm:spPr/>
    </dgm:pt>
    <dgm:pt modelId="{E6F24CA3-A7A8-4B44-834A-3CD3BC073C68}" type="pres">
      <dgm:prSet presAssocID="{F4E320A8-4048-4334-BBC6-2924AA2DA92F}" presName="nodeFollowingNodes" presStyleLbl="node1" presStyleIdx="3" presStyleCnt="4" custRadScaleRad="118378" custRadScaleInc="-1421">
        <dgm:presLayoutVars>
          <dgm:bulletEnabled val="1"/>
        </dgm:presLayoutVars>
      </dgm:prSet>
      <dgm:spPr/>
    </dgm:pt>
  </dgm:ptLst>
  <dgm:cxnLst>
    <dgm:cxn modelId="{4E69E32B-97BC-4386-9D7D-E59050B3AABC}" type="presOf" srcId="{7DDE180E-DFD3-45D8-9D58-891059F2A619}" destId="{32EA0FAD-A639-4165-BAA8-C317633E71AC}" srcOrd="0" destOrd="0" presId="urn:microsoft.com/office/officeart/2005/8/layout/cycle3"/>
    <dgm:cxn modelId="{7F0B503A-D891-492D-A535-2AF25889BD9E}" type="presOf" srcId="{F4E320A8-4048-4334-BBC6-2924AA2DA92F}" destId="{E6F24CA3-A7A8-4B44-834A-3CD3BC073C68}" srcOrd="0" destOrd="0" presId="urn:microsoft.com/office/officeart/2005/8/layout/cycle3"/>
    <dgm:cxn modelId="{C0D56D3A-94F7-4C19-9191-3862D9371A70}" type="presOf" srcId="{E77ED822-5229-4C74-89DD-7F1E36660E92}" destId="{1D545AAD-972C-49DB-B52D-3983F4C7A4A8}" srcOrd="0" destOrd="0" presId="urn:microsoft.com/office/officeart/2005/8/layout/cycle3"/>
    <dgm:cxn modelId="{FF8B5D3E-FE0C-4602-BFBB-989CC5CE30BA}" type="presOf" srcId="{CEB674BC-8212-4B45-BF7D-54B2F489F281}" destId="{2C949923-0744-41B6-B35D-DDAE287914C2}" srcOrd="0" destOrd="0" presId="urn:microsoft.com/office/officeart/2005/8/layout/cycle3"/>
    <dgm:cxn modelId="{5F56F94F-9FAF-4127-BE41-A6D602BAA1E4}" srcId="{84F302EB-E11B-4DB1-AFDC-328FE2CD20F1}" destId="{E77ED822-5229-4C74-89DD-7F1E36660E92}" srcOrd="2" destOrd="0" parTransId="{B543158C-962D-492C-A509-C28EFB8E8B04}" sibTransId="{3846A45A-7A09-4B06-8616-9513F5934637}"/>
    <dgm:cxn modelId="{5C208F6E-2D30-4430-B126-2DEA0C1EBA93}" type="presOf" srcId="{6F8D9A3A-1512-4AF5-9B67-F94775D0F808}" destId="{9C378F53-6912-4FD0-924E-A9E5027D1CD6}" srcOrd="0" destOrd="0" presId="urn:microsoft.com/office/officeart/2005/8/layout/cycle3"/>
    <dgm:cxn modelId="{8AB0B775-D44E-44FF-81F9-59CA8C3B65A0}" srcId="{84F302EB-E11B-4DB1-AFDC-328FE2CD20F1}" destId="{CEB674BC-8212-4B45-BF7D-54B2F489F281}" srcOrd="1" destOrd="0" parTransId="{3DE64226-5EB7-4D3D-A797-9572546870C7}" sibTransId="{C8E3FEE6-5990-4AF7-A87B-F5AFD3DFF83D}"/>
    <dgm:cxn modelId="{6F07B07D-122A-4BE2-A51B-C7BCAAFB9A4C}" srcId="{84F302EB-E11B-4DB1-AFDC-328FE2CD20F1}" destId="{6F8D9A3A-1512-4AF5-9B67-F94775D0F808}" srcOrd="0" destOrd="0" parTransId="{8AB25BBB-6CA4-4234-8161-6CE5EE016A8E}" sibTransId="{7DDE180E-DFD3-45D8-9D58-891059F2A619}"/>
    <dgm:cxn modelId="{536B96A1-194A-45F1-AC51-D71C95AF6D20}" type="presOf" srcId="{84F302EB-E11B-4DB1-AFDC-328FE2CD20F1}" destId="{D3E2C739-7C9A-4008-B871-9A63D1A6853D}" srcOrd="0" destOrd="0" presId="urn:microsoft.com/office/officeart/2005/8/layout/cycle3"/>
    <dgm:cxn modelId="{BA9376BA-4AAA-4931-8B7C-88CD93455FB9}" srcId="{84F302EB-E11B-4DB1-AFDC-328FE2CD20F1}" destId="{F4E320A8-4048-4334-BBC6-2924AA2DA92F}" srcOrd="3" destOrd="0" parTransId="{1904D540-4A41-4E04-8F16-2D208E009701}" sibTransId="{A0C2C56E-A195-40D0-908B-3323326CD9A3}"/>
    <dgm:cxn modelId="{84B2DDB0-88A9-4A09-A00F-E8D13D2514AF}" type="presParOf" srcId="{D3E2C739-7C9A-4008-B871-9A63D1A6853D}" destId="{8981B860-13B0-4870-9873-F700FCE09A0B}" srcOrd="0" destOrd="0" presId="urn:microsoft.com/office/officeart/2005/8/layout/cycle3"/>
    <dgm:cxn modelId="{F7334F81-F85A-4CE6-8398-1F3DA767C0EE}" type="presParOf" srcId="{8981B860-13B0-4870-9873-F700FCE09A0B}" destId="{9C378F53-6912-4FD0-924E-A9E5027D1CD6}" srcOrd="0" destOrd="0" presId="urn:microsoft.com/office/officeart/2005/8/layout/cycle3"/>
    <dgm:cxn modelId="{816AAEB2-DC8D-4952-B6A7-F738F8D22578}" type="presParOf" srcId="{8981B860-13B0-4870-9873-F700FCE09A0B}" destId="{32EA0FAD-A639-4165-BAA8-C317633E71AC}" srcOrd="1" destOrd="0" presId="urn:microsoft.com/office/officeart/2005/8/layout/cycle3"/>
    <dgm:cxn modelId="{E4829C22-E626-40CD-AAB6-8F744ADF73A9}" type="presParOf" srcId="{8981B860-13B0-4870-9873-F700FCE09A0B}" destId="{2C949923-0744-41B6-B35D-DDAE287914C2}" srcOrd="2" destOrd="0" presId="urn:microsoft.com/office/officeart/2005/8/layout/cycle3"/>
    <dgm:cxn modelId="{C0E0CDA8-7A9C-42AF-BE0E-C5E06515C0E7}" type="presParOf" srcId="{8981B860-13B0-4870-9873-F700FCE09A0B}" destId="{1D545AAD-972C-49DB-B52D-3983F4C7A4A8}" srcOrd="3" destOrd="0" presId="urn:microsoft.com/office/officeart/2005/8/layout/cycle3"/>
    <dgm:cxn modelId="{71A34444-CA80-4343-B56F-3A370B971834}" type="presParOf" srcId="{8981B860-13B0-4870-9873-F700FCE09A0B}" destId="{E6F24CA3-A7A8-4B44-834A-3CD3BC073C68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2CC35C-D45B-4D25-B0CD-FA0711F7154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EC467FF-4EFD-4E3C-8AB1-9D5BCB4C5909}">
      <dgm:prSet phldrT="[Texto]" phldr="1"/>
      <dgm:spPr/>
      <dgm:t>
        <a:bodyPr/>
        <a:lstStyle/>
        <a:p>
          <a:endParaRPr lang="es-ES"/>
        </a:p>
      </dgm:t>
    </dgm:pt>
    <dgm:pt modelId="{CD042D9D-E82F-4673-9738-55AFB5434C09}" type="parTrans" cxnId="{7F6FBD37-1564-41E5-AD55-031D73F96468}">
      <dgm:prSet/>
      <dgm:spPr/>
      <dgm:t>
        <a:bodyPr/>
        <a:lstStyle/>
        <a:p>
          <a:endParaRPr lang="es-ES"/>
        </a:p>
      </dgm:t>
    </dgm:pt>
    <dgm:pt modelId="{14D315F3-AA7F-4091-8060-1E74C98AA39F}" type="sibTrans" cxnId="{7F6FBD37-1564-41E5-AD55-031D73F96468}">
      <dgm:prSet/>
      <dgm:spPr>
        <a:solidFill>
          <a:schemeClr val="bg1"/>
        </a:solidFill>
        <a:ln>
          <a:solidFill>
            <a:schemeClr val="accent6"/>
          </a:solidFill>
        </a:ln>
      </dgm:spPr>
      <dgm:t>
        <a:bodyPr/>
        <a:lstStyle/>
        <a:p>
          <a:endParaRPr lang="es-ES"/>
        </a:p>
      </dgm:t>
    </dgm:pt>
    <dgm:pt modelId="{2414BD28-EE63-4172-A5A5-43E3CAE87E46}">
      <dgm:prSet phldrT="[Texto]" phldr="1"/>
      <dgm:spPr/>
      <dgm:t>
        <a:bodyPr/>
        <a:lstStyle/>
        <a:p>
          <a:endParaRPr lang="es-ES"/>
        </a:p>
      </dgm:t>
    </dgm:pt>
    <dgm:pt modelId="{D9F4FA8E-3871-4826-9328-3B3C52742286}" type="parTrans" cxnId="{3B74CD88-F416-43F6-9746-F8E25DB1B8AC}">
      <dgm:prSet/>
      <dgm:spPr/>
      <dgm:t>
        <a:bodyPr/>
        <a:lstStyle/>
        <a:p>
          <a:endParaRPr lang="es-ES"/>
        </a:p>
      </dgm:t>
    </dgm:pt>
    <dgm:pt modelId="{172F43D1-D5E9-4F99-B6F4-5C1EB6DBA132}" type="sibTrans" cxnId="{3B74CD88-F416-43F6-9746-F8E25DB1B8AC}">
      <dgm:prSet/>
      <dgm:spPr>
        <a:solidFill>
          <a:schemeClr val="bg1"/>
        </a:solidFill>
        <a:ln>
          <a:solidFill>
            <a:schemeClr val="accent6"/>
          </a:solidFill>
        </a:ln>
      </dgm:spPr>
      <dgm:t>
        <a:bodyPr/>
        <a:lstStyle/>
        <a:p>
          <a:endParaRPr lang="es-ES"/>
        </a:p>
      </dgm:t>
    </dgm:pt>
    <dgm:pt modelId="{87CA3793-2CE7-4991-B007-52E775712DE7}">
      <dgm:prSet phldrT="[Texto]" phldr="1"/>
      <dgm:spPr/>
      <dgm:t>
        <a:bodyPr/>
        <a:lstStyle/>
        <a:p>
          <a:endParaRPr lang="es-ES" dirty="0"/>
        </a:p>
      </dgm:t>
    </dgm:pt>
    <dgm:pt modelId="{15746A31-7514-4D8C-9AC9-65D6C72EE501}" type="sibTrans" cxnId="{3D2FACEA-8729-4B67-98C8-F6BA5005BD09}">
      <dgm:prSet/>
      <dgm:spPr>
        <a:solidFill>
          <a:schemeClr val="bg1"/>
        </a:solidFill>
        <a:ln>
          <a:solidFill>
            <a:schemeClr val="accent6"/>
          </a:solidFill>
        </a:ln>
      </dgm:spPr>
      <dgm:t>
        <a:bodyPr/>
        <a:lstStyle/>
        <a:p>
          <a:endParaRPr lang="es-ES"/>
        </a:p>
      </dgm:t>
    </dgm:pt>
    <dgm:pt modelId="{419EA4FF-892E-45E6-87A6-3065A64FA2B8}" type="parTrans" cxnId="{3D2FACEA-8729-4B67-98C8-F6BA5005BD09}">
      <dgm:prSet/>
      <dgm:spPr/>
      <dgm:t>
        <a:bodyPr/>
        <a:lstStyle/>
        <a:p>
          <a:endParaRPr lang="es-ES"/>
        </a:p>
      </dgm:t>
    </dgm:pt>
    <dgm:pt modelId="{288CC9DE-7828-4662-9828-4C0EADEF13AF}">
      <dgm:prSet/>
      <dgm:spPr/>
      <dgm:t>
        <a:bodyPr/>
        <a:lstStyle/>
        <a:p>
          <a:endParaRPr lang="es-ES"/>
        </a:p>
      </dgm:t>
    </dgm:pt>
    <dgm:pt modelId="{BDDA55E2-F378-4310-881C-5B26DE766CB9}" type="parTrans" cxnId="{D6CE7F94-B987-487C-AD4C-3644B42D236D}">
      <dgm:prSet/>
      <dgm:spPr/>
      <dgm:t>
        <a:bodyPr/>
        <a:lstStyle/>
        <a:p>
          <a:endParaRPr lang="es-ES"/>
        </a:p>
      </dgm:t>
    </dgm:pt>
    <dgm:pt modelId="{E8141601-028F-4A2F-908F-8A094993BB49}" type="sibTrans" cxnId="{D6CE7F94-B987-487C-AD4C-3644B42D236D}">
      <dgm:prSet/>
      <dgm:spPr>
        <a:solidFill>
          <a:schemeClr val="bg1"/>
        </a:solidFill>
        <a:ln>
          <a:solidFill>
            <a:schemeClr val="accent6"/>
          </a:solidFill>
        </a:ln>
      </dgm:spPr>
      <dgm:t>
        <a:bodyPr/>
        <a:lstStyle/>
        <a:p>
          <a:endParaRPr lang="es-ES"/>
        </a:p>
      </dgm:t>
    </dgm:pt>
    <dgm:pt modelId="{29080312-9FEB-4121-9D4D-8DBC68D670F5}" type="pres">
      <dgm:prSet presAssocID="{242CC35C-D45B-4D25-B0CD-FA0711F71542}" presName="cycle" presStyleCnt="0">
        <dgm:presLayoutVars>
          <dgm:dir/>
          <dgm:resizeHandles val="exact"/>
        </dgm:presLayoutVars>
      </dgm:prSet>
      <dgm:spPr/>
    </dgm:pt>
    <dgm:pt modelId="{69D9FD2D-A504-448C-8FB8-4AD09389D228}" type="pres">
      <dgm:prSet presAssocID="{87CA3793-2CE7-4991-B007-52E775712DE7}" presName="dummy" presStyleCnt="0"/>
      <dgm:spPr/>
    </dgm:pt>
    <dgm:pt modelId="{31A5C6C6-8FB0-4483-9648-930DEDC224BE}" type="pres">
      <dgm:prSet presAssocID="{87CA3793-2CE7-4991-B007-52E775712DE7}" presName="node" presStyleLbl="revTx" presStyleIdx="0" presStyleCnt="4">
        <dgm:presLayoutVars>
          <dgm:bulletEnabled val="1"/>
        </dgm:presLayoutVars>
      </dgm:prSet>
      <dgm:spPr/>
    </dgm:pt>
    <dgm:pt modelId="{0DF10D87-0F2C-413D-8550-9BAD8FACD398}" type="pres">
      <dgm:prSet presAssocID="{15746A31-7514-4D8C-9AC9-65D6C72EE501}" presName="sibTrans" presStyleLbl="node1" presStyleIdx="0" presStyleCnt="4" custAng="2038867" custScaleX="62003" custScaleY="86964" custLinFactNeighborX="13687" custLinFactNeighborY="3828"/>
      <dgm:spPr/>
    </dgm:pt>
    <dgm:pt modelId="{59C69CD1-1C92-4548-9190-74EBF96FB780}" type="pres">
      <dgm:prSet presAssocID="{7EC467FF-4EFD-4E3C-8AB1-9D5BCB4C5909}" presName="dummy" presStyleCnt="0"/>
      <dgm:spPr/>
    </dgm:pt>
    <dgm:pt modelId="{E6DF1599-F321-4F5E-8C0F-A2C6AB8545B3}" type="pres">
      <dgm:prSet presAssocID="{7EC467FF-4EFD-4E3C-8AB1-9D5BCB4C5909}" presName="node" presStyleLbl="revTx" presStyleIdx="1" presStyleCnt="4">
        <dgm:presLayoutVars>
          <dgm:bulletEnabled val="1"/>
        </dgm:presLayoutVars>
      </dgm:prSet>
      <dgm:spPr/>
    </dgm:pt>
    <dgm:pt modelId="{228922BB-590E-4D38-9002-05FB3BF01F4B}" type="pres">
      <dgm:prSet presAssocID="{14D315F3-AA7F-4091-8060-1E74C98AA39F}" presName="sibTrans" presStyleLbl="node1" presStyleIdx="1" presStyleCnt="4" custAng="14639415" custScaleX="62003" custScaleY="79718" custLinFactNeighborX="2968" custLinFactNeighborY="-13343"/>
      <dgm:spPr/>
    </dgm:pt>
    <dgm:pt modelId="{B16F82D0-255C-4E4C-A7D4-768A6AFE9708}" type="pres">
      <dgm:prSet presAssocID="{2414BD28-EE63-4172-A5A5-43E3CAE87E46}" presName="dummy" presStyleCnt="0"/>
      <dgm:spPr/>
    </dgm:pt>
    <dgm:pt modelId="{FECED9E8-E741-4106-9445-837831FC0654}" type="pres">
      <dgm:prSet presAssocID="{2414BD28-EE63-4172-A5A5-43E3CAE87E46}" presName="node" presStyleLbl="revTx" presStyleIdx="2" presStyleCnt="4">
        <dgm:presLayoutVars>
          <dgm:bulletEnabled val="1"/>
        </dgm:presLayoutVars>
      </dgm:prSet>
      <dgm:spPr/>
    </dgm:pt>
    <dgm:pt modelId="{60735D02-2E22-4B34-86D3-04192B8C8F81}" type="pres">
      <dgm:prSet presAssocID="{172F43D1-D5E9-4F99-B6F4-5C1EB6DBA132}" presName="sibTrans" presStyleLbl="node1" presStyleIdx="2" presStyleCnt="4" custAng="19531722" custScaleX="62003" custScaleY="79718" custLinFactNeighborX="-16241" custLinFactNeighborY="6153"/>
      <dgm:spPr/>
    </dgm:pt>
    <dgm:pt modelId="{BFA3D79B-4378-4199-A096-7A6B91DBF579}" type="pres">
      <dgm:prSet presAssocID="{288CC9DE-7828-4662-9828-4C0EADEF13AF}" presName="dummy" presStyleCnt="0"/>
      <dgm:spPr/>
    </dgm:pt>
    <dgm:pt modelId="{0CF35526-E4D1-40FC-A539-FE8ED36443E6}" type="pres">
      <dgm:prSet presAssocID="{288CC9DE-7828-4662-9828-4C0EADEF13AF}" presName="node" presStyleLbl="revTx" presStyleIdx="3" presStyleCnt="4">
        <dgm:presLayoutVars>
          <dgm:bulletEnabled val="1"/>
        </dgm:presLayoutVars>
      </dgm:prSet>
      <dgm:spPr/>
    </dgm:pt>
    <dgm:pt modelId="{6CE9D983-6706-4F8C-A552-32EC83BE3FA6}" type="pres">
      <dgm:prSet presAssocID="{E8141601-028F-4A2F-908F-8A094993BB49}" presName="sibTrans" presStyleLbl="node1" presStyleIdx="3" presStyleCnt="4" custAng="19531722" custScaleX="62003" custScaleY="79718" custLinFactNeighborX="-19794" custLinFactNeighborY="411"/>
      <dgm:spPr/>
    </dgm:pt>
  </dgm:ptLst>
  <dgm:cxnLst>
    <dgm:cxn modelId="{1B1E4F0B-AF0B-43D3-8B9A-3ECB3088C9B2}" type="presOf" srcId="{15746A31-7514-4D8C-9AC9-65D6C72EE501}" destId="{0DF10D87-0F2C-413D-8550-9BAD8FACD398}" srcOrd="0" destOrd="0" presId="urn:microsoft.com/office/officeart/2005/8/layout/cycle1"/>
    <dgm:cxn modelId="{08ED950D-F04C-4A86-9039-E5E4A31D9179}" type="presOf" srcId="{242CC35C-D45B-4D25-B0CD-FA0711F71542}" destId="{29080312-9FEB-4121-9D4D-8DBC68D670F5}" srcOrd="0" destOrd="0" presId="urn:microsoft.com/office/officeart/2005/8/layout/cycle1"/>
    <dgm:cxn modelId="{5F4CD126-5502-4452-9925-B81B9A255BB0}" type="presOf" srcId="{172F43D1-D5E9-4F99-B6F4-5C1EB6DBA132}" destId="{60735D02-2E22-4B34-86D3-04192B8C8F81}" srcOrd="0" destOrd="0" presId="urn:microsoft.com/office/officeart/2005/8/layout/cycle1"/>
    <dgm:cxn modelId="{7F6FBD37-1564-41E5-AD55-031D73F96468}" srcId="{242CC35C-D45B-4D25-B0CD-FA0711F71542}" destId="{7EC467FF-4EFD-4E3C-8AB1-9D5BCB4C5909}" srcOrd="1" destOrd="0" parTransId="{CD042D9D-E82F-4673-9738-55AFB5434C09}" sibTransId="{14D315F3-AA7F-4091-8060-1E74C98AA39F}"/>
    <dgm:cxn modelId="{40C5D977-C7AB-4ADF-A5DF-B021D2FE1BE3}" type="presOf" srcId="{E8141601-028F-4A2F-908F-8A094993BB49}" destId="{6CE9D983-6706-4F8C-A552-32EC83BE3FA6}" srcOrd="0" destOrd="0" presId="urn:microsoft.com/office/officeart/2005/8/layout/cycle1"/>
    <dgm:cxn modelId="{1D265E88-8AF8-43F1-A463-5C253ACC173C}" type="presOf" srcId="{7EC467FF-4EFD-4E3C-8AB1-9D5BCB4C5909}" destId="{E6DF1599-F321-4F5E-8C0F-A2C6AB8545B3}" srcOrd="0" destOrd="0" presId="urn:microsoft.com/office/officeart/2005/8/layout/cycle1"/>
    <dgm:cxn modelId="{3B74CD88-F416-43F6-9746-F8E25DB1B8AC}" srcId="{242CC35C-D45B-4D25-B0CD-FA0711F71542}" destId="{2414BD28-EE63-4172-A5A5-43E3CAE87E46}" srcOrd="2" destOrd="0" parTransId="{D9F4FA8E-3871-4826-9328-3B3C52742286}" sibTransId="{172F43D1-D5E9-4F99-B6F4-5C1EB6DBA132}"/>
    <dgm:cxn modelId="{06467E91-E1C5-4194-A56D-0B3F2E5F18D5}" type="presOf" srcId="{87CA3793-2CE7-4991-B007-52E775712DE7}" destId="{31A5C6C6-8FB0-4483-9648-930DEDC224BE}" srcOrd="0" destOrd="0" presId="urn:microsoft.com/office/officeart/2005/8/layout/cycle1"/>
    <dgm:cxn modelId="{D6CE7F94-B987-487C-AD4C-3644B42D236D}" srcId="{242CC35C-D45B-4D25-B0CD-FA0711F71542}" destId="{288CC9DE-7828-4662-9828-4C0EADEF13AF}" srcOrd="3" destOrd="0" parTransId="{BDDA55E2-F378-4310-881C-5B26DE766CB9}" sibTransId="{E8141601-028F-4A2F-908F-8A094993BB49}"/>
    <dgm:cxn modelId="{A96750A8-2C86-40A6-AA22-5A8F52ED5F6D}" type="presOf" srcId="{2414BD28-EE63-4172-A5A5-43E3CAE87E46}" destId="{FECED9E8-E741-4106-9445-837831FC0654}" srcOrd="0" destOrd="0" presId="urn:microsoft.com/office/officeart/2005/8/layout/cycle1"/>
    <dgm:cxn modelId="{CA0353C3-64A9-4205-B4A9-54B719ECBB9E}" type="presOf" srcId="{14D315F3-AA7F-4091-8060-1E74C98AA39F}" destId="{228922BB-590E-4D38-9002-05FB3BF01F4B}" srcOrd="0" destOrd="0" presId="urn:microsoft.com/office/officeart/2005/8/layout/cycle1"/>
    <dgm:cxn modelId="{F3E896CF-7EAF-498B-AD0F-314275FBB03E}" type="presOf" srcId="{288CC9DE-7828-4662-9828-4C0EADEF13AF}" destId="{0CF35526-E4D1-40FC-A539-FE8ED36443E6}" srcOrd="0" destOrd="0" presId="urn:microsoft.com/office/officeart/2005/8/layout/cycle1"/>
    <dgm:cxn modelId="{3D2FACEA-8729-4B67-98C8-F6BA5005BD09}" srcId="{242CC35C-D45B-4D25-B0CD-FA0711F71542}" destId="{87CA3793-2CE7-4991-B007-52E775712DE7}" srcOrd="0" destOrd="0" parTransId="{419EA4FF-892E-45E6-87A6-3065A64FA2B8}" sibTransId="{15746A31-7514-4D8C-9AC9-65D6C72EE501}"/>
    <dgm:cxn modelId="{33BD639C-23D2-4836-A057-DEB4CD19A80A}" type="presParOf" srcId="{29080312-9FEB-4121-9D4D-8DBC68D670F5}" destId="{69D9FD2D-A504-448C-8FB8-4AD09389D228}" srcOrd="0" destOrd="0" presId="urn:microsoft.com/office/officeart/2005/8/layout/cycle1"/>
    <dgm:cxn modelId="{BF6F953E-6F44-47E6-8286-1B2CB8627FC5}" type="presParOf" srcId="{29080312-9FEB-4121-9D4D-8DBC68D670F5}" destId="{31A5C6C6-8FB0-4483-9648-930DEDC224BE}" srcOrd="1" destOrd="0" presId="urn:microsoft.com/office/officeart/2005/8/layout/cycle1"/>
    <dgm:cxn modelId="{11ED9587-2108-4A0D-9EEA-E5D6A73DE906}" type="presParOf" srcId="{29080312-9FEB-4121-9D4D-8DBC68D670F5}" destId="{0DF10D87-0F2C-413D-8550-9BAD8FACD398}" srcOrd="2" destOrd="0" presId="urn:microsoft.com/office/officeart/2005/8/layout/cycle1"/>
    <dgm:cxn modelId="{A835A006-BC2E-4A40-9154-898A3A4AAB16}" type="presParOf" srcId="{29080312-9FEB-4121-9D4D-8DBC68D670F5}" destId="{59C69CD1-1C92-4548-9190-74EBF96FB780}" srcOrd="3" destOrd="0" presId="urn:microsoft.com/office/officeart/2005/8/layout/cycle1"/>
    <dgm:cxn modelId="{C24D7C89-ECDE-44E8-84A5-4DE0E7B537E1}" type="presParOf" srcId="{29080312-9FEB-4121-9D4D-8DBC68D670F5}" destId="{E6DF1599-F321-4F5E-8C0F-A2C6AB8545B3}" srcOrd="4" destOrd="0" presId="urn:microsoft.com/office/officeart/2005/8/layout/cycle1"/>
    <dgm:cxn modelId="{9FF5B2E8-5F4B-4C99-8853-2E2B83252ECE}" type="presParOf" srcId="{29080312-9FEB-4121-9D4D-8DBC68D670F5}" destId="{228922BB-590E-4D38-9002-05FB3BF01F4B}" srcOrd="5" destOrd="0" presId="urn:microsoft.com/office/officeart/2005/8/layout/cycle1"/>
    <dgm:cxn modelId="{A58A43DD-CE80-47BB-A4E9-C1D7370033D1}" type="presParOf" srcId="{29080312-9FEB-4121-9D4D-8DBC68D670F5}" destId="{B16F82D0-255C-4E4C-A7D4-768A6AFE9708}" srcOrd="6" destOrd="0" presId="urn:microsoft.com/office/officeart/2005/8/layout/cycle1"/>
    <dgm:cxn modelId="{9FD729B8-0E8B-4D3E-845A-D43F20C93AAB}" type="presParOf" srcId="{29080312-9FEB-4121-9D4D-8DBC68D670F5}" destId="{FECED9E8-E741-4106-9445-837831FC0654}" srcOrd="7" destOrd="0" presId="urn:microsoft.com/office/officeart/2005/8/layout/cycle1"/>
    <dgm:cxn modelId="{E6C9BB87-9BA8-4E88-9657-E06604797832}" type="presParOf" srcId="{29080312-9FEB-4121-9D4D-8DBC68D670F5}" destId="{60735D02-2E22-4B34-86D3-04192B8C8F81}" srcOrd="8" destOrd="0" presId="urn:microsoft.com/office/officeart/2005/8/layout/cycle1"/>
    <dgm:cxn modelId="{6E3B3C9F-0BCE-4EA5-9FDC-8DC39521A96E}" type="presParOf" srcId="{29080312-9FEB-4121-9D4D-8DBC68D670F5}" destId="{BFA3D79B-4378-4199-A096-7A6B91DBF579}" srcOrd="9" destOrd="0" presId="urn:microsoft.com/office/officeart/2005/8/layout/cycle1"/>
    <dgm:cxn modelId="{1FC6EF5C-16AD-4198-93F5-FDC9AA19E5FF}" type="presParOf" srcId="{29080312-9FEB-4121-9D4D-8DBC68D670F5}" destId="{0CF35526-E4D1-40FC-A539-FE8ED36443E6}" srcOrd="10" destOrd="0" presId="urn:microsoft.com/office/officeart/2005/8/layout/cycle1"/>
    <dgm:cxn modelId="{E4F6D9A0-6D9D-407A-9D2B-AF49580843D2}" type="presParOf" srcId="{29080312-9FEB-4121-9D4D-8DBC68D670F5}" destId="{6CE9D983-6706-4F8C-A552-32EC83BE3FA6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F302EB-E11B-4DB1-AFDC-328FE2CD20F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F8D9A3A-1512-4AF5-9B67-F94775D0F808}">
      <dgm:prSet phldrT="[Texto]" custT="1"/>
      <dgm:spPr/>
      <dgm:t>
        <a:bodyPr/>
        <a:lstStyle/>
        <a:p>
          <a:r>
            <a:rPr lang="es-ES" sz="2800" b="1" dirty="0"/>
            <a:t>RECONOCIMIENTO PROFESIONAL</a:t>
          </a:r>
        </a:p>
      </dgm:t>
    </dgm:pt>
    <dgm:pt modelId="{8AB25BBB-6CA4-4234-8161-6CE5EE016A8E}" type="parTrans" cxnId="{6F07B07D-122A-4BE2-A51B-C7BCAAFB9A4C}">
      <dgm:prSet/>
      <dgm:spPr/>
      <dgm:t>
        <a:bodyPr/>
        <a:lstStyle/>
        <a:p>
          <a:endParaRPr lang="es-ES"/>
        </a:p>
      </dgm:t>
    </dgm:pt>
    <dgm:pt modelId="{7DDE180E-DFD3-45D8-9D58-891059F2A619}" type="sibTrans" cxnId="{6F07B07D-122A-4BE2-A51B-C7BCAAFB9A4C}">
      <dgm:prSet/>
      <dgm:spPr>
        <a:noFill/>
      </dgm:spPr>
      <dgm:t>
        <a:bodyPr/>
        <a:lstStyle/>
        <a:p>
          <a:endParaRPr lang="es-ES"/>
        </a:p>
      </dgm:t>
    </dgm:pt>
    <dgm:pt modelId="{CEB674BC-8212-4B45-BF7D-54B2F489F281}">
      <dgm:prSet phldrT="[Texto]" custT="1"/>
      <dgm:spPr/>
      <dgm:t>
        <a:bodyPr/>
        <a:lstStyle/>
        <a:p>
          <a:r>
            <a:rPr lang="es-ES" sz="2800" b="1" dirty="0"/>
            <a:t>INVERSIÓN EN CIENCIA</a:t>
          </a:r>
        </a:p>
      </dgm:t>
    </dgm:pt>
    <dgm:pt modelId="{3DE64226-5EB7-4D3D-A797-9572546870C7}" type="parTrans" cxnId="{8AB0B775-D44E-44FF-81F9-59CA8C3B65A0}">
      <dgm:prSet/>
      <dgm:spPr/>
      <dgm:t>
        <a:bodyPr/>
        <a:lstStyle/>
        <a:p>
          <a:endParaRPr lang="es-ES"/>
        </a:p>
      </dgm:t>
    </dgm:pt>
    <dgm:pt modelId="{C8E3FEE6-5990-4AF7-A87B-F5AFD3DFF83D}" type="sibTrans" cxnId="{8AB0B775-D44E-44FF-81F9-59CA8C3B65A0}">
      <dgm:prSet/>
      <dgm:spPr/>
      <dgm:t>
        <a:bodyPr/>
        <a:lstStyle/>
        <a:p>
          <a:endParaRPr lang="es-ES"/>
        </a:p>
      </dgm:t>
    </dgm:pt>
    <dgm:pt modelId="{E77ED822-5229-4C74-89DD-7F1E36660E92}">
      <dgm:prSet phldrT="[Texto]" custT="1"/>
      <dgm:spPr/>
      <dgm:t>
        <a:bodyPr/>
        <a:lstStyle/>
        <a:p>
          <a:r>
            <a:rPr lang="es-ES" sz="2800" b="1" dirty="0"/>
            <a:t>+SALUD</a:t>
          </a:r>
          <a:br>
            <a:rPr lang="es-ES" sz="2800" b="1" dirty="0"/>
          </a:br>
          <a:r>
            <a:rPr lang="es-ES" sz="2800" b="1" dirty="0"/>
            <a:t>-ENFERMEDAD </a:t>
          </a:r>
          <a:br>
            <a:rPr lang="es-ES" sz="2800" b="1" dirty="0"/>
          </a:br>
          <a:endParaRPr lang="es-E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43158C-962D-492C-A509-C28EFB8E8B04}" type="parTrans" cxnId="{5F56F94F-9FAF-4127-BE41-A6D602BAA1E4}">
      <dgm:prSet/>
      <dgm:spPr/>
      <dgm:t>
        <a:bodyPr/>
        <a:lstStyle/>
        <a:p>
          <a:endParaRPr lang="es-ES"/>
        </a:p>
      </dgm:t>
    </dgm:pt>
    <dgm:pt modelId="{3846A45A-7A09-4B06-8616-9513F5934637}" type="sibTrans" cxnId="{5F56F94F-9FAF-4127-BE41-A6D602BAA1E4}">
      <dgm:prSet/>
      <dgm:spPr/>
      <dgm:t>
        <a:bodyPr/>
        <a:lstStyle/>
        <a:p>
          <a:endParaRPr lang="es-ES"/>
        </a:p>
      </dgm:t>
    </dgm:pt>
    <dgm:pt modelId="{B9EF68B8-C110-4D32-9091-DC6AF221047C}">
      <dgm:prSet custT="1"/>
      <dgm:spPr/>
      <dgm:t>
        <a:bodyPr/>
        <a:lstStyle/>
        <a:p>
          <a:r>
            <a:rPr lang="es-ES" sz="2800" b="1" dirty="0"/>
            <a:t>COMUNICACIÓN CLARA Y RIGUROSA</a:t>
          </a:r>
        </a:p>
      </dgm:t>
    </dgm:pt>
    <dgm:pt modelId="{DF2246F1-5414-4DDB-B1E8-8984D006E9C3}" type="parTrans" cxnId="{B77554FB-C4A9-4CE6-8215-F49C55642C94}">
      <dgm:prSet/>
      <dgm:spPr/>
      <dgm:t>
        <a:bodyPr/>
        <a:lstStyle/>
        <a:p>
          <a:endParaRPr lang="es-ES"/>
        </a:p>
      </dgm:t>
    </dgm:pt>
    <dgm:pt modelId="{FD087680-9037-42D4-84E8-10FD0822AB76}" type="sibTrans" cxnId="{B77554FB-C4A9-4CE6-8215-F49C55642C94}">
      <dgm:prSet/>
      <dgm:spPr/>
      <dgm:t>
        <a:bodyPr/>
        <a:lstStyle/>
        <a:p>
          <a:endParaRPr lang="es-ES"/>
        </a:p>
      </dgm:t>
    </dgm:pt>
    <dgm:pt modelId="{22A2FB58-C340-4063-8F1E-D13944A2972A}" type="pres">
      <dgm:prSet presAssocID="{84F302EB-E11B-4DB1-AFDC-328FE2CD20F1}" presName="Name0" presStyleCnt="0">
        <dgm:presLayoutVars>
          <dgm:dir/>
          <dgm:resizeHandles val="exact"/>
        </dgm:presLayoutVars>
      </dgm:prSet>
      <dgm:spPr/>
    </dgm:pt>
    <dgm:pt modelId="{6D01D926-08B4-44B0-834C-810E3D0B6F59}" type="pres">
      <dgm:prSet presAssocID="{84F302EB-E11B-4DB1-AFDC-328FE2CD20F1}" presName="cycle" presStyleCnt="0"/>
      <dgm:spPr/>
    </dgm:pt>
    <dgm:pt modelId="{F367F782-6365-44C1-A813-D85D8435561B}" type="pres">
      <dgm:prSet presAssocID="{6F8D9A3A-1512-4AF5-9B67-F94775D0F808}" presName="nodeFirstNode" presStyleLbl="node1" presStyleIdx="0" presStyleCnt="4" custScaleX="132322">
        <dgm:presLayoutVars>
          <dgm:bulletEnabled val="1"/>
        </dgm:presLayoutVars>
      </dgm:prSet>
      <dgm:spPr/>
    </dgm:pt>
    <dgm:pt modelId="{815F83C5-B14D-4116-9C4E-C16087B3446D}" type="pres">
      <dgm:prSet presAssocID="{7DDE180E-DFD3-45D8-9D58-891059F2A619}" presName="sibTransFirstNode" presStyleLbl="bgShp" presStyleIdx="0" presStyleCnt="1" custAng="8874607" custScaleX="151017" custScaleY="138058" custLinFactY="75511" custLinFactNeighborX="-66811" custLinFactNeighborY="100000"/>
      <dgm:spPr/>
    </dgm:pt>
    <dgm:pt modelId="{41C20365-DF86-47CB-BFDD-17F9B724C02D}" type="pres">
      <dgm:prSet presAssocID="{CEB674BC-8212-4B45-BF7D-54B2F489F281}" presName="nodeFollowingNodes" presStyleLbl="node1" presStyleIdx="1" presStyleCnt="4">
        <dgm:presLayoutVars>
          <dgm:bulletEnabled val="1"/>
        </dgm:presLayoutVars>
      </dgm:prSet>
      <dgm:spPr/>
    </dgm:pt>
    <dgm:pt modelId="{0BA52266-3883-4E6A-AB79-F649DE65D13C}" type="pres">
      <dgm:prSet presAssocID="{E77ED822-5229-4C74-89DD-7F1E36660E92}" presName="nodeFollowingNodes" presStyleLbl="node1" presStyleIdx="2" presStyleCnt="4">
        <dgm:presLayoutVars>
          <dgm:bulletEnabled val="1"/>
        </dgm:presLayoutVars>
      </dgm:prSet>
      <dgm:spPr/>
    </dgm:pt>
    <dgm:pt modelId="{77C97125-2B00-4137-B074-22E524D2C7C7}" type="pres">
      <dgm:prSet presAssocID="{B9EF68B8-C110-4D32-9091-DC6AF221047C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92CA4233-8EE8-4CF7-8594-6B824D40AF6E}" type="presOf" srcId="{6F8D9A3A-1512-4AF5-9B67-F94775D0F808}" destId="{F367F782-6365-44C1-A813-D85D8435561B}" srcOrd="0" destOrd="0" presId="urn:microsoft.com/office/officeart/2005/8/layout/cycle3"/>
    <dgm:cxn modelId="{5F56F94F-9FAF-4127-BE41-A6D602BAA1E4}" srcId="{84F302EB-E11B-4DB1-AFDC-328FE2CD20F1}" destId="{E77ED822-5229-4C74-89DD-7F1E36660E92}" srcOrd="2" destOrd="0" parTransId="{B543158C-962D-492C-A509-C28EFB8E8B04}" sibTransId="{3846A45A-7A09-4B06-8616-9513F5934637}"/>
    <dgm:cxn modelId="{4F744D5E-40E6-4724-84F4-05F837498D31}" type="presOf" srcId="{84F302EB-E11B-4DB1-AFDC-328FE2CD20F1}" destId="{22A2FB58-C340-4063-8F1E-D13944A2972A}" srcOrd="0" destOrd="0" presId="urn:microsoft.com/office/officeart/2005/8/layout/cycle3"/>
    <dgm:cxn modelId="{8AB0B775-D44E-44FF-81F9-59CA8C3B65A0}" srcId="{84F302EB-E11B-4DB1-AFDC-328FE2CD20F1}" destId="{CEB674BC-8212-4B45-BF7D-54B2F489F281}" srcOrd="1" destOrd="0" parTransId="{3DE64226-5EB7-4D3D-A797-9572546870C7}" sibTransId="{C8E3FEE6-5990-4AF7-A87B-F5AFD3DFF83D}"/>
    <dgm:cxn modelId="{6F07B07D-122A-4BE2-A51B-C7BCAAFB9A4C}" srcId="{84F302EB-E11B-4DB1-AFDC-328FE2CD20F1}" destId="{6F8D9A3A-1512-4AF5-9B67-F94775D0F808}" srcOrd="0" destOrd="0" parTransId="{8AB25BBB-6CA4-4234-8161-6CE5EE016A8E}" sibTransId="{7DDE180E-DFD3-45D8-9D58-891059F2A619}"/>
    <dgm:cxn modelId="{DCAFE389-B7C1-48C3-B26F-35A70311DF0C}" type="presOf" srcId="{E77ED822-5229-4C74-89DD-7F1E36660E92}" destId="{0BA52266-3883-4E6A-AB79-F649DE65D13C}" srcOrd="0" destOrd="0" presId="urn:microsoft.com/office/officeart/2005/8/layout/cycle3"/>
    <dgm:cxn modelId="{C7451DBD-729F-4E16-AAB6-1B0277EC3CE9}" type="presOf" srcId="{B9EF68B8-C110-4D32-9091-DC6AF221047C}" destId="{77C97125-2B00-4137-B074-22E524D2C7C7}" srcOrd="0" destOrd="0" presId="urn:microsoft.com/office/officeart/2005/8/layout/cycle3"/>
    <dgm:cxn modelId="{DDC1D3DD-BD67-45C8-9BBC-EA3C6DD09666}" type="presOf" srcId="{7DDE180E-DFD3-45D8-9D58-891059F2A619}" destId="{815F83C5-B14D-4116-9C4E-C16087B3446D}" srcOrd="0" destOrd="0" presId="urn:microsoft.com/office/officeart/2005/8/layout/cycle3"/>
    <dgm:cxn modelId="{083AF9ED-CAC8-4920-9B54-CF9C02FA8A36}" type="presOf" srcId="{CEB674BC-8212-4B45-BF7D-54B2F489F281}" destId="{41C20365-DF86-47CB-BFDD-17F9B724C02D}" srcOrd="0" destOrd="0" presId="urn:microsoft.com/office/officeart/2005/8/layout/cycle3"/>
    <dgm:cxn modelId="{B77554FB-C4A9-4CE6-8215-F49C55642C94}" srcId="{84F302EB-E11B-4DB1-AFDC-328FE2CD20F1}" destId="{B9EF68B8-C110-4D32-9091-DC6AF221047C}" srcOrd="3" destOrd="0" parTransId="{DF2246F1-5414-4DDB-B1E8-8984D006E9C3}" sibTransId="{FD087680-9037-42D4-84E8-10FD0822AB76}"/>
    <dgm:cxn modelId="{CC4D40EE-1E17-4E43-A647-72DD99192009}" type="presParOf" srcId="{22A2FB58-C340-4063-8F1E-D13944A2972A}" destId="{6D01D926-08B4-44B0-834C-810E3D0B6F59}" srcOrd="0" destOrd="0" presId="urn:microsoft.com/office/officeart/2005/8/layout/cycle3"/>
    <dgm:cxn modelId="{B20CCDAA-7438-467C-8440-02FB5D2E2283}" type="presParOf" srcId="{6D01D926-08B4-44B0-834C-810E3D0B6F59}" destId="{F367F782-6365-44C1-A813-D85D8435561B}" srcOrd="0" destOrd="0" presId="urn:microsoft.com/office/officeart/2005/8/layout/cycle3"/>
    <dgm:cxn modelId="{D29DF533-AF14-4586-8169-07371BA1261A}" type="presParOf" srcId="{6D01D926-08B4-44B0-834C-810E3D0B6F59}" destId="{815F83C5-B14D-4116-9C4E-C16087B3446D}" srcOrd="1" destOrd="0" presId="urn:microsoft.com/office/officeart/2005/8/layout/cycle3"/>
    <dgm:cxn modelId="{CEA00918-FF92-4CEB-ADFE-C61C32EFBBAD}" type="presParOf" srcId="{6D01D926-08B4-44B0-834C-810E3D0B6F59}" destId="{41C20365-DF86-47CB-BFDD-17F9B724C02D}" srcOrd="2" destOrd="0" presId="urn:microsoft.com/office/officeart/2005/8/layout/cycle3"/>
    <dgm:cxn modelId="{7EE9EFAC-89F7-4ED4-BD2F-DC5EF5A52EBA}" type="presParOf" srcId="{6D01D926-08B4-44B0-834C-810E3D0B6F59}" destId="{0BA52266-3883-4E6A-AB79-F649DE65D13C}" srcOrd="3" destOrd="0" presId="urn:microsoft.com/office/officeart/2005/8/layout/cycle3"/>
    <dgm:cxn modelId="{5EB9F4AD-91C1-4D5F-A1BA-20FF453916A9}" type="presParOf" srcId="{6D01D926-08B4-44B0-834C-810E3D0B6F59}" destId="{77C97125-2B00-4137-B074-22E524D2C7C7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56044-187F-47D5-983E-6C295542A332}">
      <dsp:nvSpPr>
        <dsp:cNvPr id="0" name=""/>
        <dsp:cNvSpPr/>
      </dsp:nvSpPr>
      <dsp:spPr>
        <a:xfrm>
          <a:off x="-7797354" y="-1191351"/>
          <a:ext cx="9277771" cy="9277771"/>
        </a:xfrm>
        <a:prstGeom prst="blockArc">
          <a:avLst>
            <a:gd name="adj1" fmla="val 18900000"/>
            <a:gd name="adj2" fmla="val 2700000"/>
            <a:gd name="adj3" fmla="val 23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87E00-3326-4129-AC6D-26CE46745914}">
      <dsp:nvSpPr>
        <dsp:cNvPr id="0" name=""/>
        <dsp:cNvSpPr/>
      </dsp:nvSpPr>
      <dsp:spPr>
        <a:xfrm>
          <a:off x="774394" y="530092"/>
          <a:ext cx="11154091" cy="1060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960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b="1" kern="1200" spc="-60" baseline="0" dirty="0">
              <a:latin typeface="Arial" panose="020B0604020202020204" pitchFamily="34" charset="0"/>
              <a:cs typeface="Arial" panose="020B0604020202020204" pitchFamily="34" charset="0"/>
            </a:rPr>
            <a:t>3 hospitales </a:t>
          </a:r>
          <a:r>
            <a:rPr lang="es-ES" sz="3000" kern="1200" spc="-60" baseline="0" dirty="0">
              <a:latin typeface="Arial" panose="020B0604020202020204" pitchFamily="34" charset="0"/>
              <a:cs typeface="Arial" panose="020B0604020202020204" pitchFamily="34" charset="0"/>
            </a:rPr>
            <a:t>de Madrid, entre los </a:t>
          </a:r>
          <a:r>
            <a:rPr lang="es-ES" sz="3000" b="1" kern="1200" spc="-60" baseline="0" dirty="0">
              <a:latin typeface="Arial" panose="020B0604020202020204" pitchFamily="34" charset="0"/>
              <a:cs typeface="Arial" panose="020B0604020202020204" pitchFamily="34" charset="0"/>
            </a:rPr>
            <a:t>100 mejores del mundo</a:t>
          </a:r>
          <a:endParaRPr lang="es-ES" sz="3000" kern="1200" spc="-60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4394" y="530092"/>
        <a:ext cx="11154091" cy="1060737"/>
      </dsp:txXfrm>
    </dsp:sp>
    <dsp:sp modelId="{581506D9-33A4-42B0-996C-383665E8289C}">
      <dsp:nvSpPr>
        <dsp:cNvPr id="0" name=""/>
        <dsp:cNvSpPr/>
      </dsp:nvSpPr>
      <dsp:spPr>
        <a:xfrm>
          <a:off x="111433" y="397500"/>
          <a:ext cx="1325921" cy="13259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8C8D4-E81B-4AEB-A4DD-06564C20DD76}">
      <dsp:nvSpPr>
        <dsp:cNvPr id="0" name=""/>
        <dsp:cNvSpPr/>
      </dsp:nvSpPr>
      <dsp:spPr>
        <a:xfrm>
          <a:off x="1382539" y="2121474"/>
          <a:ext cx="10545946" cy="1060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960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b="1" kern="1200" spc="0" baseline="0" dirty="0">
              <a:latin typeface="Arial" panose="020B0604020202020204" pitchFamily="34" charset="0"/>
              <a:cs typeface="Arial" panose="020B0604020202020204" pitchFamily="34" charset="0"/>
            </a:rPr>
            <a:t>8 hospitales de Madrid</a:t>
          </a:r>
          <a:r>
            <a:rPr lang="es-ES" sz="3000" b="0" kern="1200" spc="0" baseline="0" dirty="0">
              <a:latin typeface="Arial" panose="020B0604020202020204" pitchFamily="34" charset="0"/>
              <a:cs typeface="Arial" panose="020B0604020202020204" pitchFamily="34" charset="0"/>
            </a:rPr>
            <a:t>, entre los </a:t>
          </a:r>
          <a:r>
            <a:rPr lang="es-ES" sz="3000" b="1" kern="1200" spc="0" baseline="0" dirty="0">
              <a:latin typeface="Arial" panose="020B0604020202020204" pitchFamily="34" charset="0"/>
              <a:cs typeface="Arial" panose="020B0604020202020204" pitchFamily="34" charset="0"/>
            </a:rPr>
            <a:t>mejores del mundo </a:t>
          </a:r>
          <a:r>
            <a:rPr lang="es-ES" sz="3000" b="0" kern="1200" spc="0" baseline="0" dirty="0">
              <a:latin typeface="Arial" panose="020B0604020202020204" pitchFamily="34" charset="0"/>
              <a:cs typeface="Arial" panose="020B0604020202020204" pitchFamily="34" charset="0"/>
            </a:rPr>
            <a:t>en </a:t>
          </a:r>
          <a:r>
            <a:rPr lang="es-ES" sz="3000" b="1" kern="1200" spc="0" baseline="0" dirty="0">
              <a:latin typeface="Arial" panose="020B0604020202020204" pitchFamily="34" charset="0"/>
              <a:cs typeface="Arial" panose="020B0604020202020204" pitchFamily="34" charset="0"/>
            </a:rPr>
            <a:t>10 especialidades médicas</a:t>
          </a:r>
        </a:p>
      </dsp:txBody>
      <dsp:txXfrm>
        <a:off x="1382539" y="2121474"/>
        <a:ext cx="10545946" cy="1060737"/>
      </dsp:txXfrm>
    </dsp:sp>
    <dsp:sp modelId="{9E5A59AD-DA8B-4D37-8F12-837CEB7DC42D}">
      <dsp:nvSpPr>
        <dsp:cNvPr id="0" name=""/>
        <dsp:cNvSpPr/>
      </dsp:nvSpPr>
      <dsp:spPr>
        <a:xfrm>
          <a:off x="719578" y="1988882"/>
          <a:ext cx="1325921" cy="13259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E4D7F1-42B9-43B3-B2D8-2043C0B2CB8F}">
      <dsp:nvSpPr>
        <dsp:cNvPr id="0" name=""/>
        <dsp:cNvSpPr/>
      </dsp:nvSpPr>
      <dsp:spPr>
        <a:xfrm>
          <a:off x="1382539" y="3712856"/>
          <a:ext cx="10545946" cy="1060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96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spc="-70" baseline="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s-ES" sz="2800" b="0" kern="1200" spc="-70" baseline="0" dirty="0">
              <a:latin typeface="Arial" panose="020B0604020202020204" pitchFamily="34" charset="0"/>
              <a:cs typeface="Arial" panose="020B0604020202020204" pitchFamily="34" charset="0"/>
            </a:rPr>
            <a:t> hospitales madrileños, </a:t>
          </a:r>
          <a:r>
            <a:rPr lang="es-ES" sz="2800" kern="1200" spc="-70" baseline="0" dirty="0">
              <a:latin typeface="Arial" panose="020B0604020202020204" pitchFamily="34" charset="0"/>
              <a:cs typeface="Arial" panose="020B0604020202020204" pitchFamily="34" charset="0"/>
            </a:rPr>
            <a:t>lideran ranking </a:t>
          </a:r>
          <a:r>
            <a:rPr lang="es-ES" sz="2800" b="0" kern="1200" spc="-70" baseline="0" dirty="0">
              <a:latin typeface="Arial" panose="020B0604020202020204" pitchFamily="34" charset="0"/>
              <a:cs typeface="Arial" panose="020B0604020202020204" pitchFamily="34" charset="0"/>
            </a:rPr>
            <a:t>mejor gestión pandemia</a:t>
          </a:r>
          <a:r>
            <a:rPr lang="es-E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1382539" y="3712856"/>
        <a:ext cx="10545946" cy="1060737"/>
      </dsp:txXfrm>
    </dsp:sp>
    <dsp:sp modelId="{61E5D9DA-D438-44C5-8077-BD261D419F10}">
      <dsp:nvSpPr>
        <dsp:cNvPr id="0" name=""/>
        <dsp:cNvSpPr/>
      </dsp:nvSpPr>
      <dsp:spPr>
        <a:xfrm>
          <a:off x="719578" y="3580264"/>
          <a:ext cx="1325921" cy="13259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827E6-4BDE-420A-B2DE-86FC8EFB31E7}">
      <dsp:nvSpPr>
        <dsp:cNvPr id="0" name=""/>
        <dsp:cNvSpPr/>
      </dsp:nvSpPr>
      <dsp:spPr>
        <a:xfrm>
          <a:off x="774394" y="5304237"/>
          <a:ext cx="11154091" cy="1060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96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latin typeface="Arial" panose="020B0604020202020204" pitchFamily="34" charset="0"/>
              <a:cs typeface="Arial" panose="020B0604020202020204" pitchFamily="34" charset="0"/>
            </a:rPr>
            <a:t>6 de los 10 mejores hospitales </a:t>
          </a:r>
          <a:r>
            <a:rPr lang="es-ES" sz="3200" kern="1200" dirty="0">
              <a:latin typeface="Arial" panose="020B0604020202020204" pitchFamily="34" charset="0"/>
              <a:cs typeface="Arial" panose="020B0604020202020204" pitchFamily="34" charset="0"/>
            </a:rPr>
            <a:t>españoles, en Madrid</a:t>
          </a:r>
          <a:endParaRPr lang="es-ES" sz="3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4394" y="5304237"/>
        <a:ext cx="11154091" cy="1060737"/>
      </dsp:txXfrm>
    </dsp:sp>
    <dsp:sp modelId="{88A7CC7D-453B-4FE6-88E0-FDEE9E6BB292}">
      <dsp:nvSpPr>
        <dsp:cNvPr id="0" name=""/>
        <dsp:cNvSpPr/>
      </dsp:nvSpPr>
      <dsp:spPr>
        <a:xfrm>
          <a:off x="111433" y="5171645"/>
          <a:ext cx="1325921" cy="13259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97DE7-A8FC-4636-B5B8-6F81E8E85059}">
      <dsp:nvSpPr>
        <dsp:cNvPr id="0" name=""/>
        <dsp:cNvSpPr/>
      </dsp:nvSpPr>
      <dsp:spPr>
        <a:xfrm>
          <a:off x="1319581" y="1258"/>
          <a:ext cx="2866632" cy="1719979"/>
        </a:xfrm>
        <a:prstGeom prst="rect">
          <a:avLst/>
        </a:prstGeom>
        <a:solidFill>
          <a:srgbClr val="002060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1" kern="1200" dirty="0">
              <a:solidFill>
                <a:schemeClr val="bg1"/>
              </a:solidFill>
              <a:latin typeface="Century Gothic" panose="020B0502020202020204"/>
              <a:ea typeface="+mn-ea"/>
              <a:cs typeface="+mn-cs"/>
            </a:rPr>
            <a:t>1,6M</a:t>
          </a:r>
          <a:br>
            <a:rPr lang="es-ES" sz="36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</a:br>
          <a:r>
            <a:rPr lang="es-ES" sz="36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casos</a:t>
          </a:r>
        </a:p>
      </dsp:txBody>
      <dsp:txXfrm>
        <a:off x="1319581" y="1258"/>
        <a:ext cx="2866632" cy="1719979"/>
      </dsp:txXfrm>
    </dsp:sp>
    <dsp:sp modelId="{7DE13E49-E7C1-4A64-BDFC-FE311BCB6B08}">
      <dsp:nvSpPr>
        <dsp:cNvPr id="0" name=""/>
        <dsp:cNvSpPr/>
      </dsp:nvSpPr>
      <dsp:spPr>
        <a:xfrm>
          <a:off x="4472876" y="1258"/>
          <a:ext cx="2866632" cy="1719979"/>
        </a:xfrm>
        <a:prstGeom prst="rect">
          <a:avLst/>
        </a:prstGeom>
        <a:solidFill>
          <a:srgbClr val="002060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1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150.000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spc="-50" baseline="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hospitalizados</a:t>
          </a:r>
        </a:p>
      </dsp:txBody>
      <dsp:txXfrm>
        <a:off x="4472876" y="1258"/>
        <a:ext cx="2866632" cy="1719979"/>
      </dsp:txXfrm>
    </dsp:sp>
    <dsp:sp modelId="{51E16E3D-D75A-4F84-A9E3-E56BDC7A2158}">
      <dsp:nvSpPr>
        <dsp:cNvPr id="0" name=""/>
        <dsp:cNvSpPr/>
      </dsp:nvSpPr>
      <dsp:spPr>
        <a:xfrm>
          <a:off x="1319581" y="2007900"/>
          <a:ext cx="2866632" cy="1719979"/>
        </a:xfrm>
        <a:prstGeom prst="rect">
          <a:avLst/>
        </a:prstGeom>
        <a:solidFill>
          <a:srgbClr val="002060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b="1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15.500</a:t>
          </a:r>
          <a:br>
            <a:rPr lang="es-ES" sz="4000" b="1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</a:br>
          <a:r>
            <a:rPr lang="es-ES" sz="32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UCI</a:t>
          </a:r>
        </a:p>
      </dsp:txBody>
      <dsp:txXfrm>
        <a:off x="1319581" y="2007900"/>
        <a:ext cx="2866632" cy="1719979"/>
      </dsp:txXfrm>
    </dsp:sp>
    <dsp:sp modelId="{123F9445-13FD-41D6-98C4-7D3AF13A766D}">
      <dsp:nvSpPr>
        <dsp:cNvPr id="0" name=""/>
        <dsp:cNvSpPr/>
      </dsp:nvSpPr>
      <dsp:spPr>
        <a:xfrm>
          <a:off x="4472876" y="2007900"/>
          <a:ext cx="2866632" cy="1719979"/>
        </a:xfrm>
        <a:prstGeom prst="rect">
          <a:avLst/>
        </a:prstGeom>
        <a:solidFill>
          <a:srgbClr val="002060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b="1" kern="1200" dirty="0">
              <a:solidFill>
                <a:schemeClr val="bg1"/>
              </a:solidFill>
              <a:latin typeface="Century Gothic" panose="020B0502020202020204"/>
              <a:ea typeface="+mn-ea"/>
              <a:cs typeface="+mn-cs"/>
            </a:rPr>
            <a:t>27.500</a:t>
          </a:r>
          <a:br>
            <a:rPr lang="es-ES" sz="36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</a:br>
          <a:r>
            <a:rPr lang="es-ES" sz="3600" kern="1200" spc="-100" baseline="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fallecidos</a:t>
          </a:r>
        </a:p>
      </dsp:txBody>
      <dsp:txXfrm>
        <a:off x="4472876" y="2007900"/>
        <a:ext cx="2866632" cy="1719979"/>
      </dsp:txXfrm>
    </dsp:sp>
    <dsp:sp modelId="{8742FABA-16FD-4BD9-B5ED-841EECCDA442}">
      <dsp:nvSpPr>
        <dsp:cNvPr id="0" name=""/>
        <dsp:cNvSpPr/>
      </dsp:nvSpPr>
      <dsp:spPr>
        <a:xfrm>
          <a:off x="2896228" y="4014543"/>
          <a:ext cx="2866632" cy="1719979"/>
        </a:xfrm>
        <a:prstGeom prst="rect">
          <a:avLst/>
        </a:prstGeom>
        <a:solidFill>
          <a:srgbClr val="002060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1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1,3M</a:t>
          </a:r>
          <a:br>
            <a:rPr lang="es-ES" sz="28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</a:br>
          <a:r>
            <a:rPr lang="es-ES" sz="2800" kern="1200" spc="-100" baseline="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seguimientos domiciliarios</a:t>
          </a:r>
        </a:p>
      </dsp:txBody>
      <dsp:txXfrm>
        <a:off x="2896228" y="4014543"/>
        <a:ext cx="2866632" cy="17199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A0FAD-A639-4165-BAA8-C317633E71AC}">
      <dsp:nvSpPr>
        <dsp:cNvPr id="0" name=""/>
        <dsp:cNvSpPr/>
      </dsp:nvSpPr>
      <dsp:spPr>
        <a:xfrm>
          <a:off x="588353" y="-149631"/>
          <a:ext cx="6080408" cy="6080408"/>
        </a:xfrm>
        <a:prstGeom prst="circularArrow">
          <a:avLst>
            <a:gd name="adj1" fmla="val 4668"/>
            <a:gd name="adj2" fmla="val 272909"/>
            <a:gd name="adj3" fmla="val 12885067"/>
            <a:gd name="adj4" fmla="val 17994342"/>
            <a:gd name="adj5" fmla="val 4847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378F53-6912-4FD0-924E-A9E5027D1CD6}">
      <dsp:nvSpPr>
        <dsp:cNvPr id="0" name=""/>
        <dsp:cNvSpPr/>
      </dsp:nvSpPr>
      <dsp:spPr>
        <a:xfrm>
          <a:off x="1631740" y="0"/>
          <a:ext cx="3993635" cy="1996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ADAPTAR EL SISTEMA</a:t>
          </a:r>
        </a:p>
      </dsp:txBody>
      <dsp:txXfrm>
        <a:off x="1729217" y="97477"/>
        <a:ext cx="3798681" cy="1801863"/>
      </dsp:txXfrm>
    </dsp:sp>
    <dsp:sp modelId="{2C949923-0744-41B6-B35D-DDAE287914C2}">
      <dsp:nvSpPr>
        <dsp:cNvPr id="0" name=""/>
        <dsp:cNvSpPr/>
      </dsp:nvSpPr>
      <dsp:spPr>
        <a:xfrm>
          <a:off x="4155238" y="2302548"/>
          <a:ext cx="3993635" cy="1996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IMPORTANCIA DEL DATO: DIGITALIZACIÓN</a:t>
          </a:r>
        </a:p>
      </dsp:txBody>
      <dsp:txXfrm>
        <a:off x="4252715" y="2400025"/>
        <a:ext cx="3798681" cy="1801863"/>
      </dsp:txXfrm>
    </dsp:sp>
    <dsp:sp modelId="{1D545AAD-972C-49DB-B52D-3983F4C7A4A8}">
      <dsp:nvSpPr>
        <dsp:cNvPr id="0" name=""/>
        <dsp:cNvSpPr/>
      </dsp:nvSpPr>
      <dsp:spPr>
        <a:xfrm>
          <a:off x="1804225" y="4512756"/>
          <a:ext cx="3993635" cy="1996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COLABORACIÓN PÚBLICO-PRIVADA</a:t>
          </a:r>
        </a:p>
      </dsp:txBody>
      <dsp:txXfrm>
        <a:off x="1901702" y="4610233"/>
        <a:ext cx="3798681" cy="1801863"/>
      </dsp:txXfrm>
    </dsp:sp>
    <dsp:sp modelId="{E6F24CA3-A7A8-4B44-834A-3CD3BC073C68}">
      <dsp:nvSpPr>
        <dsp:cNvPr id="0" name=""/>
        <dsp:cNvSpPr/>
      </dsp:nvSpPr>
      <dsp:spPr>
        <a:xfrm>
          <a:off x="0" y="2302530"/>
          <a:ext cx="3993635" cy="1996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DECISIONES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TÉCNICAS</a:t>
          </a:r>
        </a:p>
      </dsp:txBody>
      <dsp:txXfrm>
        <a:off x="97477" y="2400007"/>
        <a:ext cx="3798681" cy="18018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5C6C6-8FB0-4483-9648-930DEDC224BE}">
      <dsp:nvSpPr>
        <dsp:cNvPr id="0" name=""/>
        <dsp:cNvSpPr/>
      </dsp:nvSpPr>
      <dsp:spPr>
        <a:xfrm>
          <a:off x="7102716" y="181924"/>
          <a:ext cx="2875359" cy="2875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/>
        </a:p>
      </dsp:txBody>
      <dsp:txXfrm>
        <a:off x="7102716" y="181924"/>
        <a:ext cx="2875359" cy="2875359"/>
      </dsp:txXfrm>
    </dsp:sp>
    <dsp:sp modelId="{0DF10D87-0F2C-413D-8550-9BAD8FACD398}">
      <dsp:nvSpPr>
        <dsp:cNvPr id="0" name=""/>
        <dsp:cNvSpPr/>
      </dsp:nvSpPr>
      <dsp:spPr>
        <a:xfrm rot="2038867">
          <a:off x="4688567" y="840671"/>
          <a:ext cx="5039997" cy="7068985"/>
        </a:xfrm>
        <a:prstGeom prst="circularArrow">
          <a:avLst>
            <a:gd name="adj1" fmla="val 6898"/>
            <a:gd name="adj2" fmla="val 465012"/>
            <a:gd name="adj3" fmla="val 550847"/>
            <a:gd name="adj4" fmla="val 20584141"/>
            <a:gd name="adj5" fmla="val 8047"/>
          </a:avLst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F1599-F321-4F5E-8C0F-A2C6AB8545B3}">
      <dsp:nvSpPr>
        <dsp:cNvPr id="0" name=""/>
        <dsp:cNvSpPr/>
      </dsp:nvSpPr>
      <dsp:spPr>
        <a:xfrm>
          <a:off x="7102716" y="5070716"/>
          <a:ext cx="2875359" cy="2875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/>
        </a:p>
      </dsp:txBody>
      <dsp:txXfrm>
        <a:off x="7102716" y="5070716"/>
        <a:ext cx="2875359" cy="2875359"/>
      </dsp:txXfrm>
    </dsp:sp>
    <dsp:sp modelId="{228922BB-590E-4D38-9002-05FB3BF01F4B}">
      <dsp:nvSpPr>
        <dsp:cNvPr id="0" name=""/>
        <dsp:cNvSpPr/>
      </dsp:nvSpPr>
      <dsp:spPr>
        <a:xfrm rot="14639415">
          <a:off x="3817259" y="-260596"/>
          <a:ext cx="5039997" cy="6479984"/>
        </a:xfrm>
        <a:prstGeom prst="circularArrow">
          <a:avLst>
            <a:gd name="adj1" fmla="val 6898"/>
            <a:gd name="adj2" fmla="val 465012"/>
            <a:gd name="adj3" fmla="val 5950847"/>
            <a:gd name="adj4" fmla="val 4384141"/>
            <a:gd name="adj5" fmla="val 8047"/>
          </a:avLst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ED9E8-E741-4106-9445-837831FC0654}">
      <dsp:nvSpPr>
        <dsp:cNvPr id="0" name=""/>
        <dsp:cNvSpPr/>
      </dsp:nvSpPr>
      <dsp:spPr>
        <a:xfrm>
          <a:off x="2213924" y="5070716"/>
          <a:ext cx="2875359" cy="2875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/>
        </a:p>
      </dsp:txBody>
      <dsp:txXfrm>
        <a:off x="2213924" y="5070716"/>
        <a:ext cx="2875359" cy="2875359"/>
      </dsp:txXfrm>
    </dsp:sp>
    <dsp:sp modelId="{60735D02-2E22-4B34-86D3-04192B8C8F81}">
      <dsp:nvSpPr>
        <dsp:cNvPr id="0" name=""/>
        <dsp:cNvSpPr/>
      </dsp:nvSpPr>
      <dsp:spPr>
        <a:xfrm rot="19531722">
          <a:off x="2255829" y="1324162"/>
          <a:ext cx="5039997" cy="6479984"/>
        </a:xfrm>
        <a:prstGeom prst="circularArrow">
          <a:avLst>
            <a:gd name="adj1" fmla="val 6898"/>
            <a:gd name="adj2" fmla="val 465012"/>
            <a:gd name="adj3" fmla="val 11350847"/>
            <a:gd name="adj4" fmla="val 9784141"/>
            <a:gd name="adj5" fmla="val 8047"/>
          </a:avLst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35526-E4D1-40FC-A539-FE8ED36443E6}">
      <dsp:nvSpPr>
        <dsp:cNvPr id="0" name=""/>
        <dsp:cNvSpPr/>
      </dsp:nvSpPr>
      <dsp:spPr>
        <a:xfrm>
          <a:off x="2213924" y="181924"/>
          <a:ext cx="2875359" cy="2875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/>
        </a:p>
      </dsp:txBody>
      <dsp:txXfrm>
        <a:off x="2213924" y="181924"/>
        <a:ext cx="2875359" cy="2875359"/>
      </dsp:txXfrm>
    </dsp:sp>
    <dsp:sp modelId="{6CE9D983-6706-4F8C-A552-32EC83BE3FA6}">
      <dsp:nvSpPr>
        <dsp:cNvPr id="0" name=""/>
        <dsp:cNvSpPr/>
      </dsp:nvSpPr>
      <dsp:spPr>
        <a:xfrm rot="19531722">
          <a:off x="1967019" y="857416"/>
          <a:ext cx="5039997" cy="6479984"/>
        </a:xfrm>
        <a:prstGeom prst="circularArrow">
          <a:avLst>
            <a:gd name="adj1" fmla="val 6898"/>
            <a:gd name="adj2" fmla="val 465012"/>
            <a:gd name="adj3" fmla="val 16750847"/>
            <a:gd name="adj4" fmla="val 15184141"/>
            <a:gd name="adj5" fmla="val 8047"/>
          </a:avLst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F83C5-B14D-4116-9C4E-C16087B3446D}">
      <dsp:nvSpPr>
        <dsp:cNvPr id="0" name=""/>
        <dsp:cNvSpPr/>
      </dsp:nvSpPr>
      <dsp:spPr>
        <a:xfrm rot="8874607">
          <a:off x="-3067549" y="2249598"/>
          <a:ext cx="9319706" cy="8519967"/>
        </a:xfrm>
        <a:prstGeom prst="leftCircularArrow">
          <a:avLst>
            <a:gd name="adj1" fmla="val 4668"/>
            <a:gd name="adj2" fmla="val 272909"/>
            <a:gd name="adj3" fmla="val 10804360"/>
            <a:gd name="adj4" fmla="val 19631339"/>
            <a:gd name="adj5" fmla="val 4847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7F782-6365-44C1-A813-D85D8435561B}">
      <dsp:nvSpPr>
        <dsp:cNvPr id="0" name=""/>
        <dsp:cNvSpPr/>
      </dsp:nvSpPr>
      <dsp:spPr>
        <a:xfrm>
          <a:off x="2968005" y="735"/>
          <a:ext cx="5494804" cy="2076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RECONOCIMIENTO PROFESIONAL</a:t>
          </a:r>
        </a:p>
      </dsp:txBody>
      <dsp:txXfrm>
        <a:off x="3069362" y="102092"/>
        <a:ext cx="5292090" cy="1873586"/>
      </dsp:txXfrm>
    </dsp:sp>
    <dsp:sp modelId="{41C20365-DF86-47CB-BFDD-17F9B724C02D}">
      <dsp:nvSpPr>
        <dsp:cNvPr id="0" name=""/>
        <dsp:cNvSpPr/>
      </dsp:nvSpPr>
      <dsp:spPr>
        <a:xfrm>
          <a:off x="5855012" y="2216640"/>
          <a:ext cx="4152601" cy="2076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INVERSIÓN EN CIENCIA</a:t>
          </a:r>
        </a:p>
      </dsp:txBody>
      <dsp:txXfrm>
        <a:off x="5956369" y="2317997"/>
        <a:ext cx="3949887" cy="1873586"/>
      </dsp:txXfrm>
    </dsp:sp>
    <dsp:sp modelId="{0BA52266-3883-4E6A-AB79-F649DE65D13C}">
      <dsp:nvSpPr>
        <dsp:cNvPr id="0" name=""/>
        <dsp:cNvSpPr/>
      </dsp:nvSpPr>
      <dsp:spPr>
        <a:xfrm>
          <a:off x="3639107" y="4432545"/>
          <a:ext cx="4152601" cy="2076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+SALUD</a:t>
          </a:r>
          <a:br>
            <a:rPr lang="es-ES" sz="2800" b="1" kern="1200" dirty="0"/>
          </a:br>
          <a:r>
            <a:rPr lang="es-ES" sz="2800" b="1" kern="1200" dirty="0"/>
            <a:t>-ENFERMEDAD </a:t>
          </a:r>
          <a:br>
            <a:rPr lang="es-ES" sz="2800" b="1" kern="1200" dirty="0"/>
          </a:br>
          <a:endParaRPr lang="es-E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40464" y="4533902"/>
        <a:ext cx="3949887" cy="1873586"/>
      </dsp:txXfrm>
    </dsp:sp>
    <dsp:sp modelId="{77C97125-2B00-4137-B074-22E524D2C7C7}">
      <dsp:nvSpPr>
        <dsp:cNvPr id="0" name=""/>
        <dsp:cNvSpPr/>
      </dsp:nvSpPr>
      <dsp:spPr>
        <a:xfrm>
          <a:off x="1423202" y="2216640"/>
          <a:ext cx="4152601" cy="2076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COMUNICACIÓN CLARA Y RIGUROSA</a:t>
          </a:r>
        </a:p>
      </dsp:txBody>
      <dsp:txXfrm>
        <a:off x="1524559" y="2317997"/>
        <a:ext cx="3949887" cy="1873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01B76-8A47-419B-9FFB-AC9EF3F9E2B6}" type="datetimeFigureOut">
              <a:rPr lang="es-ES" smtClean="0"/>
              <a:t>10/5/22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5075"/>
            <a:ext cx="59150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D76A1-249E-4B5D-B46A-074E124493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65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63525" y="803275"/>
            <a:ext cx="7138988" cy="4019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73:notes"/>
          <p:cNvSpPr txBox="1">
            <a:spLocks noGrp="1"/>
          </p:cNvSpPr>
          <p:nvPr>
            <p:ph type="body" idx="1"/>
          </p:nvPr>
        </p:nvSpPr>
        <p:spPr>
          <a:xfrm>
            <a:off x="661044" y="5090893"/>
            <a:ext cx="5288339" cy="4822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0664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80975" y="798513"/>
            <a:ext cx="7102475" cy="3998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5ed75ccf_00:notes"/>
          <p:cNvSpPr txBox="1">
            <a:spLocks noGrp="1"/>
          </p:cNvSpPr>
          <p:nvPr>
            <p:ph type="body" idx="1"/>
          </p:nvPr>
        </p:nvSpPr>
        <p:spPr>
          <a:xfrm>
            <a:off x="673788" y="5063212"/>
            <a:ext cx="5390305" cy="47967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059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a11df26b38_0_3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58813" y="873125"/>
            <a:ext cx="7748588" cy="4362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a11df26b38_0_3142:notes"/>
          <p:cNvSpPr txBox="1">
            <a:spLocks noGrp="1"/>
          </p:cNvSpPr>
          <p:nvPr>
            <p:ph type="body" idx="1"/>
          </p:nvPr>
        </p:nvSpPr>
        <p:spPr>
          <a:xfrm>
            <a:off x="642836" y="5526625"/>
            <a:ext cx="5142665" cy="52357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065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AB80B-0FAF-45B6-A9CC-8466E2B5ED1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618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a11df26b3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58813" y="873125"/>
            <a:ext cx="7748588" cy="4362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a11df26b38_0_34:notes"/>
          <p:cNvSpPr txBox="1">
            <a:spLocks noGrp="1"/>
          </p:cNvSpPr>
          <p:nvPr>
            <p:ph type="body" idx="1"/>
          </p:nvPr>
        </p:nvSpPr>
        <p:spPr>
          <a:xfrm>
            <a:off x="642836" y="5526625"/>
            <a:ext cx="5142665" cy="52357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5493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80975" y="798513"/>
            <a:ext cx="7102475" cy="3998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f391192_09:notes"/>
          <p:cNvSpPr txBox="1">
            <a:spLocks noGrp="1"/>
          </p:cNvSpPr>
          <p:nvPr>
            <p:ph type="body" idx="1"/>
          </p:nvPr>
        </p:nvSpPr>
        <p:spPr>
          <a:xfrm>
            <a:off x="673788" y="5063211"/>
            <a:ext cx="5390305" cy="47967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652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5103"/>
            <a:ext cx="13716000" cy="3584716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8060"/>
            <a:ext cx="13716000" cy="24859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8FA9-CB8C-5D45-A534-DEE3068EBB85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69B-BD31-2F49-8226-339592383A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4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8FA9-CB8C-5D45-A534-DEE3068EBB85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69B-BD31-2F49-8226-339592383A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82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8195"/>
            <a:ext cx="3943350" cy="872582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8195"/>
            <a:ext cx="11601450" cy="872582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8FA9-CB8C-5D45-A534-DEE3068EBB85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69B-BD31-2F49-8226-339592383A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63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294" y="509736"/>
            <a:ext cx="17359796" cy="10873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45101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19200" y="6885620"/>
            <a:ext cx="7924800" cy="23217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1658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066800" y="6220454"/>
            <a:ext cx="8077200" cy="23217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066800" y="8431108"/>
            <a:ext cx="8077200" cy="15710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6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6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6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6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6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6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6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3407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696918" y="3044817"/>
            <a:ext cx="11884800" cy="56824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378" lvl="0" indent="-838179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6000"/>
            </a:lvl1pPr>
            <a:lvl2pPr marL="1828755" lvl="1" indent="-838179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6000"/>
            </a:lvl2pPr>
            <a:lvl3pPr marL="2743131" lvl="2" indent="-838179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6000"/>
            </a:lvl3pPr>
            <a:lvl4pPr marL="3657509" lvl="3" indent="-838179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6000"/>
            </a:lvl4pPr>
            <a:lvl5pPr marL="4571886" lvl="4" indent="-838179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6000"/>
            </a:lvl5pPr>
            <a:lvl6pPr marL="5486264" lvl="5" indent="-838179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6000"/>
            </a:lvl6pPr>
            <a:lvl7pPr marL="6400640" lvl="6" indent="-838179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6000"/>
            </a:lvl7pPr>
            <a:lvl8pPr marL="7315017" lvl="7" indent="-838179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6000"/>
            </a:lvl8pPr>
            <a:lvl9pPr marL="8229395" lvl="8" indent="-838179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60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17159900" y="9185047"/>
            <a:ext cx="1051200" cy="11116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8" name="Google Shape;18;p4"/>
          <p:cNvSpPr/>
          <p:nvPr/>
        </p:nvSpPr>
        <p:spPr>
          <a:xfrm>
            <a:off x="914400" y="915247"/>
            <a:ext cx="1639800" cy="16413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9" name="Google Shape;19;p4"/>
          <p:cNvSpPr txBox="1"/>
          <p:nvPr/>
        </p:nvSpPr>
        <p:spPr>
          <a:xfrm>
            <a:off x="914400" y="623977"/>
            <a:ext cx="1639800" cy="130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200" b="1">
                <a:solidFill>
                  <a:srgbClr val="101631"/>
                </a:solidFill>
              </a:rPr>
              <a:t>“</a:t>
            </a:r>
            <a:endParaRPr sz="19200" b="1">
              <a:solidFill>
                <a:srgbClr val="1016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926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17159900" y="9185047"/>
            <a:ext cx="1051200" cy="11116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914400" y="869978"/>
            <a:ext cx="8229600" cy="42783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8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8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8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8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8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8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8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8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8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914400" y="5300853"/>
            <a:ext cx="8229600" cy="42783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378" lvl="0" indent="-68578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▫"/>
              <a:defRPr sz="36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1828755" lvl="1" indent="-68578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36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2743131" lvl="2" indent="-68578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36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3657509" lvl="3" indent="-68578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36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4571886" lvl="4" indent="-68578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36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5486264" lvl="5" indent="-68578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36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6400640" lvl="6" indent="-68578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36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7315017" lvl="7" indent="-68578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36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8229395" lvl="8" indent="-68578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36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463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14400" y="869978"/>
            <a:ext cx="8229600" cy="42783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914400" y="5148312"/>
            <a:ext cx="6242400" cy="47125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378" lvl="0" indent="-660384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3200"/>
            </a:lvl1pPr>
            <a:lvl2pPr marL="1828755" lvl="1" indent="-660384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2pPr>
            <a:lvl3pPr marL="2743131" lvl="2" indent="-660384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3pPr>
            <a:lvl4pPr marL="3657509" lvl="3" indent="-660384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4pPr>
            <a:lvl5pPr marL="4571886" lvl="4" indent="-660384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5pPr>
            <a:lvl6pPr marL="5486264" lvl="5" indent="-660384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6pPr>
            <a:lvl7pPr marL="6400640" lvl="6" indent="-660384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7pPr>
            <a:lvl8pPr marL="7315017" lvl="7" indent="-660384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8pPr>
            <a:lvl9pPr marL="8229395" lvl="8" indent="-660384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7533011" y="5148312"/>
            <a:ext cx="6242400" cy="47125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378" lvl="0" indent="-660384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3200"/>
            </a:lvl1pPr>
            <a:lvl2pPr marL="1828755" lvl="1" indent="-660384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2pPr>
            <a:lvl3pPr marL="2743131" lvl="2" indent="-660384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3pPr>
            <a:lvl4pPr marL="3657509" lvl="3" indent="-660384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4pPr>
            <a:lvl5pPr marL="4571886" lvl="4" indent="-660384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5pPr>
            <a:lvl6pPr marL="5486264" lvl="5" indent="-660384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6pPr>
            <a:lvl7pPr marL="6400640" lvl="6" indent="-660384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7pPr>
            <a:lvl8pPr marL="7315017" lvl="7" indent="-660384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8pPr>
            <a:lvl9pPr marL="8229395" lvl="8" indent="-660384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17159900" y="9185047"/>
            <a:ext cx="1051200" cy="11116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096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914400" y="869978"/>
            <a:ext cx="8229600" cy="42783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914400" y="5148312"/>
            <a:ext cx="5263800" cy="47125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378" lvl="0" indent="-660384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3200"/>
            </a:lvl1pPr>
            <a:lvl2pPr marL="1828755" lvl="1" indent="-660384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2pPr>
            <a:lvl3pPr marL="2743131" lvl="2" indent="-660384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3pPr>
            <a:lvl4pPr marL="3657509" lvl="3" indent="-660384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4pPr>
            <a:lvl5pPr marL="4571886" lvl="4" indent="-660384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5pPr>
            <a:lvl6pPr marL="5486264" lvl="5" indent="-660384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6pPr>
            <a:lvl7pPr marL="6400640" lvl="6" indent="-660384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7pPr>
            <a:lvl8pPr marL="7315017" lvl="7" indent="-660384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8pPr>
            <a:lvl9pPr marL="8229395" lvl="8" indent="-660384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447929" y="5148312"/>
            <a:ext cx="5263800" cy="47125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378" lvl="0" indent="-660384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3200"/>
            </a:lvl1pPr>
            <a:lvl2pPr marL="1828755" lvl="1" indent="-660384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2pPr>
            <a:lvl3pPr marL="2743131" lvl="2" indent="-660384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3pPr>
            <a:lvl4pPr marL="3657509" lvl="3" indent="-660384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4pPr>
            <a:lvl5pPr marL="4571886" lvl="4" indent="-660384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5pPr>
            <a:lvl6pPr marL="5486264" lvl="5" indent="-660384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6pPr>
            <a:lvl7pPr marL="6400640" lvl="6" indent="-660384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7pPr>
            <a:lvl8pPr marL="7315017" lvl="7" indent="-660384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8pPr>
            <a:lvl9pPr marL="8229395" lvl="8" indent="-660384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3"/>
          </p:nvPr>
        </p:nvSpPr>
        <p:spPr>
          <a:xfrm>
            <a:off x="11981454" y="5148312"/>
            <a:ext cx="5263800" cy="47125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378" lvl="0" indent="-660384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3200"/>
            </a:lvl1pPr>
            <a:lvl2pPr marL="1828755" lvl="1" indent="-660384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2pPr>
            <a:lvl3pPr marL="2743131" lvl="2" indent="-660384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3pPr>
            <a:lvl4pPr marL="3657509" lvl="3" indent="-660384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4pPr>
            <a:lvl5pPr marL="4571886" lvl="4" indent="-660384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5pPr>
            <a:lvl6pPr marL="5486264" lvl="5" indent="-660384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6pPr>
            <a:lvl7pPr marL="6400640" lvl="6" indent="-660384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7pPr>
            <a:lvl8pPr marL="7315017" lvl="7" indent="-660384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8pPr>
            <a:lvl9pPr marL="8229395" lvl="8" indent="-660384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17159900" y="9185047"/>
            <a:ext cx="1051200" cy="11116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2343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914400" y="869978"/>
            <a:ext cx="8229600" cy="42783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17159900" y="9185047"/>
            <a:ext cx="1051200" cy="11116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28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8FA9-CB8C-5D45-A534-DEE3068EBB85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69B-BD31-2F49-8226-339592383A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04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Compact">
  <p:cSld name="Title only - Compa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914400" y="869954"/>
            <a:ext cx="16474800" cy="12659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640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6401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6401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6401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6401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6401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6401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6401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6401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7159900" y="9185047"/>
            <a:ext cx="1051200" cy="11116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3815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">
  <p:cSld name="Small 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609600" y="6991944"/>
            <a:ext cx="8229600" cy="28202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7159900" y="9185047"/>
            <a:ext cx="1051200" cy="11116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434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914400" y="8515696"/>
            <a:ext cx="16459200" cy="10401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378" lvl="0" indent="-457188">
              <a:spcBef>
                <a:spcPts val="720"/>
              </a:spcBef>
              <a:spcAft>
                <a:spcPts val="0"/>
              </a:spcAft>
              <a:buSzPts val="1800"/>
              <a:buNone/>
              <a:defRPr sz="3600"/>
            </a:lvl1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17159900" y="9185047"/>
            <a:ext cx="1051200" cy="11116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555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17159900" y="9185047"/>
            <a:ext cx="1051200" cy="11116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8670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370170"/>
            <a:ext cx="13452126" cy="414298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7576" y="6371663"/>
            <a:ext cx="4615662" cy="4157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1" y="3888716"/>
            <a:ext cx="13452128" cy="24928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667575" y="3888716"/>
            <a:ext cx="4615664" cy="24928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84" y="4104362"/>
            <a:ext cx="12216203" cy="2061514"/>
          </a:xfrm>
        </p:spPr>
        <p:txBody>
          <a:bodyPr anchor="b">
            <a:noAutofit/>
          </a:bodyPr>
          <a:lstStyle>
            <a:lvl1pPr algn="r">
              <a:defRPr sz="81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84" y="6597165"/>
            <a:ext cx="12216203" cy="1678083"/>
          </a:xfrm>
        </p:spPr>
        <p:txBody>
          <a:bodyPr>
            <a:normAutofit/>
          </a:bodyPr>
          <a:lstStyle>
            <a:lvl1pPr marL="0" indent="0" algn="r">
              <a:buNone/>
              <a:defRPr sz="3000"/>
            </a:lvl1pPr>
            <a:lvl2pPr marL="685784" indent="0" algn="ctr">
              <a:buNone/>
              <a:defRPr sz="3000"/>
            </a:lvl2pPr>
            <a:lvl3pPr marL="1371566" indent="0" algn="ctr">
              <a:buNone/>
              <a:defRPr sz="2700"/>
            </a:lvl3pPr>
            <a:lvl4pPr marL="2057349" indent="0" algn="ctr">
              <a:buNone/>
              <a:defRPr sz="2400"/>
            </a:lvl4pPr>
            <a:lvl5pPr marL="2743131" indent="0" algn="ctr">
              <a:buNone/>
              <a:defRPr sz="2400"/>
            </a:lvl5pPr>
            <a:lvl6pPr marL="3428915" indent="0" algn="ctr">
              <a:buNone/>
              <a:defRPr sz="2400"/>
            </a:lvl6pPr>
            <a:lvl7pPr marL="4114697" indent="0" algn="ctr">
              <a:buNone/>
              <a:defRPr sz="2400"/>
            </a:lvl7pPr>
            <a:lvl8pPr marL="4800480" indent="0" algn="ctr">
              <a:buNone/>
              <a:defRPr sz="2400"/>
            </a:lvl8pPr>
            <a:lvl9pPr marL="5486264" indent="0" algn="ctr">
              <a:buNone/>
              <a:defRPr sz="24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5/10/22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883021" y="4129326"/>
            <a:ext cx="1757832" cy="203654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8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958098"/>
            <a:ext cx="15656718" cy="482192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741" y="2959590"/>
            <a:ext cx="2404496" cy="21660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2" y="915249"/>
            <a:ext cx="15656718" cy="2054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5878743" y="915249"/>
            <a:ext cx="2404496" cy="2054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5/10/22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0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136037"/>
            <a:ext cx="15656718" cy="48219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737" y="6137531"/>
            <a:ext cx="2404496" cy="2166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3" y="4093188"/>
            <a:ext cx="15656718" cy="2054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5878740" y="4093188"/>
            <a:ext cx="2404496" cy="2054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485" y="4308828"/>
            <a:ext cx="14420790" cy="1637697"/>
          </a:xfrm>
        </p:spPr>
        <p:txBody>
          <a:bodyPr anchor="ctr">
            <a:normAutofit/>
          </a:bodyPr>
          <a:lstStyle>
            <a:lvl1pPr algn="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0485" y="6354138"/>
            <a:ext cx="14420790" cy="2558392"/>
          </a:xfrm>
        </p:spPr>
        <p:txBody>
          <a:bodyPr>
            <a:normAutofit/>
          </a:bodyPr>
          <a:lstStyle>
            <a:lvl1pPr marL="0" indent="0" algn="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78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56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34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1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91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69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48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26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5/10/22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094186" y="4308831"/>
            <a:ext cx="1731227" cy="163769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0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958098"/>
            <a:ext cx="15656718" cy="482192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741" y="2959590"/>
            <a:ext cx="2404496" cy="2166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2" y="915249"/>
            <a:ext cx="15656718" cy="2054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5878743" y="915249"/>
            <a:ext cx="2404496" cy="2054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0482" y="3508557"/>
            <a:ext cx="7047539" cy="54039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1185" y="3508557"/>
            <a:ext cx="7050089" cy="54039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5/10/22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18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958098"/>
            <a:ext cx="15656718" cy="482192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741" y="2959590"/>
            <a:ext cx="2404496" cy="21660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2" y="915249"/>
            <a:ext cx="15656718" cy="2054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5878743" y="915249"/>
            <a:ext cx="2404496" cy="2054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482" y="1130892"/>
            <a:ext cx="14420795" cy="162290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9527" y="3508558"/>
            <a:ext cx="6708491" cy="1040665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84" indent="0">
              <a:buNone/>
              <a:defRPr sz="3000" b="1"/>
            </a:lvl2pPr>
            <a:lvl3pPr marL="1371566" indent="0">
              <a:buNone/>
              <a:defRPr sz="2700" b="1"/>
            </a:lvl3pPr>
            <a:lvl4pPr marL="2057349" indent="0">
              <a:buNone/>
              <a:defRPr sz="2400" b="1"/>
            </a:lvl4pPr>
            <a:lvl5pPr marL="2743131" indent="0">
              <a:buNone/>
              <a:defRPr sz="2400" b="1"/>
            </a:lvl5pPr>
            <a:lvl6pPr marL="3428915" indent="0">
              <a:buNone/>
              <a:defRPr sz="2400" b="1"/>
            </a:lvl6pPr>
            <a:lvl7pPr marL="4114697" indent="0">
              <a:buNone/>
              <a:defRPr sz="2400" b="1"/>
            </a:lvl7pPr>
            <a:lvl8pPr marL="4800480" indent="0">
              <a:buNone/>
              <a:defRPr sz="2400" b="1"/>
            </a:lvl8pPr>
            <a:lvl9pPr marL="5486264" indent="0">
              <a:buNone/>
              <a:defRPr sz="24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0485" y="4549223"/>
            <a:ext cx="7047533" cy="436330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30233" y="3508557"/>
            <a:ext cx="6711042" cy="1039075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84" indent="0">
              <a:buNone/>
              <a:defRPr sz="3000" b="1"/>
            </a:lvl2pPr>
            <a:lvl3pPr marL="1371566" indent="0">
              <a:buNone/>
              <a:defRPr sz="2700" b="1"/>
            </a:lvl3pPr>
            <a:lvl4pPr marL="2057349" indent="0">
              <a:buNone/>
              <a:defRPr sz="2400" b="1"/>
            </a:lvl4pPr>
            <a:lvl5pPr marL="2743131" indent="0">
              <a:buNone/>
              <a:defRPr sz="2400" b="1"/>
            </a:lvl5pPr>
            <a:lvl6pPr marL="3428915" indent="0">
              <a:buNone/>
              <a:defRPr sz="2400" b="1"/>
            </a:lvl6pPr>
            <a:lvl7pPr marL="4114697" indent="0">
              <a:buNone/>
              <a:defRPr sz="2400" b="1"/>
            </a:lvl7pPr>
            <a:lvl8pPr marL="4800480" indent="0">
              <a:buNone/>
              <a:defRPr sz="2400" b="1"/>
            </a:lvl8pPr>
            <a:lvl9pPr marL="5486264" indent="0">
              <a:buNone/>
              <a:defRPr sz="24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91187" y="4549223"/>
            <a:ext cx="7050089" cy="436330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5/10/22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61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958098"/>
            <a:ext cx="15656718" cy="482192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741" y="2959590"/>
            <a:ext cx="2404496" cy="2166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2" y="915249"/>
            <a:ext cx="15656718" cy="2054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878743" y="915249"/>
            <a:ext cx="2404496" cy="2054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5/10/22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6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6982"/>
            <a:ext cx="15773400" cy="4283068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90570"/>
            <a:ext cx="15773400" cy="225236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8FA9-CB8C-5D45-A534-DEE3068EBB85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69B-BD31-2F49-8226-339592383A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97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741" y="2959590"/>
            <a:ext cx="2404496" cy="2166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878743" y="915249"/>
            <a:ext cx="2404496" cy="2054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5/10/22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8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958098"/>
            <a:ext cx="15656718" cy="482192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741" y="2959590"/>
            <a:ext cx="2404496" cy="2166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2" y="915249"/>
            <a:ext cx="15656718" cy="2054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5878743" y="915249"/>
            <a:ext cx="2404496" cy="2054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482" y="1130887"/>
            <a:ext cx="14420789" cy="1622911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8771" y="3508557"/>
            <a:ext cx="8412504" cy="540396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0484" y="3508554"/>
            <a:ext cx="5685119" cy="5403975"/>
          </a:xfrm>
        </p:spPr>
        <p:txBody>
          <a:bodyPr anchor="ctr"/>
          <a:lstStyle>
            <a:lvl1pPr marL="0" indent="0">
              <a:buNone/>
              <a:defRPr sz="2400"/>
            </a:lvl1pPr>
            <a:lvl2pPr marL="685784" indent="0">
              <a:buNone/>
              <a:defRPr sz="2100"/>
            </a:lvl2pPr>
            <a:lvl3pPr marL="1371566" indent="0">
              <a:buNone/>
              <a:defRPr sz="1800"/>
            </a:lvl3pPr>
            <a:lvl4pPr marL="2057349" indent="0">
              <a:buNone/>
              <a:defRPr sz="1500"/>
            </a:lvl4pPr>
            <a:lvl5pPr marL="2743131" indent="0">
              <a:buNone/>
              <a:defRPr sz="1500"/>
            </a:lvl5pPr>
            <a:lvl6pPr marL="3428915" indent="0">
              <a:buNone/>
              <a:defRPr sz="1500"/>
            </a:lvl6pPr>
            <a:lvl7pPr marL="4114697" indent="0">
              <a:buNone/>
              <a:defRPr sz="1500"/>
            </a:lvl7pPr>
            <a:lvl8pPr marL="4800480" indent="0">
              <a:buNone/>
              <a:defRPr sz="1500"/>
            </a:lvl8pPr>
            <a:lvl9pPr marL="5486264" indent="0">
              <a:buNone/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5/10/22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2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958098"/>
            <a:ext cx="15656718" cy="482192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741" y="2959590"/>
            <a:ext cx="2404496" cy="2166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2" y="915249"/>
            <a:ext cx="15656718" cy="2054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5878743" y="915249"/>
            <a:ext cx="2404496" cy="2054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488" y="1130889"/>
            <a:ext cx="14420786" cy="1622910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02502" y="3508558"/>
            <a:ext cx="8138774" cy="5403967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4800"/>
            </a:lvl1pPr>
            <a:lvl2pPr marL="685784" indent="0">
              <a:buNone/>
              <a:defRPr sz="4200"/>
            </a:lvl2pPr>
            <a:lvl3pPr marL="1371566" indent="0">
              <a:buNone/>
              <a:defRPr sz="3600"/>
            </a:lvl3pPr>
            <a:lvl4pPr marL="2057349" indent="0">
              <a:buNone/>
              <a:defRPr sz="3000"/>
            </a:lvl4pPr>
            <a:lvl5pPr marL="2743131" indent="0">
              <a:buNone/>
              <a:defRPr sz="3000"/>
            </a:lvl5pPr>
            <a:lvl6pPr marL="3428915" indent="0">
              <a:buNone/>
              <a:defRPr sz="3000"/>
            </a:lvl6pPr>
            <a:lvl7pPr marL="4114697" indent="0">
              <a:buNone/>
              <a:defRPr sz="3000"/>
            </a:lvl7pPr>
            <a:lvl8pPr marL="4800480" indent="0">
              <a:buNone/>
              <a:defRPr sz="3000"/>
            </a:lvl8pPr>
            <a:lvl9pPr marL="5486264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0485" y="3508556"/>
            <a:ext cx="5814384" cy="5403972"/>
          </a:xfrm>
        </p:spPr>
        <p:txBody>
          <a:bodyPr anchor="ctr"/>
          <a:lstStyle>
            <a:lvl1pPr marL="0" indent="0">
              <a:buNone/>
              <a:defRPr sz="2400"/>
            </a:lvl1pPr>
            <a:lvl2pPr marL="685784" indent="0">
              <a:buNone/>
              <a:defRPr sz="2100"/>
            </a:lvl2pPr>
            <a:lvl3pPr marL="1371566" indent="0">
              <a:buNone/>
              <a:defRPr sz="1800"/>
            </a:lvl3pPr>
            <a:lvl4pPr marL="2057349" indent="0">
              <a:buNone/>
              <a:defRPr sz="1500"/>
            </a:lvl4pPr>
            <a:lvl5pPr marL="2743131" indent="0">
              <a:buNone/>
              <a:defRPr sz="1500"/>
            </a:lvl5pPr>
            <a:lvl6pPr marL="3428915" indent="0">
              <a:buNone/>
              <a:defRPr sz="1500"/>
            </a:lvl6pPr>
            <a:lvl7pPr marL="4114697" indent="0">
              <a:buNone/>
              <a:defRPr sz="1500"/>
            </a:lvl7pPr>
            <a:lvl8pPr marL="4800480" indent="0">
              <a:buNone/>
              <a:defRPr sz="1500"/>
            </a:lvl8pPr>
            <a:lvl9pPr marL="5486264" indent="0">
              <a:buNone/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5/10/22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73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901178"/>
            <a:ext cx="15656718" cy="482192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741" y="8902669"/>
            <a:ext cx="2404496" cy="2166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2" y="6858329"/>
            <a:ext cx="15656718" cy="2054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5878743" y="6858329"/>
            <a:ext cx="2404496" cy="2054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485" y="7073970"/>
            <a:ext cx="14420789" cy="68020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0485" y="915244"/>
            <a:ext cx="14420789" cy="5389348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4800"/>
            </a:lvl1pPr>
            <a:lvl2pPr marL="685784" indent="0">
              <a:buNone/>
              <a:defRPr sz="4200"/>
            </a:lvl2pPr>
            <a:lvl3pPr marL="1371566" indent="0">
              <a:buNone/>
              <a:defRPr sz="3600"/>
            </a:lvl3pPr>
            <a:lvl4pPr marL="2057349" indent="0">
              <a:buNone/>
              <a:defRPr sz="3000"/>
            </a:lvl4pPr>
            <a:lvl5pPr marL="2743131" indent="0">
              <a:buNone/>
              <a:defRPr sz="3000"/>
            </a:lvl5pPr>
            <a:lvl6pPr marL="3428915" indent="0">
              <a:buNone/>
              <a:defRPr sz="3000"/>
            </a:lvl6pPr>
            <a:lvl7pPr marL="4114697" indent="0">
              <a:buNone/>
              <a:defRPr sz="3000"/>
            </a:lvl7pPr>
            <a:lvl8pPr marL="4800480" indent="0">
              <a:buNone/>
              <a:defRPr sz="3000"/>
            </a:lvl8pPr>
            <a:lvl9pPr marL="5486264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0479" y="7761557"/>
            <a:ext cx="14420795" cy="935322"/>
          </a:xfrm>
        </p:spPr>
        <p:txBody>
          <a:bodyPr/>
          <a:lstStyle>
            <a:lvl1pPr marL="0" indent="0">
              <a:buNone/>
              <a:defRPr sz="2400"/>
            </a:lvl1pPr>
            <a:lvl2pPr marL="685784" indent="0">
              <a:buNone/>
              <a:defRPr sz="2100"/>
            </a:lvl2pPr>
            <a:lvl3pPr marL="1371566" indent="0">
              <a:buNone/>
              <a:defRPr sz="1800"/>
            </a:lvl3pPr>
            <a:lvl4pPr marL="2057349" indent="0">
              <a:buNone/>
              <a:defRPr sz="1500"/>
            </a:lvl4pPr>
            <a:lvl5pPr marL="2743131" indent="0">
              <a:buNone/>
              <a:defRPr sz="1500"/>
            </a:lvl5pPr>
            <a:lvl6pPr marL="3428915" indent="0">
              <a:buNone/>
              <a:defRPr sz="1500"/>
            </a:lvl6pPr>
            <a:lvl7pPr marL="4114697" indent="0">
              <a:buNone/>
              <a:defRPr sz="1500"/>
            </a:lvl7pPr>
            <a:lvl8pPr marL="4800480" indent="0">
              <a:buNone/>
              <a:defRPr sz="1500"/>
            </a:lvl8pPr>
            <a:lvl9pPr marL="5486264" indent="0">
              <a:buNone/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5/10/22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094186" y="7073509"/>
            <a:ext cx="1731227" cy="163769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20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901178"/>
            <a:ext cx="15656718" cy="482192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741" y="8902669"/>
            <a:ext cx="2404496" cy="2166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2" y="6858329"/>
            <a:ext cx="15656718" cy="2054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5878743" y="6858329"/>
            <a:ext cx="2404496" cy="2054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482" y="915245"/>
            <a:ext cx="14420789" cy="5394116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0485" y="7073969"/>
            <a:ext cx="14420789" cy="1637698"/>
          </a:xfrm>
        </p:spPr>
        <p:txBody>
          <a:bodyPr anchor="ctr"/>
          <a:lstStyle>
            <a:lvl1pPr marL="0" indent="0">
              <a:buNone/>
              <a:defRPr sz="2400"/>
            </a:lvl1pPr>
            <a:lvl2pPr marL="685784" indent="0">
              <a:buNone/>
              <a:defRPr sz="2100"/>
            </a:lvl2pPr>
            <a:lvl3pPr marL="1371566" indent="0">
              <a:buNone/>
              <a:defRPr sz="1800"/>
            </a:lvl3pPr>
            <a:lvl4pPr marL="2057349" indent="0">
              <a:buNone/>
              <a:defRPr sz="1500"/>
            </a:lvl4pPr>
            <a:lvl5pPr marL="2743131" indent="0">
              <a:buNone/>
              <a:defRPr sz="1500"/>
            </a:lvl5pPr>
            <a:lvl6pPr marL="3428915" indent="0">
              <a:buNone/>
              <a:defRPr sz="1500"/>
            </a:lvl6pPr>
            <a:lvl7pPr marL="4114697" indent="0">
              <a:buNone/>
              <a:defRPr sz="1500"/>
            </a:lvl7pPr>
            <a:lvl8pPr marL="4800480" indent="0">
              <a:buNone/>
              <a:defRPr sz="1500"/>
            </a:lvl8pPr>
            <a:lvl9pPr marL="5486264" indent="0">
              <a:buNone/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5/10/22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094186" y="7073969"/>
            <a:ext cx="1731227" cy="163769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901178"/>
            <a:ext cx="15656718" cy="482192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741" y="8902669"/>
            <a:ext cx="2404496" cy="21660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2" y="6858329"/>
            <a:ext cx="15656718" cy="2054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5878743" y="6858329"/>
            <a:ext cx="2404496" cy="2054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785" y="915246"/>
            <a:ext cx="13078316" cy="4558308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103434" y="5485143"/>
            <a:ext cx="12234869" cy="82421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784" indent="0">
              <a:buNone/>
              <a:defRPr sz="2100"/>
            </a:lvl2pPr>
            <a:lvl3pPr marL="1371566" indent="0">
              <a:buNone/>
              <a:defRPr sz="1800"/>
            </a:lvl3pPr>
            <a:lvl4pPr marL="2057349" indent="0">
              <a:buNone/>
              <a:defRPr sz="1500"/>
            </a:lvl4pPr>
            <a:lvl5pPr marL="2743131" indent="0">
              <a:buNone/>
              <a:defRPr sz="1500"/>
            </a:lvl5pPr>
            <a:lvl6pPr marL="3428915" indent="0">
              <a:buNone/>
              <a:defRPr sz="1500"/>
            </a:lvl6pPr>
            <a:lvl7pPr marL="4114697" indent="0">
              <a:buNone/>
              <a:defRPr sz="1500"/>
            </a:lvl7pPr>
            <a:lvl8pPr marL="4800480" indent="0">
              <a:buNone/>
              <a:defRPr sz="1500"/>
            </a:lvl8pPr>
            <a:lvl9pPr marL="5486264" indent="0">
              <a:buNone/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0485" y="7073969"/>
            <a:ext cx="14420789" cy="1637698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685784" indent="0">
              <a:buNone/>
              <a:defRPr sz="2100"/>
            </a:lvl2pPr>
            <a:lvl3pPr marL="1371566" indent="0">
              <a:buNone/>
              <a:defRPr sz="1800"/>
            </a:lvl3pPr>
            <a:lvl4pPr marL="2057349" indent="0">
              <a:buNone/>
              <a:defRPr sz="1500"/>
            </a:lvl4pPr>
            <a:lvl5pPr marL="2743131" indent="0">
              <a:buNone/>
              <a:defRPr sz="1500"/>
            </a:lvl5pPr>
            <a:lvl6pPr marL="3428915" indent="0">
              <a:buNone/>
              <a:defRPr sz="1500"/>
            </a:lvl6pPr>
            <a:lvl7pPr marL="4114697" indent="0">
              <a:buNone/>
              <a:defRPr sz="1500"/>
            </a:lvl7pPr>
            <a:lvl8pPr marL="4800480" indent="0">
              <a:buNone/>
              <a:defRPr sz="1500"/>
            </a:lvl8pPr>
            <a:lvl9pPr marL="5486264" indent="0">
              <a:buNone/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5/10/22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094186" y="7071432"/>
            <a:ext cx="1731227" cy="163769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75358" y="1123213"/>
            <a:ext cx="914400" cy="877976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08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494214" y="4554499"/>
            <a:ext cx="914400" cy="877976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08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422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901178"/>
            <a:ext cx="15656718" cy="482192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741" y="8902669"/>
            <a:ext cx="2404496" cy="2166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2" y="6858329"/>
            <a:ext cx="15656718" cy="2054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5878743" y="6858329"/>
            <a:ext cx="2404496" cy="2054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479" y="7073970"/>
            <a:ext cx="14420795" cy="88362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0482" y="7957587"/>
            <a:ext cx="14420795" cy="754080"/>
          </a:xfrm>
        </p:spPr>
        <p:txBody>
          <a:bodyPr anchor="t"/>
          <a:lstStyle>
            <a:lvl1pPr marL="0" indent="0">
              <a:buNone/>
              <a:defRPr sz="2400"/>
            </a:lvl1pPr>
            <a:lvl2pPr marL="685784" indent="0">
              <a:buNone/>
              <a:defRPr sz="2100"/>
            </a:lvl2pPr>
            <a:lvl3pPr marL="1371566" indent="0">
              <a:buNone/>
              <a:defRPr sz="1800"/>
            </a:lvl3pPr>
            <a:lvl4pPr marL="2057349" indent="0">
              <a:buNone/>
              <a:defRPr sz="1500"/>
            </a:lvl4pPr>
            <a:lvl5pPr marL="2743131" indent="0">
              <a:buNone/>
              <a:defRPr sz="1500"/>
            </a:lvl5pPr>
            <a:lvl6pPr marL="3428915" indent="0">
              <a:buNone/>
              <a:defRPr sz="1500"/>
            </a:lvl6pPr>
            <a:lvl7pPr marL="4114697" indent="0">
              <a:buNone/>
              <a:defRPr sz="1500"/>
            </a:lvl7pPr>
            <a:lvl8pPr marL="4800480" indent="0">
              <a:buNone/>
              <a:defRPr sz="1500"/>
            </a:lvl8pPr>
            <a:lvl9pPr marL="5486264" indent="0">
              <a:buNone/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5/10/22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094186" y="7071432"/>
            <a:ext cx="1731227" cy="163769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2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958098"/>
            <a:ext cx="15656718" cy="482192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741" y="2959590"/>
            <a:ext cx="2404496" cy="21660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2" y="915249"/>
            <a:ext cx="15656718" cy="2054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5878743" y="915249"/>
            <a:ext cx="2404496" cy="2054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03835" y="1130889"/>
            <a:ext cx="14437440" cy="162291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91418" y="3508557"/>
            <a:ext cx="4605053" cy="865195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784" indent="0">
              <a:buNone/>
              <a:defRPr sz="3000" b="1"/>
            </a:lvl2pPr>
            <a:lvl3pPr marL="1371566" indent="0">
              <a:buNone/>
              <a:defRPr sz="2700" b="1"/>
            </a:lvl3pPr>
            <a:lvl4pPr marL="2057349" indent="0">
              <a:buNone/>
              <a:defRPr sz="2400" b="1"/>
            </a:lvl4pPr>
            <a:lvl5pPr marL="2743131" indent="0">
              <a:buNone/>
              <a:defRPr sz="2400" b="1"/>
            </a:lvl5pPr>
            <a:lvl6pPr marL="3428915" indent="0">
              <a:buNone/>
              <a:defRPr sz="2400" b="1"/>
            </a:lvl6pPr>
            <a:lvl7pPr marL="4114697" indent="0">
              <a:buNone/>
              <a:defRPr sz="2400" b="1"/>
            </a:lvl7pPr>
            <a:lvl8pPr marL="4800480" indent="0">
              <a:buNone/>
              <a:defRPr sz="2400" b="1"/>
            </a:lvl8pPr>
            <a:lvl9pPr marL="5486264" indent="0">
              <a:buNone/>
              <a:defRPr sz="24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20484" y="4538210"/>
            <a:ext cx="4574555" cy="4374316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784" indent="0">
              <a:buNone/>
              <a:defRPr sz="1800"/>
            </a:lvl2pPr>
            <a:lvl3pPr marL="1371566" indent="0">
              <a:buNone/>
              <a:defRPr sz="1500"/>
            </a:lvl3pPr>
            <a:lvl4pPr marL="2057349" indent="0">
              <a:buNone/>
              <a:defRPr sz="1350"/>
            </a:lvl4pPr>
            <a:lvl5pPr marL="2743131" indent="0">
              <a:buNone/>
              <a:defRPr sz="1350"/>
            </a:lvl5pPr>
            <a:lvl6pPr marL="3428915" indent="0">
              <a:buNone/>
              <a:defRPr sz="1350"/>
            </a:lvl6pPr>
            <a:lvl7pPr marL="4114697" indent="0">
              <a:buNone/>
              <a:defRPr sz="1350"/>
            </a:lvl7pPr>
            <a:lvl8pPr marL="4800480" indent="0">
              <a:buNone/>
              <a:defRPr sz="1350"/>
            </a:lvl8pPr>
            <a:lvl9pPr marL="5486264" indent="0">
              <a:buNone/>
              <a:defRPr sz="13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34038" y="3508557"/>
            <a:ext cx="4594860" cy="865195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784" indent="0">
              <a:buNone/>
              <a:defRPr sz="3000" b="1"/>
            </a:lvl2pPr>
            <a:lvl3pPr marL="1371566" indent="0">
              <a:buNone/>
              <a:defRPr sz="2700" b="1"/>
            </a:lvl3pPr>
            <a:lvl4pPr marL="2057349" indent="0">
              <a:buNone/>
              <a:defRPr sz="2400" b="1"/>
            </a:lvl4pPr>
            <a:lvl5pPr marL="2743131" indent="0">
              <a:buNone/>
              <a:defRPr sz="2400" b="1"/>
            </a:lvl5pPr>
            <a:lvl6pPr marL="3428915" indent="0">
              <a:buNone/>
              <a:defRPr sz="2400" b="1"/>
            </a:lvl6pPr>
            <a:lvl7pPr marL="4114697" indent="0">
              <a:buNone/>
              <a:defRPr sz="2400" b="1"/>
            </a:lvl7pPr>
            <a:lvl8pPr marL="4800480" indent="0">
              <a:buNone/>
              <a:defRPr sz="2400" b="1"/>
            </a:lvl8pPr>
            <a:lvl9pPr marL="5486264" indent="0">
              <a:buNone/>
              <a:defRPr sz="24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5918207" y="4538210"/>
            <a:ext cx="4594860" cy="4374316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784" indent="0">
              <a:buNone/>
              <a:defRPr sz="1800"/>
            </a:lvl2pPr>
            <a:lvl3pPr marL="1371566" indent="0">
              <a:buNone/>
              <a:defRPr sz="1500"/>
            </a:lvl3pPr>
            <a:lvl4pPr marL="2057349" indent="0">
              <a:buNone/>
              <a:defRPr sz="1350"/>
            </a:lvl4pPr>
            <a:lvl5pPr marL="2743131" indent="0">
              <a:buNone/>
              <a:defRPr sz="1350"/>
            </a:lvl5pPr>
            <a:lvl6pPr marL="3428915" indent="0">
              <a:buNone/>
              <a:defRPr sz="1350"/>
            </a:lvl6pPr>
            <a:lvl7pPr marL="4114697" indent="0">
              <a:buNone/>
              <a:defRPr sz="1350"/>
            </a:lvl7pPr>
            <a:lvl8pPr marL="4800480" indent="0">
              <a:buNone/>
              <a:defRPr sz="1350"/>
            </a:lvl8pPr>
            <a:lvl9pPr marL="5486264" indent="0">
              <a:buNone/>
              <a:defRPr sz="13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836236" y="3508557"/>
            <a:ext cx="4605038" cy="865195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784" indent="0">
              <a:buNone/>
              <a:defRPr sz="3000" b="1"/>
            </a:lvl2pPr>
            <a:lvl3pPr marL="1371566" indent="0">
              <a:buNone/>
              <a:defRPr sz="2700" b="1"/>
            </a:lvl3pPr>
            <a:lvl4pPr marL="2057349" indent="0">
              <a:buNone/>
              <a:defRPr sz="2400" b="1"/>
            </a:lvl4pPr>
            <a:lvl5pPr marL="2743131" indent="0">
              <a:buNone/>
              <a:defRPr sz="2400" b="1"/>
            </a:lvl5pPr>
            <a:lvl6pPr marL="3428915" indent="0">
              <a:buNone/>
              <a:defRPr sz="2400" b="1"/>
            </a:lvl6pPr>
            <a:lvl7pPr marL="4114697" indent="0">
              <a:buNone/>
              <a:defRPr sz="2400" b="1"/>
            </a:lvl7pPr>
            <a:lvl8pPr marL="4800480" indent="0">
              <a:buNone/>
              <a:defRPr sz="2400" b="1"/>
            </a:lvl8pPr>
            <a:lvl9pPr marL="5486264" indent="0">
              <a:buNone/>
              <a:defRPr sz="24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0836236" y="4538210"/>
            <a:ext cx="4605038" cy="4374316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784" indent="0">
              <a:buNone/>
              <a:defRPr sz="1800"/>
            </a:lvl2pPr>
            <a:lvl3pPr marL="1371566" indent="0">
              <a:buNone/>
              <a:defRPr sz="1500"/>
            </a:lvl3pPr>
            <a:lvl4pPr marL="2057349" indent="0">
              <a:buNone/>
              <a:defRPr sz="1350"/>
            </a:lvl4pPr>
            <a:lvl5pPr marL="2743131" indent="0">
              <a:buNone/>
              <a:defRPr sz="1350"/>
            </a:lvl5pPr>
            <a:lvl6pPr marL="3428915" indent="0">
              <a:buNone/>
              <a:defRPr sz="1350"/>
            </a:lvl6pPr>
            <a:lvl7pPr marL="4114697" indent="0">
              <a:buNone/>
              <a:defRPr sz="1350"/>
            </a:lvl7pPr>
            <a:lvl8pPr marL="4800480" indent="0">
              <a:buNone/>
              <a:defRPr sz="1350"/>
            </a:lvl8pPr>
            <a:lvl9pPr marL="5486264" indent="0">
              <a:buNone/>
              <a:defRPr sz="13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5/10/22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2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958098"/>
            <a:ext cx="15656718" cy="482192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741" y="2959590"/>
            <a:ext cx="2404496" cy="21660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2" y="915249"/>
            <a:ext cx="15656718" cy="2054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5878743" y="915249"/>
            <a:ext cx="2404496" cy="2054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020485" y="1130889"/>
            <a:ext cx="14420790" cy="162291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20481" y="6452224"/>
            <a:ext cx="4574558" cy="865195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784" indent="0">
              <a:buNone/>
              <a:defRPr sz="3000" b="1"/>
            </a:lvl2pPr>
            <a:lvl3pPr marL="1371566" indent="0">
              <a:buNone/>
              <a:defRPr sz="2700" b="1"/>
            </a:lvl3pPr>
            <a:lvl4pPr marL="2057349" indent="0">
              <a:buNone/>
              <a:defRPr sz="2400" b="1"/>
            </a:lvl4pPr>
            <a:lvl5pPr marL="2743131" indent="0">
              <a:buNone/>
              <a:defRPr sz="2400" b="1"/>
            </a:lvl5pPr>
            <a:lvl6pPr marL="3428915" indent="0">
              <a:buNone/>
              <a:defRPr sz="2400" b="1"/>
            </a:lvl6pPr>
            <a:lvl7pPr marL="4114697" indent="0">
              <a:buNone/>
              <a:defRPr sz="2400" b="1"/>
            </a:lvl7pPr>
            <a:lvl8pPr marL="4800480" indent="0">
              <a:buNone/>
              <a:defRPr sz="2400" b="1"/>
            </a:lvl8pPr>
            <a:lvl9pPr marL="5486264" indent="0">
              <a:buNone/>
              <a:defRPr sz="24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0481" y="3508555"/>
            <a:ext cx="4574558" cy="2288117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784" indent="0">
              <a:buNone/>
              <a:defRPr sz="2400"/>
            </a:lvl2pPr>
            <a:lvl3pPr marL="1371566" indent="0">
              <a:buNone/>
              <a:defRPr sz="2400"/>
            </a:lvl3pPr>
            <a:lvl4pPr marL="2057349" indent="0">
              <a:buNone/>
              <a:defRPr sz="2400"/>
            </a:lvl4pPr>
            <a:lvl5pPr marL="2743131" indent="0">
              <a:buNone/>
              <a:defRPr sz="2400"/>
            </a:lvl5pPr>
            <a:lvl6pPr marL="3428915" indent="0">
              <a:buNone/>
              <a:defRPr sz="2400"/>
            </a:lvl6pPr>
            <a:lvl7pPr marL="4114697" indent="0">
              <a:buNone/>
              <a:defRPr sz="2400"/>
            </a:lvl7pPr>
            <a:lvl8pPr marL="4800480" indent="0">
              <a:buNone/>
              <a:defRPr sz="2400"/>
            </a:lvl8pPr>
            <a:lvl9pPr marL="5486264" indent="0">
              <a:buNone/>
              <a:defRPr sz="24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20481" y="7317419"/>
            <a:ext cx="4574558" cy="1595110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784" indent="0">
              <a:buNone/>
              <a:defRPr sz="1800"/>
            </a:lvl2pPr>
            <a:lvl3pPr marL="1371566" indent="0">
              <a:buNone/>
              <a:defRPr sz="1500"/>
            </a:lvl3pPr>
            <a:lvl4pPr marL="2057349" indent="0">
              <a:buNone/>
              <a:defRPr sz="1350"/>
            </a:lvl4pPr>
            <a:lvl5pPr marL="2743131" indent="0">
              <a:buNone/>
              <a:defRPr sz="1350"/>
            </a:lvl5pPr>
            <a:lvl6pPr marL="3428915" indent="0">
              <a:buNone/>
              <a:defRPr sz="1350"/>
            </a:lvl6pPr>
            <a:lvl7pPr marL="4114697" indent="0">
              <a:buNone/>
              <a:defRPr sz="1350"/>
            </a:lvl7pPr>
            <a:lvl8pPr marL="4800480" indent="0">
              <a:buNone/>
              <a:defRPr sz="1350"/>
            </a:lvl8pPr>
            <a:lvl9pPr marL="5486264" indent="0">
              <a:buNone/>
              <a:defRPr sz="13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18207" y="6452224"/>
            <a:ext cx="4594860" cy="865195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784" indent="0">
              <a:buNone/>
              <a:defRPr sz="3000" b="1"/>
            </a:lvl2pPr>
            <a:lvl3pPr marL="1371566" indent="0">
              <a:buNone/>
              <a:defRPr sz="2700" b="1"/>
            </a:lvl3pPr>
            <a:lvl4pPr marL="2057349" indent="0">
              <a:buNone/>
              <a:defRPr sz="2400" b="1"/>
            </a:lvl4pPr>
            <a:lvl5pPr marL="2743131" indent="0">
              <a:buNone/>
              <a:defRPr sz="2400" b="1"/>
            </a:lvl5pPr>
            <a:lvl6pPr marL="3428915" indent="0">
              <a:buNone/>
              <a:defRPr sz="2400" b="1"/>
            </a:lvl6pPr>
            <a:lvl7pPr marL="4114697" indent="0">
              <a:buNone/>
              <a:defRPr sz="2400" b="1"/>
            </a:lvl7pPr>
            <a:lvl8pPr marL="4800480" indent="0">
              <a:buNone/>
              <a:defRPr sz="2400" b="1"/>
            </a:lvl8pPr>
            <a:lvl9pPr marL="5486264" indent="0">
              <a:buNone/>
              <a:defRPr sz="24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918207" y="3508555"/>
            <a:ext cx="4594860" cy="2288117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784" indent="0">
              <a:buNone/>
              <a:defRPr sz="2400"/>
            </a:lvl2pPr>
            <a:lvl3pPr marL="1371566" indent="0">
              <a:buNone/>
              <a:defRPr sz="2400"/>
            </a:lvl3pPr>
            <a:lvl4pPr marL="2057349" indent="0">
              <a:buNone/>
              <a:defRPr sz="2400"/>
            </a:lvl4pPr>
            <a:lvl5pPr marL="2743131" indent="0">
              <a:buNone/>
              <a:defRPr sz="2400"/>
            </a:lvl5pPr>
            <a:lvl6pPr marL="3428915" indent="0">
              <a:buNone/>
              <a:defRPr sz="2400"/>
            </a:lvl6pPr>
            <a:lvl7pPr marL="4114697" indent="0">
              <a:buNone/>
              <a:defRPr sz="2400"/>
            </a:lvl7pPr>
            <a:lvl8pPr marL="4800480" indent="0">
              <a:buNone/>
              <a:defRPr sz="2400"/>
            </a:lvl8pPr>
            <a:lvl9pPr marL="5486264" indent="0">
              <a:buNone/>
              <a:defRPr sz="24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5916178" y="7317417"/>
            <a:ext cx="4600946" cy="1595110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784" indent="0">
              <a:buNone/>
              <a:defRPr sz="1800"/>
            </a:lvl2pPr>
            <a:lvl3pPr marL="1371566" indent="0">
              <a:buNone/>
              <a:defRPr sz="1500"/>
            </a:lvl3pPr>
            <a:lvl4pPr marL="2057349" indent="0">
              <a:buNone/>
              <a:defRPr sz="1350"/>
            </a:lvl4pPr>
            <a:lvl5pPr marL="2743131" indent="0">
              <a:buNone/>
              <a:defRPr sz="1350"/>
            </a:lvl5pPr>
            <a:lvl6pPr marL="3428915" indent="0">
              <a:buNone/>
              <a:defRPr sz="1350"/>
            </a:lvl6pPr>
            <a:lvl7pPr marL="4114697" indent="0">
              <a:buNone/>
              <a:defRPr sz="1350"/>
            </a:lvl7pPr>
            <a:lvl8pPr marL="4800480" indent="0">
              <a:buNone/>
              <a:defRPr sz="1350"/>
            </a:lvl8pPr>
            <a:lvl9pPr marL="5486264" indent="0">
              <a:buNone/>
              <a:defRPr sz="13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846021" y="6452224"/>
            <a:ext cx="4595258" cy="865195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784" indent="0">
              <a:buNone/>
              <a:defRPr sz="3000" b="1"/>
            </a:lvl2pPr>
            <a:lvl3pPr marL="1371566" indent="0">
              <a:buNone/>
              <a:defRPr sz="2700" b="1"/>
            </a:lvl3pPr>
            <a:lvl4pPr marL="2057349" indent="0">
              <a:buNone/>
              <a:defRPr sz="2400" b="1"/>
            </a:lvl4pPr>
            <a:lvl5pPr marL="2743131" indent="0">
              <a:buNone/>
              <a:defRPr sz="2400" b="1"/>
            </a:lvl5pPr>
            <a:lvl6pPr marL="3428915" indent="0">
              <a:buNone/>
              <a:defRPr sz="2400" b="1"/>
            </a:lvl6pPr>
            <a:lvl7pPr marL="4114697" indent="0">
              <a:buNone/>
              <a:defRPr sz="2400" b="1"/>
            </a:lvl7pPr>
            <a:lvl8pPr marL="4800480" indent="0">
              <a:buNone/>
              <a:defRPr sz="2400" b="1"/>
            </a:lvl8pPr>
            <a:lvl9pPr marL="5486264" indent="0">
              <a:buNone/>
              <a:defRPr sz="24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0846018" y="3508555"/>
            <a:ext cx="4595258" cy="2288117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784" indent="0">
              <a:buNone/>
              <a:defRPr sz="2400"/>
            </a:lvl2pPr>
            <a:lvl3pPr marL="1371566" indent="0">
              <a:buNone/>
              <a:defRPr sz="2400"/>
            </a:lvl3pPr>
            <a:lvl4pPr marL="2057349" indent="0">
              <a:buNone/>
              <a:defRPr sz="2400"/>
            </a:lvl4pPr>
            <a:lvl5pPr marL="2743131" indent="0">
              <a:buNone/>
              <a:defRPr sz="2400"/>
            </a:lvl5pPr>
            <a:lvl6pPr marL="3428915" indent="0">
              <a:buNone/>
              <a:defRPr sz="2400"/>
            </a:lvl6pPr>
            <a:lvl7pPr marL="4114697" indent="0">
              <a:buNone/>
              <a:defRPr sz="2400"/>
            </a:lvl7pPr>
            <a:lvl8pPr marL="4800480" indent="0">
              <a:buNone/>
              <a:defRPr sz="2400"/>
            </a:lvl8pPr>
            <a:lvl9pPr marL="5486264" indent="0">
              <a:buNone/>
              <a:defRPr sz="24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0845830" y="7317413"/>
            <a:ext cx="4601345" cy="1595110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784" indent="0">
              <a:buNone/>
              <a:defRPr sz="1800"/>
            </a:lvl2pPr>
            <a:lvl3pPr marL="1371566" indent="0">
              <a:buNone/>
              <a:defRPr sz="1500"/>
            </a:lvl3pPr>
            <a:lvl4pPr marL="2057349" indent="0">
              <a:buNone/>
              <a:defRPr sz="1350"/>
            </a:lvl4pPr>
            <a:lvl5pPr marL="2743131" indent="0">
              <a:buNone/>
              <a:defRPr sz="1350"/>
            </a:lvl5pPr>
            <a:lvl6pPr marL="3428915" indent="0">
              <a:buNone/>
              <a:defRPr sz="1350"/>
            </a:lvl6pPr>
            <a:lvl7pPr marL="4114697" indent="0">
              <a:buNone/>
              <a:defRPr sz="1350"/>
            </a:lvl7pPr>
            <a:lvl8pPr marL="4800480" indent="0">
              <a:buNone/>
              <a:defRPr sz="1350"/>
            </a:lvl8pPr>
            <a:lvl9pPr marL="5486264" indent="0">
              <a:buNone/>
              <a:defRPr sz="13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5/10/22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27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958098"/>
            <a:ext cx="15656718" cy="48219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741" y="2959590"/>
            <a:ext cx="2404496" cy="2166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2" y="915249"/>
            <a:ext cx="15656718" cy="2054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5878743" y="915249"/>
            <a:ext cx="2404496" cy="2054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5/10/22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68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40973"/>
            <a:ext cx="7772400" cy="65330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40973"/>
            <a:ext cx="7772400" cy="65330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8FA9-CB8C-5D45-A534-DEE3068EBB85}" type="datetimeFigureOut">
              <a:rPr lang="en-US" smtClean="0"/>
              <a:t>5/10/22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69B-BD31-2F49-8226-339592383A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48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12170764" y="2807640"/>
            <a:ext cx="7667575" cy="20522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14801192" y="8067017"/>
            <a:ext cx="2406722" cy="20522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93847" y="915242"/>
            <a:ext cx="1610705" cy="65366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0483" y="915244"/>
            <a:ext cx="13305006" cy="7997282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10688" y="8912527"/>
            <a:ext cx="4114800" cy="548195"/>
          </a:xfrm>
        </p:spPr>
        <p:txBody>
          <a:bodyPr/>
          <a:lstStyle/>
          <a:p>
            <a:fld id="{B647B1BF-4039-460D-A637-65428CBD720E}" type="datetimeFigureOut">
              <a:rPr lang="en-US" dirty="0"/>
              <a:t>5/10/22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0484" y="8912527"/>
            <a:ext cx="9190208" cy="5481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146327" y="8105450"/>
            <a:ext cx="1731227" cy="1637698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33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image">
  <p:cSld name="Blank complete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 rot="-5400000" flipH="1">
            <a:off x="8995413" y="-7707995"/>
            <a:ext cx="296674" cy="18288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2"/>
          <p:cNvSpPr/>
          <p:nvPr/>
        </p:nvSpPr>
        <p:spPr>
          <a:xfrm>
            <a:off x="0" y="0"/>
            <a:ext cx="18288000" cy="1353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83" name="Google Shape;83;p12"/>
          <p:cNvSpPr/>
          <p:nvPr/>
        </p:nvSpPr>
        <p:spPr>
          <a:xfrm rot="-5400000">
            <a:off x="8995290" y="496718"/>
            <a:ext cx="296674" cy="18288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2"/>
          <p:cNvSpPr/>
          <p:nvPr/>
        </p:nvSpPr>
        <p:spPr>
          <a:xfrm rot="10800000" flipH="1">
            <a:off x="-101" y="9636519"/>
            <a:ext cx="18288000" cy="6600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1187150" y="9636414"/>
            <a:ext cx="15913200" cy="6600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s-ES" smtClean="0"/>
              <a:pPr algn="ctr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362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1261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FED0EA90-7795-4749-888D-60C300EE35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294" y="185389"/>
            <a:ext cx="17359796" cy="10873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5697559-FEAD-4314-A72D-43B33F3BC8E6}"/>
              </a:ext>
            </a:extLst>
          </p:cNvPr>
          <p:cNvSpPr/>
          <p:nvPr userDrawn="1"/>
        </p:nvSpPr>
        <p:spPr>
          <a:xfrm>
            <a:off x="531016" y="1698959"/>
            <a:ext cx="5341151" cy="8111345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7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32B7C4B-9DE7-42E6-9E55-A2C717C78A9E}"/>
              </a:ext>
            </a:extLst>
          </p:cNvPr>
          <p:cNvSpPr/>
          <p:nvPr userDrawn="1"/>
        </p:nvSpPr>
        <p:spPr>
          <a:xfrm>
            <a:off x="797900" y="2023121"/>
            <a:ext cx="230802" cy="7529766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7">
              <a:solidFill>
                <a:schemeClr val="bg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42A96E9B-CD21-4656-9030-A7F4AE07A2C1}"/>
              </a:ext>
            </a:extLst>
          </p:cNvPr>
          <p:cNvSpPr/>
          <p:nvPr userDrawn="1"/>
        </p:nvSpPr>
        <p:spPr>
          <a:xfrm rot="5400000">
            <a:off x="4585290" y="1917228"/>
            <a:ext cx="1029726" cy="1027722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7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7">
            <a:extLst>
              <a:ext uri="{FF2B5EF4-FFF2-40B4-BE49-F238E27FC236}">
                <a16:creationId xmlns:a16="http://schemas.microsoft.com/office/drawing/2014/main" id="{57049035-9568-4049-AD08-86954D460E03}"/>
              </a:ext>
            </a:extLst>
          </p:cNvPr>
          <p:cNvSpPr txBox="1"/>
          <p:nvPr userDrawn="1"/>
        </p:nvSpPr>
        <p:spPr>
          <a:xfrm>
            <a:off x="1067556" y="2481543"/>
            <a:ext cx="334837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2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58">
            <a:extLst>
              <a:ext uri="{FF2B5EF4-FFF2-40B4-BE49-F238E27FC236}">
                <a16:creationId xmlns:a16="http://schemas.microsoft.com/office/drawing/2014/main" id="{CFCB8C34-4DE8-4D50-BF41-744A8E3DEE47}"/>
              </a:ext>
            </a:extLst>
          </p:cNvPr>
          <p:cNvSpPr txBox="1"/>
          <p:nvPr userDrawn="1"/>
        </p:nvSpPr>
        <p:spPr>
          <a:xfrm>
            <a:off x="1067556" y="3217747"/>
            <a:ext cx="33483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2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90C65F52-4D9D-48E3-AB24-E6E9CA323DEE}"/>
              </a:ext>
            </a:extLst>
          </p:cNvPr>
          <p:cNvSpPr txBox="1"/>
          <p:nvPr userDrawn="1"/>
        </p:nvSpPr>
        <p:spPr>
          <a:xfrm>
            <a:off x="1081844" y="6705713"/>
            <a:ext cx="4075944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2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42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2425891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281053" y="2070201"/>
            <a:ext cx="3842655" cy="3846213"/>
          </a:xfrm>
          <a:custGeom>
            <a:avLst/>
            <a:gdLst>
              <a:gd name="connsiteX0" fmla="*/ 1280885 w 2561770"/>
              <a:gd name="connsiteY0" fmla="*/ 0 h 2561770"/>
              <a:gd name="connsiteX1" fmla="*/ 2561770 w 2561770"/>
              <a:gd name="connsiteY1" fmla="*/ 1280885 h 2561770"/>
              <a:gd name="connsiteX2" fmla="*/ 1280885 w 2561770"/>
              <a:gd name="connsiteY2" fmla="*/ 2561770 h 2561770"/>
              <a:gd name="connsiteX3" fmla="*/ 0 w 2561770"/>
              <a:gd name="connsiteY3" fmla="*/ 1280885 h 2561770"/>
              <a:gd name="connsiteX4" fmla="*/ 1280885 w 2561770"/>
              <a:gd name="connsiteY4" fmla="*/ 0 h 256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770" h="2561770">
                <a:moveTo>
                  <a:pt x="1280885" y="0"/>
                </a:moveTo>
                <a:cubicBezTo>
                  <a:pt x="1988298" y="0"/>
                  <a:pt x="2561770" y="573472"/>
                  <a:pt x="2561770" y="1280885"/>
                </a:cubicBezTo>
                <a:cubicBezTo>
                  <a:pt x="2561770" y="1988298"/>
                  <a:pt x="1988298" y="2561770"/>
                  <a:pt x="1280885" y="2561770"/>
                </a:cubicBezTo>
                <a:cubicBezTo>
                  <a:pt x="573472" y="2561770"/>
                  <a:pt x="0" y="1988298"/>
                  <a:pt x="0" y="1280885"/>
                </a:cubicBezTo>
                <a:cubicBezTo>
                  <a:pt x="0" y="573472"/>
                  <a:pt x="573472" y="0"/>
                  <a:pt x="1280885" y="0"/>
                </a:cubicBezTo>
                <a:close/>
              </a:path>
            </a:pathLst>
          </a:custGeom>
          <a:solidFill>
            <a:schemeClr val="tx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27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2915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46846" cy="10296525"/>
          </a:xfrm>
          <a:custGeom>
            <a:avLst/>
            <a:gdLst>
              <a:gd name="connsiteX0" fmla="*/ 0 w 4564564"/>
              <a:gd name="connsiteY0" fmla="*/ 0 h 6858000"/>
              <a:gd name="connsiteX1" fmla="*/ 2066831 w 4564564"/>
              <a:gd name="connsiteY1" fmla="*/ 0 h 6858000"/>
              <a:gd name="connsiteX2" fmla="*/ 4564564 w 4564564"/>
              <a:gd name="connsiteY2" fmla="*/ 3428999 h 6858000"/>
              <a:gd name="connsiteX3" fmla="*/ 4564563 w 4564564"/>
              <a:gd name="connsiteY3" fmla="*/ 3429000 h 6858000"/>
              <a:gd name="connsiteX4" fmla="*/ 4564564 w 4564564"/>
              <a:gd name="connsiteY4" fmla="*/ 3429001 h 6858000"/>
              <a:gd name="connsiteX5" fmla="*/ 2066831 w 4564564"/>
              <a:gd name="connsiteY5" fmla="*/ 6858000 h 6858000"/>
              <a:gd name="connsiteX6" fmla="*/ 0 w 456456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564" h="6858000">
                <a:moveTo>
                  <a:pt x="0" y="0"/>
                </a:moveTo>
                <a:lnTo>
                  <a:pt x="2066831" y="0"/>
                </a:lnTo>
                <a:lnTo>
                  <a:pt x="4564564" y="3428999"/>
                </a:lnTo>
                <a:lnTo>
                  <a:pt x="4564563" y="3429000"/>
                </a:lnTo>
                <a:lnTo>
                  <a:pt x="4564564" y="3429001"/>
                </a:lnTo>
                <a:lnTo>
                  <a:pt x="206683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8783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3968094" y="2330295"/>
            <a:ext cx="4977582" cy="4982191"/>
          </a:xfrm>
          <a:custGeom>
            <a:avLst/>
            <a:gdLst>
              <a:gd name="connsiteX0" fmla="*/ 1659194 w 3318388"/>
              <a:gd name="connsiteY0" fmla="*/ 0 h 3318388"/>
              <a:gd name="connsiteX1" fmla="*/ 3318388 w 3318388"/>
              <a:gd name="connsiteY1" fmla="*/ 1659194 h 3318388"/>
              <a:gd name="connsiteX2" fmla="*/ 1659194 w 3318388"/>
              <a:gd name="connsiteY2" fmla="*/ 3318388 h 3318388"/>
              <a:gd name="connsiteX3" fmla="*/ 0 w 3318388"/>
              <a:gd name="connsiteY3" fmla="*/ 1659194 h 3318388"/>
              <a:gd name="connsiteX4" fmla="*/ 1659194 w 3318388"/>
              <a:gd name="connsiteY4" fmla="*/ 0 h 331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8388" h="3318388">
                <a:moveTo>
                  <a:pt x="1659194" y="0"/>
                </a:moveTo>
                <a:cubicBezTo>
                  <a:pt x="2575542" y="0"/>
                  <a:pt x="3318388" y="742846"/>
                  <a:pt x="3318388" y="1659194"/>
                </a:cubicBezTo>
                <a:cubicBezTo>
                  <a:pt x="3318388" y="2575542"/>
                  <a:pt x="2575542" y="3318388"/>
                  <a:pt x="1659194" y="3318388"/>
                </a:cubicBezTo>
                <a:cubicBezTo>
                  <a:pt x="742846" y="3318388"/>
                  <a:pt x="0" y="2575542"/>
                  <a:pt x="0" y="1659194"/>
                </a:cubicBezTo>
                <a:cubicBezTo>
                  <a:pt x="0" y="742846"/>
                  <a:pt x="742846" y="0"/>
                  <a:pt x="1659194" y="0"/>
                </a:cubicBezTo>
                <a:close/>
              </a:path>
            </a:pathLst>
          </a:custGeom>
          <a:solidFill>
            <a:schemeClr val="tx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27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852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1416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2431790" y="4051108"/>
            <a:ext cx="3161172" cy="3165243"/>
          </a:xfrm>
          <a:custGeom>
            <a:avLst/>
            <a:gdLst>
              <a:gd name="connsiteX0" fmla="*/ 1053724 w 2107448"/>
              <a:gd name="connsiteY0" fmla="*/ 0 h 2108210"/>
              <a:gd name="connsiteX1" fmla="*/ 2107448 w 2107448"/>
              <a:gd name="connsiteY1" fmla="*/ 1054105 h 2108210"/>
              <a:gd name="connsiteX2" fmla="*/ 1053724 w 2107448"/>
              <a:gd name="connsiteY2" fmla="*/ 2108210 h 2108210"/>
              <a:gd name="connsiteX3" fmla="*/ 0 w 2107448"/>
              <a:gd name="connsiteY3" fmla="*/ 1054105 h 2108210"/>
              <a:gd name="connsiteX4" fmla="*/ 1053724 w 2107448"/>
              <a:gd name="connsiteY4" fmla="*/ 0 h 210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7448" h="2108210">
                <a:moveTo>
                  <a:pt x="1053724" y="0"/>
                </a:moveTo>
                <a:cubicBezTo>
                  <a:pt x="1635680" y="0"/>
                  <a:pt x="2107448" y="471939"/>
                  <a:pt x="2107448" y="1054105"/>
                </a:cubicBezTo>
                <a:cubicBezTo>
                  <a:pt x="2107448" y="1636271"/>
                  <a:pt x="1635680" y="2108210"/>
                  <a:pt x="1053724" y="2108210"/>
                </a:cubicBezTo>
                <a:cubicBezTo>
                  <a:pt x="471768" y="2108210"/>
                  <a:pt x="0" y="1636271"/>
                  <a:pt x="0" y="1054105"/>
                </a:cubicBezTo>
                <a:cubicBezTo>
                  <a:pt x="0" y="471939"/>
                  <a:pt x="471768" y="0"/>
                  <a:pt x="105372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0466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294" y="509736"/>
            <a:ext cx="17359796" cy="10873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1354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8195"/>
            <a:ext cx="15773400" cy="199018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4080"/>
            <a:ext cx="7736681" cy="1237012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61092"/>
            <a:ext cx="7736681" cy="55319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4080"/>
            <a:ext cx="7774782" cy="1237012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61092"/>
            <a:ext cx="7774782" cy="55319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8FA9-CB8C-5D45-A534-DEE3068EBB85}" type="datetimeFigureOut">
              <a:rPr lang="en-US" smtClean="0"/>
              <a:t>5/10/22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69B-BD31-2F49-8226-339592383A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452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426451" y="928459"/>
            <a:ext cx="15421800" cy="13026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36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4800"/>
              <a:buFont typeface="Farro"/>
              <a:buNone/>
              <a:defRPr sz="96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4800"/>
              <a:buFont typeface="Farro"/>
              <a:buNone/>
              <a:defRPr sz="96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4800"/>
              <a:buFont typeface="Farro"/>
              <a:buNone/>
              <a:defRPr sz="96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4800"/>
              <a:buFont typeface="Farro"/>
              <a:buNone/>
              <a:defRPr sz="96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4800"/>
              <a:buFont typeface="Farro"/>
              <a:buNone/>
              <a:defRPr sz="96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4800"/>
              <a:buFont typeface="Farro"/>
              <a:buNone/>
              <a:defRPr sz="96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4800"/>
              <a:buFont typeface="Farro"/>
              <a:buNone/>
              <a:defRPr sz="96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4800"/>
              <a:buFont typeface="Farro"/>
              <a:buNone/>
              <a:defRPr sz="96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/>
          <p:nvPr/>
        </p:nvSpPr>
        <p:spPr>
          <a:xfrm>
            <a:off x="0" y="9690665"/>
            <a:ext cx="18256200" cy="60596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2" name="Google Shape;32;p6"/>
          <p:cNvSpPr/>
          <p:nvPr/>
        </p:nvSpPr>
        <p:spPr>
          <a:xfrm>
            <a:off x="9161078" y="9690665"/>
            <a:ext cx="9127200" cy="6059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16987009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1440000" y="928459"/>
            <a:ext cx="15408000" cy="1210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23809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/>
          <p:nvPr/>
        </p:nvSpPr>
        <p:spPr>
          <a:xfrm rot="-5400000">
            <a:off x="12846346" y="4872688"/>
            <a:ext cx="10277908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46" name="Google Shape;146;p22"/>
          <p:cNvSpPr/>
          <p:nvPr/>
        </p:nvSpPr>
        <p:spPr>
          <a:xfrm rot="-5400000">
            <a:off x="15415823" y="2284535"/>
            <a:ext cx="5138954" cy="605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1426451" y="928459"/>
            <a:ext cx="15421800" cy="13026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36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4800"/>
              <a:buFont typeface="Farro"/>
              <a:buNone/>
              <a:defRPr sz="96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4800"/>
              <a:buFont typeface="Farro"/>
              <a:buNone/>
              <a:defRPr sz="96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4800"/>
              <a:buFont typeface="Farro"/>
              <a:buNone/>
              <a:defRPr sz="96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4800"/>
              <a:buFont typeface="Farro"/>
              <a:buNone/>
              <a:defRPr sz="96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4800"/>
              <a:buFont typeface="Farro"/>
              <a:buNone/>
              <a:defRPr sz="96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4800"/>
              <a:buFont typeface="Farro"/>
              <a:buNone/>
              <a:defRPr sz="96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4800"/>
              <a:buFont typeface="Farro"/>
              <a:buNone/>
              <a:defRPr sz="96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DC065"/>
              </a:buClr>
              <a:buSzPts val="4800"/>
              <a:buFont typeface="Farro"/>
              <a:buNone/>
              <a:defRPr sz="9600">
                <a:solidFill>
                  <a:srgbClr val="6DC065"/>
                </a:solidFill>
                <a:latin typeface="Farro"/>
                <a:ea typeface="Farro"/>
                <a:cs typeface="Farro"/>
                <a:sym typeface="Far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89124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17373600" y="9358357"/>
            <a:ext cx="937200" cy="938068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8" name="Google Shape;18;p4"/>
          <p:cNvSpPr/>
          <p:nvPr/>
        </p:nvSpPr>
        <p:spPr>
          <a:xfrm rot="5400000">
            <a:off x="-608062" y="1857277"/>
            <a:ext cx="2835223" cy="16194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078100" y="2058555"/>
            <a:ext cx="9485400" cy="716642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914378" lvl="0" indent="-863579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6401">
                <a:solidFill>
                  <a:schemeClr val="lt1"/>
                </a:solidFill>
              </a:defRPr>
            </a:lvl1pPr>
            <a:lvl2pPr marL="1828755" lvl="1" indent="-863579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6401">
                <a:solidFill>
                  <a:schemeClr val="lt1"/>
                </a:solidFill>
              </a:defRPr>
            </a:lvl2pPr>
            <a:lvl3pPr marL="2743131" lvl="2" indent="-863579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6401">
                <a:solidFill>
                  <a:schemeClr val="lt1"/>
                </a:solidFill>
              </a:defRPr>
            </a:lvl3pPr>
            <a:lvl4pPr marL="3657509" lvl="3" indent="-863579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6401">
                <a:solidFill>
                  <a:schemeClr val="lt1"/>
                </a:solidFill>
              </a:defRPr>
            </a:lvl4pPr>
            <a:lvl5pPr marL="4571886" lvl="4" indent="-863579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6401">
                <a:solidFill>
                  <a:schemeClr val="lt1"/>
                </a:solidFill>
              </a:defRPr>
            </a:lvl5pPr>
            <a:lvl6pPr marL="5486264" lvl="5" indent="-863579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6401">
                <a:solidFill>
                  <a:schemeClr val="lt1"/>
                </a:solidFill>
              </a:defRPr>
            </a:lvl6pPr>
            <a:lvl7pPr marL="6400640" lvl="6" indent="-863579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6401">
                <a:solidFill>
                  <a:schemeClr val="lt1"/>
                </a:solidFill>
              </a:defRPr>
            </a:lvl7pPr>
            <a:lvl8pPr marL="7315017" lvl="7" indent="-863579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6401">
                <a:solidFill>
                  <a:schemeClr val="lt1"/>
                </a:solidFill>
              </a:defRPr>
            </a:lvl8pPr>
            <a:lvl9pPr marL="8229395" lvl="8" indent="-863579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640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38100" y="1869278"/>
            <a:ext cx="1062000" cy="130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199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17199" b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7298050" y="9282086"/>
            <a:ext cx="913800" cy="9380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algn="r"/>
            <a:fld id="{00000000-1234-1234-1234-123412341234}" type="slidenum">
              <a:rPr lang="es-ES" smtClean="0"/>
              <a:pPr algn="r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24740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17373600" y="9358357"/>
            <a:ext cx="937200" cy="93806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0" name="Google Shape;30;p6"/>
          <p:cNvSpPr/>
          <p:nvPr/>
        </p:nvSpPr>
        <p:spPr>
          <a:xfrm rot="5400000">
            <a:off x="-201134" y="1450560"/>
            <a:ext cx="938068" cy="535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14400" y="1212322"/>
            <a:ext cx="11281800" cy="216740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914400" y="3995196"/>
            <a:ext cx="5365200" cy="536296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914378" lvl="0" indent="-685784">
              <a:spcBef>
                <a:spcPts val="1200"/>
              </a:spcBef>
              <a:spcAft>
                <a:spcPts val="0"/>
              </a:spcAft>
              <a:buSzPts val="1800"/>
              <a:buChar char="▸"/>
              <a:defRPr sz="3600"/>
            </a:lvl1pPr>
            <a:lvl2pPr marL="1828755" lvl="1" indent="-685784">
              <a:spcBef>
                <a:spcPts val="1200"/>
              </a:spcBef>
              <a:spcAft>
                <a:spcPts val="0"/>
              </a:spcAft>
              <a:buSzPts val="1800"/>
              <a:buChar char="▹"/>
              <a:defRPr sz="3600"/>
            </a:lvl2pPr>
            <a:lvl3pPr marL="2743131" lvl="2" indent="-685784">
              <a:spcBef>
                <a:spcPts val="1200"/>
              </a:spcBef>
              <a:spcAft>
                <a:spcPts val="0"/>
              </a:spcAft>
              <a:buSzPts val="1800"/>
              <a:buChar char="▹"/>
              <a:defRPr sz="3600"/>
            </a:lvl3pPr>
            <a:lvl4pPr marL="3657509" lvl="3" indent="-685784">
              <a:spcBef>
                <a:spcPts val="1200"/>
              </a:spcBef>
              <a:spcAft>
                <a:spcPts val="0"/>
              </a:spcAft>
              <a:buSzPts val="1800"/>
              <a:buChar char="▹"/>
              <a:defRPr sz="3600"/>
            </a:lvl4pPr>
            <a:lvl5pPr marL="4571886" lvl="4" indent="-685784">
              <a:spcBef>
                <a:spcPts val="1200"/>
              </a:spcBef>
              <a:spcAft>
                <a:spcPts val="0"/>
              </a:spcAft>
              <a:buSzPts val="1800"/>
              <a:buChar char="▹"/>
              <a:defRPr sz="3600"/>
            </a:lvl5pPr>
            <a:lvl6pPr marL="5486264" lvl="5" indent="-685784">
              <a:spcBef>
                <a:spcPts val="1200"/>
              </a:spcBef>
              <a:spcAft>
                <a:spcPts val="0"/>
              </a:spcAft>
              <a:buSzPts val="1800"/>
              <a:buChar char="▹"/>
              <a:defRPr sz="3600"/>
            </a:lvl6pPr>
            <a:lvl7pPr marL="6400640" lvl="6" indent="-685784">
              <a:spcBef>
                <a:spcPts val="1200"/>
              </a:spcBef>
              <a:spcAft>
                <a:spcPts val="0"/>
              </a:spcAft>
              <a:buSzPts val="1800"/>
              <a:buChar char="▹"/>
              <a:defRPr sz="3600"/>
            </a:lvl7pPr>
            <a:lvl8pPr marL="7315017" lvl="7" indent="-685784">
              <a:spcBef>
                <a:spcPts val="1200"/>
              </a:spcBef>
              <a:spcAft>
                <a:spcPts val="0"/>
              </a:spcAft>
              <a:buSzPts val="1800"/>
              <a:buChar char="▹"/>
              <a:defRPr sz="3600"/>
            </a:lvl8pPr>
            <a:lvl9pPr marL="8229395" lvl="8" indent="-685784">
              <a:spcBef>
                <a:spcPts val="1200"/>
              </a:spcBef>
              <a:spcAft>
                <a:spcPts val="0"/>
              </a:spcAft>
              <a:buSzPts val="1800"/>
              <a:buChar char="▹"/>
              <a:defRPr sz="36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6831156" y="3995196"/>
            <a:ext cx="5365200" cy="536296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914378" lvl="0" indent="-685784">
              <a:spcBef>
                <a:spcPts val="1200"/>
              </a:spcBef>
              <a:spcAft>
                <a:spcPts val="0"/>
              </a:spcAft>
              <a:buSzPts val="1800"/>
              <a:buChar char="▸"/>
              <a:defRPr sz="3600"/>
            </a:lvl1pPr>
            <a:lvl2pPr marL="1828755" lvl="1" indent="-685784">
              <a:spcBef>
                <a:spcPts val="1200"/>
              </a:spcBef>
              <a:spcAft>
                <a:spcPts val="0"/>
              </a:spcAft>
              <a:buSzPts val="1800"/>
              <a:buChar char="▹"/>
              <a:defRPr sz="3600"/>
            </a:lvl2pPr>
            <a:lvl3pPr marL="2743131" lvl="2" indent="-685784">
              <a:spcBef>
                <a:spcPts val="1200"/>
              </a:spcBef>
              <a:spcAft>
                <a:spcPts val="0"/>
              </a:spcAft>
              <a:buSzPts val="1800"/>
              <a:buChar char="▹"/>
              <a:defRPr sz="3600"/>
            </a:lvl3pPr>
            <a:lvl4pPr marL="3657509" lvl="3" indent="-685784">
              <a:spcBef>
                <a:spcPts val="1200"/>
              </a:spcBef>
              <a:spcAft>
                <a:spcPts val="0"/>
              </a:spcAft>
              <a:buSzPts val="1800"/>
              <a:buChar char="▹"/>
              <a:defRPr sz="3600"/>
            </a:lvl4pPr>
            <a:lvl5pPr marL="4571886" lvl="4" indent="-685784">
              <a:spcBef>
                <a:spcPts val="1200"/>
              </a:spcBef>
              <a:spcAft>
                <a:spcPts val="0"/>
              </a:spcAft>
              <a:buSzPts val="1800"/>
              <a:buChar char="▹"/>
              <a:defRPr sz="3600"/>
            </a:lvl5pPr>
            <a:lvl6pPr marL="5486264" lvl="5" indent="-685784">
              <a:spcBef>
                <a:spcPts val="1200"/>
              </a:spcBef>
              <a:spcAft>
                <a:spcPts val="0"/>
              </a:spcAft>
              <a:buSzPts val="1800"/>
              <a:buChar char="▹"/>
              <a:defRPr sz="3600"/>
            </a:lvl6pPr>
            <a:lvl7pPr marL="6400640" lvl="6" indent="-685784">
              <a:spcBef>
                <a:spcPts val="1200"/>
              </a:spcBef>
              <a:spcAft>
                <a:spcPts val="0"/>
              </a:spcAft>
              <a:buSzPts val="1800"/>
              <a:buChar char="▹"/>
              <a:defRPr sz="3600"/>
            </a:lvl7pPr>
            <a:lvl8pPr marL="7315017" lvl="7" indent="-685784">
              <a:spcBef>
                <a:spcPts val="1200"/>
              </a:spcBef>
              <a:spcAft>
                <a:spcPts val="0"/>
              </a:spcAft>
              <a:buSzPts val="1800"/>
              <a:buChar char="▹"/>
              <a:defRPr sz="3600"/>
            </a:lvl8pPr>
            <a:lvl9pPr marL="8229395" lvl="8" indent="-685784">
              <a:spcBef>
                <a:spcPts val="1200"/>
              </a:spcBef>
              <a:spcAft>
                <a:spcPts val="0"/>
              </a:spcAft>
              <a:buSzPts val="1800"/>
              <a:buChar char="▹"/>
              <a:defRPr sz="36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17298050" y="9282086"/>
            <a:ext cx="913800" cy="9380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s-ES" smtClean="0"/>
              <a:pPr algn="r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68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8FA9-CB8C-5D45-A534-DEE3068EBB85}" type="datetimeFigureOut">
              <a:rPr lang="en-US" smtClean="0"/>
              <a:t>5/10/22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69B-BD31-2F49-8226-339592383A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5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8FA9-CB8C-5D45-A534-DEE3068EBB85}" type="datetimeFigureOut">
              <a:rPr lang="en-US" smtClean="0"/>
              <a:t>5/10/22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69B-BD31-2F49-8226-339592383A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7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6435"/>
            <a:ext cx="5898356" cy="240252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2510"/>
            <a:ext cx="9258300" cy="731720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8957"/>
            <a:ext cx="5898356" cy="57226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8FA9-CB8C-5D45-A534-DEE3068EBB85}" type="datetimeFigureOut">
              <a:rPr lang="en-US" smtClean="0"/>
              <a:t>5/10/22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69B-BD31-2F49-8226-339592383A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6435"/>
            <a:ext cx="5898356" cy="240252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2510"/>
            <a:ext cx="9258300" cy="7317206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8957"/>
            <a:ext cx="5898356" cy="57226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8FA9-CB8C-5D45-A534-DEE3068EBB85}" type="datetimeFigureOut">
              <a:rPr lang="en-US" smtClean="0"/>
              <a:t>5/10/22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69B-BD31-2F49-8226-339592383A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5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8195"/>
            <a:ext cx="15773400" cy="1990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40973"/>
            <a:ext cx="15773400" cy="6533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43354"/>
            <a:ext cx="4114800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68FA9-CB8C-5D45-A534-DEE3068EBB85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43354"/>
            <a:ext cx="6172200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43354"/>
            <a:ext cx="4114800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C069B-BD31-2F49-8226-339592383A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2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29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8449" y="8558"/>
            <a:ext cx="13719000" cy="10296525"/>
          </a:xfrm>
          <a:prstGeom prst="rect">
            <a:avLst/>
          </a:prstGeom>
          <a:gradFill>
            <a:gsLst>
              <a:gs pos="0">
                <a:srgbClr val="000208">
                  <a:alpha val="0"/>
                </a:srgbClr>
              </a:gs>
              <a:gs pos="100000">
                <a:srgbClr val="000208">
                  <a:alpha val="59607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101600" tIns="101600" rIns="101600" bIns="101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</a:pPr>
            <a:endParaRPr sz="48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914400" y="869978"/>
            <a:ext cx="8229600" cy="4278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914400" y="5300853"/>
            <a:ext cx="8229600" cy="427835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▫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17159900" y="9185047"/>
            <a:ext cx="1051200" cy="111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36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1pPr>
            <a:lvl2pPr lvl="1" algn="r">
              <a:buNone/>
              <a:defRPr sz="36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2pPr>
            <a:lvl3pPr lvl="2" algn="r">
              <a:buNone/>
              <a:defRPr sz="36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3pPr>
            <a:lvl4pPr lvl="3" algn="r">
              <a:buNone/>
              <a:defRPr sz="36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4pPr>
            <a:lvl5pPr lvl="4" algn="r">
              <a:buNone/>
              <a:defRPr sz="36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5pPr>
            <a:lvl6pPr lvl="5" algn="r">
              <a:buNone/>
              <a:defRPr sz="36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6pPr>
            <a:lvl7pPr lvl="6" algn="r">
              <a:buNone/>
              <a:defRPr sz="36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7pPr>
            <a:lvl8pPr lvl="7" algn="r">
              <a:buNone/>
              <a:defRPr sz="36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8pPr>
            <a:lvl9pPr lvl="8" algn="r">
              <a:buNone/>
              <a:defRPr sz="36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42751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0484" y="1130889"/>
            <a:ext cx="14420792" cy="162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0484" y="3508557"/>
            <a:ext cx="14420792" cy="5403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26472" y="8912527"/>
            <a:ext cx="4114800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5/10/22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0483" y="8912527"/>
            <a:ext cx="10305990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094186" y="1130889"/>
            <a:ext cx="1731227" cy="1637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62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1371566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1371566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75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457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240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024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806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589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371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155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4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66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49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915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697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48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264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9633921"/>
            <a:ext cx="18288000" cy="543428"/>
          </a:xfrm>
          <a:prstGeom prst="rect">
            <a:avLst/>
          </a:prstGeom>
          <a:solidFill>
            <a:srgbClr val="007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  <p:sp>
        <p:nvSpPr>
          <p:cNvPr id="3" name="矩形 2"/>
          <p:cNvSpPr/>
          <p:nvPr userDrawn="1"/>
        </p:nvSpPr>
        <p:spPr>
          <a:xfrm>
            <a:off x="0" y="9753097"/>
            <a:ext cx="18288000" cy="543428"/>
          </a:xfrm>
          <a:prstGeom prst="rect">
            <a:avLst/>
          </a:prstGeom>
          <a:solidFill>
            <a:srgbClr val="008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  <p:sp>
        <p:nvSpPr>
          <p:cNvPr id="4" name="矩形 3"/>
          <p:cNvSpPr/>
          <p:nvPr userDrawn="1"/>
        </p:nvSpPr>
        <p:spPr>
          <a:xfrm>
            <a:off x="783771" y="513463"/>
            <a:ext cx="239487" cy="1055530"/>
          </a:xfrm>
          <a:prstGeom prst="rect">
            <a:avLst/>
          </a:prstGeom>
          <a:solidFill>
            <a:srgbClr val="008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</p:spTree>
    <p:extLst>
      <p:ext uri="{BB962C8B-B14F-4D97-AF65-F5344CB8AC3E}">
        <p14:creationId xmlns:p14="http://schemas.microsoft.com/office/powerpoint/2010/main" val="72667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9.png"/><Relationship Id="rId18" Type="http://schemas.microsoft.com/office/2007/relationships/diagramDrawing" Target="../diagrams/drawing5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12" Type="http://schemas.microsoft.com/office/2007/relationships/diagramDrawing" Target="../diagrams/drawing4.xml"/><Relationship Id="rId17" Type="http://schemas.openxmlformats.org/officeDocument/2006/relationships/diagramColors" Target="../diagrams/colors5.xml"/><Relationship Id="rId2" Type="http://schemas.openxmlformats.org/officeDocument/2006/relationships/diagramData" Target="../diagrams/data3.xml"/><Relationship Id="rId16" Type="http://schemas.openxmlformats.org/officeDocument/2006/relationships/diagramQuickStyle" Target="../diagrams/quickStyle5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5" Type="http://schemas.openxmlformats.org/officeDocument/2006/relationships/diagramLayout" Target="../diagrams/layout5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Relationship Id="rId14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F19CE0-B8BD-194D-896C-720E5C855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矩形 9"/>
          <p:cNvSpPr/>
          <p:nvPr/>
        </p:nvSpPr>
        <p:spPr>
          <a:xfrm>
            <a:off x="5121438" y="1817952"/>
            <a:ext cx="11009149" cy="3756130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zh-CN" sz="8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“El Modelo Madrid </a:t>
            </a:r>
            <a:br>
              <a:rPr lang="es-ES" altLang="zh-CN" sz="8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zh-CN" sz="8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frente al COVID-19”</a:t>
            </a:r>
            <a:endParaRPr lang="zh-CN" altLang="en-US"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70;p28"/>
          <p:cNvSpPr txBox="1">
            <a:spLocks/>
          </p:cNvSpPr>
          <p:nvPr/>
        </p:nvSpPr>
        <p:spPr>
          <a:xfrm>
            <a:off x="7923942" y="6347704"/>
            <a:ext cx="6635020" cy="10243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4400" b="1" dirty="0">
                <a:latin typeface="Arial" panose="020B0604020202020204" pitchFamily="34" charset="0"/>
                <a:cs typeface="Arial" panose="020B0604020202020204" pitchFamily="34" charset="0"/>
              </a:rPr>
              <a:t>Enrique Ruiz Escudero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Consejero de Sanidad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287" y="7865136"/>
            <a:ext cx="4567049" cy="231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74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>
            <a:extLst>
              <a:ext uri="{FF2B5EF4-FFF2-40B4-BE49-F238E27FC236}">
                <a16:creationId xmlns:a16="http://schemas.microsoft.com/office/drawing/2014/main" id="{1A2A44C0-6C22-CC44-B7A4-1F614E078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191"/>
            <a:ext cx="18288000" cy="1028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8BD7A6-F133-430B-B574-13E13EE393E6}"/>
              </a:ext>
            </a:extLst>
          </p:cNvPr>
          <p:cNvSpPr txBox="1"/>
          <p:nvPr/>
        </p:nvSpPr>
        <p:spPr>
          <a:xfrm>
            <a:off x="8984072" y="3655733"/>
            <a:ext cx="6295643" cy="143116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ES" sz="3000" b="1" dirty="0">
                <a:solidFill>
                  <a:srgbClr val="002060"/>
                </a:solidFill>
              </a:rPr>
              <a:t>ACTIVIDAD NO COVID</a:t>
            </a:r>
          </a:p>
          <a:p>
            <a:pPr lvl="0" algn="ctr"/>
            <a:r>
              <a:rPr lang="es-ES" sz="2850" b="1" dirty="0">
                <a:solidFill>
                  <a:srgbClr val="002060"/>
                </a:solidFill>
              </a:rPr>
              <a:t>Necesario atenderla y el sistema se ha organizado para que así sea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3997AA-366C-4002-B0FD-967BCBDAA30B}"/>
              </a:ext>
            </a:extLst>
          </p:cNvPr>
          <p:cNvSpPr txBox="1"/>
          <p:nvPr/>
        </p:nvSpPr>
        <p:spPr>
          <a:xfrm>
            <a:off x="164170" y="3655733"/>
            <a:ext cx="5239829" cy="147732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ES" sz="3000" b="1" dirty="0">
                <a:solidFill>
                  <a:srgbClr val="002060"/>
                </a:solidFill>
              </a:rPr>
              <a:t>PLANES DE ELASTICIDAD</a:t>
            </a:r>
          </a:p>
          <a:p>
            <a:pPr lvl="0" algn="ctr"/>
            <a:r>
              <a:rPr lang="es-ES" sz="3000" b="1" dirty="0">
                <a:solidFill>
                  <a:srgbClr val="002060"/>
                </a:solidFill>
              </a:rPr>
              <a:t>Adaptar cada centro </a:t>
            </a:r>
            <a:br>
              <a:rPr lang="es-ES" sz="3000" b="1" dirty="0">
                <a:solidFill>
                  <a:srgbClr val="002060"/>
                </a:solidFill>
              </a:rPr>
            </a:br>
            <a:r>
              <a:rPr lang="es-ES" sz="3000" b="1" dirty="0">
                <a:solidFill>
                  <a:srgbClr val="002060"/>
                </a:solidFill>
              </a:rPr>
              <a:t>al momento asistencial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C5B027-B0BD-4582-8C4E-247E8F8D8229}"/>
              </a:ext>
            </a:extLst>
          </p:cNvPr>
          <p:cNvSpPr txBox="1"/>
          <p:nvPr/>
        </p:nvSpPr>
        <p:spPr>
          <a:xfrm>
            <a:off x="2784084" y="6175254"/>
            <a:ext cx="7004109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ES" sz="3000" b="1" dirty="0">
                <a:solidFill>
                  <a:schemeClr val="bg1"/>
                </a:solidFill>
              </a:rPr>
              <a:t>HOSPITAL ISABEL ZENDAL</a:t>
            </a:r>
            <a:br>
              <a:rPr lang="es-ES" sz="3000" b="1" dirty="0">
                <a:solidFill>
                  <a:schemeClr val="bg1"/>
                </a:solidFill>
              </a:rPr>
            </a:br>
            <a:r>
              <a:rPr lang="es-ES" sz="3000" b="1" dirty="0">
                <a:solidFill>
                  <a:schemeClr val="bg1"/>
                </a:solidFill>
              </a:rPr>
              <a:t>Ha jugado un papel clave en la pandemia, atendiendo 1 de cada 3 pacientes ingresados por </a:t>
            </a:r>
            <a:r>
              <a:rPr lang="es-ES" sz="3000" b="1" dirty="0" err="1">
                <a:solidFill>
                  <a:schemeClr val="bg1"/>
                </a:solidFill>
              </a:rPr>
              <a:t>Covid</a:t>
            </a:r>
            <a:r>
              <a:rPr lang="es-ES" sz="3000" b="1" dirty="0">
                <a:solidFill>
                  <a:schemeClr val="bg1"/>
                </a:solidFill>
              </a:rPr>
              <a:t> en Madrid</a:t>
            </a: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7096" y="299655"/>
            <a:ext cx="3231078" cy="1282590"/>
          </a:xfrm>
          <a:prstGeom prst="rect">
            <a:avLst/>
          </a:prstGeom>
        </p:spPr>
      </p:pic>
      <p:sp>
        <p:nvSpPr>
          <p:cNvPr id="42" name="Google Shape;609;p52"/>
          <p:cNvSpPr/>
          <p:nvPr/>
        </p:nvSpPr>
        <p:spPr>
          <a:xfrm>
            <a:off x="1587273" y="523095"/>
            <a:ext cx="11895555" cy="1111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defRPr/>
            </a:pPr>
            <a:r>
              <a:rPr lang="es-ES" sz="5400" b="1" dirty="0">
                <a:solidFill>
                  <a:srgbClr val="002060"/>
                </a:solidFill>
                <a:latin typeface="Arial"/>
                <a:ea typeface="微软雅黑"/>
                <a:cs typeface="经典综艺体简" panose="02010609000101010101" pitchFamily="49" charset="-122"/>
              </a:rPr>
              <a:t>3. CAPACIDAD ASISTENCIAL</a:t>
            </a:r>
            <a:endParaRPr sz="5400" b="1" dirty="0">
              <a:solidFill>
                <a:srgbClr val="002060"/>
              </a:solidFill>
              <a:latin typeface="Arial"/>
              <a:ea typeface="微软雅黑"/>
              <a:cs typeface="经典综艺体简" panose="02010609000101010101" pitchFamily="49" charset="-122"/>
            </a:endParaRPr>
          </a:p>
        </p:txBody>
      </p:sp>
      <p:sp>
        <p:nvSpPr>
          <p:cNvPr id="2" name="Flecha abajo 1"/>
          <p:cNvSpPr/>
          <p:nvPr/>
        </p:nvSpPr>
        <p:spPr>
          <a:xfrm>
            <a:off x="2435879" y="1920059"/>
            <a:ext cx="348206" cy="1449980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270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Flecha abajo 17"/>
          <p:cNvSpPr/>
          <p:nvPr/>
        </p:nvSpPr>
        <p:spPr>
          <a:xfrm>
            <a:off x="6364159" y="1888083"/>
            <a:ext cx="348206" cy="382543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270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Flecha abajo 18"/>
          <p:cNvSpPr/>
          <p:nvPr/>
        </p:nvSpPr>
        <p:spPr>
          <a:xfrm>
            <a:off x="11420693" y="1888083"/>
            <a:ext cx="348206" cy="1449980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270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Flecha abajo 19"/>
          <p:cNvSpPr/>
          <p:nvPr/>
        </p:nvSpPr>
        <p:spPr>
          <a:xfrm>
            <a:off x="16477229" y="1915330"/>
            <a:ext cx="348206" cy="395988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270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53C5B027-B0BD-4582-8C4E-247E8F8D8229}"/>
              </a:ext>
            </a:extLst>
          </p:cNvPr>
          <p:cNvSpPr txBox="1"/>
          <p:nvPr/>
        </p:nvSpPr>
        <p:spPr>
          <a:xfrm>
            <a:off x="11000837" y="6208296"/>
            <a:ext cx="7004109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ES" sz="3000" b="1" dirty="0">
                <a:solidFill>
                  <a:schemeClr val="bg1"/>
                </a:solidFill>
              </a:rPr>
              <a:t>MANDO ÚNICO</a:t>
            </a:r>
            <a:br>
              <a:rPr lang="es-ES" sz="3000" b="1" dirty="0">
                <a:solidFill>
                  <a:schemeClr val="bg1"/>
                </a:solidFill>
              </a:rPr>
            </a:br>
            <a:r>
              <a:rPr lang="es-ES" sz="3000" b="1" dirty="0">
                <a:solidFill>
                  <a:schemeClr val="bg1"/>
                </a:solidFill>
              </a:rPr>
              <a:t>Sanidad pública y privada bajo la misma coordinación; una sola UCI en toda la región; compra material sanitario</a:t>
            </a:r>
          </a:p>
        </p:txBody>
      </p:sp>
      <p:sp>
        <p:nvSpPr>
          <p:cNvPr id="3" name="Flecha abajo 2"/>
          <p:cNvSpPr/>
          <p:nvPr/>
        </p:nvSpPr>
        <p:spPr>
          <a:xfrm>
            <a:off x="6109855" y="8368145"/>
            <a:ext cx="706581" cy="803564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accent3">
                    <a:lumMod val="75000"/>
                  </a:schemeClr>
                </a:solidFill>
              </a:ln>
              <a:noFill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946073" y="9304619"/>
            <a:ext cx="3241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de </a:t>
            </a:r>
            <a:r>
              <a:rPr lang="es-E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Ifema</a:t>
            </a:r>
            <a:endParaRPr lang="es-E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01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b="25059"/>
          <a:stretch/>
        </p:blipFill>
        <p:spPr>
          <a:xfrm>
            <a:off x="0" y="4761"/>
            <a:ext cx="9144000" cy="513620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35"/>
          <a:stretch/>
        </p:blipFill>
        <p:spPr bwMode="auto">
          <a:xfrm>
            <a:off x="9144000" y="4760"/>
            <a:ext cx="9144000" cy="515080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136566"/>
            <a:ext cx="9144000" cy="5151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t="26542"/>
          <a:stretch/>
        </p:blipFill>
        <p:spPr>
          <a:xfrm>
            <a:off x="9144000" y="5155562"/>
            <a:ext cx="9144000" cy="513620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ángulo 5"/>
          <p:cNvSpPr/>
          <p:nvPr/>
        </p:nvSpPr>
        <p:spPr>
          <a:xfrm>
            <a:off x="413424" y="311190"/>
            <a:ext cx="2772384" cy="6420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4"/>
            <a:r>
              <a:rPr lang="es-ES" sz="2700" dirty="0">
                <a:solidFill>
                  <a:prstClr val="white"/>
                </a:solidFill>
                <a:latin typeface="Trebuchet MS" panose="020B0603020202020204"/>
                <a:ea typeface="微软雅黑"/>
              </a:rPr>
              <a:t>21 de marzo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5144216" y="311189"/>
            <a:ext cx="2772384" cy="6420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4"/>
            <a:r>
              <a:rPr lang="es-ES" sz="2700" dirty="0">
                <a:solidFill>
                  <a:prstClr val="white"/>
                </a:solidFill>
                <a:latin typeface="Trebuchet MS" panose="020B0603020202020204"/>
                <a:ea typeface="微软雅黑"/>
              </a:rPr>
              <a:t>22 de marzo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13424" y="5457120"/>
            <a:ext cx="2772384" cy="6420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4"/>
            <a:r>
              <a:rPr lang="es-ES" sz="2700" dirty="0">
                <a:solidFill>
                  <a:prstClr val="white"/>
                </a:solidFill>
                <a:latin typeface="Trebuchet MS" panose="020B0603020202020204"/>
                <a:ea typeface="微软雅黑"/>
              </a:rPr>
              <a:t>24 de marzo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5144216" y="5457119"/>
            <a:ext cx="2772384" cy="6420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4"/>
            <a:r>
              <a:rPr lang="es-ES" sz="2700" dirty="0">
                <a:solidFill>
                  <a:prstClr val="white"/>
                </a:solidFill>
                <a:latin typeface="Trebuchet MS" panose="020B0603020202020204"/>
                <a:ea typeface="微软雅黑"/>
              </a:rPr>
              <a:t>26 de marzo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21767" y="3421800"/>
            <a:ext cx="6328512" cy="467820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defTabSz="1371600"/>
            <a:r>
              <a:rPr lang="es-ES" sz="4200" b="1" dirty="0">
                <a:solidFill>
                  <a:prstClr val="white"/>
                </a:solidFill>
                <a:latin typeface="Arial"/>
                <a:ea typeface="微软雅黑"/>
              </a:rPr>
              <a:t>HOSPITAL DE IFEMA</a:t>
            </a:r>
          </a:p>
          <a:p>
            <a:pPr algn="ctr" defTabSz="1371600"/>
            <a:endParaRPr lang="es-ES" sz="3200" b="1" dirty="0">
              <a:solidFill>
                <a:prstClr val="white"/>
              </a:solidFill>
              <a:latin typeface="Arial"/>
              <a:ea typeface="微软雅黑"/>
            </a:endParaRPr>
          </a:p>
          <a:p>
            <a:pPr algn="ctr" defTabSz="1371600"/>
            <a:r>
              <a:rPr lang="es-ES" sz="3200" b="1" dirty="0">
                <a:solidFill>
                  <a:prstClr val="white"/>
                </a:solidFill>
                <a:latin typeface="Arial"/>
                <a:ea typeface="微软雅黑"/>
              </a:rPr>
              <a:t>EN MENOS 24H</a:t>
            </a:r>
          </a:p>
          <a:p>
            <a:pPr algn="ctr" defTabSz="1371600"/>
            <a:endParaRPr lang="es-ES" sz="3200" b="1" dirty="0">
              <a:solidFill>
                <a:prstClr val="white"/>
              </a:solidFill>
              <a:latin typeface="Arial"/>
              <a:ea typeface="微软雅黑"/>
            </a:endParaRPr>
          </a:p>
          <a:p>
            <a:pPr algn="ctr" defTabSz="1371600"/>
            <a:r>
              <a:rPr lang="es-ES" sz="3200" b="1" dirty="0">
                <a:solidFill>
                  <a:prstClr val="white"/>
                </a:solidFill>
                <a:latin typeface="Arial"/>
                <a:ea typeface="微软雅黑"/>
              </a:rPr>
              <a:t>4.000 PACIENTES ATENDIDOS</a:t>
            </a:r>
          </a:p>
          <a:p>
            <a:pPr algn="ctr" defTabSz="1371600"/>
            <a:endParaRPr lang="es-ES" sz="3200" b="1" dirty="0">
              <a:solidFill>
                <a:prstClr val="white"/>
              </a:solidFill>
              <a:latin typeface="Arial"/>
              <a:ea typeface="微软雅黑"/>
            </a:endParaRPr>
          </a:p>
          <a:p>
            <a:pPr algn="ctr" defTabSz="1371600"/>
            <a:r>
              <a:rPr lang="es-ES" sz="3200" b="1" dirty="0">
                <a:solidFill>
                  <a:prstClr val="white"/>
                </a:solidFill>
                <a:latin typeface="Arial"/>
                <a:ea typeface="微软雅黑"/>
              </a:rPr>
              <a:t>1.250 PROFESIONALES</a:t>
            </a:r>
          </a:p>
          <a:p>
            <a:pPr algn="ctr" defTabSz="1371600"/>
            <a:endParaRPr lang="es-ES" sz="3200" b="1" dirty="0">
              <a:solidFill>
                <a:prstClr val="white"/>
              </a:solidFill>
              <a:latin typeface="Arial"/>
              <a:ea typeface="微软雅黑"/>
            </a:endParaRPr>
          </a:p>
          <a:p>
            <a:pPr algn="ctr" defTabSz="1371600"/>
            <a:r>
              <a:rPr lang="es-ES" sz="3200" b="1" dirty="0">
                <a:solidFill>
                  <a:prstClr val="white"/>
                </a:solidFill>
                <a:latin typeface="Arial"/>
                <a:ea typeface="微软雅黑"/>
              </a:rPr>
              <a:t>1.200 CAMAS</a:t>
            </a:r>
          </a:p>
        </p:txBody>
      </p:sp>
    </p:spTree>
    <p:extLst>
      <p:ext uri="{BB962C8B-B14F-4D97-AF65-F5344CB8AC3E}">
        <p14:creationId xmlns:p14="http://schemas.microsoft.com/office/powerpoint/2010/main" val="313810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D3B317AA-B4F0-CA4D-9424-15208843D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" y="467130"/>
            <a:ext cx="18281190" cy="943796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131142" y="530534"/>
            <a:ext cx="13131865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/>
            <a:r>
              <a:rPr lang="es-ES" sz="5100" b="1" dirty="0">
                <a:solidFill>
                  <a:srgbClr val="002060"/>
                </a:solidFill>
                <a:latin typeface="Arial"/>
                <a:ea typeface="微软雅黑"/>
              </a:rPr>
              <a:t>HOSPITAL ENFERMERA ISABEL ZENDAL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637489" y="2550021"/>
            <a:ext cx="3863159" cy="2150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" sz="3600" b="1" dirty="0">
                <a:solidFill>
                  <a:prstClr val="white"/>
                </a:solidFill>
                <a:latin typeface="Arial"/>
                <a:ea typeface="微软雅黑"/>
              </a:rPr>
              <a:t>REFERENTE </a:t>
            </a:r>
            <a:r>
              <a:rPr lang="es-ES" sz="3000" b="1" dirty="0">
                <a:solidFill>
                  <a:prstClr val="white"/>
                </a:solidFill>
                <a:latin typeface="Arial"/>
                <a:ea typeface="微软雅黑"/>
              </a:rPr>
              <a:t>INTERNACIONAL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637489" y="6043478"/>
            <a:ext cx="3863159" cy="2150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" sz="3600" b="1" dirty="0">
                <a:solidFill>
                  <a:prstClr val="white"/>
                </a:solidFill>
                <a:latin typeface="Arial"/>
                <a:ea typeface="微软雅黑"/>
              </a:rPr>
              <a:t>10.000 PACIENTES ATENDIDOS</a:t>
            </a:r>
            <a:endParaRPr lang="es-ES" sz="3000" b="1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3889968" y="2670926"/>
            <a:ext cx="3863159" cy="2150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" sz="3000" b="1" dirty="0">
                <a:solidFill>
                  <a:prstClr val="white"/>
                </a:solidFill>
                <a:latin typeface="Arial"/>
                <a:ea typeface="微软雅黑"/>
              </a:rPr>
              <a:t>MAYOR UCRI ESPAÑA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13889968" y="6043478"/>
            <a:ext cx="3863159" cy="2150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" sz="3600" b="1" dirty="0">
                <a:solidFill>
                  <a:prstClr val="white"/>
                </a:solidFill>
                <a:latin typeface="Arial"/>
                <a:ea typeface="微软雅黑"/>
              </a:rPr>
              <a:t>2 MILLONES VACUNAS </a:t>
            </a:r>
            <a:r>
              <a:rPr lang="es-ES" sz="3000" b="1" dirty="0">
                <a:solidFill>
                  <a:prstClr val="white"/>
                </a:solidFill>
                <a:latin typeface="Arial"/>
                <a:ea typeface="微软雅黑"/>
              </a:rPr>
              <a:t>ADMINISTRADAS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2545" y="373987"/>
            <a:ext cx="3231078" cy="1282590"/>
          </a:xfrm>
          <a:prstGeom prst="rect">
            <a:avLst/>
          </a:prstGeom>
        </p:spPr>
      </p:pic>
      <p:pic>
        <p:nvPicPr>
          <p:cNvPr id="11" name="Picture 2" descr="Imagen del interior del Hospital Isabel Zendal que ha abierto un nuevo pabellón ante el avance de la tercera ola. E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644" y="2670926"/>
            <a:ext cx="8306012" cy="552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721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83933DF4-45FF-7743-8CAF-E9F177532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5289"/>
            <a:ext cx="18304932" cy="10296525"/>
          </a:xfrm>
          <a:prstGeom prst="rect">
            <a:avLst/>
          </a:prstGeom>
        </p:spPr>
      </p:pic>
      <p:sp>
        <p:nvSpPr>
          <p:cNvPr id="12" name="Google Shape;609;p52"/>
          <p:cNvSpPr/>
          <p:nvPr/>
        </p:nvSpPr>
        <p:spPr>
          <a:xfrm>
            <a:off x="1433958" y="469208"/>
            <a:ext cx="11910552" cy="125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371600"/>
            <a:r>
              <a:rPr lang="es-ES" sz="5400" b="1" dirty="0">
                <a:solidFill>
                  <a:srgbClr val="002060"/>
                </a:solidFill>
                <a:latin typeface="Arial"/>
                <a:ea typeface="微软雅黑"/>
              </a:rPr>
              <a:t>   </a:t>
            </a:r>
            <a:r>
              <a:rPr lang="es-ES" sz="5400" b="1" dirty="0">
                <a:solidFill>
                  <a:srgbClr val="002060"/>
                </a:solidFill>
                <a:latin typeface="Arial"/>
                <a:ea typeface="方正兰亭中黑_GBK" panose="02000000000000000000" pitchFamily="2" charset="-122"/>
              </a:rPr>
              <a:t>4. CAPACIDAD VACUNACIÓN</a:t>
            </a:r>
            <a:endParaRPr sz="5400" b="1" dirty="0">
              <a:solidFill>
                <a:srgbClr val="002060"/>
              </a:solidFill>
              <a:latin typeface="Arial"/>
              <a:ea typeface="方正兰亭中黑_GBK" panose="02000000000000000000" pitchFamily="2" charset="-122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10144160" y="2384732"/>
            <a:ext cx="7110569" cy="2526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" sz="6401" b="1" dirty="0">
                <a:solidFill>
                  <a:prstClr val="white"/>
                </a:solidFill>
                <a:latin typeface="Arial"/>
                <a:ea typeface="微软雅黑"/>
              </a:rPr>
              <a:t>90% </a:t>
            </a:r>
            <a:r>
              <a:rPr lang="es-ES" sz="3600" b="1" dirty="0">
                <a:solidFill>
                  <a:prstClr val="white"/>
                </a:solidFill>
                <a:latin typeface="Arial"/>
                <a:ea typeface="微软雅黑"/>
              </a:rPr>
              <a:t>PAUTA COMPLETA</a:t>
            </a:r>
          </a:p>
          <a:p>
            <a:pPr algn="ctr" defTabSz="1371600"/>
            <a:r>
              <a:rPr lang="es-ES" sz="6000" b="1" dirty="0">
                <a:solidFill>
                  <a:prstClr val="white"/>
                </a:solidFill>
                <a:latin typeface="Arial"/>
                <a:ea typeface="微软雅黑"/>
              </a:rPr>
              <a:t>50</a:t>
            </a:r>
            <a:r>
              <a:rPr lang="es-ES" sz="5400" b="1" dirty="0">
                <a:solidFill>
                  <a:prstClr val="white"/>
                </a:solidFill>
                <a:latin typeface="Arial"/>
                <a:ea typeface="微软雅黑"/>
              </a:rPr>
              <a:t>% </a:t>
            </a:r>
            <a:r>
              <a:rPr lang="es-ES" sz="3600" b="1" dirty="0">
                <a:solidFill>
                  <a:prstClr val="white"/>
                </a:solidFill>
                <a:latin typeface="Arial"/>
                <a:ea typeface="微软雅黑"/>
              </a:rPr>
              <a:t>DOSIS RECUERDO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886653" y="5000310"/>
            <a:ext cx="3846234" cy="20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s-ES" sz="4800" b="1" dirty="0">
                <a:solidFill>
                  <a:prstClr val="white"/>
                </a:solidFill>
                <a:latin typeface="Arial"/>
                <a:ea typeface="微软雅黑"/>
              </a:rPr>
              <a:t>4.000.000</a:t>
            </a:r>
          </a:p>
          <a:p>
            <a:pPr algn="ctr" defTabSz="1371600"/>
            <a:r>
              <a:rPr lang="es-ES" sz="4001" b="1" dirty="0">
                <a:solidFill>
                  <a:prstClr val="white"/>
                </a:solidFill>
                <a:latin typeface="Arial"/>
                <a:ea typeface="微软雅黑"/>
              </a:rPr>
              <a:t>Vacunas administradas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430" y="278471"/>
            <a:ext cx="3231078" cy="1282590"/>
          </a:xfrm>
          <a:prstGeom prst="rect">
            <a:avLst/>
          </a:prstGeom>
        </p:spPr>
      </p:pic>
      <p:sp>
        <p:nvSpPr>
          <p:cNvPr id="11" name="Rectángulo redondeado 10"/>
          <p:cNvSpPr/>
          <p:nvPr/>
        </p:nvSpPr>
        <p:spPr>
          <a:xfrm>
            <a:off x="1142410" y="2318489"/>
            <a:ext cx="7248270" cy="2526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" sz="4050" b="1" dirty="0">
                <a:solidFill>
                  <a:prstClr val="white"/>
                </a:solidFill>
                <a:latin typeface="Arial"/>
                <a:ea typeface="微软雅黑"/>
              </a:rPr>
              <a:t>+ </a:t>
            </a:r>
            <a:r>
              <a:rPr lang="es-ES" sz="5400" b="1" dirty="0">
                <a:solidFill>
                  <a:prstClr val="white"/>
                </a:solidFill>
                <a:latin typeface="Arial"/>
                <a:ea typeface="微软雅黑"/>
              </a:rPr>
              <a:t>13,9</a:t>
            </a:r>
            <a:r>
              <a:rPr lang="es-ES" sz="4050" b="1" dirty="0">
                <a:solidFill>
                  <a:prstClr val="white"/>
                </a:solidFill>
                <a:latin typeface="Arial"/>
                <a:ea typeface="微软雅黑"/>
              </a:rPr>
              <a:t> MILLONES</a:t>
            </a:r>
            <a:br>
              <a:rPr lang="es-ES" sz="4050" b="1" dirty="0">
                <a:solidFill>
                  <a:prstClr val="white"/>
                </a:solidFill>
                <a:latin typeface="Arial"/>
                <a:ea typeface="微软雅黑"/>
              </a:rPr>
            </a:br>
            <a:r>
              <a:rPr lang="es-ES" sz="4050" b="1" dirty="0">
                <a:solidFill>
                  <a:prstClr val="white"/>
                </a:solidFill>
                <a:latin typeface="Arial"/>
                <a:ea typeface="微软雅黑"/>
              </a:rPr>
              <a:t>DOSIS ADMINISTRADAS 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1142410" y="6065884"/>
            <a:ext cx="6962334" cy="2871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i="1" dirty="0">
                <a:solidFill>
                  <a:schemeClr val="bg1"/>
                </a:solidFill>
              </a:rPr>
              <a:t>El  programa de vacunación </a:t>
            </a:r>
            <a:br>
              <a:rPr lang="es-ES" sz="3200" b="1" i="1" dirty="0">
                <a:solidFill>
                  <a:schemeClr val="bg1"/>
                </a:solidFill>
              </a:rPr>
            </a:br>
            <a:r>
              <a:rPr lang="es-ES" sz="3200" b="1" i="1" dirty="0">
                <a:solidFill>
                  <a:schemeClr val="bg1"/>
                </a:solidFill>
              </a:rPr>
              <a:t>más ambicioso de las últimas décadas: Vacunar a la mayoría de la población en el menor tiempo posible</a:t>
            </a:r>
          </a:p>
        </p:txBody>
      </p:sp>
      <p:sp>
        <p:nvSpPr>
          <p:cNvPr id="3" name="Flecha derecha 2"/>
          <p:cNvSpPr/>
          <p:nvPr/>
        </p:nvSpPr>
        <p:spPr>
          <a:xfrm>
            <a:off x="8452211" y="6511688"/>
            <a:ext cx="2217908" cy="706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11080354" y="5968737"/>
            <a:ext cx="6318134" cy="1792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arabicPeriod"/>
            </a:pPr>
            <a:r>
              <a:rPr lang="es-ES" sz="2800" b="1" dirty="0"/>
              <a:t>Sistema público y privado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s-ES" sz="2800" b="1" dirty="0"/>
              <a:t>Colegios profesionales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s-ES" sz="2800" b="1" dirty="0"/>
              <a:t>Empresas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868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6"/>
          <p:cNvSpPr txBox="1">
            <a:spLocks noGrp="1"/>
          </p:cNvSpPr>
          <p:nvPr>
            <p:ph type="body" idx="1"/>
          </p:nvPr>
        </p:nvSpPr>
        <p:spPr>
          <a:xfrm>
            <a:off x="1573002" y="755127"/>
            <a:ext cx="9485400" cy="7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sz="5600" dirty="0"/>
              <a:t>LA VACUNACIÓN ES LA MEJOR ALTERNATIVA AL </a:t>
            </a:r>
            <a:r>
              <a:rPr lang="en" sz="5600" b="1" dirty="0"/>
              <a:t>CONTROL DE LA PANDEMIA</a:t>
            </a:r>
            <a:r>
              <a:rPr lang="en" sz="5600" dirty="0"/>
              <a:t> PORQUE </a:t>
            </a:r>
            <a:r>
              <a:rPr lang="en" sz="5600" b="1" dirty="0"/>
              <a:t>PREVIENE LA TRANSMISIÓN </a:t>
            </a:r>
            <a:r>
              <a:rPr lang="en" sz="5600" dirty="0"/>
              <a:t>DE LA ENFERMEDAD Y </a:t>
            </a:r>
            <a:r>
              <a:rPr lang="en" sz="5600" b="1" dirty="0"/>
              <a:t>EVITA LAS CONSECUENCIAS GRAVES </a:t>
            </a:r>
            <a:r>
              <a:rPr lang="en" sz="5600" dirty="0"/>
              <a:t>DE LA ENFERMEDAD”</a:t>
            </a:r>
            <a:endParaRPr sz="5600" dirty="0"/>
          </a:p>
        </p:txBody>
      </p:sp>
      <p:pic>
        <p:nvPicPr>
          <p:cNvPr id="74" name="Imagen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204" y="118029"/>
            <a:ext cx="3986471" cy="1582446"/>
          </a:xfrm>
          <a:prstGeom prst="rect">
            <a:avLst/>
          </a:prstGeom>
        </p:spPr>
      </p:pic>
      <p:pic>
        <p:nvPicPr>
          <p:cNvPr id="3" name="Imagen 2" descr="Estamos frente a un virus que ha venido a quedarse y es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501" y="3787476"/>
            <a:ext cx="5561513" cy="370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41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0">
            <a:extLst>
              <a:ext uri="{FF2B5EF4-FFF2-40B4-BE49-F238E27FC236}">
                <a16:creationId xmlns:a16="http://schemas.microsoft.com/office/drawing/2014/main" id="{1A2A44C0-6C22-CC44-B7A4-1F614E078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5567"/>
            <a:ext cx="18288000" cy="10287000"/>
          </a:xfrm>
          <a:prstGeom prst="rect">
            <a:avLst/>
          </a:prstGeom>
        </p:spPr>
      </p:pic>
      <p:grpSp>
        <p:nvGrpSpPr>
          <p:cNvPr id="3" name="Group 16">
            <a:extLst>
              <a:ext uri="{FF2B5EF4-FFF2-40B4-BE49-F238E27FC236}">
                <a16:creationId xmlns:a16="http://schemas.microsoft.com/office/drawing/2014/main" id="{C9EF98BB-7909-42CE-B8FD-0D9C81729DA6}"/>
              </a:ext>
            </a:extLst>
          </p:cNvPr>
          <p:cNvGrpSpPr/>
          <p:nvPr/>
        </p:nvGrpSpPr>
        <p:grpSpPr>
          <a:xfrm>
            <a:off x="14938658" y="2413713"/>
            <a:ext cx="1811867" cy="1811867"/>
            <a:chOff x="1259632" y="1927684"/>
            <a:chExt cx="2005372" cy="2005372"/>
          </a:xfrm>
        </p:grpSpPr>
        <p:sp>
          <p:nvSpPr>
            <p:cNvPr id="4" name="Oval 13">
              <a:extLst>
                <a:ext uri="{FF2B5EF4-FFF2-40B4-BE49-F238E27FC236}">
                  <a16:creationId xmlns:a16="http://schemas.microsoft.com/office/drawing/2014/main" id="{BB3A1286-099A-4F36-AAA0-00C0401AF47F}"/>
                </a:ext>
              </a:extLst>
            </p:cNvPr>
            <p:cNvSpPr/>
            <p:nvPr/>
          </p:nvSpPr>
          <p:spPr>
            <a:xfrm>
              <a:off x="1541124" y="2209176"/>
              <a:ext cx="1442389" cy="1442389"/>
            </a:xfrm>
            <a:prstGeom prst="ellipse">
              <a:avLst/>
            </a:prstGeom>
            <a:noFill/>
            <a:ln w="1270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sp>
          <p:nvSpPr>
            <p:cNvPr id="5" name="Oval 14">
              <a:extLst>
                <a:ext uri="{FF2B5EF4-FFF2-40B4-BE49-F238E27FC236}">
                  <a16:creationId xmlns:a16="http://schemas.microsoft.com/office/drawing/2014/main" id="{0764372B-9DB8-417E-91E5-CB096DA25098}"/>
                </a:ext>
              </a:extLst>
            </p:cNvPr>
            <p:cNvSpPr/>
            <p:nvPr/>
          </p:nvSpPr>
          <p:spPr>
            <a:xfrm>
              <a:off x="1832924" y="2500976"/>
              <a:ext cx="858789" cy="858789"/>
            </a:xfrm>
            <a:prstGeom prst="ellipse">
              <a:avLst/>
            </a:prstGeom>
            <a:noFill/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 dirty="0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sp>
          <p:nvSpPr>
            <p:cNvPr id="6" name="Oval 15">
              <a:extLst>
                <a:ext uri="{FF2B5EF4-FFF2-40B4-BE49-F238E27FC236}">
                  <a16:creationId xmlns:a16="http://schemas.microsoft.com/office/drawing/2014/main" id="{CC2E453C-CD9F-4F59-9E5B-8943310A4596}"/>
                </a:ext>
              </a:extLst>
            </p:cNvPr>
            <p:cNvSpPr/>
            <p:nvPr/>
          </p:nvSpPr>
          <p:spPr>
            <a:xfrm>
              <a:off x="1259632" y="1927684"/>
              <a:ext cx="2005372" cy="2005372"/>
            </a:xfrm>
            <a:prstGeom prst="ellipse">
              <a:avLst/>
            </a:prstGeom>
            <a:noFill/>
            <a:ln w="1270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</p:grpSp>
      <p:grpSp>
        <p:nvGrpSpPr>
          <p:cNvPr id="7" name="Group 12">
            <a:extLst>
              <a:ext uri="{FF2B5EF4-FFF2-40B4-BE49-F238E27FC236}">
                <a16:creationId xmlns:a16="http://schemas.microsoft.com/office/drawing/2014/main" id="{D3F37F54-FC8D-4F7D-8D0F-9FD0019792C6}"/>
              </a:ext>
            </a:extLst>
          </p:cNvPr>
          <p:cNvGrpSpPr/>
          <p:nvPr/>
        </p:nvGrpSpPr>
        <p:grpSpPr>
          <a:xfrm>
            <a:off x="10572485" y="3136866"/>
            <a:ext cx="6401066" cy="6051228"/>
            <a:chOff x="5220072" y="1700808"/>
            <a:chExt cx="3085299" cy="4229422"/>
          </a:xfrm>
        </p:grpSpPr>
        <p:sp>
          <p:nvSpPr>
            <p:cNvPr id="8" name="Flowchart: Process 9">
              <a:extLst>
                <a:ext uri="{FF2B5EF4-FFF2-40B4-BE49-F238E27FC236}">
                  <a16:creationId xmlns:a16="http://schemas.microsoft.com/office/drawing/2014/main" id="{D4187C75-C129-426D-BE8C-EF807BE588F2}"/>
                </a:ext>
              </a:extLst>
            </p:cNvPr>
            <p:cNvSpPr/>
            <p:nvPr/>
          </p:nvSpPr>
          <p:spPr>
            <a:xfrm rot="19958372">
              <a:off x="5652279" y="4911423"/>
              <a:ext cx="2653092" cy="646469"/>
            </a:xfrm>
            <a:prstGeom prst="flowChartProcess">
              <a:avLst/>
            </a:prstGeom>
            <a:gradFill>
              <a:gsLst>
                <a:gs pos="99000">
                  <a:schemeClr val="bg1">
                    <a:lumMod val="49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  <a:effectLst>
              <a:glow>
                <a:schemeClr val="bg1">
                  <a:lumMod val="65000"/>
                  <a:alpha val="48000"/>
                </a:schemeClr>
              </a:glow>
              <a:softEdge rad="292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9694F3B8-C4E5-4E67-B4A4-B0D06A1E2067}"/>
                </a:ext>
              </a:extLst>
            </p:cNvPr>
            <p:cNvGrpSpPr/>
            <p:nvPr/>
          </p:nvGrpSpPr>
          <p:grpSpPr>
            <a:xfrm>
              <a:off x="5710368" y="1700808"/>
              <a:ext cx="2528707" cy="4176464"/>
              <a:chOff x="5710368" y="1700808"/>
              <a:chExt cx="2528707" cy="4176464"/>
            </a:xfrm>
          </p:grpSpPr>
          <p:sp>
            <p:nvSpPr>
              <p:cNvPr id="11" name="Up Arrow 3">
                <a:extLst>
                  <a:ext uri="{FF2B5EF4-FFF2-40B4-BE49-F238E27FC236}">
                    <a16:creationId xmlns:a16="http://schemas.microsoft.com/office/drawing/2014/main" id="{A11B1411-8FA4-4D5E-8B57-D137B44C3D3C}"/>
                  </a:ext>
                </a:extLst>
              </p:cNvPr>
              <p:cNvSpPr/>
              <p:nvPr/>
            </p:nvSpPr>
            <p:spPr>
              <a:xfrm>
                <a:off x="6870923" y="1700808"/>
                <a:ext cx="1368152" cy="2035274"/>
              </a:xfrm>
              <a:prstGeom prst="upArrow">
                <a:avLst/>
              </a:prstGeom>
              <a:gradFill flip="none" rotWithShape="1">
                <a:gsLst>
                  <a:gs pos="99000">
                    <a:schemeClr val="accent4"/>
                  </a:gs>
                  <a:gs pos="0">
                    <a:schemeClr val="accent4">
                      <a:lumMod val="86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en-US" sz="270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12" name="Flowchart: Data 6">
                <a:extLst>
                  <a:ext uri="{FF2B5EF4-FFF2-40B4-BE49-F238E27FC236}">
                    <a16:creationId xmlns:a16="http://schemas.microsoft.com/office/drawing/2014/main" id="{16C98C62-3FD4-420D-BF0F-72099FAA9C22}"/>
                  </a:ext>
                </a:extLst>
              </p:cNvPr>
              <p:cNvSpPr/>
              <p:nvPr/>
            </p:nvSpPr>
            <p:spPr>
              <a:xfrm flipH="1">
                <a:off x="6592296" y="3500344"/>
                <a:ext cx="1030423" cy="154661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  <a:gd name="connsiteX0" fmla="*/ 0 w 9830"/>
                  <a:gd name="connsiteY0" fmla="*/ 8685 h 9420"/>
                  <a:gd name="connsiteX1" fmla="*/ 3898 w 9830"/>
                  <a:gd name="connsiteY1" fmla="*/ 580 h 9420"/>
                  <a:gd name="connsiteX2" fmla="*/ 9830 w 9830"/>
                  <a:gd name="connsiteY2" fmla="*/ 0 h 9420"/>
                  <a:gd name="connsiteX3" fmla="*/ 6661 w 9830"/>
                  <a:gd name="connsiteY3" fmla="*/ 9420 h 9420"/>
                  <a:gd name="connsiteX4" fmla="*/ 0 w 9830"/>
                  <a:gd name="connsiteY4" fmla="*/ 8685 h 9420"/>
                  <a:gd name="connsiteX0" fmla="*/ 0 w 10000"/>
                  <a:gd name="connsiteY0" fmla="*/ 9220 h 10000"/>
                  <a:gd name="connsiteX1" fmla="*/ 3965 w 10000"/>
                  <a:gd name="connsiteY1" fmla="*/ 616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220 h 10000"/>
                  <a:gd name="connsiteX0" fmla="*/ 0 w 10000"/>
                  <a:gd name="connsiteY0" fmla="*/ 9499 h 10000"/>
                  <a:gd name="connsiteX1" fmla="*/ 3965 w 10000"/>
                  <a:gd name="connsiteY1" fmla="*/ 616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499 h 10000"/>
                  <a:gd name="connsiteX0" fmla="*/ 0 w 10000"/>
                  <a:gd name="connsiteY0" fmla="*/ 9499 h 10000"/>
                  <a:gd name="connsiteX1" fmla="*/ 4601 w 10000"/>
                  <a:gd name="connsiteY1" fmla="*/ 58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499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9499"/>
                    </a:moveTo>
                    <a:lnTo>
                      <a:pt x="4601" y="58"/>
                    </a:lnTo>
                    <a:lnTo>
                      <a:pt x="10000" y="0"/>
                    </a:lnTo>
                    <a:lnTo>
                      <a:pt x="6776" y="10000"/>
                    </a:lnTo>
                    <a:cubicBezTo>
                      <a:pt x="4517" y="9740"/>
                      <a:pt x="2403" y="9480"/>
                      <a:pt x="0" y="9499"/>
                    </a:cubicBezTo>
                    <a:close/>
                  </a:path>
                </a:pathLst>
              </a:custGeom>
              <a:gradFill>
                <a:gsLst>
                  <a:gs pos="99000">
                    <a:schemeClr val="accent4">
                      <a:lumMod val="48000"/>
                    </a:schemeClr>
                  </a:gs>
                  <a:gs pos="0">
                    <a:schemeClr val="accent4">
                      <a:lumMod val="9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en-US" sz="2700" dirty="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CF9B6646-F53A-42A5-A09A-3A4CCCF2DED3}"/>
                  </a:ext>
                </a:extLst>
              </p:cNvPr>
              <p:cNvSpPr/>
              <p:nvPr/>
            </p:nvSpPr>
            <p:spPr>
              <a:xfrm>
                <a:off x="6372200" y="3429000"/>
                <a:ext cx="720080" cy="1368152"/>
              </a:xfrm>
              <a:prstGeom prst="rect">
                <a:avLst/>
              </a:prstGeom>
              <a:gradFill flip="none" rotWithShape="1">
                <a:gsLst>
                  <a:gs pos="99000">
                    <a:schemeClr val="accent4">
                      <a:lumMod val="73000"/>
                    </a:schemeClr>
                  </a:gs>
                  <a:gs pos="0">
                    <a:schemeClr val="accent4">
                      <a:lumMod val="94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en-US" sz="270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14" name="Flowchart: Data 6">
                <a:extLst>
                  <a:ext uri="{FF2B5EF4-FFF2-40B4-BE49-F238E27FC236}">
                    <a16:creationId xmlns:a16="http://schemas.microsoft.com/office/drawing/2014/main" id="{7BF97771-D5A8-4ADA-A0F0-71684CB89102}"/>
                  </a:ext>
                </a:extLst>
              </p:cNvPr>
              <p:cNvSpPr/>
              <p:nvPr/>
            </p:nvSpPr>
            <p:spPr>
              <a:xfrm flipH="1">
                <a:off x="5916298" y="4572715"/>
                <a:ext cx="954624" cy="164183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4068" y="580"/>
                    </a:lnTo>
                    <a:lnTo>
                      <a:pt x="10000" y="0"/>
                    </a:lnTo>
                    <a:lnTo>
                      <a:pt x="6831" y="9420"/>
                    </a:lnTo>
                    <a:lnTo>
                      <a:pt x="0" y="10000"/>
                    </a:lnTo>
                    <a:close/>
                  </a:path>
                </a:pathLst>
              </a:custGeom>
              <a:gradFill>
                <a:gsLst>
                  <a:gs pos="99000">
                    <a:schemeClr val="accent4">
                      <a:lumMod val="17000"/>
                    </a:schemeClr>
                  </a:gs>
                  <a:gs pos="0">
                    <a:schemeClr val="accent4">
                      <a:lumMod val="78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en-US" sz="270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15" name="Rectangle 8">
                <a:extLst>
                  <a:ext uri="{FF2B5EF4-FFF2-40B4-BE49-F238E27FC236}">
                    <a16:creationId xmlns:a16="http://schemas.microsoft.com/office/drawing/2014/main" id="{7E5083B1-2F21-4727-A1A6-3A9BC5D897F5}"/>
                  </a:ext>
                </a:extLst>
              </p:cNvPr>
              <p:cNvSpPr/>
              <p:nvPr/>
            </p:nvSpPr>
            <p:spPr>
              <a:xfrm>
                <a:off x="5710368" y="4509120"/>
                <a:ext cx="720080" cy="1368152"/>
              </a:xfrm>
              <a:prstGeom prst="rect">
                <a:avLst/>
              </a:prstGeom>
              <a:gradFill flip="none" rotWithShape="1">
                <a:gsLst>
                  <a:gs pos="99000">
                    <a:schemeClr val="accent4">
                      <a:lumMod val="62000"/>
                    </a:schemeClr>
                  </a:gs>
                  <a:gs pos="44000">
                    <a:schemeClr val="accent4">
                      <a:lumMod val="8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en-US" sz="270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</p:grpSp>
        <p:pic>
          <p:nvPicPr>
            <p:cNvPr id="10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6F895A26-8CCF-440F-819E-4671AD544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5703821"/>
              <a:ext cx="1338808" cy="226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" name="Straight Connector 18">
            <a:extLst>
              <a:ext uri="{FF2B5EF4-FFF2-40B4-BE49-F238E27FC236}">
                <a16:creationId xmlns:a16="http://schemas.microsoft.com/office/drawing/2014/main" id="{7B6F3450-88B3-4D0F-917C-F79E6BE34DDB}"/>
              </a:ext>
            </a:extLst>
          </p:cNvPr>
          <p:cNvCxnSpPr>
            <a:cxnSpLocks/>
          </p:cNvCxnSpPr>
          <p:nvPr/>
        </p:nvCxnSpPr>
        <p:spPr>
          <a:xfrm flipV="1">
            <a:off x="5812152" y="3690855"/>
            <a:ext cx="7668000" cy="14286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22">
            <a:extLst>
              <a:ext uri="{FF2B5EF4-FFF2-40B4-BE49-F238E27FC236}">
                <a16:creationId xmlns:a16="http://schemas.microsoft.com/office/drawing/2014/main" id="{EFBAAB9F-689D-4B6F-B9B1-13FBF06AED87}"/>
              </a:ext>
            </a:extLst>
          </p:cNvPr>
          <p:cNvGrpSpPr/>
          <p:nvPr/>
        </p:nvGrpSpPr>
        <p:grpSpPr>
          <a:xfrm>
            <a:off x="6101639" y="2452581"/>
            <a:ext cx="6990053" cy="944403"/>
            <a:chOff x="6372201" y="2011203"/>
            <a:chExt cx="2736305" cy="62960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76685F-89F2-43B4-835F-654AC5B34E70}"/>
                </a:ext>
              </a:extLst>
            </p:cNvPr>
            <p:cNvSpPr txBox="1"/>
            <p:nvPr/>
          </p:nvSpPr>
          <p:spPr>
            <a:xfrm>
              <a:off x="6372202" y="2302251"/>
              <a:ext cx="273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/>
              <a:r>
                <a:rPr lang="en-US" altLang="ko-KR" sz="2700" b="1" dirty="0" err="1">
                  <a:solidFill>
                    <a:srgbClr val="002060"/>
                  </a:solidFill>
                  <a:latin typeface="Arial" pitchFamily="34" charset="0"/>
                  <a:ea typeface="微软雅黑"/>
                  <a:cs typeface="Arial" pitchFamily="34" charset="0"/>
                </a:rPr>
                <a:t>Reforzar</a:t>
              </a:r>
              <a:r>
                <a:rPr lang="en-US" altLang="ko-KR" sz="2700" b="1" dirty="0">
                  <a:solidFill>
                    <a:srgbClr val="002060"/>
                  </a:solidFill>
                  <a:latin typeface="Arial" pitchFamily="34" charset="0"/>
                  <a:ea typeface="微软雅黑"/>
                  <a:cs typeface="Arial" pitchFamily="34" charset="0"/>
                </a:rPr>
                <a:t> </a:t>
              </a:r>
              <a:r>
                <a:rPr lang="en-US" altLang="ko-KR" sz="2700" b="1" dirty="0" err="1">
                  <a:solidFill>
                    <a:srgbClr val="002060"/>
                  </a:solidFill>
                  <a:latin typeface="Arial" pitchFamily="34" charset="0"/>
                  <a:ea typeface="微软雅黑"/>
                  <a:cs typeface="Arial" pitchFamily="34" charset="0"/>
                </a:rPr>
                <a:t>capacidad</a:t>
              </a:r>
              <a:r>
                <a:rPr lang="en-US" altLang="ko-KR" sz="2700" b="1" dirty="0">
                  <a:solidFill>
                    <a:srgbClr val="002060"/>
                  </a:solidFill>
                  <a:latin typeface="Arial" pitchFamily="34" charset="0"/>
                  <a:ea typeface="微软雅黑"/>
                  <a:cs typeface="Arial" pitchFamily="34" charset="0"/>
                </a:rPr>
                <a:t> </a:t>
              </a:r>
              <a:r>
                <a:rPr lang="en-US" altLang="ko-KR" sz="2700" b="1" dirty="0" err="1">
                  <a:solidFill>
                    <a:srgbClr val="002060"/>
                  </a:solidFill>
                  <a:latin typeface="Arial" pitchFamily="34" charset="0"/>
                  <a:ea typeface="微软雅黑"/>
                  <a:cs typeface="Arial" pitchFamily="34" charset="0"/>
                </a:rPr>
                <a:t>asistencial</a:t>
              </a:r>
              <a:endParaRPr lang="en-US" altLang="ko-KR" sz="2700" b="1" dirty="0">
                <a:solidFill>
                  <a:srgbClr val="002060"/>
                </a:solidFill>
                <a:latin typeface="Arial"/>
                <a:ea typeface="微软雅黑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76BB25B-5AC9-4D17-9CC7-8B45EAB64FE9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/>
              <a:r>
                <a:rPr lang="en-US" altLang="ko-KR" sz="3000" b="1" dirty="0">
                  <a:solidFill>
                    <a:srgbClr val="002060"/>
                  </a:solidFill>
                  <a:latin typeface="Arial"/>
                  <a:ea typeface="微软雅黑"/>
                </a:rPr>
                <a:t>PRIMERA OLA</a:t>
              </a:r>
              <a:endParaRPr lang="ko-KR" altLang="en-US" sz="3000" b="1" dirty="0">
                <a:solidFill>
                  <a:srgbClr val="002060"/>
                </a:solidFill>
                <a:latin typeface="Arial"/>
              </a:endParaRPr>
            </a:p>
          </p:txBody>
        </p:sp>
      </p:grpSp>
      <p:sp>
        <p:nvSpPr>
          <p:cNvPr id="20" name="Rectangle 26">
            <a:extLst>
              <a:ext uri="{FF2B5EF4-FFF2-40B4-BE49-F238E27FC236}">
                <a16:creationId xmlns:a16="http://schemas.microsoft.com/office/drawing/2014/main" id="{BD81A988-177A-4E3E-96A1-E62897F91560}"/>
              </a:ext>
            </a:extLst>
          </p:cNvPr>
          <p:cNvSpPr/>
          <p:nvPr/>
        </p:nvSpPr>
        <p:spPr>
          <a:xfrm>
            <a:off x="4402529" y="2386017"/>
            <a:ext cx="1296144" cy="12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cxnSp>
        <p:nvCxnSpPr>
          <p:cNvPr id="21" name="Straight Connector 28">
            <a:extLst>
              <a:ext uri="{FF2B5EF4-FFF2-40B4-BE49-F238E27FC236}">
                <a16:creationId xmlns:a16="http://schemas.microsoft.com/office/drawing/2014/main" id="{64A9223E-FBC9-4121-9754-B2F5ED59252D}"/>
              </a:ext>
            </a:extLst>
          </p:cNvPr>
          <p:cNvCxnSpPr>
            <a:cxnSpLocks/>
          </p:cNvCxnSpPr>
          <p:nvPr/>
        </p:nvCxnSpPr>
        <p:spPr>
          <a:xfrm flipV="1">
            <a:off x="4533525" y="5308873"/>
            <a:ext cx="7668000" cy="14286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9">
            <a:extLst>
              <a:ext uri="{FF2B5EF4-FFF2-40B4-BE49-F238E27FC236}">
                <a16:creationId xmlns:a16="http://schemas.microsoft.com/office/drawing/2014/main" id="{B9D3BDC9-B781-4E18-B254-F486A7002DE0}"/>
              </a:ext>
            </a:extLst>
          </p:cNvPr>
          <p:cNvGrpSpPr/>
          <p:nvPr/>
        </p:nvGrpSpPr>
        <p:grpSpPr>
          <a:xfrm>
            <a:off x="4800633" y="4138512"/>
            <a:ext cx="7684023" cy="1035594"/>
            <a:chOff x="6831417" y="1344447"/>
            <a:chExt cx="3007964" cy="6903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50866E-0F4B-40E2-8259-6053E0E9DD89}"/>
                </a:ext>
              </a:extLst>
            </p:cNvPr>
            <p:cNvSpPr txBox="1"/>
            <p:nvPr/>
          </p:nvSpPr>
          <p:spPr>
            <a:xfrm>
              <a:off x="6831417" y="1696289"/>
              <a:ext cx="273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/>
              <a:r>
                <a:rPr lang="en-US" altLang="ko-KR" sz="2700" b="1" dirty="0" err="1">
                  <a:solidFill>
                    <a:srgbClr val="002060"/>
                  </a:solidFill>
                  <a:latin typeface="Arial" pitchFamily="34" charset="0"/>
                  <a:ea typeface="微软雅黑"/>
                  <a:cs typeface="Arial" pitchFamily="34" charset="0"/>
                </a:rPr>
                <a:t>Potenciar</a:t>
              </a:r>
              <a:r>
                <a:rPr lang="en-US" altLang="ko-KR" sz="2700" b="1" dirty="0">
                  <a:solidFill>
                    <a:srgbClr val="002060"/>
                  </a:solidFill>
                  <a:latin typeface="Arial" pitchFamily="34" charset="0"/>
                  <a:ea typeface="微软雅黑"/>
                  <a:cs typeface="Arial" pitchFamily="34" charset="0"/>
                </a:rPr>
                <a:t> </a:t>
              </a:r>
              <a:r>
                <a:rPr lang="en-US" altLang="ko-KR" sz="2700" b="1" dirty="0" err="1">
                  <a:solidFill>
                    <a:srgbClr val="002060"/>
                  </a:solidFill>
                  <a:latin typeface="Arial" pitchFamily="34" charset="0"/>
                  <a:ea typeface="微软雅黑"/>
                  <a:cs typeface="Arial" pitchFamily="34" charset="0"/>
                </a:rPr>
                <a:t>capacidad</a:t>
              </a:r>
              <a:r>
                <a:rPr lang="en-US" altLang="ko-KR" sz="2700" b="1" dirty="0">
                  <a:solidFill>
                    <a:srgbClr val="002060"/>
                  </a:solidFill>
                  <a:latin typeface="Arial" pitchFamily="34" charset="0"/>
                  <a:ea typeface="微软雅黑"/>
                  <a:cs typeface="Arial" pitchFamily="34" charset="0"/>
                </a:rPr>
                <a:t> </a:t>
              </a:r>
              <a:r>
                <a:rPr lang="en-US" altLang="ko-KR" sz="2700" b="1" dirty="0" err="1">
                  <a:solidFill>
                    <a:srgbClr val="002060"/>
                  </a:solidFill>
                  <a:latin typeface="Arial" pitchFamily="34" charset="0"/>
                  <a:ea typeface="微软雅黑"/>
                  <a:cs typeface="Arial" pitchFamily="34" charset="0"/>
                </a:rPr>
                <a:t>diagnóstica</a:t>
              </a:r>
              <a:endParaRPr lang="en-US" altLang="ko-KR" sz="2700" b="1" dirty="0">
                <a:solidFill>
                  <a:srgbClr val="002060"/>
                </a:solidFill>
                <a:latin typeface="Arial" pitchFamily="34" charset="0"/>
                <a:ea typeface="微软雅黑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1260CC6-6193-4918-A39D-D4EC8CCCBA4C}"/>
                </a:ext>
              </a:extLst>
            </p:cNvPr>
            <p:cNvSpPr txBox="1"/>
            <p:nvPr/>
          </p:nvSpPr>
          <p:spPr>
            <a:xfrm>
              <a:off x="7103077" y="1344447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/>
              <a:r>
                <a:rPr lang="en-US" altLang="ko-KR" sz="3000" b="1" dirty="0">
                  <a:solidFill>
                    <a:srgbClr val="002060"/>
                  </a:solidFill>
                  <a:latin typeface="Arial"/>
                  <a:ea typeface="微软雅黑"/>
                </a:rPr>
                <a:t>SEGUNDA OLA</a:t>
              </a:r>
              <a:endParaRPr lang="ko-KR" altLang="en-US" sz="3000" b="1" dirty="0">
                <a:solidFill>
                  <a:srgbClr val="002060"/>
                </a:solidFill>
                <a:latin typeface="Arial"/>
              </a:endParaRPr>
            </a:p>
          </p:txBody>
        </p:sp>
      </p:grpSp>
      <p:sp>
        <p:nvSpPr>
          <p:cNvPr id="25" name="Rectangle 32">
            <a:extLst>
              <a:ext uri="{FF2B5EF4-FFF2-40B4-BE49-F238E27FC236}">
                <a16:creationId xmlns:a16="http://schemas.microsoft.com/office/drawing/2014/main" id="{2F157EDF-832C-4BA5-8339-BEE4B10D7543}"/>
              </a:ext>
            </a:extLst>
          </p:cNvPr>
          <p:cNvSpPr/>
          <p:nvPr/>
        </p:nvSpPr>
        <p:spPr>
          <a:xfrm>
            <a:off x="3008183" y="4012780"/>
            <a:ext cx="1296000" cy="12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Arial"/>
              <a:ea typeface="微软雅黑"/>
            </a:endParaRPr>
          </a:p>
        </p:txBody>
      </p:sp>
      <p:cxnSp>
        <p:nvCxnSpPr>
          <p:cNvPr id="26" name="Straight Connector 33">
            <a:extLst>
              <a:ext uri="{FF2B5EF4-FFF2-40B4-BE49-F238E27FC236}">
                <a16:creationId xmlns:a16="http://schemas.microsoft.com/office/drawing/2014/main" id="{6CF04826-7D88-4718-91BC-B2F9BCEEF38B}"/>
              </a:ext>
            </a:extLst>
          </p:cNvPr>
          <p:cNvCxnSpPr>
            <a:cxnSpLocks/>
          </p:cNvCxnSpPr>
          <p:nvPr/>
        </p:nvCxnSpPr>
        <p:spPr>
          <a:xfrm flipV="1">
            <a:off x="3235151" y="7168240"/>
            <a:ext cx="7668000" cy="14286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34">
            <a:extLst>
              <a:ext uri="{FF2B5EF4-FFF2-40B4-BE49-F238E27FC236}">
                <a16:creationId xmlns:a16="http://schemas.microsoft.com/office/drawing/2014/main" id="{C96CCA6F-57D9-4256-B1E0-6E4237647F04}"/>
              </a:ext>
            </a:extLst>
          </p:cNvPr>
          <p:cNvGrpSpPr/>
          <p:nvPr/>
        </p:nvGrpSpPr>
        <p:grpSpPr>
          <a:xfrm>
            <a:off x="3394830" y="5924060"/>
            <a:ext cx="6990051" cy="1002861"/>
            <a:chOff x="6382059" y="1989669"/>
            <a:chExt cx="2736304" cy="66857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41939AF-A87B-4C45-8E74-DFB096AB7375}"/>
                </a:ext>
              </a:extLst>
            </p:cNvPr>
            <p:cNvSpPr txBox="1"/>
            <p:nvPr/>
          </p:nvSpPr>
          <p:spPr>
            <a:xfrm>
              <a:off x="6382059" y="2319689"/>
              <a:ext cx="273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/>
              <a:r>
                <a:rPr lang="en-US" altLang="ko-KR" sz="2700" b="1" dirty="0">
                  <a:solidFill>
                    <a:srgbClr val="002060"/>
                  </a:solidFill>
                  <a:latin typeface="Arial" pitchFamily="34" charset="0"/>
                  <a:ea typeface="微软雅黑"/>
                  <a:cs typeface="Arial" pitchFamily="34" charset="0"/>
                </a:rPr>
                <a:t>Plan de </a:t>
              </a:r>
              <a:r>
                <a:rPr lang="en-US" altLang="ko-KR" sz="2700" b="1" dirty="0" err="1">
                  <a:solidFill>
                    <a:srgbClr val="002060"/>
                  </a:solidFill>
                  <a:latin typeface="Arial" pitchFamily="34" charset="0"/>
                  <a:ea typeface="微软雅黑"/>
                  <a:cs typeface="Arial" pitchFamily="34" charset="0"/>
                </a:rPr>
                <a:t>vacunación</a:t>
              </a:r>
              <a:endParaRPr lang="en-US" altLang="ko-KR" sz="2700" b="1" dirty="0">
                <a:solidFill>
                  <a:srgbClr val="002060"/>
                </a:solidFill>
                <a:latin typeface="Arial" pitchFamily="34" charset="0"/>
                <a:ea typeface="微软雅黑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973CFBD-2766-4D47-AE0F-D7379F7DE512}"/>
                </a:ext>
              </a:extLst>
            </p:cNvPr>
            <p:cNvSpPr txBox="1"/>
            <p:nvPr/>
          </p:nvSpPr>
          <p:spPr>
            <a:xfrm>
              <a:off x="6382059" y="1989669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/>
              <a:r>
                <a:rPr lang="en-US" altLang="ko-KR" sz="3000" b="1" dirty="0">
                  <a:solidFill>
                    <a:srgbClr val="002060"/>
                  </a:solidFill>
                  <a:latin typeface="Arial"/>
                  <a:ea typeface="微软雅黑"/>
                </a:rPr>
                <a:t>TERCERA Y CUARTA OLA</a:t>
              </a:r>
              <a:endParaRPr lang="ko-KR" altLang="en-US" sz="3000" b="1" dirty="0">
                <a:solidFill>
                  <a:srgbClr val="002060"/>
                </a:solidFill>
                <a:latin typeface="Arial"/>
              </a:endParaRPr>
            </a:p>
          </p:txBody>
        </p:sp>
      </p:grpSp>
      <p:sp>
        <p:nvSpPr>
          <p:cNvPr id="30" name="Rectangle 37">
            <a:extLst>
              <a:ext uri="{FF2B5EF4-FFF2-40B4-BE49-F238E27FC236}">
                <a16:creationId xmlns:a16="http://schemas.microsoft.com/office/drawing/2014/main" id="{913145F9-34FA-48EA-A59F-B21618D59D3C}"/>
              </a:ext>
            </a:extLst>
          </p:cNvPr>
          <p:cNvSpPr/>
          <p:nvPr/>
        </p:nvSpPr>
        <p:spPr>
          <a:xfrm>
            <a:off x="1712183" y="5822184"/>
            <a:ext cx="1296000" cy="12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35" name="文本框 25"/>
          <p:cNvSpPr txBox="1"/>
          <p:nvPr/>
        </p:nvSpPr>
        <p:spPr>
          <a:xfrm>
            <a:off x="1486284" y="512644"/>
            <a:ext cx="8540736" cy="68326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371600">
              <a:lnSpc>
                <a:spcPct val="80000"/>
              </a:lnSpc>
              <a:buClr>
                <a:srgbClr val="0073A6"/>
              </a:buClr>
              <a:buSzPts val="4800"/>
              <a:defRPr/>
            </a:pPr>
            <a:r>
              <a:rPr lang="en-US" altLang="zh-CN" sz="4800" b="1" dirty="0">
                <a:solidFill>
                  <a:srgbClr val="002060"/>
                </a:solidFill>
                <a:latin typeface="Arial"/>
                <a:ea typeface="微软雅黑"/>
                <a:cs typeface="经典综艺体简" panose="02010609000101010101" pitchFamily="49" charset="-122"/>
              </a:rPr>
              <a:t>¿</a:t>
            </a:r>
            <a:r>
              <a:rPr lang="en-US" altLang="zh-CN" sz="4800" b="1" dirty="0">
                <a:solidFill>
                  <a:srgbClr val="002060"/>
                </a:solidFill>
                <a:latin typeface="Arial"/>
                <a:ea typeface="微软雅黑"/>
                <a:cs typeface="经典综艺体简" panose="02010609000101010101" pitchFamily="49" charset="-122"/>
                <a:sym typeface="Raleway Thin"/>
              </a:rPr>
              <a:t>QUÉ HEMOS APRENDIDO?</a:t>
            </a:r>
            <a:endParaRPr lang="zh-CN" altLang="en-US" sz="4800" b="1" dirty="0">
              <a:solidFill>
                <a:srgbClr val="002060"/>
              </a:solidFill>
              <a:latin typeface="Arial"/>
              <a:ea typeface="微软雅黑"/>
              <a:cs typeface="经典综艺体简" panose="02010609000101010101" pitchFamily="49" charset="-122"/>
              <a:sym typeface="Raleway Thin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210" y="255569"/>
            <a:ext cx="2989853" cy="1186835"/>
          </a:xfrm>
          <a:prstGeom prst="rect">
            <a:avLst/>
          </a:prstGeom>
        </p:spPr>
      </p:pic>
      <p:sp>
        <p:nvSpPr>
          <p:cNvPr id="32" name="Rectangle 32">
            <a:extLst>
              <a:ext uri="{FF2B5EF4-FFF2-40B4-BE49-F238E27FC236}">
                <a16:creationId xmlns:a16="http://schemas.microsoft.com/office/drawing/2014/main" id="{2F157EDF-832C-4BA5-8339-BEE4B10D7543}"/>
              </a:ext>
            </a:extLst>
          </p:cNvPr>
          <p:cNvSpPr/>
          <p:nvPr/>
        </p:nvSpPr>
        <p:spPr>
          <a:xfrm>
            <a:off x="838284" y="7479207"/>
            <a:ext cx="1296000" cy="12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Arial"/>
              <a:ea typeface="微软雅黑"/>
            </a:endParaRPr>
          </a:p>
        </p:txBody>
      </p:sp>
      <p:grpSp>
        <p:nvGrpSpPr>
          <p:cNvPr id="33" name="Group 34">
            <a:extLst>
              <a:ext uri="{FF2B5EF4-FFF2-40B4-BE49-F238E27FC236}">
                <a16:creationId xmlns:a16="http://schemas.microsoft.com/office/drawing/2014/main" id="{C96CCA6F-57D9-4256-B1E0-6E4237647F04}"/>
              </a:ext>
            </a:extLst>
          </p:cNvPr>
          <p:cNvGrpSpPr/>
          <p:nvPr/>
        </p:nvGrpSpPr>
        <p:grpSpPr>
          <a:xfrm>
            <a:off x="2604090" y="7530215"/>
            <a:ext cx="6990051" cy="1418360"/>
            <a:chOff x="6382059" y="1989669"/>
            <a:chExt cx="2736304" cy="945573"/>
          </a:xfrm>
        </p:grpSpPr>
        <p:sp>
          <p:nvSpPr>
            <p:cNvPr id="34" name="TextBox 27">
              <a:extLst>
                <a:ext uri="{FF2B5EF4-FFF2-40B4-BE49-F238E27FC236}">
                  <a16:creationId xmlns:a16="http://schemas.microsoft.com/office/drawing/2014/main" id="{E41939AF-A87B-4C45-8E74-DFB096AB7375}"/>
                </a:ext>
              </a:extLst>
            </p:cNvPr>
            <p:cNvSpPr txBox="1"/>
            <p:nvPr/>
          </p:nvSpPr>
          <p:spPr>
            <a:xfrm>
              <a:off x="6382059" y="2319689"/>
              <a:ext cx="273630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/>
              <a:r>
                <a:rPr lang="en-US" altLang="ko-KR" sz="2700" b="1" dirty="0" err="1">
                  <a:solidFill>
                    <a:srgbClr val="002060"/>
                  </a:solidFill>
                  <a:latin typeface="Arial" pitchFamily="34" charset="0"/>
                  <a:ea typeface="微软雅黑"/>
                  <a:cs typeface="Arial" pitchFamily="34" charset="0"/>
                </a:rPr>
                <a:t>Pruebas</a:t>
              </a:r>
              <a:r>
                <a:rPr lang="en-US" altLang="ko-KR" sz="2700" b="1" dirty="0">
                  <a:solidFill>
                    <a:srgbClr val="002060"/>
                  </a:solidFill>
                  <a:latin typeface="Arial" pitchFamily="34" charset="0"/>
                  <a:ea typeface="微软雅黑"/>
                  <a:cs typeface="Arial" pitchFamily="34" charset="0"/>
                </a:rPr>
                <a:t> </a:t>
              </a:r>
              <a:r>
                <a:rPr lang="en-US" altLang="ko-KR" sz="2700" b="1" dirty="0" err="1">
                  <a:solidFill>
                    <a:srgbClr val="002060"/>
                  </a:solidFill>
                  <a:latin typeface="Arial" pitchFamily="34" charset="0"/>
                  <a:ea typeface="微软雅黑"/>
                  <a:cs typeface="Arial" pitchFamily="34" charset="0"/>
                </a:rPr>
                <a:t>selectivas</a:t>
              </a:r>
              <a:r>
                <a:rPr lang="en-US" altLang="ko-KR" sz="2700" b="1" dirty="0">
                  <a:solidFill>
                    <a:srgbClr val="002060"/>
                  </a:solidFill>
                  <a:latin typeface="Arial" pitchFamily="34" charset="0"/>
                  <a:ea typeface="微软雅黑"/>
                  <a:cs typeface="Arial" pitchFamily="34" charset="0"/>
                </a:rPr>
                <a:t>, </a:t>
              </a:r>
              <a:r>
                <a:rPr lang="en-US" altLang="ko-KR" sz="2700" b="1" dirty="0" err="1">
                  <a:solidFill>
                    <a:srgbClr val="002060"/>
                  </a:solidFill>
                  <a:latin typeface="Arial" pitchFamily="34" charset="0"/>
                  <a:ea typeface="微软雅黑"/>
                  <a:cs typeface="Arial" pitchFamily="34" charset="0"/>
                </a:rPr>
                <a:t>pacientes</a:t>
              </a:r>
              <a:r>
                <a:rPr lang="en-US" altLang="ko-KR" sz="2700" b="1" dirty="0">
                  <a:solidFill>
                    <a:srgbClr val="002060"/>
                  </a:solidFill>
                  <a:latin typeface="Arial" pitchFamily="34" charset="0"/>
                  <a:ea typeface="微软雅黑"/>
                  <a:cs typeface="Arial" pitchFamily="34" charset="0"/>
                </a:rPr>
                <a:t> </a:t>
              </a:r>
              <a:r>
                <a:rPr lang="en-US" altLang="ko-KR" sz="2700" b="1" dirty="0" err="1">
                  <a:solidFill>
                    <a:srgbClr val="002060"/>
                  </a:solidFill>
                  <a:latin typeface="Arial" pitchFamily="34" charset="0"/>
                  <a:ea typeface="微软雅黑"/>
                  <a:cs typeface="Arial" pitchFamily="34" charset="0"/>
                </a:rPr>
                <a:t>vulnerables</a:t>
              </a:r>
              <a:r>
                <a:rPr lang="en-US" altLang="ko-KR" sz="2700" b="1" dirty="0">
                  <a:solidFill>
                    <a:srgbClr val="002060"/>
                  </a:solidFill>
                  <a:latin typeface="Arial" pitchFamily="34" charset="0"/>
                  <a:ea typeface="微软雅黑"/>
                  <a:cs typeface="Arial" pitchFamily="34" charset="0"/>
                </a:rPr>
                <a:t> y </a:t>
              </a:r>
              <a:r>
                <a:rPr lang="en-US" altLang="ko-KR" sz="2700" b="1" dirty="0" err="1">
                  <a:solidFill>
                    <a:srgbClr val="002060"/>
                  </a:solidFill>
                  <a:latin typeface="Arial" pitchFamily="34" charset="0"/>
                  <a:ea typeface="微软雅黑"/>
                  <a:cs typeface="Arial" pitchFamily="34" charset="0"/>
                </a:rPr>
                <a:t>convivencia</a:t>
              </a:r>
              <a:r>
                <a:rPr lang="en-US" altLang="ko-KR" sz="2700" b="1" dirty="0">
                  <a:solidFill>
                    <a:srgbClr val="002060"/>
                  </a:solidFill>
                  <a:latin typeface="Arial" pitchFamily="34" charset="0"/>
                  <a:ea typeface="微软雅黑"/>
                  <a:cs typeface="Arial" pitchFamily="34" charset="0"/>
                </a:rPr>
                <a:t> con el virus</a:t>
              </a:r>
            </a:p>
          </p:txBody>
        </p:sp>
        <p:sp>
          <p:nvSpPr>
            <p:cNvPr id="37" name="TextBox 28">
              <a:extLst>
                <a:ext uri="{FF2B5EF4-FFF2-40B4-BE49-F238E27FC236}">
                  <a16:creationId xmlns:a16="http://schemas.microsoft.com/office/drawing/2014/main" id="{C973CFBD-2766-4D47-AE0F-D7379F7DE512}"/>
                </a:ext>
              </a:extLst>
            </p:cNvPr>
            <p:cNvSpPr txBox="1"/>
            <p:nvPr/>
          </p:nvSpPr>
          <p:spPr>
            <a:xfrm>
              <a:off x="6382059" y="1989669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/>
              <a:r>
                <a:rPr lang="en-US" altLang="ko-KR" sz="3000" b="1" dirty="0">
                  <a:solidFill>
                    <a:srgbClr val="002060"/>
                  </a:solidFill>
                  <a:latin typeface="Arial"/>
                  <a:ea typeface="微软雅黑"/>
                </a:rPr>
                <a:t>QUINTA Y SEXTA OLA</a:t>
              </a:r>
              <a:endParaRPr lang="ko-KR" altLang="en-US" sz="3000" b="1" dirty="0">
                <a:solidFill>
                  <a:srgbClr val="00206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5574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83200124"/>
              </p:ext>
            </p:extLst>
          </p:nvPr>
        </p:nvGraphicFramePr>
        <p:xfrm>
          <a:off x="1059323" y="2112856"/>
          <a:ext cx="8362950" cy="6509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1FEF1BB-030B-C247-B85D-B38080A2F4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1148" y="103688"/>
            <a:ext cx="18329148" cy="10310146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62681864"/>
              </p:ext>
            </p:extLst>
          </p:nvPr>
        </p:nvGraphicFramePr>
        <p:xfrm>
          <a:off x="-1096462" y="169224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176" y="161965"/>
            <a:ext cx="3231078" cy="1282590"/>
          </a:xfrm>
          <a:prstGeom prst="rect">
            <a:avLst/>
          </a:prstGeom>
        </p:spPr>
      </p:pic>
      <p:sp>
        <p:nvSpPr>
          <p:cNvPr id="6" name="文本框 25"/>
          <p:cNvSpPr txBox="1"/>
          <p:nvPr/>
        </p:nvSpPr>
        <p:spPr>
          <a:xfrm>
            <a:off x="782572" y="885682"/>
            <a:ext cx="854073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371600">
              <a:defRPr/>
            </a:pPr>
            <a:r>
              <a:rPr lang="en-US" altLang="zh-CN" sz="4800" b="1" dirty="0">
                <a:solidFill>
                  <a:srgbClr val="002060"/>
                </a:solidFill>
                <a:latin typeface="Arial"/>
                <a:ea typeface="微软雅黑"/>
                <a:cs typeface="经典综艺体简" panose="02010609000101010101" pitchFamily="49" charset="-122"/>
              </a:rPr>
              <a:t>¿QUÉ HEMOS APRENDIDO?</a:t>
            </a:r>
            <a:endParaRPr lang="zh-CN" altLang="en-US" sz="4800" b="1" dirty="0">
              <a:solidFill>
                <a:srgbClr val="002060"/>
              </a:solidFill>
              <a:latin typeface="Arial"/>
              <a:ea typeface="微软雅黑"/>
              <a:cs typeface="经典综艺体简" panose="02010609000101010101" pitchFamily="49" charset="-122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73467824"/>
              </p:ext>
            </p:extLst>
          </p:nvPr>
        </p:nvGraphicFramePr>
        <p:xfrm>
          <a:off x="8152657" y="2159021"/>
          <a:ext cx="11430816" cy="6509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2768803" y="8014558"/>
            <a:ext cx="2198524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ODS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0" name="Flecha circular 9"/>
          <p:cNvSpPr/>
          <p:nvPr/>
        </p:nvSpPr>
        <p:spPr>
          <a:xfrm rot="19171094">
            <a:off x="9594208" y="2284119"/>
            <a:ext cx="5040000" cy="6480000"/>
          </a:xfrm>
          <a:prstGeom prst="circularArrow">
            <a:avLst>
              <a:gd name="adj1" fmla="val 6898"/>
              <a:gd name="adj2" fmla="val 465012"/>
              <a:gd name="adj3" fmla="val 16750847"/>
              <a:gd name="adj4" fmla="val 15184141"/>
              <a:gd name="adj5" fmla="val 804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lecha circular 10"/>
          <p:cNvSpPr/>
          <p:nvPr/>
        </p:nvSpPr>
        <p:spPr>
          <a:xfrm rot="14735211">
            <a:off x="10927775" y="3100288"/>
            <a:ext cx="5040000" cy="6480000"/>
          </a:xfrm>
          <a:prstGeom prst="circularArrow">
            <a:avLst>
              <a:gd name="adj1" fmla="val 6898"/>
              <a:gd name="adj2" fmla="val 465012"/>
              <a:gd name="adj3" fmla="val 16750847"/>
              <a:gd name="adj4" fmla="val 15184141"/>
              <a:gd name="adj5" fmla="val 804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lecha circular 11"/>
          <p:cNvSpPr/>
          <p:nvPr/>
        </p:nvSpPr>
        <p:spPr>
          <a:xfrm rot="3545156">
            <a:off x="12485738" y="1483669"/>
            <a:ext cx="5040000" cy="6480000"/>
          </a:xfrm>
          <a:prstGeom prst="circularArrow">
            <a:avLst>
              <a:gd name="adj1" fmla="val 6898"/>
              <a:gd name="adj2" fmla="val 465012"/>
              <a:gd name="adj3" fmla="val 16750847"/>
              <a:gd name="adj4" fmla="val 15184141"/>
              <a:gd name="adj5" fmla="val 804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lecha circular 12"/>
          <p:cNvSpPr/>
          <p:nvPr/>
        </p:nvSpPr>
        <p:spPr>
          <a:xfrm rot="8121900">
            <a:off x="12447326" y="2173811"/>
            <a:ext cx="5040000" cy="6480000"/>
          </a:xfrm>
          <a:prstGeom prst="circularArrow">
            <a:avLst>
              <a:gd name="adj1" fmla="val 6898"/>
              <a:gd name="adj2" fmla="val 465012"/>
              <a:gd name="adj3" fmla="val 16750847"/>
              <a:gd name="adj4" fmla="val 15184141"/>
              <a:gd name="adj5" fmla="val 804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5070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5DD0EFC-265D-0C4C-B362-683464EF4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1"/>
          </a:xfrm>
        </p:spPr>
      </p:pic>
      <p:sp>
        <p:nvSpPr>
          <p:cNvPr id="6" name="Google Shape;675;p55"/>
          <p:cNvSpPr txBox="1">
            <a:spLocks/>
          </p:cNvSpPr>
          <p:nvPr/>
        </p:nvSpPr>
        <p:spPr>
          <a:xfrm>
            <a:off x="5673928" y="2223776"/>
            <a:ext cx="6828800" cy="86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/>
              <a:t>GRACIAS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475" y="3636036"/>
            <a:ext cx="4567049" cy="231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62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FEF1BB-030B-C247-B85D-B38080A2F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1148" y="0"/>
            <a:ext cx="18329148" cy="10310146"/>
          </a:xfrm>
        </p:spPr>
      </p:pic>
      <p:sp>
        <p:nvSpPr>
          <p:cNvPr id="4" name="文本框 10"/>
          <p:cNvSpPr txBox="1"/>
          <p:nvPr/>
        </p:nvSpPr>
        <p:spPr>
          <a:xfrm>
            <a:off x="274908" y="1058332"/>
            <a:ext cx="1476538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5400" b="1" dirty="0">
                <a:solidFill>
                  <a:srgbClr val="002060"/>
                </a:solidFill>
                <a:latin typeface="Arial"/>
                <a:ea typeface="微软雅黑"/>
                <a:cs typeface="经典综艺体简" panose="02010609000101010101" pitchFamily="49" charset="-122"/>
              </a:rPr>
              <a:t>LA POTENCIA DE LA SANIDAD MADRILEÑA</a:t>
            </a:r>
            <a:endParaRPr lang="zh-CN" altLang="en-US" sz="5400" b="1" dirty="0">
              <a:solidFill>
                <a:srgbClr val="002060"/>
              </a:solidFill>
              <a:latin typeface="Arial"/>
              <a:ea typeface="微软雅黑"/>
              <a:cs typeface="经典综艺体简" panose="02010609000101010101" pitchFamily="49" charset="-12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68" y="2689452"/>
            <a:ext cx="6117336" cy="4588002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600560602"/>
              </p:ext>
            </p:extLst>
          </p:nvPr>
        </p:nvGraphicFramePr>
        <p:xfrm>
          <a:off x="5971484" y="1707539"/>
          <a:ext cx="12028386" cy="689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427" y="1048996"/>
            <a:ext cx="2540234" cy="100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3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273" y="344454"/>
            <a:ext cx="2540234" cy="100835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056" y="2886160"/>
            <a:ext cx="4762500" cy="65532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62444" y="1028047"/>
            <a:ext cx="11338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755">
              <a:buClr>
                <a:srgbClr val="000000"/>
              </a:buClr>
            </a:pPr>
            <a:r>
              <a:rPr lang="es-ES" sz="48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EL INICIO DE LA PANDEMIA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909" y="2886160"/>
            <a:ext cx="4914243" cy="6555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01005" y="2883760"/>
            <a:ext cx="5111579" cy="65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91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6"/>
          <p:cNvSpPr/>
          <p:nvPr/>
        </p:nvSpPr>
        <p:spPr>
          <a:xfrm>
            <a:off x="1731647" y="2285049"/>
            <a:ext cx="14606112" cy="6580721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30379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685784"/>
            <a:endParaRPr sz="3600">
              <a:solidFill>
                <a:prstClr val="white"/>
              </a:solidFill>
              <a:latin typeface="Trebuchet MS" panose="020B0603020202020204"/>
              <a:cs typeface="Arial"/>
              <a:sym typeface="Arial"/>
            </a:endParaRPr>
          </a:p>
        </p:txBody>
      </p:sp>
      <p:sp>
        <p:nvSpPr>
          <p:cNvPr id="242" name="Google Shape;242;p26"/>
          <p:cNvSpPr txBox="1">
            <a:spLocks noGrp="1"/>
          </p:cNvSpPr>
          <p:nvPr>
            <p:ph type="title" idx="4294967295"/>
          </p:nvPr>
        </p:nvSpPr>
        <p:spPr>
          <a:xfrm>
            <a:off x="-262954" y="54063"/>
            <a:ext cx="15546362" cy="13524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460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HA AFECTADO ESTA PANDEMIA AL MUNDO</a:t>
            </a:r>
            <a:endParaRPr sz="4601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8572" y="136848"/>
            <a:ext cx="2989853" cy="1186835"/>
          </a:xfrm>
          <a:prstGeom prst="rect">
            <a:avLst/>
          </a:prstGeom>
        </p:spPr>
      </p:pic>
      <p:sp>
        <p:nvSpPr>
          <p:cNvPr id="7" name="Google Shape;255;p27"/>
          <p:cNvSpPr txBox="1">
            <a:spLocks/>
          </p:cNvSpPr>
          <p:nvPr/>
        </p:nvSpPr>
        <p:spPr>
          <a:xfrm>
            <a:off x="453005" y="4719375"/>
            <a:ext cx="16878653" cy="2214695"/>
          </a:xfrm>
          <a:prstGeom prst="rect">
            <a:avLst/>
          </a:prstGeom>
        </p:spPr>
        <p:txBody>
          <a:bodyPr spcFirstLastPara="1" vert="horz" wrap="square" lIns="137138" tIns="137138" rIns="137138" bIns="137138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371566">
              <a:spcBef>
                <a:spcPts val="0"/>
              </a:spcBef>
            </a:pPr>
            <a:r>
              <a:rPr lang="en" sz="12000" dirty="0">
                <a:solidFill>
                  <a:srgbClr val="FFFFFF"/>
                </a:solidFill>
                <a:latin typeface="Trebuchet MS" panose="020B0603020202020204"/>
                <a:sym typeface="Arial"/>
              </a:rPr>
              <a:t>516</a:t>
            </a:r>
            <a:r>
              <a:rPr lang="en" sz="14400" dirty="0">
                <a:solidFill>
                  <a:srgbClr val="FFFFFF"/>
                </a:solidFill>
                <a:latin typeface="Trebuchet MS" panose="020B0603020202020204"/>
                <a:sym typeface="Arial"/>
              </a:rPr>
              <a:t> </a:t>
            </a:r>
            <a:r>
              <a:rPr lang="en" sz="6600" dirty="0">
                <a:solidFill>
                  <a:srgbClr val="FFFFFF"/>
                </a:solidFill>
                <a:latin typeface="Trebuchet MS" panose="020B0603020202020204"/>
                <a:sym typeface="Arial"/>
              </a:rPr>
              <a:t>millones casos positivos</a:t>
            </a:r>
          </a:p>
          <a:p>
            <a:pPr algn="ctr" defTabSz="1371566">
              <a:spcBef>
                <a:spcPts val="0"/>
              </a:spcBef>
            </a:pPr>
            <a:r>
              <a:rPr lang="en" sz="12000" dirty="0">
                <a:solidFill>
                  <a:srgbClr val="FFFFFF"/>
                </a:solidFill>
                <a:latin typeface="Trebuchet MS" panose="020B0603020202020204"/>
                <a:sym typeface="Arial"/>
              </a:rPr>
              <a:t>6,2</a:t>
            </a:r>
            <a:r>
              <a:rPr lang="en" sz="6600" dirty="0">
                <a:solidFill>
                  <a:srgbClr val="FFFFFF"/>
                </a:solidFill>
                <a:latin typeface="Trebuchet MS" panose="020B0603020202020204"/>
                <a:sym typeface="Arial"/>
              </a:rPr>
              <a:t> millones de fallecidos</a:t>
            </a:r>
          </a:p>
          <a:p>
            <a:pPr algn="ctr" defTabSz="1371566">
              <a:spcBef>
                <a:spcPts val="0"/>
              </a:spcBef>
            </a:pPr>
            <a:r>
              <a:rPr lang="es-ES" sz="12000" dirty="0">
                <a:solidFill>
                  <a:prstClr val="white"/>
                </a:solidFill>
                <a:latin typeface="Trebuchet MS" panose="020B0603020202020204"/>
                <a:sym typeface="Arial"/>
              </a:rPr>
              <a:t>255</a:t>
            </a:r>
            <a:r>
              <a:rPr lang="es-ES" sz="7200" dirty="0">
                <a:solidFill>
                  <a:prstClr val="white"/>
                </a:solidFill>
                <a:latin typeface="Trebuchet MS" panose="020B0603020202020204"/>
                <a:sym typeface="Arial"/>
              </a:rPr>
              <a:t> </a:t>
            </a:r>
            <a:r>
              <a:rPr lang="es-ES" sz="6401" dirty="0">
                <a:solidFill>
                  <a:prstClr val="white"/>
                </a:solidFill>
                <a:latin typeface="Trebuchet MS" panose="020B0603020202020204"/>
                <a:sym typeface="Arial"/>
              </a:rPr>
              <a:t>millones de empleos perdidos</a:t>
            </a:r>
          </a:p>
          <a:p>
            <a:pPr algn="ctr" defTabSz="1371566">
              <a:spcBef>
                <a:spcPts val="0"/>
              </a:spcBef>
            </a:pPr>
            <a:r>
              <a:rPr lang="es-ES" sz="12000" dirty="0">
                <a:solidFill>
                  <a:prstClr val="white"/>
                </a:solidFill>
                <a:latin typeface="Trebuchet MS" panose="020B0603020202020204"/>
                <a:sym typeface="Arial"/>
              </a:rPr>
              <a:t>246</a:t>
            </a:r>
            <a:r>
              <a:rPr lang="es-ES" sz="6401" dirty="0">
                <a:solidFill>
                  <a:prstClr val="white"/>
                </a:solidFill>
                <a:latin typeface="Trebuchet MS" panose="020B0603020202020204"/>
                <a:sym typeface="Arial"/>
              </a:rPr>
              <a:t> millones de casos de depresión grave </a:t>
            </a:r>
          </a:p>
          <a:p>
            <a:pPr algn="ctr" defTabSz="1371566">
              <a:spcBef>
                <a:spcPts val="0"/>
              </a:spcBef>
            </a:pPr>
            <a:endParaRPr lang="en" sz="6600" dirty="0">
              <a:solidFill>
                <a:srgbClr val="FFFFFF"/>
              </a:solidFill>
              <a:latin typeface="Trebuchet MS" panose="020B0603020202020204"/>
              <a:sym typeface="Arial"/>
            </a:endParaRPr>
          </a:p>
          <a:p>
            <a:pPr algn="ctr" defTabSz="1371566">
              <a:spcBef>
                <a:spcPts val="0"/>
              </a:spcBef>
            </a:pPr>
            <a:endParaRPr lang="en" sz="6600" dirty="0">
              <a:solidFill>
                <a:srgbClr val="FFFFFF"/>
              </a:solidFill>
              <a:latin typeface="Trebuchet MS" panose="020B060302020202020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757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933DF4-45FF-7743-8CAF-E9F177532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6982"/>
            <a:ext cx="18304932" cy="10296525"/>
          </a:xfrm>
        </p:spPr>
      </p:pic>
      <p:sp>
        <p:nvSpPr>
          <p:cNvPr id="6" name="CuadroTexto 5"/>
          <p:cNvSpPr txBox="1"/>
          <p:nvPr/>
        </p:nvSpPr>
        <p:spPr>
          <a:xfrm>
            <a:off x="1062444" y="1028047"/>
            <a:ext cx="11338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755">
              <a:buClr>
                <a:srgbClr val="000000"/>
              </a:buClr>
            </a:pPr>
            <a:r>
              <a:rPr lang="es-ES" sz="48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EL INICIO DE LA PANDEMIA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214844" y="1180447"/>
            <a:ext cx="11338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755">
              <a:buClr>
                <a:srgbClr val="000000"/>
              </a:buClr>
            </a:pPr>
            <a:r>
              <a:rPr lang="es-ES" sz="48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EL INICIO DE LA PANDEMIA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8572" y="730265"/>
            <a:ext cx="2989853" cy="118683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67" y="3115446"/>
            <a:ext cx="4838700" cy="4838700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717891" y="924284"/>
            <a:ext cx="13612790" cy="534415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15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57189"/>
            <a:r>
              <a:rPr lang="en" sz="4400" b="1" spc="-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DATOS GLOBALES EN LA COMUNIDAD DE MADRID</a:t>
            </a:r>
            <a:endParaRPr lang="es-ES" sz="4400" spc="-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478487923"/>
              </p:ext>
            </p:extLst>
          </p:nvPr>
        </p:nvGraphicFramePr>
        <p:xfrm>
          <a:off x="7426037" y="2479964"/>
          <a:ext cx="8659090" cy="5735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72421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A2A44C0-6C22-CC44-B7A4-1F614E078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8288000" cy="10287000"/>
          </a:xfrm>
          <a:prstGeom prst="rect">
            <a:avLst/>
          </a:prstGeom>
        </p:spPr>
      </p:pic>
      <p:sp>
        <p:nvSpPr>
          <p:cNvPr id="5" name="Google Shape;220;p28"/>
          <p:cNvSpPr txBox="1">
            <a:spLocks noGrp="1"/>
          </p:cNvSpPr>
          <p:nvPr>
            <p:ph type="title" idx="4294967295"/>
          </p:nvPr>
        </p:nvSpPr>
        <p:spPr>
          <a:xfrm>
            <a:off x="639336" y="581892"/>
            <a:ext cx="12827282" cy="833236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‘MODELO MADRID FRENTE AL COVID’</a:t>
            </a:r>
            <a:endParaRPr sz="3600" b="1" cap="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8572" y="238122"/>
            <a:ext cx="2989853" cy="1186835"/>
          </a:xfrm>
          <a:prstGeom prst="rect">
            <a:avLst/>
          </a:prstGeom>
        </p:spPr>
      </p:pic>
      <p:grpSp>
        <p:nvGrpSpPr>
          <p:cNvPr id="8" name="Google Shape;231;p28"/>
          <p:cNvGrpSpPr/>
          <p:nvPr/>
        </p:nvGrpSpPr>
        <p:grpSpPr>
          <a:xfrm>
            <a:off x="6544831" y="2687782"/>
            <a:ext cx="4614604" cy="4655127"/>
            <a:chOff x="3152969" y="1163229"/>
            <a:chExt cx="2833322" cy="2795941"/>
          </a:xfrm>
          <a:solidFill>
            <a:srgbClr val="0070C0"/>
          </a:solidFill>
        </p:grpSpPr>
        <p:sp>
          <p:nvSpPr>
            <p:cNvPr id="9" name="Google Shape;232;p28"/>
            <p:cNvSpPr/>
            <p:nvPr/>
          </p:nvSpPr>
          <p:spPr>
            <a:xfrm rot="3600185">
              <a:off x="3152969" y="1184511"/>
              <a:ext cx="2774659" cy="2774659"/>
            </a:xfrm>
            <a:prstGeom prst="blockArc">
              <a:avLst>
                <a:gd name="adj1" fmla="val 12622480"/>
                <a:gd name="adj2" fmla="val 19781569"/>
                <a:gd name="adj3" fmla="val 20773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33;p28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name="adj1" fmla="val 12622480"/>
                <a:gd name="adj2" fmla="val 19662822"/>
                <a:gd name="adj3" fmla="val 20729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34;p28"/>
            <p:cNvSpPr/>
            <p:nvPr/>
          </p:nvSpPr>
          <p:spPr>
            <a:xfrm rot="17999815">
              <a:off x="3211632" y="1184114"/>
              <a:ext cx="2774659" cy="2774659"/>
            </a:xfrm>
            <a:prstGeom prst="blockArc">
              <a:avLst>
                <a:gd name="adj1" fmla="val 12622480"/>
                <a:gd name="adj2" fmla="val 19703271"/>
                <a:gd name="adj3" fmla="val 20851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" name="Google Shape;235;p28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  <a:grpFill/>
          </p:grpSpPr>
          <p:sp>
            <p:nvSpPr>
              <p:cNvPr id="24" name="Google Shape;236;p28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002060"/>
              </a:solidFill>
              <a:ln>
                <a:noFill/>
              </a:ln>
              <a:effectLst>
                <a:outerShdw blurRad="142875" algn="bl" rotWithShape="0">
                  <a:schemeClr val="dk1">
                    <a:alpha val="43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37;p28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238;p28"/>
            <p:cNvGrpSpPr/>
            <p:nvPr/>
          </p:nvGrpSpPr>
          <p:grpSpPr>
            <a:xfrm>
              <a:off x="4267326" y="1183598"/>
              <a:ext cx="578505" cy="578995"/>
              <a:chOff x="1973295" y="814894"/>
              <a:chExt cx="581471" cy="581437"/>
            </a:xfrm>
            <a:grpFill/>
          </p:grpSpPr>
          <p:sp>
            <p:nvSpPr>
              <p:cNvPr id="22" name="Google Shape;239;p28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002060"/>
              </a:solidFill>
              <a:ln>
                <a:noFill/>
              </a:ln>
              <a:effectLst>
                <a:outerShdw blurRad="142875" algn="bl" rotWithShape="0">
                  <a:schemeClr val="dk1">
                    <a:alpha val="43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40;p28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Google Shape;241;p28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  <a:grpFill/>
          </p:grpSpPr>
          <p:sp>
            <p:nvSpPr>
              <p:cNvPr id="20" name="Google Shape;242;p28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002060"/>
              </a:solidFill>
              <a:ln>
                <a:noFill/>
              </a:ln>
              <a:effectLst>
                <a:outerShdw blurRad="142875" algn="bl" rotWithShape="0">
                  <a:schemeClr val="dk1">
                    <a:alpha val="43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43;p28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" name="Google Shape;244;p28"/>
            <p:cNvSpPr txBox="1"/>
            <p:nvPr/>
          </p:nvSpPr>
          <p:spPr>
            <a:xfrm>
              <a:off x="4301993" y="1241567"/>
              <a:ext cx="509100" cy="267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40">
                <a:buClr>
                  <a:srgbClr val="000000"/>
                </a:buClr>
              </a:pPr>
              <a:r>
                <a:rPr lang="en" sz="2133" b="1" kern="0" dirty="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02 </a:t>
              </a:r>
              <a:endParaRPr sz="2133" b="1" kern="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8" name="Google Shape;245;p28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40">
                <a:buClr>
                  <a:srgbClr val="000000"/>
                </a:buClr>
              </a:pPr>
              <a:r>
                <a:rPr lang="en" sz="2133" b="1" kern="0" dirty="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01 </a:t>
              </a:r>
              <a:endParaRPr sz="2133" b="1" kern="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9" name="Google Shape;246;p28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40">
                <a:buClr>
                  <a:srgbClr val="000000"/>
                </a:buClr>
              </a:pPr>
              <a:r>
                <a:rPr lang="en" sz="2133" b="1" kern="0" dirty="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03 </a:t>
              </a:r>
              <a:endParaRPr sz="2133" b="1" kern="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6" name="Google Shape;225;p28"/>
          <p:cNvGrpSpPr/>
          <p:nvPr/>
        </p:nvGrpSpPr>
        <p:grpSpPr>
          <a:xfrm>
            <a:off x="10691587" y="2324815"/>
            <a:ext cx="6768664" cy="1719600"/>
            <a:chOff x="5209838" y="936657"/>
            <a:chExt cx="3495572" cy="1289700"/>
          </a:xfrm>
        </p:grpSpPr>
        <p:sp>
          <p:nvSpPr>
            <p:cNvPr id="27" name="Google Shape;226;p28"/>
            <p:cNvSpPr txBox="1"/>
            <p:nvPr/>
          </p:nvSpPr>
          <p:spPr>
            <a:xfrm>
              <a:off x="5771974" y="936657"/>
              <a:ext cx="2933436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r>
                <a:rPr lang="en" sz="28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Inter"/>
                  <a:cs typeface="Arial" panose="020B0604020202020204" pitchFamily="34" charset="0"/>
                  <a:sym typeface="Inter"/>
                </a:rPr>
                <a:t>Un modelo que es</a:t>
              </a:r>
              <a:br>
                <a:rPr lang="en" sz="28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Inter"/>
                  <a:cs typeface="Arial" panose="020B0604020202020204" pitchFamily="34" charset="0"/>
                  <a:sym typeface="Inter"/>
                </a:rPr>
              </a:br>
              <a:r>
                <a:rPr lang="en" sz="28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Inter"/>
                  <a:cs typeface="Arial" panose="020B0604020202020204" pitchFamily="34" charset="0"/>
                  <a:sym typeface="Inter"/>
                </a:rPr>
                <a:t>SOSTENIBLE EN EL TIEMPO</a:t>
              </a:r>
              <a:endParaRPr sz="2800" b="1" kern="0" dirty="0">
                <a:solidFill>
                  <a:srgbClr val="002060"/>
                </a:solidFill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endParaRPr>
            </a:p>
            <a:p>
              <a:pPr defTabSz="1219140">
                <a:buClr>
                  <a:srgbClr val="000000"/>
                </a:buClr>
              </a:pPr>
              <a:endParaRPr sz="1200" b="1" kern="0" dirty="0">
                <a:solidFill>
                  <a:srgbClr val="000C18"/>
                </a:solidFill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endParaRPr>
            </a:p>
          </p:txBody>
        </p:sp>
        <p:cxnSp>
          <p:nvCxnSpPr>
            <p:cNvPr id="28" name="Google Shape;227;p28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oval" w="med" len="med"/>
            </a:ln>
          </p:spPr>
        </p:cxnSp>
      </p:grpSp>
      <p:cxnSp>
        <p:nvCxnSpPr>
          <p:cNvPr id="29" name="Google Shape;230;p28"/>
          <p:cNvCxnSpPr/>
          <p:nvPr/>
        </p:nvCxnSpPr>
        <p:spPr>
          <a:xfrm>
            <a:off x="9889914" y="2919157"/>
            <a:ext cx="1537179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30" name="Google Shape;229;p28"/>
          <p:cNvSpPr txBox="1"/>
          <p:nvPr/>
        </p:nvSpPr>
        <p:spPr>
          <a:xfrm>
            <a:off x="11937340" y="5283951"/>
            <a:ext cx="5948877" cy="1334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r>
              <a:rPr lang="es-ES" sz="2800" b="1" kern="0" dirty="0">
                <a:solidFill>
                  <a:srgbClr val="002060"/>
                </a:solidFill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Un modelo que ha permitido AVANZAR COMO SOCIEDAD</a:t>
            </a:r>
            <a:endParaRPr sz="2800" b="1" kern="0" dirty="0">
              <a:solidFill>
                <a:srgbClr val="002060"/>
              </a:solidFill>
              <a:latin typeface="Arial" panose="020B0604020202020204" pitchFamily="34" charset="0"/>
              <a:ea typeface="Inter"/>
              <a:cs typeface="Arial" panose="020B0604020202020204" pitchFamily="34" charset="0"/>
              <a:sym typeface="Inter"/>
            </a:endParaRPr>
          </a:p>
          <a:p>
            <a:pPr defTabSz="1219140">
              <a:buClr>
                <a:srgbClr val="000000"/>
              </a:buClr>
            </a:pPr>
            <a:endParaRPr sz="1067" b="1" kern="0" dirty="0">
              <a:solidFill>
                <a:srgbClr val="000C1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1" name="Google Shape;230;p28"/>
          <p:cNvCxnSpPr/>
          <p:nvPr/>
        </p:nvCxnSpPr>
        <p:spPr>
          <a:xfrm>
            <a:off x="11074104" y="5828612"/>
            <a:ext cx="705979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32" name="Google Shape;223;p28"/>
          <p:cNvSpPr txBox="1"/>
          <p:nvPr/>
        </p:nvSpPr>
        <p:spPr>
          <a:xfrm>
            <a:off x="1579418" y="5283951"/>
            <a:ext cx="5060066" cy="1274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r>
              <a:rPr lang="es-ES" sz="2800" b="1" kern="0" dirty="0">
                <a:solidFill>
                  <a:srgbClr val="002060"/>
                </a:solidFill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Un modelo que conjuga ECONOMÍA Y SALUD</a:t>
            </a:r>
            <a:r>
              <a:rPr lang="en" sz="1067" kern="0" dirty="0">
                <a:solidFill>
                  <a:srgbClr val="000C18"/>
                </a:solidFill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.</a:t>
            </a:r>
            <a:endParaRPr sz="1067" b="1" kern="0" dirty="0">
              <a:solidFill>
                <a:srgbClr val="000C18"/>
              </a:solidFill>
              <a:latin typeface="Arial" panose="020B0604020202020204" pitchFamily="34" charset="0"/>
              <a:ea typeface="Inter"/>
              <a:cs typeface="Arial" panose="020B0604020202020204" pitchFamily="34" charset="0"/>
              <a:sym typeface="Inter"/>
            </a:endParaRPr>
          </a:p>
        </p:txBody>
      </p:sp>
      <p:cxnSp>
        <p:nvCxnSpPr>
          <p:cNvPr id="33" name="Google Shape;224;p28"/>
          <p:cNvCxnSpPr/>
          <p:nvPr/>
        </p:nvCxnSpPr>
        <p:spPr>
          <a:xfrm rot="10800000">
            <a:off x="5794684" y="6026624"/>
            <a:ext cx="8448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480828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B317AA-B4F0-CA4D-9424-15208843D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8304932" cy="10296525"/>
          </a:xfrm>
        </p:spPr>
      </p:pic>
      <p:sp>
        <p:nvSpPr>
          <p:cNvPr id="113" name="空心弧 23"/>
          <p:cNvSpPr/>
          <p:nvPr/>
        </p:nvSpPr>
        <p:spPr>
          <a:xfrm rot="5400000">
            <a:off x="3072709" y="3611506"/>
            <a:ext cx="3304076" cy="3073513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rgbClr val="0073A6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E77817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文本框 25"/>
          <p:cNvSpPr txBox="1"/>
          <p:nvPr/>
        </p:nvSpPr>
        <p:spPr>
          <a:xfrm>
            <a:off x="845127" y="683049"/>
            <a:ext cx="1296868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spc="-100" noProof="0" dirty="0">
                <a:solidFill>
                  <a:srgbClr val="002060"/>
                </a:solidFill>
                <a:latin typeface="Arial" panose="020B0604020202020204" pitchFamily="34" charset="0"/>
                <a:ea typeface="方正兰亭中黑_GBK" panose="02000000000000000000" pitchFamily="2" charset="-122"/>
                <a:cs typeface="Arial" panose="020B0604020202020204" pitchFamily="34" charset="0"/>
              </a:rPr>
              <a:t>LAS CLAVES DEL ‘MODELO MADRID FRENTE AL COVID-19’</a:t>
            </a:r>
            <a:endParaRPr kumimoji="0" lang="zh-CN" altLang="en-US" sz="3600" b="1" u="none" strike="noStrike" kern="1200" cap="none" spc="-10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方正兰亭中黑_GBK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444" y="142545"/>
            <a:ext cx="2989853" cy="1186835"/>
          </a:xfrm>
          <a:prstGeom prst="rect">
            <a:avLst/>
          </a:prstGeom>
        </p:spPr>
      </p:pic>
      <p:sp>
        <p:nvSpPr>
          <p:cNvPr id="80" name="椭圆 43"/>
          <p:cNvSpPr/>
          <p:nvPr/>
        </p:nvSpPr>
        <p:spPr>
          <a:xfrm>
            <a:off x="6964863" y="3309314"/>
            <a:ext cx="664120" cy="664358"/>
          </a:xfrm>
          <a:prstGeom prst="ellipse">
            <a:avLst/>
          </a:prstGeom>
          <a:solidFill>
            <a:srgbClr val="0073A6"/>
          </a:solidFill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E77817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1" name="椭圆 48"/>
          <p:cNvSpPr/>
          <p:nvPr/>
        </p:nvSpPr>
        <p:spPr>
          <a:xfrm>
            <a:off x="7687725" y="4238223"/>
            <a:ext cx="664120" cy="664358"/>
          </a:xfrm>
          <a:prstGeom prst="ellipse">
            <a:avLst/>
          </a:prstGeom>
          <a:solidFill>
            <a:srgbClr val="0085AE"/>
          </a:solidFill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E77817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2" name="椭圆 53"/>
          <p:cNvSpPr/>
          <p:nvPr/>
        </p:nvSpPr>
        <p:spPr>
          <a:xfrm>
            <a:off x="7718453" y="5285234"/>
            <a:ext cx="664120" cy="664358"/>
          </a:xfrm>
          <a:prstGeom prst="ellipse">
            <a:avLst/>
          </a:prstGeom>
          <a:solidFill>
            <a:srgbClr val="0073A6"/>
          </a:solidFill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E77817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3" name="椭圆 58"/>
          <p:cNvSpPr/>
          <p:nvPr/>
        </p:nvSpPr>
        <p:spPr>
          <a:xfrm>
            <a:off x="6955908" y="6217740"/>
            <a:ext cx="664120" cy="664358"/>
          </a:xfrm>
          <a:prstGeom prst="ellipse">
            <a:avLst/>
          </a:prstGeom>
          <a:solidFill>
            <a:srgbClr val="0085AE"/>
          </a:solidFill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E77817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84" name="直接连接符 24"/>
          <p:cNvCxnSpPr/>
          <p:nvPr/>
        </p:nvCxnSpPr>
        <p:spPr bwMode="auto">
          <a:xfrm>
            <a:off x="5342926" y="3639268"/>
            <a:ext cx="1514786" cy="0"/>
          </a:xfrm>
          <a:prstGeom prst="line">
            <a:avLst/>
          </a:prstGeom>
          <a:solidFill>
            <a:srgbClr val="0073A6"/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  <a:miter lim="800000"/>
          </a:ln>
          <a:effectLst/>
        </p:spPr>
      </p:cxnSp>
      <p:cxnSp>
        <p:nvCxnSpPr>
          <p:cNvPr id="85" name="直接连接符 25"/>
          <p:cNvCxnSpPr/>
          <p:nvPr/>
        </p:nvCxnSpPr>
        <p:spPr bwMode="auto">
          <a:xfrm>
            <a:off x="5395099" y="6572946"/>
            <a:ext cx="1513118" cy="0"/>
          </a:xfrm>
          <a:prstGeom prst="line">
            <a:avLst/>
          </a:prstGeom>
          <a:solidFill>
            <a:srgbClr val="0073A6"/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  <a:miter lim="800000"/>
          </a:ln>
          <a:effectLst/>
        </p:spPr>
      </p:cxnSp>
      <p:cxnSp>
        <p:nvCxnSpPr>
          <p:cNvPr id="86" name="直接连接符 26"/>
          <p:cNvCxnSpPr/>
          <p:nvPr/>
        </p:nvCxnSpPr>
        <p:spPr bwMode="auto">
          <a:xfrm>
            <a:off x="6258890" y="4634127"/>
            <a:ext cx="1402009" cy="0"/>
          </a:xfrm>
          <a:prstGeom prst="line">
            <a:avLst/>
          </a:prstGeom>
          <a:solidFill>
            <a:srgbClr val="0073A6"/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  <a:miter lim="800000"/>
          </a:ln>
          <a:effectLst/>
        </p:spPr>
      </p:cxnSp>
      <p:cxnSp>
        <p:nvCxnSpPr>
          <p:cNvPr id="87" name="直接连接符 27"/>
          <p:cNvCxnSpPr/>
          <p:nvPr/>
        </p:nvCxnSpPr>
        <p:spPr bwMode="auto">
          <a:xfrm>
            <a:off x="6151657" y="5599642"/>
            <a:ext cx="1513997" cy="0"/>
          </a:xfrm>
          <a:prstGeom prst="line">
            <a:avLst/>
          </a:prstGeom>
          <a:solidFill>
            <a:srgbClr val="0073A6"/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  <a:miter lim="800000"/>
          </a:ln>
          <a:effectLst/>
        </p:spPr>
      </p:cxnSp>
      <p:sp>
        <p:nvSpPr>
          <p:cNvPr id="88" name="椭圆 33"/>
          <p:cNvSpPr/>
          <p:nvPr/>
        </p:nvSpPr>
        <p:spPr>
          <a:xfrm>
            <a:off x="5104193" y="3411694"/>
            <a:ext cx="392303" cy="392445"/>
          </a:xfrm>
          <a:prstGeom prst="ellipse">
            <a:avLst/>
          </a:prstGeom>
          <a:solidFill>
            <a:srgbClr val="0073A6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9" name="椭圆 34"/>
          <p:cNvSpPr/>
          <p:nvPr/>
        </p:nvSpPr>
        <p:spPr>
          <a:xfrm>
            <a:off x="5936580" y="4421870"/>
            <a:ext cx="392303" cy="392445"/>
          </a:xfrm>
          <a:prstGeom prst="ellipse">
            <a:avLst/>
          </a:prstGeom>
          <a:solidFill>
            <a:srgbClr val="0085AE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0" name="椭圆 35"/>
          <p:cNvSpPr/>
          <p:nvPr/>
        </p:nvSpPr>
        <p:spPr>
          <a:xfrm>
            <a:off x="5931816" y="5400693"/>
            <a:ext cx="392303" cy="392445"/>
          </a:xfrm>
          <a:prstGeom prst="ellipse">
            <a:avLst/>
          </a:prstGeom>
          <a:solidFill>
            <a:srgbClr val="0073A6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1" name="椭圆 36"/>
          <p:cNvSpPr/>
          <p:nvPr/>
        </p:nvSpPr>
        <p:spPr>
          <a:xfrm>
            <a:off x="5198947" y="6314316"/>
            <a:ext cx="392303" cy="392445"/>
          </a:xfrm>
          <a:prstGeom prst="ellipse">
            <a:avLst/>
          </a:prstGeom>
          <a:solidFill>
            <a:srgbClr val="0085AE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2" name="Freeform 847"/>
          <p:cNvSpPr>
            <a:spLocks/>
          </p:cNvSpPr>
          <p:nvPr/>
        </p:nvSpPr>
        <p:spPr bwMode="auto">
          <a:xfrm>
            <a:off x="7252493" y="3359623"/>
            <a:ext cx="76069" cy="237606"/>
          </a:xfrm>
          <a:custGeom>
            <a:avLst/>
            <a:gdLst>
              <a:gd name="T0" fmla="*/ 7 w 9"/>
              <a:gd name="T1" fmla="*/ 0 h 28"/>
              <a:gd name="T2" fmla="*/ 2 w 9"/>
              <a:gd name="T3" fmla="*/ 0 h 28"/>
              <a:gd name="T4" fmla="*/ 0 w 9"/>
              <a:gd name="T5" fmla="*/ 2 h 28"/>
              <a:gd name="T6" fmla="*/ 0 w 9"/>
              <a:gd name="T7" fmla="*/ 10 h 28"/>
              <a:gd name="T8" fmla="*/ 0 w 9"/>
              <a:gd name="T9" fmla="*/ 16 h 28"/>
              <a:gd name="T10" fmla="*/ 0 w 9"/>
              <a:gd name="T11" fmla="*/ 26 h 28"/>
              <a:gd name="T12" fmla="*/ 2 w 9"/>
              <a:gd name="T13" fmla="*/ 28 h 28"/>
              <a:gd name="T14" fmla="*/ 7 w 9"/>
              <a:gd name="T15" fmla="*/ 28 h 28"/>
              <a:gd name="T16" fmla="*/ 9 w 9"/>
              <a:gd name="T17" fmla="*/ 26 h 28"/>
              <a:gd name="T18" fmla="*/ 9 w 9"/>
              <a:gd name="T19" fmla="*/ 16 h 28"/>
              <a:gd name="T20" fmla="*/ 9 w 9"/>
              <a:gd name="T21" fmla="*/ 10 h 28"/>
              <a:gd name="T22" fmla="*/ 9 w 9"/>
              <a:gd name="T23" fmla="*/ 2 h 28"/>
              <a:gd name="T24" fmla="*/ 7 w 9"/>
              <a:gd name="T2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28">
                <a:moveTo>
                  <a:pt x="7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1" y="28"/>
                  <a:pt x="2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8" y="0"/>
                  <a:pt x="7" y="0"/>
                </a:cubicBezTo>
                <a:close/>
              </a:path>
            </a:pathLst>
          </a:custGeom>
          <a:solidFill>
            <a:srgbClr val="0073A6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E77817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3" name="矩形 61"/>
          <p:cNvSpPr/>
          <p:nvPr/>
        </p:nvSpPr>
        <p:spPr>
          <a:xfrm>
            <a:off x="7876419" y="3137969"/>
            <a:ext cx="5937395" cy="6289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defTabSz="914400">
              <a:lnSpc>
                <a:spcPct val="120000"/>
              </a:lnSpc>
            </a:pPr>
            <a:r>
              <a:rPr lang="en-US" altLang="zh-CN" sz="3200" b="1" dirty="0">
                <a:solidFill>
                  <a:srgbClr val="0085AE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CAPACIDAD SEGUIMIENTO</a:t>
            </a:r>
            <a:endParaRPr lang="zh-CN" altLang="en-US" sz="3200" b="1" dirty="0">
              <a:solidFill>
                <a:srgbClr val="0085AE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4" name="矩形 64"/>
          <p:cNvSpPr/>
          <p:nvPr/>
        </p:nvSpPr>
        <p:spPr>
          <a:xfrm>
            <a:off x="7881438" y="6405453"/>
            <a:ext cx="6120311" cy="6289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defTabSz="914400">
              <a:lnSpc>
                <a:spcPct val="120000"/>
              </a:lnSpc>
            </a:pPr>
            <a:r>
              <a:rPr lang="en-US" altLang="zh-CN" sz="3200" b="1" dirty="0">
                <a:solidFill>
                  <a:srgbClr val="0085AE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CAPACIDAD VACUNACIÓN</a:t>
            </a:r>
            <a:endParaRPr lang="zh-CN" altLang="en-US" sz="3200" b="1" dirty="0">
              <a:solidFill>
                <a:srgbClr val="0085AE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5" name="矩形 67"/>
          <p:cNvSpPr/>
          <p:nvPr/>
        </p:nvSpPr>
        <p:spPr>
          <a:xfrm>
            <a:off x="8545558" y="4376502"/>
            <a:ext cx="6327730" cy="6289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defTabSz="914400">
              <a:lnSpc>
                <a:spcPct val="120000"/>
              </a:lnSpc>
            </a:pPr>
            <a:r>
              <a:rPr lang="en-US" altLang="zh-CN" sz="3200" b="1" dirty="0">
                <a:solidFill>
                  <a:srgbClr val="0085AE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CAPACIDAD DIAGNÓSTICA</a:t>
            </a:r>
            <a:endParaRPr lang="zh-CN" altLang="en-US" sz="3200" b="1" dirty="0">
              <a:solidFill>
                <a:srgbClr val="0085AE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6" name="矩形 70"/>
          <p:cNvSpPr/>
          <p:nvPr/>
        </p:nvSpPr>
        <p:spPr>
          <a:xfrm>
            <a:off x="8545559" y="5487927"/>
            <a:ext cx="6113416" cy="6289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defTabSz="914400">
              <a:lnSpc>
                <a:spcPct val="120000"/>
              </a:lnSpc>
            </a:pPr>
            <a:r>
              <a:rPr lang="en-US" altLang="zh-CN" sz="3200" b="1" dirty="0">
                <a:solidFill>
                  <a:srgbClr val="0085AE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CAPACIDAD ASISTENCIAL</a:t>
            </a:r>
            <a:endParaRPr lang="zh-CN" altLang="en-US" sz="3200" b="1" dirty="0">
              <a:solidFill>
                <a:srgbClr val="0085AE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97" name="Google Shape;11019;p73"/>
          <p:cNvGrpSpPr/>
          <p:nvPr/>
        </p:nvGrpSpPr>
        <p:grpSpPr>
          <a:xfrm>
            <a:off x="7092157" y="3410079"/>
            <a:ext cx="409531" cy="410617"/>
            <a:chOff x="6679825" y="2693700"/>
            <a:chExt cx="257875" cy="258575"/>
          </a:xfrm>
          <a:solidFill>
            <a:sysClr val="window" lastClr="FFFFFF"/>
          </a:solidFill>
        </p:grpSpPr>
        <p:sp>
          <p:nvSpPr>
            <p:cNvPr id="98" name="Google Shape;11020;p73"/>
            <p:cNvSpPr/>
            <p:nvPr/>
          </p:nvSpPr>
          <p:spPr>
            <a:xfrm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73A6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99" name="Google Shape;11021;p73"/>
            <p:cNvSpPr/>
            <p:nvPr/>
          </p:nvSpPr>
          <p:spPr>
            <a:xfrm flipH="1"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73A6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</p:grpSp>
      <p:grpSp>
        <p:nvGrpSpPr>
          <p:cNvPr id="100" name="Google Shape;9508;p68"/>
          <p:cNvGrpSpPr/>
          <p:nvPr/>
        </p:nvGrpSpPr>
        <p:grpSpPr>
          <a:xfrm>
            <a:off x="7854613" y="4408245"/>
            <a:ext cx="353180" cy="354107"/>
            <a:chOff x="-25104475" y="2340425"/>
            <a:chExt cx="295375" cy="296150"/>
          </a:xfrm>
          <a:solidFill>
            <a:sysClr val="window" lastClr="FFFFFF"/>
          </a:solidFill>
        </p:grpSpPr>
        <p:sp>
          <p:nvSpPr>
            <p:cNvPr id="101" name="Google Shape;9509;p68"/>
            <p:cNvSpPr/>
            <p:nvPr/>
          </p:nvSpPr>
          <p:spPr>
            <a:xfrm>
              <a:off x="-25104475" y="2340425"/>
              <a:ext cx="225275" cy="296150"/>
            </a:xfrm>
            <a:custGeom>
              <a:avLst/>
              <a:gdLst/>
              <a:ahLst/>
              <a:cxnLst/>
              <a:rect l="l" t="t" r="r" b="b"/>
              <a:pathLst>
                <a:path w="9011" h="11846" extrusionOk="0">
                  <a:moveTo>
                    <a:pt x="4474" y="693"/>
                  </a:moveTo>
                  <a:cubicBezTo>
                    <a:pt x="5041" y="693"/>
                    <a:pt x="5514" y="1166"/>
                    <a:pt x="5514" y="1733"/>
                  </a:cubicBezTo>
                  <a:cubicBezTo>
                    <a:pt x="5514" y="1922"/>
                    <a:pt x="5671" y="2079"/>
                    <a:pt x="5860" y="2079"/>
                  </a:cubicBezTo>
                  <a:lnTo>
                    <a:pt x="6585" y="2079"/>
                  </a:lnTo>
                  <a:cubicBezTo>
                    <a:pt x="6774" y="2079"/>
                    <a:pt x="6931" y="2237"/>
                    <a:pt x="6931" y="2426"/>
                  </a:cubicBezTo>
                  <a:lnTo>
                    <a:pt x="6931" y="2804"/>
                  </a:lnTo>
                  <a:lnTo>
                    <a:pt x="2080" y="2804"/>
                  </a:lnTo>
                  <a:lnTo>
                    <a:pt x="2080" y="2426"/>
                  </a:lnTo>
                  <a:cubicBezTo>
                    <a:pt x="2048" y="2237"/>
                    <a:pt x="2206" y="2079"/>
                    <a:pt x="2395" y="2079"/>
                  </a:cubicBezTo>
                  <a:lnTo>
                    <a:pt x="3119" y="2079"/>
                  </a:lnTo>
                  <a:cubicBezTo>
                    <a:pt x="3308" y="2079"/>
                    <a:pt x="3466" y="1922"/>
                    <a:pt x="3466" y="1733"/>
                  </a:cubicBezTo>
                  <a:cubicBezTo>
                    <a:pt x="3466" y="1134"/>
                    <a:pt x="3939" y="693"/>
                    <a:pt x="4474" y="693"/>
                  </a:cubicBezTo>
                  <a:close/>
                  <a:moveTo>
                    <a:pt x="8003" y="2804"/>
                  </a:moveTo>
                  <a:cubicBezTo>
                    <a:pt x="8192" y="2804"/>
                    <a:pt x="8349" y="2962"/>
                    <a:pt x="8349" y="3151"/>
                  </a:cubicBezTo>
                  <a:lnTo>
                    <a:pt x="8349" y="10838"/>
                  </a:lnTo>
                  <a:lnTo>
                    <a:pt x="8286" y="10838"/>
                  </a:lnTo>
                  <a:cubicBezTo>
                    <a:pt x="8286" y="11027"/>
                    <a:pt x="8129" y="11184"/>
                    <a:pt x="7940" y="11184"/>
                  </a:cubicBezTo>
                  <a:lnTo>
                    <a:pt x="1009" y="11184"/>
                  </a:lnTo>
                  <a:cubicBezTo>
                    <a:pt x="820" y="11184"/>
                    <a:pt x="662" y="11027"/>
                    <a:pt x="662" y="10838"/>
                  </a:cubicBezTo>
                  <a:lnTo>
                    <a:pt x="662" y="3151"/>
                  </a:lnTo>
                  <a:cubicBezTo>
                    <a:pt x="662" y="2962"/>
                    <a:pt x="820" y="2804"/>
                    <a:pt x="1009" y="2804"/>
                  </a:cubicBezTo>
                  <a:lnTo>
                    <a:pt x="1355" y="2804"/>
                  </a:lnTo>
                  <a:lnTo>
                    <a:pt x="1355" y="3151"/>
                  </a:lnTo>
                  <a:cubicBezTo>
                    <a:pt x="1355" y="3340"/>
                    <a:pt x="1544" y="3497"/>
                    <a:pt x="1733" y="3497"/>
                  </a:cubicBezTo>
                  <a:lnTo>
                    <a:pt x="7278" y="3497"/>
                  </a:lnTo>
                  <a:cubicBezTo>
                    <a:pt x="7467" y="3497"/>
                    <a:pt x="7625" y="3340"/>
                    <a:pt x="7625" y="3151"/>
                  </a:cubicBezTo>
                  <a:lnTo>
                    <a:pt x="7625" y="2804"/>
                  </a:lnTo>
                  <a:close/>
                  <a:moveTo>
                    <a:pt x="4474" y="0"/>
                  </a:moveTo>
                  <a:cubicBezTo>
                    <a:pt x="3655" y="0"/>
                    <a:pt x="2930" y="599"/>
                    <a:pt x="2773" y="1386"/>
                  </a:cubicBezTo>
                  <a:lnTo>
                    <a:pt x="2395" y="1386"/>
                  </a:lnTo>
                  <a:cubicBezTo>
                    <a:pt x="1954" y="1386"/>
                    <a:pt x="1576" y="1638"/>
                    <a:pt x="1418" y="2079"/>
                  </a:cubicBezTo>
                  <a:lnTo>
                    <a:pt x="1009" y="2079"/>
                  </a:lnTo>
                  <a:cubicBezTo>
                    <a:pt x="410" y="2079"/>
                    <a:pt x="0" y="2552"/>
                    <a:pt x="0" y="3119"/>
                  </a:cubicBezTo>
                  <a:lnTo>
                    <a:pt x="0" y="10838"/>
                  </a:lnTo>
                  <a:cubicBezTo>
                    <a:pt x="0" y="11405"/>
                    <a:pt x="473" y="11846"/>
                    <a:pt x="1009" y="11846"/>
                  </a:cubicBezTo>
                  <a:lnTo>
                    <a:pt x="7940" y="11846"/>
                  </a:lnTo>
                  <a:cubicBezTo>
                    <a:pt x="8538" y="11846"/>
                    <a:pt x="8979" y="11373"/>
                    <a:pt x="8979" y="10838"/>
                  </a:cubicBezTo>
                  <a:lnTo>
                    <a:pt x="8979" y="3151"/>
                  </a:lnTo>
                  <a:cubicBezTo>
                    <a:pt x="9011" y="2552"/>
                    <a:pt x="8538" y="2079"/>
                    <a:pt x="7940" y="2079"/>
                  </a:cubicBezTo>
                  <a:lnTo>
                    <a:pt x="7562" y="2079"/>
                  </a:lnTo>
                  <a:cubicBezTo>
                    <a:pt x="7404" y="1701"/>
                    <a:pt x="7026" y="1386"/>
                    <a:pt x="6553" y="1386"/>
                  </a:cubicBezTo>
                  <a:lnTo>
                    <a:pt x="6175" y="1386"/>
                  </a:lnTo>
                  <a:cubicBezTo>
                    <a:pt x="6018" y="599"/>
                    <a:pt x="5293" y="0"/>
                    <a:pt x="44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02" name="Google Shape;9510;p68"/>
            <p:cNvSpPr/>
            <p:nvPr/>
          </p:nvSpPr>
          <p:spPr>
            <a:xfrm>
              <a:off x="-25001300" y="23750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03" name="Google Shape;9511;p68"/>
            <p:cNvSpPr/>
            <p:nvPr/>
          </p:nvSpPr>
          <p:spPr>
            <a:xfrm>
              <a:off x="-25070600" y="2444375"/>
              <a:ext cx="87450" cy="86675"/>
            </a:xfrm>
            <a:custGeom>
              <a:avLst/>
              <a:gdLst/>
              <a:ahLst/>
              <a:cxnLst/>
              <a:rect l="l" t="t" r="r" b="b"/>
              <a:pathLst>
                <a:path w="3498" h="3467" extrusionOk="0">
                  <a:moveTo>
                    <a:pt x="2773" y="725"/>
                  </a:moveTo>
                  <a:lnTo>
                    <a:pt x="2773" y="2805"/>
                  </a:lnTo>
                  <a:lnTo>
                    <a:pt x="693" y="2805"/>
                  </a:lnTo>
                  <a:lnTo>
                    <a:pt x="693" y="725"/>
                  </a:lnTo>
                  <a:close/>
                  <a:moveTo>
                    <a:pt x="378" y="1"/>
                  </a:moveTo>
                  <a:cubicBezTo>
                    <a:pt x="189" y="1"/>
                    <a:pt x="0" y="158"/>
                    <a:pt x="0" y="379"/>
                  </a:cubicBezTo>
                  <a:lnTo>
                    <a:pt x="0" y="3120"/>
                  </a:lnTo>
                  <a:cubicBezTo>
                    <a:pt x="0" y="3309"/>
                    <a:pt x="189" y="3466"/>
                    <a:pt x="378" y="3466"/>
                  </a:cubicBezTo>
                  <a:lnTo>
                    <a:pt x="3119" y="3466"/>
                  </a:lnTo>
                  <a:cubicBezTo>
                    <a:pt x="3340" y="3466"/>
                    <a:pt x="3497" y="3309"/>
                    <a:pt x="3497" y="3120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04" name="Google Shape;9512;p68"/>
            <p:cNvSpPr/>
            <p:nvPr/>
          </p:nvSpPr>
          <p:spPr>
            <a:xfrm>
              <a:off x="-24966650" y="247902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1734" y="726"/>
                  </a:lnTo>
                  <a:cubicBezTo>
                    <a:pt x="1923" y="726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05" name="Google Shape;9513;p68"/>
            <p:cNvSpPr/>
            <p:nvPr/>
          </p:nvSpPr>
          <p:spPr>
            <a:xfrm>
              <a:off x="-24966650" y="244437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06" name="Google Shape;9514;p68"/>
            <p:cNvSpPr/>
            <p:nvPr/>
          </p:nvSpPr>
          <p:spPr>
            <a:xfrm>
              <a:off x="-24966650" y="2513700"/>
              <a:ext cx="52025" cy="17350"/>
            </a:xfrm>
            <a:custGeom>
              <a:avLst/>
              <a:gdLst/>
              <a:ahLst/>
              <a:cxnLst/>
              <a:rect l="l" t="t" r="r" b="b"/>
              <a:pathLst>
                <a:path w="208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34" y="693"/>
                  </a:lnTo>
                  <a:cubicBezTo>
                    <a:pt x="1923" y="693"/>
                    <a:pt x="2080" y="536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07" name="Google Shape;9515;p68"/>
            <p:cNvSpPr/>
            <p:nvPr/>
          </p:nvSpPr>
          <p:spPr>
            <a:xfrm>
              <a:off x="-25071400" y="2549125"/>
              <a:ext cx="156775" cy="17350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5924" y="694"/>
                  </a:lnTo>
                  <a:cubicBezTo>
                    <a:pt x="6113" y="694"/>
                    <a:pt x="6270" y="536"/>
                    <a:pt x="6270" y="347"/>
                  </a:cubicBezTo>
                  <a:cubicBezTo>
                    <a:pt x="6270" y="158"/>
                    <a:pt x="6113" y="1"/>
                    <a:pt x="5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08" name="Google Shape;9516;p68"/>
            <p:cNvSpPr/>
            <p:nvPr/>
          </p:nvSpPr>
          <p:spPr>
            <a:xfrm>
              <a:off x="-25071400" y="2583800"/>
              <a:ext cx="156775" cy="17350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5924" y="693"/>
                  </a:lnTo>
                  <a:cubicBezTo>
                    <a:pt x="6113" y="693"/>
                    <a:pt x="6270" y="536"/>
                    <a:pt x="6270" y="347"/>
                  </a:cubicBezTo>
                  <a:cubicBezTo>
                    <a:pt x="6270" y="158"/>
                    <a:pt x="6113" y="0"/>
                    <a:pt x="59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09" name="Google Shape;9517;p68"/>
            <p:cNvSpPr/>
            <p:nvPr/>
          </p:nvSpPr>
          <p:spPr>
            <a:xfrm>
              <a:off x="-24862675" y="2375850"/>
              <a:ext cx="53575" cy="260725"/>
            </a:xfrm>
            <a:custGeom>
              <a:avLst/>
              <a:gdLst/>
              <a:ahLst/>
              <a:cxnLst/>
              <a:rect l="l" t="t" r="r" b="b"/>
              <a:pathLst>
                <a:path w="2143" h="10429" extrusionOk="0">
                  <a:moveTo>
                    <a:pt x="1103" y="1103"/>
                  </a:moveTo>
                  <a:lnTo>
                    <a:pt x="1481" y="1797"/>
                  </a:lnTo>
                  <a:lnTo>
                    <a:pt x="1481" y="7625"/>
                  </a:lnTo>
                  <a:lnTo>
                    <a:pt x="757" y="7625"/>
                  </a:lnTo>
                  <a:lnTo>
                    <a:pt x="757" y="1797"/>
                  </a:lnTo>
                  <a:lnTo>
                    <a:pt x="1103" y="1103"/>
                  </a:lnTo>
                  <a:close/>
                  <a:moveTo>
                    <a:pt x="1481" y="8255"/>
                  </a:moveTo>
                  <a:lnTo>
                    <a:pt x="1481" y="9358"/>
                  </a:lnTo>
                  <a:cubicBezTo>
                    <a:pt x="1450" y="9578"/>
                    <a:pt x="1324" y="9736"/>
                    <a:pt x="1103" y="9736"/>
                  </a:cubicBezTo>
                  <a:cubicBezTo>
                    <a:pt x="914" y="9736"/>
                    <a:pt x="757" y="9578"/>
                    <a:pt x="757" y="9358"/>
                  </a:cubicBezTo>
                  <a:lnTo>
                    <a:pt x="757" y="8255"/>
                  </a:lnTo>
                  <a:close/>
                  <a:moveTo>
                    <a:pt x="1072" y="1"/>
                  </a:moveTo>
                  <a:cubicBezTo>
                    <a:pt x="946" y="1"/>
                    <a:pt x="820" y="64"/>
                    <a:pt x="757" y="190"/>
                  </a:cubicBezTo>
                  <a:lnTo>
                    <a:pt x="32" y="1576"/>
                  </a:lnTo>
                  <a:cubicBezTo>
                    <a:pt x="0" y="1608"/>
                    <a:pt x="0" y="1702"/>
                    <a:pt x="0" y="1734"/>
                  </a:cubicBezTo>
                  <a:lnTo>
                    <a:pt x="0" y="9421"/>
                  </a:lnTo>
                  <a:cubicBezTo>
                    <a:pt x="0" y="9988"/>
                    <a:pt x="473" y="10429"/>
                    <a:pt x="1040" y="10429"/>
                  </a:cubicBezTo>
                  <a:cubicBezTo>
                    <a:pt x="1607" y="10429"/>
                    <a:pt x="2048" y="9956"/>
                    <a:pt x="2048" y="9421"/>
                  </a:cubicBezTo>
                  <a:lnTo>
                    <a:pt x="2048" y="1734"/>
                  </a:lnTo>
                  <a:cubicBezTo>
                    <a:pt x="2143" y="1639"/>
                    <a:pt x="2143" y="1608"/>
                    <a:pt x="2111" y="1576"/>
                  </a:cubicBezTo>
                  <a:lnTo>
                    <a:pt x="1387" y="190"/>
                  </a:lnTo>
                  <a:cubicBezTo>
                    <a:pt x="1355" y="64"/>
                    <a:pt x="1198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</p:grpSp>
      <p:sp>
        <p:nvSpPr>
          <p:cNvPr id="110" name="Google Shape;9518;p68"/>
          <p:cNvSpPr/>
          <p:nvPr/>
        </p:nvSpPr>
        <p:spPr>
          <a:xfrm>
            <a:off x="7846910" y="5525488"/>
            <a:ext cx="335228" cy="312676"/>
          </a:xfrm>
          <a:custGeom>
            <a:avLst/>
            <a:gdLst/>
            <a:ahLst/>
            <a:cxnLst/>
            <a:rect l="l" t="t" r="r" b="b"/>
            <a:pathLst>
              <a:path w="11941" h="8822" extrusionOk="0">
                <a:moveTo>
                  <a:pt x="7184" y="1229"/>
                </a:moveTo>
                <a:lnTo>
                  <a:pt x="7184" y="1922"/>
                </a:lnTo>
                <a:lnTo>
                  <a:pt x="6459" y="1922"/>
                </a:lnTo>
                <a:lnTo>
                  <a:pt x="6459" y="1229"/>
                </a:lnTo>
                <a:close/>
                <a:moveTo>
                  <a:pt x="5797" y="1261"/>
                </a:moveTo>
                <a:lnTo>
                  <a:pt x="5797" y="1954"/>
                </a:lnTo>
                <a:lnTo>
                  <a:pt x="5073" y="1954"/>
                </a:lnTo>
                <a:lnTo>
                  <a:pt x="5073" y="1607"/>
                </a:lnTo>
                <a:cubicBezTo>
                  <a:pt x="5073" y="1418"/>
                  <a:pt x="5230" y="1261"/>
                  <a:pt x="5419" y="1261"/>
                </a:cubicBezTo>
                <a:close/>
                <a:moveTo>
                  <a:pt x="8192" y="1261"/>
                </a:moveTo>
                <a:cubicBezTo>
                  <a:pt x="8381" y="1261"/>
                  <a:pt x="8538" y="1418"/>
                  <a:pt x="8538" y="1607"/>
                </a:cubicBezTo>
                <a:lnTo>
                  <a:pt x="8538" y="1954"/>
                </a:lnTo>
                <a:lnTo>
                  <a:pt x="7845" y="1954"/>
                </a:lnTo>
                <a:lnTo>
                  <a:pt x="7845" y="1261"/>
                </a:lnTo>
                <a:close/>
                <a:moveTo>
                  <a:pt x="1450" y="694"/>
                </a:moveTo>
                <a:cubicBezTo>
                  <a:pt x="1607" y="694"/>
                  <a:pt x="1796" y="788"/>
                  <a:pt x="1922" y="914"/>
                </a:cubicBezTo>
                <a:lnTo>
                  <a:pt x="3182" y="2174"/>
                </a:lnTo>
                <a:cubicBezTo>
                  <a:pt x="3497" y="2489"/>
                  <a:pt x="3938" y="2679"/>
                  <a:pt x="4411" y="2679"/>
                </a:cubicBezTo>
                <a:lnTo>
                  <a:pt x="10523" y="2679"/>
                </a:lnTo>
                <a:cubicBezTo>
                  <a:pt x="10901" y="2679"/>
                  <a:pt x="11216" y="2994"/>
                  <a:pt x="11216" y="3372"/>
                </a:cubicBezTo>
                <a:cubicBezTo>
                  <a:pt x="11216" y="3781"/>
                  <a:pt x="10901" y="4096"/>
                  <a:pt x="10523" y="4096"/>
                </a:cubicBezTo>
                <a:lnTo>
                  <a:pt x="3812" y="4096"/>
                </a:lnTo>
                <a:cubicBezTo>
                  <a:pt x="3340" y="4096"/>
                  <a:pt x="2899" y="3907"/>
                  <a:pt x="2584" y="3592"/>
                </a:cubicBezTo>
                <a:lnTo>
                  <a:pt x="977" y="1891"/>
                </a:lnTo>
                <a:cubicBezTo>
                  <a:pt x="693" y="1607"/>
                  <a:pt x="693" y="1166"/>
                  <a:pt x="977" y="914"/>
                </a:cubicBezTo>
                <a:cubicBezTo>
                  <a:pt x="1103" y="788"/>
                  <a:pt x="1292" y="694"/>
                  <a:pt x="1450" y="694"/>
                </a:cubicBezTo>
                <a:close/>
                <a:moveTo>
                  <a:pt x="8255" y="4726"/>
                </a:moveTo>
                <a:lnTo>
                  <a:pt x="6805" y="5545"/>
                </a:lnTo>
                <a:lnTo>
                  <a:pt x="5356" y="4726"/>
                </a:lnTo>
                <a:close/>
                <a:moveTo>
                  <a:pt x="6805" y="6333"/>
                </a:moveTo>
                <a:lnTo>
                  <a:pt x="8822" y="7467"/>
                </a:lnTo>
                <a:lnTo>
                  <a:pt x="4821" y="7467"/>
                </a:lnTo>
                <a:lnTo>
                  <a:pt x="6805" y="6333"/>
                </a:lnTo>
                <a:close/>
                <a:moveTo>
                  <a:pt x="3340" y="7467"/>
                </a:moveTo>
                <a:cubicBezTo>
                  <a:pt x="3529" y="7467"/>
                  <a:pt x="3686" y="7625"/>
                  <a:pt x="3686" y="7845"/>
                </a:cubicBezTo>
                <a:cubicBezTo>
                  <a:pt x="3686" y="8034"/>
                  <a:pt x="3529" y="8192"/>
                  <a:pt x="3340" y="8192"/>
                </a:cubicBezTo>
                <a:cubicBezTo>
                  <a:pt x="3151" y="8192"/>
                  <a:pt x="2993" y="8034"/>
                  <a:pt x="2993" y="7845"/>
                </a:cubicBezTo>
                <a:cubicBezTo>
                  <a:pt x="2993" y="7625"/>
                  <a:pt x="3151" y="7467"/>
                  <a:pt x="3340" y="7467"/>
                </a:cubicBezTo>
                <a:close/>
                <a:moveTo>
                  <a:pt x="10271" y="7467"/>
                </a:moveTo>
                <a:cubicBezTo>
                  <a:pt x="10460" y="7467"/>
                  <a:pt x="10618" y="7625"/>
                  <a:pt x="10618" y="7845"/>
                </a:cubicBezTo>
                <a:cubicBezTo>
                  <a:pt x="10618" y="8034"/>
                  <a:pt x="10460" y="8192"/>
                  <a:pt x="10271" y="8192"/>
                </a:cubicBezTo>
                <a:cubicBezTo>
                  <a:pt x="10082" y="8192"/>
                  <a:pt x="9924" y="8034"/>
                  <a:pt x="9924" y="7845"/>
                </a:cubicBezTo>
                <a:cubicBezTo>
                  <a:pt x="9924" y="7625"/>
                  <a:pt x="10082" y="7467"/>
                  <a:pt x="10271" y="7467"/>
                </a:cubicBezTo>
                <a:close/>
                <a:moveTo>
                  <a:pt x="1544" y="1"/>
                </a:moveTo>
                <a:cubicBezTo>
                  <a:pt x="1166" y="1"/>
                  <a:pt x="820" y="158"/>
                  <a:pt x="536" y="379"/>
                </a:cubicBezTo>
                <a:cubicBezTo>
                  <a:pt x="0" y="946"/>
                  <a:pt x="0" y="1796"/>
                  <a:pt x="536" y="2363"/>
                </a:cubicBezTo>
                <a:lnTo>
                  <a:pt x="2206" y="4002"/>
                </a:lnTo>
                <a:cubicBezTo>
                  <a:pt x="2678" y="4474"/>
                  <a:pt x="3277" y="4726"/>
                  <a:pt x="3938" y="4726"/>
                </a:cubicBezTo>
                <a:lnTo>
                  <a:pt x="4002" y="4726"/>
                </a:lnTo>
                <a:lnTo>
                  <a:pt x="6175" y="5955"/>
                </a:lnTo>
                <a:lnTo>
                  <a:pt x="4128" y="7089"/>
                </a:lnTo>
                <a:cubicBezTo>
                  <a:pt x="3938" y="6900"/>
                  <a:pt x="3686" y="6774"/>
                  <a:pt x="3371" y="6774"/>
                </a:cubicBezTo>
                <a:cubicBezTo>
                  <a:pt x="2804" y="6774"/>
                  <a:pt x="2363" y="7247"/>
                  <a:pt x="2363" y="7782"/>
                </a:cubicBezTo>
                <a:cubicBezTo>
                  <a:pt x="2363" y="8381"/>
                  <a:pt x="2836" y="8822"/>
                  <a:pt x="3371" y="8822"/>
                </a:cubicBezTo>
                <a:cubicBezTo>
                  <a:pt x="3812" y="8822"/>
                  <a:pt x="4222" y="8538"/>
                  <a:pt x="4380" y="8097"/>
                </a:cubicBezTo>
                <a:lnTo>
                  <a:pt x="9326" y="8097"/>
                </a:lnTo>
                <a:cubicBezTo>
                  <a:pt x="9483" y="8507"/>
                  <a:pt x="9830" y="8822"/>
                  <a:pt x="10302" y="8822"/>
                </a:cubicBezTo>
                <a:cubicBezTo>
                  <a:pt x="10901" y="8822"/>
                  <a:pt x="11342" y="8349"/>
                  <a:pt x="11342" y="7782"/>
                </a:cubicBezTo>
                <a:cubicBezTo>
                  <a:pt x="11342" y="7184"/>
                  <a:pt x="10870" y="6774"/>
                  <a:pt x="10302" y="6774"/>
                </a:cubicBezTo>
                <a:cubicBezTo>
                  <a:pt x="10050" y="6774"/>
                  <a:pt x="9767" y="6900"/>
                  <a:pt x="9578" y="7089"/>
                </a:cubicBezTo>
                <a:lnTo>
                  <a:pt x="7530" y="5955"/>
                </a:lnTo>
                <a:lnTo>
                  <a:pt x="9672" y="4726"/>
                </a:lnTo>
                <a:lnTo>
                  <a:pt x="10555" y="4726"/>
                </a:lnTo>
                <a:cubicBezTo>
                  <a:pt x="11311" y="4726"/>
                  <a:pt x="11941" y="4096"/>
                  <a:pt x="11941" y="3340"/>
                </a:cubicBezTo>
                <a:cubicBezTo>
                  <a:pt x="11941" y="2584"/>
                  <a:pt x="11311" y="1954"/>
                  <a:pt x="10555" y="1954"/>
                </a:cubicBezTo>
                <a:lnTo>
                  <a:pt x="9263" y="1954"/>
                </a:lnTo>
                <a:lnTo>
                  <a:pt x="9263" y="1607"/>
                </a:lnTo>
                <a:cubicBezTo>
                  <a:pt x="9263" y="1009"/>
                  <a:pt x="8790" y="599"/>
                  <a:pt x="8223" y="599"/>
                </a:cubicBezTo>
                <a:lnTo>
                  <a:pt x="5482" y="599"/>
                </a:lnTo>
                <a:cubicBezTo>
                  <a:pt x="4884" y="599"/>
                  <a:pt x="4443" y="1072"/>
                  <a:pt x="4443" y="1607"/>
                </a:cubicBezTo>
                <a:lnTo>
                  <a:pt x="4443" y="1954"/>
                </a:lnTo>
                <a:cubicBezTo>
                  <a:pt x="4222" y="1954"/>
                  <a:pt x="3970" y="1859"/>
                  <a:pt x="3781" y="1639"/>
                </a:cubicBezTo>
                <a:lnTo>
                  <a:pt x="2521" y="379"/>
                </a:lnTo>
                <a:cubicBezTo>
                  <a:pt x="2237" y="127"/>
                  <a:pt x="1891" y="1"/>
                  <a:pt x="1544" y="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11" name="Google Shape;9411;p68"/>
          <p:cNvSpPr/>
          <p:nvPr/>
        </p:nvSpPr>
        <p:spPr>
          <a:xfrm>
            <a:off x="7143785" y="6405453"/>
            <a:ext cx="357903" cy="353897"/>
          </a:xfrm>
          <a:custGeom>
            <a:avLst/>
            <a:gdLst/>
            <a:ahLst/>
            <a:cxnLst/>
            <a:rect l="l" t="t" r="r" b="b"/>
            <a:pathLst>
              <a:path w="11973" h="11839" extrusionOk="0">
                <a:moveTo>
                  <a:pt x="9322" y="655"/>
                </a:moveTo>
                <a:cubicBezTo>
                  <a:pt x="9413" y="655"/>
                  <a:pt x="9499" y="686"/>
                  <a:pt x="9547" y="749"/>
                </a:cubicBezTo>
                <a:lnTo>
                  <a:pt x="11027" y="2198"/>
                </a:lnTo>
                <a:cubicBezTo>
                  <a:pt x="11122" y="2324"/>
                  <a:pt x="11122" y="2545"/>
                  <a:pt x="11027" y="2671"/>
                </a:cubicBezTo>
                <a:cubicBezTo>
                  <a:pt x="10964" y="2718"/>
                  <a:pt x="10870" y="2742"/>
                  <a:pt x="10779" y="2742"/>
                </a:cubicBezTo>
                <a:cubicBezTo>
                  <a:pt x="10689" y="2742"/>
                  <a:pt x="10602" y="2718"/>
                  <a:pt x="10555" y="2671"/>
                </a:cubicBezTo>
                <a:lnTo>
                  <a:pt x="10303" y="2419"/>
                </a:lnTo>
                <a:lnTo>
                  <a:pt x="9074" y="1190"/>
                </a:lnTo>
                <a:cubicBezTo>
                  <a:pt x="8916" y="1096"/>
                  <a:pt x="8916" y="907"/>
                  <a:pt x="9074" y="749"/>
                </a:cubicBezTo>
                <a:cubicBezTo>
                  <a:pt x="9137" y="686"/>
                  <a:pt x="9232" y="655"/>
                  <a:pt x="9322" y="655"/>
                </a:cubicBezTo>
                <a:close/>
                <a:moveTo>
                  <a:pt x="9106" y="2230"/>
                </a:moveTo>
                <a:lnTo>
                  <a:pt x="9547" y="2702"/>
                </a:lnTo>
                <a:lnTo>
                  <a:pt x="9011" y="3270"/>
                </a:lnTo>
                <a:lnTo>
                  <a:pt x="8538" y="2797"/>
                </a:lnTo>
                <a:lnTo>
                  <a:pt x="9106" y="2230"/>
                </a:lnTo>
                <a:close/>
                <a:moveTo>
                  <a:pt x="6333" y="1694"/>
                </a:moveTo>
                <a:cubicBezTo>
                  <a:pt x="6396" y="1694"/>
                  <a:pt x="6522" y="1726"/>
                  <a:pt x="6554" y="1789"/>
                </a:cubicBezTo>
                <a:lnTo>
                  <a:pt x="8759" y="3994"/>
                </a:lnTo>
                <a:lnTo>
                  <a:pt x="9988" y="5223"/>
                </a:lnTo>
                <a:cubicBezTo>
                  <a:pt x="10082" y="5254"/>
                  <a:pt x="10114" y="5349"/>
                  <a:pt x="10114" y="5475"/>
                </a:cubicBezTo>
                <a:cubicBezTo>
                  <a:pt x="10114" y="5538"/>
                  <a:pt x="10082" y="5664"/>
                  <a:pt x="9988" y="5695"/>
                </a:cubicBezTo>
                <a:cubicBezTo>
                  <a:pt x="9925" y="5727"/>
                  <a:pt x="9830" y="5821"/>
                  <a:pt x="9767" y="5821"/>
                </a:cubicBezTo>
                <a:cubicBezTo>
                  <a:pt x="9673" y="5821"/>
                  <a:pt x="9547" y="5790"/>
                  <a:pt x="9515" y="5695"/>
                </a:cubicBezTo>
                <a:lnTo>
                  <a:pt x="6081" y="2261"/>
                </a:lnTo>
                <a:cubicBezTo>
                  <a:pt x="6018" y="2198"/>
                  <a:pt x="5987" y="2104"/>
                  <a:pt x="5987" y="2041"/>
                </a:cubicBezTo>
                <a:cubicBezTo>
                  <a:pt x="5987" y="1946"/>
                  <a:pt x="6018" y="1852"/>
                  <a:pt x="6081" y="1789"/>
                </a:cubicBezTo>
                <a:cubicBezTo>
                  <a:pt x="6176" y="1726"/>
                  <a:pt x="6239" y="1694"/>
                  <a:pt x="6333" y="1694"/>
                </a:cubicBezTo>
                <a:close/>
                <a:moveTo>
                  <a:pt x="6333" y="3459"/>
                </a:moveTo>
                <a:lnTo>
                  <a:pt x="8286" y="5412"/>
                </a:lnTo>
                <a:lnTo>
                  <a:pt x="7782" y="5947"/>
                </a:lnTo>
                <a:lnTo>
                  <a:pt x="7026" y="5191"/>
                </a:lnTo>
                <a:cubicBezTo>
                  <a:pt x="6979" y="5128"/>
                  <a:pt x="6892" y="5097"/>
                  <a:pt x="6802" y="5097"/>
                </a:cubicBezTo>
                <a:cubicBezTo>
                  <a:pt x="6711" y="5097"/>
                  <a:pt x="6617" y="5128"/>
                  <a:pt x="6554" y="5191"/>
                </a:cubicBezTo>
                <a:cubicBezTo>
                  <a:pt x="6459" y="5317"/>
                  <a:pt x="6459" y="5538"/>
                  <a:pt x="6554" y="5664"/>
                </a:cubicBezTo>
                <a:lnTo>
                  <a:pt x="7310" y="6420"/>
                </a:lnTo>
                <a:lnTo>
                  <a:pt x="6837" y="6893"/>
                </a:lnTo>
                <a:lnTo>
                  <a:pt x="4884" y="4908"/>
                </a:lnTo>
                <a:lnTo>
                  <a:pt x="6333" y="3459"/>
                </a:lnTo>
                <a:close/>
                <a:moveTo>
                  <a:pt x="4348" y="5506"/>
                </a:moveTo>
                <a:lnTo>
                  <a:pt x="6333" y="7460"/>
                </a:lnTo>
                <a:lnTo>
                  <a:pt x="5860" y="7932"/>
                </a:lnTo>
                <a:lnTo>
                  <a:pt x="5388" y="7460"/>
                </a:lnTo>
                <a:cubicBezTo>
                  <a:pt x="5325" y="7412"/>
                  <a:pt x="5238" y="7389"/>
                  <a:pt x="5152" y="7389"/>
                </a:cubicBezTo>
                <a:cubicBezTo>
                  <a:pt x="5065" y="7389"/>
                  <a:pt x="4978" y="7412"/>
                  <a:pt x="4915" y="7460"/>
                </a:cubicBezTo>
                <a:cubicBezTo>
                  <a:pt x="4789" y="7586"/>
                  <a:pt x="4789" y="7838"/>
                  <a:pt x="4915" y="7932"/>
                </a:cubicBezTo>
                <a:lnTo>
                  <a:pt x="5388" y="8405"/>
                </a:lnTo>
                <a:lnTo>
                  <a:pt x="5167" y="8657"/>
                </a:lnTo>
                <a:cubicBezTo>
                  <a:pt x="4915" y="8846"/>
                  <a:pt x="4632" y="8940"/>
                  <a:pt x="4360" y="8940"/>
                </a:cubicBezTo>
                <a:cubicBezTo>
                  <a:pt x="4088" y="8940"/>
                  <a:pt x="3828" y="8846"/>
                  <a:pt x="3624" y="8657"/>
                </a:cubicBezTo>
                <a:lnTo>
                  <a:pt x="3151" y="8184"/>
                </a:lnTo>
                <a:cubicBezTo>
                  <a:pt x="2742" y="7775"/>
                  <a:pt x="2742" y="7113"/>
                  <a:pt x="3151" y="6735"/>
                </a:cubicBezTo>
                <a:lnTo>
                  <a:pt x="4348" y="5506"/>
                </a:lnTo>
                <a:close/>
                <a:moveTo>
                  <a:pt x="2678" y="8657"/>
                </a:moveTo>
                <a:lnTo>
                  <a:pt x="3151" y="9129"/>
                </a:lnTo>
                <a:lnTo>
                  <a:pt x="2899" y="9350"/>
                </a:lnTo>
                <a:cubicBezTo>
                  <a:pt x="2836" y="9413"/>
                  <a:pt x="2749" y="9444"/>
                  <a:pt x="2663" y="9444"/>
                </a:cubicBezTo>
                <a:cubicBezTo>
                  <a:pt x="2576" y="9444"/>
                  <a:pt x="2489" y="9413"/>
                  <a:pt x="2426" y="9350"/>
                </a:cubicBezTo>
                <a:cubicBezTo>
                  <a:pt x="2300" y="9255"/>
                  <a:pt x="2300" y="9003"/>
                  <a:pt x="2426" y="8877"/>
                </a:cubicBezTo>
                <a:lnTo>
                  <a:pt x="2678" y="8657"/>
                </a:lnTo>
                <a:close/>
                <a:moveTo>
                  <a:pt x="9389" y="1"/>
                </a:moveTo>
                <a:cubicBezTo>
                  <a:pt x="9121" y="1"/>
                  <a:pt x="8853" y="103"/>
                  <a:pt x="8664" y="308"/>
                </a:cubicBezTo>
                <a:cubicBezTo>
                  <a:pt x="8255" y="686"/>
                  <a:pt x="8255" y="1379"/>
                  <a:pt x="8664" y="1757"/>
                </a:cubicBezTo>
                <a:lnTo>
                  <a:pt x="8097" y="2324"/>
                </a:lnTo>
                <a:lnTo>
                  <a:pt x="7121" y="1316"/>
                </a:lnTo>
                <a:cubicBezTo>
                  <a:pt x="6932" y="1127"/>
                  <a:pt x="6648" y="1001"/>
                  <a:pt x="6365" y="1001"/>
                </a:cubicBezTo>
                <a:cubicBezTo>
                  <a:pt x="6081" y="1001"/>
                  <a:pt x="5829" y="1127"/>
                  <a:pt x="5608" y="1316"/>
                </a:cubicBezTo>
                <a:cubicBezTo>
                  <a:pt x="5419" y="1537"/>
                  <a:pt x="5293" y="1789"/>
                  <a:pt x="5293" y="2072"/>
                </a:cubicBezTo>
                <a:cubicBezTo>
                  <a:pt x="5293" y="2356"/>
                  <a:pt x="5419" y="2639"/>
                  <a:pt x="5608" y="2828"/>
                </a:cubicBezTo>
                <a:lnTo>
                  <a:pt x="5860" y="3049"/>
                </a:lnTo>
                <a:lnTo>
                  <a:pt x="2678" y="6263"/>
                </a:lnTo>
                <a:cubicBezTo>
                  <a:pt x="2143" y="6767"/>
                  <a:pt x="2048" y="7460"/>
                  <a:pt x="2269" y="8090"/>
                </a:cubicBezTo>
                <a:lnTo>
                  <a:pt x="1922" y="8468"/>
                </a:lnTo>
                <a:cubicBezTo>
                  <a:pt x="1607" y="8783"/>
                  <a:pt x="1513" y="9255"/>
                  <a:pt x="1733" y="9634"/>
                </a:cubicBezTo>
                <a:lnTo>
                  <a:pt x="95" y="11240"/>
                </a:lnTo>
                <a:cubicBezTo>
                  <a:pt x="1" y="11366"/>
                  <a:pt x="1" y="11618"/>
                  <a:pt x="95" y="11713"/>
                </a:cubicBezTo>
                <a:cubicBezTo>
                  <a:pt x="190" y="11807"/>
                  <a:pt x="284" y="11839"/>
                  <a:pt x="347" y="11839"/>
                </a:cubicBezTo>
                <a:cubicBezTo>
                  <a:pt x="410" y="11839"/>
                  <a:pt x="536" y="11807"/>
                  <a:pt x="568" y="11713"/>
                </a:cubicBezTo>
                <a:lnTo>
                  <a:pt x="2206" y="10106"/>
                </a:lnTo>
                <a:cubicBezTo>
                  <a:pt x="2363" y="10201"/>
                  <a:pt x="2458" y="10232"/>
                  <a:pt x="2615" y="10232"/>
                </a:cubicBezTo>
                <a:cubicBezTo>
                  <a:pt x="2899" y="10232"/>
                  <a:pt x="3183" y="10106"/>
                  <a:pt x="3372" y="9917"/>
                </a:cubicBezTo>
                <a:lnTo>
                  <a:pt x="3718" y="9571"/>
                </a:lnTo>
                <a:cubicBezTo>
                  <a:pt x="3939" y="9634"/>
                  <a:pt x="4159" y="9665"/>
                  <a:pt x="4348" y="9665"/>
                </a:cubicBezTo>
                <a:cubicBezTo>
                  <a:pt x="4789" y="9665"/>
                  <a:pt x="5262" y="9508"/>
                  <a:pt x="5577" y="9161"/>
                </a:cubicBezTo>
                <a:lnTo>
                  <a:pt x="8759" y="5979"/>
                </a:lnTo>
                <a:lnTo>
                  <a:pt x="9011" y="6199"/>
                </a:lnTo>
                <a:cubicBezTo>
                  <a:pt x="9200" y="6420"/>
                  <a:pt x="9484" y="6515"/>
                  <a:pt x="9767" y="6515"/>
                </a:cubicBezTo>
                <a:cubicBezTo>
                  <a:pt x="10019" y="6515"/>
                  <a:pt x="10303" y="6420"/>
                  <a:pt x="10492" y="6199"/>
                </a:cubicBezTo>
                <a:cubicBezTo>
                  <a:pt x="10712" y="6010"/>
                  <a:pt x="10807" y="5727"/>
                  <a:pt x="10807" y="5475"/>
                </a:cubicBezTo>
                <a:cubicBezTo>
                  <a:pt x="10807" y="5191"/>
                  <a:pt x="10712" y="4908"/>
                  <a:pt x="10492" y="4719"/>
                </a:cubicBezTo>
                <a:lnTo>
                  <a:pt x="9515" y="3711"/>
                </a:lnTo>
                <a:lnTo>
                  <a:pt x="10082" y="3207"/>
                </a:lnTo>
                <a:cubicBezTo>
                  <a:pt x="10271" y="3427"/>
                  <a:pt x="10555" y="3522"/>
                  <a:pt x="10807" y="3522"/>
                </a:cubicBezTo>
                <a:cubicBezTo>
                  <a:pt x="11090" y="3522"/>
                  <a:pt x="11374" y="3427"/>
                  <a:pt x="11563" y="3207"/>
                </a:cubicBezTo>
                <a:cubicBezTo>
                  <a:pt x="11972" y="2828"/>
                  <a:pt x="11972" y="2167"/>
                  <a:pt x="11563" y="1757"/>
                </a:cubicBezTo>
                <a:lnTo>
                  <a:pt x="10114" y="308"/>
                </a:lnTo>
                <a:cubicBezTo>
                  <a:pt x="9925" y="103"/>
                  <a:pt x="9657" y="1"/>
                  <a:pt x="9389" y="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pic>
        <p:nvPicPr>
          <p:cNvPr id="114" name="Marcador de posición de 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6385" y="3804139"/>
            <a:ext cx="2901573" cy="2902622"/>
          </a:xfrm>
          <a:custGeom>
            <a:avLst/>
            <a:gdLst>
              <a:gd name="connsiteX0" fmla="*/ 1053724 w 2107448"/>
              <a:gd name="connsiteY0" fmla="*/ 0 h 2108210"/>
              <a:gd name="connsiteX1" fmla="*/ 2107448 w 2107448"/>
              <a:gd name="connsiteY1" fmla="*/ 1054105 h 2108210"/>
              <a:gd name="connsiteX2" fmla="*/ 1053724 w 2107448"/>
              <a:gd name="connsiteY2" fmla="*/ 2108210 h 2108210"/>
              <a:gd name="connsiteX3" fmla="*/ 0 w 2107448"/>
              <a:gd name="connsiteY3" fmla="*/ 1054105 h 2108210"/>
              <a:gd name="connsiteX4" fmla="*/ 1053724 w 2107448"/>
              <a:gd name="connsiteY4" fmla="*/ 0 h 210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7448" h="2108210">
                <a:moveTo>
                  <a:pt x="1053724" y="0"/>
                </a:moveTo>
                <a:cubicBezTo>
                  <a:pt x="1635680" y="0"/>
                  <a:pt x="2107448" y="471939"/>
                  <a:pt x="2107448" y="1054105"/>
                </a:cubicBezTo>
                <a:cubicBezTo>
                  <a:pt x="2107448" y="1636271"/>
                  <a:pt x="1635680" y="2108210"/>
                  <a:pt x="1053724" y="2108210"/>
                </a:cubicBezTo>
                <a:cubicBezTo>
                  <a:pt x="471768" y="2108210"/>
                  <a:pt x="0" y="1636271"/>
                  <a:pt x="0" y="1054105"/>
                </a:cubicBezTo>
                <a:cubicBezTo>
                  <a:pt x="0" y="471939"/>
                  <a:pt x="471768" y="0"/>
                  <a:pt x="105372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5367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A2A44C0-6C22-CC44-B7A4-1F614E078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8572" y="238122"/>
            <a:ext cx="2989853" cy="1186835"/>
          </a:xfrm>
          <a:prstGeom prst="rect">
            <a:avLst/>
          </a:prstGeom>
        </p:spPr>
      </p:pic>
      <p:sp>
        <p:nvSpPr>
          <p:cNvPr id="34" name="文本框 25"/>
          <p:cNvSpPr txBox="1"/>
          <p:nvPr/>
        </p:nvSpPr>
        <p:spPr>
          <a:xfrm>
            <a:off x="1966866" y="723447"/>
            <a:ext cx="1157356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002060"/>
                </a:solidFill>
                <a:latin typeface="Arial"/>
                <a:ea typeface="微软雅黑"/>
                <a:cs typeface="经典综艺体简" panose="02010609000101010101" pitchFamily="49" charset="-122"/>
              </a:rPr>
              <a:t>1. CAPACIDAD DE SEGUIMIENTO</a:t>
            </a:r>
            <a:endParaRPr lang="zh-CN" altLang="en-US" sz="5400" b="1" dirty="0">
              <a:solidFill>
                <a:srgbClr val="002060"/>
              </a:solidFill>
              <a:latin typeface="Arial"/>
              <a:ea typeface="微软雅黑"/>
              <a:cs typeface="经典综艺体简" panose="02010609000101010101" pitchFamily="49" charset="-122"/>
            </a:endParaRPr>
          </a:p>
        </p:txBody>
      </p:sp>
      <p:grpSp>
        <p:nvGrpSpPr>
          <p:cNvPr id="45" name="组合 47"/>
          <p:cNvGrpSpPr/>
          <p:nvPr/>
        </p:nvGrpSpPr>
        <p:grpSpPr>
          <a:xfrm>
            <a:off x="1670425" y="2370223"/>
            <a:ext cx="6198956" cy="2559784"/>
            <a:chOff x="1631633" y="2035017"/>
            <a:chExt cx="4076051" cy="1561446"/>
          </a:xfrm>
        </p:grpSpPr>
        <p:sp>
          <p:nvSpPr>
            <p:cNvPr id="46" name="Rectangle: Rounded Corners 3"/>
            <p:cNvSpPr/>
            <p:nvPr/>
          </p:nvSpPr>
          <p:spPr>
            <a:xfrm>
              <a:off x="1631634" y="2035017"/>
              <a:ext cx="4076050" cy="1561446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gradFill>
                <a:gsLst>
                  <a:gs pos="0">
                    <a:srgbClr val="E8EAED"/>
                  </a:gs>
                  <a:gs pos="100000">
                    <a:srgbClr val="B7BDC7"/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7" name="Freeform: Shape 13"/>
            <p:cNvSpPr/>
            <p:nvPr/>
          </p:nvSpPr>
          <p:spPr>
            <a:xfrm>
              <a:off x="1631633" y="2323024"/>
              <a:ext cx="4076051" cy="412797"/>
            </a:xfrm>
            <a:prstGeom prst="rect">
              <a:avLst/>
            </a:prstGeom>
            <a:solidFill>
              <a:srgbClr val="0073A6"/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8" name="矩形 39"/>
            <p:cNvSpPr/>
            <p:nvPr/>
          </p:nvSpPr>
          <p:spPr>
            <a:xfrm>
              <a:off x="1838657" y="2836522"/>
              <a:ext cx="3812179" cy="581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Control de </a:t>
              </a:r>
              <a:r>
                <a:rPr kumimoji="0" lang="en-US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hospitales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, </a:t>
              </a:r>
              <a:b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</a:br>
              <a:r>
                <a:rPr kumimoji="0" lang="en-US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centros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de </a:t>
              </a:r>
              <a:r>
                <a:rPr kumimoji="0" lang="en-US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salud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, SUMMA 112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49" name="矩形 40"/>
            <p:cNvSpPr/>
            <p:nvPr/>
          </p:nvSpPr>
          <p:spPr>
            <a:xfrm>
              <a:off x="1722242" y="2354197"/>
              <a:ext cx="3928594" cy="3836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MONITORIZACIÓN DIARIA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grpSp>
        <p:nvGrpSpPr>
          <p:cNvPr id="50" name="组合 48"/>
          <p:cNvGrpSpPr/>
          <p:nvPr/>
        </p:nvGrpSpPr>
        <p:grpSpPr>
          <a:xfrm>
            <a:off x="10500754" y="2370223"/>
            <a:ext cx="6322252" cy="2559784"/>
            <a:chOff x="6477056" y="2035017"/>
            <a:chExt cx="4088060" cy="1561446"/>
          </a:xfrm>
        </p:grpSpPr>
        <p:sp>
          <p:nvSpPr>
            <p:cNvPr id="51" name="Rectangle: Rounded Corners 9"/>
            <p:cNvSpPr/>
            <p:nvPr/>
          </p:nvSpPr>
          <p:spPr>
            <a:xfrm>
              <a:off x="6489066" y="2035017"/>
              <a:ext cx="4076050" cy="1561446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gradFill>
                <a:gsLst>
                  <a:gs pos="0">
                    <a:srgbClr val="E8EAED"/>
                  </a:gs>
                  <a:gs pos="100000">
                    <a:srgbClr val="B7BDC7"/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2" name="Freeform: Shape 14"/>
            <p:cNvSpPr/>
            <p:nvPr/>
          </p:nvSpPr>
          <p:spPr>
            <a:xfrm>
              <a:off x="6477056" y="2323024"/>
              <a:ext cx="4088060" cy="412797"/>
            </a:xfrm>
            <a:prstGeom prst="rect">
              <a:avLst/>
            </a:prstGeom>
            <a:solidFill>
              <a:srgbClr val="0073A6"/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3" name="矩形 42"/>
            <p:cNvSpPr/>
            <p:nvPr/>
          </p:nvSpPr>
          <p:spPr>
            <a:xfrm>
              <a:off x="6560003" y="2354197"/>
              <a:ext cx="3768560" cy="3836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ZONAS BÁSICAS DE SALUD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54" name="矩形 45"/>
            <p:cNvSpPr/>
            <p:nvPr/>
          </p:nvSpPr>
          <p:spPr>
            <a:xfrm>
              <a:off x="6701602" y="2836522"/>
              <a:ext cx="3626961" cy="581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Restricciones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de </a:t>
              </a:r>
              <a:r>
                <a:rPr kumimoji="0" lang="en-US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movilidad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y </a:t>
              </a:r>
              <a:r>
                <a:rPr kumimoji="0" lang="en-US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aforos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grpSp>
        <p:nvGrpSpPr>
          <p:cNvPr id="55" name="组合 50"/>
          <p:cNvGrpSpPr/>
          <p:nvPr/>
        </p:nvGrpSpPr>
        <p:grpSpPr>
          <a:xfrm>
            <a:off x="6120362" y="5875273"/>
            <a:ext cx="6047275" cy="2516334"/>
            <a:chOff x="1497978" y="4108387"/>
            <a:chExt cx="4076050" cy="1561446"/>
          </a:xfrm>
        </p:grpSpPr>
        <p:sp>
          <p:nvSpPr>
            <p:cNvPr id="56" name="Rectangle: Rounded Corners 6"/>
            <p:cNvSpPr/>
            <p:nvPr/>
          </p:nvSpPr>
          <p:spPr>
            <a:xfrm>
              <a:off x="1497978" y="4108387"/>
              <a:ext cx="4076050" cy="1561446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gradFill>
                <a:gsLst>
                  <a:gs pos="0">
                    <a:srgbClr val="E8EAED"/>
                  </a:gs>
                  <a:gs pos="100000">
                    <a:srgbClr val="B7BDC7"/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7" name="Freeform: Shape 19"/>
            <p:cNvSpPr/>
            <p:nvPr/>
          </p:nvSpPr>
          <p:spPr>
            <a:xfrm>
              <a:off x="1497978" y="4259786"/>
              <a:ext cx="4076050" cy="412797"/>
            </a:xfrm>
            <a:prstGeom prst="rect">
              <a:avLst/>
            </a:prstGeom>
            <a:solidFill>
              <a:srgbClr val="0073A6"/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8" name="矩形 41"/>
            <p:cNvSpPr/>
            <p:nvPr/>
          </p:nvSpPr>
          <p:spPr>
            <a:xfrm>
              <a:off x="1733353" y="4290959"/>
              <a:ext cx="3616413" cy="3902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SEGUIMIENTO DE CASOS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59" name="矩形 44"/>
            <p:cNvSpPr/>
            <p:nvPr/>
          </p:nvSpPr>
          <p:spPr>
            <a:xfrm>
              <a:off x="1838657" y="4791406"/>
              <a:ext cx="3626961" cy="59204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Encuestas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epidemiológicas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, </a:t>
              </a:r>
              <a:r>
                <a:rPr kumimoji="0" lang="en-US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cuarentenas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, </a:t>
              </a:r>
              <a:r>
                <a:rPr kumimoji="0" lang="en-US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aislamientos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6294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D3B317AA-B4F0-CA4D-9424-15208843D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1936" y="0"/>
            <a:ext cx="18439936" cy="9559636"/>
          </a:xfrm>
          <a:prstGeom prst="rect">
            <a:avLst/>
          </a:prstGeom>
        </p:spPr>
      </p:pic>
      <p:sp>
        <p:nvSpPr>
          <p:cNvPr id="605" name="Google Shape;605;p52"/>
          <p:cNvSpPr txBox="1"/>
          <p:nvPr/>
        </p:nvSpPr>
        <p:spPr>
          <a:xfrm>
            <a:off x="2038133" y="2627743"/>
            <a:ext cx="5994551" cy="9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371600"/>
            <a:r>
              <a:rPr lang="es-ES" sz="3200" b="1" dirty="0">
                <a:solidFill>
                  <a:srgbClr val="002060"/>
                </a:solidFill>
                <a:latin typeface="Inter"/>
                <a:ea typeface="Inter"/>
                <a:cs typeface="Inter"/>
                <a:sym typeface="Inter"/>
              </a:rPr>
              <a:t>Multiplicamos</a:t>
            </a:r>
            <a:r>
              <a:rPr lang="en" sz="3200" b="1" dirty="0">
                <a:solidFill>
                  <a:srgbClr val="002060"/>
                </a:solidFill>
                <a:latin typeface="Inter"/>
                <a:ea typeface="Inter"/>
                <a:cs typeface="Inter"/>
                <a:sym typeface="Inter"/>
              </a:rPr>
              <a:t> por 10 Nº PCR</a:t>
            </a:r>
            <a:endParaRPr sz="3200" b="1" dirty="0">
              <a:solidFill>
                <a:srgbClr val="00206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06" name="Google Shape;606;p52"/>
          <p:cNvSpPr txBox="1"/>
          <p:nvPr/>
        </p:nvSpPr>
        <p:spPr>
          <a:xfrm>
            <a:off x="1978733" y="3592078"/>
            <a:ext cx="6231353" cy="9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371600"/>
            <a:r>
              <a:rPr lang="en" sz="3200" b="1" dirty="0">
                <a:solidFill>
                  <a:srgbClr val="002060"/>
                </a:solidFill>
                <a:latin typeface="Inter"/>
                <a:ea typeface="Inter"/>
                <a:cs typeface="Inter"/>
                <a:sym typeface="Inter"/>
              </a:rPr>
              <a:t>Test de antígenos: revolución</a:t>
            </a:r>
            <a:endParaRPr sz="3200" b="1" dirty="0">
              <a:solidFill>
                <a:srgbClr val="00206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07" name="Google Shape;607;p52"/>
          <p:cNvSpPr txBox="1"/>
          <p:nvPr/>
        </p:nvSpPr>
        <p:spPr>
          <a:xfrm>
            <a:off x="2038132" y="4625940"/>
            <a:ext cx="7130919" cy="9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371600"/>
            <a:r>
              <a:rPr lang="en" sz="3200" b="1" dirty="0">
                <a:solidFill>
                  <a:srgbClr val="002060"/>
                </a:solidFill>
                <a:latin typeface="Inter"/>
                <a:ea typeface="Inter"/>
                <a:cs typeface="Inter"/>
                <a:sym typeface="Inter"/>
              </a:rPr>
              <a:t>Aguas residuales: Sistema Vigía</a:t>
            </a:r>
            <a:endParaRPr sz="3200" b="1" dirty="0">
              <a:solidFill>
                <a:srgbClr val="00206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08" name="Google Shape;608;p52"/>
          <p:cNvSpPr txBox="1"/>
          <p:nvPr/>
        </p:nvSpPr>
        <p:spPr>
          <a:xfrm>
            <a:off x="1978733" y="5712159"/>
            <a:ext cx="5795826" cy="9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371600"/>
            <a:r>
              <a:rPr lang="en" sz="3200" b="1" dirty="0">
                <a:solidFill>
                  <a:srgbClr val="002060"/>
                </a:solidFill>
                <a:latin typeface="Inter"/>
                <a:ea typeface="Inter"/>
                <a:cs typeface="Inter"/>
                <a:sym typeface="Inter"/>
              </a:rPr>
              <a:t>Test en farmacias y mutuas </a:t>
            </a:r>
            <a:endParaRPr sz="3200" b="1" dirty="0">
              <a:solidFill>
                <a:srgbClr val="00206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1" name="Google Shape;611;p52"/>
          <p:cNvSpPr/>
          <p:nvPr/>
        </p:nvSpPr>
        <p:spPr>
          <a:xfrm>
            <a:off x="1136933" y="3667045"/>
            <a:ext cx="841800" cy="841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371600">
              <a:buClr>
                <a:prstClr val="black"/>
              </a:buClr>
              <a:buSzPts val="1100"/>
            </a:pPr>
            <a:r>
              <a:rPr lang="en" sz="3600" b="1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endParaRPr sz="36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2" name="Google Shape;612;p52"/>
          <p:cNvSpPr/>
          <p:nvPr/>
        </p:nvSpPr>
        <p:spPr>
          <a:xfrm>
            <a:off x="1136933" y="2656042"/>
            <a:ext cx="841800" cy="841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371600"/>
            <a:r>
              <a:rPr lang="en" sz="3600" b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  <a:endParaRPr sz="3600" b="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4" name="Google Shape;614;p52"/>
          <p:cNvSpPr/>
          <p:nvPr/>
        </p:nvSpPr>
        <p:spPr>
          <a:xfrm>
            <a:off x="1136933" y="5704747"/>
            <a:ext cx="841800" cy="841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371600">
              <a:buClr>
                <a:prstClr val="black"/>
              </a:buClr>
              <a:buSzPts val="1100"/>
            </a:pPr>
            <a:r>
              <a:rPr lang="en" sz="3600" b="1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4</a:t>
            </a:r>
            <a:endParaRPr sz="36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5" name="Google Shape;615;p52"/>
          <p:cNvSpPr/>
          <p:nvPr/>
        </p:nvSpPr>
        <p:spPr>
          <a:xfrm>
            <a:off x="1145714" y="4643935"/>
            <a:ext cx="841800" cy="841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371600">
              <a:buClr>
                <a:prstClr val="black"/>
              </a:buClr>
              <a:buSzPts val="1100"/>
            </a:pPr>
            <a:r>
              <a:rPr lang="en" sz="3600" b="1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 sz="36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624" name="Google Shape;624;p52"/>
          <p:cNvGrpSpPr/>
          <p:nvPr/>
        </p:nvGrpSpPr>
        <p:grpSpPr>
          <a:xfrm>
            <a:off x="6119627" y="7891002"/>
            <a:ext cx="716699" cy="707174"/>
            <a:chOff x="-34421275" y="2631050"/>
            <a:chExt cx="295375" cy="291450"/>
          </a:xfrm>
        </p:grpSpPr>
        <p:sp>
          <p:nvSpPr>
            <p:cNvPr id="625" name="Google Shape;625;p52"/>
            <p:cNvSpPr/>
            <p:nvPr/>
          </p:nvSpPr>
          <p:spPr>
            <a:xfrm>
              <a:off x="-34421275" y="2639125"/>
              <a:ext cx="288275" cy="283375"/>
            </a:xfrm>
            <a:custGeom>
              <a:avLst/>
              <a:gdLst/>
              <a:ahLst/>
              <a:cxnLst/>
              <a:rect l="l" t="t" r="r" b="b"/>
              <a:pathLst>
                <a:path w="11531" h="11335" extrusionOk="0">
                  <a:moveTo>
                    <a:pt x="5592" y="717"/>
                  </a:moveTo>
                  <a:cubicBezTo>
                    <a:pt x="5679" y="717"/>
                    <a:pt x="5766" y="749"/>
                    <a:pt x="5829" y="812"/>
                  </a:cubicBezTo>
                  <a:lnTo>
                    <a:pt x="10680" y="5663"/>
                  </a:lnTo>
                  <a:cubicBezTo>
                    <a:pt x="10775" y="5758"/>
                    <a:pt x="10775" y="6010"/>
                    <a:pt x="10680" y="6136"/>
                  </a:cubicBezTo>
                  <a:cubicBezTo>
                    <a:pt x="10617" y="6183"/>
                    <a:pt x="10523" y="6207"/>
                    <a:pt x="10432" y="6207"/>
                  </a:cubicBezTo>
                  <a:cubicBezTo>
                    <a:pt x="10342" y="6207"/>
                    <a:pt x="10255" y="6183"/>
                    <a:pt x="10208" y="6136"/>
                  </a:cubicBezTo>
                  <a:lnTo>
                    <a:pt x="5356" y="1284"/>
                  </a:lnTo>
                  <a:cubicBezTo>
                    <a:pt x="5230" y="1158"/>
                    <a:pt x="5230" y="938"/>
                    <a:pt x="5356" y="812"/>
                  </a:cubicBezTo>
                  <a:cubicBezTo>
                    <a:pt x="5419" y="749"/>
                    <a:pt x="5506" y="717"/>
                    <a:pt x="5592" y="717"/>
                  </a:cubicBezTo>
                  <a:close/>
                  <a:moveTo>
                    <a:pt x="8444" y="7239"/>
                  </a:moveTo>
                  <a:lnTo>
                    <a:pt x="8538" y="7396"/>
                  </a:lnTo>
                  <a:cubicBezTo>
                    <a:pt x="8696" y="7554"/>
                    <a:pt x="8664" y="7806"/>
                    <a:pt x="8475" y="7932"/>
                  </a:cubicBezTo>
                  <a:lnTo>
                    <a:pt x="5923" y="9223"/>
                  </a:lnTo>
                  <a:cubicBezTo>
                    <a:pt x="5873" y="9261"/>
                    <a:pt x="5819" y="9278"/>
                    <a:pt x="5763" y="9278"/>
                  </a:cubicBezTo>
                  <a:cubicBezTo>
                    <a:pt x="5678" y="9278"/>
                    <a:pt x="5590" y="9237"/>
                    <a:pt x="5514" y="9160"/>
                  </a:cubicBezTo>
                  <a:lnTo>
                    <a:pt x="5230" y="8877"/>
                  </a:lnTo>
                  <a:cubicBezTo>
                    <a:pt x="6301" y="8089"/>
                    <a:pt x="7341" y="7617"/>
                    <a:pt x="8444" y="7239"/>
                  </a:cubicBezTo>
                  <a:close/>
                  <a:moveTo>
                    <a:pt x="5230" y="2198"/>
                  </a:moveTo>
                  <a:lnTo>
                    <a:pt x="9294" y="6230"/>
                  </a:lnTo>
                  <a:cubicBezTo>
                    <a:pt x="7908" y="6703"/>
                    <a:pt x="5797" y="7270"/>
                    <a:pt x="3560" y="9381"/>
                  </a:cubicBezTo>
                  <a:lnTo>
                    <a:pt x="2080" y="7932"/>
                  </a:lnTo>
                  <a:cubicBezTo>
                    <a:pt x="3340" y="6608"/>
                    <a:pt x="4285" y="5033"/>
                    <a:pt x="4852" y="3395"/>
                  </a:cubicBezTo>
                  <a:lnTo>
                    <a:pt x="5230" y="2198"/>
                  </a:lnTo>
                  <a:close/>
                  <a:moveTo>
                    <a:pt x="1138" y="8089"/>
                  </a:moveTo>
                  <a:cubicBezTo>
                    <a:pt x="1229" y="8089"/>
                    <a:pt x="1323" y="8121"/>
                    <a:pt x="1386" y="8184"/>
                  </a:cubicBezTo>
                  <a:lnTo>
                    <a:pt x="3308" y="10105"/>
                  </a:lnTo>
                  <a:cubicBezTo>
                    <a:pt x="3434" y="10231"/>
                    <a:pt x="3434" y="10452"/>
                    <a:pt x="3308" y="10578"/>
                  </a:cubicBezTo>
                  <a:cubicBezTo>
                    <a:pt x="3245" y="10641"/>
                    <a:pt x="3159" y="10673"/>
                    <a:pt x="3072" y="10673"/>
                  </a:cubicBezTo>
                  <a:cubicBezTo>
                    <a:pt x="2985" y="10673"/>
                    <a:pt x="2899" y="10641"/>
                    <a:pt x="2836" y="10578"/>
                  </a:cubicBezTo>
                  <a:lnTo>
                    <a:pt x="914" y="8656"/>
                  </a:lnTo>
                  <a:cubicBezTo>
                    <a:pt x="788" y="8530"/>
                    <a:pt x="788" y="8278"/>
                    <a:pt x="914" y="8184"/>
                  </a:cubicBezTo>
                  <a:cubicBezTo>
                    <a:pt x="961" y="8121"/>
                    <a:pt x="1048" y="8089"/>
                    <a:pt x="1138" y="8089"/>
                  </a:cubicBezTo>
                  <a:close/>
                  <a:moveTo>
                    <a:pt x="5565" y="0"/>
                  </a:moveTo>
                  <a:cubicBezTo>
                    <a:pt x="5301" y="0"/>
                    <a:pt x="5041" y="103"/>
                    <a:pt x="4852" y="307"/>
                  </a:cubicBezTo>
                  <a:cubicBezTo>
                    <a:pt x="4474" y="654"/>
                    <a:pt x="4442" y="1158"/>
                    <a:pt x="4694" y="1568"/>
                  </a:cubicBezTo>
                  <a:lnTo>
                    <a:pt x="4159" y="3143"/>
                  </a:lnTo>
                  <a:cubicBezTo>
                    <a:pt x="3655" y="4655"/>
                    <a:pt x="2710" y="6199"/>
                    <a:pt x="1575" y="7428"/>
                  </a:cubicBezTo>
                  <a:cubicBezTo>
                    <a:pt x="1422" y="7357"/>
                    <a:pt x="1259" y="7321"/>
                    <a:pt x="1100" y="7321"/>
                  </a:cubicBezTo>
                  <a:cubicBezTo>
                    <a:pt x="834" y="7321"/>
                    <a:pt x="575" y="7420"/>
                    <a:pt x="378" y="7617"/>
                  </a:cubicBezTo>
                  <a:cubicBezTo>
                    <a:pt x="0" y="8026"/>
                    <a:pt x="0" y="8688"/>
                    <a:pt x="378" y="9066"/>
                  </a:cubicBezTo>
                  <a:lnTo>
                    <a:pt x="2363" y="11051"/>
                  </a:lnTo>
                  <a:cubicBezTo>
                    <a:pt x="2552" y="11240"/>
                    <a:pt x="2820" y="11334"/>
                    <a:pt x="3088" y="11334"/>
                  </a:cubicBezTo>
                  <a:cubicBezTo>
                    <a:pt x="3356" y="11334"/>
                    <a:pt x="3623" y="11240"/>
                    <a:pt x="3812" y="11051"/>
                  </a:cubicBezTo>
                  <a:cubicBezTo>
                    <a:pt x="4127" y="10736"/>
                    <a:pt x="4222" y="10263"/>
                    <a:pt x="4001" y="9853"/>
                  </a:cubicBezTo>
                  <a:cubicBezTo>
                    <a:pt x="4222" y="9664"/>
                    <a:pt x="4442" y="9475"/>
                    <a:pt x="4694" y="9286"/>
                  </a:cubicBezTo>
                  <a:lnTo>
                    <a:pt x="5041" y="9633"/>
                  </a:lnTo>
                  <a:cubicBezTo>
                    <a:pt x="5238" y="9830"/>
                    <a:pt x="5496" y="9928"/>
                    <a:pt x="5755" y="9928"/>
                  </a:cubicBezTo>
                  <a:cubicBezTo>
                    <a:pt x="5910" y="9928"/>
                    <a:pt x="6065" y="9893"/>
                    <a:pt x="6207" y="9822"/>
                  </a:cubicBezTo>
                  <a:lnTo>
                    <a:pt x="8790" y="8530"/>
                  </a:lnTo>
                  <a:cubicBezTo>
                    <a:pt x="9357" y="8215"/>
                    <a:pt x="9515" y="7459"/>
                    <a:pt x="9137" y="6986"/>
                  </a:cubicBezTo>
                  <a:lnTo>
                    <a:pt x="9893" y="6766"/>
                  </a:lnTo>
                  <a:cubicBezTo>
                    <a:pt x="10050" y="6858"/>
                    <a:pt x="10229" y="6906"/>
                    <a:pt x="10412" y="6906"/>
                  </a:cubicBezTo>
                  <a:cubicBezTo>
                    <a:pt x="10668" y="6906"/>
                    <a:pt x="10932" y="6811"/>
                    <a:pt x="11153" y="6608"/>
                  </a:cubicBezTo>
                  <a:cubicBezTo>
                    <a:pt x="11531" y="6199"/>
                    <a:pt x="11531" y="5537"/>
                    <a:pt x="11153" y="5128"/>
                  </a:cubicBezTo>
                  <a:lnTo>
                    <a:pt x="6301" y="307"/>
                  </a:lnTo>
                  <a:cubicBezTo>
                    <a:pt x="6096" y="103"/>
                    <a:pt x="5829" y="0"/>
                    <a:pt x="55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371600"/>
              <a:endParaRPr sz="3600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  <p:sp>
          <p:nvSpPr>
            <p:cNvPr id="626" name="Google Shape;626;p52"/>
            <p:cNvSpPr/>
            <p:nvPr/>
          </p:nvSpPr>
          <p:spPr>
            <a:xfrm>
              <a:off x="-34181850" y="2644625"/>
              <a:ext cx="41775" cy="41575"/>
            </a:xfrm>
            <a:custGeom>
              <a:avLst/>
              <a:gdLst/>
              <a:ahLst/>
              <a:cxnLst/>
              <a:rect l="l" t="t" r="r" b="b"/>
              <a:pathLst>
                <a:path w="1671" h="1663" extrusionOk="0">
                  <a:moveTo>
                    <a:pt x="1328" y="1"/>
                  </a:moveTo>
                  <a:cubicBezTo>
                    <a:pt x="1237" y="1"/>
                    <a:pt x="1151" y="40"/>
                    <a:pt x="1103" y="119"/>
                  </a:cubicBezTo>
                  <a:lnTo>
                    <a:pt x="95" y="1096"/>
                  </a:lnTo>
                  <a:cubicBezTo>
                    <a:pt x="1" y="1222"/>
                    <a:pt x="1" y="1442"/>
                    <a:pt x="95" y="1568"/>
                  </a:cubicBezTo>
                  <a:cubicBezTo>
                    <a:pt x="158" y="1631"/>
                    <a:pt x="253" y="1663"/>
                    <a:pt x="343" y="1663"/>
                  </a:cubicBezTo>
                  <a:cubicBezTo>
                    <a:pt x="434" y="1663"/>
                    <a:pt x="521" y="1631"/>
                    <a:pt x="568" y="1568"/>
                  </a:cubicBezTo>
                  <a:lnTo>
                    <a:pt x="1576" y="592"/>
                  </a:lnTo>
                  <a:cubicBezTo>
                    <a:pt x="1671" y="466"/>
                    <a:pt x="1671" y="213"/>
                    <a:pt x="1576" y="119"/>
                  </a:cubicBezTo>
                  <a:cubicBezTo>
                    <a:pt x="1513" y="40"/>
                    <a:pt x="1418" y="1"/>
                    <a:pt x="1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371600"/>
              <a:endParaRPr sz="3600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  <p:sp>
          <p:nvSpPr>
            <p:cNvPr id="627" name="Google Shape;627;p52"/>
            <p:cNvSpPr/>
            <p:nvPr/>
          </p:nvSpPr>
          <p:spPr>
            <a:xfrm>
              <a:off x="-34217275" y="2631050"/>
              <a:ext cx="17350" cy="41775"/>
            </a:xfrm>
            <a:custGeom>
              <a:avLst/>
              <a:gdLst/>
              <a:ahLst/>
              <a:cxnLst/>
              <a:rect l="l" t="t" r="r" b="b"/>
              <a:pathLst>
                <a:path w="694" h="1671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24"/>
                  </a:lnTo>
                  <a:cubicBezTo>
                    <a:pt x="0" y="1513"/>
                    <a:pt x="158" y="1670"/>
                    <a:pt x="347" y="1670"/>
                  </a:cubicBezTo>
                  <a:cubicBezTo>
                    <a:pt x="536" y="1670"/>
                    <a:pt x="693" y="1513"/>
                    <a:pt x="693" y="1324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371600"/>
              <a:endParaRPr sz="3600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  <p:sp>
          <p:nvSpPr>
            <p:cNvPr id="628" name="Google Shape;628;p52"/>
            <p:cNvSpPr/>
            <p:nvPr/>
          </p:nvSpPr>
          <p:spPr>
            <a:xfrm>
              <a:off x="-34168450" y="2704300"/>
              <a:ext cx="42550" cy="18125"/>
            </a:xfrm>
            <a:custGeom>
              <a:avLst/>
              <a:gdLst/>
              <a:ahLst/>
              <a:cxnLst/>
              <a:rect l="l" t="t" r="r" b="b"/>
              <a:pathLst>
                <a:path w="1702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355" y="725"/>
                  </a:lnTo>
                  <a:cubicBezTo>
                    <a:pt x="1544" y="725"/>
                    <a:pt x="1702" y="567"/>
                    <a:pt x="1702" y="378"/>
                  </a:cubicBezTo>
                  <a:cubicBezTo>
                    <a:pt x="1670" y="158"/>
                    <a:pt x="1544" y="0"/>
                    <a:pt x="13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371600"/>
              <a:endParaRPr sz="3600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53" name="CuadroTexto 52"/>
          <p:cNvSpPr txBox="1"/>
          <p:nvPr/>
        </p:nvSpPr>
        <p:spPr>
          <a:xfrm>
            <a:off x="9905228" y="3348657"/>
            <a:ext cx="7135833" cy="2862322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 defTabSz="1371600"/>
            <a:r>
              <a:rPr lang="es-ES" sz="6000" b="1" dirty="0">
                <a:solidFill>
                  <a:srgbClr val="0085AE"/>
                </a:solidFill>
                <a:latin typeface="Arial"/>
                <a:ea typeface="微软雅黑"/>
              </a:rPr>
              <a:t>MÁS DE </a:t>
            </a:r>
            <a:br>
              <a:rPr lang="es-ES" sz="6000" b="1" dirty="0">
                <a:solidFill>
                  <a:srgbClr val="0085AE"/>
                </a:solidFill>
                <a:latin typeface="Arial"/>
                <a:ea typeface="微软雅黑"/>
              </a:rPr>
            </a:br>
            <a:r>
              <a:rPr lang="es-ES" sz="6000" b="1" dirty="0">
                <a:solidFill>
                  <a:srgbClr val="0085AE"/>
                </a:solidFill>
                <a:latin typeface="Arial"/>
                <a:ea typeface="微软雅黑"/>
              </a:rPr>
              <a:t>14 MILLONES</a:t>
            </a:r>
            <a:br>
              <a:rPr lang="es-ES" sz="6000" b="1" dirty="0">
                <a:solidFill>
                  <a:srgbClr val="0085AE"/>
                </a:solidFill>
                <a:latin typeface="Arial"/>
                <a:ea typeface="微软雅黑"/>
              </a:rPr>
            </a:br>
            <a:r>
              <a:rPr lang="es-ES" sz="6000" b="1" dirty="0">
                <a:solidFill>
                  <a:srgbClr val="0085AE"/>
                </a:solidFill>
                <a:latin typeface="Arial"/>
                <a:ea typeface="微软雅黑"/>
              </a:rPr>
              <a:t>DE PRUEBAS</a:t>
            </a: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503" y="194460"/>
            <a:ext cx="3231078" cy="1282590"/>
          </a:xfrm>
          <a:prstGeom prst="rect">
            <a:avLst/>
          </a:prstGeom>
        </p:spPr>
      </p:pic>
      <p:sp>
        <p:nvSpPr>
          <p:cNvPr id="43" name="文本框 25"/>
          <p:cNvSpPr txBox="1"/>
          <p:nvPr/>
        </p:nvSpPr>
        <p:spPr>
          <a:xfrm>
            <a:off x="1557833" y="553720"/>
            <a:ext cx="10097508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371600">
              <a:defRPr/>
            </a:pPr>
            <a:r>
              <a:rPr lang="en-US" altLang="zh-CN" sz="5400" b="1" dirty="0">
                <a:solidFill>
                  <a:srgbClr val="002060"/>
                </a:solidFill>
                <a:latin typeface="Arial"/>
                <a:ea typeface="微软雅黑"/>
                <a:cs typeface="经典综艺体简" panose="02010609000101010101" pitchFamily="49" charset="-122"/>
              </a:rPr>
              <a:t>2. CAPACIDAD DIAGNÓSTICA</a:t>
            </a:r>
            <a:endParaRPr lang="zh-CN" altLang="en-US" sz="5400" b="1" dirty="0">
              <a:solidFill>
                <a:srgbClr val="002060"/>
              </a:solidFill>
              <a:latin typeface="Arial"/>
              <a:ea typeface="微软雅黑"/>
              <a:cs typeface="经典综艺体简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0667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D20ACA5-594A-6F45-AEC5-41C1C90CEFC7}" vid="{6197503E-834C-2C4A-8A22-4826CE891405}"/>
    </a:ext>
  </a:extLst>
</a:theme>
</file>

<file path=ppt/theme/theme2.xml><?xml version="1.0" encoding="utf-8"?>
<a:theme xmlns:a="http://schemas.openxmlformats.org/drawingml/2006/main" name="Palamon template">
  <a:themeElements>
    <a:clrScheme name="Custom 347">
      <a:dk1>
        <a:srgbClr val="000000"/>
      </a:dk1>
      <a:lt1>
        <a:srgbClr val="FFFFFF"/>
      </a:lt1>
      <a:dk2>
        <a:srgbClr val="DBE0E7"/>
      </a:dk2>
      <a:lt2>
        <a:srgbClr val="41516B"/>
      </a:lt2>
      <a:accent1>
        <a:srgbClr val="60B0F0"/>
      </a:accent1>
      <a:accent2>
        <a:srgbClr val="FDBA41"/>
      </a:accent2>
      <a:accent3>
        <a:srgbClr val="BADB6F"/>
      </a:accent3>
      <a:accent4>
        <a:srgbClr val="68DAE4"/>
      </a:accent4>
      <a:accent5>
        <a:srgbClr val="A59DDF"/>
      </a:accent5>
      <a:accent6>
        <a:srgbClr val="F56464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4.xml><?xml version="1.0" encoding="utf-8"?>
<a:theme xmlns:a="http://schemas.openxmlformats.org/drawingml/2006/main" name="包图主题2">
  <a:themeElements>
    <a:clrScheme name="自定义 13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5AE"/>
      </a:accent1>
      <a:accent2>
        <a:srgbClr val="0073A6"/>
      </a:accent2>
      <a:accent3>
        <a:srgbClr val="0085AE"/>
      </a:accent3>
      <a:accent4>
        <a:srgbClr val="0073A6"/>
      </a:accent4>
      <a:accent5>
        <a:srgbClr val="0085AE"/>
      </a:accent5>
      <a:accent6>
        <a:srgbClr val="0073A6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273</TotalTime>
  <Words>530</Words>
  <Application>Microsoft Macintosh PowerPoint</Application>
  <PresentationFormat>Personalizado</PresentationFormat>
  <Paragraphs>115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17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Farro</vt:lpstr>
      <vt:lpstr>Helvetica Neue Light</vt:lpstr>
      <vt:lpstr>Inter</vt:lpstr>
      <vt:lpstr>Raleway</vt:lpstr>
      <vt:lpstr>Trebuchet MS</vt:lpstr>
      <vt:lpstr>Zilla Slab Highlight</vt:lpstr>
      <vt:lpstr>Zilla Slab Light</vt:lpstr>
      <vt:lpstr>Tema de Office</vt:lpstr>
      <vt:lpstr>Palamon template</vt:lpstr>
      <vt:lpstr>Berlín</vt:lpstr>
      <vt:lpstr>包图主题2</vt:lpstr>
      <vt:lpstr>Presentación de PowerPoint</vt:lpstr>
      <vt:lpstr>Presentación de PowerPoint</vt:lpstr>
      <vt:lpstr>Presentación de PowerPoint</vt:lpstr>
      <vt:lpstr>CÓMO HA AFECTADO ESTA PANDEMIA AL MUNDO</vt:lpstr>
      <vt:lpstr>Presentación de PowerPoint</vt:lpstr>
      <vt:lpstr>EL ‘MODELO MADRID FRENTE AL COVID’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Paredes P</dc:creator>
  <cp:lastModifiedBy>Gustavo Paredes P</cp:lastModifiedBy>
  <cp:revision>30</cp:revision>
  <cp:lastPrinted>2022-05-10T07:30:11Z</cp:lastPrinted>
  <dcterms:created xsi:type="dcterms:W3CDTF">2022-04-21T23:19:40Z</dcterms:created>
  <dcterms:modified xsi:type="dcterms:W3CDTF">2022-05-10T10:58:34Z</dcterms:modified>
</cp:coreProperties>
</file>