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68"/>
  </p:normalViewPr>
  <p:slideViewPr>
    <p:cSldViewPr snapToGrid="0">
      <p:cViewPr varScale="1">
        <p:scale>
          <a:sx n="71" d="100"/>
          <a:sy n="71" d="100"/>
        </p:scale>
        <p:origin x="184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51E4BC-4E32-4EE1-8318-A7CA8CA09ED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B93242-78C6-454F-91BC-368D8BF5DDE7}">
      <dgm:prSet/>
      <dgm:spPr/>
      <dgm:t>
        <a:bodyPr/>
        <a:lstStyle/>
        <a:p>
          <a:pPr algn="just"/>
          <a:r>
            <a:rPr lang="en-GB" b="0" i="0" dirty="0"/>
            <a:t>Cooperating and Development Partners have supported the development efforts using the national coordination framework (VNR, UN Cooperation Framework).</a:t>
          </a:r>
          <a:endParaRPr lang="en-US" dirty="0"/>
        </a:p>
      </dgm:t>
    </dgm:pt>
    <dgm:pt modelId="{23FDAA7A-EB6A-41B7-9D4A-B737142AB62E}" type="parTrans" cxnId="{EA16B043-DCD2-4BD3-944A-D45B7E6509FC}">
      <dgm:prSet/>
      <dgm:spPr/>
      <dgm:t>
        <a:bodyPr/>
        <a:lstStyle/>
        <a:p>
          <a:endParaRPr lang="en-US"/>
        </a:p>
      </dgm:t>
    </dgm:pt>
    <dgm:pt modelId="{145C09C8-7F21-43C5-87D8-CFAE9CFB369E}" type="sibTrans" cxnId="{EA16B043-DCD2-4BD3-944A-D45B7E6509FC}">
      <dgm:prSet/>
      <dgm:spPr/>
      <dgm:t>
        <a:bodyPr/>
        <a:lstStyle/>
        <a:p>
          <a:endParaRPr lang="en-US"/>
        </a:p>
      </dgm:t>
    </dgm:pt>
    <dgm:pt modelId="{2BF02F1A-8D52-46EB-A92B-A5B662BD4372}">
      <dgm:prSet/>
      <dgm:spPr/>
      <dgm:t>
        <a:bodyPr/>
        <a:lstStyle/>
        <a:p>
          <a:pPr algn="just"/>
          <a:r>
            <a:rPr lang="en-GB" b="0" i="0" dirty="0"/>
            <a:t>The 8NDP's financing is operationalised through the MTBP (3 years). Budgeting</a:t>
          </a:r>
          <a:r>
            <a:rPr lang="en-GB" dirty="0"/>
            <a:t> is a consultative process using the established national coordination framework.</a:t>
          </a:r>
          <a:endParaRPr lang="en-US" dirty="0"/>
        </a:p>
      </dgm:t>
    </dgm:pt>
    <dgm:pt modelId="{6C8A8DB6-E396-42BB-8CB0-7B8E1914FCD9}" type="parTrans" cxnId="{083849D6-9750-4066-9529-69D9AE8ED5F6}">
      <dgm:prSet/>
      <dgm:spPr/>
      <dgm:t>
        <a:bodyPr/>
        <a:lstStyle/>
        <a:p>
          <a:endParaRPr lang="en-US"/>
        </a:p>
      </dgm:t>
    </dgm:pt>
    <dgm:pt modelId="{33F08584-83B4-4934-89A2-57B7BC5E69D6}" type="sibTrans" cxnId="{083849D6-9750-4066-9529-69D9AE8ED5F6}">
      <dgm:prSet/>
      <dgm:spPr/>
      <dgm:t>
        <a:bodyPr/>
        <a:lstStyle/>
        <a:p>
          <a:endParaRPr lang="en-US"/>
        </a:p>
      </dgm:t>
    </dgm:pt>
    <dgm:pt modelId="{1C7A6C58-C0AB-42B1-B2D7-C247C5BE4691}">
      <dgm:prSet/>
      <dgm:spPr/>
      <dgm:t>
        <a:bodyPr/>
        <a:lstStyle/>
        <a:p>
          <a:pPr algn="just"/>
          <a:r>
            <a:rPr lang="en-GB" b="0" i="0" dirty="0"/>
            <a:t>The National Coordination Framework facilitates resource mobilisation, prioritisation and allocation among all key stakeholders. </a:t>
          </a:r>
          <a:endParaRPr lang="en-US" dirty="0"/>
        </a:p>
      </dgm:t>
    </dgm:pt>
    <dgm:pt modelId="{650A590D-9CB8-47FF-8ADB-47AD1D27540E}" type="parTrans" cxnId="{3CAC61E9-3491-4F3F-918F-5280D1E4A9DE}">
      <dgm:prSet/>
      <dgm:spPr/>
      <dgm:t>
        <a:bodyPr/>
        <a:lstStyle/>
        <a:p>
          <a:endParaRPr lang="en-US"/>
        </a:p>
      </dgm:t>
    </dgm:pt>
    <dgm:pt modelId="{2C262C5A-919A-4BE5-BC25-8300AAC22B11}" type="sibTrans" cxnId="{3CAC61E9-3491-4F3F-918F-5280D1E4A9DE}">
      <dgm:prSet/>
      <dgm:spPr/>
      <dgm:t>
        <a:bodyPr/>
        <a:lstStyle/>
        <a:p>
          <a:endParaRPr lang="en-US"/>
        </a:p>
      </dgm:t>
    </dgm:pt>
    <dgm:pt modelId="{4ADD7290-F3FD-8A4C-A479-DED063617186}" type="pres">
      <dgm:prSet presAssocID="{3B51E4BC-4E32-4EE1-8318-A7CA8CA09ED4}" presName="vert0" presStyleCnt="0">
        <dgm:presLayoutVars>
          <dgm:dir/>
          <dgm:animOne val="branch"/>
          <dgm:animLvl val="lvl"/>
        </dgm:presLayoutVars>
      </dgm:prSet>
      <dgm:spPr/>
    </dgm:pt>
    <dgm:pt modelId="{EECFC4CD-5D22-6240-AF69-43EEDFE2AB13}" type="pres">
      <dgm:prSet presAssocID="{65B93242-78C6-454F-91BC-368D8BF5DDE7}" presName="thickLine" presStyleLbl="alignNode1" presStyleIdx="0" presStyleCnt="3"/>
      <dgm:spPr/>
    </dgm:pt>
    <dgm:pt modelId="{B1550943-4C13-3C4C-A2D1-1DB9999F5798}" type="pres">
      <dgm:prSet presAssocID="{65B93242-78C6-454F-91BC-368D8BF5DDE7}" presName="horz1" presStyleCnt="0"/>
      <dgm:spPr/>
    </dgm:pt>
    <dgm:pt modelId="{7AEBE7BB-12BC-F440-A274-5787C737CA9E}" type="pres">
      <dgm:prSet presAssocID="{65B93242-78C6-454F-91BC-368D8BF5DDE7}" presName="tx1" presStyleLbl="revTx" presStyleIdx="0" presStyleCnt="3"/>
      <dgm:spPr/>
    </dgm:pt>
    <dgm:pt modelId="{077EBF35-5ED0-E048-B758-712F6F6AF9A8}" type="pres">
      <dgm:prSet presAssocID="{65B93242-78C6-454F-91BC-368D8BF5DDE7}" presName="vert1" presStyleCnt="0"/>
      <dgm:spPr/>
    </dgm:pt>
    <dgm:pt modelId="{E01317D1-4238-EF49-94E6-27FA2DF8D1A2}" type="pres">
      <dgm:prSet presAssocID="{2BF02F1A-8D52-46EB-A92B-A5B662BD4372}" presName="thickLine" presStyleLbl="alignNode1" presStyleIdx="1" presStyleCnt="3"/>
      <dgm:spPr/>
    </dgm:pt>
    <dgm:pt modelId="{B564D067-54E0-7B49-87AF-23E624435213}" type="pres">
      <dgm:prSet presAssocID="{2BF02F1A-8D52-46EB-A92B-A5B662BD4372}" presName="horz1" presStyleCnt="0"/>
      <dgm:spPr/>
    </dgm:pt>
    <dgm:pt modelId="{63B201FE-4F2D-4C4F-9098-0F1D3CAA975B}" type="pres">
      <dgm:prSet presAssocID="{2BF02F1A-8D52-46EB-A92B-A5B662BD4372}" presName="tx1" presStyleLbl="revTx" presStyleIdx="1" presStyleCnt="3"/>
      <dgm:spPr/>
    </dgm:pt>
    <dgm:pt modelId="{C8F92278-665D-7B4B-AE0E-CF7CF3B7A6CA}" type="pres">
      <dgm:prSet presAssocID="{2BF02F1A-8D52-46EB-A92B-A5B662BD4372}" presName="vert1" presStyleCnt="0"/>
      <dgm:spPr/>
    </dgm:pt>
    <dgm:pt modelId="{1595D3F1-F29E-CF4F-BB6F-8530CEA500EE}" type="pres">
      <dgm:prSet presAssocID="{1C7A6C58-C0AB-42B1-B2D7-C247C5BE4691}" presName="thickLine" presStyleLbl="alignNode1" presStyleIdx="2" presStyleCnt="3"/>
      <dgm:spPr/>
    </dgm:pt>
    <dgm:pt modelId="{F78CCD5A-5FA2-DA4D-9F5C-75D9F2A1FF47}" type="pres">
      <dgm:prSet presAssocID="{1C7A6C58-C0AB-42B1-B2D7-C247C5BE4691}" presName="horz1" presStyleCnt="0"/>
      <dgm:spPr/>
    </dgm:pt>
    <dgm:pt modelId="{37D1384C-C5EB-ED42-9931-A06B7CCEC201}" type="pres">
      <dgm:prSet presAssocID="{1C7A6C58-C0AB-42B1-B2D7-C247C5BE4691}" presName="tx1" presStyleLbl="revTx" presStyleIdx="2" presStyleCnt="3"/>
      <dgm:spPr/>
    </dgm:pt>
    <dgm:pt modelId="{1BDA59DD-0AE8-F54B-949C-E7AA458FD3E1}" type="pres">
      <dgm:prSet presAssocID="{1C7A6C58-C0AB-42B1-B2D7-C247C5BE4691}" presName="vert1" presStyleCnt="0"/>
      <dgm:spPr/>
    </dgm:pt>
  </dgm:ptLst>
  <dgm:cxnLst>
    <dgm:cxn modelId="{C4663417-C9C7-B04E-9BE2-9D878BE56571}" type="presOf" srcId="{1C7A6C58-C0AB-42B1-B2D7-C247C5BE4691}" destId="{37D1384C-C5EB-ED42-9931-A06B7CCEC201}" srcOrd="0" destOrd="0" presId="urn:microsoft.com/office/officeart/2008/layout/LinedList"/>
    <dgm:cxn modelId="{EA16B043-DCD2-4BD3-944A-D45B7E6509FC}" srcId="{3B51E4BC-4E32-4EE1-8318-A7CA8CA09ED4}" destId="{65B93242-78C6-454F-91BC-368D8BF5DDE7}" srcOrd="0" destOrd="0" parTransId="{23FDAA7A-EB6A-41B7-9D4A-B737142AB62E}" sibTransId="{145C09C8-7F21-43C5-87D8-CFAE9CFB369E}"/>
    <dgm:cxn modelId="{69FF884A-A740-DB4B-803D-3F93A4FA1847}" type="presOf" srcId="{65B93242-78C6-454F-91BC-368D8BF5DDE7}" destId="{7AEBE7BB-12BC-F440-A274-5787C737CA9E}" srcOrd="0" destOrd="0" presId="urn:microsoft.com/office/officeart/2008/layout/LinedList"/>
    <dgm:cxn modelId="{33CE4B82-75AB-094F-A8B9-4EA49F5B203E}" type="presOf" srcId="{3B51E4BC-4E32-4EE1-8318-A7CA8CA09ED4}" destId="{4ADD7290-F3FD-8A4C-A479-DED063617186}" srcOrd="0" destOrd="0" presId="urn:microsoft.com/office/officeart/2008/layout/LinedList"/>
    <dgm:cxn modelId="{083849D6-9750-4066-9529-69D9AE8ED5F6}" srcId="{3B51E4BC-4E32-4EE1-8318-A7CA8CA09ED4}" destId="{2BF02F1A-8D52-46EB-A92B-A5B662BD4372}" srcOrd="1" destOrd="0" parTransId="{6C8A8DB6-E396-42BB-8CB0-7B8E1914FCD9}" sibTransId="{33F08584-83B4-4934-89A2-57B7BC5E69D6}"/>
    <dgm:cxn modelId="{6ED322E0-188D-1C47-9068-3A49C4642687}" type="presOf" srcId="{2BF02F1A-8D52-46EB-A92B-A5B662BD4372}" destId="{63B201FE-4F2D-4C4F-9098-0F1D3CAA975B}" srcOrd="0" destOrd="0" presId="urn:microsoft.com/office/officeart/2008/layout/LinedList"/>
    <dgm:cxn modelId="{3CAC61E9-3491-4F3F-918F-5280D1E4A9DE}" srcId="{3B51E4BC-4E32-4EE1-8318-A7CA8CA09ED4}" destId="{1C7A6C58-C0AB-42B1-B2D7-C247C5BE4691}" srcOrd="2" destOrd="0" parTransId="{650A590D-9CB8-47FF-8ADB-47AD1D27540E}" sibTransId="{2C262C5A-919A-4BE5-BC25-8300AAC22B11}"/>
    <dgm:cxn modelId="{D08FD793-EACA-9649-A3B9-0FEE6EDA8DE8}" type="presParOf" srcId="{4ADD7290-F3FD-8A4C-A479-DED063617186}" destId="{EECFC4CD-5D22-6240-AF69-43EEDFE2AB13}" srcOrd="0" destOrd="0" presId="urn:microsoft.com/office/officeart/2008/layout/LinedList"/>
    <dgm:cxn modelId="{B42A2DD4-EF8D-5440-93EA-656D6474562A}" type="presParOf" srcId="{4ADD7290-F3FD-8A4C-A479-DED063617186}" destId="{B1550943-4C13-3C4C-A2D1-1DB9999F5798}" srcOrd="1" destOrd="0" presId="urn:microsoft.com/office/officeart/2008/layout/LinedList"/>
    <dgm:cxn modelId="{34EE86D6-AB4F-534B-BC2F-C6668530A3EA}" type="presParOf" srcId="{B1550943-4C13-3C4C-A2D1-1DB9999F5798}" destId="{7AEBE7BB-12BC-F440-A274-5787C737CA9E}" srcOrd="0" destOrd="0" presId="urn:microsoft.com/office/officeart/2008/layout/LinedList"/>
    <dgm:cxn modelId="{2A221975-CF0E-5246-ACFA-E1FD8D266884}" type="presParOf" srcId="{B1550943-4C13-3C4C-A2D1-1DB9999F5798}" destId="{077EBF35-5ED0-E048-B758-712F6F6AF9A8}" srcOrd="1" destOrd="0" presId="urn:microsoft.com/office/officeart/2008/layout/LinedList"/>
    <dgm:cxn modelId="{F5E101AF-777E-9447-9101-0E12E745C4D4}" type="presParOf" srcId="{4ADD7290-F3FD-8A4C-A479-DED063617186}" destId="{E01317D1-4238-EF49-94E6-27FA2DF8D1A2}" srcOrd="2" destOrd="0" presId="urn:microsoft.com/office/officeart/2008/layout/LinedList"/>
    <dgm:cxn modelId="{7A7C6D57-74B2-3842-A9A1-1F140F1DF4E8}" type="presParOf" srcId="{4ADD7290-F3FD-8A4C-A479-DED063617186}" destId="{B564D067-54E0-7B49-87AF-23E624435213}" srcOrd="3" destOrd="0" presId="urn:microsoft.com/office/officeart/2008/layout/LinedList"/>
    <dgm:cxn modelId="{8CBFEBA7-CF18-4C4E-A96C-F13A8974827B}" type="presParOf" srcId="{B564D067-54E0-7B49-87AF-23E624435213}" destId="{63B201FE-4F2D-4C4F-9098-0F1D3CAA975B}" srcOrd="0" destOrd="0" presId="urn:microsoft.com/office/officeart/2008/layout/LinedList"/>
    <dgm:cxn modelId="{55EAD2B8-4E6B-8743-AA59-D291CBE2136E}" type="presParOf" srcId="{B564D067-54E0-7B49-87AF-23E624435213}" destId="{C8F92278-665D-7B4B-AE0E-CF7CF3B7A6CA}" srcOrd="1" destOrd="0" presId="urn:microsoft.com/office/officeart/2008/layout/LinedList"/>
    <dgm:cxn modelId="{83869B1D-EDA5-CF42-897B-764D49A9C91F}" type="presParOf" srcId="{4ADD7290-F3FD-8A4C-A479-DED063617186}" destId="{1595D3F1-F29E-CF4F-BB6F-8530CEA500EE}" srcOrd="4" destOrd="0" presId="urn:microsoft.com/office/officeart/2008/layout/LinedList"/>
    <dgm:cxn modelId="{70E6815C-B251-8942-9772-22306D6D50FE}" type="presParOf" srcId="{4ADD7290-F3FD-8A4C-A479-DED063617186}" destId="{F78CCD5A-5FA2-DA4D-9F5C-75D9F2A1FF47}" srcOrd="5" destOrd="0" presId="urn:microsoft.com/office/officeart/2008/layout/LinedList"/>
    <dgm:cxn modelId="{C464149D-4411-774E-8766-B8AD5DAD42EF}" type="presParOf" srcId="{F78CCD5A-5FA2-DA4D-9F5C-75D9F2A1FF47}" destId="{37D1384C-C5EB-ED42-9931-A06B7CCEC201}" srcOrd="0" destOrd="0" presId="urn:microsoft.com/office/officeart/2008/layout/LinedList"/>
    <dgm:cxn modelId="{50ACC76A-3363-8C45-BFE9-A062FDFEA05B}" type="presParOf" srcId="{F78CCD5A-5FA2-DA4D-9F5C-75D9F2A1FF47}" destId="{1BDA59DD-0AE8-F54B-949C-E7AA458FD3E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81F549-157C-BB4D-84AE-6899D5BEEB13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4BE6299-CE9F-0C4B-8C2B-33BD60B0D9C3}">
      <dgm:prSet phldrT="[Text]" custT="1"/>
      <dgm:spPr/>
      <dgm:t>
        <a:bodyPr/>
        <a:lstStyle/>
        <a:p>
          <a:r>
            <a:rPr lang="en-GB" sz="2400" dirty="0"/>
            <a:t>NDCC</a:t>
          </a:r>
        </a:p>
      </dgm:t>
    </dgm:pt>
    <dgm:pt modelId="{4BE2EC6C-6E46-CF4D-9BC4-AF68829CCAD4}" type="parTrans" cxnId="{C7F1DC1B-1A03-8B40-A862-20BE06DBAC3A}">
      <dgm:prSet/>
      <dgm:spPr/>
      <dgm:t>
        <a:bodyPr/>
        <a:lstStyle/>
        <a:p>
          <a:endParaRPr lang="en-GB" sz="3600"/>
        </a:p>
      </dgm:t>
    </dgm:pt>
    <dgm:pt modelId="{09510DF0-17ED-2143-ACFF-DE71B8F9B352}" type="sibTrans" cxnId="{C7F1DC1B-1A03-8B40-A862-20BE06DBAC3A}">
      <dgm:prSet/>
      <dgm:spPr/>
      <dgm:t>
        <a:bodyPr/>
        <a:lstStyle/>
        <a:p>
          <a:endParaRPr lang="en-GB" sz="3600"/>
        </a:p>
      </dgm:t>
    </dgm:pt>
    <dgm:pt modelId="{4B3A9102-2D56-3F42-BAFB-AE09E8121629}">
      <dgm:prSet phldrT="[Text]" custT="1"/>
      <dgm:spPr/>
      <dgm:t>
        <a:bodyPr/>
        <a:lstStyle/>
        <a:p>
          <a:r>
            <a:rPr lang="en-GB" sz="2000" dirty="0"/>
            <a:t>Provincial Level/Regional Strategic Plans</a:t>
          </a:r>
        </a:p>
      </dgm:t>
    </dgm:pt>
    <dgm:pt modelId="{45428C9C-E496-AE49-8203-16D68E181E5B}" type="parTrans" cxnId="{777AF3ED-897B-CA45-B1E9-DCF45AAA0F99}">
      <dgm:prSet/>
      <dgm:spPr/>
      <dgm:t>
        <a:bodyPr/>
        <a:lstStyle/>
        <a:p>
          <a:endParaRPr lang="en-GB" sz="3600"/>
        </a:p>
      </dgm:t>
    </dgm:pt>
    <dgm:pt modelId="{B838B3FA-8115-7A46-A73D-86C9BF626888}" type="sibTrans" cxnId="{777AF3ED-897B-CA45-B1E9-DCF45AAA0F99}">
      <dgm:prSet/>
      <dgm:spPr/>
      <dgm:t>
        <a:bodyPr/>
        <a:lstStyle/>
        <a:p>
          <a:endParaRPr lang="en-GB" sz="3600"/>
        </a:p>
      </dgm:t>
    </dgm:pt>
    <dgm:pt modelId="{A803DC75-64D4-3743-8477-0DBEE8B0E91C}">
      <dgm:prSet phldrT="[Text]" custT="1"/>
      <dgm:spPr/>
      <dgm:t>
        <a:bodyPr/>
        <a:lstStyle/>
        <a:p>
          <a:r>
            <a:rPr lang="en-GB" sz="2000" dirty="0"/>
            <a:t>District Level/ District Plans</a:t>
          </a:r>
        </a:p>
      </dgm:t>
    </dgm:pt>
    <dgm:pt modelId="{00F1346E-AF4C-FD41-83B1-1C0ACC6606CA}" type="parTrans" cxnId="{57705B04-D18D-FF4F-9C0B-95AD867697F0}">
      <dgm:prSet/>
      <dgm:spPr/>
      <dgm:t>
        <a:bodyPr/>
        <a:lstStyle/>
        <a:p>
          <a:endParaRPr lang="en-GB" sz="3600"/>
        </a:p>
      </dgm:t>
    </dgm:pt>
    <dgm:pt modelId="{CD45DD77-693D-F041-8FF4-3A226B618FC6}" type="sibTrans" cxnId="{57705B04-D18D-FF4F-9C0B-95AD867697F0}">
      <dgm:prSet/>
      <dgm:spPr/>
      <dgm:t>
        <a:bodyPr/>
        <a:lstStyle/>
        <a:p>
          <a:endParaRPr lang="en-GB" sz="3600"/>
        </a:p>
      </dgm:t>
    </dgm:pt>
    <dgm:pt modelId="{49FD38D6-17BA-CD46-B1A9-EF41AD2C0FBB}">
      <dgm:prSet phldrT="[Text]" custT="1"/>
      <dgm:spPr/>
      <dgm:t>
        <a:bodyPr/>
        <a:lstStyle/>
        <a:p>
          <a:r>
            <a:rPr lang="en-GB" sz="2400" dirty="0"/>
            <a:t>PDCC</a:t>
          </a:r>
        </a:p>
      </dgm:t>
    </dgm:pt>
    <dgm:pt modelId="{28F9CAD7-4246-654E-A9BE-5770C88D502B}" type="parTrans" cxnId="{BC5D81C6-73F5-7846-861B-A44A2542835E}">
      <dgm:prSet/>
      <dgm:spPr/>
      <dgm:t>
        <a:bodyPr/>
        <a:lstStyle/>
        <a:p>
          <a:endParaRPr lang="en-GB" sz="3600"/>
        </a:p>
      </dgm:t>
    </dgm:pt>
    <dgm:pt modelId="{1E6EB101-2D1F-9042-9540-335DD18713A0}" type="sibTrans" cxnId="{BC5D81C6-73F5-7846-861B-A44A2542835E}">
      <dgm:prSet/>
      <dgm:spPr/>
      <dgm:t>
        <a:bodyPr/>
        <a:lstStyle/>
        <a:p>
          <a:endParaRPr lang="en-GB" sz="3600"/>
        </a:p>
      </dgm:t>
    </dgm:pt>
    <dgm:pt modelId="{37ED9E8F-1ED6-EB47-96BE-940B60FFB7CE}">
      <dgm:prSet phldrT="[Text]" custT="1"/>
      <dgm:spPr/>
      <dgm:t>
        <a:bodyPr/>
        <a:lstStyle/>
        <a:p>
          <a:r>
            <a:rPr lang="en-GB" sz="2400" dirty="0"/>
            <a:t>DDCC</a:t>
          </a:r>
        </a:p>
      </dgm:t>
    </dgm:pt>
    <dgm:pt modelId="{C7985544-FBDB-C644-B1DF-630157B0E808}" type="parTrans" cxnId="{205182D8-8155-A04E-9A94-56E95829F1A1}">
      <dgm:prSet/>
      <dgm:spPr/>
      <dgm:t>
        <a:bodyPr/>
        <a:lstStyle/>
        <a:p>
          <a:endParaRPr lang="en-GB" sz="3600"/>
        </a:p>
      </dgm:t>
    </dgm:pt>
    <dgm:pt modelId="{451A0977-7484-764D-9C39-030B379F7764}" type="sibTrans" cxnId="{205182D8-8155-A04E-9A94-56E95829F1A1}">
      <dgm:prSet/>
      <dgm:spPr/>
      <dgm:t>
        <a:bodyPr/>
        <a:lstStyle/>
        <a:p>
          <a:endParaRPr lang="en-GB" sz="3600"/>
        </a:p>
      </dgm:t>
    </dgm:pt>
    <dgm:pt modelId="{9C0AAF2C-692C-AA4F-8070-9924DAA140D3}">
      <dgm:prSet custT="1"/>
      <dgm:spPr/>
      <dgm:t>
        <a:bodyPr/>
        <a:lstStyle/>
        <a:p>
          <a:r>
            <a:rPr lang="en-GB" sz="2400" dirty="0"/>
            <a:t>WDC</a:t>
          </a:r>
        </a:p>
      </dgm:t>
    </dgm:pt>
    <dgm:pt modelId="{3C37D3C2-63BF-CB4E-B2D5-A21A0E3E86F1}" type="parTrans" cxnId="{56149200-D309-DB4C-A0AB-DEEBC146D7C3}">
      <dgm:prSet/>
      <dgm:spPr/>
      <dgm:t>
        <a:bodyPr/>
        <a:lstStyle/>
        <a:p>
          <a:endParaRPr lang="en-GB" sz="3600"/>
        </a:p>
      </dgm:t>
    </dgm:pt>
    <dgm:pt modelId="{0FA894E4-3DA7-8443-B050-E28A83417200}" type="sibTrans" cxnId="{56149200-D309-DB4C-A0AB-DEEBC146D7C3}">
      <dgm:prSet/>
      <dgm:spPr/>
      <dgm:t>
        <a:bodyPr/>
        <a:lstStyle/>
        <a:p>
          <a:endParaRPr lang="en-GB" sz="3600"/>
        </a:p>
      </dgm:t>
    </dgm:pt>
    <dgm:pt modelId="{B60E7182-F367-514B-9309-998227FD2F8B}">
      <dgm:prSet custT="1"/>
      <dgm:spPr/>
      <dgm:t>
        <a:bodyPr/>
        <a:lstStyle/>
        <a:p>
          <a:r>
            <a:rPr lang="en-GB" sz="2400" dirty="0"/>
            <a:t>Cabinet Office</a:t>
          </a:r>
        </a:p>
      </dgm:t>
    </dgm:pt>
    <dgm:pt modelId="{EAE0CBE5-D83E-AF49-8676-D3191DA8E0E7}" type="parTrans" cxnId="{07A69A45-F887-4840-BEBA-2B2A30189800}">
      <dgm:prSet/>
      <dgm:spPr/>
      <dgm:t>
        <a:bodyPr/>
        <a:lstStyle/>
        <a:p>
          <a:endParaRPr lang="en-GB" sz="3600"/>
        </a:p>
      </dgm:t>
    </dgm:pt>
    <dgm:pt modelId="{514B1BCA-A781-2F40-B2CA-3D701A55D3F0}" type="sibTrans" cxnId="{07A69A45-F887-4840-BEBA-2B2A30189800}">
      <dgm:prSet/>
      <dgm:spPr/>
      <dgm:t>
        <a:bodyPr/>
        <a:lstStyle/>
        <a:p>
          <a:endParaRPr lang="en-GB" sz="3600"/>
        </a:p>
      </dgm:t>
    </dgm:pt>
    <dgm:pt modelId="{B9AF97D7-830E-F34B-9B1F-D91A6E63150A}">
      <dgm:prSet custT="1"/>
      <dgm:spPr/>
      <dgm:t>
        <a:bodyPr/>
        <a:lstStyle/>
        <a:p>
          <a:r>
            <a:rPr lang="en-GB" sz="2400" dirty="0"/>
            <a:t>Ward Level/Sub-National</a:t>
          </a:r>
        </a:p>
      </dgm:t>
    </dgm:pt>
    <dgm:pt modelId="{B6371016-E13C-EF43-BAB7-5C398F00F282}" type="parTrans" cxnId="{0969D1AA-0111-F746-B867-9A56AD024275}">
      <dgm:prSet/>
      <dgm:spPr/>
      <dgm:t>
        <a:bodyPr/>
        <a:lstStyle/>
        <a:p>
          <a:endParaRPr lang="en-GB" sz="3600"/>
        </a:p>
      </dgm:t>
    </dgm:pt>
    <dgm:pt modelId="{61816DF7-AC97-384C-B8C1-44FB016C6A88}" type="sibTrans" cxnId="{0969D1AA-0111-F746-B867-9A56AD024275}">
      <dgm:prSet/>
      <dgm:spPr/>
      <dgm:t>
        <a:bodyPr/>
        <a:lstStyle/>
        <a:p>
          <a:endParaRPr lang="en-GB" sz="3600"/>
        </a:p>
      </dgm:t>
    </dgm:pt>
    <dgm:pt modelId="{8E626512-5A60-9B4C-A0D5-294861D48156}">
      <dgm:prSet/>
      <dgm:spPr/>
      <dgm:t>
        <a:bodyPr/>
        <a:lstStyle/>
        <a:p>
          <a:r>
            <a:rPr lang="en-GB" dirty="0"/>
            <a:t>Sector Ministries/ CAGs/ Sector Plans</a:t>
          </a:r>
        </a:p>
      </dgm:t>
    </dgm:pt>
    <dgm:pt modelId="{26575DFF-51A9-3242-B9CC-9EECDB7C82B2}" type="parTrans" cxnId="{4549F7C1-9456-874C-A45D-F18EAA71AB66}">
      <dgm:prSet/>
      <dgm:spPr/>
      <dgm:t>
        <a:bodyPr/>
        <a:lstStyle/>
        <a:p>
          <a:endParaRPr lang="en-GB"/>
        </a:p>
      </dgm:t>
    </dgm:pt>
    <dgm:pt modelId="{9ED1AADE-4869-8C44-AF1E-61BF3D555ECF}" type="sibTrans" cxnId="{4549F7C1-9456-874C-A45D-F18EAA71AB66}">
      <dgm:prSet/>
      <dgm:spPr/>
      <dgm:t>
        <a:bodyPr/>
        <a:lstStyle/>
        <a:p>
          <a:endParaRPr lang="en-GB"/>
        </a:p>
      </dgm:t>
    </dgm:pt>
    <dgm:pt modelId="{B8AADF17-1EF8-2048-80D0-06AF00FD4F57}" type="pres">
      <dgm:prSet presAssocID="{2781F549-157C-BB4D-84AE-6899D5BEEB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741883-1F0F-6144-A31B-251AE7043A71}" type="pres">
      <dgm:prSet presAssocID="{B60E7182-F367-514B-9309-998227FD2F8B}" presName="hierRoot1" presStyleCnt="0"/>
      <dgm:spPr/>
    </dgm:pt>
    <dgm:pt modelId="{F8A3324C-C219-EC41-82A6-CC6D60DB6D5D}" type="pres">
      <dgm:prSet presAssocID="{B60E7182-F367-514B-9309-998227FD2F8B}" presName="composite" presStyleCnt="0"/>
      <dgm:spPr/>
    </dgm:pt>
    <dgm:pt modelId="{FDCD88A0-78F6-294D-AF79-4AE04886BDB9}" type="pres">
      <dgm:prSet presAssocID="{B60E7182-F367-514B-9309-998227FD2F8B}" presName="background" presStyleLbl="node0" presStyleIdx="0" presStyleCnt="2"/>
      <dgm:spPr/>
    </dgm:pt>
    <dgm:pt modelId="{CA0EAF3A-AD02-9940-A170-B2DC578687A6}" type="pres">
      <dgm:prSet presAssocID="{B60E7182-F367-514B-9309-998227FD2F8B}" presName="text" presStyleLbl="fgAcc0" presStyleIdx="0" presStyleCnt="2" custScaleX="169533" custScaleY="56779" custLinFactNeighborX="32641" custLinFactNeighborY="-164">
        <dgm:presLayoutVars>
          <dgm:chPref val="3"/>
        </dgm:presLayoutVars>
      </dgm:prSet>
      <dgm:spPr/>
    </dgm:pt>
    <dgm:pt modelId="{72856FE8-14B1-6A4C-98FC-14ACC15246FB}" type="pres">
      <dgm:prSet presAssocID="{B60E7182-F367-514B-9309-998227FD2F8B}" presName="hierChild2" presStyleCnt="0"/>
      <dgm:spPr/>
    </dgm:pt>
    <dgm:pt modelId="{81E52759-7F0F-5B40-A995-FDDDB16BD077}" type="pres">
      <dgm:prSet presAssocID="{F4BE6299-CE9F-0C4B-8C2B-33BD60B0D9C3}" presName="hierRoot1" presStyleCnt="0"/>
      <dgm:spPr/>
    </dgm:pt>
    <dgm:pt modelId="{4944B95E-1DE4-B94D-91E7-5E458DEA15EB}" type="pres">
      <dgm:prSet presAssocID="{F4BE6299-CE9F-0C4B-8C2B-33BD60B0D9C3}" presName="composite" presStyleCnt="0"/>
      <dgm:spPr/>
    </dgm:pt>
    <dgm:pt modelId="{5AE48319-58C3-1F43-963B-EE9722A8E1BA}" type="pres">
      <dgm:prSet presAssocID="{F4BE6299-CE9F-0C4B-8C2B-33BD60B0D9C3}" presName="background" presStyleLbl="node0" presStyleIdx="1" presStyleCnt="2"/>
      <dgm:spPr/>
    </dgm:pt>
    <dgm:pt modelId="{158DFE3B-1371-E04D-B2E5-FACFAE4DEEED}" type="pres">
      <dgm:prSet presAssocID="{F4BE6299-CE9F-0C4B-8C2B-33BD60B0D9C3}" presName="text" presStyleLbl="fgAcc0" presStyleIdx="1" presStyleCnt="2" custScaleX="138908" custScaleY="59619" custLinFactX="19849" custLinFactNeighborX="100000" custLinFactNeighborY="8947">
        <dgm:presLayoutVars>
          <dgm:chPref val="3"/>
        </dgm:presLayoutVars>
      </dgm:prSet>
      <dgm:spPr/>
    </dgm:pt>
    <dgm:pt modelId="{479A4CFA-390E-B446-87A7-C0B5E97D6D87}" type="pres">
      <dgm:prSet presAssocID="{F4BE6299-CE9F-0C4B-8C2B-33BD60B0D9C3}" presName="hierChild2" presStyleCnt="0"/>
      <dgm:spPr/>
    </dgm:pt>
    <dgm:pt modelId="{4041F955-EAA6-5345-AAD3-398C058A25CA}" type="pres">
      <dgm:prSet presAssocID="{26575DFF-51A9-3242-B9CC-9EECDB7C82B2}" presName="Name10" presStyleLbl="parChTrans1D2" presStyleIdx="0" presStyleCnt="2"/>
      <dgm:spPr/>
    </dgm:pt>
    <dgm:pt modelId="{8DB1CEA3-DEE2-6E43-A137-7D397348DB65}" type="pres">
      <dgm:prSet presAssocID="{8E626512-5A60-9B4C-A0D5-294861D48156}" presName="hierRoot2" presStyleCnt="0"/>
      <dgm:spPr/>
    </dgm:pt>
    <dgm:pt modelId="{F364B5DC-D768-EB49-A8AC-8BF93F624A06}" type="pres">
      <dgm:prSet presAssocID="{8E626512-5A60-9B4C-A0D5-294861D48156}" presName="composite2" presStyleCnt="0"/>
      <dgm:spPr/>
    </dgm:pt>
    <dgm:pt modelId="{BEB3D456-831B-064E-A368-581144AE69D9}" type="pres">
      <dgm:prSet presAssocID="{8E626512-5A60-9B4C-A0D5-294861D48156}" presName="background2" presStyleLbl="node2" presStyleIdx="0" presStyleCnt="2"/>
      <dgm:spPr/>
    </dgm:pt>
    <dgm:pt modelId="{2001D4D7-A7A8-B347-ACA0-D75727BD64AD}" type="pres">
      <dgm:prSet presAssocID="{8E626512-5A60-9B4C-A0D5-294861D48156}" presName="text2" presStyleLbl="fgAcc2" presStyleIdx="0" presStyleCnt="2" custScaleX="203862" custScaleY="40723" custLinFactNeighborX="-53625" custLinFactNeighborY="-6120">
        <dgm:presLayoutVars>
          <dgm:chPref val="3"/>
        </dgm:presLayoutVars>
      </dgm:prSet>
      <dgm:spPr/>
    </dgm:pt>
    <dgm:pt modelId="{70B03744-C7DB-9744-9F4C-9313E4A15FA6}" type="pres">
      <dgm:prSet presAssocID="{8E626512-5A60-9B4C-A0D5-294861D48156}" presName="hierChild3" presStyleCnt="0"/>
      <dgm:spPr/>
    </dgm:pt>
    <dgm:pt modelId="{2B31F570-92FC-7647-9317-213DE6A91261}" type="pres">
      <dgm:prSet presAssocID="{45428C9C-E496-AE49-8203-16D68E181E5B}" presName="Name17" presStyleLbl="parChTrans1D3" presStyleIdx="0" presStyleCnt="2"/>
      <dgm:spPr/>
    </dgm:pt>
    <dgm:pt modelId="{F47FABBD-9956-AB4D-BF47-C6E8A94D0C14}" type="pres">
      <dgm:prSet presAssocID="{4B3A9102-2D56-3F42-BAFB-AE09E8121629}" presName="hierRoot3" presStyleCnt="0"/>
      <dgm:spPr/>
    </dgm:pt>
    <dgm:pt modelId="{D5D17771-A34B-694D-A350-0935EDBE7C62}" type="pres">
      <dgm:prSet presAssocID="{4B3A9102-2D56-3F42-BAFB-AE09E8121629}" presName="composite3" presStyleCnt="0"/>
      <dgm:spPr/>
    </dgm:pt>
    <dgm:pt modelId="{5E64A065-8990-554E-B040-7A27068522FC}" type="pres">
      <dgm:prSet presAssocID="{4B3A9102-2D56-3F42-BAFB-AE09E8121629}" presName="background3" presStyleLbl="node3" presStyleIdx="0" presStyleCnt="2"/>
      <dgm:spPr/>
    </dgm:pt>
    <dgm:pt modelId="{14E1EFA5-4748-CE48-8183-754499732454}" type="pres">
      <dgm:prSet presAssocID="{4B3A9102-2D56-3F42-BAFB-AE09E8121629}" presName="text3" presStyleLbl="fgAcc3" presStyleIdx="0" presStyleCnt="2" custScaleX="197136" custScaleY="38839" custLinFactNeighborX="-50009" custLinFactNeighborY="-7876">
        <dgm:presLayoutVars>
          <dgm:chPref val="3"/>
        </dgm:presLayoutVars>
      </dgm:prSet>
      <dgm:spPr/>
    </dgm:pt>
    <dgm:pt modelId="{01447334-7E5A-E345-AB89-E4890F23B8E6}" type="pres">
      <dgm:prSet presAssocID="{4B3A9102-2D56-3F42-BAFB-AE09E8121629}" presName="hierChild4" presStyleCnt="0"/>
      <dgm:spPr/>
    </dgm:pt>
    <dgm:pt modelId="{0F507BC1-84C5-734B-9FA9-98FA854513D5}" type="pres">
      <dgm:prSet presAssocID="{00F1346E-AF4C-FD41-83B1-1C0ACC6606CA}" presName="Name23" presStyleLbl="parChTrans1D4" presStyleIdx="0" presStyleCnt="3"/>
      <dgm:spPr/>
    </dgm:pt>
    <dgm:pt modelId="{5DA0DFE1-3572-1E42-86D3-17D95EEA5A87}" type="pres">
      <dgm:prSet presAssocID="{A803DC75-64D4-3743-8477-0DBEE8B0E91C}" presName="hierRoot4" presStyleCnt="0"/>
      <dgm:spPr/>
    </dgm:pt>
    <dgm:pt modelId="{34E11B3C-E0EC-3148-BEA1-F8B7FC7ED4FB}" type="pres">
      <dgm:prSet presAssocID="{A803DC75-64D4-3743-8477-0DBEE8B0E91C}" presName="composite4" presStyleCnt="0"/>
      <dgm:spPr/>
    </dgm:pt>
    <dgm:pt modelId="{2B11FB31-A8FE-B243-B8C9-1469DC09ADBD}" type="pres">
      <dgm:prSet presAssocID="{A803DC75-64D4-3743-8477-0DBEE8B0E91C}" presName="background4" presStyleLbl="node4" presStyleIdx="0" presStyleCnt="3"/>
      <dgm:spPr/>
    </dgm:pt>
    <dgm:pt modelId="{5B0EC13A-EEBD-3F47-948D-3CF9D7897CA0}" type="pres">
      <dgm:prSet presAssocID="{A803DC75-64D4-3743-8477-0DBEE8B0E91C}" presName="text4" presStyleLbl="fgAcc4" presStyleIdx="0" presStyleCnt="3" custScaleX="201847" custScaleY="35384" custLinFactNeighborX="-44422" custLinFactNeighborY="-3671">
        <dgm:presLayoutVars>
          <dgm:chPref val="3"/>
        </dgm:presLayoutVars>
      </dgm:prSet>
      <dgm:spPr/>
    </dgm:pt>
    <dgm:pt modelId="{05B417B5-DB7B-D743-AABC-EAAB9E8489E2}" type="pres">
      <dgm:prSet presAssocID="{A803DC75-64D4-3743-8477-0DBEE8B0E91C}" presName="hierChild5" presStyleCnt="0"/>
      <dgm:spPr/>
    </dgm:pt>
    <dgm:pt modelId="{B06D3703-3384-5847-9370-DC804E5582F8}" type="pres">
      <dgm:prSet presAssocID="{B6371016-E13C-EF43-BAB7-5C398F00F282}" presName="Name23" presStyleLbl="parChTrans1D4" presStyleIdx="1" presStyleCnt="3"/>
      <dgm:spPr/>
    </dgm:pt>
    <dgm:pt modelId="{2AD02608-68E7-9840-9CE5-43CAD9BC974D}" type="pres">
      <dgm:prSet presAssocID="{B9AF97D7-830E-F34B-9B1F-D91A6E63150A}" presName="hierRoot4" presStyleCnt="0"/>
      <dgm:spPr/>
    </dgm:pt>
    <dgm:pt modelId="{C1EA0DFF-7B84-1042-BF8F-F51EC93BAC14}" type="pres">
      <dgm:prSet presAssocID="{B9AF97D7-830E-F34B-9B1F-D91A6E63150A}" presName="composite4" presStyleCnt="0"/>
      <dgm:spPr/>
    </dgm:pt>
    <dgm:pt modelId="{03C09694-5CA3-BA46-8BBE-B100AE8A505A}" type="pres">
      <dgm:prSet presAssocID="{B9AF97D7-830E-F34B-9B1F-D91A6E63150A}" presName="background4" presStyleLbl="node4" presStyleIdx="1" presStyleCnt="3"/>
      <dgm:spPr/>
    </dgm:pt>
    <dgm:pt modelId="{3F4D3C8A-03C5-8545-86FB-8B387D2DEF15}" type="pres">
      <dgm:prSet presAssocID="{B9AF97D7-830E-F34B-9B1F-D91A6E63150A}" presName="text4" presStyleLbl="fgAcc4" presStyleIdx="1" presStyleCnt="3" custScaleX="197275" custScaleY="35727" custLinFactNeighborX="-46647" custLinFactNeighborY="-8403">
        <dgm:presLayoutVars>
          <dgm:chPref val="3"/>
        </dgm:presLayoutVars>
      </dgm:prSet>
      <dgm:spPr/>
    </dgm:pt>
    <dgm:pt modelId="{C822F1B9-4EDE-FA48-A765-70EED668363B}" type="pres">
      <dgm:prSet presAssocID="{B9AF97D7-830E-F34B-9B1F-D91A6E63150A}" presName="hierChild5" presStyleCnt="0"/>
      <dgm:spPr/>
    </dgm:pt>
    <dgm:pt modelId="{ED728DD5-B181-1744-B060-5B47967ED8CD}" type="pres">
      <dgm:prSet presAssocID="{28F9CAD7-4246-654E-A9BE-5770C88D502B}" presName="Name10" presStyleLbl="parChTrans1D2" presStyleIdx="1" presStyleCnt="2"/>
      <dgm:spPr/>
    </dgm:pt>
    <dgm:pt modelId="{2604FBED-B152-5341-A868-E17ECE26FB3B}" type="pres">
      <dgm:prSet presAssocID="{49FD38D6-17BA-CD46-B1A9-EF41AD2C0FBB}" presName="hierRoot2" presStyleCnt="0"/>
      <dgm:spPr/>
    </dgm:pt>
    <dgm:pt modelId="{CBAA296C-6847-BF49-A287-4542E79EC898}" type="pres">
      <dgm:prSet presAssocID="{49FD38D6-17BA-CD46-B1A9-EF41AD2C0FBB}" presName="composite2" presStyleCnt="0"/>
      <dgm:spPr/>
    </dgm:pt>
    <dgm:pt modelId="{50C276F1-9D3B-694C-BAE6-2AC723B22BC2}" type="pres">
      <dgm:prSet presAssocID="{49FD38D6-17BA-CD46-B1A9-EF41AD2C0FBB}" presName="background2" presStyleLbl="node2" presStyleIdx="1" presStyleCnt="2"/>
      <dgm:spPr/>
    </dgm:pt>
    <dgm:pt modelId="{13AD0E1F-41FD-1D46-A863-4B163DCF7E43}" type="pres">
      <dgm:prSet presAssocID="{49FD38D6-17BA-CD46-B1A9-EF41AD2C0FBB}" presName="text2" presStyleLbl="fgAcc2" presStyleIdx="1" presStyleCnt="2" custScaleX="156028" custScaleY="29757" custLinFactNeighborX="21578" custLinFactNeighborY="78601">
        <dgm:presLayoutVars>
          <dgm:chPref val="3"/>
        </dgm:presLayoutVars>
      </dgm:prSet>
      <dgm:spPr/>
    </dgm:pt>
    <dgm:pt modelId="{03C20DB4-C3FA-0844-80CA-B52A28FD525F}" type="pres">
      <dgm:prSet presAssocID="{49FD38D6-17BA-CD46-B1A9-EF41AD2C0FBB}" presName="hierChild3" presStyleCnt="0"/>
      <dgm:spPr/>
    </dgm:pt>
    <dgm:pt modelId="{E69CB5F1-EAD0-5949-8BF4-3D379DF5654F}" type="pres">
      <dgm:prSet presAssocID="{C7985544-FBDB-C644-B1DF-630157B0E808}" presName="Name17" presStyleLbl="parChTrans1D3" presStyleIdx="1" presStyleCnt="2"/>
      <dgm:spPr/>
    </dgm:pt>
    <dgm:pt modelId="{C6D17F93-ECF3-864E-B0AC-64AB5E6F9A8D}" type="pres">
      <dgm:prSet presAssocID="{37ED9E8F-1ED6-EB47-96BE-940B60FFB7CE}" presName="hierRoot3" presStyleCnt="0"/>
      <dgm:spPr/>
    </dgm:pt>
    <dgm:pt modelId="{0FC8006B-4890-DC42-A036-83F2E4ED1EC8}" type="pres">
      <dgm:prSet presAssocID="{37ED9E8F-1ED6-EB47-96BE-940B60FFB7CE}" presName="composite3" presStyleCnt="0"/>
      <dgm:spPr/>
    </dgm:pt>
    <dgm:pt modelId="{4D57118E-A4C9-C645-A1B6-00D4FE474323}" type="pres">
      <dgm:prSet presAssocID="{37ED9E8F-1ED6-EB47-96BE-940B60FFB7CE}" presName="background3" presStyleLbl="node3" presStyleIdx="1" presStyleCnt="2"/>
      <dgm:spPr/>
    </dgm:pt>
    <dgm:pt modelId="{FCA7FF58-4E57-A647-B02F-9BDF28541784}" type="pres">
      <dgm:prSet presAssocID="{37ED9E8F-1ED6-EB47-96BE-940B60FFB7CE}" presName="text3" presStyleLbl="fgAcc3" presStyleIdx="1" presStyleCnt="2" custScaleX="151645" custScaleY="45247" custLinFactNeighborX="7001" custLinFactNeighborY="84720">
        <dgm:presLayoutVars>
          <dgm:chPref val="3"/>
        </dgm:presLayoutVars>
      </dgm:prSet>
      <dgm:spPr/>
    </dgm:pt>
    <dgm:pt modelId="{BB5533FC-072B-5544-BCBF-F46D736C86B4}" type="pres">
      <dgm:prSet presAssocID="{37ED9E8F-1ED6-EB47-96BE-940B60FFB7CE}" presName="hierChild4" presStyleCnt="0"/>
      <dgm:spPr/>
    </dgm:pt>
    <dgm:pt modelId="{445C69FC-19AF-5944-866C-4405066A33CE}" type="pres">
      <dgm:prSet presAssocID="{3C37D3C2-63BF-CB4E-B2D5-A21A0E3E86F1}" presName="Name23" presStyleLbl="parChTrans1D4" presStyleIdx="2" presStyleCnt="3"/>
      <dgm:spPr/>
    </dgm:pt>
    <dgm:pt modelId="{A3740A5B-F189-E844-BED8-B07D9C71B36E}" type="pres">
      <dgm:prSet presAssocID="{9C0AAF2C-692C-AA4F-8070-9924DAA140D3}" presName="hierRoot4" presStyleCnt="0"/>
      <dgm:spPr/>
    </dgm:pt>
    <dgm:pt modelId="{7A0D63BF-BF72-FF4E-886F-62BAA9C25588}" type="pres">
      <dgm:prSet presAssocID="{9C0AAF2C-692C-AA4F-8070-9924DAA140D3}" presName="composite4" presStyleCnt="0"/>
      <dgm:spPr/>
    </dgm:pt>
    <dgm:pt modelId="{D0C26468-59D0-7F42-8C7F-F9F5508EA781}" type="pres">
      <dgm:prSet presAssocID="{9C0AAF2C-692C-AA4F-8070-9924DAA140D3}" presName="background4" presStyleLbl="node4" presStyleIdx="2" presStyleCnt="3"/>
      <dgm:spPr/>
    </dgm:pt>
    <dgm:pt modelId="{BAC9CFE2-CCC3-5049-B6B9-224ECC747417}" type="pres">
      <dgm:prSet presAssocID="{9C0AAF2C-692C-AA4F-8070-9924DAA140D3}" presName="text4" presStyleLbl="fgAcc4" presStyleIdx="2" presStyleCnt="3" custScaleX="146626" custScaleY="41429" custLinFactNeighborX="16176" custLinFactNeighborY="80205">
        <dgm:presLayoutVars>
          <dgm:chPref val="3"/>
        </dgm:presLayoutVars>
      </dgm:prSet>
      <dgm:spPr/>
    </dgm:pt>
    <dgm:pt modelId="{055088E9-0923-D642-B516-BB3C185082D0}" type="pres">
      <dgm:prSet presAssocID="{9C0AAF2C-692C-AA4F-8070-9924DAA140D3}" presName="hierChild5" presStyleCnt="0"/>
      <dgm:spPr/>
    </dgm:pt>
  </dgm:ptLst>
  <dgm:cxnLst>
    <dgm:cxn modelId="{56149200-D309-DB4C-A0AB-DEEBC146D7C3}" srcId="{37ED9E8F-1ED6-EB47-96BE-940B60FFB7CE}" destId="{9C0AAF2C-692C-AA4F-8070-9924DAA140D3}" srcOrd="0" destOrd="0" parTransId="{3C37D3C2-63BF-CB4E-B2D5-A21A0E3E86F1}" sibTransId="{0FA894E4-3DA7-8443-B050-E28A83417200}"/>
    <dgm:cxn modelId="{95933304-A124-5045-8422-30199F57E357}" type="presOf" srcId="{37ED9E8F-1ED6-EB47-96BE-940B60FFB7CE}" destId="{FCA7FF58-4E57-A647-B02F-9BDF28541784}" srcOrd="0" destOrd="0" presId="urn:microsoft.com/office/officeart/2005/8/layout/hierarchy1"/>
    <dgm:cxn modelId="{57705B04-D18D-FF4F-9C0B-95AD867697F0}" srcId="{4B3A9102-2D56-3F42-BAFB-AE09E8121629}" destId="{A803DC75-64D4-3743-8477-0DBEE8B0E91C}" srcOrd="0" destOrd="0" parTransId="{00F1346E-AF4C-FD41-83B1-1C0ACC6606CA}" sibTransId="{CD45DD77-693D-F041-8FF4-3A226B618FC6}"/>
    <dgm:cxn modelId="{C7F1DC1B-1A03-8B40-A862-20BE06DBAC3A}" srcId="{2781F549-157C-BB4D-84AE-6899D5BEEB13}" destId="{F4BE6299-CE9F-0C4B-8C2B-33BD60B0D9C3}" srcOrd="1" destOrd="0" parTransId="{4BE2EC6C-6E46-CF4D-9BC4-AF68829CCAD4}" sibTransId="{09510DF0-17ED-2143-ACFF-DE71B8F9B352}"/>
    <dgm:cxn modelId="{659F5D33-2A7B-884F-8F67-621BEA16472E}" type="presOf" srcId="{28F9CAD7-4246-654E-A9BE-5770C88D502B}" destId="{ED728DD5-B181-1744-B060-5B47967ED8CD}" srcOrd="0" destOrd="0" presId="urn:microsoft.com/office/officeart/2005/8/layout/hierarchy1"/>
    <dgm:cxn modelId="{9D8DA23E-244B-2541-B52E-769FF66F3A35}" type="presOf" srcId="{F4BE6299-CE9F-0C4B-8C2B-33BD60B0D9C3}" destId="{158DFE3B-1371-E04D-B2E5-FACFAE4DEEED}" srcOrd="0" destOrd="0" presId="urn:microsoft.com/office/officeart/2005/8/layout/hierarchy1"/>
    <dgm:cxn modelId="{50A79940-A829-F247-8FCB-EBEEF2B0689C}" type="presOf" srcId="{A803DC75-64D4-3743-8477-0DBEE8B0E91C}" destId="{5B0EC13A-EEBD-3F47-948D-3CF9D7897CA0}" srcOrd="0" destOrd="0" presId="urn:microsoft.com/office/officeart/2005/8/layout/hierarchy1"/>
    <dgm:cxn modelId="{07A69A45-F887-4840-BEBA-2B2A30189800}" srcId="{2781F549-157C-BB4D-84AE-6899D5BEEB13}" destId="{B60E7182-F367-514B-9309-998227FD2F8B}" srcOrd="0" destOrd="0" parTransId="{EAE0CBE5-D83E-AF49-8676-D3191DA8E0E7}" sibTransId="{514B1BCA-A781-2F40-B2CA-3D701A55D3F0}"/>
    <dgm:cxn modelId="{4A13FD4F-4A04-4D45-A061-3E22D936C95D}" type="presOf" srcId="{45428C9C-E496-AE49-8203-16D68E181E5B}" destId="{2B31F570-92FC-7647-9317-213DE6A91261}" srcOrd="0" destOrd="0" presId="urn:microsoft.com/office/officeart/2005/8/layout/hierarchy1"/>
    <dgm:cxn modelId="{E7392B69-719E-3642-8878-FF6945159543}" type="presOf" srcId="{C7985544-FBDB-C644-B1DF-630157B0E808}" destId="{E69CB5F1-EAD0-5949-8BF4-3D379DF5654F}" srcOrd="0" destOrd="0" presId="urn:microsoft.com/office/officeart/2005/8/layout/hierarchy1"/>
    <dgm:cxn modelId="{9CB3706A-C173-A44B-8776-49369AFA1713}" type="presOf" srcId="{26575DFF-51A9-3242-B9CC-9EECDB7C82B2}" destId="{4041F955-EAA6-5345-AAD3-398C058A25CA}" srcOrd="0" destOrd="0" presId="urn:microsoft.com/office/officeart/2005/8/layout/hierarchy1"/>
    <dgm:cxn modelId="{39BFC775-AC23-AC4B-83FC-3063AE9F9625}" type="presOf" srcId="{49FD38D6-17BA-CD46-B1A9-EF41AD2C0FBB}" destId="{13AD0E1F-41FD-1D46-A863-4B163DCF7E43}" srcOrd="0" destOrd="0" presId="urn:microsoft.com/office/officeart/2005/8/layout/hierarchy1"/>
    <dgm:cxn modelId="{F1C80B9D-A9D8-744D-B7DF-DB25D2FBFE35}" type="presOf" srcId="{9C0AAF2C-692C-AA4F-8070-9924DAA140D3}" destId="{BAC9CFE2-CCC3-5049-B6B9-224ECC747417}" srcOrd="0" destOrd="0" presId="urn:microsoft.com/office/officeart/2005/8/layout/hierarchy1"/>
    <dgm:cxn modelId="{0969D1AA-0111-F746-B867-9A56AD024275}" srcId="{A803DC75-64D4-3743-8477-0DBEE8B0E91C}" destId="{B9AF97D7-830E-F34B-9B1F-D91A6E63150A}" srcOrd="0" destOrd="0" parTransId="{B6371016-E13C-EF43-BAB7-5C398F00F282}" sibTransId="{61816DF7-AC97-384C-B8C1-44FB016C6A88}"/>
    <dgm:cxn modelId="{BE32F2B3-2D94-0F41-8D19-38601B8877B6}" type="presOf" srcId="{B60E7182-F367-514B-9309-998227FD2F8B}" destId="{CA0EAF3A-AD02-9940-A170-B2DC578687A6}" srcOrd="0" destOrd="0" presId="urn:microsoft.com/office/officeart/2005/8/layout/hierarchy1"/>
    <dgm:cxn modelId="{8E9203B4-9147-2642-8D1C-AE202DE9BC5D}" type="presOf" srcId="{3C37D3C2-63BF-CB4E-B2D5-A21A0E3E86F1}" destId="{445C69FC-19AF-5944-866C-4405066A33CE}" srcOrd="0" destOrd="0" presId="urn:microsoft.com/office/officeart/2005/8/layout/hierarchy1"/>
    <dgm:cxn modelId="{72836BBD-4755-4641-AE98-2B3B5ACF445E}" type="presOf" srcId="{00F1346E-AF4C-FD41-83B1-1C0ACC6606CA}" destId="{0F507BC1-84C5-734B-9FA9-98FA854513D5}" srcOrd="0" destOrd="0" presId="urn:microsoft.com/office/officeart/2005/8/layout/hierarchy1"/>
    <dgm:cxn modelId="{4549F7C1-9456-874C-A45D-F18EAA71AB66}" srcId="{F4BE6299-CE9F-0C4B-8C2B-33BD60B0D9C3}" destId="{8E626512-5A60-9B4C-A0D5-294861D48156}" srcOrd="0" destOrd="0" parTransId="{26575DFF-51A9-3242-B9CC-9EECDB7C82B2}" sibTransId="{9ED1AADE-4869-8C44-AF1E-61BF3D555ECF}"/>
    <dgm:cxn modelId="{54D0C4C2-38B2-3E4C-A611-E7A19CC7B152}" type="presOf" srcId="{B6371016-E13C-EF43-BAB7-5C398F00F282}" destId="{B06D3703-3384-5847-9370-DC804E5582F8}" srcOrd="0" destOrd="0" presId="urn:microsoft.com/office/officeart/2005/8/layout/hierarchy1"/>
    <dgm:cxn modelId="{BC5D81C6-73F5-7846-861B-A44A2542835E}" srcId="{F4BE6299-CE9F-0C4B-8C2B-33BD60B0D9C3}" destId="{49FD38D6-17BA-CD46-B1A9-EF41AD2C0FBB}" srcOrd="1" destOrd="0" parTransId="{28F9CAD7-4246-654E-A9BE-5770C88D502B}" sibTransId="{1E6EB101-2D1F-9042-9540-335DD18713A0}"/>
    <dgm:cxn modelId="{205182D8-8155-A04E-9A94-56E95829F1A1}" srcId="{49FD38D6-17BA-CD46-B1A9-EF41AD2C0FBB}" destId="{37ED9E8F-1ED6-EB47-96BE-940B60FFB7CE}" srcOrd="0" destOrd="0" parTransId="{C7985544-FBDB-C644-B1DF-630157B0E808}" sibTransId="{451A0977-7484-764D-9C39-030B379F7764}"/>
    <dgm:cxn modelId="{31D412DB-A7AC-6344-9A4D-641B4AF60337}" type="presOf" srcId="{4B3A9102-2D56-3F42-BAFB-AE09E8121629}" destId="{14E1EFA5-4748-CE48-8183-754499732454}" srcOrd="0" destOrd="0" presId="urn:microsoft.com/office/officeart/2005/8/layout/hierarchy1"/>
    <dgm:cxn modelId="{1B8AC4E4-7106-FC41-8F69-5038D379F2FB}" type="presOf" srcId="{B9AF97D7-830E-F34B-9B1F-D91A6E63150A}" destId="{3F4D3C8A-03C5-8545-86FB-8B387D2DEF15}" srcOrd="0" destOrd="0" presId="urn:microsoft.com/office/officeart/2005/8/layout/hierarchy1"/>
    <dgm:cxn modelId="{92FD14EB-3CD1-014D-A807-87CA82057487}" type="presOf" srcId="{2781F549-157C-BB4D-84AE-6899D5BEEB13}" destId="{B8AADF17-1EF8-2048-80D0-06AF00FD4F57}" srcOrd="0" destOrd="0" presId="urn:microsoft.com/office/officeart/2005/8/layout/hierarchy1"/>
    <dgm:cxn modelId="{777AF3ED-897B-CA45-B1E9-DCF45AAA0F99}" srcId="{8E626512-5A60-9B4C-A0D5-294861D48156}" destId="{4B3A9102-2D56-3F42-BAFB-AE09E8121629}" srcOrd="0" destOrd="0" parTransId="{45428C9C-E496-AE49-8203-16D68E181E5B}" sibTransId="{B838B3FA-8115-7A46-A73D-86C9BF626888}"/>
    <dgm:cxn modelId="{39432BF2-47DD-F34B-ACD8-8BDAD63B3E5E}" type="presOf" srcId="{8E626512-5A60-9B4C-A0D5-294861D48156}" destId="{2001D4D7-A7A8-B347-ACA0-D75727BD64AD}" srcOrd="0" destOrd="0" presId="urn:microsoft.com/office/officeart/2005/8/layout/hierarchy1"/>
    <dgm:cxn modelId="{12CCBCEF-E9E6-414D-8EA8-801635057825}" type="presParOf" srcId="{B8AADF17-1EF8-2048-80D0-06AF00FD4F57}" destId="{F4741883-1F0F-6144-A31B-251AE7043A71}" srcOrd="0" destOrd="0" presId="urn:microsoft.com/office/officeart/2005/8/layout/hierarchy1"/>
    <dgm:cxn modelId="{55CCF96E-4A76-CC4C-B93A-356E4347AB2F}" type="presParOf" srcId="{F4741883-1F0F-6144-A31B-251AE7043A71}" destId="{F8A3324C-C219-EC41-82A6-CC6D60DB6D5D}" srcOrd="0" destOrd="0" presId="urn:microsoft.com/office/officeart/2005/8/layout/hierarchy1"/>
    <dgm:cxn modelId="{35C4BAE0-599D-E041-9179-03954A5ED231}" type="presParOf" srcId="{F8A3324C-C219-EC41-82A6-CC6D60DB6D5D}" destId="{FDCD88A0-78F6-294D-AF79-4AE04886BDB9}" srcOrd="0" destOrd="0" presId="urn:microsoft.com/office/officeart/2005/8/layout/hierarchy1"/>
    <dgm:cxn modelId="{9EF59117-2C3D-9C45-9C18-EBEB00B1FBEF}" type="presParOf" srcId="{F8A3324C-C219-EC41-82A6-CC6D60DB6D5D}" destId="{CA0EAF3A-AD02-9940-A170-B2DC578687A6}" srcOrd="1" destOrd="0" presId="urn:microsoft.com/office/officeart/2005/8/layout/hierarchy1"/>
    <dgm:cxn modelId="{DBF36621-E5A6-4148-ACBC-E45ECD00E76F}" type="presParOf" srcId="{F4741883-1F0F-6144-A31B-251AE7043A71}" destId="{72856FE8-14B1-6A4C-98FC-14ACC15246FB}" srcOrd="1" destOrd="0" presId="urn:microsoft.com/office/officeart/2005/8/layout/hierarchy1"/>
    <dgm:cxn modelId="{DB34A952-0ADC-4B4E-BE78-DE34FDEC714D}" type="presParOf" srcId="{B8AADF17-1EF8-2048-80D0-06AF00FD4F57}" destId="{81E52759-7F0F-5B40-A995-FDDDB16BD077}" srcOrd="1" destOrd="0" presId="urn:microsoft.com/office/officeart/2005/8/layout/hierarchy1"/>
    <dgm:cxn modelId="{C9EBC88D-F1D3-9543-99C0-DCB99BA0C298}" type="presParOf" srcId="{81E52759-7F0F-5B40-A995-FDDDB16BD077}" destId="{4944B95E-1DE4-B94D-91E7-5E458DEA15EB}" srcOrd="0" destOrd="0" presId="urn:microsoft.com/office/officeart/2005/8/layout/hierarchy1"/>
    <dgm:cxn modelId="{3A2D34BA-620D-D24B-B3BB-417AECE5622C}" type="presParOf" srcId="{4944B95E-1DE4-B94D-91E7-5E458DEA15EB}" destId="{5AE48319-58C3-1F43-963B-EE9722A8E1BA}" srcOrd="0" destOrd="0" presId="urn:microsoft.com/office/officeart/2005/8/layout/hierarchy1"/>
    <dgm:cxn modelId="{1A8BB5FC-0789-F641-B885-2EBDBF07934F}" type="presParOf" srcId="{4944B95E-1DE4-B94D-91E7-5E458DEA15EB}" destId="{158DFE3B-1371-E04D-B2E5-FACFAE4DEEED}" srcOrd="1" destOrd="0" presId="urn:microsoft.com/office/officeart/2005/8/layout/hierarchy1"/>
    <dgm:cxn modelId="{9CF03992-0FDA-404A-8413-C811D9DB2C42}" type="presParOf" srcId="{81E52759-7F0F-5B40-A995-FDDDB16BD077}" destId="{479A4CFA-390E-B446-87A7-C0B5E97D6D87}" srcOrd="1" destOrd="0" presId="urn:microsoft.com/office/officeart/2005/8/layout/hierarchy1"/>
    <dgm:cxn modelId="{E93B21DD-24BC-2A42-9DA9-342BD587D60E}" type="presParOf" srcId="{479A4CFA-390E-B446-87A7-C0B5E97D6D87}" destId="{4041F955-EAA6-5345-AAD3-398C058A25CA}" srcOrd="0" destOrd="0" presId="urn:microsoft.com/office/officeart/2005/8/layout/hierarchy1"/>
    <dgm:cxn modelId="{A146F78C-73F1-AD49-B116-9B2E0DABDDC2}" type="presParOf" srcId="{479A4CFA-390E-B446-87A7-C0B5E97D6D87}" destId="{8DB1CEA3-DEE2-6E43-A137-7D397348DB65}" srcOrd="1" destOrd="0" presId="urn:microsoft.com/office/officeart/2005/8/layout/hierarchy1"/>
    <dgm:cxn modelId="{B48B2A66-50C5-2842-B756-2A3C60B51FA1}" type="presParOf" srcId="{8DB1CEA3-DEE2-6E43-A137-7D397348DB65}" destId="{F364B5DC-D768-EB49-A8AC-8BF93F624A06}" srcOrd="0" destOrd="0" presId="urn:microsoft.com/office/officeart/2005/8/layout/hierarchy1"/>
    <dgm:cxn modelId="{EB9FA5EA-FD41-CC44-85B1-CCB8698BA17B}" type="presParOf" srcId="{F364B5DC-D768-EB49-A8AC-8BF93F624A06}" destId="{BEB3D456-831B-064E-A368-581144AE69D9}" srcOrd="0" destOrd="0" presId="urn:microsoft.com/office/officeart/2005/8/layout/hierarchy1"/>
    <dgm:cxn modelId="{CEACF35D-5386-C14A-A3D1-0508C1F5253E}" type="presParOf" srcId="{F364B5DC-D768-EB49-A8AC-8BF93F624A06}" destId="{2001D4D7-A7A8-B347-ACA0-D75727BD64AD}" srcOrd="1" destOrd="0" presId="urn:microsoft.com/office/officeart/2005/8/layout/hierarchy1"/>
    <dgm:cxn modelId="{4F5E377C-504E-F54F-8548-A005356C1C03}" type="presParOf" srcId="{8DB1CEA3-DEE2-6E43-A137-7D397348DB65}" destId="{70B03744-C7DB-9744-9F4C-9313E4A15FA6}" srcOrd="1" destOrd="0" presId="urn:microsoft.com/office/officeart/2005/8/layout/hierarchy1"/>
    <dgm:cxn modelId="{8F9678E2-A025-A141-BEA8-ECA9048E51DB}" type="presParOf" srcId="{70B03744-C7DB-9744-9F4C-9313E4A15FA6}" destId="{2B31F570-92FC-7647-9317-213DE6A91261}" srcOrd="0" destOrd="0" presId="urn:microsoft.com/office/officeart/2005/8/layout/hierarchy1"/>
    <dgm:cxn modelId="{62762F57-2BBE-CC4E-9688-D3ED88D4CB1C}" type="presParOf" srcId="{70B03744-C7DB-9744-9F4C-9313E4A15FA6}" destId="{F47FABBD-9956-AB4D-BF47-C6E8A94D0C14}" srcOrd="1" destOrd="0" presId="urn:microsoft.com/office/officeart/2005/8/layout/hierarchy1"/>
    <dgm:cxn modelId="{0C0F0C00-6E2E-1840-8FF7-133E3C1ABE91}" type="presParOf" srcId="{F47FABBD-9956-AB4D-BF47-C6E8A94D0C14}" destId="{D5D17771-A34B-694D-A350-0935EDBE7C62}" srcOrd="0" destOrd="0" presId="urn:microsoft.com/office/officeart/2005/8/layout/hierarchy1"/>
    <dgm:cxn modelId="{D1BDB24F-5A26-0C46-A390-DCA2F2DD2B86}" type="presParOf" srcId="{D5D17771-A34B-694D-A350-0935EDBE7C62}" destId="{5E64A065-8990-554E-B040-7A27068522FC}" srcOrd="0" destOrd="0" presId="urn:microsoft.com/office/officeart/2005/8/layout/hierarchy1"/>
    <dgm:cxn modelId="{1886FF24-8595-6146-A4D6-B75270E17E66}" type="presParOf" srcId="{D5D17771-A34B-694D-A350-0935EDBE7C62}" destId="{14E1EFA5-4748-CE48-8183-754499732454}" srcOrd="1" destOrd="0" presId="urn:microsoft.com/office/officeart/2005/8/layout/hierarchy1"/>
    <dgm:cxn modelId="{19826D9E-E0DF-5744-952F-A4C46D5B125C}" type="presParOf" srcId="{F47FABBD-9956-AB4D-BF47-C6E8A94D0C14}" destId="{01447334-7E5A-E345-AB89-E4890F23B8E6}" srcOrd="1" destOrd="0" presId="urn:microsoft.com/office/officeart/2005/8/layout/hierarchy1"/>
    <dgm:cxn modelId="{009DB43C-AB30-2E48-8BAE-995EE2E078F9}" type="presParOf" srcId="{01447334-7E5A-E345-AB89-E4890F23B8E6}" destId="{0F507BC1-84C5-734B-9FA9-98FA854513D5}" srcOrd="0" destOrd="0" presId="urn:microsoft.com/office/officeart/2005/8/layout/hierarchy1"/>
    <dgm:cxn modelId="{FBFE16B6-9077-5040-9411-3897F12FEE5B}" type="presParOf" srcId="{01447334-7E5A-E345-AB89-E4890F23B8E6}" destId="{5DA0DFE1-3572-1E42-86D3-17D95EEA5A87}" srcOrd="1" destOrd="0" presId="urn:microsoft.com/office/officeart/2005/8/layout/hierarchy1"/>
    <dgm:cxn modelId="{9C796A12-1754-DE4B-A82A-A113C7424EF9}" type="presParOf" srcId="{5DA0DFE1-3572-1E42-86D3-17D95EEA5A87}" destId="{34E11B3C-E0EC-3148-BEA1-F8B7FC7ED4FB}" srcOrd="0" destOrd="0" presId="urn:microsoft.com/office/officeart/2005/8/layout/hierarchy1"/>
    <dgm:cxn modelId="{48B2A98F-8BB3-9348-A780-A7123939B7A7}" type="presParOf" srcId="{34E11B3C-E0EC-3148-BEA1-F8B7FC7ED4FB}" destId="{2B11FB31-A8FE-B243-B8C9-1469DC09ADBD}" srcOrd="0" destOrd="0" presId="urn:microsoft.com/office/officeart/2005/8/layout/hierarchy1"/>
    <dgm:cxn modelId="{EB5E02EE-37E5-5540-9B1B-347EF580FB03}" type="presParOf" srcId="{34E11B3C-E0EC-3148-BEA1-F8B7FC7ED4FB}" destId="{5B0EC13A-EEBD-3F47-948D-3CF9D7897CA0}" srcOrd="1" destOrd="0" presId="urn:microsoft.com/office/officeart/2005/8/layout/hierarchy1"/>
    <dgm:cxn modelId="{C096CEFA-3245-D445-B1A3-023EE9B8743E}" type="presParOf" srcId="{5DA0DFE1-3572-1E42-86D3-17D95EEA5A87}" destId="{05B417B5-DB7B-D743-AABC-EAAB9E8489E2}" srcOrd="1" destOrd="0" presId="urn:microsoft.com/office/officeart/2005/8/layout/hierarchy1"/>
    <dgm:cxn modelId="{2E7F6E20-FE0D-894A-9FC1-738A0868E5F2}" type="presParOf" srcId="{05B417B5-DB7B-D743-AABC-EAAB9E8489E2}" destId="{B06D3703-3384-5847-9370-DC804E5582F8}" srcOrd="0" destOrd="0" presId="urn:microsoft.com/office/officeart/2005/8/layout/hierarchy1"/>
    <dgm:cxn modelId="{40DF0EAB-EC9F-BB4F-8F1D-2F8DDC5298E5}" type="presParOf" srcId="{05B417B5-DB7B-D743-AABC-EAAB9E8489E2}" destId="{2AD02608-68E7-9840-9CE5-43CAD9BC974D}" srcOrd="1" destOrd="0" presId="urn:microsoft.com/office/officeart/2005/8/layout/hierarchy1"/>
    <dgm:cxn modelId="{D52B9AB3-C04F-1344-8823-39F3373D68EF}" type="presParOf" srcId="{2AD02608-68E7-9840-9CE5-43CAD9BC974D}" destId="{C1EA0DFF-7B84-1042-BF8F-F51EC93BAC14}" srcOrd="0" destOrd="0" presId="urn:microsoft.com/office/officeart/2005/8/layout/hierarchy1"/>
    <dgm:cxn modelId="{1449E2B5-6304-2C43-944C-DF5045354D09}" type="presParOf" srcId="{C1EA0DFF-7B84-1042-BF8F-F51EC93BAC14}" destId="{03C09694-5CA3-BA46-8BBE-B100AE8A505A}" srcOrd="0" destOrd="0" presId="urn:microsoft.com/office/officeart/2005/8/layout/hierarchy1"/>
    <dgm:cxn modelId="{CF7418A6-07E8-374E-8B7B-CA58474424D8}" type="presParOf" srcId="{C1EA0DFF-7B84-1042-BF8F-F51EC93BAC14}" destId="{3F4D3C8A-03C5-8545-86FB-8B387D2DEF15}" srcOrd="1" destOrd="0" presId="urn:microsoft.com/office/officeart/2005/8/layout/hierarchy1"/>
    <dgm:cxn modelId="{73137888-13E1-0247-9F13-E8CBC78CBC5A}" type="presParOf" srcId="{2AD02608-68E7-9840-9CE5-43CAD9BC974D}" destId="{C822F1B9-4EDE-FA48-A765-70EED668363B}" srcOrd="1" destOrd="0" presId="urn:microsoft.com/office/officeart/2005/8/layout/hierarchy1"/>
    <dgm:cxn modelId="{A7C1F88E-8E64-324C-A9A8-5E2CAA46CF90}" type="presParOf" srcId="{479A4CFA-390E-B446-87A7-C0B5E97D6D87}" destId="{ED728DD5-B181-1744-B060-5B47967ED8CD}" srcOrd="2" destOrd="0" presId="urn:microsoft.com/office/officeart/2005/8/layout/hierarchy1"/>
    <dgm:cxn modelId="{55A625FE-8793-B840-ABA2-496D5CC454DB}" type="presParOf" srcId="{479A4CFA-390E-B446-87A7-C0B5E97D6D87}" destId="{2604FBED-B152-5341-A868-E17ECE26FB3B}" srcOrd="3" destOrd="0" presId="urn:microsoft.com/office/officeart/2005/8/layout/hierarchy1"/>
    <dgm:cxn modelId="{2A1E708F-8E50-734F-A601-2CB8A96DFC12}" type="presParOf" srcId="{2604FBED-B152-5341-A868-E17ECE26FB3B}" destId="{CBAA296C-6847-BF49-A287-4542E79EC898}" srcOrd="0" destOrd="0" presId="urn:microsoft.com/office/officeart/2005/8/layout/hierarchy1"/>
    <dgm:cxn modelId="{01E2D3C2-46F7-F744-A406-CF93BB680A3C}" type="presParOf" srcId="{CBAA296C-6847-BF49-A287-4542E79EC898}" destId="{50C276F1-9D3B-694C-BAE6-2AC723B22BC2}" srcOrd="0" destOrd="0" presId="urn:microsoft.com/office/officeart/2005/8/layout/hierarchy1"/>
    <dgm:cxn modelId="{AF435686-065B-D243-AA93-A118EEC2D332}" type="presParOf" srcId="{CBAA296C-6847-BF49-A287-4542E79EC898}" destId="{13AD0E1F-41FD-1D46-A863-4B163DCF7E43}" srcOrd="1" destOrd="0" presId="urn:microsoft.com/office/officeart/2005/8/layout/hierarchy1"/>
    <dgm:cxn modelId="{46F009F0-C595-AE43-94E3-8668788F0E1E}" type="presParOf" srcId="{2604FBED-B152-5341-A868-E17ECE26FB3B}" destId="{03C20DB4-C3FA-0844-80CA-B52A28FD525F}" srcOrd="1" destOrd="0" presId="urn:microsoft.com/office/officeart/2005/8/layout/hierarchy1"/>
    <dgm:cxn modelId="{0FCDDD9F-3E9B-8B41-BE36-C7FCCC2D6B88}" type="presParOf" srcId="{03C20DB4-C3FA-0844-80CA-B52A28FD525F}" destId="{E69CB5F1-EAD0-5949-8BF4-3D379DF5654F}" srcOrd="0" destOrd="0" presId="urn:microsoft.com/office/officeart/2005/8/layout/hierarchy1"/>
    <dgm:cxn modelId="{D1D221F5-9BF8-3F46-BB3E-1989E22077E9}" type="presParOf" srcId="{03C20DB4-C3FA-0844-80CA-B52A28FD525F}" destId="{C6D17F93-ECF3-864E-B0AC-64AB5E6F9A8D}" srcOrd="1" destOrd="0" presId="urn:microsoft.com/office/officeart/2005/8/layout/hierarchy1"/>
    <dgm:cxn modelId="{373D7BDF-2C9C-E949-8AD6-0BE1D63AAAC7}" type="presParOf" srcId="{C6D17F93-ECF3-864E-B0AC-64AB5E6F9A8D}" destId="{0FC8006B-4890-DC42-A036-83F2E4ED1EC8}" srcOrd="0" destOrd="0" presId="urn:microsoft.com/office/officeart/2005/8/layout/hierarchy1"/>
    <dgm:cxn modelId="{EA0E83B2-3706-6646-B0B7-B75E09092BFE}" type="presParOf" srcId="{0FC8006B-4890-DC42-A036-83F2E4ED1EC8}" destId="{4D57118E-A4C9-C645-A1B6-00D4FE474323}" srcOrd="0" destOrd="0" presId="urn:microsoft.com/office/officeart/2005/8/layout/hierarchy1"/>
    <dgm:cxn modelId="{0545BD8B-1386-574A-B4CB-F350350A355B}" type="presParOf" srcId="{0FC8006B-4890-DC42-A036-83F2E4ED1EC8}" destId="{FCA7FF58-4E57-A647-B02F-9BDF28541784}" srcOrd="1" destOrd="0" presId="urn:microsoft.com/office/officeart/2005/8/layout/hierarchy1"/>
    <dgm:cxn modelId="{F1EAF0BC-4094-2840-B8E5-02A8C2FBE01F}" type="presParOf" srcId="{C6D17F93-ECF3-864E-B0AC-64AB5E6F9A8D}" destId="{BB5533FC-072B-5544-BCBF-F46D736C86B4}" srcOrd="1" destOrd="0" presId="urn:microsoft.com/office/officeart/2005/8/layout/hierarchy1"/>
    <dgm:cxn modelId="{DEC42D26-6464-2444-9CD4-C4C87EFEDBD6}" type="presParOf" srcId="{BB5533FC-072B-5544-BCBF-F46D736C86B4}" destId="{445C69FC-19AF-5944-866C-4405066A33CE}" srcOrd="0" destOrd="0" presId="urn:microsoft.com/office/officeart/2005/8/layout/hierarchy1"/>
    <dgm:cxn modelId="{37E530B7-F171-4544-A880-73E5EFFDB1D4}" type="presParOf" srcId="{BB5533FC-072B-5544-BCBF-F46D736C86B4}" destId="{A3740A5B-F189-E844-BED8-B07D9C71B36E}" srcOrd="1" destOrd="0" presId="urn:microsoft.com/office/officeart/2005/8/layout/hierarchy1"/>
    <dgm:cxn modelId="{8BE280BF-1341-4043-9137-CF52DAB69D46}" type="presParOf" srcId="{A3740A5B-F189-E844-BED8-B07D9C71B36E}" destId="{7A0D63BF-BF72-FF4E-886F-62BAA9C25588}" srcOrd="0" destOrd="0" presId="urn:microsoft.com/office/officeart/2005/8/layout/hierarchy1"/>
    <dgm:cxn modelId="{880EDAF2-6708-A343-925C-135E8AEE7598}" type="presParOf" srcId="{7A0D63BF-BF72-FF4E-886F-62BAA9C25588}" destId="{D0C26468-59D0-7F42-8C7F-F9F5508EA781}" srcOrd="0" destOrd="0" presId="urn:microsoft.com/office/officeart/2005/8/layout/hierarchy1"/>
    <dgm:cxn modelId="{F3C0DEF0-5064-2047-AB7E-AD1E47C52FDE}" type="presParOf" srcId="{7A0D63BF-BF72-FF4E-886F-62BAA9C25588}" destId="{BAC9CFE2-CCC3-5049-B6B9-224ECC747417}" srcOrd="1" destOrd="0" presId="urn:microsoft.com/office/officeart/2005/8/layout/hierarchy1"/>
    <dgm:cxn modelId="{966A59B9-536C-B04F-91BB-6383DFF8F900}" type="presParOf" srcId="{A3740A5B-F189-E844-BED8-B07D9C71B36E}" destId="{055088E9-0923-D642-B516-BB3C185082D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FC4CD-5D22-6240-AF69-43EEDFE2AB13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BE7BB-12BC-F440-A274-5787C737CA9E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b="0" i="0" kern="1200" dirty="0"/>
            <a:t>Cooperating and Development Partners have supported the development efforts using the national coordination framework (VNR, UN Cooperation Framework).</a:t>
          </a:r>
          <a:endParaRPr lang="en-US" sz="2900" kern="1200" dirty="0"/>
        </a:p>
      </dsp:txBody>
      <dsp:txXfrm>
        <a:off x="0" y="2703"/>
        <a:ext cx="6900512" cy="1843578"/>
      </dsp:txXfrm>
    </dsp:sp>
    <dsp:sp modelId="{E01317D1-4238-EF49-94E6-27FA2DF8D1A2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201FE-4F2D-4C4F-9098-0F1D3CAA975B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b="0" i="0" kern="1200" dirty="0"/>
            <a:t>The 8NDP's financing is operationalised through the MTBP (3 years). Budgeting</a:t>
          </a:r>
          <a:r>
            <a:rPr lang="en-GB" sz="2900" kern="1200" dirty="0"/>
            <a:t> is a consultative process using the established national coordination framework.</a:t>
          </a:r>
          <a:endParaRPr lang="en-US" sz="2900" kern="1200" dirty="0"/>
        </a:p>
      </dsp:txBody>
      <dsp:txXfrm>
        <a:off x="0" y="1846281"/>
        <a:ext cx="6900512" cy="1843578"/>
      </dsp:txXfrm>
    </dsp:sp>
    <dsp:sp modelId="{1595D3F1-F29E-CF4F-BB6F-8530CEA500EE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1384C-C5EB-ED42-9931-A06B7CCEC201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b="0" i="0" kern="1200" dirty="0"/>
            <a:t>The National Coordination Framework facilitates resource mobilisation, prioritisation and allocation among all key stakeholders. </a:t>
          </a:r>
          <a:endParaRPr lang="en-US" sz="2900" kern="1200" dirty="0"/>
        </a:p>
      </dsp:txBody>
      <dsp:txXfrm>
        <a:off x="0" y="3689859"/>
        <a:ext cx="6900512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C69FC-19AF-5944-866C-4405066A33CE}">
      <dsp:nvSpPr>
        <dsp:cNvPr id="0" name=""/>
        <dsp:cNvSpPr/>
      </dsp:nvSpPr>
      <dsp:spPr>
        <a:xfrm>
          <a:off x="9089254" y="4557583"/>
          <a:ext cx="211667" cy="604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093"/>
              </a:lnTo>
              <a:lnTo>
                <a:pt x="211667" y="391093"/>
              </a:lnTo>
              <a:lnTo>
                <a:pt x="211667" y="6048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CB5F1-EAD0-5949-8BF4-3D379DF5654F}">
      <dsp:nvSpPr>
        <dsp:cNvPr id="0" name=""/>
        <dsp:cNvSpPr/>
      </dsp:nvSpPr>
      <dsp:spPr>
        <a:xfrm>
          <a:off x="9089254" y="3134142"/>
          <a:ext cx="132222" cy="760594"/>
        </a:xfrm>
        <a:custGeom>
          <a:avLst/>
          <a:gdLst/>
          <a:ahLst/>
          <a:cxnLst/>
          <a:rect l="0" t="0" r="0" b="0"/>
          <a:pathLst>
            <a:path>
              <a:moveTo>
                <a:pt x="132222" y="0"/>
              </a:moveTo>
              <a:lnTo>
                <a:pt x="132222" y="546876"/>
              </a:lnTo>
              <a:lnTo>
                <a:pt x="0" y="546876"/>
              </a:lnTo>
              <a:lnTo>
                <a:pt x="0" y="760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28DD5-B181-1744-B060-5B47967ED8CD}">
      <dsp:nvSpPr>
        <dsp:cNvPr id="0" name=""/>
        <dsp:cNvSpPr/>
      </dsp:nvSpPr>
      <dsp:spPr>
        <a:xfrm>
          <a:off x="9084776" y="1006867"/>
          <a:ext cx="136700" cy="1691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631"/>
              </a:lnTo>
              <a:lnTo>
                <a:pt x="136700" y="1477631"/>
              </a:lnTo>
              <a:lnTo>
                <a:pt x="136700" y="16913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D3703-3384-5847-9370-DC804E5582F8}">
      <dsp:nvSpPr>
        <dsp:cNvPr id="0" name=""/>
        <dsp:cNvSpPr/>
      </dsp:nvSpPr>
      <dsp:spPr>
        <a:xfrm>
          <a:off x="3141859" y="4518784"/>
          <a:ext cx="91440" cy="601633"/>
        </a:xfrm>
        <a:custGeom>
          <a:avLst/>
          <a:gdLst/>
          <a:ahLst/>
          <a:cxnLst/>
          <a:rect l="0" t="0" r="0" b="0"/>
          <a:pathLst>
            <a:path>
              <a:moveTo>
                <a:pt x="97050" y="0"/>
              </a:moveTo>
              <a:lnTo>
                <a:pt x="97050" y="387914"/>
              </a:lnTo>
              <a:lnTo>
                <a:pt x="45720" y="387914"/>
              </a:lnTo>
              <a:lnTo>
                <a:pt x="45720" y="6016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07BC1-84C5-734B-9FA9-98FA854513D5}">
      <dsp:nvSpPr>
        <dsp:cNvPr id="0" name=""/>
        <dsp:cNvSpPr/>
      </dsp:nvSpPr>
      <dsp:spPr>
        <a:xfrm>
          <a:off x="3110017" y="3267870"/>
          <a:ext cx="128892" cy="732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37"/>
              </a:lnTo>
              <a:lnTo>
                <a:pt x="128892" y="518837"/>
              </a:lnTo>
              <a:lnTo>
                <a:pt x="128892" y="7325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1F570-92FC-7647-9317-213DE6A91261}">
      <dsp:nvSpPr>
        <dsp:cNvPr id="0" name=""/>
        <dsp:cNvSpPr/>
      </dsp:nvSpPr>
      <dsp:spPr>
        <a:xfrm>
          <a:off x="2980876" y="2053669"/>
          <a:ext cx="91440" cy="645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1511"/>
              </a:lnTo>
              <a:lnTo>
                <a:pt x="129141" y="431511"/>
              </a:lnTo>
              <a:lnTo>
                <a:pt x="129141" y="6452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1F955-EAA6-5345-AAD3-398C058A25CA}">
      <dsp:nvSpPr>
        <dsp:cNvPr id="0" name=""/>
        <dsp:cNvSpPr/>
      </dsp:nvSpPr>
      <dsp:spPr>
        <a:xfrm>
          <a:off x="3026596" y="1006867"/>
          <a:ext cx="6058180" cy="450230"/>
        </a:xfrm>
        <a:custGeom>
          <a:avLst/>
          <a:gdLst/>
          <a:ahLst/>
          <a:cxnLst/>
          <a:rect l="0" t="0" r="0" b="0"/>
          <a:pathLst>
            <a:path>
              <a:moveTo>
                <a:pt x="6058180" y="0"/>
              </a:moveTo>
              <a:lnTo>
                <a:pt x="6058180" y="236512"/>
              </a:lnTo>
              <a:lnTo>
                <a:pt x="0" y="236512"/>
              </a:lnTo>
              <a:lnTo>
                <a:pt x="0" y="4502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D88A0-78F6-294D-AF79-4AE04886BDB9}">
      <dsp:nvSpPr>
        <dsp:cNvPr id="0" name=""/>
        <dsp:cNvSpPr/>
      </dsp:nvSpPr>
      <dsp:spPr>
        <a:xfrm>
          <a:off x="1046766" y="7"/>
          <a:ext cx="3911138" cy="8317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EAF3A-AD02-9940-A170-B2DC578687A6}">
      <dsp:nvSpPr>
        <dsp:cNvPr id="0" name=""/>
        <dsp:cNvSpPr/>
      </dsp:nvSpPr>
      <dsp:spPr>
        <a:xfrm>
          <a:off x="1303100" y="243524"/>
          <a:ext cx="3911138" cy="8317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Cabinet Office</a:t>
          </a:r>
        </a:p>
      </dsp:txBody>
      <dsp:txXfrm>
        <a:off x="1327462" y="267886"/>
        <a:ext cx="3862414" cy="783059"/>
      </dsp:txXfrm>
    </dsp:sp>
    <dsp:sp modelId="{5AE48319-58C3-1F43-963B-EE9722A8E1BA}">
      <dsp:nvSpPr>
        <dsp:cNvPr id="0" name=""/>
        <dsp:cNvSpPr/>
      </dsp:nvSpPr>
      <dsp:spPr>
        <a:xfrm>
          <a:off x="7482467" y="133478"/>
          <a:ext cx="3204617" cy="8733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DFE3B-1371-E04D-B2E5-FACFAE4DEEED}">
      <dsp:nvSpPr>
        <dsp:cNvPr id="0" name=""/>
        <dsp:cNvSpPr/>
      </dsp:nvSpPr>
      <dsp:spPr>
        <a:xfrm>
          <a:off x="7738801" y="376996"/>
          <a:ext cx="3204617" cy="873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NDCC</a:t>
          </a:r>
        </a:p>
      </dsp:txBody>
      <dsp:txXfrm>
        <a:off x="7764382" y="402577"/>
        <a:ext cx="3153455" cy="822226"/>
      </dsp:txXfrm>
    </dsp:sp>
    <dsp:sp modelId="{BEB3D456-831B-064E-A368-581144AE69D9}">
      <dsp:nvSpPr>
        <dsp:cNvPr id="0" name=""/>
        <dsp:cNvSpPr/>
      </dsp:nvSpPr>
      <dsp:spPr>
        <a:xfrm>
          <a:off x="675040" y="1457097"/>
          <a:ext cx="4703110" cy="596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1D4D7-A7A8-B347-ACA0-D75727BD64AD}">
      <dsp:nvSpPr>
        <dsp:cNvPr id="0" name=""/>
        <dsp:cNvSpPr/>
      </dsp:nvSpPr>
      <dsp:spPr>
        <a:xfrm>
          <a:off x="931375" y="1700615"/>
          <a:ext cx="4703110" cy="5965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Sector Ministries/ CAGs/ Sector Plans</a:t>
          </a:r>
        </a:p>
      </dsp:txBody>
      <dsp:txXfrm>
        <a:off x="948848" y="1718088"/>
        <a:ext cx="4668164" cy="561625"/>
      </dsp:txXfrm>
    </dsp:sp>
    <dsp:sp modelId="{5E64A065-8990-554E-B040-7A27068522FC}">
      <dsp:nvSpPr>
        <dsp:cNvPr id="0" name=""/>
        <dsp:cNvSpPr/>
      </dsp:nvSpPr>
      <dsp:spPr>
        <a:xfrm>
          <a:off x="836047" y="2698899"/>
          <a:ext cx="4547941" cy="5689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1EFA5-4748-CE48-8183-754499732454}">
      <dsp:nvSpPr>
        <dsp:cNvPr id="0" name=""/>
        <dsp:cNvSpPr/>
      </dsp:nvSpPr>
      <dsp:spPr>
        <a:xfrm>
          <a:off x="1092381" y="2942416"/>
          <a:ext cx="4547941" cy="5689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Provincial Level/Regional Strategic Plans</a:t>
          </a:r>
        </a:p>
      </dsp:txBody>
      <dsp:txXfrm>
        <a:off x="1109046" y="2959081"/>
        <a:ext cx="4514611" cy="535641"/>
      </dsp:txXfrm>
    </dsp:sp>
    <dsp:sp modelId="{2B11FB31-A8FE-B243-B8C9-1469DC09ADBD}">
      <dsp:nvSpPr>
        <dsp:cNvPr id="0" name=""/>
        <dsp:cNvSpPr/>
      </dsp:nvSpPr>
      <dsp:spPr>
        <a:xfrm>
          <a:off x="910597" y="4000426"/>
          <a:ext cx="4656624" cy="5183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EC13A-EEBD-3F47-948D-3CF9D7897CA0}">
      <dsp:nvSpPr>
        <dsp:cNvPr id="0" name=""/>
        <dsp:cNvSpPr/>
      </dsp:nvSpPr>
      <dsp:spPr>
        <a:xfrm>
          <a:off x="1166932" y="4243944"/>
          <a:ext cx="4656624" cy="5183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District Level/ District Plans</a:t>
          </a:r>
        </a:p>
      </dsp:txBody>
      <dsp:txXfrm>
        <a:off x="1182114" y="4259126"/>
        <a:ext cx="4626260" cy="487993"/>
      </dsp:txXfrm>
    </dsp:sp>
    <dsp:sp modelId="{03C09694-5CA3-BA46-8BBE-B100AE8A505A}">
      <dsp:nvSpPr>
        <dsp:cNvPr id="0" name=""/>
        <dsp:cNvSpPr/>
      </dsp:nvSpPr>
      <dsp:spPr>
        <a:xfrm>
          <a:off x="912005" y="5120417"/>
          <a:ext cx="4551148" cy="523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D3C8A-03C5-8545-86FB-8B387D2DEF15}">
      <dsp:nvSpPr>
        <dsp:cNvPr id="0" name=""/>
        <dsp:cNvSpPr/>
      </dsp:nvSpPr>
      <dsp:spPr>
        <a:xfrm>
          <a:off x="1168339" y="5363934"/>
          <a:ext cx="4551148" cy="523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Ward Level/Sub-National</a:t>
          </a:r>
        </a:p>
      </dsp:txBody>
      <dsp:txXfrm>
        <a:off x="1183668" y="5379263"/>
        <a:ext cx="4520490" cy="492724"/>
      </dsp:txXfrm>
    </dsp:sp>
    <dsp:sp modelId="{50C276F1-9D3B-694C-BAE6-2AC723B22BC2}">
      <dsp:nvSpPr>
        <dsp:cNvPr id="0" name=""/>
        <dsp:cNvSpPr/>
      </dsp:nvSpPr>
      <dsp:spPr>
        <a:xfrm>
          <a:off x="7421688" y="2698217"/>
          <a:ext cx="3599577" cy="4359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AD0E1F-41FD-1D46-A863-4B163DCF7E43}">
      <dsp:nvSpPr>
        <dsp:cNvPr id="0" name=""/>
        <dsp:cNvSpPr/>
      </dsp:nvSpPr>
      <dsp:spPr>
        <a:xfrm>
          <a:off x="7678022" y="2941735"/>
          <a:ext cx="3599577" cy="4359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PDCC</a:t>
          </a:r>
        </a:p>
      </dsp:txBody>
      <dsp:txXfrm>
        <a:off x="7690790" y="2954503"/>
        <a:ext cx="3574041" cy="410389"/>
      </dsp:txXfrm>
    </dsp:sp>
    <dsp:sp modelId="{4D57118E-A4C9-C645-A1B6-00D4FE474323}">
      <dsp:nvSpPr>
        <dsp:cNvPr id="0" name=""/>
        <dsp:cNvSpPr/>
      </dsp:nvSpPr>
      <dsp:spPr>
        <a:xfrm>
          <a:off x="7340024" y="3894737"/>
          <a:ext cx="3498460" cy="6628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A7FF58-4E57-A647-B02F-9BDF28541784}">
      <dsp:nvSpPr>
        <dsp:cNvPr id="0" name=""/>
        <dsp:cNvSpPr/>
      </dsp:nvSpPr>
      <dsp:spPr>
        <a:xfrm>
          <a:off x="7596358" y="4138254"/>
          <a:ext cx="3498460" cy="6628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DDCC</a:t>
          </a:r>
        </a:p>
      </dsp:txBody>
      <dsp:txXfrm>
        <a:off x="7615772" y="4157668"/>
        <a:ext cx="3459632" cy="624017"/>
      </dsp:txXfrm>
    </dsp:sp>
    <dsp:sp modelId="{D0C26468-59D0-7F42-8C7F-F9F5508EA781}">
      <dsp:nvSpPr>
        <dsp:cNvPr id="0" name=""/>
        <dsp:cNvSpPr/>
      </dsp:nvSpPr>
      <dsp:spPr>
        <a:xfrm>
          <a:off x="7609586" y="5162395"/>
          <a:ext cx="3382672" cy="606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9CFE2-CCC3-5049-B6B9-224ECC747417}">
      <dsp:nvSpPr>
        <dsp:cNvPr id="0" name=""/>
        <dsp:cNvSpPr/>
      </dsp:nvSpPr>
      <dsp:spPr>
        <a:xfrm>
          <a:off x="7865920" y="5405912"/>
          <a:ext cx="3382672" cy="6069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WDC</a:t>
          </a:r>
        </a:p>
      </dsp:txBody>
      <dsp:txXfrm>
        <a:off x="7883696" y="5423688"/>
        <a:ext cx="3347120" cy="571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960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79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96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6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2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38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07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84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30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17564-7624-5445-80A2-AA1292608692}" type="datetimeFigureOut">
              <a:rPr lang="en-GB" smtClean="0"/>
              <a:t>24/07/2024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8D16-18AC-9F49-80D1-E27B22B2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63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70B1D8-FCE5-7CE4-D26B-3CB24A12A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GB" sz="3400"/>
              <a:t>ZAMBIA’S EXPERIENCE ON RAISING AWARENESS AND ADOPTING AN</a:t>
            </a:r>
            <a:br>
              <a:rPr lang="en-GB" sz="3400"/>
            </a:br>
            <a:r>
              <a:rPr lang="en-GB" sz="3400"/>
              <a:t>INCLUSIVE AND PARTICIPATORY PROCESS IN MAINSTREAMING AND IMPLEMENTATION</a:t>
            </a:r>
            <a:br>
              <a:rPr lang="en-GB" sz="3400"/>
            </a:br>
            <a:r>
              <a:rPr lang="en-GB" sz="3400"/>
              <a:t>OF THE DPOA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41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9F5729-5BF9-C71C-4762-B18F1806A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221"/>
          </a:xfrm>
        </p:spPr>
        <p:txBody>
          <a:bodyPr>
            <a:noAutofit/>
          </a:bodyPr>
          <a:lstStyle/>
          <a:p>
            <a:pPr algn="just"/>
            <a:r>
              <a:rPr lang="en-GB"/>
              <a:t>National Visioning and DPoAs Mainstreaming</a:t>
            </a:r>
            <a:endParaRPr lang="en-GB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1793-1970-E681-582B-680DAB2DB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88" y="1695661"/>
            <a:ext cx="11366799" cy="49016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3200" dirty="0"/>
              <a:t>Long-Term - Vision 2030 to Become a “Prosperous Middle-Income Nation by 2030”.</a:t>
            </a:r>
          </a:p>
          <a:p>
            <a:pPr algn="just"/>
            <a:r>
              <a:rPr lang="en-GB" sz="3200" dirty="0"/>
              <a:t>Medium Term—Eight National Development Plan (2022-2026). The 8NDP is the main guiding document for implementing all global, regional and national development programmes, including the </a:t>
            </a:r>
            <a:r>
              <a:rPr lang="en-GB" sz="3200" dirty="0" err="1"/>
              <a:t>DPoAs</a:t>
            </a:r>
            <a:r>
              <a:rPr lang="en-GB" sz="3200" dirty="0"/>
              <a:t>.</a:t>
            </a:r>
          </a:p>
          <a:p>
            <a:pPr marL="0" indent="0" algn="just">
              <a:buNone/>
            </a:pPr>
            <a:r>
              <a:rPr lang="en-GB" sz="3200" dirty="0"/>
              <a:t>The 8NDP is Categorised Into  Four Development Outcomes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3200" b="0" i="0" dirty="0">
                <a:effectLst/>
                <a:latin typeface="Google Sans"/>
              </a:rPr>
              <a:t>Economic Transformation and Job Creation,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3200" b="0" i="0" dirty="0">
                <a:effectLst/>
                <a:latin typeface="Google Sans"/>
              </a:rPr>
              <a:t>Human and Social Development,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3200" b="0" i="0" dirty="0">
                <a:effectLst/>
                <a:latin typeface="Google Sans"/>
              </a:rPr>
              <a:t>Environmental Sustainability; and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sz="3200" b="0" i="0" dirty="0">
                <a:effectLst/>
                <a:latin typeface="Google Sans"/>
              </a:rPr>
              <a:t>Good Governance Environment</a:t>
            </a:r>
            <a:endParaRPr lang="en-GB" sz="3200" dirty="0">
              <a:latin typeface="Google Sans"/>
            </a:endParaRPr>
          </a:p>
          <a:p>
            <a:pPr marL="0" indent="0" algn="just">
              <a:buNone/>
            </a:pPr>
            <a:endParaRPr lang="en-GB" sz="3200" dirty="0">
              <a:latin typeface="Google Sans"/>
            </a:endParaRPr>
          </a:p>
          <a:p>
            <a:pPr marL="0" indent="0" algn="just">
              <a:buNone/>
            </a:pPr>
            <a:endParaRPr lang="en-GB" sz="3200" dirty="0">
              <a:latin typeface="Google Sans"/>
            </a:endParaRPr>
          </a:p>
          <a:p>
            <a:pPr marL="0" indent="0" algn="just">
              <a:buNone/>
            </a:pPr>
            <a:endParaRPr lang="en-GB" sz="3200" dirty="0">
              <a:latin typeface="Google Sans"/>
            </a:endParaRPr>
          </a:p>
          <a:p>
            <a:pPr marL="0" indent="0" algn="just">
              <a:buNone/>
            </a:pPr>
            <a:endParaRPr lang="en-GB" sz="3200" b="0" i="0" dirty="0">
              <a:effectLst/>
              <a:latin typeface="Google Sans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443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7A27F-6979-0B6B-C034-A92B17A8F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National Coordinating Framework-Participation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BDD33-0121-D706-B478-BA8B8178D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3600" dirty="0">
                <a:latin typeface="Google Sans"/>
              </a:rPr>
              <a:t>Zambia implements a participatory multi-stakeholder Coordination National Framework for the implementation of development plans.</a:t>
            </a:r>
          </a:p>
          <a:p>
            <a:pPr algn="just"/>
            <a:r>
              <a:rPr lang="en-GB" sz="3600" dirty="0">
                <a:latin typeface="Google Sans"/>
              </a:rPr>
              <a:t>Coordinates the Cooperating and Development Partners, Private Sector and SCOs at all levels</a:t>
            </a:r>
          </a:p>
          <a:p>
            <a:pPr algn="just"/>
            <a:r>
              <a:rPr lang="en-GB" sz="3600" dirty="0">
                <a:latin typeface="Google Sans"/>
              </a:rPr>
              <a:t>The Coordination Framework exists for consultation, implementation and M&amp;E of all development programmes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5485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EA7BA-3AC3-91F4-08A3-77A51CBC4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4600" dirty="0"/>
              <a:t>National Coordinating Framework- Resource Mobilisation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50D1D7-FC53-BA73-8A4E-E1A1D263F9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79679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404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1E1F9-D806-3567-F434-F5261BB1A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507"/>
            <a:ext cx="10515600" cy="594160"/>
          </a:xfrm>
        </p:spPr>
        <p:txBody>
          <a:bodyPr>
            <a:noAutofit/>
          </a:bodyPr>
          <a:lstStyle/>
          <a:p>
            <a:pPr algn="ctr"/>
            <a:r>
              <a:rPr lang="en-GB" sz="3200" dirty="0"/>
              <a:t>NATIONAL COORDINATION FRAMEWORK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D767070-84C5-3815-2B44-7C94B832E3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29553"/>
              </p:ext>
            </p:extLst>
          </p:nvPr>
        </p:nvGraphicFramePr>
        <p:xfrm>
          <a:off x="376519" y="719665"/>
          <a:ext cx="11277600" cy="6012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54368D-572E-D853-944A-EF88A6A5EAAF}"/>
              </a:ext>
            </a:extLst>
          </p:cNvPr>
          <p:cNvCxnSpPr>
            <a:cxnSpLocks/>
          </p:cNvCxnSpPr>
          <p:nvPr/>
        </p:nvCxnSpPr>
        <p:spPr>
          <a:xfrm>
            <a:off x="5611906" y="1313825"/>
            <a:ext cx="22949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88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243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Google Sans</vt:lpstr>
      <vt:lpstr>Office 2013 - 2022 Theme</vt:lpstr>
      <vt:lpstr>ZAMBIA’S EXPERIENCE ON RAISING AWARENESS AND ADOPTING AN INCLUSIVE AND PARTICIPATORY PROCESS IN MAINSTREAMING AND IMPLEMENTATION OF THE DPOA</vt:lpstr>
      <vt:lpstr>National Visioning and DPoAs Mainstreaming</vt:lpstr>
      <vt:lpstr>National Coordinating Framework-Participation</vt:lpstr>
      <vt:lpstr>National Coordinating Framework- Resource Mobilisation</vt:lpstr>
      <vt:lpstr>NATIONAL COORDINATION FRAMEWORK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tiszah katowa</dc:creator>
  <cp:lastModifiedBy>tiszah katowa</cp:lastModifiedBy>
  <cp:revision>3</cp:revision>
  <dcterms:created xsi:type="dcterms:W3CDTF">2024-07-24T06:47:18Z</dcterms:created>
  <dcterms:modified xsi:type="dcterms:W3CDTF">2024-07-24T09:35:34Z</dcterms:modified>
</cp:coreProperties>
</file>