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4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65" r:id="rId2"/>
    <p:sldId id="393" r:id="rId3"/>
    <p:sldId id="340" r:id="rId4"/>
    <p:sldId id="337" r:id="rId5"/>
    <p:sldId id="407" r:id="rId6"/>
    <p:sldId id="339" r:id="rId7"/>
    <p:sldId id="341" r:id="rId8"/>
    <p:sldId id="361" r:id="rId9"/>
    <p:sldId id="401" r:id="rId10"/>
    <p:sldId id="384" r:id="rId11"/>
    <p:sldId id="284" r:id="rId12"/>
    <p:sldId id="269" r:id="rId13"/>
    <p:sldId id="414" r:id="rId14"/>
    <p:sldId id="270" r:id="rId15"/>
    <p:sldId id="369" r:id="rId16"/>
    <p:sldId id="362" r:id="rId17"/>
    <p:sldId id="400" r:id="rId18"/>
    <p:sldId id="365" r:id="rId19"/>
    <p:sldId id="354" r:id="rId20"/>
    <p:sldId id="444" r:id="rId21"/>
    <p:sldId id="373" r:id="rId22"/>
    <p:sldId id="387" r:id="rId23"/>
    <p:sldId id="441" r:id="rId24"/>
    <p:sldId id="317" r:id="rId25"/>
    <p:sldId id="425" r:id="rId26"/>
    <p:sldId id="300" r:id="rId27"/>
    <p:sldId id="389" r:id="rId28"/>
    <p:sldId id="325" r:id="rId29"/>
    <p:sldId id="427" r:id="rId30"/>
    <p:sldId id="429" r:id="rId31"/>
    <p:sldId id="440" r:id="rId32"/>
    <p:sldId id="445" r:id="rId33"/>
    <p:sldId id="404" r:id="rId34"/>
    <p:sldId id="430" r:id="rId35"/>
    <p:sldId id="32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1" autoAdjust="0"/>
    <p:restoredTop sz="94662" autoAdjust="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FD9B0-7547-4166-A056-522833733ED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28DCB-CEEA-49CF-82F2-660C804BB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7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11654-056A-449C-A97C-DCB4C7D49C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1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269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56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90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082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59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844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528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725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156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13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30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9BB-52E8-40D8-8C19-FFA9A1045F33}" type="datetimeFigureOut">
              <a:rPr lang="en-AU" smtClean="0"/>
              <a:t>26/01/2024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6A45-F21F-4FD2-8557-ADEA55C76C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643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" y="-243408"/>
            <a:ext cx="9147388" cy="5904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6" y="5661248"/>
            <a:ext cx="914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FF00"/>
                </a:solidFill>
                <a:latin typeface="Monotype Corsiva" pitchFamily="66" charset="0"/>
              </a:rPr>
              <a:t>Liua</a:t>
            </a:r>
            <a:r>
              <a:rPr lang="en-US" sz="3600" b="1" dirty="0" smtClean="0">
                <a:solidFill>
                  <a:srgbClr val="00FF00"/>
                </a:solidFill>
                <a:latin typeface="Monotype Corsiva" pitchFamily="66" charset="0"/>
              </a:rPr>
              <a:t> le </a:t>
            </a:r>
            <a:r>
              <a:rPr lang="en-US" sz="3600" b="1" dirty="0" err="1" smtClean="0">
                <a:solidFill>
                  <a:srgbClr val="00FF00"/>
                </a:solidFill>
                <a:latin typeface="Monotype Corsiva" pitchFamily="66" charset="0"/>
              </a:rPr>
              <a:t>Vai</a:t>
            </a:r>
            <a:r>
              <a:rPr lang="en-US" sz="3600" b="1" dirty="0" smtClean="0">
                <a:solidFill>
                  <a:srgbClr val="00FF00"/>
                </a:solidFill>
                <a:latin typeface="Monotype Corsiva" pitchFamily="66" charset="0"/>
              </a:rPr>
              <a:t> o </a:t>
            </a:r>
            <a:r>
              <a:rPr lang="en-US" sz="3600" b="1" dirty="0" err="1" smtClean="0">
                <a:solidFill>
                  <a:srgbClr val="00FF00"/>
                </a:solidFill>
                <a:latin typeface="Monotype Corsiva" pitchFamily="66" charset="0"/>
              </a:rPr>
              <a:t>Sina</a:t>
            </a:r>
            <a:r>
              <a:rPr lang="en-US" sz="3600" b="1" dirty="0" smtClean="0">
                <a:solidFill>
                  <a:srgbClr val="00FF00"/>
                </a:solidFill>
                <a:latin typeface="Monotype Corsiva" pitchFamily="66" charset="0"/>
              </a:rPr>
              <a:t> Ridge to Reef  </a:t>
            </a:r>
          </a:p>
          <a:p>
            <a:pPr algn="ctr"/>
            <a:r>
              <a:rPr lang="en-US" sz="3600" b="1" dirty="0" smtClean="0">
                <a:solidFill>
                  <a:srgbClr val="00FF00"/>
                </a:solidFill>
                <a:latin typeface="Monotype Corsiva" pitchFamily="66" charset="0"/>
              </a:rPr>
              <a:t>Conservation Project</a:t>
            </a:r>
            <a:endParaRPr lang="en-US" sz="3600" b="1" dirty="0">
              <a:solidFill>
                <a:srgbClr val="00FF00"/>
              </a:solidFill>
              <a:latin typeface="Monotype Corsiva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0688"/>
            <a:ext cx="1296144" cy="91631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225"/>
            <a:ext cx="1729229" cy="107884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343"/>
            <a:ext cx="1584176" cy="690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48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70"/>
            <a:ext cx="9144000" cy="7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4" y="-21744"/>
            <a:ext cx="9132507" cy="68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Andy Proje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745"/>
            <a:ext cx="9144000" cy="51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" y="0"/>
            <a:ext cx="901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078"/>
            <a:ext cx="9144000" cy="53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3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39"/>
            <a:ext cx="9144000" cy="66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6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542" y="843247"/>
            <a:ext cx="6874004" cy="51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" y="0"/>
            <a:ext cx="9148068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0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" y="692696"/>
            <a:ext cx="9142239" cy="52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2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19212" cy="13345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Samoa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Rangers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Association - SRA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04048" y="3140968"/>
            <a:ext cx="3732422" cy="2799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6798" y="1952997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17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Andy Doco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8" y="931096"/>
            <a:ext cx="891723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5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96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1512168" cy="1821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70774"/>
            <a:ext cx="2232248" cy="157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32" y="2513405"/>
            <a:ext cx="1492838" cy="14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675"/>
            <a:ext cx="9144000" cy="46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9126000" cy="68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64" y="70423"/>
            <a:ext cx="9239864" cy="67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6" b="37280"/>
          <a:stretch/>
        </p:blipFill>
        <p:spPr>
          <a:xfrm>
            <a:off x="179512" y="908720"/>
            <a:ext cx="8734642" cy="4680520"/>
          </a:xfrm>
        </p:spPr>
      </p:pic>
    </p:spTree>
    <p:extLst>
      <p:ext uri="{BB962C8B-B14F-4D97-AF65-F5344CB8AC3E}">
        <p14:creationId xmlns:p14="http://schemas.microsoft.com/office/powerpoint/2010/main" val="22216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8255AFD8B0941ADCCC6F1B7AFDA72" ma:contentTypeVersion="19" ma:contentTypeDescription="Create a new document." ma:contentTypeScope="" ma:versionID="67a3fcff7b04e4ab13085c807b4954ce">
  <xsd:schema xmlns:xsd="http://www.w3.org/2001/XMLSchema" xmlns:xs="http://www.w3.org/2001/XMLSchema" xmlns:p="http://schemas.microsoft.com/office/2006/metadata/properties" xmlns:ns2="97ccd1a4-a646-4ea1-b0d3-9c76a9644db6" xmlns:ns3="528fe294-5479-4ff3-b623-788f11fdcb40" xmlns:ns4="985ec44e-1bab-4c0b-9df0-6ba128686fc9" targetNamespace="http://schemas.microsoft.com/office/2006/metadata/properties" ma:root="true" ma:fieldsID="9179a17f953300df69165272286621f1" ns2:_="" ns3:_="" ns4:_="">
    <xsd:import namespace="97ccd1a4-a646-4ea1-b0d3-9c76a9644db6"/>
    <xsd:import namespace="528fe294-5479-4ff3-b623-788f11fdcb40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GBNEvaluation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cd1a4-a646-4ea1-b0d3-9c76a9644db6" elementFormDefault="qualified">
    <xsd:import namespace="http://schemas.microsoft.com/office/2006/documentManagement/types"/>
    <xsd:import namespace="http://schemas.microsoft.com/office/infopath/2007/PartnerControls"/>
    <xsd:element name="GBNEvaluation" ma:index="8" nillable="true" ma:displayName="GBN Evaluation" ma:format="Dropdown" ma:internalName="GBNEvalua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fe294-5479-4ff3-b623-788f11fdcb4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f5f0da3-c594-4b77-837e-430027d11bd4}" ma:internalName="TaxCatchAll" ma:showField="CatchAllData" ma:web="528fe294-5479-4ff3-b623-788f11fdcb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B35667-88B5-4593-83F8-91C15594C873}"/>
</file>

<file path=customXml/itemProps2.xml><?xml version="1.0" encoding="utf-8"?>
<ds:datastoreItem xmlns:ds="http://schemas.openxmlformats.org/officeDocument/2006/customXml" ds:itemID="{BCD8214C-7368-4F73-8A3F-CAE506DB3538}"/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958</TotalTime>
  <Words>11</Words>
  <Application>Microsoft Office PowerPoint</Application>
  <PresentationFormat>On-screen Show (4:3)</PresentationFormat>
  <Paragraphs>4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Samoa Rangers Association - SRA 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HP</cp:lastModifiedBy>
  <cp:revision>171</cp:revision>
  <dcterms:created xsi:type="dcterms:W3CDTF">2015-10-29T20:49:57Z</dcterms:created>
  <dcterms:modified xsi:type="dcterms:W3CDTF">2024-01-26T09:54:36Z</dcterms:modified>
</cp:coreProperties>
</file>