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 id="2147483705" r:id="rId5"/>
    <p:sldMasterId id="2147483720" r:id="rId6"/>
  </p:sldMasterIdLst>
  <p:notesMasterIdLst>
    <p:notesMasterId r:id="rId20"/>
  </p:notesMasterIdLst>
  <p:sldIdLst>
    <p:sldId id="261" r:id="rId7"/>
    <p:sldId id="256" r:id="rId8"/>
    <p:sldId id="313" r:id="rId9"/>
    <p:sldId id="294" r:id="rId10"/>
    <p:sldId id="323" r:id="rId11"/>
    <p:sldId id="324" r:id="rId12"/>
    <p:sldId id="327" r:id="rId13"/>
    <p:sldId id="329" r:id="rId14"/>
    <p:sldId id="262" r:id="rId15"/>
    <p:sldId id="325" r:id="rId16"/>
    <p:sldId id="326" r:id="rId17"/>
    <p:sldId id="315" r:id="rId18"/>
    <p:sldId id="297" r:id="rId19"/>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17C433-EB99-B29D-E52B-648214987B9B}" name="Lothar Mikulla" initials="LM" userId="S::mikullal@caribank.org::abe7566f-f500-4833-9675-e59b62b9cc68" providerId="AD"/>
  <p188:author id="{F3602A84-64D0-299F-A1AF-D496FC8BF601}" name="Jaron Boyce" initials="JB" userId="S::boyceja@caribank.org::85d3dbc7-5294-4071-bf5a-d03e37ebdd74" providerId="AD"/>
  <p188:author id="{8A8D7B9F-FBA1-3C56-2178-874D865A1D4B}" name="Camille Taylor" initials="CT" userId="S::taylorc@caribank.org::0cb17306-2341-4e95-a180-9c22bdb05c8a" providerId="AD"/>
  <p188:author id="{C21753AA-74A3-D09B-0654-4FE97C7E8283}" name="Tonya Byer" initials="TB" userId="S::byert@caribank.org::17d77f56-30fc-40a7-99d4-1857cd767d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C8B"/>
    <a:srgbClr val="FFD100"/>
    <a:srgbClr val="031440"/>
    <a:srgbClr val="EA4970"/>
    <a:srgbClr val="0A57A4"/>
    <a:srgbClr val="FF7300"/>
    <a:srgbClr val="16BE93"/>
    <a:srgbClr val="1E7B9B"/>
    <a:srgbClr val="18A63D"/>
    <a:srgbClr val="8E2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4" d="100"/>
          <a:sy n="34" d="100"/>
        </p:scale>
        <p:origin x="834" y="84"/>
      </p:cViewPr>
      <p:guideLst>
        <p:guide orient="horz" pos="4320"/>
        <p:guide pos="76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5866A-CC2D-4619-AF62-93D5E441DE86}" type="datetimeFigureOut">
              <a:rPr lang="en-US" smtClean="0"/>
              <a:t>26/01/2024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3C826-C905-4D4E-9234-3430BE4AE6BC}" type="slidenum">
              <a:rPr lang="en-US" smtClean="0"/>
              <a:t>‹#›</a:t>
            </a:fld>
            <a:endParaRPr lang="en-US"/>
          </a:p>
        </p:txBody>
      </p:sp>
    </p:spTree>
    <p:extLst>
      <p:ext uri="{BB962C8B-B14F-4D97-AF65-F5344CB8AC3E}">
        <p14:creationId xmlns:p14="http://schemas.microsoft.com/office/powerpoint/2010/main" val="256751211"/>
      </p:ext>
    </p:extLst>
  </p:cSld>
  <p:clrMap bg1="lt1" tx1="dk1" bg2="lt2" tx2="dk2" accent1="accent1" accent2="accent2" accent3="accent3" accent4="accent4" accent5="accent5" accent6="accent6" hlink="hlink" folHlink="folHlink"/>
  <p:notesStyle>
    <a:lvl1pPr marL="0" algn="l" defTabSz="1828617" rtl="0" eaLnBrk="1" latinLnBrk="0" hangingPunct="1">
      <a:defRPr sz="2400" kern="1200">
        <a:solidFill>
          <a:schemeClr val="tx1"/>
        </a:solidFill>
        <a:latin typeface="+mn-lt"/>
        <a:ea typeface="+mn-ea"/>
        <a:cs typeface="+mn-cs"/>
      </a:defRPr>
    </a:lvl1pPr>
    <a:lvl2pPr marL="914310" algn="l" defTabSz="1828617" rtl="0" eaLnBrk="1" latinLnBrk="0" hangingPunct="1">
      <a:defRPr sz="2400" kern="1200">
        <a:solidFill>
          <a:schemeClr val="tx1"/>
        </a:solidFill>
        <a:latin typeface="+mn-lt"/>
        <a:ea typeface="+mn-ea"/>
        <a:cs typeface="+mn-cs"/>
      </a:defRPr>
    </a:lvl2pPr>
    <a:lvl3pPr marL="1828617" algn="l" defTabSz="1828617" rtl="0" eaLnBrk="1" latinLnBrk="0" hangingPunct="1">
      <a:defRPr sz="2400" kern="1200">
        <a:solidFill>
          <a:schemeClr val="tx1"/>
        </a:solidFill>
        <a:latin typeface="+mn-lt"/>
        <a:ea typeface="+mn-ea"/>
        <a:cs typeface="+mn-cs"/>
      </a:defRPr>
    </a:lvl3pPr>
    <a:lvl4pPr marL="2742925" algn="l" defTabSz="1828617" rtl="0" eaLnBrk="1" latinLnBrk="0" hangingPunct="1">
      <a:defRPr sz="2400" kern="1200">
        <a:solidFill>
          <a:schemeClr val="tx1"/>
        </a:solidFill>
        <a:latin typeface="+mn-lt"/>
        <a:ea typeface="+mn-ea"/>
        <a:cs typeface="+mn-cs"/>
      </a:defRPr>
    </a:lvl4pPr>
    <a:lvl5pPr marL="3657235" algn="l" defTabSz="1828617" rtl="0" eaLnBrk="1" latinLnBrk="0" hangingPunct="1">
      <a:defRPr sz="2400" kern="1200">
        <a:solidFill>
          <a:schemeClr val="tx1"/>
        </a:solidFill>
        <a:latin typeface="+mn-lt"/>
        <a:ea typeface="+mn-ea"/>
        <a:cs typeface="+mn-cs"/>
      </a:defRPr>
    </a:lvl5pPr>
    <a:lvl6pPr marL="4571543" algn="l" defTabSz="1828617" rtl="0" eaLnBrk="1" latinLnBrk="0" hangingPunct="1">
      <a:defRPr sz="2400" kern="1200">
        <a:solidFill>
          <a:schemeClr val="tx1"/>
        </a:solidFill>
        <a:latin typeface="+mn-lt"/>
        <a:ea typeface="+mn-ea"/>
        <a:cs typeface="+mn-cs"/>
      </a:defRPr>
    </a:lvl6pPr>
    <a:lvl7pPr marL="5485850" algn="l" defTabSz="1828617" rtl="0" eaLnBrk="1" latinLnBrk="0" hangingPunct="1">
      <a:defRPr sz="2400" kern="1200">
        <a:solidFill>
          <a:schemeClr val="tx1"/>
        </a:solidFill>
        <a:latin typeface="+mn-lt"/>
        <a:ea typeface="+mn-ea"/>
        <a:cs typeface="+mn-cs"/>
      </a:defRPr>
    </a:lvl7pPr>
    <a:lvl8pPr marL="6400160" algn="l" defTabSz="1828617" rtl="0" eaLnBrk="1" latinLnBrk="0" hangingPunct="1">
      <a:defRPr sz="2400" kern="1200">
        <a:solidFill>
          <a:schemeClr val="tx1"/>
        </a:solidFill>
        <a:latin typeface="+mn-lt"/>
        <a:ea typeface="+mn-ea"/>
        <a:cs typeface="+mn-cs"/>
      </a:defRPr>
    </a:lvl8pPr>
    <a:lvl9pPr marL="7314468" algn="l" defTabSz="18286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Finance and financing mechanisms remain key, and should include policy mechanisms that improve available finance, payment for ecosystem services schemes, natural capital as public trade equities, debt swaps, blue and other sovereign bonds, and advances in financial technology. </a:t>
            </a:r>
          </a:p>
        </p:txBody>
      </p:sp>
      <p:sp>
        <p:nvSpPr>
          <p:cNvPr id="4" name="Slide Number Placeholder 3"/>
          <p:cNvSpPr>
            <a:spLocks noGrp="1"/>
          </p:cNvSpPr>
          <p:nvPr>
            <p:ph type="sldNum" sz="quarter" idx="5"/>
          </p:nvPr>
        </p:nvSpPr>
        <p:spPr/>
        <p:txBody>
          <a:bodyPr/>
          <a:lstStyle/>
          <a:p>
            <a:fld id="{E7E3C826-C905-4D4E-9234-3430BE4AE6BC}" type="slidenum">
              <a:rPr lang="en-US" smtClean="0"/>
              <a:t>3</a:t>
            </a:fld>
            <a:endParaRPr lang="en-US"/>
          </a:p>
        </p:txBody>
      </p:sp>
    </p:spTree>
    <p:extLst>
      <p:ext uri="{BB962C8B-B14F-4D97-AF65-F5344CB8AC3E}">
        <p14:creationId xmlns:p14="http://schemas.microsoft.com/office/powerpoint/2010/main" val="3682382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latin typeface="Arial" panose="020B0604020202020204" pitchFamily="34" charset="0"/>
                <a:cs typeface="Arial" panose="020B0604020202020204" pitchFamily="34" charset="0"/>
              </a:rPr>
              <a:t>Although the programme is still under development and the sub-projects are still being defined and designed, they will generally aim to scale up efforts that are already underway or have been tried in other </a:t>
            </a:r>
            <a:r>
              <a:rPr lang="en-US" sz="2400" err="1">
                <a:latin typeface="Arial" panose="020B0604020202020204" pitchFamily="34" charset="0"/>
                <a:cs typeface="Arial" panose="020B0604020202020204" pitchFamily="34" charset="0"/>
              </a:rPr>
              <a:t>regions</a:t>
            </a:r>
            <a:r>
              <a:rPr lang="en-US" err="1"/>
              <a:t>That</a:t>
            </a:r>
            <a:r>
              <a:rPr lang="en-US"/>
              <a:t> being the case, we can already highlight two important points that address some of the key guiding questions for this panel:</a:t>
            </a:r>
          </a:p>
        </p:txBody>
      </p:sp>
      <p:sp>
        <p:nvSpPr>
          <p:cNvPr id="4" name="Slide Number Placeholder 3"/>
          <p:cNvSpPr>
            <a:spLocks noGrp="1"/>
          </p:cNvSpPr>
          <p:nvPr>
            <p:ph type="sldNum" sz="quarter" idx="5"/>
          </p:nvPr>
        </p:nvSpPr>
        <p:spPr/>
        <p:txBody>
          <a:bodyPr/>
          <a:lstStyle/>
          <a:p>
            <a:fld id="{E7E3C826-C905-4D4E-9234-3430BE4AE6BC}" type="slidenum">
              <a:rPr lang="en-US" smtClean="0"/>
              <a:t>6</a:t>
            </a:fld>
            <a:endParaRPr lang="en-US"/>
          </a:p>
        </p:txBody>
      </p:sp>
    </p:spTree>
    <p:extLst>
      <p:ext uri="{BB962C8B-B14F-4D97-AF65-F5344CB8AC3E}">
        <p14:creationId xmlns:p14="http://schemas.microsoft.com/office/powerpoint/2010/main" val="4034399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3C826-C905-4D4E-9234-3430BE4AE6BC}" type="slidenum">
              <a:rPr lang="en-US" smtClean="0"/>
              <a:t>8</a:t>
            </a:fld>
            <a:endParaRPr lang="en-US"/>
          </a:p>
        </p:txBody>
      </p:sp>
    </p:spTree>
    <p:extLst>
      <p:ext uri="{BB962C8B-B14F-4D97-AF65-F5344CB8AC3E}">
        <p14:creationId xmlns:p14="http://schemas.microsoft.com/office/powerpoint/2010/main" val="391289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Calibri" panose="020F0502020204030204" pitchFamily="34" charset="0"/>
              </a:rPr>
              <a:t>This is why the Blue Co programme will potentially support a new PPP model being launched in The Bahamas, through which the government and private actors have jointly established a new firm that will lead the country’s efforts to map its blue carbon assets and sell the associated Verra-certified offsets on voluntary carbon markets</a:t>
            </a:r>
            <a:endParaRPr lang="en-US"/>
          </a:p>
        </p:txBody>
      </p:sp>
      <p:sp>
        <p:nvSpPr>
          <p:cNvPr id="4" name="Slide Number Placeholder 3"/>
          <p:cNvSpPr>
            <a:spLocks noGrp="1"/>
          </p:cNvSpPr>
          <p:nvPr>
            <p:ph type="sldNum" sz="quarter" idx="5"/>
          </p:nvPr>
        </p:nvSpPr>
        <p:spPr/>
        <p:txBody>
          <a:bodyPr/>
          <a:lstStyle/>
          <a:p>
            <a:fld id="{E7E3C826-C905-4D4E-9234-3430BE4AE6BC}" type="slidenum">
              <a:rPr lang="en-US" smtClean="0"/>
              <a:t>11</a:t>
            </a:fld>
            <a:endParaRPr lang="en-US"/>
          </a:p>
        </p:txBody>
      </p:sp>
    </p:spTree>
    <p:extLst>
      <p:ext uri="{BB962C8B-B14F-4D97-AF65-F5344CB8AC3E}">
        <p14:creationId xmlns:p14="http://schemas.microsoft.com/office/powerpoint/2010/main" val="2969589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7" y="4260853"/>
            <a:ext cx="20726399" cy="2940050"/>
          </a:xfrm>
        </p:spPr>
        <p:txBody>
          <a:bodyPr/>
          <a:lstStyle/>
          <a:p>
            <a:r>
              <a:rPr lang="en-US"/>
              <a:t>Click to edit Master title style</a:t>
            </a:r>
          </a:p>
        </p:txBody>
      </p:sp>
      <p:sp>
        <p:nvSpPr>
          <p:cNvPr id="3" name="Subtitle 2"/>
          <p:cNvSpPr>
            <a:spLocks noGrp="1"/>
          </p:cNvSpPr>
          <p:nvPr>
            <p:ph type="subTitle" idx="1"/>
          </p:nvPr>
        </p:nvSpPr>
        <p:spPr>
          <a:xfrm>
            <a:off x="3657606" y="7772400"/>
            <a:ext cx="17068801" cy="3505200"/>
          </a:xfrm>
        </p:spPr>
        <p:txBody>
          <a:bodyPr/>
          <a:lstStyle>
            <a:lvl1pPr marL="0" indent="0" algn="ctr">
              <a:buNone/>
              <a:defRPr>
                <a:solidFill>
                  <a:schemeClr val="tx1">
                    <a:tint val="75000"/>
                  </a:schemeClr>
                </a:solidFill>
              </a:defRPr>
            </a:lvl1pPr>
            <a:lvl2pPr marL="914264" indent="0" algn="ctr">
              <a:buNone/>
              <a:defRPr>
                <a:solidFill>
                  <a:schemeClr val="tx1">
                    <a:tint val="75000"/>
                  </a:schemeClr>
                </a:solidFill>
              </a:defRPr>
            </a:lvl2pPr>
            <a:lvl3pPr marL="1828526" indent="0" algn="ctr">
              <a:buNone/>
              <a:defRPr>
                <a:solidFill>
                  <a:schemeClr val="tx1">
                    <a:tint val="75000"/>
                  </a:schemeClr>
                </a:solidFill>
              </a:defRPr>
            </a:lvl3pPr>
            <a:lvl4pPr marL="2742790" indent="0" algn="ctr">
              <a:buNone/>
              <a:defRPr>
                <a:solidFill>
                  <a:schemeClr val="tx1">
                    <a:tint val="75000"/>
                  </a:schemeClr>
                </a:solidFill>
              </a:defRPr>
            </a:lvl4pPr>
            <a:lvl5pPr marL="3657051" indent="0" algn="ctr">
              <a:buNone/>
              <a:defRPr>
                <a:solidFill>
                  <a:schemeClr val="tx1">
                    <a:tint val="75000"/>
                  </a:schemeClr>
                </a:solidFill>
              </a:defRPr>
            </a:lvl5pPr>
            <a:lvl6pPr marL="4571314" indent="0" algn="ctr">
              <a:buNone/>
              <a:defRPr>
                <a:solidFill>
                  <a:schemeClr val="tx1">
                    <a:tint val="75000"/>
                  </a:schemeClr>
                </a:solidFill>
              </a:defRPr>
            </a:lvl6pPr>
            <a:lvl7pPr marL="5485578" indent="0" algn="ctr">
              <a:buNone/>
              <a:defRPr>
                <a:solidFill>
                  <a:schemeClr val="tx1">
                    <a:tint val="75000"/>
                  </a:schemeClr>
                </a:solidFill>
              </a:defRPr>
            </a:lvl7pPr>
            <a:lvl8pPr marL="6399840" indent="0" algn="ctr">
              <a:buNone/>
              <a:defRPr>
                <a:solidFill>
                  <a:schemeClr val="tx1">
                    <a:tint val="75000"/>
                  </a:schemeClr>
                </a:solidFill>
              </a:defRPr>
            </a:lvl8pPr>
            <a:lvl9pPr marL="73141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6BF0F5-0446-614A-A11B-F32990EE010E}" type="datetimeFigureOut">
              <a:rPr lang="en-US" smtClean="0"/>
              <a:pPr/>
              <a:t>26/01/2024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4DDA-6240-D549-B59A-81174495C067}" type="slidenum">
              <a:rPr lang="en-US" smtClean="0"/>
              <a:pPr/>
              <a:t>‹#›</a:t>
            </a:fld>
            <a:endParaRPr lang="en-US"/>
          </a:p>
        </p:txBody>
      </p:sp>
    </p:spTree>
    <p:extLst>
      <p:ext uri="{BB962C8B-B14F-4D97-AF65-F5344CB8AC3E}">
        <p14:creationId xmlns:p14="http://schemas.microsoft.com/office/powerpoint/2010/main" val="1850580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BF0F5-0446-614A-A11B-F32990EE010E}" type="datetimeFigureOut">
              <a:rPr lang="en-US" smtClean="0"/>
              <a:pPr/>
              <a:t>26/01/2024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4DDA-6240-D549-B59A-81174495C067}" type="slidenum">
              <a:rPr lang="en-US" smtClean="0"/>
              <a:pPr/>
              <a:t>‹#›</a:t>
            </a:fld>
            <a:endParaRPr lang="en-US"/>
          </a:p>
        </p:txBody>
      </p:sp>
    </p:spTree>
    <p:extLst>
      <p:ext uri="{BB962C8B-B14F-4D97-AF65-F5344CB8AC3E}">
        <p14:creationId xmlns:p14="http://schemas.microsoft.com/office/powerpoint/2010/main" val="90654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66972" y="549279"/>
            <a:ext cx="7310967"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25601" y="549279"/>
            <a:ext cx="21534968"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BF0F5-0446-614A-A11B-F32990EE010E}" type="datetimeFigureOut">
              <a:rPr lang="en-US" smtClean="0"/>
              <a:pPr/>
              <a:t>26/01/2024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4DDA-6240-D549-B59A-81174495C067}" type="slidenum">
              <a:rPr lang="en-US" smtClean="0"/>
              <a:pPr/>
              <a:t>‹#›</a:t>
            </a:fld>
            <a:endParaRPr lang="en-US"/>
          </a:p>
        </p:txBody>
      </p:sp>
    </p:spTree>
    <p:extLst>
      <p:ext uri="{BB962C8B-B14F-4D97-AF65-F5344CB8AC3E}">
        <p14:creationId xmlns:p14="http://schemas.microsoft.com/office/powerpoint/2010/main" val="4188287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377" indent="0" algn="ctr">
              <a:buNone/>
              <a:defRPr sz="4000"/>
            </a:lvl2pPr>
            <a:lvl3pPr marL="1828754" indent="0" algn="ctr">
              <a:buNone/>
              <a:defRPr sz="3600"/>
            </a:lvl3pPr>
            <a:lvl4pPr marL="2743131" indent="0" algn="ctr">
              <a:buNone/>
              <a:defRPr sz="3200"/>
            </a:lvl4pPr>
            <a:lvl5pPr marL="3657509" indent="0" algn="ctr">
              <a:buNone/>
              <a:defRPr sz="3200"/>
            </a:lvl5pPr>
            <a:lvl6pPr marL="4571886" indent="0" algn="ctr">
              <a:buNone/>
              <a:defRPr sz="3200"/>
            </a:lvl6pPr>
            <a:lvl7pPr marL="5486263" indent="0" algn="ctr">
              <a:buNone/>
              <a:defRPr sz="3200"/>
            </a:lvl7pPr>
            <a:lvl8pPr marL="6400640" indent="0" algn="ctr">
              <a:buNone/>
              <a:defRPr sz="3200"/>
            </a:lvl8pPr>
            <a:lvl9pPr marL="7315017"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34D821D8-1706-441C-A329-C3069FA59F5D}" type="datetimeFigureOut">
              <a:rPr lang="en-US" smtClean="0"/>
              <a:t>26/01/2024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4CBD9-EA76-4F21-A540-FC6942B3DDFE}" type="slidenum">
              <a:rPr lang="en-US" smtClean="0"/>
              <a:t>‹#›</a:t>
            </a:fld>
            <a:endParaRPr lang="en-US"/>
          </a:p>
        </p:txBody>
      </p:sp>
    </p:spTree>
    <p:extLst>
      <p:ext uri="{BB962C8B-B14F-4D97-AF65-F5344CB8AC3E}">
        <p14:creationId xmlns:p14="http://schemas.microsoft.com/office/powerpoint/2010/main" val="3724309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21D8-1706-441C-A329-C3069FA59F5D}" type="datetimeFigureOut">
              <a:rPr lang="en-US" smtClean="0"/>
              <a:t>26/01/2024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4CBD9-EA76-4F21-A540-FC6942B3DDFE}" type="slidenum">
              <a:rPr lang="en-US" smtClean="0"/>
              <a:t>‹#›</a:t>
            </a:fld>
            <a:endParaRPr lang="en-US"/>
          </a:p>
        </p:txBody>
      </p:sp>
    </p:spTree>
    <p:extLst>
      <p:ext uri="{BB962C8B-B14F-4D97-AF65-F5344CB8AC3E}">
        <p14:creationId xmlns:p14="http://schemas.microsoft.com/office/powerpoint/2010/main" val="2353938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377" indent="0">
              <a:buNone/>
              <a:defRPr sz="4000">
                <a:solidFill>
                  <a:schemeClr val="tx1">
                    <a:tint val="75000"/>
                  </a:schemeClr>
                </a:solidFill>
              </a:defRPr>
            </a:lvl2pPr>
            <a:lvl3pPr marL="1828754" indent="0">
              <a:buNone/>
              <a:defRPr sz="3600">
                <a:solidFill>
                  <a:schemeClr val="tx1">
                    <a:tint val="75000"/>
                  </a:schemeClr>
                </a:solidFill>
              </a:defRPr>
            </a:lvl3pPr>
            <a:lvl4pPr marL="2743131" indent="0">
              <a:buNone/>
              <a:defRPr sz="3200">
                <a:solidFill>
                  <a:schemeClr val="tx1">
                    <a:tint val="75000"/>
                  </a:schemeClr>
                </a:solidFill>
              </a:defRPr>
            </a:lvl4pPr>
            <a:lvl5pPr marL="3657509" indent="0">
              <a:buNone/>
              <a:defRPr sz="3200">
                <a:solidFill>
                  <a:schemeClr val="tx1">
                    <a:tint val="75000"/>
                  </a:schemeClr>
                </a:solidFill>
              </a:defRPr>
            </a:lvl5pPr>
            <a:lvl6pPr marL="4571886" indent="0">
              <a:buNone/>
              <a:defRPr sz="3200">
                <a:solidFill>
                  <a:schemeClr val="tx1">
                    <a:tint val="75000"/>
                  </a:schemeClr>
                </a:solidFill>
              </a:defRPr>
            </a:lvl6pPr>
            <a:lvl7pPr marL="5486263" indent="0">
              <a:buNone/>
              <a:defRPr sz="3200">
                <a:solidFill>
                  <a:schemeClr val="tx1">
                    <a:tint val="75000"/>
                  </a:schemeClr>
                </a:solidFill>
              </a:defRPr>
            </a:lvl7pPr>
            <a:lvl8pPr marL="6400640" indent="0">
              <a:buNone/>
              <a:defRPr sz="3200">
                <a:solidFill>
                  <a:schemeClr val="tx1">
                    <a:tint val="75000"/>
                  </a:schemeClr>
                </a:solidFill>
              </a:defRPr>
            </a:lvl8pPr>
            <a:lvl9pPr marL="7315017"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D821D8-1706-441C-A329-C3069FA59F5D}" type="datetimeFigureOut">
              <a:rPr lang="en-US" smtClean="0"/>
              <a:t>26/01/2024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4CBD9-EA76-4F21-A540-FC6942B3DDFE}" type="slidenum">
              <a:rPr lang="en-US" smtClean="0"/>
              <a:t>‹#›</a:t>
            </a:fld>
            <a:endParaRPr lang="en-US"/>
          </a:p>
        </p:txBody>
      </p:sp>
    </p:spTree>
    <p:extLst>
      <p:ext uri="{BB962C8B-B14F-4D97-AF65-F5344CB8AC3E}">
        <p14:creationId xmlns:p14="http://schemas.microsoft.com/office/powerpoint/2010/main" val="3745710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D821D8-1706-441C-A329-C3069FA59F5D}" type="datetimeFigureOut">
              <a:rPr lang="en-US" smtClean="0"/>
              <a:t>26/01/2024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4CBD9-EA76-4F21-A540-FC6942B3DDFE}" type="slidenum">
              <a:rPr lang="en-US" smtClean="0"/>
              <a:t>‹#›</a:t>
            </a:fld>
            <a:endParaRPr lang="en-US"/>
          </a:p>
        </p:txBody>
      </p:sp>
    </p:spTree>
    <p:extLst>
      <p:ext uri="{BB962C8B-B14F-4D97-AF65-F5344CB8AC3E}">
        <p14:creationId xmlns:p14="http://schemas.microsoft.com/office/powerpoint/2010/main" val="3651180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1679578" y="3362326"/>
            <a:ext cx="10315575" cy="1647824"/>
          </a:xfrm>
        </p:spPr>
        <p:txBody>
          <a:bodyPr anchor="b"/>
          <a:lstStyle>
            <a:lvl1pPr marL="0" indent="0">
              <a:buNone/>
              <a:defRPr sz="4800" b="1"/>
            </a:lvl1pPr>
            <a:lvl2pPr marL="914377" indent="0">
              <a:buNone/>
              <a:defRPr sz="4000" b="1"/>
            </a:lvl2pPr>
            <a:lvl3pPr marL="1828754" indent="0">
              <a:buNone/>
              <a:defRPr sz="3600" b="1"/>
            </a:lvl3pPr>
            <a:lvl4pPr marL="2743131" indent="0">
              <a:buNone/>
              <a:defRPr sz="3200" b="1"/>
            </a:lvl4pPr>
            <a:lvl5pPr marL="3657509" indent="0">
              <a:buNone/>
              <a:defRPr sz="3200" b="1"/>
            </a:lvl5pPr>
            <a:lvl6pPr marL="4571886" indent="0">
              <a:buNone/>
              <a:defRPr sz="3200" b="1"/>
            </a:lvl6pPr>
            <a:lvl7pPr marL="5486263"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8" y="5010150"/>
            <a:ext cx="103155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377" indent="0">
              <a:buNone/>
              <a:defRPr sz="4000" b="1"/>
            </a:lvl2pPr>
            <a:lvl3pPr marL="1828754" indent="0">
              <a:buNone/>
              <a:defRPr sz="3600" b="1"/>
            </a:lvl3pPr>
            <a:lvl4pPr marL="2743131" indent="0">
              <a:buNone/>
              <a:defRPr sz="3200" b="1"/>
            </a:lvl4pPr>
            <a:lvl5pPr marL="3657509" indent="0">
              <a:buNone/>
              <a:defRPr sz="3200" b="1"/>
            </a:lvl5pPr>
            <a:lvl6pPr marL="4571886" indent="0">
              <a:buNone/>
              <a:defRPr sz="3200" b="1"/>
            </a:lvl6pPr>
            <a:lvl7pPr marL="5486263"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D821D8-1706-441C-A329-C3069FA59F5D}" type="datetimeFigureOut">
              <a:rPr lang="en-US" smtClean="0"/>
              <a:t>26/01/2024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34CBD9-EA76-4F21-A540-FC6942B3DDFE}" type="slidenum">
              <a:rPr lang="en-US" smtClean="0"/>
              <a:t>‹#›</a:t>
            </a:fld>
            <a:endParaRPr lang="en-US"/>
          </a:p>
        </p:txBody>
      </p:sp>
    </p:spTree>
    <p:extLst>
      <p:ext uri="{BB962C8B-B14F-4D97-AF65-F5344CB8AC3E}">
        <p14:creationId xmlns:p14="http://schemas.microsoft.com/office/powerpoint/2010/main" val="3938143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D821D8-1706-441C-A329-C3069FA59F5D}" type="datetimeFigureOut">
              <a:rPr lang="en-US" smtClean="0"/>
              <a:t>26/01/2024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34CBD9-EA76-4F21-A540-FC6942B3DDFE}" type="slidenum">
              <a:rPr lang="en-US" smtClean="0"/>
              <a:t>‹#›</a:t>
            </a:fld>
            <a:endParaRPr lang="en-US"/>
          </a:p>
        </p:txBody>
      </p:sp>
    </p:spTree>
    <p:extLst>
      <p:ext uri="{BB962C8B-B14F-4D97-AF65-F5344CB8AC3E}">
        <p14:creationId xmlns:p14="http://schemas.microsoft.com/office/powerpoint/2010/main" val="2496781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26/01/2024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95815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5"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5" cy="7623176"/>
          </a:xfrm>
        </p:spPr>
        <p:txBody>
          <a:bodyPr/>
          <a:lstStyle>
            <a:lvl1pPr marL="0" indent="0">
              <a:buNone/>
              <a:defRPr sz="3200"/>
            </a:lvl1pPr>
            <a:lvl2pPr marL="914377" indent="0">
              <a:buNone/>
              <a:defRPr sz="2800"/>
            </a:lvl2pPr>
            <a:lvl3pPr marL="1828754" indent="0">
              <a:buNone/>
              <a:defRPr sz="2400"/>
            </a:lvl3pPr>
            <a:lvl4pPr marL="2743131" indent="0">
              <a:buNone/>
              <a:defRPr sz="2000"/>
            </a:lvl4pPr>
            <a:lvl5pPr marL="3657509" indent="0">
              <a:buNone/>
              <a:defRPr sz="2000"/>
            </a:lvl5pPr>
            <a:lvl6pPr marL="4571886" indent="0">
              <a:buNone/>
              <a:defRPr sz="2000"/>
            </a:lvl6pPr>
            <a:lvl7pPr marL="5486263"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34D821D8-1706-441C-A329-C3069FA59F5D}" type="datetimeFigureOut">
              <a:rPr lang="en-US" smtClean="0"/>
              <a:t>26/01/2024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4CBD9-EA76-4F21-A540-FC6942B3DDFE}" type="slidenum">
              <a:rPr lang="en-US" smtClean="0"/>
              <a:t>‹#›</a:t>
            </a:fld>
            <a:endParaRPr lang="en-US"/>
          </a:p>
        </p:txBody>
      </p:sp>
    </p:spTree>
    <p:extLst>
      <p:ext uri="{BB962C8B-B14F-4D97-AF65-F5344CB8AC3E}">
        <p14:creationId xmlns:p14="http://schemas.microsoft.com/office/powerpoint/2010/main" val="379270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BF0F5-0446-614A-A11B-F32990EE010E}" type="datetimeFigureOut">
              <a:rPr lang="en-US" smtClean="0"/>
              <a:pPr/>
              <a:t>26/01/2024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4DDA-6240-D549-B59A-81174495C067}" type="slidenum">
              <a:rPr lang="en-US" smtClean="0"/>
              <a:pPr/>
              <a:t>‹#›</a:t>
            </a:fld>
            <a:endParaRPr lang="en-US"/>
          </a:p>
        </p:txBody>
      </p:sp>
    </p:spTree>
    <p:extLst>
      <p:ext uri="{BB962C8B-B14F-4D97-AF65-F5344CB8AC3E}">
        <p14:creationId xmlns:p14="http://schemas.microsoft.com/office/powerpoint/2010/main" val="1477827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5" cy="3200400"/>
          </a:xfrm>
        </p:spPr>
        <p:txBody>
          <a:bodyPr anchor="b"/>
          <a:lstStyle>
            <a:lvl1pPr>
              <a:defRPr sz="6400"/>
            </a:lvl1pPr>
          </a:lstStyle>
          <a:p>
            <a:r>
              <a:rPr lang="en-US"/>
              <a:t>Click to edit Master title style</a:t>
            </a:r>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377" indent="0">
              <a:buNone/>
              <a:defRPr sz="5600"/>
            </a:lvl2pPr>
            <a:lvl3pPr marL="1828754" indent="0">
              <a:buNone/>
              <a:defRPr sz="4800"/>
            </a:lvl3pPr>
            <a:lvl4pPr marL="2743131" indent="0">
              <a:buNone/>
              <a:defRPr sz="4000"/>
            </a:lvl4pPr>
            <a:lvl5pPr marL="3657509" indent="0">
              <a:buNone/>
              <a:defRPr sz="4000"/>
            </a:lvl5pPr>
            <a:lvl6pPr marL="4571886" indent="0">
              <a:buNone/>
              <a:defRPr sz="4000"/>
            </a:lvl6pPr>
            <a:lvl7pPr marL="5486263" indent="0">
              <a:buNone/>
              <a:defRPr sz="4000"/>
            </a:lvl7pPr>
            <a:lvl8pPr marL="6400640" indent="0">
              <a:buNone/>
              <a:defRPr sz="4000"/>
            </a:lvl8pPr>
            <a:lvl9pPr marL="7315017"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5" cy="7623176"/>
          </a:xfrm>
        </p:spPr>
        <p:txBody>
          <a:bodyPr/>
          <a:lstStyle>
            <a:lvl1pPr marL="0" indent="0">
              <a:buNone/>
              <a:defRPr sz="3200"/>
            </a:lvl1pPr>
            <a:lvl2pPr marL="914377" indent="0">
              <a:buNone/>
              <a:defRPr sz="2800"/>
            </a:lvl2pPr>
            <a:lvl3pPr marL="1828754" indent="0">
              <a:buNone/>
              <a:defRPr sz="2400"/>
            </a:lvl3pPr>
            <a:lvl4pPr marL="2743131" indent="0">
              <a:buNone/>
              <a:defRPr sz="2000"/>
            </a:lvl4pPr>
            <a:lvl5pPr marL="3657509" indent="0">
              <a:buNone/>
              <a:defRPr sz="2000"/>
            </a:lvl5pPr>
            <a:lvl6pPr marL="4571886" indent="0">
              <a:buNone/>
              <a:defRPr sz="2000"/>
            </a:lvl6pPr>
            <a:lvl7pPr marL="5486263"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34D821D8-1706-441C-A329-C3069FA59F5D}" type="datetimeFigureOut">
              <a:rPr lang="en-US" smtClean="0"/>
              <a:t>26/01/2024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4CBD9-EA76-4F21-A540-FC6942B3DDFE}" type="slidenum">
              <a:rPr lang="en-US" smtClean="0"/>
              <a:t>‹#›</a:t>
            </a:fld>
            <a:endParaRPr lang="en-US"/>
          </a:p>
        </p:txBody>
      </p:sp>
    </p:spTree>
    <p:extLst>
      <p:ext uri="{BB962C8B-B14F-4D97-AF65-F5344CB8AC3E}">
        <p14:creationId xmlns:p14="http://schemas.microsoft.com/office/powerpoint/2010/main" val="1945235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21D8-1706-441C-A329-C3069FA59F5D}" type="datetimeFigureOut">
              <a:rPr lang="en-US" smtClean="0"/>
              <a:t>26/01/2024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4CBD9-EA76-4F21-A540-FC6942B3DDFE}" type="slidenum">
              <a:rPr lang="en-US" smtClean="0"/>
              <a:t>‹#›</a:t>
            </a:fld>
            <a:endParaRPr lang="en-US"/>
          </a:p>
        </p:txBody>
      </p:sp>
    </p:spTree>
    <p:extLst>
      <p:ext uri="{BB962C8B-B14F-4D97-AF65-F5344CB8AC3E}">
        <p14:creationId xmlns:p14="http://schemas.microsoft.com/office/powerpoint/2010/main" val="3834898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21D8-1706-441C-A329-C3069FA59F5D}" type="datetimeFigureOut">
              <a:rPr lang="en-US" smtClean="0"/>
              <a:t>26/01/2024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4CBD9-EA76-4F21-A540-FC6942B3DDFE}" type="slidenum">
              <a:rPr lang="en-US" smtClean="0"/>
              <a:t>‹#›</a:t>
            </a:fld>
            <a:endParaRPr lang="en-US"/>
          </a:p>
        </p:txBody>
      </p:sp>
    </p:spTree>
    <p:extLst>
      <p:ext uri="{BB962C8B-B14F-4D97-AF65-F5344CB8AC3E}">
        <p14:creationId xmlns:p14="http://schemas.microsoft.com/office/powerpoint/2010/main" val="853706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0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84000" cy="13716000"/>
          </a:xfrm>
          <a:solidFill>
            <a:schemeClr val="bg2"/>
          </a:solidFill>
        </p:spPr>
        <p:txBody>
          <a:bodyPr/>
          <a:lstStyle/>
          <a:p>
            <a:endParaRPr lang="en-US"/>
          </a:p>
        </p:txBody>
      </p:sp>
    </p:spTree>
    <p:extLst>
      <p:ext uri="{BB962C8B-B14F-4D97-AF65-F5344CB8AC3E}">
        <p14:creationId xmlns:p14="http://schemas.microsoft.com/office/powerpoint/2010/main" val="680178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0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4227176" cy="13716000"/>
          </a:xfrm>
          <a:custGeom>
            <a:avLst/>
            <a:gdLst>
              <a:gd name="connsiteX0" fmla="*/ 0 w 7113588"/>
              <a:gd name="connsiteY0" fmla="*/ 0 h 6858000"/>
              <a:gd name="connsiteX1" fmla="*/ 7113588 w 7113588"/>
              <a:gd name="connsiteY1" fmla="*/ 0 h 6858000"/>
              <a:gd name="connsiteX2" fmla="*/ 7113588 w 7113588"/>
              <a:gd name="connsiteY2" fmla="*/ 6858000 h 6858000"/>
              <a:gd name="connsiteX3" fmla="*/ 0 w 711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13588" h="6858000">
                <a:moveTo>
                  <a:pt x="0" y="0"/>
                </a:moveTo>
                <a:lnTo>
                  <a:pt x="7113588" y="0"/>
                </a:lnTo>
                <a:lnTo>
                  <a:pt x="7113588"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592153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192000" y="0"/>
            <a:ext cx="12192000" cy="13716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385289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124834" y="0"/>
            <a:ext cx="16259175" cy="13716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2"/>
          </a:solidFill>
        </p:spPr>
        <p:txBody>
          <a:bodyPr wrap="square">
            <a:noAutofit/>
          </a:bodyPr>
          <a:lstStyle/>
          <a:p>
            <a:endParaRPr lang="en-US"/>
          </a:p>
        </p:txBody>
      </p:sp>
      <p:sp>
        <p:nvSpPr>
          <p:cNvPr id="6" name="Picture Placeholder 5"/>
          <p:cNvSpPr>
            <a:spLocks noGrp="1"/>
          </p:cNvSpPr>
          <p:nvPr>
            <p:ph type="pic" sz="quarter" idx="11"/>
          </p:nvPr>
        </p:nvSpPr>
        <p:spPr>
          <a:xfrm>
            <a:off x="5" y="0"/>
            <a:ext cx="8124827" cy="13716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2">
              <a:lumMod val="90000"/>
            </a:schemeClr>
          </a:solidFill>
        </p:spPr>
        <p:txBody>
          <a:bodyPr wrap="square">
            <a:noAutofit/>
          </a:bodyPr>
          <a:lstStyle/>
          <a:p>
            <a:endParaRPr lang="en-US"/>
          </a:p>
        </p:txBody>
      </p:sp>
    </p:spTree>
    <p:extLst>
      <p:ext uri="{BB962C8B-B14F-4D97-AF65-F5344CB8AC3E}">
        <p14:creationId xmlns:p14="http://schemas.microsoft.com/office/powerpoint/2010/main" val="2998585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211057" y="0"/>
            <a:ext cx="12172944"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2"/>
          </a:solidFill>
        </p:spPr>
        <p:txBody>
          <a:bodyPr wrap="square">
            <a:noAutofit/>
          </a:bodyPr>
          <a:lstStyle/>
          <a:p>
            <a:endParaRPr lang="en-US"/>
          </a:p>
        </p:txBody>
      </p:sp>
      <p:sp>
        <p:nvSpPr>
          <p:cNvPr id="6" name="Picture Placeholder 5"/>
          <p:cNvSpPr>
            <a:spLocks noGrp="1"/>
          </p:cNvSpPr>
          <p:nvPr>
            <p:ph type="pic" sz="quarter" idx="11"/>
          </p:nvPr>
        </p:nvSpPr>
        <p:spPr>
          <a:xfrm>
            <a:off x="3" y="6858000"/>
            <a:ext cx="12211052"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822985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2038357" y="4761794"/>
            <a:ext cx="8124827" cy="4665492"/>
          </a:xfrm>
          <a:custGeom>
            <a:avLst/>
            <a:gdLst>
              <a:gd name="connsiteX0" fmla="*/ 0 w 4062413"/>
              <a:gd name="connsiteY0" fmla="*/ 0 h 2332746"/>
              <a:gd name="connsiteX1" fmla="*/ 4062413 w 4062413"/>
              <a:gd name="connsiteY1" fmla="*/ 0 h 2332746"/>
              <a:gd name="connsiteX2" fmla="*/ 4062413 w 4062413"/>
              <a:gd name="connsiteY2" fmla="*/ 2332746 h 2332746"/>
              <a:gd name="connsiteX3" fmla="*/ 0 w 4062413"/>
              <a:gd name="connsiteY3" fmla="*/ 2332746 h 2332746"/>
            </a:gdLst>
            <a:ahLst/>
            <a:cxnLst>
              <a:cxn ang="0">
                <a:pos x="connsiteX0" y="connsiteY0"/>
              </a:cxn>
              <a:cxn ang="0">
                <a:pos x="connsiteX1" y="connsiteY1"/>
              </a:cxn>
              <a:cxn ang="0">
                <a:pos x="connsiteX2" y="connsiteY2"/>
              </a:cxn>
              <a:cxn ang="0">
                <a:pos x="connsiteX3" y="connsiteY3"/>
              </a:cxn>
            </a:cxnLst>
            <a:rect l="l" t="t" r="r" b="b"/>
            <a:pathLst>
              <a:path w="4062413" h="2332746">
                <a:moveTo>
                  <a:pt x="0" y="0"/>
                </a:moveTo>
                <a:lnTo>
                  <a:pt x="4062413" y="0"/>
                </a:lnTo>
                <a:lnTo>
                  <a:pt x="4062413" y="2332746"/>
                </a:lnTo>
                <a:lnTo>
                  <a:pt x="0" y="2332746"/>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743064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192005" y="0"/>
            <a:ext cx="10156827" cy="8764492"/>
          </a:xfrm>
          <a:custGeom>
            <a:avLst/>
            <a:gdLst>
              <a:gd name="connsiteX0" fmla="*/ 0 w 5078413"/>
              <a:gd name="connsiteY0" fmla="*/ 0 h 4382246"/>
              <a:gd name="connsiteX1" fmla="*/ 5078413 w 5078413"/>
              <a:gd name="connsiteY1" fmla="*/ 0 h 4382246"/>
              <a:gd name="connsiteX2" fmla="*/ 5078413 w 5078413"/>
              <a:gd name="connsiteY2" fmla="*/ 4382246 h 4382246"/>
              <a:gd name="connsiteX3" fmla="*/ 0 w 5078413"/>
              <a:gd name="connsiteY3" fmla="*/ 4382246 h 4382246"/>
            </a:gdLst>
            <a:ahLst/>
            <a:cxnLst>
              <a:cxn ang="0">
                <a:pos x="connsiteX0" y="connsiteY0"/>
              </a:cxn>
              <a:cxn ang="0">
                <a:pos x="connsiteX1" y="connsiteY1"/>
              </a:cxn>
              <a:cxn ang="0">
                <a:pos x="connsiteX2" y="connsiteY2"/>
              </a:cxn>
              <a:cxn ang="0">
                <a:pos x="connsiteX3" y="connsiteY3"/>
              </a:cxn>
            </a:cxnLst>
            <a:rect l="l" t="t" r="r" b="b"/>
            <a:pathLst>
              <a:path w="5078413" h="4382246">
                <a:moveTo>
                  <a:pt x="0" y="0"/>
                </a:moveTo>
                <a:lnTo>
                  <a:pt x="5078413" y="0"/>
                </a:lnTo>
                <a:lnTo>
                  <a:pt x="5078413" y="4382246"/>
                </a:lnTo>
                <a:lnTo>
                  <a:pt x="0" y="4382246"/>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92064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74" y="8813803"/>
            <a:ext cx="20726399" cy="2724150"/>
          </a:xfrm>
        </p:spPr>
        <p:txBody>
          <a:bodyPr anchor="t"/>
          <a:lstStyle>
            <a:lvl1pPr algn="l">
              <a:defRPr sz="7998" b="1" cap="all"/>
            </a:lvl1pPr>
          </a:lstStyle>
          <a:p>
            <a:r>
              <a:rPr lang="en-US"/>
              <a:t>Click to edit Master title style</a:t>
            </a:r>
          </a:p>
        </p:txBody>
      </p:sp>
      <p:sp>
        <p:nvSpPr>
          <p:cNvPr id="3" name="Text Placeholder 2"/>
          <p:cNvSpPr>
            <a:spLocks noGrp="1"/>
          </p:cNvSpPr>
          <p:nvPr>
            <p:ph type="body" idx="1"/>
          </p:nvPr>
        </p:nvSpPr>
        <p:spPr>
          <a:xfrm>
            <a:off x="1926174" y="5813427"/>
            <a:ext cx="20726399" cy="3000374"/>
          </a:xfrm>
        </p:spPr>
        <p:txBody>
          <a:bodyPr anchor="b"/>
          <a:lstStyle>
            <a:lvl1pPr marL="0" indent="0">
              <a:buNone/>
              <a:defRPr sz="4000">
                <a:solidFill>
                  <a:schemeClr val="tx1">
                    <a:tint val="75000"/>
                  </a:schemeClr>
                </a:solidFill>
              </a:defRPr>
            </a:lvl1pPr>
            <a:lvl2pPr marL="914264" indent="0">
              <a:buNone/>
              <a:defRPr sz="3600">
                <a:solidFill>
                  <a:schemeClr val="tx1">
                    <a:tint val="75000"/>
                  </a:schemeClr>
                </a:solidFill>
              </a:defRPr>
            </a:lvl2pPr>
            <a:lvl3pPr marL="1828526" indent="0">
              <a:buNone/>
              <a:defRPr sz="3200">
                <a:solidFill>
                  <a:schemeClr val="tx1">
                    <a:tint val="75000"/>
                  </a:schemeClr>
                </a:solidFill>
              </a:defRPr>
            </a:lvl3pPr>
            <a:lvl4pPr marL="2742790" indent="0">
              <a:buNone/>
              <a:defRPr sz="2800">
                <a:solidFill>
                  <a:schemeClr val="tx1">
                    <a:tint val="75000"/>
                  </a:schemeClr>
                </a:solidFill>
              </a:defRPr>
            </a:lvl4pPr>
            <a:lvl5pPr marL="3657051" indent="0">
              <a:buNone/>
              <a:defRPr sz="2800">
                <a:solidFill>
                  <a:schemeClr val="tx1">
                    <a:tint val="75000"/>
                  </a:schemeClr>
                </a:solidFill>
              </a:defRPr>
            </a:lvl5pPr>
            <a:lvl6pPr marL="4571314" indent="0">
              <a:buNone/>
              <a:defRPr sz="2800">
                <a:solidFill>
                  <a:schemeClr val="tx1">
                    <a:tint val="75000"/>
                  </a:schemeClr>
                </a:solidFill>
              </a:defRPr>
            </a:lvl6pPr>
            <a:lvl7pPr marL="5485578" indent="0">
              <a:buNone/>
              <a:defRPr sz="2800">
                <a:solidFill>
                  <a:schemeClr val="tx1">
                    <a:tint val="75000"/>
                  </a:schemeClr>
                </a:solidFill>
              </a:defRPr>
            </a:lvl7pPr>
            <a:lvl8pPr marL="6399840" indent="0">
              <a:buNone/>
              <a:defRPr sz="2800">
                <a:solidFill>
                  <a:schemeClr val="tx1">
                    <a:tint val="75000"/>
                  </a:schemeClr>
                </a:solidFill>
              </a:defRPr>
            </a:lvl8pPr>
            <a:lvl9pPr marL="7314102"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6BF0F5-0446-614A-A11B-F32990EE010E}" type="datetimeFigureOut">
              <a:rPr lang="en-US" smtClean="0"/>
              <a:pPr/>
              <a:t>26/01/2024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8C4DDA-6240-D549-B59A-81174495C067}" type="slidenum">
              <a:rPr lang="en-US" smtClean="0"/>
              <a:pPr/>
              <a:t>‹#›</a:t>
            </a:fld>
            <a:endParaRPr lang="en-US"/>
          </a:p>
        </p:txBody>
      </p:sp>
    </p:spTree>
    <p:extLst>
      <p:ext uri="{BB962C8B-B14F-4D97-AF65-F5344CB8AC3E}">
        <p14:creationId xmlns:p14="http://schemas.microsoft.com/office/powerpoint/2010/main" val="941617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4227179" y="0"/>
            <a:ext cx="10156824" cy="13716000"/>
          </a:xfrm>
          <a:custGeom>
            <a:avLst/>
            <a:gdLst>
              <a:gd name="connsiteX0" fmla="*/ 0 w 5078412"/>
              <a:gd name="connsiteY0" fmla="*/ 0 h 6858000"/>
              <a:gd name="connsiteX1" fmla="*/ 5078412 w 5078412"/>
              <a:gd name="connsiteY1" fmla="*/ 0 h 6858000"/>
              <a:gd name="connsiteX2" fmla="*/ 5078412 w 5078412"/>
              <a:gd name="connsiteY2" fmla="*/ 6858000 h 6858000"/>
              <a:gd name="connsiteX3" fmla="*/ 0 w 50784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78412" h="6858000">
                <a:moveTo>
                  <a:pt x="0" y="0"/>
                </a:moveTo>
                <a:lnTo>
                  <a:pt x="5078412" y="0"/>
                </a:lnTo>
                <a:lnTo>
                  <a:pt x="5078412"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151463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 y="0"/>
            <a:ext cx="24384003" cy="6858000"/>
          </a:xfrm>
          <a:custGeom>
            <a:avLst/>
            <a:gdLst>
              <a:gd name="connsiteX0" fmla="*/ 0 w 12192001"/>
              <a:gd name="connsiteY0" fmla="*/ 0 h 3429000"/>
              <a:gd name="connsiteX1" fmla="*/ 12192001 w 12192001"/>
              <a:gd name="connsiteY1" fmla="*/ 0 h 3429000"/>
              <a:gd name="connsiteX2" fmla="*/ 12192001 w 12192001"/>
              <a:gd name="connsiteY2" fmla="*/ 3429000 h 3429000"/>
              <a:gd name="connsiteX3" fmla="*/ 0 w 1219200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1" h="3429000">
                <a:moveTo>
                  <a:pt x="0" y="0"/>
                </a:moveTo>
                <a:lnTo>
                  <a:pt x="12192001" y="0"/>
                </a:lnTo>
                <a:lnTo>
                  <a:pt x="12192001" y="3429000"/>
                </a:lnTo>
                <a:lnTo>
                  <a:pt x="0" y="3429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431798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 y="0"/>
            <a:ext cx="24384003" cy="13716000"/>
          </a:xfrm>
          <a:custGeom>
            <a:avLst/>
            <a:gdLst>
              <a:gd name="connsiteX0" fmla="*/ 0 w 12192001"/>
              <a:gd name="connsiteY0" fmla="*/ 0 h 3429000"/>
              <a:gd name="connsiteX1" fmla="*/ 12192001 w 12192001"/>
              <a:gd name="connsiteY1" fmla="*/ 0 h 3429000"/>
              <a:gd name="connsiteX2" fmla="*/ 12192001 w 12192001"/>
              <a:gd name="connsiteY2" fmla="*/ 3429000 h 3429000"/>
              <a:gd name="connsiteX3" fmla="*/ 0 w 1219200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1" h="3429000">
                <a:moveTo>
                  <a:pt x="0" y="0"/>
                </a:moveTo>
                <a:lnTo>
                  <a:pt x="12192001" y="0"/>
                </a:lnTo>
                <a:lnTo>
                  <a:pt x="12192001" y="3429000"/>
                </a:lnTo>
                <a:lnTo>
                  <a:pt x="0" y="3429000"/>
                </a:lnTo>
                <a:close/>
              </a:path>
            </a:pathLst>
          </a:custGeom>
          <a:solidFill>
            <a:schemeClr val="bg2"/>
          </a:solidFill>
        </p:spPr>
        <p:txBody>
          <a:bodyPr wrap="square">
            <a:noAutofit/>
          </a:bodyPr>
          <a:lstStyle/>
          <a:p>
            <a:endParaRPr lang="en-US"/>
          </a:p>
        </p:txBody>
      </p:sp>
      <p:sp>
        <p:nvSpPr>
          <p:cNvPr id="4" name="Picture Placeholder 3"/>
          <p:cNvSpPr>
            <a:spLocks noGrp="1"/>
          </p:cNvSpPr>
          <p:nvPr>
            <p:ph type="pic" sz="quarter" idx="11"/>
          </p:nvPr>
        </p:nvSpPr>
        <p:spPr>
          <a:xfrm>
            <a:off x="4434543" y="1426620"/>
            <a:ext cx="5031580" cy="10859796"/>
          </a:xfrm>
          <a:custGeom>
            <a:avLst/>
            <a:gdLst>
              <a:gd name="connsiteX0" fmla="*/ 0 w 12192001"/>
              <a:gd name="connsiteY0" fmla="*/ 0 h 3429000"/>
              <a:gd name="connsiteX1" fmla="*/ 12192001 w 12192001"/>
              <a:gd name="connsiteY1" fmla="*/ 0 h 3429000"/>
              <a:gd name="connsiteX2" fmla="*/ 12192001 w 12192001"/>
              <a:gd name="connsiteY2" fmla="*/ 3429000 h 3429000"/>
              <a:gd name="connsiteX3" fmla="*/ 0 w 1219200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1" h="3429000">
                <a:moveTo>
                  <a:pt x="0" y="0"/>
                </a:moveTo>
                <a:lnTo>
                  <a:pt x="12192001" y="0"/>
                </a:lnTo>
                <a:lnTo>
                  <a:pt x="12192001" y="3429000"/>
                </a:lnTo>
                <a:lnTo>
                  <a:pt x="0" y="3429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829165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167079" y="2050771"/>
            <a:ext cx="8232048" cy="17754906"/>
          </a:xfrm>
          <a:custGeom>
            <a:avLst/>
            <a:gdLst>
              <a:gd name="connsiteX0" fmla="*/ 0 w 12192001"/>
              <a:gd name="connsiteY0" fmla="*/ 0 h 3429000"/>
              <a:gd name="connsiteX1" fmla="*/ 12192001 w 12192001"/>
              <a:gd name="connsiteY1" fmla="*/ 0 h 3429000"/>
              <a:gd name="connsiteX2" fmla="*/ 12192001 w 12192001"/>
              <a:gd name="connsiteY2" fmla="*/ 3429000 h 3429000"/>
              <a:gd name="connsiteX3" fmla="*/ 0 w 1219200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1" h="3429000">
                <a:moveTo>
                  <a:pt x="0" y="0"/>
                </a:moveTo>
                <a:lnTo>
                  <a:pt x="12192001" y="0"/>
                </a:lnTo>
                <a:lnTo>
                  <a:pt x="12192001" y="3429000"/>
                </a:lnTo>
                <a:lnTo>
                  <a:pt x="0" y="3429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19623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167081" y="2"/>
            <a:ext cx="10216923" cy="13716000"/>
          </a:xfrm>
          <a:custGeom>
            <a:avLst/>
            <a:gdLst>
              <a:gd name="connsiteX0" fmla="*/ 0 w 12192001"/>
              <a:gd name="connsiteY0" fmla="*/ 0 h 3429000"/>
              <a:gd name="connsiteX1" fmla="*/ 12192001 w 12192001"/>
              <a:gd name="connsiteY1" fmla="*/ 0 h 3429000"/>
              <a:gd name="connsiteX2" fmla="*/ 12192001 w 12192001"/>
              <a:gd name="connsiteY2" fmla="*/ 3429000 h 3429000"/>
              <a:gd name="connsiteX3" fmla="*/ 0 w 1219200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1" h="3429000">
                <a:moveTo>
                  <a:pt x="0" y="0"/>
                </a:moveTo>
                <a:lnTo>
                  <a:pt x="12192001" y="0"/>
                </a:lnTo>
                <a:lnTo>
                  <a:pt x="12192001" y="3429000"/>
                </a:lnTo>
                <a:lnTo>
                  <a:pt x="0" y="3429000"/>
                </a:lnTo>
                <a:close/>
              </a:path>
            </a:pathLst>
          </a:custGeom>
          <a:solidFill>
            <a:schemeClr val="bg2"/>
          </a:solidFill>
        </p:spPr>
        <p:txBody>
          <a:bodyPr wrap="square">
            <a:noAutofit/>
          </a:bodyPr>
          <a:lstStyle/>
          <a:p>
            <a:endParaRPr lang="en-US"/>
          </a:p>
        </p:txBody>
      </p:sp>
      <p:sp>
        <p:nvSpPr>
          <p:cNvPr id="7" name="Picture Placeholder 6"/>
          <p:cNvSpPr>
            <a:spLocks noGrp="1"/>
          </p:cNvSpPr>
          <p:nvPr>
            <p:ph type="pic" sz="quarter" idx="11"/>
          </p:nvPr>
        </p:nvSpPr>
        <p:spPr>
          <a:xfrm>
            <a:off x="11435172" y="3407840"/>
            <a:ext cx="10547120" cy="6616648"/>
          </a:xfrm>
          <a:custGeom>
            <a:avLst/>
            <a:gdLst>
              <a:gd name="connsiteX0" fmla="*/ 0 w 5273560"/>
              <a:gd name="connsiteY0" fmla="*/ 0 h 3308324"/>
              <a:gd name="connsiteX1" fmla="*/ 5273560 w 5273560"/>
              <a:gd name="connsiteY1" fmla="*/ 0 h 3308324"/>
              <a:gd name="connsiteX2" fmla="*/ 5273560 w 5273560"/>
              <a:gd name="connsiteY2" fmla="*/ 3308324 h 3308324"/>
              <a:gd name="connsiteX3" fmla="*/ 0 w 5273560"/>
              <a:gd name="connsiteY3" fmla="*/ 3308324 h 3308324"/>
            </a:gdLst>
            <a:ahLst/>
            <a:cxnLst>
              <a:cxn ang="0">
                <a:pos x="connsiteX0" y="connsiteY0"/>
              </a:cxn>
              <a:cxn ang="0">
                <a:pos x="connsiteX1" y="connsiteY1"/>
              </a:cxn>
              <a:cxn ang="0">
                <a:pos x="connsiteX2" y="connsiteY2"/>
              </a:cxn>
              <a:cxn ang="0">
                <a:pos x="connsiteX3" y="connsiteY3"/>
              </a:cxn>
            </a:cxnLst>
            <a:rect l="l" t="t" r="r" b="b"/>
            <a:pathLst>
              <a:path w="5273560" h="3308324">
                <a:moveTo>
                  <a:pt x="0" y="0"/>
                </a:moveTo>
                <a:lnTo>
                  <a:pt x="5273560" y="0"/>
                </a:lnTo>
                <a:lnTo>
                  <a:pt x="5273560" y="3308324"/>
                </a:lnTo>
                <a:lnTo>
                  <a:pt x="0" y="3308324"/>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273134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0" y="7"/>
            <a:ext cx="8124827" cy="13715998"/>
          </a:xfrm>
          <a:custGeom>
            <a:avLst/>
            <a:gdLst>
              <a:gd name="connsiteX0" fmla="*/ 0 w 3048000"/>
              <a:gd name="connsiteY0" fmla="*/ 0 h 6857999"/>
              <a:gd name="connsiteX1" fmla="*/ 3048000 w 3048000"/>
              <a:gd name="connsiteY1" fmla="*/ 0 h 6857999"/>
              <a:gd name="connsiteX2" fmla="*/ 3048000 w 3048000"/>
              <a:gd name="connsiteY2" fmla="*/ 6857999 h 6857999"/>
              <a:gd name="connsiteX3" fmla="*/ 0 w 3048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3048000" h="6857999">
                <a:moveTo>
                  <a:pt x="0" y="0"/>
                </a:moveTo>
                <a:lnTo>
                  <a:pt x="3048000" y="0"/>
                </a:lnTo>
                <a:lnTo>
                  <a:pt x="3048000" y="6857999"/>
                </a:lnTo>
                <a:lnTo>
                  <a:pt x="0" y="6857999"/>
                </a:lnTo>
                <a:close/>
              </a:path>
            </a:pathLst>
          </a:custGeom>
          <a:solidFill>
            <a:schemeClr val="bg2"/>
          </a:solidFill>
        </p:spPr>
        <p:txBody>
          <a:bodyPr wrap="square">
            <a:noAutofit/>
          </a:bodyPr>
          <a:lstStyle/>
          <a:p>
            <a:endParaRPr lang="en-US"/>
          </a:p>
        </p:txBody>
      </p:sp>
      <p:sp>
        <p:nvSpPr>
          <p:cNvPr id="8" name="Picture Placeholder 7"/>
          <p:cNvSpPr>
            <a:spLocks noGrp="1"/>
          </p:cNvSpPr>
          <p:nvPr>
            <p:ph type="pic" sz="quarter" idx="10"/>
          </p:nvPr>
        </p:nvSpPr>
        <p:spPr>
          <a:xfrm>
            <a:off x="18288000" y="7"/>
            <a:ext cx="6096000" cy="13715998"/>
          </a:xfrm>
          <a:custGeom>
            <a:avLst/>
            <a:gdLst>
              <a:gd name="connsiteX0" fmla="*/ 0 w 3048000"/>
              <a:gd name="connsiteY0" fmla="*/ 0 h 6857999"/>
              <a:gd name="connsiteX1" fmla="*/ 3048000 w 3048000"/>
              <a:gd name="connsiteY1" fmla="*/ 0 h 6857999"/>
              <a:gd name="connsiteX2" fmla="*/ 3048000 w 3048000"/>
              <a:gd name="connsiteY2" fmla="*/ 6857999 h 6857999"/>
              <a:gd name="connsiteX3" fmla="*/ 0 w 3048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3048000" h="6857999">
                <a:moveTo>
                  <a:pt x="0" y="0"/>
                </a:moveTo>
                <a:lnTo>
                  <a:pt x="3048000" y="0"/>
                </a:lnTo>
                <a:lnTo>
                  <a:pt x="3048000" y="6857999"/>
                </a:lnTo>
                <a:lnTo>
                  <a:pt x="0" y="685799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889818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1" y="7"/>
            <a:ext cx="24384003" cy="13715998"/>
          </a:xfrm>
          <a:custGeom>
            <a:avLst/>
            <a:gdLst>
              <a:gd name="connsiteX0" fmla="*/ 0 w 3048000"/>
              <a:gd name="connsiteY0" fmla="*/ 0 h 6857999"/>
              <a:gd name="connsiteX1" fmla="*/ 3048000 w 3048000"/>
              <a:gd name="connsiteY1" fmla="*/ 0 h 6857999"/>
              <a:gd name="connsiteX2" fmla="*/ 3048000 w 3048000"/>
              <a:gd name="connsiteY2" fmla="*/ 6857999 h 6857999"/>
              <a:gd name="connsiteX3" fmla="*/ 0 w 3048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3048000" h="6857999">
                <a:moveTo>
                  <a:pt x="0" y="0"/>
                </a:moveTo>
                <a:lnTo>
                  <a:pt x="3048000" y="0"/>
                </a:lnTo>
                <a:lnTo>
                  <a:pt x="3048000" y="6857999"/>
                </a:lnTo>
                <a:lnTo>
                  <a:pt x="0" y="6857999"/>
                </a:lnTo>
                <a:close/>
              </a:path>
            </a:pathLst>
          </a:custGeom>
          <a:solidFill>
            <a:schemeClr val="bg2"/>
          </a:solidFill>
        </p:spPr>
        <p:txBody>
          <a:bodyPr wrap="square">
            <a:noAutofit/>
          </a:bodyPr>
          <a:lstStyle/>
          <a:p>
            <a:endParaRPr lang="en-US"/>
          </a:p>
        </p:txBody>
      </p:sp>
      <p:sp>
        <p:nvSpPr>
          <p:cNvPr id="5" name="Picture Placeholder 4"/>
          <p:cNvSpPr>
            <a:spLocks noGrp="1"/>
          </p:cNvSpPr>
          <p:nvPr>
            <p:ph type="pic" sz="quarter" idx="10"/>
          </p:nvPr>
        </p:nvSpPr>
        <p:spPr>
          <a:xfrm>
            <a:off x="8124837" y="1629709"/>
            <a:ext cx="16259175" cy="10844870"/>
          </a:xfrm>
          <a:custGeom>
            <a:avLst/>
            <a:gdLst>
              <a:gd name="connsiteX0" fmla="*/ 0 w 8129587"/>
              <a:gd name="connsiteY0" fmla="*/ 0 h 5422435"/>
              <a:gd name="connsiteX1" fmla="*/ 8129587 w 8129587"/>
              <a:gd name="connsiteY1" fmla="*/ 0 h 5422435"/>
              <a:gd name="connsiteX2" fmla="*/ 8129587 w 8129587"/>
              <a:gd name="connsiteY2" fmla="*/ 5422435 h 5422435"/>
              <a:gd name="connsiteX3" fmla="*/ 0 w 8129587"/>
              <a:gd name="connsiteY3" fmla="*/ 5422435 h 5422435"/>
            </a:gdLst>
            <a:ahLst/>
            <a:cxnLst>
              <a:cxn ang="0">
                <a:pos x="connsiteX0" y="connsiteY0"/>
              </a:cxn>
              <a:cxn ang="0">
                <a:pos x="connsiteX1" y="connsiteY1"/>
              </a:cxn>
              <a:cxn ang="0">
                <a:pos x="connsiteX2" y="connsiteY2"/>
              </a:cxn>
              <a:cxn ang="0">
                <a:pos x="connsiteX3" y="connsiteY3"/>
              </a:cxn>
            </a:cxnLst>
            <a:rect l="l" t="t" r="r" b="b"/>
            <a:pathLst>
              <a:path w="8129587" h="5422435">
                <a:moveTo>
                  <a:pt x="0" y="0"/>
                </a:moveTo>
                <a:lnTo>
                  <a:pt x="8129587" y="0"/>
                </a:lnTo>
                <a:lnTo>
                  <a:pt x="8129587" y="5422435"/>
                </a:lnTo>
                <a:lnTo>
                  <a:pt x="0" y="5422435"/>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481891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2059794" y="4193634"/>
            <a:ext cx="8146079" cy="4441872"/>
          </a:xfrm>
          <a:custGeom>
            <a:avLst/>
            <a:gdLst>
              <a:gd name="connsiteX0" fmla="*/ 0 w 4073039"/>
              <a:gd name="connsiteY0" fmla="*/ 0 h 2220936"/>
              <a:gd name="connsiteX1" fmla="*/ 4073039 w 4073039"/>
              <a:gd name="connsiteY1" fmla="*/ 0 h 2220936"/>
              <a:gd name="connsiteX2" fmla="*/ 4073039 w 4073039"/>
              <a:gd name="connsiteY2" fmla="*/ 2220936 h 2220936"/>
              <a:gd name="connsiteX3" fmla="*/ 0 w 4073039"/>
              <a:gd name="connsiteY3" fmla="*/ 2220936 h 2220936"/>
            </a:gdLst>
            <a:ahLst/>
            <a:cxnLst>
              <a:cxn ang="0">
                <a:pos x="connsiteX0" y="connsiteY0"/>
              </a:cxn>
              <a:cxn ang="0">
                <a:pos x="connsiteX1" y="connsiteY1"/>
              </a:cxn>
              <a:cxn ang="0">
                <a:pos x="connsiteX2" y="connsiteY2"/>
              </a:cxn>
              <a:cxn ang="0">
                <a:pos x="connsiteX3" y="connsiteY3"/>
              </a:cxn>
            </a:cxnLst>
            <a:rect l="l" t="t" r="r" b="b"/>
            <a:pathLst>
              <a:path w="4073039" h="2220936">
                <a:moveTo>
                  <a:pt x="0" y="0"/>
                </a:moveTo>
                <a:lnTo>
                  <a:pt x="4073039" y="0"/>
                </a:lnTo>
                <a:lnTo>
                  <a:pt x="4073039" y="2220936"/>
                </a:lnTo>
                <a:lnTo>
                  <a:pt x="0" y="2220936"/>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939501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9131327" y="4294166"/>
            <a:ext cx="6086476" cy="4059680"/>
          </a:xfrm>
          <a:custGeom>
            <a:avLst/>
            <a:gdLst>
              <a:gd name="connsiteX0" fmla="*/ 0 w 3043238"/>
              <a:gd name="connsiteY0" fmla="*/ 0 h 2029840"/>
              <a:gd name="connsiteX1" fmla="*/ 3043238 w 3043238"/>
              <a:gd name="connsiteY1" fmla="*/ 0 h 2029840"/>
              <a:gd name="connsiteX2" fmla="*/ 3043238 w 3043238"/>
              <a:gd name="connsiteY2" fmla="*/ 2029840 h 2029840"/>
              <a:gd name="connsiteX3" fmla="*/ 0 w 3043238"/>
              <a:gd name="connsiteY3" fmla="*/ 2029840 h 2029840"/>
            </a:gdLst>
            <a:ahLst/>
            <a:cxnLst>
              <a:cxn ang="0">
                <a:pos x="connsiteX0" y="connsiteY0"/>
              </a:cxn>
              <a:cxn ang="0">
                <a:pos x="connsiteX1" y="connsiteY1"/>
              </a:cxn>
              <a:cxn ang="0">
                <a:pos x="connsiteX2" y="connsiteY2"/>
              </a:cxn>
              <a:cxn ang="0">
                <a:pos x="connsiteX3" y="connsiteY3"/>
              </a:cxn>
            </a:cxnLst>
            <a:rect l="l" t="t" r="r" b="b"/>
            <a:pathLst>
              <a:path w="3043238" h="2029840">
                <a:moveTo>
                  <a:pt x="0" y="0"/>
                </a:moveTo>
                <a:lnTo>
                  <a:pt x="3043238" y="0"/>
                </a:lnTo>
                <a:lnTo>
                  <a:pt x="3043238" y="2029840"/>
                </a:lnTo>
                <a:lnTo>
                  <a:pt x="0" y="2029840"/>
                </a:lnTo>
                <a:close/>
              </a:path>
            </a:pathLst>
          </a:custGeom>
          <a:solidFill>
            <a:schemeClr val="bg2"/>
          </a:solidFill>
        </p:spPr>
        <p:txBody>
          <a:bodyPr wrap="square">
            <a:noAutofit/>
          </a:bodyPr>
          <a:lstStyle/>
          <a:p>
            <a:endParaRPr lang="en-US"/>
          </a:p>
        </p:txBody>
      </p:sp>
      <p:sp>
        <p:nvSpPr>
          <p:cNvPr id="9" name="Picture Placeholder 8"/>
          <p:cNvSpPr>
            <a:spLocks noGrp="1"/>
          </p:cNvSpPr>
          <p:nvPr>
            <p:ph type="pic" sz="quarter" idx="14"/>
          </p:nvPr>
        </p:nvSpPr>
        <p:spPr>
          <a:xfrm>
            <a:off x="16224299" y="4294166"/>
            <a:ext cx="6086476" cy="4059680"/>
          </a:xfrm>
          <a:custGeom>
            <a:avLst/>
            <a:gdLst>
              <a:gd name="connsiteX0" fmla="*/ 0 w 3043238"/>
              <a:gd name="connsiteY0" fmla="*/ 0 h 2029840"/>
              <a:gd name="connsiteX1" fmla="*/ 3043238 w 3043238"/>
              <a:gd name="connsiteY1" fmla="*/ 0 h 2029840"/>
              <a:gd name="connsiteX2" fmla="*/ 3043238 w 3043238"/>
              <a:gd name="connsiteY2" fmla="*/ 2029840 h 2029840"/>
              <a:gd name="connsiteX3" fmla="*/ 0 w 3043238"/>
              <a:gd name="connsiteY3" fmla="*/ 2029840 h 2029840"/>
            </a:gdLst>
            <a:ahLst/>
            <a:cxnLst>
              <a:cxn ang="0">
                <a:pos x="connsiteX0" y="connsiteY0"/>
              </a:cxn>
              <a:cxn ang="0">
                <a:pos x="connsiteX1" y="connsiteY1"/>
              </a:cxn>
              <a:cxn ang="0">
                <a:pos x="connsiteX2" y="connsiteY2"/>
              </a:cxn>
              <a:cxn ang="0">
                <a:pos x="connsiteX3" y="connsiteY3"/>
              </a:cxn>
            </a:cxnLst>
            <a:rect l="l" t="t" r="r" b="b"/>
            <a:pathLst>
              <a:path w="3043238" h="2029840">
                <a:moveTo>
                  <a:pt x="0" y="0"/>
                </a:moveTo>
                <a:lnTo>
                  <a:pt x="3043238" y="0"/>
                </a:lnTo>
                <a:lnTo>
                  <a:pt x="3043238" y="2029840"/>
                </a:lnTo>
                <a:lnTo>
                  <a:pt x="0" y="2029840"/>
                </a:lnTo>
                <a:close/>
              </a:path>
            </a:pathLst>
          </a:custGeom>
          <a:solidFill>
            <a:schemeClr val="bg2"/>
          </a:solidFill>
        </p:spPr>
        <p:txBody>
          <a:bodyPr wrap="square">
            <a:noAutofit/>
          </a:bodyPr>
          <a:lstStyle/>
          <a:p>
            <a:endParaRPr lang="en-US"/>
          </a:p>
        </p:txBody>
      </p:sp>
      <p:sp>
        <p:nvSpPr>
          <p:cNvPr id="7" name="Picture Placeholder 6"/>
          <p:cNvSpPr>
            <a:spLocks noGrp="1"/>
          </p:cNvSpPr>
          <p:nvPr>
            <p:ph type="pic" sz="quarter" idx="12"/>
          </p:nvPr>
        </p:nvSpPr>
        <p:spPr>
          <a:xfrm>
            <a:off x="2000299" y="4294166"/>
            <a:ext cx="6086476" cy="4059680"/>
          </a:xfrm>
          <a:custGeom>
            <a:avLst/>
            <a:gdLst>
              <a:gd name="connsiteX0" fmla="*/ 0 w 3043238"/>
              <a:gd name="connsiteY0" fmla="*/ 0 h 2029840"/>
              <a:gd name="connsiteX1" fmla="*/ 3043238 w 3043238"/>
              <a:gd name="connsiteY1" fmla="*/ 0 h 2029840"/>
              <a:gd name="connsiteX2" fmla="*/ 3043238 w 3043238"/>
              <a:gd name="connsiteY2" fmla="*/ 2029840 h 2029840"/>
              <a:gd name="connsiteX3" fmla="*/ 0 w 3043238"/>
              <a:gd name="connsiteY3" fmla="*/ 2029840 h 2029840"/>
            </a:gdLst>
            <a:ahLst/>
            <a:cxnLst>
              <a:cxn ang="0">
                <a:pos x="connsiteX0" y="connsiteY0"/>
              </a:cxn>
              <a:cxn ang="0">
                <a:pos x="connsiteX1" y="connsiteY1"/>
              </a:cxn>
              <a:cxn ang="0">
                <a:pos x="connsiteX2" y="connsiteY2"/>
              </a:cxn>
              <a:cxn ang="0">
                <a:pos x="connsiteX3" y="connsiteY3"/>
              </a:cxn>
            </a:cxnLst>
            <a:rect l="l" t="t" r="r" b="b"/>
            <a:pathLst>
              <a:path w="3043238" h="2029840">
                <a:moveTo>
                  <a:pt x="0" y="0"/>
                </a:moveTo>
                <a:lnTo>
                  <a:pt x="3043238" y="0"/>
                </a:lnTo>
                <a:lnTo>
                  <a:pt x="3043238" y="2029840"/>
                </a:lnTo>
                <a:lnTo>
                  <a:pt x="0" y="202984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217179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14227181" y="1944917"/>
            <a:ext cx="8121651" cy="10297606"/>
          </a:xfrm>
          <a:custGeom>
            <a:avLst/>
            <a:gdLst>
              <a:gd name="connsiteX0" fmla="*/ 0 w 4060825"/>
              <a:gd name="connsiteY0" fmla="*/ 0 h 5148803"/>
              <a:gd name="connsiteX1" fmla="*/ 4060825 w 4060825"/>
              <a:gd name="connsiteY1" fmla="*/ 0 h 5148803"/>
              <a:gd name="connsiteX2" fmla="*/ 4060825 w 4060825"/>
              <a:gd name="connsiteY2" fmla="*/ 5148803 h 5148803"/>
              <a:gd name="connsiteX3" fmla="*/ 0 w 4060825"/>
              <a:gd name="connsiteY3" fmla="*/ 5148803 h 5148803"/>
            </a:gdLst>
            <a:ahLst/>
            <a:cxnLst>
              <a:cxn ang="0">
                <a:pos x="connsiteX0" y="connsiteY0"/>
              </a:cxn>
              <a:cxn ang="0">
                <a:pos x="connsiteX1" y="connsiteY1"/>
              </a:cxn>
              <a:cxn ang="0">
                <a:pos x="connsiteX2" y="connsiteY2"/>
              </a:cxn>
              <a:cxn ang="0">
                <a:pos x="connsiteX3" y="connsiteY3"/>
              </a:cxn>
            </a:cxnLst>
            <a:rect l="l" t="t" r="r" b="b"/>
            <a:pathLst>
              <a:path w="4060825" h="5148803">
                <a:moveTo>
                  <a:pt x="0" y="0"/>
                </a:moveTo>
                <a:lnTo>
                  <a:pt x="4060825" y="0"/>
                </a:lnTo>
                <a:lnTo>
                  <a:pt x="4060825" y="5148803"/>
                </a:lnTo>
                <a:lnTo>
                  <a:pt x="0" y="5148803"/>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285730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25601" y="3200403"/>
            <a:ext cx="14422968" cy="9051926"/>
          </a:xfrm>
        </p:spPr>
        <p:txBody>
          <a:bodyPr/>
          <a:lstStyle>
            <a:lvl1pPr>
              <a:defRPr sz="5599"/>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454973" y="3200403"/>
            <a:ext cx="14422967" cy="9051926"/>
          </a:xfrm>
        </p:spPr>
        <p:txBody>
          <a:bodyPr/>
          <a:lstStyle>
            <a:lvl1pPr>
              <a:defRPr sz="5599"/>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6BF0F5-0446-614A-A11B-F32990EE010E}" type="datetimeFigureOut">
              <a:rPr lang="en-US" smtClean="0"/>
              <a:pPr/>
              <a:t>26/01/2024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C4DDA-6240-D549-B59A-81174495C067}" type="slidenum">
              <a:rPr lang="en-US" smtClean="0"/>
              <a:pPr/>
              <a:t>‹#›</a:t>
            </a:fld>
            <a:endParaRPr lang="en-US"/>
          </a:p>
        </p:txBody>
      </p:sp>
    </p:spTree>
    <p:extLst>
      <p:ext uri="{BB962C8B-B14F-4D97-AF65-F5344CB8AC3E}">
        <p14:creationId xmlns:p14="http://schemas.microsoft.com/office/powerpoint/2010/main" val="1917842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2192000" y="0"/>
            <a:ext cx="12192000" cy="13716000"/>
          </a:xfrm>
          <a:custGeom>
            <a:avLst/>
            <a:gdLst>
              <a:gd name="connsiteX0" fmla="*/ 0 w 3043238"/>
              <a:gd name="connsiteY0" fmla="*/ 0 h 2029840"/>
              <a:gd name="connsiteX1" fmla="*/ 3043238 w 3043238"/>
              <a:gd name="connsiteY1" fmla="*/ 0 h 2029840"/>
              <a:gd name="connsiteX2" fmla="*/ 3043238 w 3043238"/>
              <a:gd name="connsiteY2" fmla="*/ 2029840 h 2029840"/>
              <a:gd name="connsiteX3" fmla="*/ 0 w 3043238"/>
              <a:gd name="connsiteY3" fmla="*/ 2029840 h 2029840"/>
            </a:gdLst>
            <a:ahLst/>
            <a:cxnLst>
              <a:cxn ang="0">
                <a:pos x="connsiteX0" y="connsiteY0"/>
              </a:cxn>
              <a:cxn ang="0">
                <a:pos x="connsiteX1" y="connsiteY1"/>
              </a:cxn>
              <a:cxn ang="0">
                <a:pos x="connsiteX2" y="connsiteY2"/>
              </a:cxn>
              <a:cxn ang="0">
                <a:pos x="connsiteX3" y="connsiteY3"/>
              </a:cxn>
            </a:cxnLst>
            <a:rect l="l" t="t" r="r" b="b"/>
            <a:pathLst>
              <a:path w="3043238" h="2029840">
                <a:moveTo>
                  <a:pt x="0" y="0"/>
                </a:moveTo>
                <a:lnTo>
                  <a:pt x="3043238" y="0"/>
                </a:lnTo>
                <a:lnTo>
                  <a:pt x="3043238" y="2029840"/>
                </a:lnTo>
                <a:lnTo>
                  <a:pt x="0" y="2029840"/>
                </a:lnTo>
                <a:close/>
              </a:path>
            </a:pathLst>
          </a:custGeom>
          <a:solidFill>
            <a:schemeClr val="bg2">
              <a:lumMod val="90000"/>
            </a:schemeClr>
          </a:solidFill>
        </p:spPr>
        <p:txBody>
          <a:bodyPr wrap="square">
            <a:noAutofit/>
          </a:bodyPr>
          <a:lstStyle/>
          <a:p>
            <a:endParaRPr lang="en-US"/>
          </a:p>
        </p:txBody>
      </p:sp>
      <p:sp>
        <p:nvSpPr>
          <p:cNvPr id="10" name="Picture Placeholder 9"/>
          <p:cNvSpPr>
            <a:spLocks noGrp="1"/>
          </p:cNvSpPr>
          <p:nvPr>
            <p:ph type="pic" sz="quarter" idx="14"/>
          </p:nvPr>
        </p:nvSpPr>
        <p:spPr>
          <a:xfrm>
            <a:off x="0" y="0"/>
            <a:ext cx="12192000" cy="13716000"/>
          </a:xfrm>
          <a:custGeom>
            <a:avLst/>
            <a:gdLst>
              <a:gd name="connsiteX0" fmla="*/ 0 w 3043238"/>
              <a:gd name="connsiteY0" fmla="*/ 0 h 2029840"/>
              <a:gd name="connsiteX1" fmla="*/ 3043238 w 3043238"/>
              <a:gd name="connsiteY1" fmla="*/ 0 h 2029840"/>
              <a:gd name="connsiteX2" fmla="*/ 3043238 w 3043238"/>
              <a:gd name="connsiteY2" fmla="*/ 2029840 h 2029840"/>
              <a:gd name="connsiteX3" fmla="*/ 0 w 3043238"/>
              <a:gd name="connsiteY3" fmla="*/ 2029840 h 2029840"/>
            </a:gdLst>
            <a:ahLst/>
            <a:cxnLst>
              <a:cxn ang="0">
                <a:pos x="connsiteX0" y="connsiteY0"/>
              </a:cxn>
              <a:cxn ang="0">
                <a:pos x="connsiteX1" y="connsiteY1"/>
              </a:cxn>
              <a:cxn ang="0">
                <a:pos x="connsiteX2" y="connsiteY2"/>
              </a:cxn>
              <a:cxn ang="0">
                <a:pos x="connsiteX3" y="connsiteY3"/>
              </a:cxn>
            </a:cxnLst>
            <a:rect l="l" t="t" r="r" b="b"/>
            <a:pathLst>
              <a:path w="3043238" h="2029840">
                <a:moveTo>
                  <a:pt x="0" y="0"/>
                </a:moveTo>
                <a:lnTo>
                  <a:pt x="3043238" y="0"/>
                </a:lnTo>
                <a:lnTo>
                  <a:pt x="3043238" y="2029840"/>
                </a:lnTo>
                <a:lnTo>
                  <a:pt x="0" y="202984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774796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13901462" y="2797048"/>
            <a:ext cx="4715436" cy="6113808"/>
          </a:xfrm>
          <a:custGeom>
            <a:avLst/>
            <a:gdLst>
              <a:gd name="connsiteX0" fmla="*/ 0 w 2357718"/>
              <a:gd name="connsiteY0" fmla="*/ 0 h 3056904"/>
              <a:gd name="connsiteX1" fmla="*/ 2357718 w 2357718"/>
              <a:gd name="connsiteY1" fmla="*/ 0 h 3056904"/>
              <a:gd name="connsiteX2" fmla="*/ 2357718 w 2357718"/>
              <a:gd name="connsiteY2" fmla="*/ 3056904 h 3056904"/>
              <a:gd name="connsiteX3" fmla="*/ 0 w 2357718"/>
              <a:gd name="connsiteY3" fmla="*/ 3056904 h 3056904"/>
            </a:gdLst>
            <a:ahLst/>
            <a:cxnLst>
              <a:cxn ang="0">
                <a:pos x="connsiteX0" y="connsiteY0"/>
              </a:cxn>
              <a:cxn ang="0">
                <a:pos x="connsiteX1" y="connsiteY1"/>
              </a:cxn>
              <a:cxn ang="0">
                <a:pos x="connsiteX2" y="connsiteY2"/>
              </a:cxn>
              <a:cxn ang="0">
                <a:pos x="connsiteX3" y="connsiteY3"/>
              </a:cxn>
            </a:cxnLst>
            <a:rect l="l" t="t" r="r" b="b"/>
            <a:pathLst>
              <a:path w="2357718" h="3056904">
                <a:moveTo>
                  <a:pt x="0" y="0"/>
                </a:moveTo>
                <a:lnTo>
                  <a:pt x="2357718" y="0"/>
                </a:lnTo>
                <a:lnTo>
                  <a:pt x="2357718" y="3056904"/>
                </a:lnTo>
                <a:lnTo>
                  <a:pt x="0" y="3056904"/>
                </a:lnTo>
                <a:close/>
              </a:path>
            </a:pathLst>
          </a:custGeom>
          <a:solidFill>
            <a:schemeClr val="bg2"/>
          </a:solidFill>
        </p:spPr>
        <p:txBody>
          <a:bodyPr wrap="square">
            <a:noAutofit/>
          </a:bodyPr>
          <a:lstStyle/>
          <a:p>
            <a:endParaRPr lang="en-US"/>
          </a:p>
        </p:txBody>
      </p:sp>
      <p:sp>
        <p:nvSpPr>
          <p:cNvPr id="14" name="Picture Placeholder 13"/>
          <p:cNvSpPr>
            <a:spLocks noGrp="1"/>
          </p:cNvSpPr>
          <p:nvPr>
            <p:ph type="pic" sz="quarter" idx="17"/>
          </p:nvPr>
        </p:nvSpPr>
        <p:spPr>
          <a:xfrm>
            <a:off x="18979875" y="2797048"/>
            <a:ext cx="4715436" cy="6113808"/>
          </a:xfrm>
          <a:custGeom>
            <a:avLst/>
            <a:gdLst>
              <a:gd name="connsiteX0" fmla="*/ 0 w 2357718"/>
              <a:gd name="connsiteY0" fmla="*/ 0 h 3056904"/>
              <a:gd name="connsiteX1" fmla="*/ 2357718 w 2357718"/>
              <a:gd name="connsiteY1" fmla="*/ 0 h 3056904"/>
              <a:gd name="connsiteX2" fmla="*/ 2357718 w 2357718"/>
              <a:gd name="connsiteY2" fmla="*/ 3056904 h 3056904"/>
              <a:gd name="connsiteX3" fmla="*/ 0 w 2357718"/>
              <a:gd name="connsiteY3" fmla="*/ 3056904 h 3056904"/>
            </a:gdLst>
            <a:ahLst/>
            <a:cxnLst>
              <a:cxn ang="0">
                <a:pos x="connsiteX0" y="connsiteY0"/>
              </a:cxn>
              <a:cxn ang="0">
                <a:pos x="connsiteX1" y="connsiteY1"/>
              </a:cxn>
              <a:cxn ang="0">
                <a:pos x="connsiteX2" y="connsiteY2"/>
              </a:cxn>
              <a:cxn ang="0">
                <a:pos x="connsiteX3" y="connsiteY3"/>
              </a:cxn>
            </a:cxnLst>
            <a:rect l="l" t="t" r="r" b="b"/>
            <a:pathLst>
              <a:path w="2357718" h="3056904">
                <a:moveTo>
                  <a:pt x="0" y="0"/>
                </a:moveTo>
                <a:lnTo>
                  <a:pt x="2357718" y="0"/>
                </a:lnTo>
                <a:lnTo>
                  <a:pt x="2357718" y="3056904"/>
                </a:lnTo>
                <a:lnTo>
                  <a:pt x="0" y="3056904"/>
                </a:lnTo>
                <a:close/>
              </a:path>
            </a:pathLst>
          </a:custGeom>
          <a:solidFill>
            <a:schemeClr val="bg2"/>
          </a:solidFill>
        </p:spPr>
        <p:txBody>
          <a:bodyPr wrap="square">
            <a:noAutofit/>
          </a:bodyPr>
          <a:lstStyle/>
          <a:p>
            <a:endParaRPr lang="en-US"/>
          </a:p>
        </p:txBody>
      </p:sp>
      <p:sp>
        <p:nvSpPr>
          <p:cNvPr id="12" name="Picture Placeholder 11"/>
          <p:cNvSpPr>
            <a:spLocks noGrp="1"/>
          </p:cNvSpPr>
          <p:nvPr>
            <p:ph type="pic" sz="quarter" idx="15"/>
          </p:nvPr>
        </p:nvSpPr>
        <p:spPr>
          <a:xfrm>
            <a:off x="8823051" y="2797048"/>
            <a:ext cx="4715436" cy="6113808"/>
          </a:xfrm>
          <a:custGeom>
            <a:avLst/>
            <a:gdLst>
              <a:gd name="connsiteX0" fmla="*/ 0 w 2357718"/>
              <a:gd name="connsiteY0" fmla="*/ 0 h 3056904"/>
              <a:gd name="connsiteX1" fmla="*/ 2357718 w 2357718"/>
              <a:gd name="connsiteY1" fmla="*/ 0 h 3056904"/>
              <a:gd name="connsiteX2" fmla="*/ 2357718 w 2357718"/>
              <a:gd name="connsiteY2" fmla="*/ 3056904 h 3056904"/>
              <a:gd name="connsiteX3" fmla="*/ 0 w 2357718"/>
              <a:gd name="connsiteY3" fmla="*/ 3056904 h 3056904"/>
            </a:gdLst>
            <a:ahLst/>
            <a:cxnLst>
              <a:cxn ang="0">
                <a:pos x="connsiteX0" y="connsiteY0"/>
              </a:cxn>
              <a:cxn ang="0">
                <a:pos x="connsiteX1" y="connsiteY1"/>
              </a:cxn>
              <a:cxn ang="0">
                <a:pos x="connsiteX2" y="connsiteY2"/>
              </a:cxn>
              <a:cxn ang="0">
                <a:pos x="connsiteX3" y="connsiteY3"/>
              </a:cxn>
            </a:cxnLst>
            <a:rect l="l" t="t" r="r" b="b"/>
            <a:pathLst>
              <a:path w="2357718" h="3056904">
                <a:moveTo>
                  <a:pt x="0" y="0"/>
                </a:moveTo>
                <a:lnTo>
                  <a:pt x="2357718" y="0"/>
                </a:lnTo>
                <a:lnTo>
                  <a:pt x="2357718" y="3056904"/>
                </a:lnTo>
                <a:lnTo>
                  <a:pt x="0" y="3056904"/>
                </a:lnTo>
                <a:close/>
              </a:path>
            </a:pathLst>
          </a:custGeom>
          <a:solidFill>
            <a:schemeClr val="bg2"/>
          </a:solidFill>
        </p:spPr>
        <p:txBody>
          <a:bodyPr wrap="square">
            <a:noAutofit/>
          </a:bodyPr>
          <a:lstStyle/>
          <a:p>
            <a:endParaRPr lang="en-US"/>
          </a:p>
        </p:txBody>
      </p:sp>
      <p:sp>
        <p:nvSpPr>
          <p:cNvPr id="5" name="Picture Placeholder 4"/>
          <p:cNvSpPr>
            <a:spLocks noGrp="1"/>
          </p:cNvSpPr>
          <p:nvPr>
            <p:ph type="pic" sz="quarter" idx="14"/>
          </p:nvPr>
        </p:nvSpPr>
        <p:spPr>
          <a:xfrm>
            <a:off x="5" y="0"/>
            <a:ext cx="8124827" cy="13716000"/>
          </a:xfrm>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6512495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10" y="0"/>
            <a:ext cx="24383999" cy="13716000"/>
          </a:xfrm>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solidFill>
            <a:schemeClr val="bg2"/>
          </a:solidFill>
        </p:spPr>
        <p:txBody>
          <a:bodyPr wrap="square">
            <a:noAutofit/>
          </a:bodyPr>
          <a:lstStyle/>
          <a:p>
            <a:endParaRPr lang="en-US"/>
          </a:p>
        </p:txBody>
      </p:sp>
      <p:sp>
        <p:nvSpPr>
          <p:cNvPr id="12" name="Picture Placeholder 11"/>
          <p:cNvSpPr>
            <a:spLocks noGrp="1"/>
          </p:cNvSpPr>
          <p:nvPr>
            <p:ph type="pic" sz="quarter" idx="15"/>
          </p:nvPr>
        </p:nvSpPr>
        <p:spPr>
          <a:xfrm>
            <a:off x="11168455" y="-1003996"/>
            <a:ext cx="5031580" cy="10859796"/>
          </a:xfrm>
          <a:custGeom>
            <a:avLst/>
            <a:gdLst>
              <a:gd name="connsiteX0" fmla="*/ 0 w 2357718"/>
              <a:gd name="connsiteY0" fmla="*/ 0 h 3056904"/>
              <a:gd name="connsiteX1" fmla="*/ 2357718 w 2357718"/>
              <a:gd name="connsiteY1" fmla="*/ 0 h 3056904"/>
              <a:gd name="connsiteX2" fmla="*/ 2357718 w 2357718"/>
              <a:gd name="connsiteY2" fmla="*/ 3056904 h 3056904"/>
              <a:gd name="connsiteX3" fmla="*/ 0 w 2357718"/>
              <a:gd name="connsiteY3" fmla="*/ 3056904 h 3056904"/>
            </a:gdLst>
            <a:ahLst/>
            <a:cxnLst>
              <a:cxn ang="0">
                <a:pos x="connsiteX0" y="connsiteY0"/>
              </a:cxn>
              <a:cxn ang="0">
                <a:pos x="connsiteX1" y="connsiteY1"/>
              </a:cxn>
              <a:cxn ang="0">
                <a:pos x="connsiteX2" y="connsiteY2"/>
              </a:cxn>
              <a:cxn ang="0">
                <a:pos x="connsiteX3" y="connsiteY3"/>
              </a:cxn>
            </a:cxnLst>
            <a:rect l="l" t="t" r="r" b="b"/>
            <a:pathLst>
              <a:path w="2357718" h="3056904">
                <a:moveTo>
                  <a:pt x="0" y="0"/>
                </a:moveTo>
                <a:lnTo>
                  <a:pt x="2357718" y="0"/>
                </a:lnTo>
                <a:lnTo>
                  <a:pt x="2357718" y="3056904"/>
                </a:lnTo>
                <a:lnTo>
                  <a:pt x="0" y="3056904"/>
                </a:lnTo>
                <a:close/>
              </a:path>
            </a:pathLst>
          </a:custGeom>
          <a:solidFill>
            <a:schemeClr val="bg2"/>
          </a:solidFill>
        </p:spPr>
        <p:txBody>
          <a:bodyPr wrap="square">
            <a:noAutofit/>
          </a:bodyPr>
          <a:lstStyle/>
          <a:p>
            <a:endParaRPr lang="en-US"/>
          </a:p>
        </p:txBody>
      </p:sp>
      <p:sp>
        <p:nvSpPr>
          <p:cNvPr id="8" name="Picture Placeholder 7"/>
          <p:cNvSpPr>
            <a:spLocks noGrp="1"/>
          </p:cNvSpPr>
          <p:nvPr>
            <p:ph type="pic" sz="quarter" idx="16"/>
          </p:nvPr>
        </p:nvSpPr>
        <p:spPr>
          <a:xfrm>
            <a:off x="17945371" y="3876794"/>
            <a:ext cx="5031580" cy="10859796"/>
          </a:xfrm>
          <a:custGeom>
            <a:avLst/>
            <a:gdLst>
              <a:gd name="connsiteX0" fmla="*/ 0 w 2357718"/>
              <a:gd name="connsiteY0" fmla="*/ 0 h 3056904"/>
              <a:gd name="connsiteX1" fmla="*/ 2357718 w 2357718"/>
              <a:gd name="connsiteY1" fmla="*/ 0 h 3056904"/>
              <a:gd name="connsiteX2" fmla="*/ 2357718 w 2357718"/>
              <a:gd name="connsiteY2" fmla="*/ 3056904 h 3056904"/>
              <a:gd name="connsiteX3" fmla="*/ 0 w 2357718"/>
              <a:gd name="connsiteY3" fmla="*/ 3056904 h 3056904"/>
            </a:gdLst>
            <a:ahLst/>
            <a:cxnLst>
              <a:cxn ang="0">
                <a:pos x="connsiteX0" y="connsiteY0"/>
              </a:cxn>
              <a:cxn ang="0">
                <a:pos x="connsiteX1" y="connsiteY1"/>
              </a:cxn>
              <a:cxn ang="0">
                <a:pos x="connsiteX2" y="connsiteY2"/>
              </a:cxn>
              <a:cxn ang="0">
                <a:pos x="connsiteX3" y="connsiteY3"/>
              </a:cxn>
            </a:cxnLst>
            <a:rect l="l" t="t" r="r" b="b"/>
            <a:pathLst>
              <a:path w="2357718" h="3056904">
                <a:moveTo>
                  <a:pt x="0" y="0"/>
                </a:moveTo>
                <a:lnTo>
                  <a:pt x="2357718" y="0"/>
                </a:lnTo>
                <a:lnTo>
                  <a:pt x="2357718" y="3056904"/>
                </a:lnTo>
                <a:lnTo>
                  <a:pt x="0" y="3056904"/>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742500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9" name="Picture Placeholder 8"/>
          <p:cNvSpPr>
            <a:spLocks noGrp="1"/>
          </p:cNvSpPr>
          <p:nvPr>
            <p:ph type="pic" sz="quarter" idx="15"/>
          </p:nvPr>
        </p:nvSpPr>
        <p:spPr>
          <a:xfrm>
            <a:off x="-7087480" y="2734488"/>
            <a:ext cx="14126843" cy="9083560"/>
          </a:xfrm>
          <a:custGeom>
            <a:avLst/>
            <a:gdLst>
              <a:gd name="connsiteX0" fmla="*/ 0 w 7063421"/>
              <a:gd name="connsiteY0" fmla="*/ 0 h 4541780"/>
              <a:gd name="connsiteX1" fmla="*/ 7063421 w 7063421"/>
              <a:gd name="connsiteY1" fmla="*/ 0 h 4541780"/>
              <a:gd name="connsiteX2" fmla="*/ 7063421 w 7063421"/>
              <a:gd name="connsiteY2" fmla="*/ 4541780 h 4541780"/>
              <a:gd name="connsiteX3" fmla="*/ 0 w 7063421"/>
              <a:gd name="connsiteY3" fmla="*/ 4541780 h 4541780"/>
            </a:gdLst>
            <a:ahLst/>
            <a:cxnLst>
              <a:cxn ang="0">
                <a:pos x="connsiteX0" y="connsiteY0"/>
              </a:cxn>
              <a:cxn ang="0">
                <a:pos x="connsiteX1" y="connsiteY1"/>
              </a:cxn>
              <a:cxn ang="0">
                <a:pos x="connsiteX2" y="connsiteY2"/>
              </a:cxn>
              <a:cxn ang="0">
                <a:pos x="connsiteX3" y="connsiteY3"/>
              </a:cxn>
            </a:cxnLst>
            <a:rect l="l" t="t" r="r" b="b"/>
            <a:pathLst>
              <a:path w="7063421" h="4541780">
                <a:moveTo>
                  <a:pt x="0" y="0"/>
                </a:moveTo>
                <a:lnTo>
                  <a:pt x="7063421" y="0"/>
                </a:lnTo>
                <a:lnTo>
                  <a:pt x="7063421" y="4541780"/>
                </a:lnTo>
                <a:lnTo>
                  <a:pt x="0" y="4541780"/>
                </a:lnTo>
                <a:close/>
              </a:path>
            </a:pathLst>
          </a:custGeom>
          <a:solidFill>
            <a:schemeClr val="bg2"/>
          </a:solidFill>
        </p:spPr>
        <p:txBody>
          <a:bodyPr wrap="square">
            <a:noAutofit/>
          </a:bodyPr>
          <a:lstStyle/>
          <a:p>
            <a:endParaRPr lang="en-US"/>
          </a:p>
        </p:txBody>
      </p:sp>
      <p:sp>
        <p:nvSpPr>
          <p:cNvPr id="8" name="Picture Placeholder 7"/>
          <p:cNvSpPr>
            <a:spLocks noGrp="1"/>
          </p:cNvSpPr>
          <p:nvPr>
            <p:ph type="pic" sz="quarter" idx="16"/>
          </p:nvPr>
        </p:nvSpPr>
        <p:spPr>
          <a:xfrm>
            <a:off x="17887315" y="2243720"/>
            <a:ext cx="5031580" cy="10859796"/>
          </a:xfrm>
          <a:custGeom>
            <a:avLst/>
            <a:gdLst>
              <a:gd name="connsiteX0" fmla="*/ 0 w 2357718"/>
              <a:gd name="connsiteY0" fmla="*/ 0 h 3056904"/>
              <a:gd name="connsiteX1" fmla="*/ 2357718 w 2357718"/>
              <a:gd name="connsiteY1" fmla="*/ 0 h 3056904"/>
              <a:gd name="connsiteX2" fmla="*/ 2357718 w 2357718"/>
              <a:gd name="connsiteY2" fmla="*/ 3056904 h 3056904"/>
              <a:gd name="connsiteX3" fmla="*/ 0 w 2357718"/>
              <a:gd name="connsiteY3" fmla="*/ 3056904 h 3056904"/>
            </a:gdLst>
            <a:ahLst/>
            <a:cxnLst>
              <a:cxn ang="0">
                <a:pos x="connsiteX0" y="connsiteY0"/>
              </a:cxn>
              <a:cxn ang="0">
                <a:pos x="connsiteX1" y="connsiteY1"/>
              </a:cxn>
              <a:cxn ang="0">
                <a:pos x="connsiteX2" y="connsiteY2"/>
              </a:cxn>
              <a:cxn ang="0">
                <a:pos x="connsiteX3" y="connsiteY3"/>
              </a:cxn>
            </a:cxnLst>
            <a:rect l="l" t="t" r="r" b="b"/>
            <a:pathLst>
              <a:path w="2357718" h="3056904">
                <a:moveTo>
                  <a:pt x="0" y="0"/>
                </a:moveTo>
                <a:lnTo>
                  <a:pt x="2357718" y="0"/>
                </a:lnTo>
                <a:lnTo>
                  <a:pt x="2357718" y="3056904"/>
                </a:lnTo>
                <a:lnTo>
                  <a:pt x="0" y="3056904"/>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124024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0960635" y="2687999"/>
            <a:ext cx="13923532" cy="8963178"/>
          </a:xfrm>
          <a:custGeom>
            <a:avLst/>
            <a:gdLst>
              <a:gd name="connsiteX0" fmla="*/ 0 w 6961766"/>
              <a:gd name="connsiteY0" fmla="*/ 0 h 4481589"/>
              <a:gd name="connsiteX1" fmla="*/ 6961766 w 6961766"/>
              <a:gd name="connsiteY1" fmla="*/ 0 h 4481589"/>
              <a:gd name="connsiteX2" fmla="*/ 6961766 w 6961766"/>
              <a:gd name="connsiteY2" fmla="*/ 4481589 h 4481589"/>
              <a:gd name="connsiteX3" fmla="*/ 0 w 6961766"/>
              <a:gd name="connsiteY3" fmla="*/ 4481589 h 4481589"/>
            </a:gdLst>
            <a:ahLst/>
            <a:cxnLst>
              <a:cxn ang="0">
                <a:pos x="connsiteX0" y="connsiteY0"/>
              </a:cxn>
              <a:cxn ang="0">
                <a:pos x="connsiteX1" y="connsiteY1"/>
              </a:cxn>
              <a:cxn ang="0">
                <a:pos x="connsiteX2" y="connsiteY2"/>
              </a:cxn>
              <a:cxn ang="0">
                <a:pos x="connsiteX3" y="connsiteY3"/>
              </a:cxn>
            </a:cxnLst>
            <a:rect l="l" t="t" r="r" b="b"/>
            <a:pathLst>
              <a:path w="6961766" h="4481589">
                <a:moveTo>
                  <a:pt x="0" y="0"/>
                </a:moveTo>
                <a:lnTo>
                  <a:pt x="6961766" y="0"/>
                </a:lnTo>
                <a:lnTo>
                  <a:pt x="6961766" y="4481589"/>
                </a:lnTo>
                <a:lnTo>
                  <a:pt x="0" y="448158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4153286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828800" y="4251960"/>
            <a:ext cx="20726401" cy="905184"/>
          </a:xfrm>
          <a:prstGeom prst="rect">
            <a:avLst/>
          </a:prstGeom>
        </p:spPr>
        <p:txBody>
          <a:bodyPr wrap="square" lIns="0" tIns="0" rIns="0" bIns="0">
            <a:spAutoFit/>
          </a:bodyPr>
          <a:lstStyle>
            <a:lvl1pPr>
              <a:defRPr sz="5882" b="1" i="0">
                <a:solidFill>
                  <a:srgbClr val="1D7CC7"/>
                </a:solidFill>
                <a:latin typeface="Arial"/>
                <a:cs typeface="Arial"/>
              </a:defRPr>
            </a:lvl1pPr>
          </a:lstStyle>
          <a:p>
            <a:endParaRPr/>
          </a:p>
        </p:txBody>
      </p:sp>
      <p:sp>
        <p:nvSpPr>
          <p:cNvPr id="3" name="Holder 3"/>
          <p:cNvSpPr>
            <a:spLocks noGrp="1"/>
          </p:cNvSpPr>
          <p:nvPr>
            <p:ph type="subTitle" idx="4"/>
          </p:nvPr>
        </p:nvSpPr>
        <p:spPr>
          <a:xfrm>
            <a:off x="3657600" y="7680961"/>
            <a:ext cx="17068800" cy="643894"/>
          </a:xfrm>
          <a:prstGeom prst="rect">
            <a:avLst/>
          </a:prstGeom>
        </p:spPr>
        <p:txBody>
          <a:bodyPr wrap="square" lIns="0" tIns="0" rIns="0" bIns="0">
            <a:spAutoFit/>
          </a:bodyPr>
          <a:lstStyle>
            <a:lvl1pPr>
              <a:defRPr sz="4184"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26/01/2024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33472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585649" y="1547124"/>
            <a:ext cx="19212699" cy="905184"/>
          </a:xfrm>
        </p:spPr>
        <p:txBody>
          <a:bodyPr lIns="0" tIns="0" rIns="0" bIns="0"/>
          <a:lstStyle>
            <a:lvl1pPr>
              <a:defRPr sz="5882" b="1" i="0">
                <a:solidFill>
                  <a:srgbClr val="1D7CC7"/>
                </a:solidFill>
                <a:latin typeface="Arial"/>
                <a:cs typeface="Arial"/>
              </a:defRPr>
            </a:lvl1pPr>
          </a:lstStyle>
          <a:p>
            <a:endParaRPr/>
          </a:p>
        </p:txBody>
      </p:sp>
      <p:sp>
        <p:nvSpPr>
          <p:cNvPr id="3" name="Holder 3"/>
          <p:cNvSpPr>
            <a:spLocks noGrp="1"/>
          </p:cNvSpPr>
          <p:nvPr>
            <p:ph type="body" idx="1"/>
          </p:nvPr>
        </p:nvSpPr>
        <p:spPr>
          <a:xfrm>
            <a:off x="2678786" y="3204075"/>
            <a:ext cx="18114709" cy="643894"/>
          </a:xfrm>
        </p:spPr>
        <p:txBody>
          <a:bodyPr lIns="0" tIns="0" rIns="0" bIns="0"/>
          <a:lstStyle>
            <a:lvl1pPr>
              <a:defRPr sz="4184"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26/01/2024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05954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585649" y="1547124"/>
            <a:ext cx="19212699" cy="905184"/>
          </a:xfrm>
        </p:spPr>
        <p:txBody>
          <a:bodyPr lIns="0" tIns="0" rIns="0" bIns="0"/>
          <a:lstStyle>
            <a:lvl1pPr>
              <a:defRPr sz="5882" b="1" i="0">
                <a:solidFill>
                  <a:srgbClr val="1D7CC7"/>
                </a:solidFill>
                <a:latin typeface="Arial"/>
                <a:cs typeface="Arial"/>
              </a:defRPr>
            </a:lvl1pPr>
          </a:lstStyle>
          <a:p>
            <a:endParaRPr/>
          </a:p>
        </p:txBody>
      </p:sp>
      <p:sp>
        <p:nvSpPr>
          <p:cNvPr id="3" name="Holder 3"/>
          <p:cNvSpPr>
            <a:spLocks noGrp="1"/>
          </p:cNvSpPr>
          <p:nvPr>
            <p:ph sz="half" idx="2"/>
          </p:nvPr>
        </p:nvSpPr>
        <p:spPr>
          <a:xfrm>
            <a:off x="1219200" y="3154680"/>
            <a:ext cx="10607041" cy="53091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2557759" y="3154680"/>
            <a:ext cx="10607041" cy="53091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26/01/2024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22501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585649" y="1547124"/>
            <a:ext cx="19212699" cy="905184"/>
          </a:xfrm>
        </p:spPr>
        <p:txBody>
          <a:bodyPr lIns="0" tIns="0" rIns="0" bIns="0"/>
          <a:lstStyle>
            <a:lvl1pPr>
              <a:defRPr sz="5882" b="1" i="0">
                <a:solidFill>
                  <a:srgbClr val="1D7CC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26/01/2024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52771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0"/>
            <a:ext cx="24383999" cy="13713322"/>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26/01/2024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3451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6" y="549276"/>
            <a:ext cx="21945601"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6"/>
            <a:ext cx="10773835" cy="1279524"/>
          </a:xfrm>
        </p:spPr>
        <p:txBody>
          <a:bodyPr anchor="b"/>
          <a:lstStyle>
            <a:lvl1pPr marL="0" indent="0">
              <a:buNone/>
              <a:defRPr sz="4800" b="1"/>
            </a:lvl1pPr>
            <a:lvl2pPr marL="914264" indent="0">
              <a:buNone/>
              <a:defRPr sz="4000" b="1"/>
            </a:lvl2pPr>
            <a:lvl3pPr marL="1828526" indent="0">
              <a:buNone/>
              <a:defRPr sz="3600" b="1"/>
            </a:lvl3pPr>
            <a:lvl4pPr marL="2742790" indent="0">
              <a:buNone/>
              <a:defRPr sz="3200" b="1"/>
            </a:lvl4pPr>
            <a:lvl5pPr marL="3657051" indent="0">
              <a:buNone/>
              <a:defRPr sz="3200" b="1"/>
            </a:lvl5pPr>
            <a:lvl6pPr marL="4571314" indent="0">
              <a:buNone/>
              <a:defRPr sz="3200" b="1"/>
            </a:lvl6pPr>
            <a:lvl7pPr marL="5485578" indent="0">
              <a:buNone/>
              <a:defRPr sz="3200" b="1"/>
            </a:lvl7pPr>
            <a:lvl8pPr marL="6399840" indent="0">
              <a:buNone/>
              <a:defRPr sz="3200" b="1"/>
            </a:lvl8pPr>
            <a:lvl9pPr marL="7314102"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201" y="4349750"/>
            <a:ext cx="10773835"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6"/>
            <a:ext cx="10778067" cy="1279524"/>
          </a:xfrm>
        </p:spPr>
        <p:txBody>
          <a:bodyPr anchor="b"/>
          <a:lstStyle>
            <a:lvl1pPr marL="0" indent="0">
              <a:buNone/>
              <a:defRPr sz="4800" b="1"/>
            </a:lvl1pPr>
            <a:lvl2pPr marL="914264" indent="0">
              <a:buNone/>
              <a:defRPr sz="4000" b="1"/>
            </a:lvl2pPr>
            <a:lvl3pPr marL="1828526" indent="0">
              <a:buNone/>
              <a:defRPr sz="3600" b="1"/>
            </a:lvl3pPr>
            <a:lvl4pPr marL="2742790" indent="0">
              <a:buNone/>
              <a:defRPr sz="3200" b="1"/>
            </a:lvl4pPr>
            <a:lvl5pPr marL="3657051" indent="0">
              <a:buNone/>
              <a:defRPr sz="3200" b="1"/>
            </a:lvl5pPr>
            <a:lvl6pPr marL="4571314" indent="0">
              <a:buNone/>
              <a:defRPr sz="3200" b="1"/>
            </a:lvl6pPr>
            <a:lvl7pPr marL="5485578" indent="0">
              <a:buNone/>
              <a:defRPr sz="3200" b="1"/>
            </a:lvl7pPr>
            <a:lvl8pPr marL="6399840" indent="0">
              <a:buNone/>
              <a:defRPr sz="3200" b="1"/>
            </a:lvl8pPr>
            <a:lvl9pPr marL="7314102"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86737" y="4349750"/>
            <a:ext cx="1077806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6BF0F5-0446-614A-A11B-F32990EE010E}" type="datetimeFigureOut">
              <a:rPr lang="en-US" smtClean="0"/>
              <a:pPr/>
              <a:t>26/01/2024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8C4DDA-6240-D549-B59A-81174495C067}" type="slidenum">
              <a:rPr lang="en-US" smtClean="0"/>
              <a:pPr/>
              <a:t>‹#›</a:t>
            </a:fld>
            <a:endParaRPr lang="en-US"/>
          </a:p>
        </p:txBody>
      </p:sp>
    </p:spTree>
    <p:extLst>
      <p:ext uri="{BB962C8B-B14F-4D97-AF65-F5344CB8AC3E}">
        <p14:creationId xmlns:p14="http://schemas.microsoft.com/office/powerpoint/2010/main" val="4294608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6BF0F5-0446-614A-A11B-F32990EE010E}" type="datetimeFigureOut">
              <a:rPr lang="en-US" smtClean="0"/>
              <a:pPr/>
              <a:t>26/01/2024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8C4DDA-6240-D549-B59A-81174495C067}" type="slidenum">
              <a:rPr lang="en-US" smtClean="0"/>
              <a:pPr/>
              <a:t>‹#›</a:t>
            </a:fld>
            <a:endParaRPr lang="en-US"/>
          </a:p>
        </p:txBody>
      </p:sp>
    </p:spTree>
    <p:extLst>
      <p:ext uri="{BB962C8B-B14F-4D97-AF65-F5344CB8AC3E}">
        <p14:creationId xmlns:p14="http://schemas.microsoft.com/office/powerpoint/2010/main" val="2192069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6BF0F5-0446-614A-A11B-F32990EE010E}" type="datetimeFigureOut">
              <a:rPr lang="en-US" smtClean="0"/>
              <a:pPr/>
              <a:t>26/01/2024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8C4DDA-6240-D549-B59A-81174495C067}" type="slidenum">
              <a:rPr lang="en-US" smtClean="0"/>
              <a:pPr/>
              <a:t>‹#›</a:t>
            </a:fld>
            <a:endParaRPr lang="en-US"/>
          </a:p>
        </p:txBody>
      </p:sp>
    </p:spTree>
    <p:extLst>
      <p:ext uri="{BB962C8B-B14F-4D97-AF65-F5344CB8AC3E}">
        <p14:creationId xmlns:p14="http://schemas.microsoft.com/office/powerpoint/2010/main" val="2529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7" y="546100"/>
            <a:ext cx="8022167" cy="2324100"/>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9533471" y="546103"/>
            <a:ext cx="13631335" cy="11706226"/>
          </a:xfrm>
        </p:spPr>
        <p:txBody>
          <a:bodyPr/>
          <a:lstStyle>
            <a:lvl1pPr>
              <a:defRPr sz="6399"/>
            </a:lvl1pPr>
            <a:lvl2pPr>
              <a:defRPr sz="5599"/>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7" y="2870203"/>
            <a:ext cx="8022167" cy="9382126"/>
          </a:xfrm>
        </p:spPr>
        <p:txBody>
          <a:bodyPr/>
          <a:lstStyle>
            <a:lvl1pPr marL="0" indent="0">
              <a:buNone/>
              <a:defRPr sz="2800"/>
            </a:lvl1pPr>
            <a:lvl2pPr marL="914264" indent="0">
              <a:buNone/>
              <a:defRPr sz="2400"/>
            </a:lvl2pPr>
            <a:lvl3pPr marL="1828526" indent="0">
              <a:buNone/>
              <a:defRPr sz="2000"/>
            </a:lvl3pPr>
            <a:lvl4pPr marL="2742790" indent="0">
              <a:buNone/>
              <a:defRPr sz="1800"/>
            </a:lvl4pPr>
            <a:lvl5pPr marL="3657051" indent="0">
              <a:buNone/>
              <a:defRPr sz="1800"/>
            </a:lvl5pPr>
            <a:lvl6pPr marL="4571314" indent="0">
              <a:buNone/>
              <a:defRPr sz="1800"/>
            </a:lvl6pPr>
            <a:lvl7pPr marL="5485578" indent="0">
              <a:buNone/>
              <a:defRPr sz="1800"/>
            </a:lvl7pPr>
            <a:lvl8pPr marL="6399840" indent="0">
              <a:buNone/>
              <a:defRPr sz="1800"/>
            </a:lvl8pPr>
            <a:lvl9pPr marL="7314102"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DE6BF0F5-0446-614A-A11B-F32990EE010E}" type="datetimeFigureOut">
              <a:rPr lang="en-US" smtClean="0"/>
              <a:pPr/>
              <a:t>26/01/2024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C4DDA-6240-D549-B59A-81174495C067}" type="slidenum">
              <a:rPr lang="en-US" smtClean="0"/>
              <a:pPr/>
              <a:t>‹#›</a:t>
            </a:fld>
            <a:endParaRPr lang="en-US"/>
          </a:p>
        </p:txBody>
      </p:sp>
    </p:spTree>
    <p:extLst>
      <p:ext uri="{BB962C8B-B14F-4D97-AF65-F5344CB8AC3E}">
        <p14:creationId xmlns:p14="http://schemas.microsoft.com/office/powerpoint/2010/main" val="1049856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6" y="9601200"/>
            <a:ext cx="14630400" cy="1133476"/>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4779436" y="1225550"/>
            <a:ext cx="14630400" cy="8229600"/>
          </a:xfrm>
        </p:spPr>
        <p:txBody>
          <a:bodyPr/>
          <a:lstStyle>
            <a:lvl1pPr marL="0" indent="0">
              <a:buNone/>
              <a:defRPr sz="6399"/>
            </a:lvl1pPr>
            <a:lvl2pPr marL="914264" indent="0">
              <a:buNone/>
              <a:defRPr sz="5599"/>
            </a:lvl2pPr>
            <a:lvl3pPr marL="1828526" indent="0">
              <a:buNone/>
              <a:defRPr sz="4800"/>
            </a:lvl3pPr>
            <a:lvl4pPr marL="2742790" indent="0">
              <a:buNone/>
              <a:defRPr sz="4000"/>
            </a:lvl4pPr>
            <a:lvl5pPr marL="3657051" indent="0">
              <a:buNone/>
              <a:defRPr sz="4000"/>
            </a:lvl5pPr>
            <a:lvl6pPr marL="4571314" indent="0">
              <a:buNone/>
              <a:defRPr sz="4000"/>
            </a:lvl6pPr>
            <a:lvl7pPr marL="5485578" indent="0">
              <a:buNone/>
              <a:defRPr sz="4000"/>
            </a:lvl7pPr>
            <a:lvl8pPr marL="6399840" indent="0">
              <a:buNone/>
              <a:defRPr sz="4000"/>
            </a:lvl8pPr>
            <a:lvl9pPr marL="7314102" indent="0">
              <a:buNone/>
              <a:defRPr sz="4000"/>
            </a:lvl9pPr>
          </a:lstStyle>
          <a:p>
            <a:endParaRPr lang="en-US"/>
          </a:p>
        </p:txBody>
      </p:sp>
      <p:sp>
        <p:nvSpPr>
          <p:cNvPr id="4" name="Text Placeholder 3"/>
          <p:cNvSpPr>
            <a:spLocks noGrp="1"/>
          </p:cNvSpPr>
          <p:nvPr>
            <p:ph type="body" sz="half" idx="2"/>
          </p:nvPr>
        </p:nvSpPr>
        <p:spPr>
          <a:xfrm>
            <a:off x="4779436" y="10734676"/>
            <a:ext cx="14630400" cy="1609724"/>
          </a:xfrm>
        </p:spPr>
        <p:txBody>
          <a:bodyPr/>
          <a:lstStyle>
            <a:lvl1pPr marL="0" indent="0">
              <a:buNone/>
              <a:defRPr sz="2800"/>
            </a:lvl1pPr>
            <a:lvl2pPr marL="914264" indent="0">
              <a:buNone/>
              <a:defRPr sz="2400"/>
            </a:lvl2pPr>
            <a:lvl3pPr marL="1828526" indent="0">
              <a:buNone/>
              <a:defRPr sz="2000"/>
            </a:lvl3pPr>
            <a:lvl4pPr marL="2742790" indent="0">
              <a:buNone/>
              <a:defRPr sz="1800"/>
            </a:lvl4pPr>
            <a:lvl5pPr marL="3657051" indent="0">
              <a:buNone/>
              <a:defRPr sz="1800"/>
            </a:lvl5pPr>
            <a:lvl6pPr marL="4571314" indent="0">
              <a:buNone/>
              <a:defRPr sz="1800"/>
            </a:lvl6pPr>
            <a:lvl7pPr marL="5485578" indent="0">
              <a:buNone/>
              <a:defRPr sz="1800"/>
            </a:lvl7pPr>
            <a:lvl8pPr marL="6399840" indent="0">
              <a:buNone/>
              <a:defRPr sz="1800"/>
            </a:lvl8pPr>
            <a:lvl9pPr marL="7314102"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DE6BF0F5-0446-614A-A11B-F32990EE010E}" type="datetimeFigureOut">
              <a:rPr lang="en-US" smtClean="0"/>
              <a:pPr/>
              <a:t>26/01/2024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8C4DDA-6240-D549-B59A-81174495C067}" type="slidenum">
              <a:rPr lang="en-US" smtClean="0"/>
              <a:pPr/>
              <a:t>‹#›</a:t>
            </a:fld>
            <a:endParaRPr lang="en-US"/>
          </a:p>
        </p:txBody>
      </p:sp>
    </p:spTree>
    <p:extLst>
      <p:ext uri="{BB962C8B-B14F-4D97-AF65-F5344CB8AC3E}">
        <p14:creationId xmlns:p14="http://schemas.microsoft.com/office/powerpoint/2010/main" val="382806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3.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6" y="549276"/>
            <a:ext cx="21945601" cy="228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19206" y="3200403"/>
            <a:ext cx="21945601" cy="9051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6" y="12712703"/>
            <a:ext cx="5689599"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DE6BF0F5-0446-614A-A11B-F32990EE010E}" type="datetimeFigureOut">
              <a:rPr lang="en-US" smtClean="0"/>
              <a:pPr/>
              <a:t>26/01/2024</a:t>
            </a:fld>
            <a:endParaRPr lang="en-US"/>
          </a:p>
        </p:txBody>
      </p:sp>
      <p:sp>
        <p:nvSpPr>
          <p:cNvPr id="5" name="Footer Placeholder 4"/>
          <p:cNvSpPr>
            <a:spLocks noGrp="1"/>
          </p:cNvSpPr>
          <p:nvPr>
            <p:ph type="ftr" sz="quarter" idx="3"/>
          </p:nvPr>
        </p:nvSpPr>
        <p:spPr>
          <a:xfrm>
            <a:off x="8331206" y="12712703"/>
            <a:ext cx="7721601"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5209" y="12712703"/>
            <a:ext cx="5689599"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D8C4DDA-6240-D549-B59A-81174495C067}" type="slidenum">
              <a:rPr lang="en-US" smtClean="0"/>
              <a:pPr/>
              <a:t>‹#›</a:t>
            </a:fld>
            <a:endParaRPr lang="en-US"/>
          </a:p>
        </p:txBody>
      </p:sp>
    </p:spTree>
    <p:extLst>
      <p:ext uri="{BB962C8B-B14F-4D97-AF65-F5344CB8AC3E}">
        <p14:creationId xmlns:p14="http://schemas.microsoft.com/office/powerpoint/2010/main" val="102608811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264" rtl="0" eaLnBrk="1" latinLnBrk="0" hangingPunct="1">
        <a:spcBef>
          <a:spcPct val="0"/>
        </a:spcBef>
        <a:buNone/>
        <a:defRPr sz="8798" kern="1200">
          <a:solidFill>
            <a:schemeClr val="tx1"/>
          </a:solidFill>
          <a:latin typeface="+mj-lt"/>
          <a:ea typeface="+mj-ea"/>
          <a:cs typeface="+mj-cs"/>
        </a:defRPr>
      </a:lvl1pPr>
    </p:titleStyle>
    <p:bodyStyle>
      <a:lvl1pPr marL="685698" indent="-685698" algn="l" defTabSz="914264" rtl="0" eaLnBrk="1" latinLnBrk="0" hangingPunct="1">
        <a:spcBef>
          <a:spcPct val="20000"/>
        </a:spcBef>
        <a:buFont typeface="Arial"/>
        <a:buChar char="•"/>
        <a:defRPr sz="6399" kern="1200">
          <a:solidFill>
            <a:schemeClr val="tx1"/>
          </a:solidFill>
          <a:latin typeface="+mn-lt"/>
          <a:ea typeface="+mn-ea"/>
          <a:cs typeface="+mn-cs"/>
        </a:defRPr>
      </a:lvl1pPr>
      <a:lvl2pPr marL="1485678" indent="-571414" algn="l" defTabSz="914264" rtl="0" eaLnBrk="1" latinLnBrk="0" hangingPunct="1">
        <a:spcBef>
          <a:spcPct val="20000"/>
        </a:spcBef>
        <a:buFont typeface="Arial"/>
        <a:buChar char="–"/>
        <a:defRPr sz="5599" kern="1200">
          <a:solidFill>
            <a:schemeClr val="tx1"/>
          </a:solidFill>
          <a:latin typeface="+mn-lt"/>
          <a:ea typeface="+mn-ea"/>
          <a:cs typeface="+mn-cs"/>
        </a:defRPr>
      </a:lvl2pPr>
      <a:lvl3pPr marL="2285658" indent="-457131" algn="l" defTabSz="914264" rtl="0" eaLnBrk="1" latinLnBrk="0" hangingPunct="1">
        <a:spcBef>
          <a:spcPct val="20000"/>
        </a:spcBef>
        <a:buFont typeface="Arial"/>
        <a:buChar char="•"/>
        <a:defRPr sz="4800" kern="1200">
          <a:solidFill>
            <a:schemeClr val="tx1"/>
          </a:solidFill>
          <a:latin typeface="+mn-lt"/>
          <a:ea typeface="+mn-ea"/>
          <a:cs typeface="+mn-cs"/>
        </a:defRPr>
      </a:lvl3pPr>
      <a:lvl4pPr marL="3199920" indent="-457131" algn="l" defTabSz="914264" rtl="0" eaLnBrk="1" latinLnBrk="0" hangingPunct="1">
        <a:spcBef>
          <a:spcPct val="20000"/>
        </a:spcBef>
        <a:buFont typeface="Arial"/>
        <a:buChar char="–"/>
        <a:defRPr sz="4000" kern="1200">
          <a:solidFill>
            <a:schemeClr val="tx1"/>
          </a:solidFill>
          <a:latin typeface="+mn-lt"/>
          <a:ea typeface="+mn-ea"/>
          <a:cs typeface="+mn-cs"/>
        </a:defRPr>
      </a:lvl4pPr>
      <a:lvl5pPr marL="4114184" indent="-457131" algn="l" defTabSz="914264" rtl="0" eaLnBrk="1" latinLnBrk="0" hangingPunct="1">
        <a:spcBef>
          <a:spcPct val="20000"/>
        </a:spcBef>
        <a:buFont typeface="Arial"/>
        <a:buChar char="»"/>
        <a:defRPr sz="4000" kern="1200">
          <a:solidFill>
            <a:schemeClr val="tx1"/>
          </a:solidFill>
          <a:latin typeface="+mn-lt"/>
          <a:ea typeface="+mn-ea"/>
          <a:cs typeface="+mn-cs"/>
        </a:defRPr>
      </a:lvl5pPr>
      <a:lvl6pPr marL="5028446" indent="-457131" algn="l" defTabSz="914264" rtl="0" eaLnBrk="1" latinLnBrk="0" hangingPunct="1">
        <a:spcBef>
          <a:spcPct val="20000"/>
        </a:spcBef>
        <a:buFont typeface="Arial"/>
        <a:buChar char="•"/>
        <a:defRPr sz="4000" kern="1200">
          <a:solidFill>
            <a:schemeClr val="tx1"/>
          </a:solidFill>
          <a:latin typeface="+mn-lt"/>
          <a:ea typeface="+mn-ea"/>
          <a:cs typeface="+mn-cs"/>
        </a:defRPr>
      </a:lvl6pPr>
      <a:lvl7pPr marL="5942710" indent="-457131" algn="l" defTabSz="914264" rtl="0" eaLnBrk="1" latinLnBrk="0" hangingPunct="1">
        <a:spcBef>
          <a:spcPct val="20000"/>
        </a:spcBef>
        <a:buFont typeface="Arial"/>
        <a:buChar char="•"/>
        <a:defRPr sz="4000" kern="1200">
          <a:solidFill>
            <a:schemeClr val="tx1"/>
          </a:solidFill>
          <a:latin typeface="+mn-lt"/>
          <a:ea typeface="+mn-ea"/>
          <a:cs typeface="+mn-cs"/>
        </a:defRPr>
      </a:lvl7pPr>
      <a:lvl8pPr marL="6856971" indent="-457131" algn="l" defTabSz="914264" rtl="0" eaLnBrk="1" latinLnBrk="0" hangingPunct="1">
        <a:spcBef>
          <a:spcPct val="20000"/>
        </a:spcBef>
        <a:buFont typeface="Arial"/>
        <a:buChar char="•"/>
        <a:defRPr sz="4000" kern="1200">
          <a:solidFill>
            <a:schemeClr val="tx1"/>
          </a:solidFill>
          <a:latin typeface="+mn-lt"/>
          <a:ea typeface="+mn-ea"/>
          <a:cs typeface="+mn-cs"/>
        </a:defRPr>
      </a:lvl8pPr>
      <a:lvl9pPr marL="7771234" indent="-457131" algn="l" defTabSz="914264"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264" rtl="0" eaLnBrk="1" latinLnBrk="0" hangingPunct="1">
        <a:defRPr sz="3600" kern="1200">
          <a:solidFill>
            <a:schemeClr val="tx1"/>
          </a:solidFill>
          <a:latin typeface="+mn-lt"/>
          <a:ea typeface="+mn-ea"/>
          <a:cs typeface="+mn-cs"/>
        </a:defRPr>
      </a:lvl1pPr>
      <a:lvl2pPr marL="914264" algn="l" defTabSz="914264" rtl="0" eaLnBrk="1" latinLnBrk="0" hangingPunct="1">
        <a:defRPr sz="3600" kern="1200">
          <a:solidFill>
            <a:schemeClr val="tx1"/>
          </a:solidFill>
          <a:latin typeface="+mn-lt"/>
          <a:ea typeface="+mn-ea"/>
          <a:cs typeface="+mn-cs"/>
        </a:defRPr>
      </a:lvl2pPr>
      <a:lvl3pPr marL="1828526" algn="l" defTabSz="914264" rtl="0" eaLnBrk="1" latinLnBrk="0" hangingPunct="1">
        <a:defRPr sz="3600" kern="1200">
          <a:solidFill>
            <a:schemeClr val="tx1"/>
          </a:solidFill>
          <a:latin typeface="+mn-lt"/>
          <a:ea typeface="+mn-ea"/>
          <a:cs typeface="+mn-cs"/>
        </a:defRPr>
      </a:lvl3pPr>
      <a:lvl4pPr marL="2742790" algn="l" defTabSz="914264" rtl="0" eaLnBrk="1" latinLnBrk="0" hangingPunct="1">
        <a:defRPr sz="3600" kern="1200">
          <a:solidFill>
            <a:schemeClr val="tx1"/>
          </a:solidFill>
          <a:latin typeface="+mn-lt"/>
          <a:ea typeface="+mn-ea"/>
          <a:cs typeface="+mn-cs"/>
        </a:defRPr>
      </a:lvl4pPr>
      <a:lvl5pPr marL="3657051" algn="l" defTabSz="914264" rtl="0" eaLnBrk="1" latinLnBrk="0" hangingPunct="1">
        <a:defRPr sz="3600" kern="1200">
          <a:solidFill>
            <a:schemeClr val="tx1"/>
          </a:solidFill>
          <a:latin typeface="+mn-lt"/>
          <a:ea typeface="+mn-ea"/>
          <a:cs typeface="+mn-cs"/>
        </a:defRPr>
      </a:lvl5pPr>
      <a:lvl6pPr marL="4571314" algn="l" defTabSz="914264" rtl="0" eaLnBrk="1" latinLnBrk="0" hangingPunct="1">
        <a:defRPr sz="3600" kern="1200">
          <a:solidFill>
            <a:schemeClr val="tx1"/>
          </a:solidFill>
          <a:latin typeface="+mn-lt"/>
          <a:ea typeface="+mn-ea"/>
          <a:cs typeface="+mn-cs"/>
        </a:defRPr>
      </a:lvl6pPr>
      <a:lvl7pPr marL="5485578" algn="l" defTabSz="914264" rtl="0" eaLnBrk="1" latinLnBrk="0" hangingPunct="1">
        <a:defRPr sz="3600" kern="1200">
          <a:solidFill>
            <a:schemeClr val="tx1"/>
          </a:solidFill>
          <a:latin typeface="+mn-lt"/>
          <a:ea typeface="+mn-ea"/>
          <a:cs typeface="+mn-cs"/>
        </a:defRPr>
      </a:lvl7pPr>
      <a:lvl8pPr marL="6399840" algn="l" defTabSz="914264" rtl="0" eaLnBrk="1" latinLnBrk="0" hangingPunct="1">
        <a:defRPr sz="3600" kern="1200">
          <a:solidFill>
            <a:schemeClr val="tx1"/>
          </a:solidFill>
          <a:latin typeface="+mn-lt"/>
          <a:ea typeface="+mn-ea"/>
          <a:cs typeface="+mn-cs"/>
        </a:defRPr>
      </a:lvl8pPr>
      <a:lvl9pPr marL="7314102" algn="l" defTabSz="914264"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34D821D8-1706-441C-A329-C3069FA59F5D}" type="datetimeFigureOut">
              <a:rPr lang="en-US" smtClean="0"/>
              <a:t>26/01/2024</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134CBD9-EA76-4F21-A540-FC6942B3DDFE}" type="slidenum">
              <a:rPr lang="en-US" smtClean="0"/>
              <a:t>‹#›</a:t>
            </a:fld>
            <a:endParaRPr lang="en-US"/>
          </a:p>
        </p:txBody>
      </p:sp>
    </p:spTree>
    <p:extLst>
      <p:ext uri="{BB962C8B-B14F-4D97-AF65-F5344CB8AC3E}">
        <p14:creationId xmlns:p14="http://schemas.microsoft.com/office/powerpoint/2010/main" val="178308226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1" r:id="rId27"/>
    <p:sldLayoutId id="2147483672" r:id="rId28"/>
    <p:sldLayoutId id="2147483673" r:id="rId29"/>
    <p:sldLayoutId id="2147483674" r:id="rId30"/>
    <p:sldLayoutId id="2147483675" r:id="rId31"/>
    <p:sldLayoutId id="2147483676" r:id="rId32"/>
    <p:sldLayoutId id="2147483677" r:id="rId33"/>
  </p:sldLayoutIdLst>
  <p:txStyles>
    <p:titleStyle>
      <a:lvl1pPr algn="l" defTabSz="1828754"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89" indent="-457189" algn="l" defTabSz="1828754"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9" algn="l" defTabSz="1828754"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943" indent="-457189" algn="l" defTabSz="1828754"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320"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697"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074"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451"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829"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206"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54" rtl="0" eaLnBrk="1" latinLnBrk="0" hangingPunct="1">
        <a:defRPr sz="3600" kern="1200">
          <a:solidFill>
            <a:schemeClr val="tx1"/>
          </a:solidFill>
          <a:latin typeface="+mn-lt"/>
          <a:ea typeface="+mn-ea"/>
          <a:cs typeface="+mn-cs"/>
        </a:defRPr>
      </a:lvl1pPr>
      <a:lvl2pPr marL="914377" algn="l" defTabSz="1828754" rtl="0" eaLnBrk="1" latinLnBrk="0" hangingPunct="1">
        <a:defRPr sz="3600" kern="1200">
          <a:solidFill>
            <a:schemeClr val="tx1"/>
          </a:solidFill>
          <a:latin typeface="+mn-lt"/>
          <a:ea typeface="+mn-ea"/>
          <a:cs typeface="+mn-cs"/>
        </a:defRPr>
      </a:lvl2pPr>
      <a:lvl3pPr marL="1828754" algn="l" defTabSz="1828754" rtl="0" eaLnBrk="1" latinLnBrk="0" hangingPunct="1">
        <a:defRPr sz="3600" kern="1200">
          <a:solidFill>
            <a:schemeClr val="tx1"/>
          </a:solidFill>
          <a:latin typeface="+mn-lt"/>
          <a:ea typeface="+mn-ea"/>
          <a:cs typeface="+mn-cs"/>
        </a:defRPr>
      </a:lvl3pPr>
      <a:lvl4pPr marL="2743131" algn="l" defTabSz="1828754" rtl="0" eaLnBrk="1" latinLnBrk="0" hangingPunct="1">
        <a:defRPr sz="3600" kern="1200">
          <a:solidFill>
            <a:schemeClr val="tx1"/>
          </a:solidFill>
          <a:latin typeface="+mn-lt"/>
          <a:ea typeface="+mn-ea"/>
          <a:cs typeface="+mn-cs"/>
        </a:defRPr>
      </a:lvl4pPr>
      <a:lvl5pPr marL="3657509" algn="l" defTabSz="1828754" rtl="0" eaLnBrk="1" latinLnBrk="0" hangingPunct="1">
        <a:defRPr sz="3600" kern="1200">
          <a:solidFill>
            <a:schemeClr val="tx1"/>
          </a:solidFill>
          <a:latin typeface="+mn-lt"/>
          <a:ea typeface="+mn-ea"/>
          <a:cs typeface="+mn-cs"/>
        </a:defRPr>
      </a:lvl5pPr>
      <a:lvl6pPr marL="4571886" algn="l" defTabSz="1828754" rtl="0" eaLnBrk="1" latinLnBrk="0" hangingPunct="1">
        <a:defRPr sz="3600" kern="1200">
          <a:solidFill>
            <a:schemeClr val="tx1"/>
          </a:solidFill>
          <a:latin typeface="+mn-lt"/>
          <a:ea typeface="+mn-ea"/>
          <a:cs typeface="+mn-cs"/>
        </a:defRPr>
      </a:lvl6pPr>
      <a:lvl7pPr marL="5486263" algn="l" defTabSz="1828754" rtl="0" eaLnBrk="1" latinLnBrk="0" hangingPunct="1">
        <a:defRPr sz="3600" kern="1200">
          <a:solidFill>
            <a:schemeClr val="tx1"/>
          </a:solidFill>
          <a:latin typeface="+mn-lt"/>
          <a:ea typeface="+mn-ea"/>
          <a:cs typeface="+mn-cs"/>
        </a:defRPr>
      </a:lvl7pPr>
      <a:lvl8pPr marL="6400640" algn="l" defTabSz="1828754" rtl="0" eaLnBrk="1" latinLnBrk="0" hangingPunct="1">
        <a:defRPr sz="3600" kern="1200">
          <a:solidFill>
            <a:schemeClr val="tx1"/>
          </a:solidFill>
          <a:latin typeface="+mn-lt"/>
          <a:ea typeface="+mn-ea"/>
          <a:cs typeface="+mn-cs"/>
        </a:defRPr>
      </a:lvl8pPr>
      <a:lvl9pPr marL="7315017" algn="l" defTabSz="1828754"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84" userDrawn="1">
          <p15:clr>
            <a:srgbClr val="F26B43"/>
          </p15:clr>
        </p15:guide>
        <p15:guide id="2" pos="2559" userDrawn="1">
          <p15:clr>
            <a:srgbClr val="F26B43"/>
          </p15:clr>
        </p15:guide>
        <p15:guide id="3" pos="3840" userDrawn="1">
          <p15:clr>
            <a:srgbClr val="F26B43"/>
          </p15:clr>
        </p15:guide>
        <p15:guide id="4" pos="5119" userDrawn="1">
          <p15:clr>
            <a:srgbClr val="F26B43"/>
          </p15:clr>
        </p15:guide>
        <p15:guide id="5" pos="6403" userDrawn="1">
          <p15:clr>
            <a:srgbClr val="F26B43"/>
          </p15:clr>
        </p15:guide>
        <p15:guide id="6" pos="14079" userDrawn="1">
          <p15:clr>
            <a:srgbClr val="F26B43"/>
          </p15:clr>
        </p15:guide>
        <p15:guide id="7" pos="12804" userDrawn="1">
          <p15:clr>
            <a:srgbClr val="F26B43"/>
          </p15:clr>
        </p15:guide>
        <p15:guide id="8" pos="11520" userDrawn="1">
          <p15:clr>
            <a:srgbClr val="F26B43"/>
          </p15:clr>
        </p15:guide>
        <p15:guide id="9" pos="10236" userDrawn="1">
          <p15:clr>
            <a:srgbClr val="F26B43"/>
          </p15:clr>
        </p15:guide>
        <p15:guide id="10" pos="8963" userDrawn="1">
          <p15:clr>
            <a:srgbClr val="F26B43"/>
          </p15:clr>
        </p15:guide>
        <p15:guide id="11" pos="76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85649" y="1547124"/>
            <a:ext cx="19212699" cy="746358"/>
          </a:xfrm>
          <a:prstGeom prst="rect">
            <a:avLst/>
          </a:prstGeom>
        </p:spPr>
        <p:txBody>
          <a:bodyPr wrap="square" lIns="0" tIns="0" rIns="0" bIns="0">
            <a:spAutoFit/>
          </a:bodyPr>
          <a:lstStyle>
            <a:lvl1pPr>
              <a:defRPr sz="4850" b="1" i="0">
                <a:solidFill>
                  <a:srgbClr val="1D7CC7"/>
                </a:solidFill>
                <a:latin typeface="Arial"/>
                <a:cs typeface="Arial"/>
              </a:defRPr>
            </a:lvl1pPr>
          </a:lstStyle>
          <a:p>
            <a:endParaRPr/>
          </a:p>
        </p:txBody>
      </p:sp>
      <p:sp>
        <p:nvSpPr>
          <p:cNvPr id="3" name="Holder 3"/>
          <p:cNvSpPr>
            <a:spLocks noGrp="1"/>
          </p:cNvSpPr>
          <p:nvPr>
            <p:ph type="body" idx="1"/>
          </p:nvPr>
        </p:nvSpPr>
        <p:spPr>
          <a:xfrm>
            <a:off x="2678786" y="3204075"/>
            <a:ext cx="18114709" cy="530915"/>
          </a:xfrm>
          <a:prstGeom prst="rect">
            <a:avLst/>
          </a:prstGeom>
        </p:spPr>
        <p:txBody>
          <a:bodyPr wrap="square" lIns="0" tIns="0" rIns="0" bIns="0">
            <a:spAutoFit/>
          </a:bodyPr>
          <a:lstStyle>
            <a:lvl1pPr>
              <a:defRPr sz="3450" b="0" i="0">
                <a:solidFill>
                  <a:schemeClr val="bg1"/>
                </a:solidFill>
                <a:latin typeface="Arial"/>
                <a:cs typeface="Arial"/>
              </a:defRPr>
            </a:lvl1pPr>
          </a:lstStyle>
          <a:p>
            <a:endParaRPr/>
          </a:p>
        </p:txBody>
      </p:sp>
      <p:sp>
        <p:nvSpPr>
          <p:cNvPr id="4" name="Holder 4"/>
          <p:cNvSpPr>
            <a:spLocks noGrp="1"/>
          </p:cNvSpPr>
          <p:nvPr>
            <p:ph type="ftr" sz="quarter" idx="5"/>
          </p:nvPr>
        </p:nvSpPr>
        <p:spPr>
          <a:xfrm>
            <a:off x="8290560" y="12755881"/>
            <a:ext cx="78028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219201" y="12755881"/>
            <a:ext cx="56083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26/01/2024</a:t>
            </a:fld>
            <a:endParaRPr lang="en-US"/>
          </a:p>
        </p:txBody>
      </p:sp>
      <p:sp>
        <p:nvSpPr>
          <p:cNvPr id="6" name="Holder 6"/>
          <p:cNvSpPr>
            <a:spLocks noGrp="1"/>
          </p:cNvSpPr>
          <p:nvPr>
            <p:ph type="sldNum" sz="quarter" idx="7"/>
          </p:nvPr>
        </p:nvSpPr>
        <p:spPr>
          <a:xfrm>
            <a:off x="17556482" y="12755881"/>
            <a:ext cx="56083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524099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defRPr>
          <a:latin typeface="+mj-lt"/>
          <a:ea typeface="+mj-ea"/>
          <a:cs typeface="+mj-cs"/>
        </a:defRPr>
      </a:lvl1pPr>
    </p:titleStyle>
    <p:bodyStyle>
      <a:lvl1pPr marL="0">
        <a:defRPr>
          <a:latin typeface="+mn-lt"/>
          <a:ea typeface="+mn-ea"/>
          <a:cs typeface="+mn-cs"/>
        </a:defRPr>
      </a:lvl1pPr>
      <a:lvl2pPr marL="554492">
        <a:defRPr>
          <a:latin typeface="+mn-lt"/>
          <a:ea typeface="+mn-ea"/>
          <a:cs typeface="+mn-cs"/>
        </a:defRPr>
      </a:lvl2pPr>
      <a:lvl3pPr marL="1108984">
        <a:defRPr>
          <a:latin typeface="+mn-lt"/>
          <a:ea typeface="+mn-ea"/>
          <a:cs typeface="+mn-cs"/>
        </a:defRPr>
      </a:lvl3pPr>
      <a:lvl4pPr marL="1663476">
        <a:defRPr>
          <a:latin typeface="+mn-lt"/>
          <a:ea typeface="+mn-ea"/>
          <a:cs typeface="+mn-cs"/>
        </a:defRPr>
      </a:lvl4pPr>
      <a:lvl5pPr marL="2217969">
        <a:defRPr>
          <a:latin typeface="+mn-lt"/>
          <a:ea typeface="+mn-ea"/>
          <a:cs typeface="+mn-cs"/>
        </a:defRPr>
      </a:lvl5pPr>
      <a:lvl6pPr marL="2772461">
        <a:defRPr>
          <a:latin typeface="+mn-lt"/>
          <a:ea typeface="+mn-ea"/>
          <a:cs typeface="+mn-cs"/>
        </a:defRPr>
      </a:lvl6pPr>
      <a:lvl7pPr marL="3326953">
        <a:defRPr>
          <a:latin typeface="+mn-lt"/>
          <a:ea typeface="+mn-ea"/>
          <a:cs typeface="+mn-cs"/>
        </a:defRPr>
      </a:lvl7pPr>
      <a:lvl8pPr marL="3881445">
        <a:defRPr>
          <a:latin typeface="+mn-lt"/>
          <a:ea typeface="+mn-ea"/>
          <a:cs typeface="+mn-cs"/>
        </a:defRPr>
      </a:lvl8pPr>
      <a:lvl9pPr marL="4435937">
        <a:defRPr>
          <a:latin typeface="+mn-lt"/>
          <a:ea typeface="+mn-ea"/>
          <a:cs typeface="+mn-cs"/>
        </a:defRPr>
      </a:lvl9pPr>
    </p:bodyStyle>
    <p:otherStyle>
      <a:lvl1pPr marL="0">
        <a:defRPr>
          <a:latin typeface="+mn-lt"/>
          <a:ea typeface="+mn-ea"/>
          <a:cs typeface="+mn-cs"/>
        </a:defRPr>
      </a:lvl1pPr>
      <a:lvl2pPr marL="554492">
        <a:defRPr>
          <a:latin typeface="+mn-lt"/>
          <a:ea typeface="+mn-ea"/>
          <a:cs typeface="+mn-cs"/>
        </a:defRPr>
      </a:lvl2pPr>
      <a:lvl3pPr marL="1108984">
        <a:defRPr>
          <a:latin typeface="+mn-lt"/>
          <a:ea typeface="+mn-ea"/>
          <a:cs typeface="+mn-cs"/>
        </a:defRPr>
      </a:lvl3pPr>
      <a:lvl4pPr marL="1663476">
        <a:defRPr>
          <a:latin typeface="+mn-lt"/>
          <a:ea typeface="+mn-ea"/>
          <a:cs typeface="+mn-cs"/>
        </a:defRPr>
      </a:lvl4pPr>
      <a:lvl5pPr marL="2217969">
        <a:defRPr>
          <a:latin typeface="+mn-lt"/>
          <a:ea typeface="+mn-ea"/>
          <a:cs typeface="+mn-cs"/>
        </a:defRPr>
      </a:lvl5pPr>
      <a:lvl6pPr marL="2772461">
        <a:defRPr>
          <a:latin typeface="+mn-lt"/>
          <a:ea typeface="+mn-ea"/>
          <a:cs typeface="+mn-cs"/>
        </a:defRPr>
      </a:lvl6pPr>
      <a:lvl7pPr marL="3326953">
        <a:defRPr>
          <a:latin typeface="+mn-lt"/>
          <a:ea typeface="+mn-ea"/>
          <a:cs typeface="+mn-cs"/>
        </a:defRPr>
      </a:lvl7pPr>
      <a:lvl8pPr marL="3881445">
        <a:defRPr>
          <a:latin typeface="+mn-lt"/>
          <a:ea typeface="+mn-ea"/>
          <a:cs typeface="+mn-cs"/>
        </a:defRPr>
      </a:lvl8pPr>
      <a:lvl9pPr marL="443593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4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13.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1.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4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l="2289" r="2289"/>
          <a:stretch/>
        </p:blipFill>
        <p:spPr>
          <a:xfrm>
            <a:off x="6933369" y="3101"/>
            <a:ext cx="17445879" cy="13712015"/>
          </a:xfrm>
          <a:prstGeom prst="rect">
            <a:avLst/>
          </a:prstGeom>
        </p:spPr>
      </p:pic>
      <p:pic>
        <p:nvPicPr>
          <p:cNvPr id="18" name="Picture 17" descr="CDB POWER POINT-06.png"/>
          <p:cNvPicPr>
            <a:picLocks noChangeAspect="1"/>
          </p:cNvPicPr>
          <p:nvPr/>
        </p:nvPicPr>
        <p:blipFill>
          <a:blip r:embed="rId3"/>
          <a:srcRect r="59977"/>
          <a:stretch>
            <a:fillRect/>
          </a:stretch>
        </p:blipFill>
        <p:spPr>
          <a:xfrm>
            <a:off x="4771" y="3095"/>
            <a:ext cx="10206295" cy="13712013"/>
          </a:xfrm>
          <a:prstGeom prst="rect">
            <a:avLst/>
          </a:prstGeom>
        </p:spPr>
      </p:pic>
      <p:sp>
        <p:nvSpPr>
          <p:cNvPr id="12" name="Title 1">
            <a:extLst>
              <a:ext uri="{FF2B5EF4-FFF2-40B4-BE49-F238E27FC236}">
                <a16:creationId xmlns:a16="http://schemas.microsoft.com/office/drawing/2014/main" id="{7DDB772D-B356-4E69-BD56-DF8BC621BBB3}"/>
              </a:ext>
            </a:extLst>
          </p:cNvPr>
          <p:cNvSpPr txBox="1">
            <a:spLocks/>
          </p:cNvSpPr>
          <p:nvPr/>
        </p:nvSpPr>
        <p:spPr>
          <a:xfrm>
            <a:off x="1032948" y="1741418"/>
            <a:ext cx="8598211" cy="6771812"/>
          </a:xfrm>
          <a:prstGeom prst="rect">
            <a:avLst/>
          </a:prstGeom>
        </p:spPr>
        <p:txBody>
          <a:bodyPr vert="horz" lIns="182856" tIns="91428" rIns="182856" bIns="91428" rtlCol="0" anchor="ctr">
            <a:noAutofit/>
          </a:bodyPr>
          <a:lstStyle/>
          <a:p>
            <a:pPr algn="r" defTabSz="914264">
              <a:lnSpc>
                <a:spcPct val="120000"/>
              </a:lnSpc>
              <a:spcBef>
                <a:spcPct val="0"/>
              </a:spcBef>
              <a:defRPr/>
            </a:pPr>
            <a:r>
              <a:rPr lang="en-US" sz="6000" b="1" cap="all">
                <a:solidFill>
                  <a:srgbClr val="FFD100"/>
                </a:solidFill>
                <a:latin typeface="Arial" panose="020B0604020202020204" pitchFamily="34" charset="0"/>
                <a:cs typeface="Arial" panose="020B0604020202020204" pitchFamily="34" charset="0"/>
              </a:rPr>
              <a:t>Blueprints for Success: Harnessing Blue Green Economies in Small Island Developing States</a:t>
            </a:r>
            <a:endParaRPr lang="en-GB" sz="6000" b="1" cap="all">
              <a:solidFill>
                <a:srgbClr val="FFD100"/>
              </a:solidFill>
              <a:latin typeface="Arial" panose="020B060402020202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054EF370-6CC2-417C-8AF0-BD7CC4014F04}"/>
              </a:ext>
            </a:extLst>
          </p:cNvPr>
          <p:cNvSpPr txBox="1">
            <a:spLocks/>
          </p:cNvSpPr>
          <p:nvPr/>
        </p:nvSpPr>
        <p:spPr>
          <a:xfrm>
            <a:off x="635173" y="11058980"/>
            <a:ext cx="8598212" cy="1741857"/>
          </a:xfrm>
          <a:prstGeom prst="rect">
            <a:avLst/>
          </a:prstGeom>
        </p:spPr>
        <p:txBody>
          <a:bodyPr vert="horz" lIns="182856" tIns="91428" rIns="182856" bIns="91428" rtlCol="0">
            <a:noAutofit/>
          </a:bodyPr>
          <a:lstStyle/>
          <a:p>
            <a:pPr algn="r" defTabSz="914264">
              <a:spcBef>
                <a:spcPct val="20000"/>
              </a:spcBef>
              <a:defRPr/>
            </a:pPr>
            <a:r>
              <a:rPr lang="en-US" sz="4000">
                <a:solidFill>
                  <a:srgbClr val="FFFFFF"/>
                </a:solidFill>
                <a:latin typeface="Arial" panose="020B0604020202020204" pitchFamily="34" charset="0"/>
                <a:cs typeface="Arial" panose="020B0604020202020204" pitchFamily="34" charset="0"/>
              </a:rPr>
              <a:t>Therese Turner-Jones,</a:t>
            </a:r>
          </a:p>
          <a:p>
            <a:pPr algn="r" defTabSz="914264">
              <a:spcBef>
                <a:spcPct val="20000"/>
              </a:spcBef>
              <a:defRPr/>
            </a:pPr>
            <a:r>
              <a:rPr lang="en-US" sz="4000">
                <a:solidFill>
                  <a:srgbClr val="FFFFFF"/>
                </a:solidFill>
                <a:latin typeface="Arial" panose="020B0604020202020204" pitchFamily="34" charset="0"/>
                <a:cs typeface="Arial" panose="020B0604020202020204" pitchFamily="34" charset="0"/>
              </a:rPr>
              <a:t>Director, Projects Department</a:t>
            </a:r>
            <a:endParaRPr lang="en-GB" sz="4000">
              <a:solidFill>
                <a:srgbClr val="FFFFFF"/>
              </a:solidFill>
              <a:latin typeface="Arial" panose="020B0604020202020204" pitchFamily="34" charset="0"/>
              <a:cs typeface="Arial" panose="020B0604020202020204" pitchFamily="34" charset="0"/>
            </a:endParaRPr>
          </a:p>
        </p:txBody>
      </p:sp>
      <p:pic>
        <p:nvPicPr>
          <p:cNvPr id="9" name="Picture 8" descr="CDB POWER POINT-07.png">
            <a:extLst>
              <a:ext uri="{FF2B5EF4-FFF2-40B4-BE49-F238E27FC236}">
                <a16:creationId xmlns:a16="http://schemas.microsoft.com/office/drawing/2014/main" id="{FD94528F-F8FC-E3AB-278B-45FE99B299A3}"/>
              </a:ext>
            </a:extLst>
          </p:cNvPr>
          <p:cNvPicPr>
            <a:picLocks noChangeAspect="1"/>
          </p:cNvPicPr>
          <p:nvPr/>
        </p:nvPicPr>
        <p:blipFill>
          <a:blip r:embed="rId4"/>
          <a:srcRect l="21868" t="14671" r="21868" b="65060"/>
          <a:stretch>
            <a:fillRect/>
          </a:stretch>
        </p:blipFill>
        <p:spPr>
          <a:xfrm rot="16200000">
            <a:off x="15878240" y="4702693"/>
            <a:ext cx="2833817" cy="14168162"/>
          </a:xfrm>
          <a:prstGeom prst="rect">
            <a:avLst/>
          </a:prstGeom>
        </p:spPr>
      </p:pic>
      <p:pic>
        <p:nvPicPr>
          <p:cNvPr id="14" name="Picture 13">
            <a:extLst>
              <a:ext uri="{FF2B5EF4-FFF2-40B4-BE49-F238E27FC236}">
                <a16:creationId xmlns:a16="http://schemas.microsoft.com/office/drawing/2014/main" id="{78EA1D11-4B59-C09B-3DF7-FBC717F27D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1859103" y="10941013"/>
            <a:ext cx="1889724" cy="18897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3145" y="-101600"/>
            <a:ext cx="24382287" cy="13713322"/>
          </a:xfrm>
          <a:prstGeom prst="rect">
            <a:avLst/>
          </a:prstGeom>
        </p:spPr>
      </p:pic>
      <p:pic>
        <p:nvPicPr>
          <p:cNvPr id="6" name="object 6"/>
          <p:cNvPicPr/>
          <p:nvPr/>
        </p:nvPicPr>
        <p:blipFill>
          <a:blip r:embed="rId3" cstate="print"/>
          <a:stretch>
            <a:fillRect/>
          </a:stretch>
        </p:blipFill>
        <p:spPr>
          <a:xfrm>
            <a:off x="22688882" y="12019961"/>
            <a:ext cx="1440260" cy="1440708"/>
          </a:xfrm>
          <a:prstGeom prst="rect">
            <a:avLst/>
          </a:prstGeom>
        </p:spPr>
      </p:pic>
      <p:sp>
        <p:nvSpPr>
          <p:cNvPr id="8" name="object 8"/>
          <p:cNvSpPr txBox="1"/>
          <p:nvPr/>
        </p:nvSpPr>
        <p:spPr>
          <a:xfrm>
            <a:off x="10153951" y="3157329"/>
            <a:ext cx="12876341" cy="8711579"/>
          </a:xfrm>
          <a:prstGeom prst="rect">
            <a:avLst/>
          </a:prstGeom>
        </p:spPr>
        <p:txBody>
          <a:bodyPr vert="horz" wrap="square" lIns="0" tIns="14632" rIns="0" bIns="0" rtlCol="0">
            <a:spAutoFit/>
          </a:bodyPr>
          <a:lstStyle/>
          <a:p>
            <a:pPr marL="586903" marR="6161" indent="-571500" algn="just" defTabSz="1108984">
              <a:lnSpc>
                <a:spcPct val="112700"/>
              </a:lnSpc>
              <a:spcBef>
                <a:spcPts val="115"/>
              </a:spcBef>
              <a:buFont typeface="Arial" panose="020B0604020202020204" pitchFamily="34" charset="0"/>
              <a:buChar char="•"/>
            </a:pPr>
            <a:r>
              <a:rPr lang="en-US" sz="4184" kern="0">
                <a:solidFill>
                  <a:sysClr val="windowText" lastClr="000000"/>
                </a:solidFill>
                <a:latin typeface="Arial"/>
                <a:cs typeface="Arial"/>
              </a:rPr>
              <a:t>The experience from other regions shows that the fund will first have to be capitalized with concessional resources (e.g. from GCF and CDB) but should be able to transition toward more commercial financing in subsequent rounds once a track record of successful investments has been established. </a:t>
            </a:r>
          </a:p>
          <a:p>
            <a:pPr marL="15403" marR="6161" algn="just" defTabSz="1108984">
              <a:lnSpc>
                <a:spcPct val="112700"/>
              </a:lnSpc>
              <a:spcBef>
                <a:spcPts val="115"/>
              </a:spcBef>
            </a:pPr>
            <a:endParaRPr lang="en-US" sz="4184" kern="0">
              <a:solidFill>
                <a:sysClr val="windowText" lastClr="000000"/>
              </a:solidFill>
              <a:latin typeface="Arial"/>
              <a:cs typeface="Arial"/>
            </a:endParaRPr>
          </a:p>
          <a:p>
            <a:pPr marL="586903" marR="6161" indent="-571500" algn="just" defTabSz="1108984">
              <a:lnSpc>
                <a:spcPct val="112700"/>
              </a:lnSpc>
              <a:spcBef>
                <a:spcPts val="115"/>
              </a:spcBef>
              <a:buFont typeface="Arial" panose="020B0604020202020204" pitchFamily="34" charset="0"/>
              <a:buChar char="•"/>
            </a:pPr>
            <a:r>
              <a:rPr lang="en-US" sz="4184" kern="0">
                <a:solidFill>
                  <a:sysClr val="windowText" lastClr="000000"/>
                </a:solidFill>
                <a:latin typeface="Arial"/>
                <a:cs typeface="Arial"/>
              </a:rPr>
              <a:t>In such instances, concessional public sector funding can be used as a ‘bridge to bankability’ – but only if it is used strategically and the providers are willing to shoulder some of the risk.</a:t>
            </a:r>
          </a:p>
        </p:txBody>
      </p:sp>
      <p:sp>
        <p:nvSpPr>
          <p:cNvPr id="5" name="object 7">
            <a:extLst>
              <a:ext uri="{FF2B5EF4-FFF2-40B4-BE49-F238E27FC236}">
                <a16:creationId xmlns:a16="http://schemas.microsoft.com/office/drawing/2014/main" id="{20BA0BEC-728A-BD2B-AF4D-6E178AFF6990}"/>
              </a:ext>
            </a:extLst>
          </p:cNvPr>
          <p:cNvSpPr txBox="1">
            <a:spLocks/>
          </p:cNvSpPr>
          <p:nvPr/>
        </p:nvSpPr>
        <p:spPr>
          <a:xfrm>
            <a:off x="0" y="907224"/>
            <a:ext cx="24382287" cy="920949"/>
          </a:xfrm>
          <a:prstGeom prst="rect">
            <a:avLst/>
          </a:prstGeom>
        </p:spPr>
        <p:txBody>
          <a:bodyPr vert="horz" wrap="square" lIns="0" tIns="221797" rIns="0" bIns="0" rtlCol="0">
            <a:spAutoFit/>
          </a:bodyPr>
          <a:lstStyle>
            <a:lvl1pPr>
              <a:defRPr sz="5882" b="1" i="0">
                <a:solidFill>
                  <a:srgbClr val="1D7CC7"/>
                </a:solidFill>
                <a:latin typeface="Arial"/>
                <a:ea typeface="+mj-ea"/>
                <a:cs typeface="Arial"/>
              </a:defRPr>
            </a:lvl1pPr>
          </a:lstStyle>
          <a:p>
            <a:pPr marL="15403" marR="6161" algn="ctr" defTabSz="914400">
              <a:lnSpc>
                <a:spcPct val="77400"/>
              </a:lnSpc>
              <a:spcBef>
                <a:spcPts val="1746"/>
              </a:spcBef>
            </a:pPr>
            <a:r>
              <a:rPr lang="en-US" i="1" kern="0">
                <a:solidFill>
                  <a:srgbClr val="194496"/>
                </a:solidFill>
              </a:rPr>
              <a:t>Caribbean Investment Window</a:t>
            </a:r>
          </a:p>
        </p:txBody>
      </p:sp>
      <p:pic>
        <p:nvPicPr>
          <p:cNvPr id="11" name="Picture 10">
            <a:extLst>
              <a:ext uri="{FF2B5EF4-FFF2-40B4-BE49-F238E27FC236}">
                <a16:creationId xmlns:a16="http://schemas.microsoft.com/office/drawing/2014/main" id="{3036A536-9E50-52A1-DD81-CB2C0BF9A0F7}"/>
              </a:ext>
            </a:extLst>
          </p:cNvPr>
          <p:cNvPicPr>
            <a:picLocks noChangeAspect="1"/>
          </p:cNvPicPr>
          <p:nvPr/>
        </p:nvPicPr>
        <p:blipFill>
          <a:blip r:embed="rId4"/>
          <a:stretch>
            <a:fillRect/>
          </a:stretch>
        </p:blipFill>
        <p:spPr>
          <a:xfrm>
            <a:off x="621443" y="3849687"/>
            <a:ext cx="9064644" cy="6564313"/>
          </a:xfrm>
          <a:prstGeom prst="rect">
            <a:avLst/>
          </a:prstGeom>
          <a:ln>
            <a:noFill/>
          </a:ln>
          <a:effectLst>
            <a:softEdge rad="112500"/>
          </a:effectLst>
        </p:spPr>
      </p:pic>
    </p:spTree>
    <p:extLst>
      <p:ext uri="{BB962C8B-B14F-4D97-AF65-F5344CB8AC3E}">
        <p14:creationId xmlns:p14="http://schemas.microsoft.com/office/powerpoint/2010/main" val="40481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713" y="-88900"/>
            <a:ext cx="24382287" cy="13713322"/>
          </a:xfrm>
          <a:prstGeom prst="rect">
            <a:avLst/>
          </a:prstGeom>
        </p:spPr>
      </p:pic>
      <p:grpSp>
        <p:nvGrpSpPr>
          <p:cNvPr id="3" name="object 3"/>
          <p:cNvGrpSpPr/>
          <p:nvPr/>
        </p:nvGrpSpPr>
        <p:grpSpPr>
          <a:xfrm>
            <a:off x="419100" y="3905606"/>
            <a:ext cx="24129142" cy="9516963"/>
            <a:chOff x="-705" y="3251731"/>
            <a:chExt cx="19895371" cy="7847088"/>
          </a:xfrm>
        </p:grpSpPr>
        <p:pic>
          <p:nvPicPr>
            <p:cNvPr id="4" name="object 4" descr="Young woman thinking"/>
            <p:cNvPicPr/>
            <p:nvPr/>
          </p:nvPicPr>
          <p:blipFill>
            <a:blip r:embed="rId4" cstate="print">
              <a:extLst>
                <a:ext uri="{28A0092B-C50C-407E-A947-70E740481C1C}">
                  <a14:useLocalDpi xmlns:a14="http://schemas.microsoft.com/office/drawing/2010/main" val="0"/>
                </a:ext>
              </a:extLst>
            </a:blip>
            <a:srcRect/>
            <a:stretch/>
          </p:blipFill>
          <p:spPr>
            <a:xfrm>
              <a:off x="-705" y="3251731"/>
              <a:ext cx="5982110" cy="4657075"/>
            </a:xfrm>
            <a:prstGeom prst="rect">
              <a:avLst/>
            </a:prstGeom>
          </p:spPr>
        </p:pic>
        <p:pic>
          <p:nvPicPr>
            <p:cNvPr id="6" name="object 6"/>
            <p:cNvPicPr/>
            <p:nvPr/>
          </p:nvPicPr>
          <p:blipFill>
            <a:blip r:embed="rId5" cstate="print"/>
            <a:stretch>
              <a:fillRect/>
            </a:stretch>
          </p:blipFill>
          <p:spPr>
            <a:xfrm>
              <a:off x="18707118" y="9910902"/>
              <a:ext cx="1187548" cy="1187917"/>
            </a:xfrm>
            <a:prstGeom prst="rect">
              <a:avLst/>
            </a:prstGeom>
          </p:spPr>
        </p:pic>
      </p:grpSp>
      <p:sp>
        <p:nvSpPr>
          <p:cNvPr id="8" name="object 8"/>
          <p:cNvSpPr txBox="1"/>
          <p:nvPr/>
        </p:nvSpPr>
        <p:spPr>
          <a:xfrm>
            <a:off x="8208827" y="2943226"/>
            <a:ext cx="15200185" cy="8737227"/>
          </a:xfrm>
          <a:prstGeom prst="rect">
            <a:avLst/>
          </a:prstGeom>
        </p:spPr>
        <p:txBody>
          <a:bodyPr vert="horz" wrap="square" lIns="0" tIns="14632" rIns="0" bIns="0" rtlCol="0">
            <a:spAutoFit/>
          </a:bodyPr>
          <a:lstStyle/>
          <a:p>
            <a:pPr marL="586903" marR="6161" indent="-571500" algn="just" defTabSz="1108984">
              <a:lnSpc>
                <a:spcPct val="112700"/>
              </a:lnSpc>
              <a:spcBef>
                <a:spcPts val="115"/>
              </a:spcBef>
              <a:buFont typeface="Arial" panose="020B0604020202020204" pitchFamily="34" charset="0"/>
              <a:buChar char="•"/>
            </a:pPr>
            <a:r>
              <a:rPr lang="en-US" sz="4184" kern="0">
                <a:solidFill>
                  <a:sysClr val="windowText" lastClr="000000"/>
                </a:solidFill>
                <a:latin typeface="Arial"/>
                <a:cs typeface="Arial"/>
              </a:rPr>
              <a:t>identify PPP models that deliver revenues and returns while simultaneously supporting our blue economy objectives. </a:t>
            </a:r>
          </a:p>
          <a:p>
            <a:pPr marL="15403" marR="6161" algn="just" defTabSz="1108984">
              <a:lnSpc>
                <a:spcPct val="112700"/>
              </a:lnSpc>
              <a:spcBef>
                <a:spcPts val="115"/>
              </a:spcBef>
            </a:pPr>
            <a:endParaRPr lang="en-US" sz="4184" kern="0">
              <a:solidFill>
                <a:sysClr val="windowText" lastClr="000000"/>
              </a:solidFill>
              <a:latin typeface="Arial"/>
              <a:cs typeface="Arial"/>
            </a:endParaRPr>
          </a:p>
          <a:p>
            <a:pPr marL="586903" marR="6161" indent="-571500" algn="just" defTabSz="1108984">
              <a:lnSpc>
                <a:spcPct val="112700"/>
              </a:lnSpc>
              <a:spcBef>
                <a:spcPts val="115"/>
              </a:spcBef>
              <a:buFont typeface="Arial" panose="020B0604020202020204" pitchFamily="34" charset="0"/>
              <a:buChar char="•"/>
            </a:pPr>
            <a:r>
              <a:rPr lang="en-US" sz="4184" kern="0">
                <a:solidFill>
                  <a:sysClr val="windowText" lastClr="000000"/>
                </a:solidFill>
                <a:latin typeface="Arial"/>
                <a:cs typeface="Arial"/>
              </a:rPr>
              <a:t>Under the agreed PPP arrangement, a modest portion of the revenues will be recouped by the firm, providing the resources needed to continue mapping additional plots and generating more offsets while also providing returns for investors.</a:t>
            </a:r>
          </a:p>
          <a:p>
            <a:pPr marL="15403" marR="6161" algn="just" defTabSz="1108984">
              <a:lnSpc>
                <a:spcPct val="112700"/>
              </a:lnSpc>
              <a:spcBef>
                <a:spcPts val="115"/>
              </a:spcBef>
            </a:pPr>
            <a:endParaRPr lang="en-US" sz="4184" kern="0">
              <a:solidFill>
                <a:sysClr val="windowText" lastClr="000000"/>
              </a:solidFill>
              <a:latin typeface="Arial"/>
              <a:cs typeface="Arial"/>
            </a:endParaRPr>
          </a:p>
          <a:p>
            <a:pPr marL="586903" marR="6161" indent="-571500" algn="just" defTabSz="1108984">
              <a:lnSpc>
                <a:spcPct val="112700"/>
              </a:lnSpc>
              <a:spcBef>
                <a:spcPts val="115"/>
              </a:spcBef>
              <a:buFont typeface="Arial" panose="020B0604020202020204" pitchFamily="34" charset="0"/>
              <a:buChar char="•"/>
            </a:pPr>
            <a:r>
              <a:rPr lang="en-US" sz="4184" kern="0">
                <a:solidFill>
                  <a:sysClr val="windowText" lastClr="000000"/>
                </a:solidFill>
                <a:latin typeface="Arial"/>
                <a:cs typeface="Arial"/>
              </a:rPr>
              <a:t>most of the revenues will be channeled into a sovereign fund and used to support additional SDG-aligned investments in the country. These are the types of innovative PPP models that we should be considering and pursuing across the region.</a:t>
            </a:r>
          </a:p>
        </p:txBody>
      </p:sp>
      <p:sp>
        <p:nvSpPr>
          <p:cNvPr id="5" name="object 7">
            <a:extLst>
              <a:ext uri="{FF2B5EF4-FFF2-40B4-BE49-F238E27FC236}">
                <a16:creationId xmlns:a16="http://schemas.microsoft.com/office/drawing/2014/main" id="{20BA0BEC-728A-BD2B-AF4D-6E178AFF6990}"/>
              </a:ext>
            </a:extLst>
          </p:cNvPr>
          <p:cNvSpPr txBox="1">
            <a:spLocks/>
          </p:cNvSpPr>
          <p:nvPr/>
        </p:nvSpPr>
        <p:spPr>
          <a:xfrm>
            <a:off x="5283201" y="173664"/>
            <a:ext cx="14947042" cy="920949"/>
          </a:xfrm>
          <a:prstGeom prst="rect">
            <a:avLst/>
          </a:prstGeom>
        </p:spPr>
        <p:txBody>
          <a:bodyPr vert="horz" wrap="square" lIns="0" tIns="221797" rIns="0" bIns="0" rtlCol="0">
            <a:spAutoFit/>
          </a:bodyPr>
          <a:lstStyle>
            <a:lvl1pPr>
              <a:defRPr sz="5882" b="1" i="0">
                <a:solidFill>
                  <a:srgbClr val="1D7CC7"/>
                </a:solidFill>
                <a:latin typeface="Arial"/>
                <a:ea typeface="+mj-ea"/>
                <a:cs typeface="Arial"/>
              </a:defRPr>
            </a:lvl1pPr>
          </a:lstStyle>
          <a:p>
            <a:pPr marL="15403" marR="6161" defTabSz="914400">
              <a:lnSpc>
                <a:spcPct val="77400"/>
              </a:lnSpc>
              <a:spcBef>
                <a:spcPts val="1746"/>
              </a:spcBef>
            </a:pPr>
            <a:r>
              <a:rPr lang="en-US" kern="0">
                <a:solidFill>
                  <a:srgbClr val="194496"/>
                </a:solidFill>
              </a:rPr>
              <a:t>Incentivizing private sector participation</a:t>
            </a:r>
          </a:p>
        </p:txBody>
      </p:sp>
    </p:spTree>
    <p:extLst>
      <p:ext uri="{BB962C8B-B14F-4D97-AF65-F5344CB8AC3E}">
        <p14:creationId xmlns:p14="http://schemas.microsoft.com/office/powerpoint/2010/main" val="1827929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4B76B6-57F3-F344-AA91-08A7202E93F2}"/>
              </a:ext>
            </a:extLst>
          </p:cNvPr>
          <p:cNvSpPr/>
          <p:nvPr/>
        </p:nvSpPr>
        <p:spPr>
          <a:xfrm>
            <a:off x="-596900" y="-43647"/>
            <a:ext cx="24560912" cy="13803294"/>
          </a:xfrm>
          <a:prstGeom prst="rect">
            <a:avLst/>
          </a:prstGeom>
          <a:solidFill>
            <a:srgbClr val="031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6">
            <a:extLst>
              <a:ext uri="{FF2B5EF4-FFF2-40B4-BE49-F238E27FC236}">
                <a16:creationId xmlns:a16="http://schemas.microsoft.com/office/drawing/2014/main" id="{99505CDF-AA8D-C940-9762-BD61BF16FE17}"/>
              </a:ext>
            </a:extLst>
          </p:cNvPr>
          <p:cNvSpPr txBox="1"/>
          <p:nvPr/>
        </p:nvSpPr>
        <p:spPr>
          <a:xfrm>
            <a:off x="642135" y="427822"/>
            <a:ext cx="24300665" cy="1446550"/>
          </a:xfrm>
          <a:prstGeom prst="rect">
            <a:avLst/>
          </a:prstGeom>
          <a:noFill/>
          <a:effectLst/>
        </p:spPr>
        <p:txBody>
          <a:bodyPr wrap="square" rtlCol="0">
            <a:spAutoFit/>
          </a:bodyPr>
          <a:lstStyle>
            <a:defPPr>
              <a:defRPr lang="en-US"/>
            </a:defPPr>
            <a:lvl1pPr>
              <a:defRPr sz="9600" b="1">
                <a:solidFill>
                  <a:srgbClr val="E6AB03"/>
                </a:solidFill>
                <a:latin typeface="Futura LT" panose="02000503000000000000" pitchFamily="2" charset="0"/>
                <a:cs typeface="FUTURA MEDIUM" panose="020B0602020204020303" pitchFamily="34" charset="-79"/>
              </a:defRPr>
            </a:lvl1pPr>
          </a:lstStyle>
          <a:p>
            <a:pPr algn="ctr"/>
            <a:r>
              <a:rPr lang="en-US" sz="8800">
                <a:solidFill>
                  <a:srgbClr val="FFD100"/>
                </a:solidFill>
                <a:latin typeface="Arial" panose="020B0604020202020204" pitchFamily="34" charset="0"/>
                <a:cs typeface="Arial" panose="020B0604020202020204" pitchFamily="34" charset="0"/>
              </a:rPr>
              <a:t>Hindrances to the Blue Economy</a:t>
            </a:r>
            <a:endParaRPr lang="en-US" sz="8800" b="0">
              <a:solidFill>
                <a:srgbClr val="FFD1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0A6853F-BCBE-084E-A8D4-106DEA2276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0642" y="3162302"/>
            <a:ext cx="799996" cy="939678"/>
          </a:xfrm>
          <a:prstGeom prst="rect">
            <a:avLst/>
          </a:prstGeom>
        </p:spPr>
      </p:pic>
      <p:pic>
        <p:nvPicPr>
          <p:cNvPr id="13" name="Picture 12">
            <a:extLst>
              <a:ext uri="{FF2B5EF4-FFF2-40B4-BE49-F238E27FC236}">
                <a16:creationId xmlns:a16="http://schemas.microsoft.com/office/drawing/2014/main" id="{A65FB210-3E62-0140-ABA0-076E8DAC3B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5527" y="7347048"/>
            <a:ext cx="787297" cy="939678"/>
          </a:xfrm>
          <a:prstGeom prst="rect">
            <a:avLst/>
          </a:prstGeom>
        </p:spPr>
      </p:pic>
      <p:sp>
        <p:nvSpPr>
          <p:cNvPr id="12" name="TextBox 11">
            <a:extLst>
              <a:ext uri="{FF2B5EF4-FFF2-40B4-BE49-F238E27FC236}">
                <a16:creationId xmlns:a16="http://schemas.microsoft.com/office/drawing/2014/main" id="{28ACF456-32D0-8349-B6B5-3DD194C3B790}"/>
              </a:ext>
            </a:extLst>
          </p:cNvPr>
          <p:cNvSpPr txBox="1"/>
          <p:nvPr/>
        </p:nvSpPr>
        <p:spPr>
          <a:xfrm>
            <a:off x="4014581" y="2973554"/>
            <a:ext cx="17969119" cy="8094524"/>
          </a:xfrm>
          <a:prstGeom prst="rect">
            <a:avLst/>
          </a:prstGeom>
          <a:noFill/>
        </p:spPr>
        <p:txBody>
          <a:bodyPr wrap="square" rtlCol="0">
            <a:spAutoFit/>
          </a:bodyPr>
          <a:lstStyle>
            <a:defPPr>
              <a:defRPr lang="en-US"/>
            </a:defPPr>
            <a:lvl1pPr>
              <a:defRPr sz="4000">
                <a:solidFill>
                  <a:srgbClr val="00B0F0"/>
                </a:solidFill>
                <a:latin typeface="Futura LT" panose="02000503000000000000" pitchFamily="2" charset="0"/>
                <a:cs typeface="Arial" panose="020B0604020202020204" pitchFamily="34" charset="0"/>
              </a:defRPr>
            </a:lvl1pPr>
          </a:lstStyle>
          <a:p>
            <a:r>
              <a:rPr lang="en-US">
                <a:solidFill>
                  <a:schemeClr val="bg1"/>
                </a:solidFill>
                <a:latin typeface="Arial" panose="020B0604020202020204" pitchFamily="34" charset="0"/>
              </a:rPr>
              <a:t>When debt-service obligations are high, governments are unable to invest in Blue growth.</a:t>
            </a:r>
          </a:p>
          <a:p>
            <a:endParaRPr lang="en-US">
              <a:solidFill>
                <a:schemeClr val="bg1"/>
              </a:solidFill>
              <a:latin typeface="Arial" panose="020B0604020202020204" pitchFamily="34" charset="0"/>
            </a:endParaRPr>
          </a:p>
          <a:p>
            <a:r>
              <a:rPr lang="en-US">
                <a:solidFill>
                  <a:schemeClr val="bg1"/>
                </a:solidFill>
                <a:latin typeface="Arial" panose="020B0604020202020204" pitchFamily="34" charset="0"/>
              </a:rPr>
              <a:t>Local financial institutions perceive blue economy investment opportunities as risky.</a:t>
            </a:r>
          </a:p>
          <a:p>
            <a:endParaRPr lang="en-US">
              <a:solidFill>
                <a:schemeClr val="bg1"/>
              </a:solidFill>
              <a:latin typeface="Arial" panose="020B0604020202020204" pitchFamily="34" charset="0"/>
            </a:endParaRPr>
          </a:p>
          <a:p>
            <a:r>
              <a:rPr lang="en-US">
                <a:solidFill>
                  <a:schemeClr val="bg1"/>
                </a:solidFill>
                <a:latin typeface="Arial" panose="020B0604020202020204" pitchFamily="34" charset="0"/>
              </a:rPr>
              <a:t>UN recommends the following initiatives to support the delivery of blue economy initiatives:</a:t>
            </a:r>
          </a:p>
          <a:p>
            <a:endParaRPr lang="en-US">
              <a:solidFill>
                <a:schemeClr val="bg1"/>
              </a:solidFill>
              <a:latin typeface="Arial" panose="020B0604020202020204" pitchFamily="34" charset="0"/>
            </a:endParaRPr>
          </a:p>
          <a:p>
            <a:pPr marL="571500" indent="-571500">
              <a:buFont typeface="Arial" panose="020B0604020202020204" pitchFamily="34" charset="0"/>
              <a:buChar char="•"/>
            </a:pPr>
            <a:r>
              <a:rPr lang="en-US">
                <a:solidFill>
                  <a:schemeClr val="bg1"/>
                </a:solidFill>
                <a:latin typeface="Arial" panose="020B0604020202020204" pitchFamily="34" charset="0"/>
              </a:rPr>
              <a:t>Greater incentive-based private sector investment</a:t>
            </a:r>
          </a:p>
          <a:p>
            <a:pPr marL="571500" indent="-571500">
              <a:buFont typeface="Arial" panose="020B0604020202020204" pitchFamily="34" charset="0"/>
              <a:buChar char="•"/>
            </a:pPr>
            <a:r>
              <a:rPr lang="en-US">
                <a:solidFill>
                  <a:schemeClr val="bg1"/>
                </a:solidFill>
                <a:latin typeface="Arial" panose="020B0604020202020204" pitchFamily="34" charset="0"/>
              </a:rPr>
              <a:t>Public -private partnerships (PPPs)</a:t>
            </a:r>
          </a:p>
          <a:p>
            <a:pPr marL="571500" indent="-571500">
              <a:buFont typeface="Arial" panose="020B0604020202020204" pitchFamily="34" charset="0"/>
              <a:buChar char="•"/>
            </a:pPr>
            <a:r>
              <a:rPr lang="en-US">
                <a:solidFill>
                  <a:schemeClr val="bg1"/>
                </a:solidFill>
                <a:latin typeface="Arial" panose="020B0604020202020204" pitchFamily="34" charset="0"/>
              </a:rPr>
              <a:t>Venture capital Financing. </a:t>
            </a:r>
          </a:p>
          <a:p>
            <a:endParaRPr lang="en-US">
              <a:solidFill>
                <a:schemeClr val="bg1"/>
              </a:solidFill>
              <a:latin typeface="Arial" panose="020B0604020202020204" pitchFamily="34" charset="0"/>
            </a:endParaRPr>
          </a:p>
        </p:txBody>
      </p:sp>
      <p:pic>
        <p:nvPicPr>
          <p:cNvPr id="9" name="Picture 8">
            <a:extLst>
              <a:ext uri="{FF2B5EF4-FFF2-40B4-BE49-F238E27FC236}">
                <a16:creationId xmlns:a16="http://schemas.microsoft.com/office/drawing/2014/main" id="{976BA3D3-C61C-4BC3-9617-3B66B80B8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31" y="5248326"/>
            <a:ext cx="799996" cy="952376"/>
          </a:xfrm>
          <a:prstGeom prst="rect">
            <a:avLst/>
          </a:prstGeom>
        </p:spPr>
      </p:pic>
      <p:pic>
        <p:nvPicPr>
          <p:cNvPr id="11" name="Picture 10">
            <a:extLst>
              <a:ext uri="{FF2B5EF4-FFF2-40B4-BE49-F238E27FC236}">
                <a16:creationId xmlns:a16="http://schemas.microsoft.com/office/drawing/2014/main" id="{8537EE1D-CFA2-9B25-7B94-5ECC8EE24DA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1674443" y="11127498"/>
            <a:ext cx="2087926" cy="2087926"/>
          </a:xfrm>
          <a:prstGeom prst="rect">
            <a:avLst/>
          </a:prstGeom>
        </p:spPr>
      </p:pic>
    </p:spTree>
    <p:extLst>
      <p:ext uri="{BB962C8B-B14F-4D97-AF65-F5344CB8AC3E}">
        <p14:creationId xmlns:p14="http://schemas.microsoft.com/office/powerpoint/2010/main" val="276808963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3" name="Picture 2" descr="A person smiling outside&#10;&#10;Description automatically generated with low confidence">
            <a:extLst>
              <a:ext uri="{FF2B5EF4-FFF2-40B4-BE49-F238E27FC236}">
                <a16:creationId xmlns:a16="http://schemas.microsoft.com/office/drawing/2014/main" id="{505C40A5-90F8-4850-AFDE-709FBD65EC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104"/>
          <a:stretch/>
        </p:blipFill>
        <p:spPr>
          <a:xfrm>
            <a:off x="5638074" y="901"/>
            <a:ext cx="18745935" cy="13714215"/>
          </a:xfrm>
          <a:prstGeom prst="rect">
            <a:avLst/>
          </a:prstGeom>
        </p:spPr>
      </p:pic>
      <p:sp>
        <p:nvSpPr>
          <p:cNvPr id="5" name="Rectangle 4">
            <a:extLst>
              <a:ext uri="{FF2B5EF4-FFF2-40B4-BE49-F238E27FC236}">
                <a16:creationId xmlns:a16="http://schemas.microsoft.com/office/drawing/2014/main" id="{511FE848-6818-9D48-810D-A0D12E7800D8}"/>
              </a:ext>
            </a:extLst>
          </p:cNvPr>
          <p:cNvSpPr/>
          <p:nvPr/>
        </p:nvSpPr>
        <p:spPr>
          <a:xfrm>
            <a:off x="-360899" y="893"/>
            <a:ext cx="5998966" cy="13714215"/>
          </a:xfrm>
          <a:prstGeom prst="rect">
            <a:avLst/>
          </a:prstGeom>
          <a:solidFill>
            <a:schemeClr val="bg2"/>
          </a:solidFill>
          <a:ln>
            <a:noFill/>
          </a:ln>
          <a:effectLst>
            <a:outerShdw blurRad="528439" dist="254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D9433613-5732-4A5D-931F-2B264A03B062}"/>
              </a:ext>
            </a:extLst>
          </p:cNvPr>
          <p:cNvSpPr txBox="1"/>
          <p:nvPr/>
        </p:nvSpPr>
        <p:spPr>
          <a:xfrm>
            <a:off x="87882" y="5272950"/>
            <a:ext cx="5101390" cy="3170099"/>
          </a:xfrm>
          <a:prstGeom prst="rect">
            <a:avLst/>
          </a:prstGeom>
          <a:noFill/>
        </p:spPr>
        <p:txBody>
          <a:bodyPr wrap="square" rtlCol="0">
            <a:spAutoFit/>
          </a:bodyPr>
          <a:lstStyle/>
          <a:p>
            <a:r>
              <a:rPr lang="en-US" sz="10000" b="1">
                <a:solidFill>
                  <a:srgbClr val="002060"/>
                </a:solidFill>
                <a:latin typeface="Arial" panose="020B0604020202020204" pitchFamily="34" charset="0"/>
                <a:cs typeface="Arial" panose="020B0604020202020204" pitchFamily="34" charset="0"/>
              </a:rPr>
              <a:t>THANK YOU</a:t>
            </a:r>
            <a:endParaRPr lang="en-GB" sz="10000" b="1">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FB90A8D-7A55-25AD-A879-3B925F6099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25643" y="1209444"/>
            <a:ext cx="2965515" cy="2965515"/>
          </a:xfrm>
          <a:prstGeom prst="rect">
            <a:avLst/>
          </a:prstGeom>
        </p:spPr>
      </p:pic>
    </p:spTree>
    <p:extLst>
      <p:ext uri="{BB962C8B-B14F-4D97-AF65-F5344CB8AC3E}">
        <p14:creationId xmlns:p14="http://schemas.microsoft.com/office/powerpoint/2010/main" val="159531730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25A288-7978-49B8-B8C5-40F14A34E141}"/>
              </a:ext>
            </a:extLst>
          </p:cNvPr>
          <p:cNvSpPr/>
          <p:nvPr/>
        </p:nvSpPr>
        <p:spPr>
          <a:xfrm>
            <a:off x="6096796" y="3429449"/>
            <a:ext cx="12190413" cy="6857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0A31D600-F229-FB4A-B5A7-B3428067A194}"/>
              </a:ext>
            </a:extLst>
          </p:cNvPr>
          <p:cNvGrpSpPr/>
          <p:nvPr/>
        </p:nvGrpSpPr>
        <p:grpSpPr>
          <a:xfrm>
            <a:off x="-379623" y="112295"/>
            <a:ext cx="8428032" cy="13602813"/>
            <a:chOff x="5964103" y="3363132"/>
            <a:chExt cx="4174709" cy="6923870"/>
          </a:xfrm>
        </p:grpSpPr>
        <p:sp>
          <p:nvSpPr>
            <p:cNvPr id="6" name="Rectangle 5">
              <a:extLst>
                <a:ext uri="{FF2B5EF4-FFF2-40B4-BE49-F238E27FC236}">
                  <a16:creationId xmlns:a16="http://schemas.microsoft.com/office/drawing/2014/main" id="{26427AAA-B40C-EB46-8079-5C6729B72F18}"/>
                </a:ext>
              </a:extLst>
            </p:cNvPr>
            <p:cNvSpPr/>
            <p:nvPr/>
          </p:nvSpPr>
          <p:spPr>
            <a:xfrm>
              <a:off x="6097587" y="3363132"/>
              <a:ext cx="4041225" cy="6923870"/>
            </a:xfrm>
            <a:prstGeom prst="rect">
              <a:avLst/>
            </a:prstGeom>
            <a:solidFill>
              <a:srgbClr val="031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extBox 1">
              <a:extLst>
                <a:ext uri="{FF2B5EF4-FFF2-40B4-BE49-F238E27FC236}">
                  <a16:creationId xmlns:a16="http://schemas.microsoft.com/office/drawing/2014/main" id="{D35DE268-9914-45BE-888C-F96E35DE6913}"/>
                </a:ext>
              </a:extLst>
            </p:cNvPr>
            <p:cNvSpPr txBox="1"/>
            <p:nvPr/>
          </p:nvSpPr>
          <p:spPr>
            <a:xfrm>
              <a:off x="5964103" y="5704319"/>
              <a:ext cx="4041225" cy="1143449"/>
            </a:xfrm>
            <a:prstGeom prst="rect">
              <a:avLst/>
            </a:prstGeom>
            <a:noFill/>
            <a:effectLst/>
          </p:spPr>
          <p:txBody>
            <a:bodyPr wrap="square" rtlCol="0">
              <a:spAutoFit/>
            </a:bodyPr>
            <a:lstStyle/>
            <a:p>
              <a:pPr algn="r"/>
              <a:r>
                <a:rPr lang="en-US" sz="13998">
                  <a:solidFill>
                    <a:srgbClr val="FFD100"/>
                  </a:solidFill>
                  <a:latin typeface="Arial" panose="020B0604020202020204" pitchFamily="34" charset="0"/>
                  <a:cs typeface="Arial" panose="020B0604020202020204" pitchFamily="34" charset="0"/>
                </a:rPr>
                <a:t>Table</a:t>
              </a:r>
            </a:p>
          </p:txBody>
        </p:sp>
        <p:sp>
          <p:nvSpPr>
            <p:cNvPr id="17" name="TextBox 16">
              <a:extLst>
                <a:ext uri="{FF2B5EF4-FFF2-40B4-BE49-F238E27FC236}">
                  <a16:creationId xmlns:a16="http://schemas.microsoft.com/office/drawing/2014/main" id="{9EA47414-24EC-45DF-AD87-A5E6F4ED9ECA}"/>
                </a:ext>
              </a:extLst>
            </p:cNvPr>
            <p:cNvSpPr txBox="1"/>
            <p:nvPr/>
          </p:nvSpPr>
          <p:spPr>
            <a:xfrm>
              <a:off x="6426030" y="6851575"/>
              <a:ext cx="3712782" cy="543099"/>
            </a:xfrm>
            <a:prstGeom prst="rect">
              <a:avLst/>
            </a:prstGeom>
            <a:gradFill>
              <a:gsLst>
                <a:gs pos="99000">
                  <a:srgbClr val="031440"/>
                </a:gs>
                <a:gs pos="45000">
                  <a:srgbClr val="00549A"/>
                </a:gs>
              </a:gsLst>
              <a:lin ang="10800000" scaled="1"/>
            </a:gradFill>
          </p:spPr>
          <p:txBody>
            <a:bodyPr wrap="none" rtlCol="0" anchor="ctr">
              <a:noAutofit/>
            </a:bodyPr>
            <a:lstStyle/>
            <a:p>
              <a:pPr lvl="0" algn="ctr"/>
              <a:r>
                <a:rPr lang="en-US" sz="5399" b="1" spc="300">
                  <a:solidFill>
                    <a:schemeClr val="bg1"/>
                  </a:solidFill>
                  <a:latin typeface="Arial" panose="020B0604020202020204" pitchFamily="34" charset="0"/>
                  <a:cs typeface="Arial" panose="020B0604020202020204" pitchFamily="34" charset="0"/>
                </a:rPr>
                <a:t>OF CONTENTS</a:t>
              </a:r>
            </a:p>
          </p:txBody>
        </p:sp>
      </p:grpSp>
      <p:sp>
        <p:nvSpPr>
          <p:cNvPr id="16" name="object 9">
            <a:extLst>
              <a:ext uri="{FF2B5EF4-FFF2-40B4-BE49-F238E27FC236}">
                <a16:creationId xmlns:a16="http://schemas.microsoft.com/office/drawing/2014/main" id="{7D3DB1DF-7BF6-49ED-96EC-5660041E8F3B}"/>
              </a:ext>
            </a:extLst>
          </p:cNvPr>
          <p:cNvSpPr txBox="1"/>
          <p:nvPr/>
        </p:nvSpPr>
        <p:spPr>
          <a:xfrm>
            <a:off x="9102398" y="2449110"/>
            <a:ext cx="14728672" cy="7742504"/>
          </a:xfrm>
          <a:prstGeom prst="rect">
            <a:avLst/>
          </a:prstGeom>
        </p:spPr>
        <p:txBody>
          <a:bodyPr vert="horz" wrap="square" lIns="0" tIns="0" rIns="0" bIns="0" rtlCol="0">
            <a:spAutoFit/>
          </a:bodyPr>
          <a:lstStyle/>
          <a:p>
            <a:pPr marL="571500" marR="0" lvl="0" indent="-571500">
              <a:lnSpc>
                <a:spcPct val="107000"/>
              </a:lnSpc>
              <a:spcBef>
                <a:spcPts val="0"/>
              </a:spcBef>
              <a:spcAft>
                <a:spcPts val="0"/>
              </a:spcAft>
              <a:buFont typeface="Arial" panose="020B0604020202020204" pitchFamily="34" charset="0"/>
              <a:buChar char="•"/>
            </a:pPr>
            <a:r>
              <a:rPr lang="en-US" sz="4800" kern="100">
                <a:effectLst/>
                <a:latin typeface="Times New Roman" panose="02020603050405020304" pitchFamily="18" charset="0"/>
                <a:ea typeface="Calibri" panose="020F0502020204030204" pitchFamily="34" charset="0"/>
                <a:cs typeface="Arial" panose="020B0604020202020204" pitchFamily="34" charset="0"/>
              </a:rPr>
              <a:t>Overview</a:t>
            </a:r>
          </a:p>
          <a:p>
            <a:pPr marL="571500" marR="0" lvl="0" indent="-571500">
              <a:lnSpc>
                <a:spcPct val="107000"/>
              </a:lnSpc>
              <a:spcBef>
                <a:spcPts val="0"/>
              </a:spcBef>
              <a:spcAft>
                <a:spcPts val="0"/>
              </a:spcAft>
              <a:buFont typeface="Arial" panose="020B0604020202020204" pitchFamily="34" charset="0"/>
              <a:buChar char="•"/>
            </a:pPr>
            <a:endParaRPr lang="en-US" sz="4800" kern="100">
              <a:effectLst/>
              <a:latin typeface="Calibri" panose="020F0502020204030204" pitchFamily="34" charset="0"/>
              <a:ea typeface="Calibri" panose="020F0502020204030204" pitchFamily="34" charset="0"/>
              <a:cs typeface="Arial" panose="020B0604020202020204" pitchFamily="34" charset="0"/>
            </a:endParaRPr>
          </a:p>
          <a:p>
            <a:pPr marL="571500" marR="0" lvl="0" indent="-571500">
              <a:lnSpc>
                <a:spcPct val="107000"/>
              </a:lnSpc>
              <a:spcBef>
                <a:spcPts val="0"/>
              </a:spcBef>
              <a:spcAft>
                <a:spcPts val="0"/>
              </a:spcAft>
              <a:buFont typeface="Arial" panose="020B0604020202020204" pitchFamily="34" charset="0"/>
              <a:buChar char="•"/>
            </a:pPr>
            <a:r>
              <a:rPr lang="en-US" sz="4800" kern="100">
                <a:effectLst/>
                <a:latin typeface="Times New Roman" panose="02020603050405020304" pitchFamily="18" charset="0"/>
                <a:ea typeface="Calibri" panose="020F0502020204030204" pitchFamily="34" charset="0"/>
                <a:cs typeface="Arial" panose="020B0604020202020204" pitchFamily="34" charset="0"/>
              </a:rPr>
              <a:t>CDB’s Support</a:t>
            </a:r>
            <a:endParaRPr lang="en-US" sz="4800" kern="100">
              <a:effectLst/>
              <a:latin typeface="Calibri" panose="020F0502020204030204" pitchFamily="34" charset="0"/>
              <a:ea typeface="Calibri" panose="020F0502020204030204" pitchFamily="34" charset="0"/>
              <a:cs typeface="Arial" panose="020B0604020202020204" pitchFamily="34" charset="0"/>
            </a:endParaRPr>
          </a:p>
          <a:p>
            <a:pPr marL="571500" marR="0" lvl="0" indent="-571500">
              <a:lnSpc>
                <a:spcPct val="107000"/>
              </a:lnSpc>
              <a:spcBef>
                <a:spcPts val="0"/>
              </a:spcBef>
              <a:spcAft>
                <a:spcPts val="0"/>
              </a:spcAft>
              <a:buFont typeface="Arial" panose="020B0604020202020204" pitchFamily="34" charset="0"/>
              <a:buChar char="•"/>
            </a:pPr>
            <a:endParaRPr lang="en-US" sz="4800" kern="100">
              <a:effectLst/>
              <a:latin typeface="Times New Roman" panose="02020603050405020304" pitchFamily="18" charset="0"/>
              <a:ea typeface="Calibri" panose="020F0502020204030204" pitchFamily="34" charset="0"/>
              <a:cs typeface="Arial" panose="020B0604020202020204" pitchFamily="34" charset="0"/>
            </a:endParaRPr>
          </a:p>
          <a:p>
            <a:pPr marL="571500" marR="0" lvl="0" indent="-571500">
              <a:lnSpc>
                <a:spcPct val="107000"/>
              </a:lnSpc>
              <a:spcBef>
                <a:spcPts val="0"/>
              </a:spcBef>
              <a:spcAft>
                <a:spcPts val="0"/>
              </a:spcAft>
              <a:buFont typeface="Arial" panose="020B0604020202020204" pitchFamily="34" charset="0"/>
              <a:buChar char="•"/>
            </a:pPr>
            <a:r>
              <a:rPr lang="en-US" sz="4800" kern="100">
                <a:effectLst/>
                <a:latin typeface="Times New Roman" panose="02020603050405020304" pitchFamily="18" charset="0"/>
                <a:ea typeface="Calibri" panose="020F0502020204030204" pitchFamily="34" charset="0"/>
                <a:cs typeface="Arial" panose="020B0604020202020204" pitchFamily="34" charset="0"/>
              </a:rPr>
              <a:t>Blue Co Caribbean Umbrella Coordination Programme</a:t>
            </a:r>
          </a:p>
          <a:p>
            <a:pPr marL="571500" marR="0" lvl="0" indent="-571500">
              <a:lnSpc>
                <a:spcPct val="107000"/>
              </a:lnSpc>
              <a:spcBef>
                <a:spcPts val="0"/>
              </a:spcBef>
              <a:spcAft>
                <a:spcPts val="0"/>
              </a:spcAft>
              <a:buFont typeface="Arial" panose="020B0604020202020204" pitchFamily="34" charset="0"/>
              <a:buChar char="•"/>
            </a:pPr>
            <a:endParaRPr lang="en-US" sz="4800" kern="100">
              <a:effectLst/>
              <a:latin typeface="Times New Roman" panose="02020603050405020304" pitchFamily="18" charset="0"/>
              <a:ea typeface="Calibri" panose="020F0502020204030204" pitchFamily="34" charset="0"/>
              <a:cs typeface="Arial" panose="020B0604020202020204" pitchFamily="34" charset="0"/>
            </a:endParaRPr>
          </a:p>
          <a:p>
            <a:pPr marL="571500" marR="0" lvl="0" indent="-571500">
              <a:lnSpc>
                <a:spcPct val="107000"/>
              </a:lnSpc>
              <a:spcBef>
                <a:spcPts val="0"/>
              </a:spcBef>
              <a:spcAft>
                <a:spcPts val="0"/>
              </a:spcAft>
              <a:buFont typeface="Arial" panose="020B0604020202020204" pitchFamily="34" charset="0"/>
              <a:buChar char="•"/>
            </a:pPr>
            <a:r>
              <a:rPr lang="en-US" sz="4800" kern="100">
                <a:effectLst/>
                <a:latin typeface="Times New Roman" panose="02020603050405020304" pitchFamily="18" charset="0"/>
                <a:ea typeface="Calibri" panose="020F0502020204030204" pitchFamily="34" charset="0"/>
                <a:cs typeface="Arial" panose="020B0604020202020204" pitchFamily="34" charset="0"/>
              </a:rPr>
              <a:t>Unlocking Private Sector Potential </a:t>
            </a:r>
          </a:p>
          <a:p>
            <a:pPr marL="571500" marR="0" lvl="0" indent="-571500">
              <a:lnSpc>
                <a:spcPct val="107000"/>
              </a:lnSpc>
              <a:spcBef>
                <a:spcPts val="0"/>
              </a:spcBef>
              <a:spcAft>
                <a:spcPts val="0"/>
              </a:spcAft>
              <a:buFont typeface="Arial" panose="020B0604020202020204" pitchFamily="34" charset="0"/>
              <a:buChar char="•"/>
            </a:pPr>
            <a:endParaRPr lang="en-US" sz="4800" kern="100">
              <a:latin typeface="Times New Roman" panose="02020603050405020304" pitchFamily="18" charset="0"/>
              <a:ea typeface="Calibri" panose="020F0502020204030204" pitchFamily="34" charset="0"/>
              <a:cs typeface="Arial" panose="020B0604020202020204" pitchFamily="34" charset="0"/>
            </a:endParaRPr>
          </a:p>
          <a:p>
            <a:pPr marL="571500" marR="0" lvl="0" indent="-571500">
              <a:lnSpc>
                <a:spcPct val="107000"/>
              </a:lnSpc>
              <a:spcBef>
                <a:spcPts val="0"/>
              </a:spcBef>
              <a:spcAft>
                <a:spcPts val="0"/>
              </a:spcAft>
              <a:buFont typeface="Arial" panose="020B0604020202020204" pitchFamily="34" charset="0"/>
              <a:buChar char="•"/>
            </a:pPr>
            <a:r>
              <a:rPr lang="en-US" sz="4800" kern="100">
                <a:effectLst/>
                <a:latin typeface="Times New Roman" panose="02020603050405020304" pitchFamily="18" charset="0"/>
                <a:ea typeface="Calibri" panose="020F0502020204030204" pitchFamily="34" charset="0"/>
                <a:cs typeface="Arial" panose="020B0604020202020204" pitchFamily="34" charset="0"/>
              </a:rPr>
              <a:t>Hinderances to the Blue Economy</a:t>
            </a:r>
            <a:endParaRPr lang="en-US" sz="4800" kern="1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4000" kern="10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E62201B-AA1D-8EC7-60B5-B2ECA6A1B7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1313495" y="11235783"/>
            <a:ext cx="2087926" cy="2087926"/>
          </a:xfrm>
          <a:prstGeom prst="rect">
            <a:avLst/>
          </a:prstGeom>
        </p:spPr>
      </p:pic>
    </p:spTree>
    <p:extLst>
      <p:ext uri="{BB962C8B-B14F-4D97-AF65-F5344CB8AC3E}">
        <p14:creationId xmlns:p14="http://schemas.microsoft.com/office/powerpoint/2010/main" val="165561264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4B76B6-57F3-F344-AA91-08A7202E93F2}"/>
              </a:ext>
            </a:extLst>
          </p:cNvPr>
          <p:cNvSpPr/>
          <p:nvPr/>
        </p:nvSpPr>
        <p:spPr>
          <a:xfrm>
            <a:off x="6625182" y="-43647"/>
            <a:ext cx="17935730" cy="13803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6">
            <a:extLst>
              <a:ext uri="{FF2B5EF4-FFF2-40B4-BE49-F238E27FC236}">
                <a16:creationId xmlns:a16="http://schemas.microsoft.com/office/drawing/2014/main" id="{99505CDF-AA8D-C940-9762-BD61BF16FE17}"/>
              </a:ext>
            </a:extLst>
          </p:cNvPr>
          <p:cNvSpPr txBox="1"/>
          <p:nvPr/>
        </p:nvSpPr>
        <p:spPr>
          <a:xfrm>
            <a:off x="-969879" y="330713"/>
            <a:ext cx="24384000" cy="1446550"/>
          </a:xfrm>
          <a:prstGeom prst="rect">
            <a:avLst/>
          </a:prstGeom>
          <a:noFill/>
          <a:effectLst/>
        </p:spPr>
        <p:txBody>
          <a:bodyPr wrap="square" rtlCol="0">
            <a:spAutoFit/>
          </a:bodyPr>
          <a:lstStyle>
            <a:defPPr>
              <a:defRPr lang="en-US"/>
            </a:defPPr>
            <a:lvl1pPr>
              <a:defRPr sz="9600" b="1">
                <a:solidFill>
                  <a:srgbClr val="E6AB03"/>
                </a:solidFill>
                <a:latin typeface="Futura LT" panose="02000503000000000000" pitchFamily="2" charset="0"/>
                <a:cs typeface="FUTURA MEDIUM" panose="020B0602020204020303" pitchFamily="34" charset="-79"/>
              </a:defRPr>
            </a:lvl1pPr>
          </a:lstStyle>
          <a:p>
            <a:pPr algn="ctr"/>
            <a:r>
              <a:rPr lang="en-US" sz="8800">
                <a:solidFill>
                  <a:srgbClr val="002060"/>
                </a:solidFill>
                <a:latin typeface="Arial" panose="020B0604020202020204" pitchFamily="34" charset="0"/>
                <a:cs typeface="Arial" panose="020B0604020202020204" pitchFamily="34" charset="0"/>
              </a:rPr>
              <a:t>Overview</a:t>
            </a:r>
            <a:endParaRPr lang="en-US" sz="8800" b="0">
              <a:solidFill>
                <a:srgbClr val="002060"/>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F12C3852-9F96-0CFB-FBE6-D0C345D1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326195" y="11349114"/>
            <a:ext cx="2087926" cy="2087926"/>
          </a:xfrm>
          <a:prstGeom prst="rect">
            <a:avLst/>
          </a:prstGeom>
        </p:spPr>
      </p:pic>
      <p:sp>
        <p:nvSpPr>
          <p:cNvPr id="4" name="TextBox 3">
            <a:extLst>
              <a:ext uri="{FF2B5EF4-FFF2-40B4-BE49-F238E27FC236}">
                <a16:creationId xmlns:a16="http://schemas.microsoft.com/office/drawing/2014/main" id="{35898765-0CF9-87F6-96DC-34292B794753}"/>
              </a:ext>
            </a:extLst>
          </p:cNvPr>
          <p:cNvSpPr txBox="1"/>
          <p:nvPr/>
        </p:nvSpPr>
        <p:spPr>
          <a:xfrm>
            <a:off x="9258300" y="2821226"/>
            <a:ext cx="14312900" cy="9571851"/>
          </a:xfrm>
          <a:prstGeom prst="rect">
            <a:avLst/>
          </a:prstGeom>
          <a:noFill/>
        </p:spPr>
        <p:txBody>
          <a:bodyPr wrap="square">
            <a:spAutoFit/>
          </a:bodyPr>
          <a:lstStyle/>
          <a:p>
            <a:pPr marL="571500" indent="-571500" algn="just">
              <a:buFont typeface="Arial" panose="020B0604020202020204" pitchFamily="34" charset="0"/>
              <a:buChar char="•"/>
            </a:pPr>
            <a:r>
              <a:rPr lang="en-US" sz="4400">
                <a:latin typeface="Arial" panose="020B0604020202020204" pitchFamily="34" charset="0"/>
                <a:cs typeface="Arial" panose="020B0604020202020204" pitchFamily="34" charset="0"/>
              </a:rPr>
              <a:t>There is a financing and investment gap in this area</a:t>
            </a:r>
          </a:p>
          <a:p>
            <a:pPr marL="571500" indent="-571500" algn="just">
              <a:buFont typeface="Arial" panose="020B0604020202020204" pitchFamily="34" charset="0"/>
              <a:buChar char="•"/>
            </a:pPr>
            <a:endParaRPr lang="en-US" sz="440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endParaRPr lang="en-US" sz="440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400">
                <a:latin typeface="Arial" panose="020B0604020202020204" pitchFamily="34" charset="0"/>
                <a:cs typeface="Arial" panose="020B0604020202020204" pitchFamily="34" charset="0"/>
              </a:rPr>
              <a:t>CDB is placing an increasing emphasis on supporting its Clients to invest in the transition toward a climate-resilient and sustainable blue economy. </a:t>
            </a:r>
          </a:p>
          <a:p>
            <a:pPr marL="571500" indent="-571500" algn="just">
              <a:buFont typeface="Arial" panose="020B0604020202020204" pitchFamily="34" charset="0"/>
              <a:buChar char="•"/>
            </a:pPr>
            <a:endParaRPr lang="en-US" sz="440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endParaRPr lang="en-US" sz="440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400">
                <a:latin typeface="Arial" panose="020B0604020202020204" pitchFamily="34" charset="0"/>
                <a:cs typeface="Arial" panose="020B0604020202020204" pitchFamily="34" charset="0"/>
              </a:rPr>
              <a:t>Regarded as the least-funded SDG.  SDG14 (Life below water) has received only 0.1% of global SDG funding from official development assistance (ODA) and only 0.56% of all SDG funding from philanthropies (2016–2020)</a:t>
            </a:r>
          </a:p>
          <a:p>
            <a:pPr algn="just"/>
            <a:endParaRPr lang="en-US" sz="4400">
              <a:latin typeface="Arial" panose="020B0604020202020204" pitchFamily="34" charset="0"/>
              <a:cs typeface="Arial" panose="020B0604020202020204" pitchFamily="34" charset="0"/>
            </a:endParaRPr>
          </a:p>
        </p:txBody>
      </p:sp>
      <p:pic>
        <p:nvPicPr>
          <p:cNvPr id="18" name="Picture 17" descr="A person fishing in the water">
            <a:extLst>
              <a:ext uri="{FF2B5EF4-FFF2-40B4-BE49-F238E27FC236}">
                <a16:creationId xmlns:a16="http://schemas.microsoft.com/office/drawing/2014/main" id="{088AD66A-449B-79C7-A95E-986B2F03E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26" y="3188612"/>
            <a:ext cx="8101493" cy="7987387"/>
          </a:xfrm>
          <a:prstGeom prst="rect">
            <a:avLst/>
          </a:prstGeom>
        </p:spPr>
      </p:pic>
    </p:spTree>
    <p:extLst>
      <p:ext uri="{BB962C8B-B14F-4D97-AF65-F5344CB8AC3E}">
        <p14:creationId xmlns:p14="http://schemas.microsoft.com/office/powerpoint/2010/main" val="139211676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0B2BEFD-CD72-F640-B8FB-8456C64E86E5}"/>
              </a:ext>
            </a:extLst>
          </p:cNvPr>
          <p:cNvSpPr/>
          <p:nvPr/>
        </p:nvSpPr>
        <p:spPr>
          <a:xfrm>
            <a:off x="-149609" y="-74257"/>
            <a:ext cx="8294960" cy="13830621"/>
          </a:xfrm>
          <a:prstGeom prst="rect">
            <a:avLst/>
          </a:prstGeom>
          <a:solidFill>
            <a:srgbClr val="031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TextBox 13">
            <a:extLst>
              <a:ext uri="{FF2B5EF4-FFF2-40B4-BE49-F238E27FC236}">
                <a16:creationId xmlns:a16="http://schemas.microsoft.com/office/drawing/2014/main" id="{0A99EB1C-4DC0-EC47-9D69-6E75AF902501}"/>
              </a:ext>
            </a:extLst>
          </p:cNvPr>
          <p:cNvSpPr txBox="1"/>
          <p:nvPr/>
        </p:nvSpPr>
        <p:spPr>
          <a:xfrm>
            <a:off x="-149609" y="5511169"/>
            <a:ext cx="7668117" cy="2659767"/>
          </a:xfrm>
          <a:prstGeom prst="rect">
            <a:avLst/>
          </a:prstGeom>
          <a:gradFill>
            <a:gsLst>
              <a:gs pos="99000">
                <a:srgbClr val="031440"/>
              </a:gs>
              <a:gs pos="44000">
                <a:srgbClr val="133C8B"/>
              </a:gs>
            </a:gsLst>
            <a:lin ang="10800000" scaled="1"/>
          </a:gradFill>
        </p:spPr>
        <p:txBody>
          <a:bodyPr wrap="none" rtlCol="0" anchor="ctr">
            <a:noAutofit/>
          </a:bodyPr>
          <a:lstStyle/>
          <a:p>
            <a:pPr lvl="0" algn="r"/>
            <a:r>
              <a:rPr lang="en-US" sz="4800" b="1" spc="300">
                <a:solidFill>
                  <a:schemeClr val="bg1"/>
                </a:solidFill>
                <a:latin typeface="Arial" panose="020B0604020202020204" pitchFamily="34" charset="0"/>
                <a:cs typeface="Arial" panose="020B0604020202020204" pitchFamily="34" charset="0"/>
              </a:rPr>
              <a:t>CDB’S SUPPORT </a:t>
            </a:r>
          </a:p>
        </p:txBody>
      </p:sp>
      <p:pic>
        <p:nvPicPr>
          <p:cNvPr id="3" name="Picture 2" descr="Mountains by the ocean">
            <a:extLst>
              <a:ext uri="{FF2B5EF4-FFF2-40B4-BE49-F238E27FC236}">
                <a16:creationId xmlns:a16="http://schemas.microsoft.com/office/drawing/2014/main" id="{A9CF3BE0-98FC-B343-9D7A-9E42D20629C0}"/>
              </a:ext>
            </a:extLst>
          </p:cNvPr>
          <p:cNvPicPr>
            <a:picLocks noChangeAspect="1"/>
          </p:cNvPicPr>
          <p:nvPr/>
        </p:nvPicPr>
        <p:blipFill>
          <a:blip r:embed="rId2">
            <a:extLst>
              <a:ext uri="{28A0092B-C50C-407E-A947-70E740481C1C}">
                <a14:useLocalDpi xmlns:a14="http://schemas.microsoft.com/office/drawing/2010/main" val="0"/>
              </a:ext>
            </a:extLst>
          </a:blip>
          <a:srcRect l="10065" r="10065"/>
          <a:stretch/>
        </p:blipFill>
        <p:spPr>
          <a:xfrm>
            <a:off x="7814342" y="-926872"/>
            <a:ext cx="16569665" cy="13830621"/>
          </a:xfrm>
          <a:prstGeom prst="rect">
            <a:avLst/>
          </a:prstGeom>
        </p:spPr>
      </p:pic>
      <p:pic>
        <p:nvPicPr>
          <p:cNvPr id="7" name="Picture 6" descr="CDB POWER POINT-07.png">
            <a:extLst>
              <a:ext uri="{FF2B5EF4-FFF2-40B4-BE49-F238E27FC236}">
                <a16:creationId xmlns:a16="http://schemas.microsoft.com/office/drawing/2014/main" id="{2CAB8B55-B12E-475A-9AE6-AF3AD3860BD5}"/>
              </a:ext>
            </a:extLst>
          </p:cNvPr>
          <p:cNvPicPr>
            <a:picLocks noChangeAspect="1"/>
          </p:cNvPicPr>
          <p:nvPr/>
        </p:nvPicPr>
        <p:blipFill>
          <a:blip r:embed="rId3"/>
          <a:srcRect l="21868" t="14671" r="21868" b="65060"/>
          <a:stretch>
            <a:fillRect/>
          </a:stretch>
        </p:blipFill>
        <p:spPr>
          <a:xfrm rot="16200000">
            <a:off x="14691535" y="4035824"/>
            <a:ext cx="2833817" cy="16607260"/>
          </a:xfrm>
          <a:prstGeom prst="rect">
            <a:avLst/>
          </a:prstGeom>
        </p:spPr>
      </p:pic>
      <p:pic>
        <p:nvPicPr>
          <p:cNvPr id="6" name="Picture 5">
            <a:extLst>
              <a:ext uri="{FF2B5EF4-FFF2-40B4-BE49-F238E27FC236}">
                <a16:creationId xmlns:a16="http://schemas.microsoft.com/office/drawing/2014/main" id="{E8DFAAA7-3D46-44D8-BCC3-63E960E538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313495" y="11235783"/>
            <a:ext cx="2087926" cy="2087926"/>
          </a:xfrm>
          <a:prstGeom prst="rect">
            <a:avLst/>
          </a:prstGeom>
        </p:spPr>
      </p:pic>
    </p:spTree>
    <p:extLst>
      <p:ext uri="{BB962C8B-B14F-4D97-AF65-F5344CB8AC3E}">
        <p14:creationId xmlns:p14="http://schemas.microsoft.com/office/powerpoint/2010/main" val="312465583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4B76B6-57F3-F344-AA91-08A7202E93F2}"/>
              </a:ext>
            </a:extLst>
          </p:cNvPr>
          <p:cNvSpPr/>
          <p:nvPr/>
        </p:nvSpPr>
        <p:spPr>
          <a:xfrm>
            <a:off x="6625182" y="-43647"/>
            <a:ext cx="17935730" cy="13803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6">
            <a:extLst>
              <a:ext uri="{FF2B5EF4-FFF2-40B4-BE49-F238E27FC236}">
                <a16:creationId xmlns:a16="http://schemas.microsoft.com/office/drawing/2014/main" id="{99505CDF-AA8D-C940-9762-BD61BF16FE17}"/>
              </a:ext>
            </a:extLst>
          </p:cNvPr>
          <p:cNvSpPr txBox="1"/>
          <p:nvPr/>
        </p:nvSpPr>
        <p:spPr>
          <a:xfrm>
            <a:off x="558799" y="1179203"/>
            <a:ext cx="23050500" cy="1107996"/>
          </a:xfrm>
          <a:prstGeom prst="rect">
            <a:avLst/>
          </a:prstGeom>
          <a:noFill/>
          <a:effectLst/>
        </p:spPr>
        <p:txBody>
          <a:bodyPr wrap="square" rtlCol="0">
            <a:spAutoFit/>
          </a:bodyPr>
          <a:lstStyle>
            <a:defPPr>
              <a:defRPr lang="en-US"/>
            </a:defPPr>
            <a:lvl1pPr>
              <a:defRPr sz="9600" b="1">
                <a:solidFill>
                  <a:srgbClr val="E6AB03"/>
                </a:solidFill>
                <a:latin typeface="Futura LT" panose="02000503000000000000" pitchFamily="2" charset="0"/>
                <a:cs typeface="FUTURA MEDIUM" panose="020B0602020204020303" pitchFamily="34" charset="-79"/>
              </a:defRPr>
            </a:lvl1pPr>
          </a:lstStyle>
          <a:p>
            <a:pPr algn="ctr"/>
            <a:r>
              <a:rPr lang="en-US" sz="6600">
                <a:solidFill>
                  <a:srgbClr val="002060"/>
                </a:solidFill>
                <a:latin typeface="Arial" panose="020B0604020202020204" pitchFamily="34" charset="0"/>
                <a:cs typeface="Arial" panose="020B0604020202020204" pitchFamily="34" charset="0"/>
              </a:rPr>
              <a:t>Blue Co Caribbean Umbrella Coordination Programme</a:t>
            </a:r>
            <a:endParaRPr lang="en-US" sz="6600" b="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0A6853F-BCBE-084E-A8D4-106DEA2276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99798" y="4189147"/>
            <a:ext cx="799996" cy="939678"/>
          </a:xfrm>
          <a:prstGeom prst="rect">
            <a:avLst/>
          </a:prstGeom>
        </p:spPr>
      </p:pic>
      <p:pic>
        <p:nvPicPr>
          <p:cNvPr id="17" name="Picture 16">
            <a:extLst>
              <a:ext uri="{FF2B5EF4-FFF2-40B4-BE49-F238E27FC236}">
                <a16:creationId xmlns:a16="http://schemas.microsoft.com/office/drawing/2014/main" id="{F12C3852-9F96-0CFB-FBE6-D0C345D1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326195" y="11349114"/>
            <a:ext cx="2087926" cy="2087926"/>
          </a:xfrm>
          <a:prstGeom prst="rect">
            <a:avLst/>
          </a:prstGeom>
        </p:spPr>
      </p:pic>
      <p:sp>
        <p:nvSpPr>
          <p:cNvPr id="4" name="TextBox 3">
            <a:extLst>
              <a:ext uri="{FF2B5EF4-FFF2-40B4-BE49-F238E27FC236}">
                <a16:creationId xmlns:a16="http://schemas.microsoft.com/office/drawing/2014/main" id="{35898765-0CF9-87F6-96DC-34292B794753}"/>
              </a:ext>
            </a:extLst>
          </p:cNvPr>
          <p:cNvSpPr txBox="1"/>
          <p:nvPr/>
        </p:nvSpPr>
        <p:spPr>
          <a:xfrm>
            <a:off x="3517899" y="3510049"/>
            <a:ext cx="18554701" cy="6863417"/>
          </a:xfrm>
          <a:prstGeom prst="rect">
            <a:avLst/>
          </a:prstGeom>
          <a:noFill/>
        </p:spPr>
        <p:txBody>
          <a:bodyPr wrap="square">
            <a:spAutoFit/>
          </a:bodyPr>
          <a:lstStyle/>
          <a:p>
            <a:pPr algn="just"/>
            <a:endParaRPr lang="en-US" sz="4400">
              <a:latin typeface="Arial" panose="020B0604020202020204" pitchFamily="34" charset="0"/>
              <a:cs typeface="Arial" panose="020B0604020202020204" pitchFamily="34" charset="0"/>
            </a:endParaRPr>
          </a:p>
          <a:p>
            <a:pPr algn="just"/>
            <a:r>
              <a:rPr lang="en-US" sz="4400">
                <a:latin typeface="Arial" panose="020B0604020202020204" pitchFamily="34" charset="0"/>
                <a:cs typeface="Arial" panose="020B0604020202020204" pitchFamily="34" charset="0"/>
              </a:rPr>
              <a:t>The Blue Co Caribbean Umbrella Coordination Programme is a new initiative that CDB is developing for submission to (and with direct support from) the Green Climate Fund. </a:t>
            </a:r>
          </a:p>
          <a:p>
            <a:pPr algn="just"/>
            <a:endParaRPr lang="en-US" sz="4400">
              <a:latin typeface="Arial" panose="020B0604020202020204" pitchFamily="34" charset="0"/>
              <a:cs typeface="Arial" panose="020B0604020202020204" pitchFamily="34" charset="0"/>
            </a:endParaRPr>
          </a:p>
          <a:p>
            <a:pPr algn="just"/>
            <a:endParaRPr lang="en-US" sz="4400">
              <a:latin typeface="Arial" panose="020B0604020202020204" pitchFamily="34" charset="0"/>
              <a:cs typeface="Arial" panose="020B0604020202020204" pitchFamily="34" charset="0"/>
            </a:endParaRPr>
          </a:p>
          <a:p>
            <a:pPr algn="just"/>
            <a:r>
              <a:rPr lang="en-US" sz="4400">
                <a:latin typeface="Arial" panose="020B0604020202020204" pitchFamily="34" charset="0"/>
                <a:cs typeface="Arial" panose="020B0604020202020204" pitchFamily="34" charset="0"/>
              </a:rPr>
              <a:t>The development of this regional programme is being supported by the countries in the region as well as many regional and international partners such as Conservation International, The Nature Conservancy, and the Caribbean Community Climate Change Centre.</a:t>
            </a:r>
          </a:p>
        </p:txBody>
      </p:sp>
      <p:pic>
        <p:nvPicPr>
          <p:cNvPr id="2" name="Picture 1">
            <a:extLst>
              <a:ext uri="{FF2B5EF4-FFF2-40B4-BE49-F238E27FC236}">
                <a16:creationId xmlns:a16="http://schemas.microsoft.com/office/drawing/2014/main" id="{47C738A1-A465-6968-CD5F-2392E61DD8A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4263" y="6883673"/>
            <a:ext cx="799996" cy="939678"/>
          </a:xfrm>
          <a:prstGeom prst="rect">
            <a:avLst/>
          </a:prstGeom>
        </p:spPr>
      </p:pic>
    </p:spTree>
    <p:extLst>
      <p:ext uri="{BB962C8B-B14F-4D97-AF65-F5344CB8AC3E}">
        <p14:creationId xmlns:p14="http://schemas.microsoft.com/office/powerpoint/2010/main" val="305346350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4B76B6-57F3-F344-AA91-08A7202E93F2}"/>
              </a:ext>
            </a:extLst>
          </p:cNvPr>
          <p:cNvSpPr/>
          <p:nvPr/>
        </p:nvSpPr>
        <p:spPr>
          <a:xfrm>
            <a:off x="6625182" y="-43647"/>
            <a:ext cx="17935730" cy="13803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6">
            <a:extLst>
              <a:ext uri="{FF2B5EF4-FFF2-40B4-BE49-F238E27FC236}">
                <a16:creationId xmlns:a16="http://schemas.microsoft.com/office/drawing/2014/main" id="{99505CDF-AA8D-C940-9762-BD61BF16FE17}"/>
              </a:ext>
            </a:extLst>
          </p:cNvPr>
          <p:cNvSpPr txBox="1"/>
          <p:nvPr/>
        </p:nvSpPr>
        <p:spPr>
          <a:xfrm>
            <a:off x="558799" y="1179203"/>
            <a:ext cx="23050500" cy="1107996"/>
          </a:xfrm>
          <a:prstGeom prst="rect">
            <a:avLst/>
          </a:prstGeom>
          <a:noFill/>
          <a:effectLst/>
        </p:spPr>
        <p:txBody>
          <a:bodyPr wrap="square" rtlCol="0">
            <a:spAutoFit/>
          </a:bodyPr>
          <a:lstStyle>
            <a:defPPr>
              <a:defRPr lang="en-US"/>
            </a:defPPr>
            <a:lvl1pPr>
              <a:defRPr sz="9600" b="1">
                <a:solidFill>
                  <a:srgbClr val="E6AB03"/>
                </a:solidFill>
                <a:latin typeface="Futura LT" panose="02000503000000000000" pitchFamily="2" charset="0"/>
                <a:cs typeface="FUTURA MEDIUM" panose="020B0602020204020303" pitchFamily="34" charset="-79"/>
              </a:defRPr>
            </a:lvl1pPr>
          </a:lstStyle>
          <a:p>
            <a:pPr algn="ctr"/>
            <a:r>
              <a:rPr lang="en-US" sz="6600">
                <a:solidFill>
                  <a:srgbClr val="002060"/>
                </a:solidFill>
                <a:latin typeface="Arial" panose="020B0604020202020204" pitchFamily="34" charset="0"/>
                <a:cs typeface="Arial" panose="020B0604020202020204" pitchFamily="34" charset="0"/>
              </a:rPr>
              <a:t>Blue Co Caribbean Umbrella Coordination Programme</a:t>
            </a:r>
            <a:endParaRPr lang="en-US" sz="6600" b="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0A6853F-BCBE-084E-A8D4-106DEA2276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0514" y="4366947"/>
            <a:ext cx="799996" cy="939678"/>
          </a:xfrm>
          <a:prstGeom prst="rect">
            <a:avLst/>
          </a:prstGeom>
        </p:spPr>
      </p:pic>
      <p:pic>
        <p:nvPicPr>
          <p:cNvPr id="17" name="Picture 16">
            <a:extLst>
              <a:ext uri="{FF2B5EF4-FFF2-40B4-BE49-F238E27FC236}">
                <a16:creationId xmlns:a16="http://schemas.microsoft.com/office/drawing/2014/main" id="{F12C3852-9F96-0CFB-FBE6-D0C345D1953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326195" y="11349114"/>
            <a:ext cx="2087926" cy="2087926"/>
          </a:xfrm>
          <a:prstGeom prst="rect">
            <a:avLst/>
          </a:prstGeom>
        </p:spPr>
      </p:pic>
      <p:sp>
        <p:nvSpPr>
          <p:cNvPr id="4" name="TextBox 3">
            <a:extLst>
              <a:ext uri="{FF2B5EF4-FFF2-40B4-BE49-F238E27FC236}">
                <a16:creationId xmlns:a16="http://schemas.microsoft.com/office/drawing/2014/main" id="{35898765-0CF9-87F6-96DC-34292B794753}"/>
              </a:ext>
            </a:extLst>
          </p:cNvPr>
          <p:cNvSpPr txBox="1"/>
          <p:nvPr/>
        </p:nvSpPr>
        <p:spPr>
          <a:xfrm>
            <a:off x="3568698" y="3891049"/>
            <a:ext cx="18580102" cy="6863417"/>
          </a:xfrm>
          <a:prstGeom prst="rect">
            <a:avLst/>
          </a:prstGeom>
          <a:noFill/>
        </p:spPr>
        <p:txBody>
          <a:bodyPr wrap="square">
            <a:spAutoFit/>
          </a:bodyPr>
          <a:lstStyle/>
          <a:p>
            <a:pPr algn="just"/>
            <a:endParaRPr lang="en-US" sz="4400">
              <a:latin typeface="Arial" panose="020B0604020202020204" pitchFamily="34" charset="0"/>
              <a:cs typeface="Arial" panose="020B0604020202020204" pitchFamily="34" charset="0"/>
            </a:endParaRPr>
          </a:p>
          <a:p>
            <a:pPr algn="just"/>
            <a:r>
              <a:rPr lang="en-US" sz="4400">
                <a:latin typeface="Arial" panose="020B0604020202020204" pitchFamily="34" charset="0"/>
                <a:cs typeface="Arial" panose="020B0604020202020204" pitchFamily="34" charset="0"/>
              </a:rPr>
              <a:t>The Programme will place a particularly strong emphasis on mobilizing the private sector by supporting a series of sub-projects that promote innovative approaches to scaling up private investment in a resilient and sustainable blue economy. </a:t>
            </a:r>
          </a:p>
          <a:p>
            <a:pPr algn="just"/>
            <a:endParaRPr lang="en-US" sz="4400">
              <a:latin typeface="Arial" panose="020B0604020202020204" pitchFamily="34" charset="0"/>
              <a:cs typeface="Arial" panose="020B0604020202020204" pitchFamily="34" charset="0"/>
            </a:endParaRPr>
          </a:p>
          <a:p>
            <a:pPr algn="just"/>
            <a:r>
              <a:rPr lang="en-US" sz="4400">
                <a:latin typeface="Arial" panose="020B0604020202020204" pitchFamily="34" charset="0"/>
                <a:cs typeface="Arial" panose="020B0604020202020204" pitchFamily="34" charset="0"/>
              </a:rPr>
              <a:t>The Programme is still under development but the sub-projects are being defined and designed and will aim to scale up efforts that have already started or are being tried in other regions</a:t>
            </a:r>
          </a:p>
          <a:p>
            <a:pPr algn="just"/>
            <a:r>
              <a:rPr lang="en-US" sz="440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D8B029CE-9DA5-BA48-A24F-ACC6D6C755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0514" y="7939537"/>
            <a:ext cx="799996" cy="939678"/>
          </a:xfrm>
          <a:prstGeom prst="rect">
            <a:avLst/>
          </a:prstGeom>
        </p:spPr>
      </p:pic>
    </p:spTree>
    <p:extLst>
      <p:ext uri="{BB962C8B-B14F-4D97-AF65-F5344CB8AC3E}">
        <p14:creationId xmlns:p14="http://schemas.microsoft.com/office/powerpoint/2010/main" val="35228147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0B2BEFD-CD72-F640-B8FB-8456C64E86E5}"/>
              </a:ext>
            </a:extLst>
          </p:cNvPr>
          <p:cNvSpPr/>
          <p:nvPr/>
        </p:nvSpPr>
        <p:spPr>
          <a:xfrm>
            <a:off x="-149609" y="-74257"/>
            <a:ext cx="8294960" cy="13830621"/>
          </a:xfrm>
          <a:prstGeom prst="rect">
            <a:avLst/>
          </a:prstGeom>
          <a:solidFill>
            <a:srgbClr val="031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TextBox 13">
            <a:extLst>
              <a:ext uri="{FF2B5EF4-FFF2-40B4-BE49-F238E27FC236}">
                <a16:creationId xmlns:a16="http://schemas.microsoft.com/office/drawing/2014/main" id="{0A99EB1C-4DC0-EC47-9D69-6E75AF902501}"/>
              </a:ext>
            </a:extLst>
          </p:cNvPr>
          <p:cNvSpPr txBox="1"/>
          <p:nvPr/>
        </p:nvSpPr>
        <p:spPr>
          <a:xfrm>
            <a:off x="-149609" y="5511169"/>
            <a:ext cx="7668117" cy="2659767"/>
          </a:xfrm>
          <a:prstGeom prst="rect">
            <a:avLst/>
          </a:prstGeom>
          <a:gradFill>
            <a:gsLst>
              <a:gs pos="99000">
                <a:srgbClr val="031440"/>
              </a:gs>
              <a:gs pos="44000">
                <a:srgbClr val="133C8B"/>
              </a:gs>
            </a:gsLst>
            <a:lin ang="10800000" scaled="1"/>
          </a:gradFill>
        </p:spPr>
        <p:txBody>
          <a:bodyPr wrap="none" rtlCol="0" anchor="ctr">
            <a:noAutofit/>
          </a:bodyPr>
          <a:lstStyle/>
          <a:p>
            <a:pPr lvl="0" algn="r"/>
            <a:r>
              <a:rPr lang="en-US" sz="4800" b="1" spc="300">
                <a:solidFill>
                  <a:schemeClr val="bg1"/>
                </a:solidFill>
                <a:latin typeface="Arial" panose="020B0604020202020204" pitchFamily="34" charset="0"/>
                <a:cs typeface="Arial" panose="020B0604020202020204" pitchFamily="34" charset="0"/>
              </a:rPr>
              <a:t>UNLOCKING PRIVATE</a:t>
            </a:r>
          </a:p>
          <a:p>
            <a:pPr lvl="0" algn="r"/>
            <a:r>
              <a:rPr lang="en-US" sz="4800" b="1" spc="300">
                <a:solidFill>
                  <a:schemeClr val="bg1"/>
                </a:solidFill>
                <a:latin typeface="Arial" panose="020B0604020202020204" pitchFamily="34" charset="0"/>
                <a:cs typeface="Arial" panose="020B0604020202020204" pitchFamily="34" charset="0"/>
              </a:rPr>
              <a:t>SECTOR POTENTIAL</a:t>
            </a:r>
          </a:p>
        </p:txBody>
      </p:sp>
      <p:pic>
        <p:nvPicPr>
          <p:cNvPr id="3" name="Picture 2" descr="Key with key ring and keychain, inserted into lock">
            <a:extLst>
              <a:ext uri="{FF2B5EF4-FFF2-40B4-BE49-F238E27FC236}">
                <a16:creationId xmlns:a16="http://schemas.microsoft.com/office/drawing/2014/main" id="{A9CF3BE0-98FC-B343-9D7A-9E42D20629C0}"/>
              </a:ext>
            </a:extLst>
          </p:cNvPr>
          <p:cNvPicPr>
            <a:picLocks noChangeAspect="1"/>
          </p:cNvPicPr>
          <p:nvPr/>
        </p:nvPicPr>
        <p:blipFill>
          <a:blip r:embed="rId2" cstate="print">
            <a:extLst>
              <a:ext uri="{28A0092B-C50C-407E-A947-70E740481C1C}">
                <a14:useLocalDpi xmlns:a14="http://schemas.microsoft.com/office/drawing/2010/main" val="0"/>
              </a:ext>
            </a:extLst>
          </a:blip>
          <a:srcRect l="9995" r="9995"/>
          <a:stretch/>
        </p:blipFill>
        <p:spPr>
          <a:xfrm>
            <a:off x="7814342" y="-926872"/>
            <a:ext cx="16569665" cy="13830621"/>
          </a:xfrm>
          <a:prstGeom prst="rect">
            <a:avLst/>
          </a:prstGeom>
        </p:spPr>
      </p:pic>
      <p:pic>
        <p:nvPicPr>
          <p:cNvPr id="7" name="Picture 6" descr="CDB POWER POINT-07.png">
            <a:extLst>
              <a:ext uri="{FF2B5EF4-FFF2-40B4-BE49-F238E27FC236}">
                <a16:creationId xmlns:a16="http://schemas.microsoft.com/office/drawing/2014/main" id="{2CAB8B55-B12E-475A-9AE6-AF3AD3860BD5}"/>
              </a:ext>
            </a:extLst>
          </p:cNvPr>
          <p:cNvPicPr>
            <a:picLocks noChangeAspect="1"/>
          </p:cNvPicPr>
          <p:nvPr/>
        </p:nvPicPr>
        <p:blipFill>
          <a:blip r:embed="rId3"/>
          <a:srcRect l="21868" t="14671" r="21868" b="65060"/>
          <a:stretch>
            <a:fillRect/>
          </a:stretch>
        </p:blipFill>
        <p:spPr>
          <a:xfrm rot="16200000">
            <a:off x="14691535" y="4035824"/>
            <a:ext cx="2833817" cy="16607260"/>
          </a:xfrm>
          <a:prstGeom prst="rect">
            <a:avLst/>
          </a:prstGeom>
        </p:spPr>
      </p:pic>
      <p:pic>
        <p:nvPicPr>
          <p:cNvPr id="6" name="Picture 5">
            <a:extLst>
              <a:ext uri="{FF2B5EF4-FFF2-40B4-BE49-F238E27FC236}">
                <a16:creationId xmlns:a16="http://schemas.microsoft.com/office/drawing/2014/main" id="{E8DFAAA7-3D46-44D8-BCC3-63E960E538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313495" y="11235783"/>
            <a:ext cx="2087926" cy="2087926"/>
          </a:xfrm>
          <a:prstGeom prst="rect">
            <a:avLst/>
          </a:prstGeom>
        </p:spPr>
      </p:pic>
    </p:spTree>
    <p:extLst>
      <p:ext uri="{BB962C8B-B14F-4D97-AF65-F5344CB8AC3E}">
        <p14:creationId xmlns:p14="http://schemas.microsoft.com/office/powerpoint/2010/main" val="372291693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4B76B6-57F3-F344-AA91-08A7202E93F2}"/>
              </a:ext>
            </a:extLst>
          </p:cNvPr>
          <p:cNvSpPr/>
          <p:nvPr/>
        </p:nvSpPr>
        <p:spPr>
          <a:xfrm>
            <a:off x="6625182" y="-43647"/>
            <a:ext cx="17935730" cy="13803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6">
            <a:extLst>
              <a:ext uri="{FF2B5EF4-FFF2-40B4-BE49-F238E27FC236}">
                <a16:creationId xmlns:a16="http://schemas.microsoft.com/office/drawing/2014/main" id="{99505CDF-AA8D-C940-9762-BD61BF16FE17}"/>
              </a:ext>
            </a:extLst>
          </p:cNvPr>
          <p:cNvSpPr txBox="1"/>
          <p:nvPr/>
        </p:nvSpPr>
        <p:spPr>
          <a:xfrm>
            <a:off x="160620" y="278960"/>
            <a:ext cx="23050500" cy="1107996"/>
          </a:xfrm>
          <a:prstGeom prst="rect">
            <a:avLst/>
          </a:prstGeom>
          <a:noFill/>
          <a:effectLst/>
        </p:spPr>
        <p:txBody>
          <a:bodyPr wrap="square" rtlCol="0">
            <a:spAutoFit/>
          </a:bodyPr>
          <a:lstStyle>
            <a:defPPr>
              <a:defRPr lang="en-US"/>
            </a:defPPr>
            <a:lvl1pPr>
              <a:defRPr sz="9600" b="1">
                <a:solidFill>
                  <a:srgbClr val="E6AB03"/>
                </a:solidFill>
                <a:latin typeface="Futura LT" panose="02000503000000000000" pitchFamily="2" charset="0"/>
                <a:cs typeface="FUTURA MEDIUM" panose="020B0602020204020303" pitchFamily="34" charset="-79"/>
              </a:defRPr>
            </a:lvl1pPr>
          </a:lstStyle>
          <a:p>
            <a:pPr algn="ctr"/>
            <a:r>
              <a:rPr lang="en-US" sz="6600" b="0">
                <a:solidFill>
                  <a:srgbClr val="002060"/>
                </a:solidFill>
                <a:latin typeface="Arial" panose="020B0604020202020204" pitchFamily="34" charset="0"/>
                <a:cs typeface="Arial" panose="020B0604020202020204" pitchFamily="34" charset="0"/>
              </a:rPr>
              <a:t>Private Public Partnerships</a:t>
            </a:r>
          </a:p>
        </p:txBody>
      </p:sp>
      <p:pic>
        <p:nvPicPr>
          <p:cNvPr id="3" name="Picture 2">
            <a:extLst>
              <a:ext uri="{FF2B5EF4-FFF2-40B4-BE49-F238E27FC236}">
                <a16:creationId xmlns:a16="http://schemas.microsoft.com/office/drawing/2014/main" id="{A0A6853F-BCBE-084E-A8D4-106DEA2276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4609" y="4662579"/>
            <a:ext cx="799996" cy="939678"/>
          </a:xfrm>
          <a:prstGeom prst="rect">
            <a:avLst/>
          </a:prstGeom>
        </p:spPr>
      </p:pic>
      <p:pic>
        <p:nvPicPr>
          <p:cNvPr id="17" name="Picture 16">
            <a:extLst>
              <a:ext uri="{FF2B5EF4-FFF2-40B4-BE49-F238E27FC236}">
                <a16:creationId xmlns:a16="http://schemas.microsoft.com/office/drawing/2014/main" id="{F12C3852-9F96-0CFB-FBE6-D0C345D1953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326195" y="11349114"/>
            <a:ext cx="2087926" cy="2087926"/>
          </a:xfrm>
          <a:prstGeom prst="rect">
            <a:avLst/>
          </a:prstGeom>
        </p:spPr>
      </p:pic>
      <p:sp>
        <p:nvSpPr>
          <p:cNvPr id="4" name="TextBox 3">
            <a:extLst>
              <a:ext uri="{FF2B5EF4-FFF2-40B4-BE49-F238E27FC236}">
                <a16:creationId xmlns:a16="http://schemas.microsoft.com/office/drawing/2014/main" id="{35898765-0CF9-87F6-96DC-34292B794753}"/>
              </a:ext>
            </a:extLst>
          </p:cNvPr>
          <p:cNvSpPr txBox="1"/>
          <p:nvPr/>
        </p:nvSpPr>
        <p:spPr>
          <a:xfrm>
            <a:off x="10551414" y="2474833"/>
            <a:ext cx="13007086" cy="8217634"/>
          </a:xfrm>
          <a:prstGeom prst="rect">
            <a:avLst/>
          </a:prstGeom>
          <a:noFill/>
        </p:spPr>
        <p:txBody>
          <a:bodyPr wrap="square">
            <a:spAutoFit/>
          </a:bodyPr>
          <a:lstStyle/>
          <a:p>
            <a:pPr algn="just"/>
            <a:endParaRPr lang="en-US" sz="440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400">
                <a:latin typeface="Arial" panose="020B0604020202020204" pitchFamily="34" charset="0"/>
                <a:cs typeface="Arial" panose="020B0604020202020204" pitchFamily="34" charset="0"/>
              </a:rPr>
              <a:t>To unlock the full potential of our regional private sector, the public sector must be able and willing to bear some of the risk</a:t>
            </a:r>
          </a:p>
          <a:p>
            <a:pPr marL="571500" indent="-571500" algn="just">
              <a:buFont typeface="Arial" panose="020B0604020202020204" pitchFamily="34" charset="0"/>
              <a:buChar char="•"/>
            </a:pPr>
            <a:endParaRPr lang="en-US" sz="440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400">
                <a:latin typeface="Arial" panose="020B0604020202020204" pitchFamily="34" charset="0"/>
                <a:cs typeface="Arial" panose="020B0604020202020204" pitchFamily="34" charset="0"/>
              </a:rPr>
              <a:t>The public sector will not be able to singlehandedly finance the necessary investment needed to develop the Blue Economy and will therefore need to collaborate with the private sector. PPPs can be a power tool to support such transition, provided the necessary policy and legal environment are in place.</a:t>
            </a:r>
          </a:p>
        </p:txBody>
      </p:sp>
      <p:pic>
        <p:nvPicPr>
          <p:cNvPr id="6" name="Picture 5">
            <a:extLst>
              <a:ext uri="{FF2B5EF4-FFF2-40B4-BE49-F238E27FC236}">
                <a16:creationId xmlns:a16="http://schemas.microsoft.com/office/drawing/2014/main" id="{D8B029CE-9DA5-BA48-A24F-ACC6D6C755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4609" y="7977637"/>
            <a:ext cx="799996" cy="939678"/>
          </a:xfrm>
          <a:prstGeom prst="rect">
            <a:avLst/>
          </a:prstGeom>
        </p:spPr>
      </p:pic>
      <p:pic>
        <p:nvPicPr>
          <p:cNvPr id="5" name="Picture 4" descr="Hands forming circle">
            <a:extLst>
              <a:ext uri="{FF2B5EF4-FFF2-40B4-BE49-F238E27FC236}">
                <a16:creationId xmlns:a16="http://schemas.microsoft.com/office/drawing/2014/main" id="{2CA7534F-F3D0-6037-F04F-C308C8CEF6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084" y="3151156"/>
            <a:ext cx="9131843" cy="8324957"/>
          </a:xfrm>
          <a:prstGeom prst="rect">
            <a:avLst/>
          </a:prstGeom>
          <a:ln>
            <a:noFill/>
          </a:ln>
          <a:effectLst>
            <a:softEdge rad="112500"/>
          </a:effectLst>
        </p:spPr>
      </p:pic>
    </p:spTree>
    <p:extLst>
      <p:ext uri="{BB962C8B-B14F-4D97-AF65-F5344CB8AC3E}">
        <p14:creationId xmlns:p14="http://schemas.microsoft.com/office/powerpoint/2010/main" val="324046192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13" y="-44460"/>
            <a:ext cx="24382287" cy="13760459"/>
          </a:xfrm>
          <a:prstGeom prst="rect">
            <a:avLst/>
          </a:prstGeom>
        </p:spPr>
      </p:pic>
      <p:grpSp>
        <p:nvGrpSpPr>
          <p:cNvPr id="3" name="object 3"/>
          <p:cNvGrpSpPr/>
          <p:nvPr/>
        </p:nvGrpSpPr>
        <p:grpSpPr>
          <a:xfrm>
            <a:off x="424473" y="2936104"/>
            <a:ext cx="23439474" cy="10413445"/>
            <a:chOff x="232362" y="2460190"/>
            <a:chExt cx="19326715" cy="8586271"/>
          </a:xfrm>
        </p:grpSpPr>
        <p:pic>
          <p:nvPicPr>
            <p:cNvPr id="4" name="object 4"/>
            <p:cNvPicPr/>
            <p:nvPr/>
          </p:nvPicPr>
          <p:blipFill>
            <a:blip r:embed="rId3" cstate="print">
              <a:extLst>
                <a:ext uri="{28A0092B-C50C-407E-A947-70E740481C1C}">
                  <a14:useLocalDpi xmlns:a14="http://schemas.microsoft.com/office/drawing/2010/main" val="0"/>
                </a:ext>
              </a:extLst>
            </a:blip>
            <a:srcRect/>
            <a:stretch/>
          </p:blipFill>
          <p:spPr>
            <a:xfrm>
              <a:off x="232362" y="2460190"/>
              <a:ext cx="7419949" cy="6102973"/>
            </a:xfrm>
            <a:prstGeom prst="rect">
              <a:avLst/>
            </a:prstGeom>
            <a:ln>
              <a:noFill/>
            </a:ln>
            <a:effectLst>
              <a:softEdge rad="112500"/>
            </a:effectLst>
          </p:spPr>
        </p:pic>
        <p:pic>
          <p:nvPicPr>
            <p:cNvPr id="6" name="object 6"/>
            <p:cNvPicPr/>
            <p:nvPr/>
          </p:nvPicPr>
          <p:blipFill>
            <a:blip r:embed="rId4" cstate="print"/>
            <a:stretch>
              <a:fillRect/>
            </a:stretch>
          </p:blipFill>
          <p:spPr>
            <a:xfrm>
              <a:off x="18371529" y="9858544"/>
              <a:ext cx="1187548" cy="1187917"/>
            </a:xfrm>
            <a:prstGeom prst="rect">
              <a:avLst/>
            </a:prstGeom>
            <a:ln>
              <a:noFill/>
            </a:ln>
            <a:effectLst>
              <a:softEdge rad="112500"/>
            </a:effectLst>
          </p:spPr>
        </p:pic>
      </p:grpSp>
      <p:sp>
        <p:nvSpPr>
          <p:cNvPr id="7" name="object 7"/>
          <p:cNvSpPr txBox="1">
            <a:spLocks noGrp="1"/>
          </p:cNvSpPr>
          <p:nvPr>
            <p:ph type="title"/>
          </p:nvPr>
        </p:nvSpPr>
        <p:spPr>
          <a:xfrm>
            <a:off x="1" y="676736"/>
            <a:ext cx="24384000" cy="920949"/>
          </a:xfrm>
          <a:prstGeom prst="rect">
            <a:avLst/>
          </a:prstGeom>
        </p:spPr>
        <p:txBody>
          <a:bodyPr vert="horz" wrap="square" lIns="0" tIns="221797" rIns="0" bIns="0" rtlCol="0">
            <a:spAutoFit/>
          </a:bodyPr>
          <a:lstStyle/>
          <a:p>
            <a:pPr marL="15403" marR="6161" algn="ctr">
              <a:lnSpc>
                <a:spcPct val="77400"/>
              </a:lnSpc>
              <a:spcBef>
                <a:spcPts val="1746"/>
              </a:spcBef>
            </a:pPr>
            <a:r>
              <a:rPr lang="en-US" i="1">
                <a:solidFill>
                  <a:srgbClr val="194496"/>
                </a:solidFill>
              </a:rPr>
              <a:t>Caribbean Investment Window</a:t>
            </a:r>
          </a:p>
        </p:txBody>
      </p:sp>
      <p:sp>
        <p:nvSpPr>
          <p:cNvPr id="8" name="object 8"/>
          <p:cNvSpPr txBox="1"/>
          <p:nvPr/>
        </p:nvSpPr>
        <p:spPr>
          <a:xfrm>
            <a:off x="10655300" y="3190044"/>
            <a:ext cx="12331700" cy="7256437"/>
          </a:xfrm>
          <a:prstGeom prst="rect">
            <a:avLst/>
          </a:prstGeom>
        </p:spPr>
        <p:txBody>
          <a:bodyPr vert="horz" wrap="square" lIns="0" tIns="14632" rIns="0" bIns="0" rtlCol="0">
            <a:spAutoFit/>
          </a:bodyPr>
          <a:lstStyle/>
          <a:p>
            <a:pPr marL="586903" marR="6161" indent="-571500" defTabSz="1108984">
              <a:lnSpc>
                <a:spcPct val="112700"/>
              </a:lnSpc>
              <a:spcBef>
                <a:spcPts val="115"/>
              </a:spcBef>
              <a:buFont typeface="Arial" panose="020B0604020202020204" pitchFamily="34" charset="0"/>
              <a:buChar char="•"/>
            </a:pPr>
            <a:r>
              <a:rPr lang="en-US" sz="4184" kern="0">
                <a:solidFill>
                  <a:sysClr val="windowText" lastClr="000000"/>
                </a:solidFill>
                <a:latin typeface="Arial"/>
                <a:cs typeface="Arial"/>
              </a:rPr>
              <a:t>Establishment of a Caribbean Investment Window’ under Conservation International.  </a:t>
            </a:r>
          </a:p>
          <a:p>
            <a:pPr marL="15403" marR="6161" defTabSz="1108984">
              <a:lnSpc>
                <a:spcPct val="112700"/>
              </a:lnSpc>
              <a:spcBef>
                <a:spcPts val="115"/>
              </a:spcBef>
            </a:pPr>
            <a:endParaRPr lang="en-US" sz="4184" kern="0">
              <a:solidFill>
                <a:sysClr val="windowText" lastClr="000000"/>
              </a:solidFill>
              <a:latin typeface="Arial"/>
              <a:cs typeface="Arial"/>
            </a:endParaRPr>
          </a:p>
          <a:p>
            <a:pPr marL="586903" marR="6161" indent="-571500" defTabSz="1108984">
              <a:lnSpc>
                <a:spcPct val="112700"/>
              </a:lnSpc>
              <a:spcBef>
                <a:spcPts val="115"/>
              </a:spcBef>
              <a:buFont typeface="Arial" panose="020B0604020202020204" pitchFamily="34" charset="0"/>
              <a:buChar char="•"/>
            </a:pPr>
            <a:r>
              <a:rPr lang="en-US" sz="4184" kern="0">
                <a:solidFill>
                  <a:sysClr val="windowText" lastClr="000000"/>
                </a:solidFill>
                <a:latin typeface="Arial"/>
                <a:cs typeface="Arial"/>
              </a:rPr>
              <a:t>Conservation International has established similar funds in other regions to provide impact-first debt and equity financing to small and medium enterprises that are actively supporting a climate-resilient blue economy, thereby assisting them to scale up their operations (and investment) in this space.</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ontserrat Black"/>
        <a:ea typeface=""/>
        <a:cs typeface=""/>
      </a:majorFont>
      <a:minorFont>
        <a:latin typeface="Kar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28255AFD8B0941ADCCC6F1B7AFDA72" ma:contentTypeVersion="19" ma:contentTypeDescription="Create a new document." ma:contentTypeScope="" ma:versionID="67a3fcff7b04e4ab13085c807b4954ce">
  <xsd:schema xmlns:xsd="http://www.w3.org/2001/XMLSchema" xmlns:xs="http://www.w3.org/2001/XMLSchema" xmlns:p="http://schemas.microsoft.com/office/2006/metadata/properties" xmlns:ns2="97ccd1a4-a646-4ea1-b0d3-9c76a9644db6" xmlns:ns3="528fe294-5479-4ff3-b623-788f11fdcb40" xmlns:ns4="985ec44e-1bab-4c0b-9df0-6ba128686fc9" targetNamespace="http://schemas.microsoft.com/office/2006/metadata/properties" ma:root="true" ma:fieldsID="9179a17f953300df69165272286621f1" ns2:_="" ns3:_="" ns4:_="">
    <xsd:import namespace="97ccd1a4-a646-4ea1-b0d3-9c76a9644db6"/>
    <xsd:import namespace="528fe294-5479-4ff3-b623-788f11fdcb40"/>
    <xsd:import namespace="985ec44e-1bab-4c0b-9df0-6ba128686fc9"/>
    <xsd:element name="properties">
      <xsd:complexType>
        <xsd:sequence>
          <xsd:element name="documentManagement">
            <xsd:complexType>
              <xsd:all>
                <xsd:element ref="ns2:GBNEvaluation"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cd1a4-a646-4ea1-b0d3-9c76a9644db6" elementFormDefault="qualified">
    <xsd:import namespace="http://schemas.microsoft.com/office/2006/documentManagement/types"/>
    <xsd:import namespace="http://schemas.microsoft.com/office/infopath/2007/PartnerControls"/>
    <xsd:element name="GBNEvaluation" ma:index="8" nillable="true" ma:displayName="GBN Evaluation" ma:format="Dropdown" ma:internalName="GBNEvaluation">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8fe294-5479-4ff3-b623-788f11fdcb4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f5f0da3-c594-4b77-837e-430027d11bd4}" ma:internalName="TaxCatchAll" ma:showField="CatchAllData" ma:web="528fe294-5479-4ff3-b623-788f11fdcb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7ccd1a4-a646-4ea1-b0d3-9c76a9644db6">
      <Terms xmlns="http://schemas.microsoft.com/office/infopath/2007/PartnerControls"/>
    </lcf76f155ced4ddcb4097134ff3c332f>
    <TaxCatchAll xmlns="985ec44e-1bab-4c0b-9df0-6ba128686fc9" xsi:nil="true"/>
    <GBNEvaluation xmlns="97ccd1a4-a646-4ea1-b0d3-9c76a9644db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33D086-4BC1-4F86-992B-CED4C0F2B28E}"/>
</file>

<file path=customXml/itemProps2.xml><?xml version="1.0" encoding="utf-8"?>
<ds:datastoreItem xmlns:ds="http://schemas.openxmlformats.org/officeDocument/2006/customXml" ds:itemID="{8CA063EF-1849-44B1-97F2-75F5054075DB}">
  <ds:schemaRefs>
    <ds:schemaRef ds:uri="b1cb015a-557e-46f5-ad38-9ddd4e7e3173"/>
    <ds:schemaRef ds:uri="d50a4fae-5348-41b4-aca3-87048e8b03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39258E2-9461-4AE3-BC44-A0BF7A4B9D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832</Words>
  <Application>Microsoft Office PowerPoint</Application>
  <PresentationFormat>Custom</PresentationFormat>
  <Paragraphs>74</Paragraphs>
  <Slides>13</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Calibri</vt:lpstr>
      <vt:lpstr>Calibri Light</vt:lpstr>
      <vt:lpstr>Karla</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Caribbean Investment Window</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Raditya Zayadi Maruapey</dc:creator>
  <cp:lastModifiedBy>Patrick Bates</cp:lastModifiedBy>
  <cp:revision>2</cp:revision>
  <dcterms:created xsi:type="dcterms:W3CDTF">2019-07-21T04:36:56Z</dcterms:created>
  <dcterms:modified xsi:type="dcterms:W3CDTF">2024-01-26T22:36:25Z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0x0101002F28255AFD8B0941ADCCC6F1B7AFDA72</vt:lpwstr>
  </property>
</Properties>
</file>