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633" r:id="rId3"/>
    <p:sldId id="634" r:id="rId4"/>
    <p:sldId id="635" r:id="rId5"/>
    <p:sldId id="636" r:id="rId6"/>
    <p:sldId id="637" r:id="rId7"/>
    <p:sldId id="638" r:id="rId8"/>
    <p:sldId id="639" r:id="rId9"/>
    <p:sldId id="640" r:id="rId10"/>
    <p:sldId id="64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BF0FBB-D0C8-4179-ACE5-369D11598BC9}" v="27" dt="2025-03-31T18:04:32.3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810"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lim Raihan" userId="c099c0091844e460" providerId="LiveId" clId="{F3BF0FBB-D0C8-4179-ACE5-369D11598BC9}"/>
    <pc:docChg chg="undo custSel addSld delSld modSld sldOrd">
      <pc:chgData name="Selim Raihan" userId="c099c0091844e460" providerId="LiveId" clId="{F3BF0FBB-D0C8-4179-ACE5-369D11598BC9}" dt="2025-03-31T18:04:39.249" v="856" actId="1076"/>
      <pc:docMkLst>
        <pc:docMk/>
      </pc:docMkLst>
      <pc:sldChg chg="modSp mod">
        <pc:chgData name="Selim Raihan" userId="c099c0091844e460" providerId="LiveId" clId="{F3BF0FBB-D0C8-4179-ACE5-369D11598BC9}" dt="2025-03-27T05:14:42.055" v="30" actId="20577"/>
        <pc:sldMkLst>
          <pc:docMk/>
          <pc:sldMk cId="1065595036" sldId="256"/>
        </pc:sldMkLst>
        <pc:spChg chg="mod">
          <ac:chgData name="Selim Raihan" userId="c099c0091844e460" providerId="LiveId" clId="{F3BF0FBB-D0C8-4179-ACE5-369D11598BC9}" dt="2025-03-27T05:14:30.169" v="24" actId="20577"/>
          <ac:spMkLst>
            <pc:docMk/>
            <pc:sldMk cId="1065595036" sldId="256"/>
            <ac:spMk id="2" creationId="{3AD7DC3F-CD0B-AB92-464C-EBE5BCB60194}"/>
          </ac:spMkLst>
        </pc:spChg>
        <pc:spChg chg="mod">
          <ac:chgData name="Selim Raihan" userId="c099c0091844e460" providerId="LiveId" clId="{F3BF0FBB-D0C8-4179-ACE5-369D11598BC9}" dt="2025-03-27T05:14:42.055" v="30" actId="20577"/>
          <ac:spMkLst>
            <pc:docMk/>
            <pc:sldMk cId="1065595036" sldId="256"/>
            <ac:spMk id="5" creationId="{24E0728B-FDE7-3708-C8AD-3EBC9137BE8C}"/>
          </ac:spMkLst>
        </pc:spChg>
      </pc:sldChg>
      <pc:sldChg chg="del">
        <pc:chgData name="Selim Raihan" userId="c099c0091844e460" providerId="LiveId" clId="{F3BF0FBB-D0C8-4179-ACE5-369D11598BC9}" dt="2025-03-27T05:33:23.801" v="31" actId="47"/>
        <pc:sldMkLst>
          <pc:docMk/>
          <pc:sldMk cId="1192547778" sldId="257"/>
        </pc:sldMkLst>
      </pc:sldChg>
      <pc:sldChg chg="del">
        <pc:chgData name="Selim Raihan" userId="c099c0091844e460" providerId="LiveId" clId="{F3BF0FBB-D0C8-4179-ACE5-369D11598BC9}" dt="2025-03-27T05:33:23.801" v="31" actId="47"/>
        <pc:sldMkLst>
          <pc:docMk/>
          <pc:sldMk cId="1291712753" sldId="274"/>
        </pc:sldMkLst>
      </pc:sldChg>
      <pc:sldChg chg="modSp mod">
        <pc:chgData name="Selim Raihan" userId="c099c0091844e460" providerId="LiveId" clId="{F3BF0FBB-D0C8-4179-ACE5-369D11598BC9}" dt="2025-03-27T05:41:33.779" v="96" actId="12"/>
        <pc:sldMkLst>
          <pc:docMk/>
          <pc:sldMk cId="2100559454" sldId="633"/>
        </pc:sldMkLst>
        <pc:spChg chg="mod">
          <ac:chgData name="Selim Raihan" userId="c099c0091844e460" providerId="LiveId" clId="{F3BF0FBB-D0C8-4179-ACE5-369D11598BC9}" dt="2025-03-27T05:41:11.345" v="87" actId="27636"/>
          <ac:spMkLst>
            <pc:docMk/>
            <pc:sldMk cId="2100559454" sldId="633"/>
            <ac:spMk id="2" creationId="{0D7E8D17-559F-B7F0-FA3C-009765D10BC1}"/>
          </ac:spMkLst>
        </pc:spChg>
        <pc:spChg chg="mod">
          <ac:chgData name="Selim Raihan" userId="c099c0091844e460" providerId="LiveId" clId="{F3BF0FBB-D0C8-4179-ACE5-369D11598BC9}" dt="2025-03-27T05:41:33.779" v="96" actId="12"/>
          <ac:spMkLst>
            <pc:docMk/>
            <pc:sldMk cId="2100559454" sldId="633"/>
            <ac:spMk id="3" creationId="{45721AAC-EC67-981C-1C8F-50588D0D59DB}"/>
          </ac:spMkLst>
        </pc:spChg>
      </pc:sldChg>
      <pc:sldChg chg="del">
        <pc:chgData name="Selim Raihan" userId="c099c0091844e460" providerId="LiveId" clId="{F3BF0FBB-D0C8-4179-ACE5-369D11598BC9}" dt="2025-03-27T05:33:23.801" v="31" actId="47"/>
        <pc:sldMkLst>
          <pc:docMk/>
          <pc:sldMk cId="901598307" sldId="634"/>
        </pc:sldMkLst>
      </pc:sldChg>
      <pc:sldChg chg="addSp delSp modSp new mod setBg">
        <pc:chgData name="Selim Raihan" userId="c099c0091844e460" providerId="LiveId" clId="{F3BF0FBB-D0C8-4179-ACE5-369D11598BC9}" dt="2025-03-31T17:41:28.090" v="287" actId="1076"/>
        <pc:sldMkLst>
          <pc:docMk/>
          <pc:sldMk cId="4017306439" sldId="634"/>
        </pc:sldMkLst>
        <pc:spChg chg="mod">
          <ac:chgData name="Selim Raihan" userId="c099c0091844e460" providerId="LiveId" clId="{F3BF0FBB-D0C8-4179-ACE5-369D11598BC9}" dt="2025-03-27T05:38:40.326" v="66" actId="26606"/>
          <ac:spMkLst>
            <pc:docMk/>
            <pc:sldMk cId="4017306439" sldId="634"/>
            <ac:spMk id="2" creationId="{459CC41A-ACAE-5851-5162-38322A2B9BC6}"/>
          </ac:spMkLst>
        </pc:spChg>
        <pc:spChg chg="add mod">
          <ac:chgData name="Selim Raihan" userId="c099c0091844e460" providerId="LiveId" clId="{F3BF0FBB-D0C8-4179-ACE5-369D11598BC9}" dt="2025-03-31T17:41:23.963" v="286" actId="404"/>
          <ac:spMkLst>
            <pc:docMk/>
            <pc:sldMk cId="4017306439" sldId="634"/>
            <ac:spMk id="4" creationId="{2E5E823E-0963-F9D9-9F59-870988EF7051}"/>
          </ac:spMkLst>
        </pc:spChg>
        <pc:graphicFrameChg chg="add mod modGraphic">
          <ac:chgData name="Selim Raihan" userId="c099c0091844e460" providerId="LiveId" clId="{F3BF0FBB-D0C8-4179-ACE5-369D11598BC9}" dt="2025-03-31T17:41:28.090" v="287" actId="1076"/>
          <ac:graphicFrameMkLst>
            <pc:docMk/>
            <pc:sldMk cId="4017306439" sldId="634"/>
            <ac:graphicFrameMk id="3" creationId="{D02CD1AB-A443-5B61-3553-200596CD1B7F}"/>
          </ac:graphicFrameMkLst>
        </pc:graphicFrameChg>
      </pc:sldChg>
      <pc:sldChg chg="modSp add mod ord">
        <pc:chgData name="Selim Raihan" userId="c099c0091844e460" providerId="LiveId" clId="{F3BF0FBB-D0C8-4179-ACE5-369D11598BC9}" dt="2025-03-31T17:42:37.577" v="327" actId="20577"/>
        <pc:sldMkLst>
          <pc:docMk/>
          <pc:sldMk cId="2869096945" sldId="635"/>
        </pc:sldMkLst>
        <pc:spChg chg="mod">
          <ac:chgData name="Selim Raihan" userId="c099c0091844e460" providerId="LiveId" clId="{F3BF0FBB-D0C8-4179-ACE5-369D11598BC9}" dt="2025-03-31T17:41:39.085" v="289" actId="14100"/>
          <ac:spMkLst>
            <pc:docMk/>
            <pc:sldMk cId="2869096945" sldId="635"/>
            <ac:spMk id="2" creationId="{77D53D0F-64BA-4A7B-6B2C-4B9B28F9647B}"/>
          </ac:spMkLst>
        </pc:spChg>
        <pc:spChg chg="mod">
          <ac:chgData name="Selim Raihan" userId="c099c0091844e460" providerId="LiveId" clId="{F3BF0FBB-D0C8-4179-ACE5-369D11598BC9}" dt="2025-03-31T17:42:37.577" v="327" actId="20577"/>
          <ac:spMkLst>
            <pc:docMk/>
            <pc:sldMk cId="2869096945" sldId="635"/>
            <ac:spMk id="3" creationId="{ED8520EB-A3CB-DB60-21CA-F552BA7CFA6A}"/>
          </ac:spMkLst>
        </pc:spChg>
      </pc:sldChg>
      <pc:sldChg chg="addSp delSp modSp add mod">
        <pc:chgData name="Selim Raihan" userId="c099c0091844e460" providerId="LiveId" clId="{F3BF0FBB-D0C8-4179-ACE5-369D11598BC9}" dt="2025-03-31T18:04:39.249" v="856" actId="1076"/>
        <pc:sldMkLst>
          <pc:docMk/>
          <pc:sldMk cId="3157366584" sldId="636"/>
        </pc:sldMkLst>
        <pc:spChg chg="mod">
          <ac:chgData name="Selim Raihan" userId="c099c0091844e460" providerId="LiveId" clId="{F3BF0FBB-D0C8-4179-ACE5-369D11598BC9}" dt="2025-03-27T06:22:28.959" v="150" actId="14100"/>
          <ac:spMkLst>
            <pc:docMk/>
            <pc:sldMk cId="3157366584" sldId="636"/>
            <ac:spMk id="2" creationId="{7B8D156E-5D71-BFD4-9AF7-8BCD0A7FE97F}"/>
          </ac:spMkLst>
        </pc:spChg>
        <pc:spChg chg="add mod">
          <ac:chgData name="Selim Raihan" userId="c099c0091844e460" providerId="LiveId" clId="{F3BF0FBB-D0C8-4179-ACE5-369D11598BC9}" dt="2025-03-31T17:44:48.021" v="345" actId="688"/>
          <ac:spMkLst>
            <pc:docMk/>
            <pc:sldMk cId="3157366584" sldId="636"/>
            <ac:spMk id="3" creationId="{C098D082-CE6B-D7E0-37F9-8DBFF5265C3D}"/>
          </ac:spMkLst>
        </pc:spChg>
        <pc:spChg chg="add mod">
          <ac:chgData name="Selim Raihan" userId="c099c0091844e460" providerId="LiveId" clId="{F3BF0FBB-D0C8-4179-ACE5-369D11598BC9}" dt="2025-03-31T17:45:31.156" v="357" actId="1076"/>
          <ac:spMkLst>
            <pc:docMk/>
            <pc:sldMk cId="3157366584" sldId="636"/>
            <ac:spMk id="5" creationId="{8584DE0B-6201-A2E9-0FAE-962D7A80FF90}"/>
          </ac:spMkLst>
        </pc:spChg>
        <pc:spChg chg="add del mod">
          <ac:chgData name="Selim Raihan" userId="c099c0091844e460" providerId="LiveId" clId="{F3BF0FBB-D0C8-4179-ACE5-369D11598BC9}" dt="2025-03-31T17:56:57.717" v="744" actId="21"/>
          <ac:spMkLst>
            <pc:docMk/>
            <pc:sldMk cId="3157366584" sldId="636"/>
            <ac:spMk id="6" creationId="{3C5D86D0-F3CB-874A-D50F-A13AAE69153F}"/>
          </ac:spMkLst>
        </pc:spChg>
        <pc:spChg chg="add mod">
          <ac:chgData name="Selim Raihan" userId="c099c0091844e460" providerId="LiveId" clId="{F3BF0FBB-D0C8-4179-ACE5-369D11598BC9}" dt="2025-03-31T17:47:46.158" v="537" actId="1038"/>
          <ac:spMkLst>
            <pc:docMk/>
            <pc:sldMk cId="3157366584" sldId="636"/>
            <ac:spMk id="8" creationId="{A38110DB-A402-9B9F-6AE0-4FB54868E418}"/>
          </ac:spMkLst>
        </pc:spChg>
        <pc:spChg chg="add mod">
          <ac:chgData name="Selim Raihan" userId="c099c0091844e460" providerId="LiveId" clId="{F3BF0FBB-D0C8-4179-ACE5-369D11598BC9}" dt="2025-03-31T17:43:43.332" v="331" actId="1076"/>
          <ac:spMkLst>
            <pc:docMk/>
            <pc:sldMk cId="3157366584" sldId="636"/>
            <ac:spMk id="9" creationId="{C7DDCC16-D9D2-3847-7516-C656780541D3}"/>
          </ac:spMkLst>
        </pc:spChg>
        <pc:spChg chg="add mod">
          <ac:chgData name="Selim Raihan" userId="c099c0091844e460" providerId="LiveId" clId="{F3BF0FBB-D0C8-4179-ACE5-369D11598BC9}" dt="2025-03-31T17:49:27.947" v="616" actId="14100"/>
          <ac:spMkLst>
            <pc:docMk/>
            <pc:sldMk cId="3157366584" sldId="636"/>
            <ac:spMk id="10" creationId="{5C741EE2-23B5-7456-5BFF-F0E76777A5CC}"/>
          </ac:spMkLst>
        </pc:spChg>
        <pc:spChg chg="add mod">
          <ac:chgData name="Selim Raihan" userId="c099c0091844e460" providerId="LiveId" clId="{F3BF0FBB-D0C8-4179-ACE5-369D11598BC9}" dt="2025-03-31T17:57:10.785" v="746" actId="1076"/>
          <ac:spMkLst>
            <pc:docMk/>
            <pc:sldMk cId="3157366584" sldId="636"/>
            <ac:spMk id="11" creationId="{3C5D86D0-F3CB-874A-D50F-A13AAE69153F}"/>
          </ac:spMkLst>
        </pc:spChg>
        <pc:spChg chg="add mod">
          <ac:chgData name="Selim Raihan" userId="c099c0091844e460" providerId="LiveId" clId="{F3BF0FBB-D0C8-4179-ACE5-369D11598BC9}" dt="2025-03-31T18:04:39.249" v="856" actId="1076"/>
          <ac:spMkLst>
            <pc:docMk/>
            <pc:sldMk cId="3157366584" sldId="636"/>
            <ac:spMk id="12" creationId="{17713C32-0450-C525-7887-9F1CCEC2DAB1}"/>
          </ac:spMkLst>
        </pc:spChg>
        <pc:picChg chg="add mod">
          <ac:chgData name="Selim Raihan" userId="c099c0091844e460" providerId="LiveId" clId="{F3BF0FBB-D0C8-4179-ACE5-369D11598BC9}" dt="2025-03-31T17:47:13.905" v="362" actId="1076"/>
          <ac:picMkLst>
            <pc:docMk/>
            <pc:sldMk cId="3157366584" sldId="636"/>
            <ac:picMk id="7" creationId="{E061CB0A-87E3-0113-374B-43E029E56065}"/>
          </ac:picMkLst>
        </pc:picChg>
      </pc:sldChg>
      <pc:sldChg chg="addSp delSp modSp add mod">
        <pc:chgData name="Selim Raihan" userId="c099c0091844e460" providerId="LiveId" clId="{F3BF0FBB-D0C8-4179-ACE5-369D11598BC9}" dt="2025-03-31T17:57:15.569" v="747"/>
        <pc:sldMkLst>
          <pc:docMk/>
          <pc:sldMk cId="1112581399" sldId="637"/>
        </pc:sldMkLst>
        <pc:spChg chg="mod">
          <ac:chgData name="Selim Raihan" userId="c099c0091844e460" providerId="LiveId" clId="{F3BF0FBB-D0C8-4179-ACE5-369D11598BC9}" dt="2025-03-27T06:23:11.042" v="162" actId="27636"/>
          <ac:spMkLst>
            <pc:docMk/>
            <pc:sldMk cId="1112581399" sldId="637"/>
            <ac:spMk id="2" creationId="{67FA92EF-8511-69B5-88DD-99ABB9B6A815}"/>
          </ac:spMkLst>
        </pc:spChg>
        <pc:spChg chg="add mod">
          <ac:chgData name="Selim Raihan" userId="c099c0091844e460" providerId="LiveId" clId="{F3BF0FBB-D0C8-4179-ACE5-369D11598BC9}" dt="2025-03-31T17:51:23.961" v="631"/>
          <ac:spMkLst>
            <pc:docMk/>
            <pc:sldMk cId="1112581399" sldId="637"/>
            <ac:spMk id="6" creationId="{79D288E5-E39E-A273-AFE4-1F4103CDA5C0}"/>
          </ac:spMkLst>
        </pc:spChg>
        <pc:spChg chg="add mod">
          <ac:chgData name="Selim Raihan" userId="c099c0091844e460" providerId="LiveId" clId="{F3BF0FBB-D0C8-4179-ACE5-369D11598BC9}" dt="2025-03-31T17:51:23.961" v="631"/>
          <ac:spMkLst>
            <pc:docMk/>
            <pc:sldMk cId="1112581399" sldId="637"/>
            <ac:spMk id="7" creationId="{6A3FEAB4-E6ED-1983-083B-0807D696B566}"/>
          </ac:spMkLst>
        </pc:spChg>
        <pc:spChg chg="add mod">
          <ac:chgData name="Selim Raihan" userId="c099c0091844e460" providerId="LiveId" clId="{F3BF0FBB-D0C8-4179-ACE5-369D11598BC9}" dt="2025-03-31T17:51:23.961" v="631"/>
          <ac:spMkLst>
            <pc:docMk/>
            <pc:sldMk cId="1112581399" sldId="637"/>
            <ac:spMk id="8" creationId="{D2086CBC-67FA-E5C6-DD68-5EF498CE8988}"/>
          </ac:spMkLst>
        </pc:spChg>
        <pc:spChg chg="mod">
          <ac:chgData name="Selim Raihan" userId="c099c0091844e460" providerId="LiveId" clId="{F3BF0FBB-D0C8-4179-ACE5-369D11598BC9}" dt="2025-03-31T17:50:52.147" v="630" actId="2711"/>
          <ac:spMkLst>
            <pc:docMk/>
            <pc:sldMk cId="1112581399" sldId="637"/>
            <ac:spMk id="9" creationId="{FAD48588-6CD1-DEE2-5FE4-0FF8249A3DD2}"/>
          </ac:spMkLst>
        </pc:spChg>
        <pc:spChg chg="add mod">
          <ac:chgData name="Selim Raihan" userId="c099c0091844e460" providerId="LiveId" clId="{F3BF0FBB-D0C8-4179-ACE5-369D11598BC9}" dt="2025-03-31T17:51:23.961" v="631"/>
          <ac:spMkLst>
            <pc:docMk/>
            <pc:sldMk cId="1112581399" sldId="637"/>
            <ac:spMk id="10" creationId="{2A7FD541-3748-4B46-1A7B-9282782F3DB2}"/>
          </ac:spMkLst>
        </pc:spChg>
        <pc:spChg chg="add mod">
          <ac:chgData name="Selim Raihan" userId="c099c0091844e460" providerId="LiveId" clId="{F3BF0FBB-D0C8-4179-ACE5-369D11598BC9}" dt="2025-03-31T17:51:23.961" v="631"/>
          <ac:spMkLst>
            <pc:docMk/>
            <pc:sldMk cId="1112581399" sldId="637"/>
            <ac:spMk id="11" creationId="{A15DAE9E-F05D-8794-CD79-EBA2FD396BB1}"/>
          </ac:spMkLst>
        </pc:spChg>
        <pc:spChg chg="add mod">
          <ac:chgData name="Selim Raihan" userId="c099c0091844e460" providerId="LiveId" clId="{F3BF0FBB-D0C8-4179-ACE5-369D11598BC9}" dt="2025-03-31T17:57:15.569" v="747"/>
          <ac:spMkLst>
            <pc:docMk/>
            <pc:sldMk cId="1112581399" sldId="637"/>
            <ac:spMk id="12" creationId="{D62BEE30-86AB-1BF8-F366-8199799B2EA1}"/>
          </ac:spMkLst>
        </pc:spChg>
        <pc:picChg chg="add mod ord">
          <ac:chgData name="Selim Raihan" userId="c099c0091844e460" providerId="LiveId" clId="{F3BF0FBB-D0C8-4179-ACE5-369D11598BC9}" dt="2025-03-31T17:50:41.397" v="629" actId="1036"/>
          <ac:picMkLst>
            <pc:docMk/>
            <pc:sldMk cId="1112581399" sldId="637"/>
            <ac:picMk id="3" creationId="{A102A85E-90B1-C03E-9FEA-08EBEBB9463A}"/>
          </ac:picMkLst>
        </pc:picChg>
        <pc:picChg chg="add del mod">
          <ac:chgData name="Selim Raihan" userId="c099c0091844e460" providerId="LiveId" clId="{F3BF0FBB-D0C8-4179-ACE5-369D11598BC9}" dt="2025-03-31T17:50:19.759" v="624" actId="478"/>
          <ac:picMkLst>
            <pc:docMk/>
            <pc:sldMk cId="1112581399" sldId="637"/>
            <ac:picMk id="5" creationId="{FC6AED97-7E0F-ABDE-0449-9880970E8B9F}"/>
          </ac:picMkLst>
        </pc:picChg>
      </pc:sldChg>
      <pc:sldChg chg="addSp delSp modSp add mod">
        <pc:chgData name="Selim Raihan" userId="c099c0091844e460" providerId="LiveId" clId="{F3BF0FBB-D0C8-4179-ACE5-369D11598BC9}" dt="2025-03-31T17:57:21.448" v="749" actId="1076"/>
        <pc:sldMkLst>
          <pc:docMk/>
          <pc:sldMk cId="1752775018" sldId="638"/>
        </pc:sldMkLst>
        <pc:spChg chg="mod">
          <ac:chgData name="Selim Raihan" userId="c099c0091844e460" providerId="LiveId" clId="{F3BF0FBB-D0C8-4179-ACE5-369D11598BC9}" dt="2025-03-27T06:24:37.440" v="186" actId="27636"/>
          <ac:spMkLst>
            <pc:docMk/>
            <pc:sldMk cId="1752775018" sldId="638"/>
            <ac:spMk id="2" creationId="{C7219BD6-35F9-DE6A-46E1-58A88DD5648D}"/>
          </ac:spMkLst>
        </pc:spChg>
        <pc:spChg chg="add mod">
          <ac:chgData name="Selim Raihan" userId="c099c0091844e460" providerId="LiveId" clId="{F3BF0FBB-D0C8-4179-ACE5-369D11598BC9}" dt="2025-03-31T17:54:48.072" v="673" actId="1038"/>
          <ac:spMkLst>
            <pc:docMk/>
            <pc:sldMk cId="1752775018" sldId="638"/>
            <ac:spMk id="6" creationId="{BAB026E1-D6B8-77C8-DFE5-41910CED4E2E}"/>
          </ac:spMkLst>
        </pc:spChg>
        <pc:spChg chg="add mod">
          <ac:chgData name="Selim Raihan" userId="c099c0091844e460" providerId="LiveId" clId="{F3BF0FBB-D0C8-4179-ACE5-369D11598BC9}" dt="2025-03-31T17:54:48.072" v="673" actId="1038"/>
          <ac:spMkLst>
            <pc:docMk/>
            <pc:sldMk cId="1752775018" sldId="638"/>
            <ac:spMk id="7" creationId="{05CA38D2-C419-0223-FBF9-58D3041875F0}"/>
          </ac:spMkLst>
        </pc:spChg>
        <pc:spChg chg="add mod">
          <ac:chgData name="Selim Raihan" userId="c099c0091844e460" providerId="LiveId" clId="{F3BF0FBB-D0C8-4179-ACE5-369D11598BC9}" dt="2025-03-31T17:54:48.072" v="673" actId="1038"/>
          <ac:spMkLst>
            <pc:docMk/>
            <pc:sldMk cId="1752775018" sldId="638"/>
            <ac:spMk id="8" creationId="{BCA79872-1BF9-5E3C-5525-59B842C6200D}"/>
          </ac:spMkLst>
        </pc:spChg>
        <pc:spChg chg="mod">
          <ac:chgData name="Selim Raihan" userId="c099c0091844e460" providerId="LiveId" clId="{F3BF0FBB-D0C8-4179-ACE5-369D11598BC9}" dt="2025-03-31T17:53:47.951" v="658" actId="1076"/>
          <ac:spMkLst>
            <pc:docMk/>
            <pc:sldMk cId="1752775018" sldId="638"/>
            <ac:spMk id="9" creationId="{B8306C56-D203-23E7-03A3-C20D1AF03434}"/>
          </ac:spMkLst>
        </pc:spChg>
        <pc:spChg chg="add mod">
          <ac:chgData name="Selim Raihan" userId="c099c0091844e460" providerId="LiveId" clId="{F3BF0FBB-D0C8-4179-ACE5-369D11598BC9}" dt="2025-03-31T17:54:48.072" v="673" actId="1038"/>
          <ac:spMkLst>
            <pc:docMk/>
            <pc:sldMk cId="1752775018" sldId="638"/>
            <ac:spMk id="10" creationId="{AF2C9DD8-7F70-4EE0-EF8A-E02C758CBD7C}"/>
          </ac:spMkLst>
        </pc:spChg>
        <pc:spChg chg="add mod">
          <ac:chgData name="Selim Raihan" userId="c099c0091844e460" providerId="LiveId" clId="{F3BF0FBB-D0C8-4179-ACE5-369D11598BC9}" dt="2025-03-31T17:54:48.072" v="673" actId="1038"/>
          <ac:spMkLst>
            <pc:docMk/>
            <pc:sldMk cId="1752775018" sldId="638"/>
            <ac:spMk id="11" creationId="{CF63AB23-A05C-5FFA-3D20-1419E537180D}"/>
          </ac:spMkLst>
        </pc:spChg>
        <pc:spChg chg="add mod">
          <ac:chgData name="Selim Raihan" userId="c099c0091844e460" providerId="LiveId" clId="{F3BF0FBB-D0C8-4179-ACE5-369D11598BC9}" dt="2025-03-31T17:57:21.448" v="749" actId="1076"/>
          <ac:spMkLst>
            <pc:docMk/>
            <pc:sldMk cId="1752775018" sldId="638"/>
            <ac:spMk id="12" creationId="{FCBBE0EF-87C3-8CCB-06D5-2003ED0C197A}"/>
          </ac:spMkLst>
        </pc:spChg>
        <pc:picChg chg="add del mod">
          <ac:chgData name="Selim Raihan" userId="c099c0091844e460" providerId="LiveId" clId="{F3BF0FBB-D0C8-4179-ACE5-369D11598BC9}" dt="2025-03-31T17:51:59.641" v="638" actId="478"/>
          <ac:picMkLst>
            <pc:docMk/>
            <pc:sldMk cId="1752775018" sldId="638"/>
            <ac:picMk id="3" creationId="{AD775D2D-4C4A-EB64-1A09-69F7D33BA835}"/>
          </ac:picMkLst>
        </pc:picChg>
        <pc:picChg chg="add mod ord">
          <ac:chgData name="Selim Raihan" userId="c099c0091844e460" providerId="LiveId" clId="{F3BF0FBB-D0C8-4179-ACE5-369D11598BC9}" dt="2025-03-31T17:54:20.567" v="660" actId="1076"/>
          <ac:picMkLst>
            <pc:docMk/>
            <pc:sldMk cId="1752775018" sldId="638"/>
            <ac:picMk id="5" creationId="{E5176118-E09B-B2B2-B14F-D656AB1769FB}"/>
          </ac:picMkLst>
        </pc:picChg>
      </pc:sldChg>
      <pc:sldChg chg="addSp delSp modSp add mod">
        <pc:chgData name="Selim Raihan" userId="c099c0091844e460" providerId="LiveId" clId="{F3BF0FBB-D0C8-4179-ACE5-369D11598BC9}" dt="2025-03-31T18:02:45.407" v="837" actId="1076"/>
        <pc:sldMkLst>
          <pc:docMk/>
          <pc:sldMk cId="732313522" sldId="639"/>
        </pc:sldMkLst>
        <pc:spChg chg="mod">
          <ac:chgData name="Selim Raihan" userId="c099c0091844e460" providerId="LiveId" clId="{F3BF0FBB-D0C8-4179-ACE5-369D11598BC9}" dt="2025-03-27T06:25:55.471" v="198" actId="27636"/>
          <ac:spMkLst>
            <pc:docMk/>
            <pc:sldMk cId="732313522" sldId="639"/>
            <ac:spMk id="2" creationId="{D3C65B31-4673-11D1-0B72-A0C9126FC232}"/>
          </ac:spMkLst>
        </pc:spChg>
        <pc:spChg chg="add mod">
          <ac:chgData name="Selim Raihan" userId="c099c0091844e460" providerId="LiveId" clId="{F3BF0FBB-D0C8-4179-ACE5-369D11598BC9}" dt="2025-03-31T18:02:32.745" v="834" actId="1076"/>
          <ac:spMkLst>
            <pc:docMk/>
            <pc:sldMk cId="732313522" sldId="639"/>
            <ac:spMk id="5" creationId="{AA396703-4624-D74A-834D-E233FD6D673A}"/>
          </ac:spMkLst>
        </pc:spChg>
        <pc:spChg chg="add mod">
          <ac:chgData name="Selim Raihan" userId="c099c0091844e460" providerId="LiveId" clId="{F3BF0FBB-D0C8-4179-ACE5-369D11598BC9}" dt="2025-03-31T18:02:45.407" v="837" actId="1076"/>
          <ac:spMkLst>
            <pc:docMk/>
            <pc:sldMk cId="732313522" sldId="639"/>
            <ac:spMk id="6" creationId="{504954E1-BA69-3E80-0FB1-EEAB3CD9F9BC}"/>
          </ac:spMkLst>
        </pc:spChg>
        <pc:spChg chg="add mod">
          <ac:chgData name="Selim Raihan" userId="c099c0091844e460" providerId="LiveId" clId="{F3BF0FBB-D0C8-4179-ACE5-369D11598BC9}" dt="2025-03-31T18:02:22.301" v="832" actId="1076"/>
          <ac:spMkLst>
            <pc:docMk/>
            <pc:sldMk cId="732313522" sldId="639"/>
            <ac:spMk id="7" creationId="{35441FEB-4703-259A-424D-D04518013B49}"/>
          </ac:spMkLst>
        </pc:spChg>
        <pc:spChg chg="add mod">
          <ac:chgData name="Selim Raihan" userId="c099c0091844e460" providerId="LiveId" clId="{F3BF0FBB-D0C8-4179-ACE5-369D11598BC9}" dt="2025-03-31T18:02:36.905" v="835" actId="1076"/>
          <ac:spMkLst>
            <pc:docMk/>
            <pc:sldMk cId="732313522" sldId="639"/>
            <ac:spMk id="8" creationId="{4CBD16AF-2B0F-B661-ECBF-B22D353DC65F}"/>
          </ac:spMkLst>
        </pc:spChg>
        <pc:spChg chg="mod">
          <ac:chgData name="Selim Raihan" userId="c099c0091844e460" providerId="LiveId" clId="{F3BF0FBB-D0C8-4179-ACE5-369D11598BC9}" dt="2025-03-31T18:02:11.675" v="831" actId="2711"/>
          <ac:spMkLst>
            <pc:docMk/>
            <pc:sldMk cId="732313522" sldId="639"/>
            <ac:spMk id="9" creationId="{9960F778-DFA7-CDFC-9190-DE14A7C1AD4B}"/>
          </ac:spMkLst>
        </pc:spChg>
        <pc:spChg chg="add mod">
          <ac:chgData name="Selim Raihan" userId="c099c0091844e460" providerId="LiveId" clId="{F3BF0FBB-D0C8-4179-ACE5-369D11598BC9}" dt="2025-03-31T18:02:41.454" v="836" actId="1076"/>
          <ac:spMkLst>
            <pc:docMk/>
            <pc:sldMk cId="732313522" sldId="639"/>
            <ac:spMk id="10" creationId="{567C37F2-9DD5-1E66-3413-6CE8292345AB}"/>
          </ac:spMkLst>
        </pc:spChg>
        <pc:spChg chg="add mod">
          <ac:chgData name="Selim Raihan" userId="c099c0091844e460" providerId="LiveId" clId="{F3BF0FBB-D0C8-4179-ACE5-369D11598BC9}" dt="2025-03-31T18:02:27.795" v="833" actId="1076"/>
          <ac:spMkLst>
            <pc:docMk/>
            <pc:sldMk cId="732313522" sldId="639"/>
            <ac:spMk id="11" creationId="{B8906D13-8F01-9364-C3A8-500F7DBB3494}"/>
          </ac:spMkLst>
        </pc:spChg>
        <pc:picChg chg="add mod">
          <ac:chgData name="Selim Raihan" userId="c099c0091844e460" providerId="LiveId" clId="{F3BF0FBB-D0C8-4179-ACE5-369D11598BC9}" dt="2025-03-31T18:02:01.805" v="829" actId="14100"/>
          <ac:picMkLst>
            <pc:docMk/>
            <pc:sldMk cId="732313522" sldId="639"/>
            <ac:picMk id="3" creationId="{5302F432-736F-1E62-1DC8-6F5030F82DB7}"/>
          </ac:picMkLst>
        </pc:picChg>
      </pc:sldChg>
      <pc:sldChg chg="addSp delSp modSp add mod">
        <pc:chgData name="Selim Raihan" userId="c099c0091844e460" providerId="LiveId" clId="{F3BF0FBB-D0C8-4179-ACE5-369D11598BC9}" dt="2025-03-31T18:03:53.918" v="854" actId="1038"/>
        <pc:sldMkLst>
          <pc:docMk/>
          <pc:sldMk cId="2633402557" sldId="640"/>
        </pc:sldMkLst>
        <pc:spChg chg="mod">
          <ac:chgData name="Selim Raihan" userId="c099c0091844e460" providerId="LiveId" clId="{F3BF0FBB-D0C8-4179-ACE5-369D11598BC9}" dt="2025-03-27T06:27:04.138" v="209"/>
          <ac:spMkLst>
            <pc:docMk/>
            <pc:sldMk cId="2633402557" sldId="640"/>
            <ac:spMk id="2" creationId="{40A6123D-0A02-A138-C6C7-BCE682A6855F}"/>
          </ac:spMkLst>
        </pc:spChg>
        <pc:spChg chg="add mod">
          <ac:chgData name="Selim Raihan" userId="c099c0091844e460" providerId="LiveId" clId="{F3BF0FBB-D0C8-4179-ACE5-369D11598BC9}" dt="2025-03-31T18:03:53.918" v="854" actId="1038"/>
          <ac:spMkLst>
            <pc:docMk/>
            <pc:sldMk cId="2633402557" sldId="640"/>
            <ac:spMk id="3" creationId="{68F63ADB-B35A-6063-F344-831707830FA1}"/>
          </ac:spMkLst>
        </pc:spChg>
        <pc:spChg chg="add mod">
          <ac:chgData name="Selim Raihan" userId="c099c0091844e460" providerId="LiveId" clId="{F3BF0FBB-D0C8-4179-ACE5-369D11598BC9}" dt="2025-03-31T18:03:53.918" v="854" actId="1038"/>
          <ac:spMkLst>
            <pc:docMk/>
            <pc:sldMk cId="2633402557" sldId="640"/>
            <ac:spMk id="6" creationId="{AF2C00D0-795B-A6B5-4239-B7981BC38DF5}"/>
          </ac:spMkLst>
        </pc:spChg>
        <pc:spChg chg="add mod">
          <ac:chgData name="Selim Raihan" userId="c099c0091844e460" providerId="LiveId" clId="{F3BF0FBB-D0C8-4179-ACE5-369D11598BC9}" dt="2025-03-31T18:03:53.918" v="854" actId="1038"/>
          <ac:spMkLst>
            <pc:docMk/>
            <pc:sldMk cId="2633402557" sldId="640"/>
            <ac:spMk id="7" creationId="{9244390E-0DFF-16B5-C8E6-7A0BE07970C2}"/>
          </ac:spMkLst>
        </pc:spChg>
        <pc:spChg chg="add mod">
          <ac:chgData name="Selim Raihan" userId="c099c0091844e460" providerId="LiveId" clId="{F3BF0FBB-D0C8-4179-ACE5-369D11598BC9}" dt="2025-03-31T18:03:53.918" v="854" actId="1038"/>
          <ac:spMkLst>
            <pc:docMk/>
            <pc:sldMk cId="2633402557" sldId="640"/>
            <ac:spMk id="8" creationId="{4708309F-CBF7-2A39-0BE9-39E35930EB4C}"/>
          </ac:spMkLst>
        </pc:spChg>
        <pc:spChg chg="mod">
          <ac:chgData name="Selim Raihan" userId="c099c0091844e460" providerId="LiveId" clId="{F3BF0FBB-D0C8-4179-ACE5-369D11598BC9}" dt="2025-03-31T18:00:40.785" v="805" actId="2711"/>
          <ac:spMkLst>
            <pc:docMk/>
            <pc:sldMk cId="2633402557" sldId="640"/>
            <ac:spMk id="9" creationId="{277BED7A-AA71-E3BB-3323-106AB778D175}"/>
          </ac:spMkLst>
        </pc:spChg>
        <pc:spChg chg="add mod">
          <ac:chgData name="Selim Raihan" userId="c099c0091844e460" providerId="LiveId" clId="{F3BF0FBB-D0C8-4179-ACE5-369D11598BC9}" dt="2025-03-31T18:03:53.918" v="854" actId="1038"/>
          <ac:spMkLst>
            <pc:docMk/>
            <pc:sldMk cId="2633402557" sldId="640"/>
            <ac:spMk id="10" creationId="{7BB6FB8A-FF63-4EDF-C618-8B110688A661}"/>
          </ac:spMkLst>
        </pc:spChg>
        <pc:spChg chg="add mod">
          <ac:chgData name="Selim Raihan" userId="c099c0091844e460" providerId="LiveId" clId="{F3BF0FBB-D0C8-4179-ACE5-369D11598BC9}" dt="2025-03-31T18:03:53.918" v="854" actId="1038"/>
          <ac:spMkLst>
            <pc:docMk/>
            <pc:sldMk cId="2633402557" sldId="640"/>
            <ac:spMk id="11" creationId="{C98B8B09-E8AE-32F1-9079-3D0C14420129}"/>
          </ac:spMkLst>
        </pc:spChg>
        <pc:picChg chg="add mod">
          <ac:chgData name="Selim Raihan" userId="c099c0091844e460" providerId="LiveId" clId="{F3BF0FBB-D0C8-4179-ACE5-369D11598BC9}" dt="2025-03-31T18:03:30.751" v="838" actId="1076"/>
          <ac:picMkLst>
            <pc:docMk/>
            <pc:sldMk cId="2633402557" sldId="640"/>
            <ac:picMk id="5" creationId="{1E856B5F-AFD5-9E97-5A48-6787FDCC572D}"/>
          </ac:picMkLst>
        </pc:picChg>
      </pc:sldChg>
      <pc:sldChg chg="modSp add mod ord">
        <pc:chgData name="Selim Raihan" userId="c099c0091844e460" providerId="LiveId" clId="{F3BF0FBB-D0C8-4179-ACE5-369D11598BC9}" dt="2025-03-31T18:01:18.057" v="828" actId="20577"/>
        <pc:sldMkLst>
          <pc:docMk/>
          <pc:sldMk cId="2488250495" sldId="641"/>
        </pc:sldMkLst>
        <pc:spChg chg="mod">
          <ac:chgData name="Selim Raihan" userId="c099c0091844e460" providerId="LiveId" clId="{F3BF0FBB-D0C8-4179-ACE5-369D11598BC9}" dt="2025-03-27T06:28:38.917" v="240"/>
          <ac:spMkLst>
            <pc:docMk/>
            <pc:sldMk cId="2488250495" sldId="641"/>
            <ac:spMk id="2" creationId="{CD3FA1B8-8FC1-4413-79E9-DD664A673F15}"/>
          </ac:spMkLst>
        </pc:spChg>
        <pc:spChg chg="mod">
          <ac:chgData name="Selim Raihan" userId="c099c0091844e460" providerId="LiveId" clId="{F3BF0FBB-D0C8-4179-ACE5-369D11598BC9}" dt="2025-03-31T18:01:18.057" v="828" actId="20577"/>
          <ac:spMkLst>
            <pc:docMk/>
            <pc:sldMk cId="2488250495" sldId="641"/>
            <ac:spMk id="3" creationId="{F756675A-224D-D628-A97B-EE1F35BBB702}"/>
          </ac:spMkLst>
        </pc:spChg>
      </pc:sldChg>
      <pc:sldChg chg="del">
        <pc:chgData name="Selim Raihan" userId="c099c0091844e460" providerId="LiveId" clId="{F3BF0FBB-D0C8-4179-ACE5-369D11598BC9}" dt="2025-03-27T05:33:23.801" v="31" actId="47"/>
        <pc:sldMkLst>
          <pc:docMk/>
          <pc:sldMk cId="3279047564" sldId="644"/>
        </pc:sldMkLst>
      </pc:sldChg>
      <pc:sldChg chg="del">
        <pc:chgData name="Selim Raihan" userId="c099c0091844e460" providerId="LiveId" clId="{F3BF0FBB-D0C8-4179-ACE5-369D11598BC9}" dt="2025-03-27T05:33:23.801" v="31" actId="47"/>
        <pc:sldMkLst>
          <pc:docMk/>
          <pc:sldMk cId="509099019" sldId="650"/>
        </pc:sldMkLst>
      </pc:sldChg>
      <pc:sldChg chg="del">
        <pc:chgData name="Selim Raihan" userId="c099c0091844e460" providerId="LiveId" clId="{F3BF0FBB-D0C8-4179-ACE5-369D11598BC9}" dt="2025-03-27T05:33:23.801" v="31" actId="47"/>
        <pc:sldMkLst>
          <pc:docMk/>
          <pc:sldMk cId="853804116" sldId="653"/>
        </pc:sldMkLst>
      </pc:sldChg>
      <pc:sldChg chg="del">
        <pc:chgData name="Selim Raihan" userId="c099c0091844e460" providerId="LiveId" clId="{F3BF0FBB-D0C8-4179-ACE5-369D11598BC9}" dt="2025-03-27T05:33:23.801" v="31" actId="47"/>
        <pc:sldMkLst>
          <pc:docMk/>
          <pc:sldMk cId="3122777160" sldId="654"/>
        </pc:sldMkLst>
      </pc:sldChg>
      <pc:sldChg chg="del">
        <pc:chgData name="Selim Raihan" userId="c099c0091844e460" providerId="LiveId" clId="{F3BF0FBB-D0C8-4179-ACE5-369D11598BC9}" dt="2025-03-27T05:33:23.801" v="31" actId="47"/>
        <pc:sldMkLst>
          <pc:docMk/>
          <pc:sldMk cId="7552959" sldId="655"/>
        </pc:sldMkLst>
      </pc:sldChg>
      <pc:sldChg chg="del">
        <pc:chgData name="Selim Raihan" userId="c099c0091844e460" providerId="LiveId" clId="{F3BF0FBB-D0C8-4179-ACE5-369D11598BC9}" dt="2025-03-27T05:33:23.801" v="31" actId="47"/>
        <pc:sldMkLst>
          <pc:docMk/>
          <pc:sldMk cId="2094260634" sldId="656"/>
        </pc:sldMkLst>
      </pc:sldChg>
      <pc:sldChg chg="del">
        <pc:chgData name="Selim Raihan" userId="c099c0091844e460" providerId="LiveId" clId="{F3BF0FBB-D0C8-4179-ACE5-369D11598BC9}" dt="2025-03-27T05:33:23.801" v="31" actId="47"/>
        <pc:sldMkLst>
          <pc:docMk/>
          <pc:sldMk cId="2984841855" sldId="657"/>
        </pc:sldMkLst>
      </pc:sldChg>
      <pc:sldChg chg="del">
        <pc:chgData name="Selim Raihan" userId="c099c0091844e460" providerId="LiveId" clId="{F3BF0FBB-D0C8-4179-ACE5-369D11598BC9}" dt="2025-03-27T05:33:23.801" v="31" actId="47"/>
        <pc:sldMkLst>
          <pc:docMk/>
          <pc:sldMk cId="1073669379" sldId="658"/>
        </pc:sldMkLst>
      </pc:sldChg>
      <pc:sldChg chg="del">
        <pc:chgData name="Selim Raihan" userId="c099c0091844e460" providerId="LiveId" clId="{F3BF0FBB-D0C8-4179-ACE5-369D11598BC9}" dt="2025-03-27T05:33:23.801" v="31" actId="47"/>
        <pc:sldMkLst>
          <pc:docMk/>
          <pc:sldMk cId="3494121240" sldId="659"/>
        </pc:sldMkLst>
      </pc:sldChg>
      <pc:sldChg chg="del">
        <pc:chgData name="Selim Raihan" userId="c099c0091844e460" providerId="LiveId" clId="{F3BF0FBB-D0C8-4179-ACE5-369D11598BC9}" dt="2025-03-27T05:33:23.801" v="31" actId="47"/>
        <pc:sldMkLst>
          <pc:docMk/>
          <pc:sldMk cId="1849860422" sldId="660"/>
        </pc:sldMkLst>
      </pc:sldChg>
      <pc:sldChg chg="del">
        <pc:chgData name="Selim Raihan" userId="c099c0091844e460" providerId="LiveId" clId="{F3BF0FBB-D0C8-4179-ACE5-369D11598BC9}" dt="2025-03-27T05:33:23.801" v="31" actId="47"/>
        <pc:sldMkLst>
          <pc:docMk/>
          <pc:sldMk cId="834469732" sldId="689"/>
        </pc:sldMkLst>
      </pc:sldChg>
      <pc:sldChg chg="del">
        <pc:chgData name="Selim Raihan" userId="c099c0091844e460" providerId="LiveId" clId="{F3BF0FBB-D0C8-4179-ACE5-369D11598BC9}" dt="2025-03-27T05:33:23.801" v="31" actId="47"/>
        <pc:sldMkLst>
          <pc:docMk/>
          <pc:sldMk cId="1298302337" sldId="691"/>
        </pc:sldMkLst>
      </pc:sldChg>
      <pc:sldChg chg="del">
        <pc:chgData name="Selim Raihan" userId="c099c0091844e460" providerId="LiveId" clId="{F3BF0FBB-D0C8-4179-ACE5-369D11598BC9}" dt="2025-03-27T05:33:23.801" v="31" actId="47"/>
        <pc:sldMkLst>
          <pc:docMk/>
          <pc:sldMk cId="1298153076" sldId="692"/>
        </pc:sldMkLst>
      </pc:sldChg>
      <pc:sldChg chg="del">
        <pc:chgData name="Selim Raihan" userId="c099c0091844e460" providerId="LiveId" clId="{F3BF0FBB-D0C8-4179-ACE5-369D11598BC9}" dt="2025-03-27T05:33:23.801" v="31" actId="47"/>
        <pc:sldMkLst>
          <pc:docMk/>
          <pc:sldMk cId="3333881338" sldId="693"/>
        </pc:sldMkLst>
      </pc:sldChg>
      <pc:sldChg chg="del">
        <pc:chgData name="Selim Raihan" userId="c099c0091844e460" providerId="LiveId" clId="{F3BF0FBB-D0C8-4179-ACE5-369D11598BC9}" dt="2025-03-27T05:33:23.801" v="31" actId="47"/>
        <pc:sldMkLst>
          <pc:docMk/>
          <pc:sldMk cId="647036892" sldId="701"/>
        </pc:sldMkLst>
      </pc:sldChg>
      <pc:sldChg chg="del">
        <pc:chgData name="Selim Raihan" userId="c099c0091844e460" providerId="LiveId" clId="{F3BF0FBB-D0C8-4179-ACE5-369D11598BC9}" dt="2025-03-27T05:33:23.801" v="31" actId="47"/>
        <pc:sldMkLst>
          <pc:docMk/>
          <pc:sldMk cId="2277815446" sldId="702"/>
        </pc:sldMkLst>
      </pc:sldChg>
      <pc:sldChg chg="del">
        <pc:chgData name="Selim Raihan" userId="c099c0091844e460" providerId="LiveId" clId="{F3BF0FBB-D0C8-4179-ACE5-369D11598BC9}" dt="2025-03-27T05:33:23.801" v="31" actId="47"/>
        <pc:sldMkLst>
          <pc:docMk/>
          <pc:sldMk cId="4123891723" sldId="703"/>
        </pc:sldMkLst>
      </pc:sldChg>
      <pc:sldChg chg="del">
        <pc:chgData name="Selim Raihan" userId="c099c0091844e460" providerId="LiveId" clId="{F3BF0FBB-D0C8-4179-ACE5-369D11598BC9}" dt="2025-03-27T05:33:23.801" v="31" actId="47"/>
        <pc:sldMkLst>
          <pc:docMk/>
          <pc:sldMk cId="848211554" sldId="704"/>
        </pc:sldMkLst>
      </pc:sldChg>
      <pc:sldChg chg="del">
        <pc:chgData name="Selim Raihan" userId="c099c0091844e460" providerId="LiveId" clId="{F3BF0FBB-D0C8-4179-ACE5-369D11598BC9}" dt="2025-03-27T05:33:23.801" v="31" actId="47"/>
        <pc:sldMkLst>
          <pc:docMk/>
          <pc:sldMk cId="2611588039" sldId="705"/>
        </pc:sldMkLst>
      </pc:sldChg>
      <pc:sldChg chg="del">
        <pc:chgData name="Selim Raihan" userId="c099c0091844e460" providerId="LiveId" clId="{F3BF0FBB-D0C8-4179-ACE5-369D11598BC9}" dt="2025-03-27T05:33:23.801" v="31" actId="47"/>
        <pc:sldMkLst>
          <pc:docMk/>
          <pc:sldMk cId="2909703187" sldId="706"/>
        </pc:sldMkLst>
      </pc:sldChg>
      <pc:sldChg chg="del">
        <pc:chgData name="Selim Raihan" userId="c099c0091844e460" providerId="LiveId" clId="{F3BF0FBB-D0C8-4179-ACE5-369D11598BC9}" dt="2025-03-27T05:33:23.801" v="31" actId="47"/>
        <pc:sldMkLst>
          <pc:docMk/>
          <pc:sldMk cId="1709488530" sldId="707"/>
        </pc:sldMkLst>
      </pc:sldChg>
      <pc:sldChg chg="del">
        <pc:chgData name="Selim Raihan" userId="c099c0091844e460" providerId="LiveId" clId="{F3BF0FBB-D0C8-4179-ACE5-369D11598BC9}" dt="2025-03-27T05:33:23.801" v="31" actId="47"/>
        <pc:sldMkLst>
          <pc:docMk/>
          <pc:sldMk cId="3028229174" sldId="708"/>
        </pc:sldMkLst>
      </pc:sldChg>
      <pc:sldChg chg="del">
        <pc:chgData name="Selim Raihan" userId="c099c0091844e460" providerId="LiveId" clId="{F3BF0FBB-D0C8-4179-ACE5-369D11598BC9}" dt="2025-03-27T05:33:23.801" v="31" actId="47"/>
        <pc:sldMkLst>
          <pc:docMk/>
          <pc:sldMk cId="3318623482" sldId="709"/>
        </pc:sldMkLst>
      </pc:sldChg>
      <pc:sldChg chg="del">
        <pc:chgData name="Selim Raihan" userId="c099c0091844e460" providerId="LiveId" clId="{F3BF0FBB-D0C8-4179-ACE5-369D11598BC9}" dt="2025-03-27T05:33:23.801" v="31" actId="47"/>
        <pc:sldMkLst>
          <pc:docMk/>
          <pc:sldMk cId="2302893465" sldId="710"/>
        </pc:sldMkLst>
      </pc:sldChg>
      <pc:sldChg chg="del">
        <pc:chgData name="Selim Raihan" userId="c099c0091844e460" providerId="LiveId" clId="{F3BF0FBB-D0C8-4179-ACE5-369D11598BC9}" dt="2025-03-27T05:33:23.801" v="31" actId="47"/>
        <pc:sldMkLst>
          <pc:docMk/>
          <pc:sldMk cId="4068366714" sldId="713"/>
        </pc:sldMkLst>
      </pc:sldChg>
      <pc:sldChg chg="del">
        <pc:chgData name="Selim Raihan" userId="c099c0091844e460" providerId="LiveId" clId="{F3BF0FBB-D0C8-4179-ACE5-369D11598BC9}" dt="2025-03-27T05:33:23.801" v="31" actId="47"/>
        <pc:sldMkLst>
          <pc:docMk/>
          <pc:sldMk cId="1966383757" sldId="714"/>
        </pc:sldMkLst>
      </pc:sldChg>
      <pc:sldChg chg="del">
        <pc:chgData name="Selim Raihan" userId="c099c0091844e460" providerId="LiveId" clId="{F3BF0FBB-D0C8-4179-ACE5-369D11598BC9}" dt="2025-03-27T05:33:23.801" v="31" actId="47"/>
        <pc:sldMkLst>
          <pc:docMk/>
          <pc:sldMk cId="940887461" sldId="715"/>
        </pc:sldMkLst>
      </pc:sldChg>
      <pc:sldChg chg="del">
        <pc:chgData name="Selim Raihan" userId="c099c0091844e460" providerId="LiveId" clId="{F3BF0FBB-D0C8-4179-ACE5-369D11598BC9}" dt="2025-03-27T05:33:23.801" v="31" actId="47"/>
        <pc:sldMkLst>
          <pc:docMk/>
          <pc:sldMk cId="3134189037" sldId="716"/>
        </pc:sldMkLst>
      </pc:sldChg>
      <pc:sldChg chg="del">
        <pc:chgData name="Selim Raihan" userId="c099c0091844e460" providerId="LiveId" clId="{F3BF0FBB-D0C8-4179-ACE5-369D11598BC9}" dt="2025-03-27T05:33:23.801" v="31" actId="47"/>
        <pc:sldMkLst>
          <pc:docMk/>
          <pc:sldMk cId="1935395584" sldId="719"/>
        </pc:sldMkLst>
      </pc:sldChg>
      <pc:sldChg chg="del">
        <pc:chgData name="Selim Raihan" userId="c099c0091844e460" providerId="LiveId" clId="{F3BF0FBB-D0C8-4179-ACE5-369D11598BC9}" dt="2025-03-27T05:33:23.801" v="31" actId="47"/>
        <pc:sldMkLst>
          <pc:docMk/>
          <pc:sldMk cId="835237245" sldId="720"/>
        </pc:sldMkLst>
      </pc:sldChg>
      <pc:sldChg chg="del">
        <pc:chgData name="Selim Raihan" userId="c099c0091844e460" providerId="LiveId" clId="{F3BF0FBB-D0C8-4179-ACE5-369D11598BC9}" dt="2025-03-27T05:33:23.801" v="31" actId="47"/>
        <pc:sldMkLst>
          <pc:docMk/>
          <pc:sldMk cId="3807646740" sldId="721"/>
        </pc:sldMkLst>
      </pc:sldChg>
      <pc:sldChg chg="del">
        <pc:chgData name="Selim Raihan" userId="c099c0091844e460" providerId="LiveId" clId="{F3BF0FBB-D0C8-4179-ACE5-369D11598BC9}" dt="2025-03-27T05:33:23.801" v="31" actId="47"/>
        <pc:sldMkLst>
          <pc:docMk/>
          <pc:sldMk cId="1065792660" sldId="722"/>
        </pc:sldMkLst>
      </pc:sldChg>
      <pc:sldChg chg="del">
        <pc:chgData name="Selim Raihan" userId="c099c0091844e460" providerId="LiveId" clId="{F3BF0FBB-D0C8-4179-ACE5-369D11598BC9}" dt="2025-03-27T05:33:23.801" v="31" actId="47"/>
        <pc:sldMkLst>
          <pc:docMk/>
          <pc:sldMk cId="544387490" sldId="723"/>
        </pc:sldMkLst>
      </pc:sldChg>
      <pc:sldChg chg="del">
        <pc:chgData name="Selim Raihan" userId="c099c0091844e460" providerId="LiveId" clId="{F3BF0FBB-D0C8-4179-ACE5-369D11598BC9}" dt="2025-03-27T05:33:23.801" v="31" actId="47"/>
        <pc:sldMkLst>
          <pc:docMk/>
          <pc:sldMk cId="1160991567" sldId="724"/>
        </pc:sldMkLst>
      </pc:sldChg>
      <pc:sldChg chg="del">
        <pc:chgData name="Selim Raihan" userId="c099c0091844e460" providerId="LiveId" clId="{F3BF0FBB-D0C8-4179-ACE5-369D11598BC9}" dt="2025-03-27T05:33:23.801" v="31" actId="47"/>
        <pc:sldMkLst>
          <pc:docMk/>
          <pc:sldMk cId="4089631932" sldId="725"/>
        </pc:sldMkLst>
      </pc:sldChg>
      <pc:sldChg chg="del">
        <pc:chgData name="Selim Raihan" userId="c099c0091844e460" providerId="LiveId" clId="{F3BF0FBB-D0C8-4179-ACE5-369D11598BC9}" dt="2025-03-27T05:33:23.801" v="31" actId="47"/>
        <pc:sldMkLst>
          <pc:docMk/>
          <pc:sldMk cId="846167222" sldId="727"/>
        </pc:sldMkLst>
      </pc:sldChg>
      <pc:sldChg chg="del">
        <pc:chgData name="Selim Raihan" userId="c099c0091844e460" providerId="LiveId" clId="{F3BF0FBB-D0C8-4179-ACE5-369D11598BC9}" dt="2025-03-27T05:33:23.801" v="31" actId="47"/>
        <pc:sldMkLst>
          <pc:docMk/>
          <pc:sldMk cId="2645961914" sldId="728"/>
        </pc:sldMkLst>
      </pc:sldChg>
      <pc:sldChg chg="del">
        <pc:chgData name="Selim Raihan" userId="c099c0091844e460" providerId="LiveId" clId="{F3BF0FBB-D0C8-4179-ACE5-369D11598BC9}" dt="2025-03-27T05:33:23.801" v="31" actId="47"/>
        <pc:sldMkLst>
          <pc:docMk/>
          <pc:sldMk cId="2576949217" sldId="729"/>
        </pc:sldMkLst>
      </pc:sldChg>
      <pc:sldChg chg="del">
        <pc:chgData name="Selim Raihan" userId="c099c0091844e460" providerId="LiveId" clId="{F3BF0FBB-D0C8-4179-ACE5-369D11598BC9}" dt="2025-03-27T05:33:23.801" v="31" actId="47"/>
        <pc:sldMkLst>
          <pc:docMk/>
          <pc:sldMk cId="2858168812" sldId="730"/>
        </pc:sldMkLst>
      </pc:sldChg>
      <pc:sldChg chg="del">
        <pc:chgData name="Selim Raihan" userId="c099c0091844e460" providerId="LiveId" clId="{F3BF0FBB-D0C8-4179-ACE5-369D11598BC9}" dt="2025-03-27T05:33:23.801" v="31" actId="47"/>
        <pc:sldMkLst>
          <pc:docMk/>
          <pc:sldMk cId="125948762" sldId="731"/>
        </pc:sldMkLst>
      </pc:sldChg>
      <pc:sldChg chg="del">
        <pc:chgData name="Selim Raihan" userId="c099c0091844e460" providerId="LiveId" clId="{F3BF0FBB-D0C8-4179-ACE5-369D11598BC9}" dt="2025-03-27T05:33:23.801" v="31" actId="47"/>
        <pc:sldMkLst>
          <pc:docMk/>
          <pc:sldMk cId="308077075" sldId="732"/>
        </pc:sldMkLst>
      </pc:sldChg>
      <pc:sldChg chg="del">
        <pc:chgData name="Selim Raihan" userId="c099c0091844e460" providerId="LiveId" clId="{F3BF0FBB-D0C8-4179-ACE5-369D11598BC9}" dt="2025-03-27T05:33:23.801" v="31" actId="47"/>
        <pc:sldMkLst>
          <pc:docMk/>
          <pc:sldMk cId="3780344991" sldId="733"/>
        </pc:sldMkLst>
      </pc:sldChg>
      <pc:sldChg chg="del">
        <pc:chgData name="Selim Raihan" userId="c099c0091844e460" providerId="LiveId" clId="{F3BF0FBB-D0C8-4179-ACE5-369D11598BC9}" dt="2025-03-27T05:33:23.801" v="31" actId="47"/>
        <pc:sldMkLst>
          <pc:docMk/>
          <pc:sldMk cId="1937790818" sldId="734"/>
        </pc:sldMkLst>
      </pc:sldChg>
      <pc:sldChg chg="del">
        <pc:chgData name="Selim Raihan" userId="c099c0091844e460" providerId="LiveId" clId="{F3BF0FBB-D0C8-4179-ACE5-369D11598BC9}" dt="2025-03-27T05:33:23.801" v="31" actId="47"/>
        <pc:sldMkLst>
          <pc:docMk/>
          <pc:sldMk cId="1848683620" sldId="735"/>
        </pc:sldMkLst>
      </pc:sldChg>
      <pc:sldChg chg="del">
        <pc:chgData name="Selim Raihan" userId="c099c0091844e460" providerId="LiveId" clId="{F3BF0FBB-D0C8-4179-ACE5-369D11598BC9}" dt="2025-03-27T05:33:23.801" v="31" actId="47"/>
        <pc:sldMkLst>
          <pc:docMk/>
          <pc:sldMk cId="2242759113" sldId="736"/>
        </pc:sldMkLst>
      </pc:sldChg>
      <pc:sldChg chg="del">
        <pc:chgData name="Selim Raihan" userId="c099c0091844e460" providerId="LiveId" clId="{F3BF0FBB-D0C8-4179-ACE5-369D11598BC9}" dt="2025-03-27T05:33:23.801" v="31" actId="47"/>
        <pc:sldMkLst>
          <pc:docMk/>
          <pc:sldMk cId="2987045083" sldId="737"/>
        </pc:sldMkLst>
      </pc:sldChg>
      <pc:sldChg chg="del">
        <pc:chgData name="Selim Raihan" userId="c099c0091844e460" providerId="LiveId" clId="{F3BF0FBB-D0C8-4179-ACE5-369D11598BC9}" dt="2025-03-27T05:33:23.801" v="31" actId="47"/>
        <pc:sldMkLst>
          <pc:docMk/>
          <pc:sldMk cId="4172373189" sldId="738"/>
        </pc:sldMkLst>
      </pc:sldChg>
      <pc:sldChg chg="del">
        <pc:chgData name="Selim Raihan" userId="c099c0091844e460" providerId="LiveId" clId="{F3BF0FBB-D0C8-4179-ACE5-369D11598BC9}" dt="2025-03-27T05:33:23.801" v="31" actId="47"/>
        <pc:sldMkLst>
          <pc:docMk/>
          <pc:sldMk cId="1474214408" sldId="739"/>
        </pc:sldMkLst>
      </pc:sldChg>
      <pc:sldChg chg="del">
        <pc:chgData name="Selim Raihan" userId="c099c0091844e460" providerId="LiveId" clId="{F3BF0FBB-D0C8-4179-ACE5-369D11598BC9}" dt="2025-03-27T05:33:23.801" v="31" actId="47"/>
        <pc:sldMkLst>
          <pc:docMk/>
          <pc:sldMk cId="1776533308" sldId="740"/>
        </pc:sldMkLst>
      </pc:sldChg>
      <pc:sldChg chg="del">
        <pc:chgData name="Selim Raihan" userId="c099c0091844e460" providerId="LiveId" clId="{F3BF0FBB-D0C8-4179-ACE5-369D11598BC9}" dt="2025-03-27T05:33:23.801" v="31" actId="47"/>
        <pc:sldMkLst>
          <pc:docMk/>
          <pc:sldMk cId="4257248250" sldId="741"/>
        </pc:sldMkLst>
      </pc:sldChg>
      <pc:sldChg chg="del">
        <pc:chgData name="Selim Raihan" userId="c099c0091844e460" providerId="LiveId" clId="{F3BF0FBB-D0C8-4179-ACE5-369D11598BC9}" dt="2025-03-27T05:33:23.801" v="31" actId="47"/>
        <pc:sldMkLst>
          <pc:docMk/>
          <pc:sldMk cId="4265330997" sldId="742"/>
        </pc:sldMkLst>
      </pc:sldChg>
      <pc:sldChg chg="del">
        <pc:chgData name="Selim Raihan" userId="c099c0091844e460" providerId="LiveId" clId="{F3BF0FBB-D0C8-4179-ACE5-369D11598BC9}" dt="2025-03-27T05:33:23.801" v="31" actId="47"/>
        <pc:sldMkLst>
          <pc:docMk/>
          <pc:sldMk cId="1818387063" sldId="743"/>
        </pc:sldMkLst>
      </pc:sldChg>
      <pc:sldChg chg="del">
        <pc:chgData name="Selim Raihan" userId="c099c0091844e460" providerId="LiveId" clId="{F3BF0FBB-D0C8-4179-ACE5-369D11598BC9}" dt="2025-03-27T05:33:23.801" v="31" actId="47"/>
        <pc:sldMkLst>
          <pc:docMk/>
          <pc:sldMk cId="3673710395" sldId="744"/>
        </pc:sldMkLst>
      </pc:sldChg>
      <pc:sldChg chg="del">
        <pc:chgData name="Selim Raihan" userId="c099c0091844e460" providerId="LiveId" clId="{F3BF0FBB-D0C8-4179-ACE5-369D11598BC9}" dt="2025-03-27T05:33:23.801" v="31" actId="47"/>
        <pc:sldMkLst>
          <pc:docMk/>
          <pc:sldMk cId="2012298311" sldId="745"/>
        </pc:sldMkLst>
      </pc:sldChg>
      <pc:sldChg chg="del">
        <pc:chgData name="Selim Raihan" userId="c099c0091844e460" providerId="LiveId" clId="{F3BF0FBB-D0C8-4179-ACE5-369D11598BC9}" dt="2025-03-27T05:33:23.801" v="31" actId="47"/>
        <pc:sldMkLst>
          <pc:docMk/>
          <pc:sldMk cId="3166581825" sldId="746"/>
        </pc:sldMkLst>
      </pc:sldChg>
      <pc:sldChg chg="del">
        <pc:chgData name="Selim Raihan" userId="c099c0091844e460" providerId="LiveId" clId="{F3BF0FBB-D0C8-4179-ACE5-369D11598BC9}" dt="2025-03-27T05:33:23.801" v="31" actId="47"/>
        <pc:sldMkLst>
          <pc:docMk/>
          <pc:sldMk cId="2906314469" sldId="7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8BEF3-F13D-4F97-8D7B-52074BAA443C}" type="datetimeFigureOut">
              <a:rPr lang="en-US" smtClean="0"/>
              <a:t>3/31/2025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EB14A5-5FD8-40A7-8EF0-E660584DE2E0}" type="slidenum">
              <a:rPr lang="en-US" smtClean="0"/>
              <a:t>‹#›</a:t>
            </a:fld>
            <a:endParaRPr lang="en-US"/>
          </a:p>
        </p:txBody>
      </p:sp>
    </p:spTree>
    <p:extLst>
      <p:ext uri="{BB962C8B-B14F-4D97-AF65-F5344CB8AC3E}">
        <p14:creationId xmlns:p14="http://schemas.microsoft.com/office/powerpoint/2010/main" val="389122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E5AD8D-D7F1-4D27-8DAF-112DBF168E47}" type="datetime1">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47071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AC28A-2189-4DFC-837F-843AC10D5A17}" type="datetime1">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342134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491106-9F8A-4546-9365-08997EEFC9FA}" type="datetime1">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52431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340FB3-60D7-46A8-855D-54D2472ED6A1}" type="datetime1">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352503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5DC370-4D0F-4765-9352-D76326F27F84}" type="datetime1">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331315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94B937-DED3-4F42-ACF9-75D68EE47317}" type="datetime1">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66301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31B345-953D-4DE7-8A61-41D60DBE4785}" type="datetime1">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177583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3DE4B6-6CCD-441E-9593-595D70F621D2}" type="datetime1">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131973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95259-B075-4668-93A3-C88667E1D953}" type="datetime1">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36220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DEBDBB-7BAD-4862-AAC3-69A4C543D246}" type="datetime1">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2382608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13D5C6-DB63-4377-B202-3E3CDAEAD66B}" type="datetime1">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EE429-1263-4423-9DBD-CCF6EAB56500}" type="slidenum">
              <a:rPr lang="en-US" smtClean="0"/>
              <a:t>‹#›</a:t>
            </a:fld>
            <a:endParaRPr lang="en-US"/>
          </a:p>
        </p:txBody>
      </p:sp>
    </p:spTree>
    <p:extLst>
      <p:ext uri="{BB962C8B-B14F-4D97-AF65-F5344CB8AC3E}">
        <p14:creationId xmlns:p14="http://schemas.microsoft.com/office/powerpoint/2010/main" val="3373528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AA3F4B-71DB-43B6-AB6B-1A4C518CFD00}" type="datetime1">
              <a:rPr lang="en-US" smtClean="0"/>
              <a:t>4/1/2025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4EE429-1263-4423-9DBD-CCF6EAB56500}" type="slidenum">
              <a:rPr lang="en-US" smtClean="0"/>
              <a:t>‹#›</a:t>
            </a:fld>
            <a:endParaRPr lang="en-US"/>
          </a:p>
        </p:txBody>
      </p:sp>
    </p:spTree>
    <p:extLst>
      <p:ext uri="{BB962C8B-B14F-4D97-AF65-F5344CB8AC3E}">
        <p14:creationId xmlns:p14="http://schemas.microsoft.com/office/powerpoint/2010/main" val="17675344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7DC3F-CD0B-AB92-464C-EBE5BCB60194}"/>
              </a:ext>
            </a:extLst>
          </p:cNvPr>
          <p:cNvSpPr>
            <a:spLocks noGrp="1"/>
          </p:cNvSpPr>
          <p:nvPr>
            <p:ph type="ctrTitle"/>
          </p:nvPr>
        </p:nvSpPr>
        <p:spPr>
          <a:xfrm>
            <a:off x="685798" y="807731"/>
            <a:ext cx="7772400" cy="2621269"/>
          </a:xfrm>
        </p:spPr>
        <p:txBody>
          <a:bodyPr>
            <a:noAutofit/>
          </a:bodyPr>
          <a:lstStyle/>
          <a:p>
            <a:r>
              <a:rPr lang="en-US" sz="4000" dirty="0">
                <a:solidFill>
                  <a:srgbClr val="0070C0"/>
                </a:solidFill>
                <a:latin typeface="Cambria" panose="02040503050406030204" pitchFamily="18" charset="0"/>
                <a:ea typeface="Cambria" panose="02040503050406030204" pitchFamily="18" charset="0"/>
              </a:rPr>
              <a:t>The Price of Inaction on Social Protection: Results from CGE Model Exercise for 27 Countries in </a:t>
            </a:r>
            <a:br>
              <a:rPr lang="en-US" sz="4000" dirty="0">
                <a:solidFill>
                  <a:srgbClr val="0070C0"/>
                </a:solidFill>
                <a:latin typeface="Cambria" panose="02040503050406030204" pitchFamily="18" charset="0"/>
                <a:ea typeface="Cambria" panose="02040503050406030204" pitchFamily="18" charset="0"/>
              </a:rPr>
            </a:br>
            <a:r>
              <a:rPr lang="en-US" sz="4000" dirty="0">
                <a:solidFill>
                  <a:srgbClr val="0070C0"/>
                </a:solidFill>
                <a:latin typeface="Cambria" panose="02040503050406030204" pitchFamily="18" charset="0"/>
                <a:ea typeface="Cambria" panose="02040503050406030204" pitchFamily="18" charset="0"/>
              </a:rPr>
              <a:t>Asia and the Pacific</a:t>
            </a:r>
          </a:p>
        </p:txBody>
      </p:sp>
      <p:sp>
        <p:nvSpPr>
          <p:cNvPr id="3" name="Subtitle 2">
            <a:extLst>
              <a:ext uri="{FF2B5EF4-FFF2-40B4-BE49-F238E27FC236}">
                <a16:creationId xmlns:a16="http://schemas.microsoft.com/office/drawing/2014/main" id="{ECD5822B-1B6F-DB94-B94E-112766D54069}"/>
              </a:ext>
            </a:extLst>
          </p:cNvPr>
          <p:cNvSpPr>
            <a:spLocks noGrp="1"/>
          </p:cNvSpPr>
          <p:nvPr>
            <p:ph type="subTitle" idx="1"/>
          </p:nvPr>
        </p:nvSpPr>
        <p:spPr>
          <a:xfrm>
            <a:off x="1143000" y="3849464"/>
            <a:ext cx="6858000" cy="665055"/>
          </a:xfrm>
        </p:spPr>
        <p:txBody>
          <a:bodyPr/>
          <a:lstStyle/>
          <a:p>
            <a:r>
              <a:rPr lang="en-US" dirty="0">
                <a:latin typeface="Cambria" panose="02040503050406030204" pitchFamily="18" charset="0"/>
                <a:ea typeface="Cambria" panose="02040503050406030204" pitchFamily="18" charset="0"/>
              </a:rPr>
              <a:t>Selim Raihan</a:t>
            </a:r>
          </a:p>
        </p:txBody>
      </p:sp>
      <p:sp>
        <p:nvSpPr>
          <p:cNvPr id="5" name="TextBox 4">
            <a:extLst>
              <a:ext uri="{FF2B5EF4-FFF2-40B4-BE49-F238E27FC236}">
                <a16:creationId xmlns:a16="http://schemas.microsoft.com/office/drawing/2014/main" id="{24E0728B-FDE7-3708-C8AD-3EBC9137BE8C}"/>
              </a:ext>
            </a:extLst>
          </p:cNvPr>
          <p:cNvSpPr txBox="1"/>
          <p:nvPr/>
        </p:nvSpPr>
        <p:spPr>
          <a:xfrm>
            <a:off x="2841516" y="5361603"/>
            <a:ext cx="3460955" cy="338554"/>
          </a:xfrm>
          <a:prstGeom prst="rect">
            <a:avLst/>
          </a:prstGeom>
          <a:noFill/>
        </p:spPr>
        <p:txBody>
          <a:bodyPr wrap="square" rtlCol="0">
            <a:spAutoFit/>
          </a:bodyPr>
          <a:lstStyle/>
          <a:p>
            <a:pPr algn="ctr"/>
            <a:r>
              <a:rPr lang="en-US" sz="1600" dirty="0">
                <a:latin typeface="Cambria" panose="02040503050406030204" pitchFamily="18" charset="0"/>
                <a:ea typeface="Cambria" panose="02040503050406030204" pitchFamily="18" charset="0"/>
              </a:rPr>
              <a:t>2 April 2025</a:t>
            </a:r>
          </a:p>
        </p:txBody>
      </p:sp>
      <p:sp>
        <p:nvSpPr>
          <p:cNvPr id="6" name="TextBox 5">
            <a:extLst>
              <a:ext uri="{FF2B5EF4-FFF2-40B4-BE49-F238E27FC236}">
                <a16:creationId xmlns:a16="http://schemas.microsoft.com/office/drawing/2014/main" id="{32F27F58-9791-A8A2-BF74-4DECD7773E7E}"/>
              </a:ext>
            </a:extLst>
          </p:cNvPr>
          <p:cNvSpPr txBox="1"/>
          <p:nvPr/>
        </p:nvSpPr>
        <p:spPr>
          <a:xfrm>
            <a:off x="2841516" y="4300744"/>
            <a:ext cx="3460955" cy="584775"/>
          </a:xfrm>
          <a:prstGeom prst="rect">
            <a:avLst/>
          </a:prstGeom>
          <a:noFill/>
        </p:spPr>
        <p:txBody>
          <a:bodyPr wrap="square" rtlCol="0">
            <a:spAutoFit/>
          </a:bodyPr>
          <a:lstStyle/>
          <a:p>
            <a:pPr algn="ctr"/>
            <a:r>
              <a:rPr lang="en-US" sz="1600" dirty="0">
                <a:latin typeface="Cambria" panose="02040503050406030204" pitchFamily="18" charset="0"/>
                <a:ea typeface="Cambria" panose="02040503050406030204" pitchFamily="18" charset="0"/>
              </a:rPr>
              <a:t>Professor of Economics, University of Dhaka and Executive Director, SANEM</a:t>
            </a:r>
          </a:p>
        </p:txBody>
      </p:sp>
    </p:spTree>
    <p:extLst>
      <p:ext uri="{BB962C8B-B14F-4D97-AF65-F5344CB8AC3E}">
        <p14:creationId xmlns:p14="http://schemas.microsoft.com/office/powerpoint/2010/main" val="1065595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FC21A-C7D3-916E-EB32-50EE98A9E6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3FA1B8-8FC1-4413-79E9-DD664A673F15}"/>
              </a:ext>
            </a:extLst>
          </p:cNvPr>
          <p:cNvSpPr>
            <a:spLocks noGrp="1"/>
          </p:cNvSpPr>
          <p:nvPr>
            <p:ph type="title"/>
          </p:nvPr>
        </p:nvSpPr>
        <p:spPr/>
        <p:txBody>
          <a:bodyPr>
            <a:normAutofit/>
          </a:bodyPr>
          <a:lstStyle/>
          <a:p>
            <a:pPr algn="ctr"/>
            <a:r>
              <a:rPr lang="en-US" sz="3600" dirty="0">
                <a:solidFill>
                  <a:srgbClr val="0070C0"/>
                </a:solidFill>
                <a:latin typeface="Cambria" panose="02040503050406030204" pitchFamily="18" charset="0"/>
                <a:ea typeface="Cambria" panose="02040503050406030204" pitchFamily="18" charset="0"/>
              </a:rPr>
              <a:t>Conclusion </a:t>
            </a:r>
            <a:endParaRPr lang="en-GB" sz="3600" dirty="0">
              <a:solidFill>
                <a:srgbClr val="0070C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F756675A-224D-D628-A97B-EE1F35BBB702}"/>
              </a:ext>
            </a:extLst>
          </p:cNvPr>
          <p:cNvSpPr>
            <a:spLocks noGrp="1"/>
          </p:cNvSpPr>
          <p:nvPr>
            <p:ph idx="1"/>
          </p:nvPr>
        </p:nvSpPr>
        <p:spPr/>
        <p:txBody>
          <a:bodyPr>
            <a:normAutofit fontScale="92500" lnSpcReduction="20000"/>
          </a:bodyPr>
          <a:lstStyle/>
          <a:p>
            <a:pPr>
              <a:spcAft>
                <a:spcPts val="1200"/>
              </a:spcAft>
            </a:pPr>
            <a:r>
              <a:rPr lang="en-US" dirty="0">
                <a:latin typeface="Cambria" panose="02040503050406030204" pitchFamily="18" charset="0"/>
                <a:ea typeface="Cambria" panose="02040503050406030204" pitchFamily="18" charset="0"/>
              </a:rPr>
              <a:t>The paper underscores the urgency for governments to act decisively by enhancing social protection systems, investing in climate resilience, supporting healthy ageing, and embracing inclusive </a:t>
            </a:r>
            <a:r>
              <a:rPr lang="en-US" dirty="0" err="1">
                <a:latin typeface="Cambria" panose="02040503050406030204" pitchFamily="18" charset="0"/>
                <a:ea typeface="Cambria" panose="02040503050406030204" pitchFamily="18" charset="0"/>
              </a:rPr>
              <a:t>digitalisation</a:t>
            </a:r>
            <a:r>
              <a:rPr lang="en-US" dirty="0">
                <a:latin typeface="Cambria" panose="02040503050406030204" pitchFamily="18" charset="0"/>
                <a:ea typeface="Cambria" panose="02040503050406030204" pitchFamily="18" charset="0"/>
              </a:rPr>
              <a:t>. </a:t>
            </a:r>
          </a:p>
          <a:p>
            <a:pPr>
              <a:spcAft>
                <a:spcPts val="1200"/>
              </a:spcAft>
            </a:pPr>
            <a:r>
              <a:rPr lang="en-US" dirty="0">
                <a:latin typeface="Cambria" panose="02040503050406030204" pitchFamily="18" charset="0"/>
                <a:ea typeface="Cambria" panose="02040503050406030204" pitchFamily="18" charset="0"/>
              </a:rPr>
              <a:t>It emphasizes that while the cost of inaction could be substantial by 2040, proactive investment in social protection now will reduce long-term costs and foster a more equitable and resilient future. </a:t>
            </a:r>
          </a:p>
          <a:p>
            <a:pPr>
              <a:spcAft>
                <a:spcPts val="1200"/>
              </a:spcAft>
            </a:pPr>
            <a:r>
              <a:rPr lang="en-US" dirty="0">
                <a:latin typeface="Cambria" panose="02040503050406030204" pitchFamily="18" charset="0"/>
                <a:ea typeface="Cambria" panose="02040503050406030204" pitchFamily="18" charset="0"/>
              </a:rPr>
              <a:t>The key message is clear: Immediate action is crucial to prevent significantly higher costs and adverse effects in the future.</a:t>
            </a:r>
            <a:endParaRPr lang="en-GB"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B15964ED-96F8-CB70-4588-71E8600DD912}"/>
              </a:ext>
            </a:extLst>
          </p:cNvPr>
          <p:cNvSpPr>
            <a:spLocks noGrp="1"/>
          </p:cNvSpPr>
          <p:nvPr>
            <p:ph type="sldNum" sz="quarter" idx="12"/>
          </p:nvPr>
        </p:nvSpPr>
        <p:spPr/>
        <p:txBody>
          <a:bodyPr/>
          <a:lstStyle/>
          <a:p>
            <a:fld id="{8E4EE429-1263-4423-9DBD-CCF6EAB56500}" type="slidenum">
              <a:rPr lang="en-US" smtClean="0"/>
              <a:t>10</a:t>
            </a:fld>
            <a:endParaRPr lang="en-US"/>
          </a:p>
        </p:txBody>
      </p:sp>
    </p:spTree>
    <p:extLst>
      <p:ext uri="{BB962C8B-B14F-4D97-AF65-F5344CB8AC3E}">
        <p14:creationId xmlns:p14="http://schemas.microsoft.com/office/powerpoint/2010/main" val="248825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8D17-559F-B7F0-FA3C-009765D10BC1}"/>
              </a:ext>
            </a:extLst>
          </p:cNvPr>
          <p:cNvSpPr>
            <a:spLocks noGrp="1"/>
          </p:cNvSpPr>
          <p:nvPr>
            <p:ph type="title"/>
          </p:nvPr>
        </p:nvSpPr>
        <p:spPr/>
        <p:txBody>
          <a:bodyPr>
            <a:normAutofit/>
          </a:bodyPr>
          <a:lstStyle/>
          <a:p>
            <a:pPr algn="ctr"/>
            <a:r>
              <a:rPr lang="en-US" sz="3600" dirty="0">
                <a:solidFill>
                  <a:srgbClr val="0070C0"/>
                </a:solidFill>
                <a:latin typeface="Cambria" panose="02040503050406030204" pitchFamily="18" charset="0"/>
                <a:ea typeface="Cambria" panose="02040503050406030204" pitchFamily="18" charset="0"/>
              </a:rPr>
              <a:t>Megatrends in Asia Pacific countries</a:t>
            </a:r>
            <a:endParaRPr lang="en-GB" sz="3600" dirty="0">
              <a:solidFill>
                <a:srgbClr val="0070C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45721AAC-EC67-981C-1C8F-50588D0D59DB}"/>
              </a:ext>
            </a:extLst>
          </p:cNvPr>
          <p:cNvSpPr>
            <a:spLocks noGrp="1"/>
          </p:cNvSpPr>
          <p:nvPr>
            <p:ph idx="1"/>
          </p:nvPr>
        </p:nvSpPr>
        <p:spPr/>
        <p:txBody>
          <a:bodyPr>
            <a:normAutofit/>
          </a:bodyPr>
          <a:lstStyle/>
          <a:p>
            <a:pPr marL="514350" indent="-514350">
              <a:spcAft>
                <a:spcPts val="1200"/>
              </a:spcAft>
              <a:buFont typeface="+mj-lt"/>
              <a:buAutoNum type="arabicPeriod"/>
            </a:pPr>
            <a:r>
              <a:rPr lang="en-GB" dirty="0">
                <a:latin typeface="Cambria" panose="02040503050406030204" pitchFamily="18" charset="0"/>
                <a:ea typeface="Cambria" panose="02040503050406030204" pitchFamily="18" charset="0"/>
              </a:rPr>
              <a:t>Climate change</a:t>
            </a:r>
          </a:p>
          <a:p>
            <a:pPr marL="514350" indent="-514350">
              <a:spcAft>
                <a:spcPts val="1200"/>
              </a:spcAft>
              <a:buFont typeface="+mj-lt"/>
              <a:buAutoNum type="arabicPeriod"/>
            </a:pPr>
            <a:r>
              <a:rPr lang="en-GB" dirty="0">
                <a:latin typeface="Cambria" panose="02040503050406030204" pitchFamily="18" charset="0"/>
                <a:ea typeface="Cambria" panose="02040503050406030204" pitchFamily="18" charset="0"/>
              </a:rPr>
              <a:t>Demographic transition</a:t>
            </a:r>
            <a:endParaRPr lang="en-US" dirty="0">
              <a:latin typeface="Cambria" panose="02040503050406030204" pitchFamily="18" charset="0"/>
              <a:ea typeface="Cambria" panose="02040503050406030204" pitchFamily="18" charset="0"/>
            </a:endParaRPr>
          </a:p>
          <a:p>
            <a:pPr marL="514350" indent="-514350">
              <a:spcAft>
                <a:spcPts val="1200"/>
              </a:spcAft>
              <a:buFont typeface="+mj-lt"/>
              <a:buAutoNum type="arabicPeriod"/>
            </a:pPr>
            <a:r>
              <a:rPr lang="en-GB" dirty="0">
                <a:latin typeface="Cambria" panose="02040503050406030204" pitchFamily="18" charset="0"/>
                <a:ea typeface="Cambria" panose="02040503050406030204" pitchFamily="18" charset="0"/>
              </a:rPr>
              <a:t>Digitalization</a:t>
            </a:r>
          </a:p>
        </p:txBody>
      </p:sp>
      <p:sp>
        <p:nvSpPr>
          <p:cNvPr id="4" name="Slide Number Placeholder 3">
            <a:extLst>
              <a:ext uri="{FF2B5EF4-FFF2-40B4-BE49-F238E27FC236}">
                <a16:creationId xmlns:a16="http://schemas.microsoft.com/office/drawing/2014/main" id="{D172F63C-D943-F231-4E91-E4121E22DD48}"/>
              </a:ext>
            </a:extLst>
          </p:cNvPr>
          <p:cNvSpPr>
            <a:spLocks noGrp="1"/>
          </p:cNvSpPr>
          <p:nvPr>
            <p:ph type="sldNum" sz="quarter" idx="12"/>
          </p:nvPr>
        </p:nvSpPr>
        <p:spPr/>
        <p:txBody>
          <a:bodyPr/>
          <a:lstStyle/>
          <a:p>
            <a:fld id="{8E4EE429-1263-4423-9DBD-CCF6EAB56500}" type="slidenum">
              <a:rPr lang="en-US" smtClean="0"/>
              <a:t>2</a:t>
            </a:fld>
            <a:endParaRPr lang="en-US"/>
          </a:p>
        </p:txBody>
      </p:sp>
    </p:spTree>
    <p:extLst>
      <p:ext uri="{BB962C8B-B14F-4D97-AF65-F5344CB8AC3E}">
        <p14:creationId xmlns:p14="http://schemas.microsoft.com/office/powerpoint/2010/main" val="2100559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59CC41A-ACAE-5851-5162-38322A2B9BC6}"/>
              </a:ext>
            </a:extLst>
          </p:cNvPr>
          <p:cNvSpPr>
            <a:spLocks noGrp="1"/>
          </p:cNvSpPr>
          <p:nvPr>
            <p:ph type="sldNum" sz="quarter" idx="12"/>
          </p:nvPr>
        </p:nvSpPr>
        <p:spPr>
          <a:xfrm>
            <a:off x="6457950" y="6356350"/>
            <a:ext cx="2057400" cy="365125"/>
          </a:xfrm>
        </p:spPr>
        <p:txBody>
          <a:bodyPr>
            <a:normAutofit/>
          </a:bodyPr>
          <a:lstStyle/>
          <a:p>
            <a:pPr>
              <a:spcAft>
                <a:spcPts val="600"/>
              </a:spcAft>
            </a:pPr>
            <a:fld id="{8E4EE429-1263-4423-9DBD-CCF6EAB56500}" type="slidenum">
              <a:rPr lang="en-US" smtClean="0"/>
              <a:pPr>
                <a:spcAft>
                  <a:spcPts val="600"/>
                </a:spcAft>
              </a:pPr>
              <a:t>3</a:t>
            </a:fld>
            <a:endParaRPr lang="en-US"/>
          </a:p>
        </p:txBody>
      </p:sp>
      <p:graphicFrame>
        <p:nvGraphicFramePr>
          <p:cNvPr id="3" name="Table 2">
            <a:extLst>
              <a:ext uri="{FF2B5EF4-FFF2-40B4-BE49-F238E27FC236}">
                <a16:creationId xmlns:a16="http://schemas.microsoft.com/office/drawing/2014/main" id="{D02CD1AB-A443-5B61-3553-200596CD1B7F}"/>
              </a:ext>
            </a:extLst>
          </p:cNvPr>
          <p:cNvGraphicFramePr>
            <a:graphicFrameLocks noGrp="1"/>
          </p:cNvGraphicFramePr>
          <p:nvPr>
            <p:extLst>
              <p:ext uri="{D42A27DB-BD31-4B8C-83A1-F6EECF244321}">
                <p14:modId xmlns:p14="http://schemas.microsoft.com/office/powerpoint/2010/main" val="582297743"/>
              </p:ext>
            </p:extLst>
          </p:nvPr>
        </p:nvGraphicFramePr>
        <p:xfrm>
          <a:off x="336550" y="1150796"/>
          <a:ext cx="8178800" cy="5205554"/>
        </p:xfrm>
        <a:graphic>
          <a:graphicData uri="http://schemas.openxmlformats.org/drawingml/2006/table">
            <a:tbl>
              <a:tblPr firstRow="1" firstCol="1" bandRow="1"/>
              <a:tblGrid>
                <a:gridCol w="1237343">
                  <a:extLst>
                    <a:ext uri="{9D8B030D-6E8A-4147-A177-3AD203B41FA5}">
                      <a16:colId xmlns:a16="http://schemas.microsoft.com/office/drawing/2014/main" val="119243283"/>
                    </a:ext>
                  </a:extLst>
                </a:gridCol>
                <a:gridCol w="4058425">
                  <a:extLst>
                    <a:ext uri="{9D8B030D-6E8A-4147-A177-3AD203B41FA5}">
                      <a16:colId xmlns:a16="http://schemas.microsoft.com/office/drawing/2014/main" val="3210294054"/>
                    </a:ext>
                  </a:extLst>
                </a:gridCol>
                <a:gridCol w="2883032">
                  <a:extLst>
                    <a:ext uri="{9D8B030D-6E8A-4147-A177-3AD203B41FA5}">
                      <a16:colId xmlns:a16="http://schemas.microsoft.com/office/drawing/2014/main" val="3860045168"/>
                    </a:ext>
                  </a:extLst>
                </a:gridCol>
              </a:tblGrid>
              <a:tr h="240180">
                <a:tc>
                  <a:txBody>
                    <a:bodyPr/>
                    <a:lstStyle/>
                    <a:p>
                      <a:pPr algn="ctr" fontAlgn="t">
                        <a:lnSpc>
                          <a:spcPct val="107000"/>
                        </a:lnSpc>
                        <a:buNone/>
                      </a:pPr>
                      <a:r>
                        <a:rPr lang="en-US" sz="1200">
                          <a:latin typeface="Cambria" panose="02040503050406030204" pitchFamily="18" charset="0"/>
                          <a:ea typeface="Cambria" panose="02040503050406030204" pitchFamily="18" charset="0"/>
                        </a:rPr>
                        <a:t>Megatrend</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buNone/>
                      </a:pPr>
                      <a:r>
                        <a:rPr lang="en-US" sz="1200">
                          <a:latin typeface="Cambria" panose="02040503050406030204" pitchFamily="18" charset="0"/>
                          <a:ea typeface="Cambria" panose="02040503050406030204" pitchFamily="18" charset="0"/>
                        </a:rPr>
                        <a:t>Scenarios</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7000"/>
                        </a:lnSpc>
                        <a:buNone/>
                      </a:pPr>
                      <a:r>
                        <a:rPr lang="en-US" sz="1200">
                          <a:latin typeface="Cambria" panose="02040503050406030204" pitchFamily="18" charset="0"/>
                          <a:ea typeface="Cambria" panose="02040503050406030204" pitchFamily="18" charset="0"/>
                        </a:rPr>
                        <a:t>Transmission mechanisms</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5866038"/>
                  </a:ext>
                </a:extLst>
              </a:tr>
              <a:tr h="801766">
                <a:tc>
                  <a:txBody>
                    <a:bodyPr/>
                    <a:lstStyle/>
                    <a:p>
                      <a:pPr algn="l" fontAlgn="t">
                        <a:lnSpc>
                          <a:spcPct val="107000"/>
                        </a:lnSpc>
                        <a:buNone/>
                      </a:pPr>
                      <a:r>
                        <a:rPr lang="en-US" sz="1200" b="1" dirty="0">
                          <a:latin typeface="Cambria" panose="02040503050406030204" pitchFamily="18" charset="0"/>
                          <a:ea typeface="Cambria" panose="02040503050406030204" pitchFamily="18" charset="0"/>
                        </a:rPr>
                        <a:t> </a:t>
                      </a:r>
                    </a:p>
                    <a:p>
                      <a:pPr algn="l" fontAlgn="t">
                        <a:lnSpc>
                          <a:spcPct val="107000"/>
                        </a:lnSpc>
                        <a:buNone/>
                      </a:pPr>
                      <a:r>
                        <a:rPr lang="en-US" sz="1200" b="1" dirty="0">
                          <a:latin typeface="Cambria" panose="02040503050406030204" pitchFamily="18" charset="0"/>
                          <a:ea typeface="Cambria" panose="02040503050406030204" pitchFamily="18" charset="0"/>
                        </a:rPr>
                        <a:t>Climate change</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lvl="0" indent="0" algn="l" fontAlgn="base">
                        <a:lnSpc>
                          <a:spcPct val="107000"/>
                        </a:lnSpc>
                        <a:buClrTx/>
                        <a:buSzPts val="800"/>
                        <a:buFont typeface="+mj-lt"/>
                        <a:buNone/>
                      </a:pPr>
                      <a:r>
                        <a:rPr lang="en-US" sz="1200" dirty="0">
                          <a:latin typeface="Cambria" panose="02040503050406030204" pitchFamily="18" charset="0"/>
                          <a:ea typeface="Cambria" panose="02040503050406030204" pitchFamily="18" charset="0"/>
                        </a:rPr>
                        <a:t>Global average temperatures rise by 1.5 degrees Celsius as of 2040.</a:t>
                      </a:r>
                    </a:p>
                    <a:p>
                      <a:pPr marL="0" indent="-283464" algn="l" fontAlgn="base">
                        <a:lnSpc>
                          <a:spcPct val="107000"/>
                        </a:lnSpc>
                        <a:buNone/>
                      </a:pPr>
                      <a:r>
                        <a:rPr lang="en-US" sz="1200" dirty="0">
                          <a:latin typeface="Cambria" panose="02040503050406030204" pitchFamily="18" charset="0"/>
                          <a:ea typeface="Cambria" panose="02040503050406030204" pitchFamily="18" charset="0"/>
                        </a:rPr>
                        <a:t>Global temperatures rise by 2 degrees Celsius as of 2040.</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buNone/>
                      </a:pPr>
                      <a:r>
                        <a:rPr lang="en-US" sz="1200" b="1" dirty="0">
                          <a:latin typeface="Cambria" panose="02040503050406030204" pitchFamily="18" charset="0"/>
                          <a:ea typeface="Cambria" panose="02040503050406030204" pitchFamily="18" charset="0"/>
                        </a:rPr>
                        <a:t>Capital productivity:</a:t>
                      </a:r>
                      <a:r>
                        <a:rPr lang="en-US" sz="1200" dirty="0">
                          <a:latin typeface="Cambria" panose="02040503050406030204" pitchFamily="18" charset="0"/>
                          <a:ea typeface="Cambria" panose="02040503050406030204" pitchFamily="18" charset="0"/>
                        </a:rPr>
                        <a:t> The GTAP model applies a negative shock to capital stock productivity to replicate the annual GDP loss expected from global warming.</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8006031"/>
                  </a:ext>
                </a:extLst>
              </a:tr>
              <a:tr h="1999894">
                <a:tc>
                  <a:txBody>
                    <a:bodyPr/>
                    <a:lstStyle/>
                    <a:p>
                      <a:pPr algn="l" fontAlgn="t">
                        <a:lnSpc>
                          <a:spcPct val="107000"/>
                        </a:lnSpc>
                        <a:spcAft>
                          <a:spcPts val="1200"/>
                        </a:spcAft>
                        <a:buNone/>
                      </a:pPr>
                      <a:br>
                        <a:rPr lang="en-US" sz="1200" b="1" dirty="0">
                          <a:latin typeface="Cambria" panose="02040503050406030204" pitchFamily="18" charset="0"/>
                          <a:ea typeface="Cambria" panose="02040503050406030204" pitchFamily="18" charset="0"/>
                        </a:rPr>
                      </a:br>
                      <a:endParaRPr lang="en-US" sz="1200" b="1" dirty="0">
                        <a:latin typeface="Cambria" panose="02040503050406030204" pitchFamily="18" charset="0"/>
                        <a:ea typeface="Cambria" panose="02040503050406030204" pitchFamily="18" charset="0"/>
                      </a:endParaRPr>
                    </a:p>
                    <a:p>
                      <a:pPr algn="l" fontAlgn="t">
                        <a:lnSpc>
                          <a:spcPct val="107000"/>
                        </a:lnSpc>
                        <a:buNone/>
                      </a:pPr>
                      <a:r>
                        <a:rPr lang="en-US" sz="1200" b="1" dirty="0">
                          <a:latin typeface="Cambria" panose="02040503050406030204" pitchFamily="18" charset="0"/>
                          <a:ea typeface="Cambria" panose="02040503050406030204" pitchFamily="18" charset="0"/>
                        </a:rPr>
                        <a:t>Demographic shifts, including ageing</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fontAlgn="base">
                        <a:lnSpc>
                          <a:spcPct val="107000"/>
                        </a:lnSpc>
                        <a:buClrTx/>
                        <a:buSzPts val="800"/>
                        <a:buFont typeface="+mj-lt"/>
                        <a:buNone/>
                      </a:pPr>
                      <a:r>
                        <a:rPr lang="en-US" sz="1200" dirty="0">
                          <a:latin typeface="Cambria" panose="02040503050406030204" pitchFamily="18" charset="0"/>
                          <a:ea typeface="Cambria" panose="02040503050406030204" pitchFamily="18" charset="0"/>
                        </a:rPr>
                        <a:t>Populations age in a healthy manner from 2020 to 2040, implying a relatively modest increase in total health care expenditures, taking into account the pace of ageing and adjusting for healthy ageing.</a:t>
                      </a:r>
                    </a:p>
                    <a:p>
                      <a:pPr marL="0" indent="-283464" algn="l" fontAlgn="base">
                        <a:lnSpc>
                          <a:spcPct val="107000"/>
                        </a:lnSpc>
                        <a:buNone/>
                      </a:pPr>
                      <a:endParaRPr lang="en-US" sz="1200" dirty="0">
                        <a:latin typeface="Cambria" panose="02040503050406030204" pitchFamily="18" charset="0"/>
                        <a:ea typeface="Cambria" panose="02040503050406030204" pitchFamily="18" charset="0"/>
                      </a:endParaRPr>
                    </a:p>
                    <a:p>
                      <a:pPr marL="0" indent="-283464" algn="l" fontAlgn="base">
                        <a:lnSpc>
                          <a:spcPct val="107000"/>
                        </a:lnSpc>
                        <a:buNone/>
                      </a:pPr>
                      <a:r>
                        <a:rPr lang="en-US" sz="1200" dirty="0">
                          <a:latin typeface="Cambria" panose="02040503050406030204" pitchFamily="18" charset="0"/>
                          <a:ea typeface="Cambria" panose="02040503050406030204" pitchFamily="18" charset="0"/>
                        </a:rPr>
                        <a:t>Populations age in an unhealthy manner from 2020 to 2040, implying a significant increase in total healthcare expenditures, taking into account the pace of ageing with no healthy ageing adjustment. </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buNone/>
                      </a:pPr>
                      <a:r>
                        <a:rPr lang="en-US" sz="1200" b="1" dirty="0" err="1">
                          <a:latin typeface="Cambria" panose="02040503050406030204" pitchFamily="18" charset="0"/>
                          <a:ea typeface="Cambria" panose="02040503050406030204" pitchFamily="18" charset="0"/>
                        </a:rPr>
                        <a:t>Labour</a:t>
                      </a:r>
                      <a:r>
                        <a:rPr lang="en-US" sz="1200" b="1" dirty="0">
                          <a:latin typeface="Cambria" panose="02040503050406030204" pitchFamily="18" charset="0"/>
                          <a:ea typeface="Cambria" panose="02040503050406030204" pitchFamily="18" charset="0"/>
                        </a:rPr>
                        <a:t> productivity:</a:t>
                      </a:r>
                      <a:r>
                        <a:rPr lang="en-US" sz="1200" dirty="0">
                          <a:latin typeface="Cambria" panose="02040503050406030204" pitchFamily="18" charset="0"/>
                          <a:ea typeface="Cambria" panose="02040503050406030204" pitchFamily="18" charset="0"/>
                        </a:rPr>
                        <a:t> Without sufficient healthcare investment, aging populations and a declining demographic dividend reduce labor productivity, leading to GDP loss. The GDP loss in 2040 reflects the gap in expenditures needed to meet future health service demands.</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2925316"/>
                  </a:ext>
                </a:extLst>
              </a:tr>
              <a:tr h="1999894">
                <a:tc>
                  <a:txBody>
                    <a:bodyPr/>
                    <a:lstStyle/>
                    <a:p>
                      <a:pPr algn="l" fontAlgn="t">
                        <a:lnSpc>
                          <a:spcPct val="107000"/>
                        </a:lnSpc>
                        <a:spcAft>
                          <a:spcPts val="1200"/>
                        </a:spcAft>
                        <a:buNone/>
                      </a:pPr>
                      <a:br>
                        <a:rPr lang="en-US" sz="1200" b="1" dirty="0">
                          <a:latin typeface="Cambria" panose="02040503050406030204" pitchFamily="18" charset="0"/>
                          <a:ea typeface="Cambria" panose="02040503050406030204" pitchFamily="18" charset="0"/>
                        </a:rPr>
                      </a:br>
                      <a:br>
                        <a:rPr lang="en-US" sz="1200" b="1" dirty="0">
                          <a:latin typeface="Cambria" panose="02040503050406030204" pitchFamily="18" charset="0"/>
                          <a:ea typeface="Cambria" panose="02040503050406030204" pitchFamily="18" charset="0"/>
                        </a:rPr>
                      </a:br>
                      <a:endParaRPr lang="en-US" sz="1200" b="1" dirty="0">
                        <a:latin typeface="Cambria" panose="02040503050406030204" pitchFamily="18" charset="0"/>
                        <a:ea typeface="Cambria" panose="02040503050406030204" pitchFamily="18" charset="0"/>
                      </a:endParaRPr>
                    </a:p>
                    <a:p>
                      <a:pPr algn="l" fontAlgn="t">
                        <a:lnSpc>
                          <a:spcPct val="107000"/>
                        </a:lnSpc>
                        <a:buNone/>
                      </a:pPr>
                      <a:r>
                        <a:rPr lang="en-US" sz="1200" b="1" dirty="0">
                          <a:latin typeface="Cambria" panose="02040503050406030204" pitchFamily="18" charset="0"/>
                          <a:ea typeface="Cambria" panose="02040503050406030204" pitchFamily="18" charset="0"/>
                        </a:rPr>
                        <a:t>Digitalization </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indent="0" algn="l" fontAlgn="base">
                        <a:lnSpc>
                          <a:spcPct val="107000"/>
                        </a:lnSpc>
                        <a:buClrTx/>
                        <a:buSzPts val="800"/>
                        <a:buFont typeface="+mj-lt"/>
                        <a:buNone/>
                      </a:pPr>
                      <a:r>
                        <a:rPr lang="en-US" sz="1200" dirty="0">
                          <a:latin typeface="Cambria" panose="02040503050406030204" pitchFamily="18" charset="0"/>
                          <a:ea typeface="Cambria" panose="02040503050406030204" pitchFamily="18" charset="0"/>
                        </a:rPr>
                        <a:t>Countries improve significantly their productive capacity in ICT (ICT Productive Capacity Index level) catching up to the regional average at least. This contributes to faster economic growth and higher incomes.</a:t>
                      </a:r>
                    </a:p>
                    <a:p>
                      <a:pPr marL="0" indent="0" algn="l" fontAlgn="base">
                        <a:lnSpc>
                          <a:spcPct val="107000"/>
                        </a:lnSpc>
                        <a:buClrTx/>
                        <a:buSzPts val="800"/>
                        <a:buFont typeface="+mj-lt"/>
                        <a:buNone/>
                      </a:pPr>
                      <a:r>
                        <a:rPr lang="en-US" sz="1200" dirty="0">
                          <a:latin typeface="Cambria" panose="02040503050406030204" pitchFamily="18" charset="0"/>
                          <a:ea typeface="Cambria" panose="02040503050406030204" pitchFamily="18" charset="0"/>
                        </a:rPr>
                        <a:t>Countries improve their productive capacity in ICT (ICT Productive Capacity Index level) in line with their recent trends which leads to the limited positive impact of digitalization on economic growth and higher incomes. </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buNone/>
                      </a:pPr>
                      <a:r>
                        <a:rPr lang="en-US" sz="1200" b="1" dirty="0">
                          <a:latin typeface="Cambria" panose="02040503050406030204" pitchFamily="18" charset="0"/>
                          <a:ea typeface="Cambria" panose="02040503050406030204" pitchFamily="18" charset="0"/>
                        </a:rPr>
                        <a:t>Capital and </a:t>
                      </a:r>
                      <a:r>
                        <a:rPr lang="en-US" sz="1200" b="1" dirty="0" err="1">
                          <a:latin typeface="Cambria" panose="02040503050406030204" pitchFamily="18" charset="0"/>
                          <a:ea typeface="Cambria" panose="02040503050406030204" pitchFamily="18" charset="0"/>
                        </a:rPr>
                        <a:t>labour</a:t>
                      </a:r>
                      <a:r>
                        <a:rPr lang="en-US" sz="1200" b="1" dirty="0">
                          <a:latin typeface="Cambria" panose="02040503050406030204" pitchFamily="18" charset="0"/>
                          <a:ea typeface="Cambria" panose="02040503050406030204" pitchFamily="18" charset="0"/>
                        </a:rPr>
                        <a:t> productivity: </a:t>
                      </a:r>
                      <a:r>
                        <a:rPr lang="en-US" sz="1200" dirty="0">
                          <a:latin typeface="Cambria" panose="02040503050406030204" pitchFamily="18" charset="0"/>
                          <a:ea typeface="Cambria" panose="02040503050406030204" pitchFamily="18" charset="0"/>
                        </a:rPr>
                        <a:t>The loss in GDP under this scenario is driven by the lower level of productivity in </a:t>
                      </a:r>
                      <a:r>
                        <a:rPr lang="en-US" sz="1200" dirty="0" err="1">
                          <a:latin typeface="Cambria" panose="02040503050406030204" pitchFamily="18" charset="0"/>
                          <a:ea typeface="Cambria" panose="02040503050406030204" pitchFamily="18" charset="0"/>
                        </a:rPr>
                        <a:t>labour</a:t>
                      </a:r>
                      <a:r>
                        <a:rPr lang="en-US" sz="1200" dirty="0">
                          <a:latin typeface="Cambria" panose="02040503050406030204" pitchFamily="18" charset="0"/>
                          <a:ea typeface="Cambria" panose="02040503050406030204" pitchFamily="18" charset="0"/>
                        </a:rPr>
                        <a:t> and capital. The rationale behind this assumption is operationalized with cross-country growth regressions where high ICT capacity predicts higher income. Negative shocks to productivity in the GTAP model simulate this decline, aligning with regression-based GDP loss calculations.</a:t>
                      </a:r>
                    </a:p>
                  </a:txBody>
                  <a:tcPr marL="78747" marR="78747" marT="109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5815065"/>
                  </a:ext>
                </a:extLst>
              </a:tr>
            </a:tbl>
          </a:graphicData>
        </a:graphic>
      </p:graphicFrame>
      <p:sp>
        <p:nvSpPr>
          <p:cNvPr id="4" name="Title 1">
            <a:extLst>
              <a:ext uri="{FF2B5EF4-FFF2-40B4-BE49-F238E27FC236}">
                <a16:creationId xmlns:a16="http://schemas.microsoft.com/office/drawing/2014/main" id="{2E5E823E-0963-F9D9-9F59-870988EF7051}"/>
              </a:ext>
            </a:extLst>
          </p:cNvPr>
          <p:cNvSpPr txBox="1">
            <a:spLocks/>
          </p:cNvSpPr>
          <p:nvPr/>
        </p:nvSpPr>
        <p:spPr>
          <a:xfrm>
            <a:off x="628650" y="365126"/>
            <a:ext cx="78867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solidFill>
                  <a:srgbClr val="0070C0"/>
                </a:solidFill>
                <a:latin typeface="Cambria" panose="02040503050406030204" pitchFamily="18" charset="0"/>
                <a:ea typeface="Cambria" panose="02040503050406030204" pitchFamily="18" charset="0"/>
              </a:rPr>
              <a:t>Megatrends and Transmission Mechanism</a:t>
            </a:r>
            <a:endParaRPr lang="en-GB" sz="3200"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1730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4E1D9-A9EC-55B3-7719-9DCC2015B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53D0F-64BA-4A7B-6B2C-4B9B28F9647B}"/>
              </a:ext>
            </a:extLst>
          </p:cNvPr>
          <p:cNvSpPr>
            <a:spLocks noGrp="1"/>
          </p:cNvSpPr>
          <p:nvPr>
            <p:ph type="title"/>
          </p:nvPr>
        </p:nvSpPr>
        <p:spPr>
          <a:xfrm>
            <a:off x="628650" y="365127"/>
            <a:ext cx="7886700" cy="1082674"/>
          </a:xfrm>
        </p:spPr>
        <p:txBody>
          <a:bodyPr>
            <a:noAutofit/>
          </a:bodyPr>
          <a:lstStyle/>
          <a:p>
            <a:pPr algn="ctr"/>
            <a:r>
              <a:rPr lang="en-US" sz="2800" dirty="0">
                <a:solidFill>
                  <a:srgbClr val="0070C0"/>
                </a:solidFill>
                <a:latin typeface="Cambria" panose="02040503050406030204" pitchFamily="18" charset="0"/>
                <a:ea typeface="Cambria" panose="02040503050406030204" pitchFamily="18" charset="0"/>
              </a:rPr>
              <a:t>A step-by-step approach to link results from the GTAP model to the household data of SPOT</a:t>
            </a:r>
            <a:endParaRPr lang="en-GB" sz="2800" dirty="0">
              <a:solidFill>
                <a:srgbClr val="0070C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ED8520EB-A3CB-DB60-21CA-F552BA7CFA6A}"/>
              </a:ext>
            </a:extLst>
          </p:cNvPr>
          <p:cNvSpPr>
            <a:spLocks noGrp="1"/>
          </p:cNvSpPr>
          <p:nvPr>
            <p:ph idx="1"/>
          </p:nvPr>
        </p:nvSpPr>
        <p:spPr/>
        <p:txBody>
          <a:bodyPr>
            <a:normAutofit fontScale="62500" lnSpcReduction="20000"/>
          </a:bodyPr>
          <a:lstStyle/>
          <a:p>
            <a:pPr>
              <a:spcAft>
                <a:spcPts val="1200"/>
              </a:spcAft>
            </a:pPr>
            <a:r>
              <a:rPr lang="en-US" dirty="0">
                <a:latin typeface="Cambria" panose="02040503050406030204" pitchFamily="18" charset="0"/>
                <a:ea typeface="Cambria" panose="02040503050406030204" pitchFamily="18" charset="0"/>
              </a:rPr>
              <a:t>Social Protection Online Tool (SPOT) Simulator: Detailed Household data. </a:t>
            </a:r>
          </a:p>
          <a:p>
            <a:pPr>
              <a:spcAft>
                <a:spcPts val="1200"/>
              </a:spcAft>
            </a:pPr>
            <a:r>
              <a:rPr lang="en-US" dirty="0">
                <a:latin typeface="Cambria" panose="02040503050406030204" pitchFamily="18" charset="0"/>
                <a:ea typeface="Cambria" panose="02040503050406030204" pitchFamily="18" charset="0"/>
              </a:rPr>
              <a:t>Step 1: We use the GTAP version 11 database to make country aggregation so that 27 countries of the SPOT Simulator are mapped with the country classification from the GTAP 11 database. </a:t>
            </a:r>
          </a:p>
          <a:p>
            <a:pPr>
              <a:spcAft>
                <a:spcPts val="1200"/>
              </a:spcAft>
            </a:pPr>
            <a:r>
              <a:rPr lang="en-US" dirty="0">
                <a:latin typeface="Cambria" panose="02040503050406030204" pitchFamily="18" charset="0"/>
                <a:ea typeface="Cambria" panose="02040503050406030204" pitchFamily="18" charset="0"/>
              </a:rPr>
              <a:t>Step 2: We apply a global comparative static Computable General Equilibrium (CGE) model, namely the GTAP model.</a:t>
            </a:r>
          </a:p>
          <a:p>
            <a:pPr>
              <a:spcAft>
                <a:spcPts val="1200"/>
              </a:spcAft>
            </a:pPr>
            <a:r>
              <a:rPr lang="en-US" dirty="0">
                <a:latin typeface="Cambria" panose="02040503050406030204" pitchFamily="18" charset="0"/>
                <a:ea typeface="Cambria" panose="02040503050406030204" pitchFamily="18" charset="0"/>
              </a:rPr>
              <a:t>Step 3: The household-level microdata from 27 countries in Asia and the Pacific are meticulously organized to be integrated with the results of the Global Trade Analysis Project (GTAP) model. This integration enables detailed and dynamic poverty analysis using two distinct sets of results derived from the GTAP model. In the first step of the poverty calculation process, the GTAP model provides percentage changes in remuneration for five distinct categories of labor. These changes are applied to update the per capita income or expenditure figures for household members. The second step involves updating the poverty line income using the percentage change in the GDP deflator, which is also derived from the GTAP model. </a:t>
            </a:r>
            <a:endParaRPr lang="en-GB"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087DF75A-2E73-0969-44A4-B92028A8E5E6}"/>
              </a:ext>
            </a:extLst>
          </p:cNvPr>
          <p:cNvSpPr>
            <a:spLocks noGrp="1"/>
          </p:cNvSpPr>
          <p:nvPr>
            <p:ph type="sldNum" sz="quarter" idx="12"/>
          </p:nvPr>
        </p:nvSpPr>
        <p:spPr/>
        <p:txBody>
          <a:bodyPr/>
          <a:lstStyle/>
          <a:p>
            <a:fld id="{8E4EE429-1263-4423-9DBD-CCF6EAB56500}" type="slidenum">
              <a:rPr lang="en-US" smtClean="0"/>
              <a:t>4</a:t>
            </a:fld>
            <a:endParaRPr lang="en-US"/>
          </a:p>
        </p:txBody>
      </p:sp>
    </p:spTree>
    <p:extLst>
      <p:ext uri="{BB962C8B-B14F-4D97-AF65-F5344CB8AC3E}">
        <p14:creationId xmlns:p14="http://schemas.microsoft.com/office/powerpoint/2010/main" val="286909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CDFC7-30DD-AF7B-1A8D-7754AFB5F2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8D156E-5D71-BFD4-9AF7-8BCD0A7FE97F}"/>
              </a:ext>
            </a:extLst>
          </p:cNvPr>
          <p:cNvSpPr>
            <a:spLocks noGrp="1"/>
          </p:cNvSpPr>
          <p:nvPr>
            <p:ph type="title"/>
          </p:nvPr>
        </p:nvSpPr>
        <p:spPr>
          <a:xfrm>
            <a:off x="628650" y="0"/>
            <a:ext cx="7886700" cy="805543"/>
          </a:xfrm>
        </p:spPr>
        <p:txBody>
          <a:bodyPr>
            <a:normAutofit/>
          </a:bodyPr>
          <a:lstStyle/>
          <a:p>
            <a:pPr algn="ctr"/>
            <a:r>
              <a:rPr lang="en-US" sz="2800" dirty="0">
                <a:solidFill>
                  <a:srgbClr val="0070C0"/>
                </a:solidFill>
                <a:latin typeface="Cambria" panose="02040503050406030204" pitchFamily="18" charset="0"/>
                <a:ea typeface="Cambria" panose="02040503050406030204" pitchFamily="18" charset="0"/>
              </a:rPr>
              <a:t>Climate change scenarios and headcount poverty</a:t>
            </a:r>
            <a:endParaRPr lang="en-GB" sz="2800" dirty="0">
              <a:solidFill>
                <a:srgbClr val="0070C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6AA5BE27-248A-B195-7172-1A5E171B49BC}"/>
              </a:ext>
            </a:extLst>
          </p:cNvPr>
          <p:cNvSpPr>
            <a:spLocks noGrp="1"/>
          </p:cNvSpPr>
          <p:nvPr>
            <p:ph type="sldNum" sz="quarter" idx="12"/>
          </p:nvPr>
        </p:nvSpPr>
        <p:spPr/>
        <p:txBody>
          <a:bodyPr/>
          <a:lstStyle/>
          <a:p>
            <a:fld id="{8E4EE429-1263-4423-9DBD-CCF6EAB56500}" type="slidenum">
              <a:rPr lang="en-US" smtClean="0"/>
              <a:t>5</a:t>
            </a:fld>
            <a:endParaRPr lang="en-US"/>
          </a:p>
        </p:txBody>
      </p:sp>
      <p:pic>
        <p:nvPicPr>
          <p:cNvPr id="7" name="Picture 6">
            <a:extLst>
              <a:ext uri="{FF2B5EF4-FFF2-40B4-BE49-F238E27FC236}">
                <a16:creationId xmlns:a16="http://schemas.microsoft.com/office/drawing/2014/main" id="{E061CB0A-87E3-0113-374B-43E029E56065}"/>
              </a:ext>
            </a:extLst>
          </p:cNvPr>
          <p:cNvPicPr>
            <a:picLocks noChangeAspect="1"/>
          </p:cNvPicPr>
          <p:nvPr/>
        </p:nvPicPr>
        <p:blipFill>
          <a:blip r:embed="rId2"/>
          <a:stretch>
            <a:fillRect/>
          </a:stretch>
        </p:blipFill>
        <p:spPr>
          <a:xfrm>
            <a:off x="459881" y="759534"/>
            <a:ext cx="8224235" cy="4656152"/>
          </a:xfrm>
          <a:prstGeom prst="rect">
            <a:avLst/>
          </a:prstGeom>
        </p:spPr>
      </p:pic>
      <p:sp>
        <p:nvSpPr>
          <p:cNvPr id="9" name="TextBox 8">
            <a:extLst>
              <a:ext uri="{FF2B5EF4-FFF2-40B4-BE49-F238E27FC236}">
                <a16:creationId xmlns:a16="http://schemas.microsoft.com/office/drawing/2014/main" id="{C7DDCC16-D9D2-3847-7516-C656780541D3}"/>
              </a:ext>
            </a:extLst>
          </p:cNvPr>
          <p:cNvSpPr txBox="1"/>
          <p:nvPr/>
        </p:nvSpPr>
        <p:spPr>
          <a:xfrm>
            <a:off x="341539" y="5461695"/>
            <a:ext cx="8460920" cy="1077218"/>
          </a:xfrm>
          <a:prstGeom prst="rect">
            <a:avLst/>
          </a:prstGeom>
          <a:noFill/>
        </p:spPr>
        <p:txBody>
          <a:bodyPr wrap="square">
            <a:spAutoFit/>
          </a:bodyPr>
          <a:lstStyle/>
          <a:p>
            <a:r>
              <a:rPr lang="en-US" sz="1600" kern="100" dirty="0">
                <a:effectLst/>
                <a:latin typeface="Cambria" panose="02040503050406030204" pitchFamily="18" charset="0"/>
                <a:ea typeface="Cambria" panose="02040503050406030204" pitchFamily="18" charset="0"/>
                <a:cs typeface="Calibri" panose="020F0502020204030204" pitchFamily="34" charset="0"/>
              </a:rPr>
              <a:t>The number of individuals living in poverty is projected to increase substantially. Specifically, under Scenario 1.1, an additional 100.6 million people (or 3.3 percent of the total population in these 27 countries) are expected to fall below the poverty line. Under Scenario 1.2, this figure rises to 104.6 million people, representing 3.4 percent of the total population in 2040.</a:t>
            </a:r>
            <a:endParaRPr lang="en-US" sz="1600" kern="100" dirty="0">
              <a:effectLst/>
              <a:latin typeface="Cambria" panose="02040503050406030204" pitchFamily="18" charset="0"/>
              <a:ea typeface="Cambria" panose="02040503050406030204" pitchFamily="18" charset="0"/>
              <a:cs typeface="Vrinda" panose="020B0502040204020203" pitchFamily="34" charset="0"/>
            </a:endParaRPr>
          </a:p>
        </p:txBody>
      </p:sp>
      <p:sp>
        <p:nvSpPr>
          <p:cNvPr id="3" name="Oval 2">
            <a:extLst>
              <a:ext uri="{FF2B5EF4-FFF2-40B4-BE49-F238E27FC236}">
                <a16:creationId xmlns:a16="http://schemas.microsoft.com/office/drawing/2014/main" id="{C098D082-CE6B-D7E0-37F9-8DBFF5265C3D}"/>
              </a:ext>
            </a:extLst>
          </p:cNvPr>
          <p:cNvSpPr/>
          <p:nvPr/>
        </p:nvSpPr>
        <p:spPr>
          <a:xfrm rot="2758223">
            <a:off x="1342400" y="3529676"/>
            <a:ext cx="255603"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8584DE0B-6201-A2E9-0FAE-962D7A80FF90}"/>
              </a:ext>
            </a:extLst>
          </p:cNvPr>
          <p:cNvSpPr/>
          <p:nvPr/>
        </p:nvSpPr>
        <p:spPr>
          <a:xfrm rot="2758223">
            <a:off x="1914063" y="3508826"/>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A38110DB-A402-9B9F-6AE0-4FB54868E418}"/>
              </a:ext>
            </a:extLst>
          </p:cNvPr>
          <p:cNvSpPr/>
          <p:nvPr/>
        </p:nvSpPr>
        <p:spPr>
          <a:xfrm rot="2758223">
            <a:off x="5408375" y="3508825"/>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C741EE2-23B5-7456-5BFF-F0E76777A5CC}"/>
              </a:ext>
            </a:extLst>
          </p:cNvPr>
          <p:cNvSpPr/>
          <p:nvPr/>
        </p:nvSpPr>
        <p:spPr>
          <a:xfrm rot="2758223">
            <a:off x="3340354" y="3338847"/>
            <a:ext cx="257720" cy="2026451"/>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3C5D86D0-F3CB-874A-D50F-A13AAE69153F}"/>
              </a:ext>
            </a:extLst>
          </p:cNvPr>
          <p:cNvSpPr/>
          <p:nvPr/>
        </p:nvSpPr>
        <p:spPr>
          <a:xfrm rot="2758223">
            <a:off x="3315697" y="3441068"/>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17713C32-0450-C525-7887-9F1CCEC2DAB1}"/>
              </a:ext>
            </a:extLst>
          </p:cNvPr>
          <p:cNvSpPr/>
          <p:nvPr/>
        </p:nvSpPr>
        <p:spPr>
          <a:xfrm rot="2758223">
            <a:off x="5129090" y="3497936"/>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7366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42E62-6EB5-D728-B377-AF1BA23D2B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FA92EF-8511-69B5-88DD-99ABB9B6A815}"/>
              </a:ext>
            </a:extLst>
          </p:cNvPr>
          <p:cNvSpPr>
            <a:spLocks noGrp="1"/>
          </p:cNvSpPr>
          <p:nvPr>
            <p:ph type="title"/>
          </p:nvPr>
        </p:nvSpPr>
        <p:spPr>
          <a:xfrm>
            <a:off x="628650" y="0"/>
            <a:ext cx="7886700" cy="805543"/>
          </a:xfrm>
        </p:spPr>
        <p:txBody>
          <a:bodyPr>
            <a:normAutofit fontScale="90000"/>
          </a:bodyPr>
          <a:lstStyle/>
          <a:p>
            <a:pPr algn="ctr"/>
            <a:r>
              <a:rPr lang="en-US" sz="2800" dirty="0">
                <a:solidFill>
                  <a:srgbClr val="0070C0"/>
                </a:solidFill>
                <a:latin typeface="Cambria" panose="02040503050406030204" pitchFamily="18" charset="0"/>
                <a:ea typeface="Cambria" panose="02040503050406030204" pitchFamily="18" charset="0"/>
              </a:rPr>
              <a:t>Demographic change scenarios and headcount poverty</a:t>
            </a:r>
            <a:endParaRPr lang="en-GB" sz="2800" dirty="0">
              <a:solidFill>
                <a:srgbClr val="0070C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B7E3B365-73B8-DB0E-CAD9-76DA01615E16}"/>
              </a:ext>
            </a:extLst>
          </p:cNvPr>
          <p:cNvSpPr>
            <a:spLocks noGrp="1"/>
          </p:cNvSpPr>
          <p:nvPr>
            <p:ph type="sldNum" sz="quarter" idx="12"/>
          </p:nvPr>
        </p:nvSpPr>
        <p:spPr/>
        <p:txBody>
          <a:bodyPr/>
          <a:lstStyle/>
          <a:p>
            <a:fld id="{8E4EE429-1263-4423-9DBD-CCF6EAB56500}" type="slidenum">
              <a:rPr lang="en-US" smtClean="0"/>
              <a:t>6</a:t>
            </a:fld>
            <a:endParaRPr lang="en-US"/>
          </a:p>
        </p:txBody>
      </p:sp>
      <p:sp>
        <p:nvSpPr>
          <p:cNvPr id="9" name="TextBox 8">
            <a:extLst>
              <a:ext uri="{FF2B5EF4-FFF2-40B4-BE49-F238E27FC236}">
                <a16:creationId xmlns:a16="http://schemas.microsoft.com/office/drawing/2014/main" id="{FAD48588-6CD1-DEE2-5FE4-0FF8249A3DD2}"/>
              </a:ext>
            </a:extLst>
          </p:cNvPr>
          <p:cNvSpPr txBox="1"/>
          <p:nvPr/>
        </p:nvSpPr>
        <p:spPr>
          <a:xfrm>
            <a:off x="498021" y="5513848"/>
            <a:ext cx="8460920" cy="1077218"/>
          </a:xfrm>
          <a:prstGeom prst="rect">
            <a:avLst/>
          </a:prstGeom>
          <a:noFill/>
        </p:spPr>
        <p:txBody>
          <a:bodyPr wrap="square">
            <a:spAutoFit/>
          </a:bodyPr>
          <a:lstStyle/>
          <a:p>
            <a:r>
              <a:rPr lang="en-US" sz="1600" kern="100" dirty="0">
                <a:effectLst/>
                <a:latin typeface="Cambria" panose="02040503050406030204" pitchFamily="18" charset="0"/>
                <a:ea typeface="Cambria" panose="02040503050406030204" pitchFamily="18" charset="0"/>
                <a:cs typeface="Calibri" panose="020F0502020204030204" pitchFamily="34" charset="0"/>
              </a:rPr>
              <a:t>Scenario 2.1—assuming healthy ageing—is expected to increase to 45.7 million people living in poverty, which represents 1.5 percent of the total population of these countries. In contrast, Scenario 2.2, which does not incorporate healthy ageing effects, projects a significantly higher increase of 56.1 million people in poverty, or 1.8 percent of the total population.</a:t>
            </a:r>
            <a:endParaRPr lang="en-US" sz="1600" kern="100" dirty="0">
              <a:effectLst/>
              <a:latin typeface="Cambria" panose="02040503050406030204" pitchFamily="18" charset="0"/>
              <a:ea typeface="Cambria" panose="02040503050406030204" pitchFamily="18" charset="0"/>
              <a:cs typeface="Vrinda" panose="020B0502040204020203" pitchFamily="34" charset="0"/>
            </a:endParaRPr>
          </a:p>
        </p:txBody>
      </p:sp>
      <p:pic>
        <p:nvPicPr>
          <p:cNvPr id="3" name="Picture 2">
            <a:extLst>
              <a:ext uri="{FF2B5EF4-FFF2-40B4-BE49-F238E27FC236}">
                <a16:creationId xmlns:a16="http://schemas.microsoft.com/office/drawing/2014/main" id="{A102A85E-90B1-C03E-9FEA-08EBEBB9463A}"/>
              </a:ext>
            </a:extLst>
          </p:cNvPr>
          <p:cNvPicPr>
            <a:picLocks noChangeAspect="1"/>
          </p:cNvPicPr>
          <p:nvPr/>
        </p:nvPicPr>
        <p:blipFill>
          <a:blip r:embed="rId2"/>
          <a:stretch>
            <a:fillRect/>
          </a:stretch>
        </p:blipFill>
        <p:spPr>
          <a:xfrm>
            <a:off x="459882" y="765319"/>
            <a:ext cx="8224235" cy="4661663"/>
          </a:xfrm>
          <a:prstGeom prst="rect">
            <a:avLst/>
          </a:prstGeom>
        </p:spPr>
      </p:pic>
      <p:sp>
        <p:nvSpPr>
          <p:cNvPr id="6" name="Oval 5">
            <a:extLst>
              <a:ext uri="{FF2B5EF4-FFF2-40B4-BE49-F238E27FC236}">
                <a16:creationId xmlns:a16="http://schemas.microsoft.com/office/drawing/2014/main" id="{79D288E5-E39E-A273-AFE4-1F4103CDA5C0}"/>
              </a:ext>
            </a:extLst>
          </p:cNvPr>
          <p:cNvSpPr/>
          <p:nvPr/>
        </p:nvSpPr>
        <p:spPr>
          <a:xfrm rot="2758223">
            <a:off x="1342400" y="3529676"/>
            <a:ext cx="255603"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A3FEAB4-E6ED-1983-083B-0807D696B566}"/>
              </a:ext>
            </a:extLst>
          </p:cNvPr>
          <p:cNvSpPr/>
          <p:nvPr/>
        </p:nvSpPr>
        <p:spPr>
          <a:xfrm rot="2758223">
            <a:off x="1914063" y="3508826"/>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D2086CBC-67FA-E5C6-DD68-5EF498CE8988}"/>
              </a:ext>
            </a:extLst>
          </p:cNvPr>
          <p:cNvSpPr/>
          <p:nvPr/>
        </p:nvSpPr>
        <p:spPr>
          <a:xfrm rot="2758223">
            <a:off x="5103576" y="3530597"/>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2A7FD541-3748-4B46-1A7B-9282782F3DB2}"/>
              </a:ext>
            </a:extLst>
          </p:cNvPr>
          <p:cNvSpPr/>
          <p:nvPr/>
        </p:nvSpPr>
        <p:spPr>
          <a:xfrm rot="2758223">
            <a:off x="5408375" y="3508825"/>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A15DAE9E-F05D-8794-CD79-EBA2FD396BB1}"/>
              </a:ext>
            </a:extLst>
          </p:cNvPr>
          <p:cNvSpPr/>
          <p:nvPr/>
        </p:nvSpPr>
        <p:spPr>
          <a:xfrm rot="2758223">
            <a:off x="3340354" y="3338847"/>
            <a:ext cx="257720" cy="2026451"/>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62BEE30-86AB-1BF8-F366-8199799B2EA1}"/>
              </a:ext>
            </a:extLst>
          </p:cNvPr>
          <p:cNvSpPr/>
          <p:nvPr/>
        </p:nvSpPr>
        <p:spPr>
          <a:xfrm rot="2758223">
            <a:off x="3315697" y="3441068"/>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1258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5FB8A-615A-9507-1B30-EFECFFFBF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219BD6-35F9-DE6A-46E1-58A88DD5648D}"/>
              </a:ext>
            </a:extLst>
          </p:cNvPr>
          <p:cNvSpPr>
            <a:spLocks noGrp="1"/>
          </p:cNvSpPr>
          <p:nvPr>
            <p:ph type="title"/>
          </p:nvPr>
        </p:nvSpPr>
        <p:spPr>
          <a:xfrm>
            <a:off x="628650" y="0"/>
            <a:ext cx="7886700" cy="805543"/>
          </a:xfrm>
        </p:spPr>
        <p:txBody>
          <a:bodyPr>
            <a:normAutofit/>
          </a:bodyPr>
          <a:lstStyle/>
          <a:p>
            <a:pPr algn="ctr"/>
            <a:r>
              <a:rPr lang="en-US" sz="2800" dirty="0">
                <a:solidFill>
                  <a:srgbClr val="0070C0"/>
                </a:solidFill>
                <a:latin typeface="Cambria" panose="02040503050406030204" pitchFamily="18" charset="0"/>
                <a:ea typeface="Cambria" panose="02040503050406030204" pitchFamily="18" charset="0"/>
              </a:rPr>
              <a:t>Digitalization scenario and headcount poverty</a:t>
            </a:r>
            <a:endParaRPr lang="en-GB" sz="2800" dirty="0">
              <a:solidFill>
                <a:srgbClr val="0070C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5C558B60-ABF7-AAC4-1715-C74866F683F9}"/>
              </a:ext>
            </a:extLst>
          </p:cNvPr>
          <p:cNvSpPr>
            <a:spLocks noGrp="1"/>
          </p:cNvSpPr>
          <p:nvPr>
            <p:ph type="sldNum" sz="quarter" idx="12"/>
          </p:nvPr>
        </p:nvSpPr>
        <p:spPr/>
        <p:txBody>
          <a:bodyPr/>
          <a:lstStyle/>
          <a:p>
            <a:fld id="{8E4EE429-1263-4423-9DBD-CCF6EAB56500}" type="slidenum">
              <a:rPr lang="en-US" smtClean="0"/>
              <a:t>7</a:t>
            </a:fld>
            <a:endParaRPr lang="en-US"/>
          </a:p>
        </p:txBody>
      </p:sp>
      <p:sp>
        <p:nvSpPr>
          <p:cNvPr id="9" name="TextBox 8">
            <a:extLst>
              <a:ext uri="{FF2B5EF4-FFF2-40B4-BE49-F238E27FC236}">
                <a16:creationId xmlns:a16="http://schemas.microsoft.com/office/drawing/2014/main" id="{B8306C56-D203-23E7-03A3-C20D1AF03434}"/>
              </a:ext>
            </a:extLst>
          </p:cNvPr>
          <p:cNvSpPr txBox="1"/>
          <p:nvPr/>
        </p:nvSpPr>
        <p:spPr>
          <a:xfrm>
            <a:off x="227118" y="5445165"/>
            <a:ext cx="8689761" cy="1323439"/>
          </a:xfrm>
          <a:prstGeom prst="rect">
            <a:avLst/>
          </a:prstGeom>
          <a:noFill/>
        </p:spPr>
        <p:txBody>
          <a:bodyPr wrap="square">
            <a:spAutoFit/>
          </a:bodyPr>
          <a:lstStyle/>
          <a:p>
            <a:r>
              <a:rPr lang="en-US" sz="1600" kern="100" dirty="0">
                <a:effectLst/>
                <a:latin typeface="Cambria" panose="02040503050406030204" pitchFamily="18" charset="0"/>
                <a:ea typeface="Cambria" panose="02040503050406030204" pitchFamily="18" charset="0"/>
                <a:cs typeface="Calibri" panose="020F0502020204030204" pitchFamily="34" charset="0"/>
              </a:rPr>
              <a:t>In the first scenario, which assumes significant advancements in ICT-related productive capacities, the projection shows that the number of people living in poverty across the 27 countries would increase by 53.5 million, or 1.8 percent of the total population in 2040. The second scenario, which assumes no significant enhancement in ICT productive capacities, the number of people living in poverty would rise by 105.5 million, or 3.5 percent of the total population in 2040.</a:t>
            </a:r>
            <a:endParaRPr lang="en-US" sz="1600" kern="100" dirty="0">
              <a:effectLst/>
              <a:latin typeface="Cambria" panose="02040503050406030204" pitchFamily="18" charset="0"/>
              <a:ea typeface="Cambria" panose="02040503050406030204" pitchFamily="18" charset="0"/>
              <a:cs typeface="Vrinda" panose="020B0502040204020203" pitchFamily="34" charset="0"/>
            </a:endParaRPr>
          </a:p>
        </p:txBody>
      </p:sp>
      <p:pic>
        <p:nvPicPr>
          <p:cNvPr id="5" name="Picture 4">
            <a:extLst>
              <a:ext uri="{FF2B5EF4-FFF2-40B4-BE49-F238E27FC236}">
                <a16:creationId xmlns:a16="http://schemas.microsoft.com/office/drawing/2014/main" id="{E5176118-E09B-B2B2-B14F-D656AB1769FB}"/>
              </a:ext>
            </a:extLst>
          </p:cNvPr>
          <p:cNvPicPr>
            <a:picLocks noChangeAspect="1"/>
          </p:cNvPicPr>
          <p:nvPr/>
        </p:nvPicPr>
        <p:blipFill>
          <a:blip r:embed="rId2"/>
          <a:stretch>
            <a:fillRect/>
          </a:stretch>
        </p:blipFill>
        <p:spPr>
          <a:xfrm>
            <a:off x="454237" y="776745"/>
            <a:ext cx="8235521" cy="4668420"/>
          </a:xfrm>
          <a:prstGeom prst="rect">
            <a:avLst/>
          </a:prstGeom>
        </p:spPr>
      </p:pic>
      <p:sp>
        <p:nvSpPr>
          <p:cNvPr id="6" name="Oval 5">
            <a:extLst>
              <a:ext uri="{FF2B5EF4-FFF2-40B4-BE49-F238E27FC236}">
                <a16:creationId xmlns:a16="http://schemas.microsoft.com/office/drawing/2014/main" id="{BAB026E1-D6B8-77C8-DFE5-41910CED4E2E}"/>
              </a:ext>
            </a:extLst>
          </p:cNvPr>
          <p:cNvSpPr/>
          <p:nvPr/>
        </p:nvSpPr>
        <p:spPr>
          <a:xfrm rot="2758223">
            <a:off x="1483918" y="3529676"/>
            <a:ext cx="255603"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05CA38D2-C419-0223-FBF9-58D3041875F0}"/>
              </a:ext>
            </a:extLst>
          </p:cNvPr>
          <p:cNvSpPr/>
          <p:nvPr/>
        </p:nvSpPr>
        <p:spPr>
          <a:xfrm rot="2758223">
            <a:off x="2055581" y="3508826"/>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BCA79872-1BF9-5E3C-5525-59B842C6200D}"/>
              </a:ext>
            </a:extLst>
          </p:cNvPr>
          <p:cNvSpPr/>
          <p:nvPr/>
        </p:nvSpPr>
        <p:spPr>
          <a:xfrm rot="2758223">
            <a:off x="5245094" y="3530597"/>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AF2C9DD8-7F70-4EE0-EF8A-E02C758CBD7C}"/>
              </a:ext>
            </a:extLst>
          </p:cNvPr>
          <p:cNvSpPr/>
          <p:nvPr/>
        </p:nvSpPr>
        <p:spPr>
          <a:xfrm rot="2758223">
            <a:off x="5549893" y="3508825"/>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CF63AB23-A05C-5FFA-3D20-1419E537180D}"/>
              </a:ext>
            </a:extLst>
          </p:cNvPr>
          <p:cNvSpPr/>
          <p:nvPr/>
        </p:nvSpPr>
        <p:spPr>
          <a:xfrm rot="2758223">
            <a:off x="3481872" y="3338847"/>
            <a:ext cx="257720" cy="2026451"/>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FCBBE0EF-87C3-8CCB-06D5-2003ED0C197A}"/>
              </a:ext>
            </a:extLst>
          </p:cNvPr>
          <p:cNvSpPr/>
          <p:nvPr/>
        </p:nvSpPr>
        <p:spPr>
          <a:xfrm rot="2758223">
            <a:off x="3391577" y="3497935"/>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52775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FF2B7-20B6-1C52-3A4E-F32E6D7C3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C65B31-4673-11D1-0B72-A0C9126FC232}"/>
              </a:ext>
            </a:extLst>
          </p:cNvPr>
          <p:cNvSpPr>
            <a:spLocks noGrp="1"/>
          </p:cNvSpPr>
          <p:nvPr>
            <p:ph type="title"/>
          </p:nvPr>
        </p:nvSpPr>
        <p:spPr>
          <a:xfrm>
            <a:off x="628650" y="0"/>
            <a:ext cx="7886700" cy="805543"/>
          </a:xfrm>
        </p:spPr>
        <p:txBody>
          <a:bodyPr>
            <a:normAutofit fontScale="90000"/>
          </a:bodyPr>
          <a:lstStyle/>
          <a:p>
            <a:pPr algn="ctr"/>
            <a:r>
              <a:rPr lang="en-US" sz="2800" dirty="0">
                <a:solidFill>
                  <a:srgbClr val="0070C0"/>
                </a:solidFill>
                <a:latin typeface="Cambria" panose="02040503050406030204" pitchFamily="18" charset="0"/>
                <a:ea typeface="Cambria" panose="02040503050406030204" pitchFamily="18" charset="0"/>
              </a:rPr>
              <a:t>Change in Poverty Headcount Ratios in Asia and the Pacific amid three megatrends</a:t>
            </a:r>
            <a:endParaRPr lang="en-GB" sz="2800" dirty="0">
              <a:solidFill>
                <a:srgbClr val="0070C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7EDEED9-BB04-88C2-A3AE-D0EF4A44675D}"/>
              </a:ext>
            </a:extLst>
          </p:cNvPr>
          <p:cNvSpPr>
            <a:spLocks noGrp="1"/>
          </p:cNvSpPr>
          <p:nvPr>
            <p:ph type="sldNum" sz="quarter" idx="12"/>
          </p:nvPr>
        </p:nvSpPr>
        <p:spPr/>
        <p:txBody>
          <a:bodyPr/>
          <a:lstStyle/>
          <a:p>
            <a:fld id="{8E4EE429-1263-4423-9DBD-CCF6EAB56500}" type="slidenum">
              <a:rPr lang="en-US" smtClean="0"/>
              <a:t>8</a:t>
            </a:fld>
            <a:endParaRPr lang="en-US"/>
          </a:p>
        </p:txBody>
      </p:sp>
      <p:sp>
        <p:nvSpPr>
          <p:cNvPr id="9" name="TextBox 8">
            <a:extLst>
              <a:ext uri="{FF2B5EF4-FFF2-40B4-BE49-F238E27FC236}">
                <a16:creationId xmlns:a16="http://schemas.microsoft.com/office/drawing/2014/main" id="{9960F778-DFA7-CDFC-9190-DE14A7C1AD4B}"/>
              </a:ext>
            </a:extLst>
          </p:cNvPr>
          <p:cNvSpPr txBox="1"/>
          <p:nvPr/>
        </p:nvSpPr>
        <p:spPr>
          <a:xfrm>
            <a:off x="432585" y="5550143"/>
            <a:ext cx="8460920" cy="1077218"/>
          </a:xfrm>
          <a:prstGeom prst="rect">
            <a:avLst/>
          </a:prstGeom>
          <a:noFill/>
        </p:spPr>
        <p:txBody>
          <a:bodyPr wrap="square">
            <a:spAutoFit/>
          </a:bodyPr>
          <a:lstStyle/>
          <a:p>
            <a:r>
              <a:rPr lang="en-US" sz="1600" kern="100" dirty="0">
                <a:latin typeface="Cambria" panose="02040503050406030204" pitchFamily="18" charset="0"/>
                <a:ea typeface="Cambria" panose="02040503050406030204" pitchFamily="18" charset="0"/>
                <a:cs typeface="Calibri" panose="020F0502020204030204" pitchFamily="34" charset="0"/>
              </a:rPr>
              <a:t>T</a:t>
            </a:r>
            <a:r>
              <a:rPr lang="en-US" sz="1600" kern="100" dirty="0">
                <a:effectLst/>
                <a:latin typeface="Cambria" panose="02040503050406030204" pitchFamily="18" charset="0"/>
                <a:ea typeface="Cambria" panose="02040503050406030204" pitchFamily="18" charset="0"/>
                <a:cs typeface="Calibri" panose="020F0502020204030204" pitchFamily="34" charset="0"/>
              </a:rPr>
              <a:t>he optimistic scenario predicts an increase of 199.8 million people living in poverty by 2040, which equates to 6.5 percent of the total population in these countries. In contrast, the pessimistic scenario foresees a more dramatic increase, with 266.1 million people expected to fall into poverty, representing 8.7 percent of the total population.</a:t>
            </a:r>
            <a:endParaRPr lang="en-US" sz="1600" kern="100" dirty="0">
              <a:effectLst/>
              <a:latin typeface="Cambria" panose="02040503050406030204" pitchFamily="18" charset="0"/>
              <a:ea typeface="Cambria" panose="02040503050406030204" pitchFamily="18" charset="0"/>
              <a:cs typeface="Vrinda" panose="020B0502040204020203" pitchFamily="34" charset="0"/>
            </a:endParaRPr>
          </a:p>
        </p:txBody>
      </p:sp>
      <p:pic>
        <p:nvPicPr>
          <p:cNvPr id="3" name="Picture 2">
            <a:extLst>
              <a:ext uri="{FF2B5EF4-FFF2-40B4-BE49-F238E27FC236}">
                <a16:creationId xmlns:a16="http://schemas.microsoft.com/office/drawing/2014/main" id="{5302F432-736F-1E62-1DC8-6F5030F82DB7}"/>
              </a:ext>
            </a:extLst>
          </p:cNvPr>
          <p:cNvPicPr>
            <a:picLocks noChangeAspect="1"/>
          </p:cNvPicPr>
          <p:nvPr/>
        </p:nvPicPr>
        <p:blipFill>
          <a:blip r:embed="rId2"/>
          <a:stretch>
            <a:fillRect/>
          </a:stretch>
        </p:blipFill>
        <p:spPr>
          <a:xfrm>
            <a:off x="304293" y="805543"/>
            <a:ext cx="8300988" cy="4708305"/>
          </a:xfrm>
          <a:prstGeom prst="rect">
            <a:avLst/>
          </a:prstGeom>
        </p:spPr>
      </p:pic>
      <p:sp>
        <p:nvSpPr>
          <p:cNvPr id="5" name="Oval 4">
            <a:extLst>
              <a:ext uri="{FF2B5EF4-FFF2-40B4-BE49-F238E27FC236}">
                <a16:creationId xmlns:a16="http://schemas.microsoft.com/office/drawing/2014/main" id="{AA396703-4624-D74A-834D-E233FD6D673A}"/>
              </a:ext>
            </a:extLst>
          </p:cNvPr>
          <p:cNvSpPr/>
          <p:nvPr/>
        </p:nvSpPr>
        <p:spPr>
          <a:xfrm rot="2758223">
            <a:off x="1697680" y="3542004"/>
            <a:ext cx="255603"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504954E1-BA69-3E80-0FB1-EEAB3CD9F9BC}"/>
              </a:ext>
            </a:extLst>
          </p:cNvPr>
          <p:cNvSpPr/>
          <p:nvPr/>
        </p:nvSpPr>
        <p:spPr>
          <a:xfrm rot="2758223">
            <a:off x="3619024" y="3562855"/>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35441FEB-4703-259A-424D-D04518013B49}"/>
              </a:ext>
            </a:extLst>
          </p:cNvPr>
          <p:cNvSpPr/>
          <p:nvPr/>
        </p:nvSpPr>
        <p:spPr>
          <a:xfrm rot="2758223">
            <a:off x="1194557" y="3482398"/>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4CBD16AF-2B0F-B661-ECBF-B22D353DC65F}"/>
              </a:ext>
            </a:extLst>
          </p:cNvPr>
          <p:cNvSpPr/>
          <p:nvPr/>
        </p:nvSpPr>
        <p:spPr>
          <a:xfrm rot="2758223">
            <a:off x="2539001" y="3562853"/>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567C37F2-9DD5-1E66-3413-6CE8292345AB}"/>
              </a:ext>
            </a:extLst>
          </p:cNvPr>
          <p:cNvSpPr/>
          <p:nvPr/>
        </p:nvSpPr>
        <p:spPr>
          <a:xfrm rot="2758223">
            <a:off x="2923609" y="3333793"/>
            <a:ext cx="257720" cy="2026451"/>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B8906D13-8F01-9364-C3A8-500F7DBB3494}"/>
              </a:ext>
            </a:extLst>
          </p:cNvPr>
          <p:cNvSpPr/>
          <p:nvPr/>
        </p:nvSpPr>
        <p:spPr>
          <a:xfrm rot="2758223">
            <a:off x="1455603" y="3482398"/>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2313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F6DD5-65F7-04F3-57EF-1BCB65E2C7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A6123D-0A02-A138-C6C7-BCE682A6855F}"/>
              </a:ext>
            </a:extLst>
          </p:cNvPr>
          <p:cNvSpPr>
            <a:spLocks noGrp="1"/>
          </p:cNvSpPr>
          <p:nvPr>
            <p:ph type="title"/>
          </p:nvPr>
        </p:nvSpPr>
        <p:spPr>
          <a:xfrm>
            <a:off x="628650" y="0"/>
            <a:ext cx="7886700" cy="805543"/>
          </a:xfrm>
        </p:spPr>
        <p:txBody>
          <a:bodyPr>
            <a:normAutofit fontScale="90000"/>
          </a:bodyPr>
          <a:lstStyle/>
          <a:p>
            <a:pPr algn="ctr"/>
            <a:r>
              <a:rPr lang="en-US" sz="2800" dirty="0">
                <a:solidFill>
                  <a:srgbClr val="0070C0"/>
                </a:solidFill>
                <a:latin typeface="Cambria" panose="02040503050406030204" pitchFamily="18" charset="0"/>
                <a:ea typeface="Cambria" panose="02040503050406030204" pitchFamily="18" charset="0"/>
              </a:rPr>
              <a:t>How much social protection spending would be needed to counter the rise in poverty?</a:t>
            </a:r>
            <a:endParaRPr lang="en-GB" sz="2800" dirty="0">
              <a:solidFill>
                <a:srgbClr val="0070C0"/>
              </a:solidFill>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FCFE9CF3-461D-3FF4-5B3A-B7185CE962AB}"/>
              </a:ext>
            </a:extLst>
          </p:cNvPr>
          <p:cNvSpPr>
            <a:spLocks noGrp="1"/>
          </p:cNvSpPr>
          <p:nvPr>
            <p:ph type="sldNum" sz="quarter" idx="12"/>
          </p:nvPr>
        </p:nvSpPr>
        <p:spPr/>
        <p:txBody>
          <a:bodyPr/>
          <a:lstStyle/>
          <a:p>
            <a:fld id="{8E4EE429-1263-4423-9DBD-CCF6EAB56500}" type="slidenum">
              <a:rPr lang="en-US" smtClean="0"/>
              <a:t>9</a:t>
            </a:fld>
            <a:endParaRPr lang="en-US"/>
          </a:p>
        </p:txBody>
      </p:sp>
      <p:sp>
        <p:nvSpPr>
          <p:cNvPr id="9" name="TextBox 8">
            <a:extLst>
              <a:ext uri="{FF2B5EF4-FFF2-40B4-BE49-F238E27FC236}">
                <a16:creationId xmlns:a16="http://schemas.microsoft.com/office/drawing/2014/main" id="{277BED7A-AA71-E3BB-3323-106AB778D175}"/>
              </a:ext>
            </a:extLst>
          </p:cNvPr>
          <p:cNvSpPr txBox="1"/>
          <p:nvPr/>
        </p:nvSpPr>
        <p:spPr>
          <a:xfrm>
            <a:off x="498021" y="5513848"/>
            <a:ext cx="8460920" cy="1323439"/>
          </a:xfrm>
          <a:prstGeom prst="rect">
            <a:avLst/>
          </a:prstGeom>
          <a:noFill/>
        </p:spPr>
        <p:txBody>
          <a:bodyPr wrap="square">
            <a:spAutoFit/>
          </a:bodyPr>
          <a:lstStyle/>
          <a:p>
            <a:r>
              <a:rPr lang="en-US" sz="1600" kern="100" dirty="0">
                <a:latin typeface="Cambria" panose="02040503050406030204" pitchFamily="18" charset="0"/>
                <a:ea typeface="Cambria" panose="02040503050406030204" pitchFamily="18" charset="0"/>
                <a:cs typeface="Calibri" panose="020F0502020204030204" pitchFamily="34" charset="0"/>
              </a:rPr>
              <a:t>If social protection expenditures do not increase drastically between 2024 and 2040, substantial additional resources will be needed to mitigate the combined negative effects of the three megatrends. On average, 6.2 per cent and 8.7 per cent of GDP will need to be mobilized and transferred to affected households if governments are to lift households out of poverty under the optimistic and pessimistic scenarios, respectively.</a:t>
            </a:r>
            <a:endParaRPr lang="en-US" sz="1600" kern="100" dirty="0">
              <a:effectLst/>
              <a:latin typeface="Cambria" panose="02040503050406030204" pitchFamily="18" charset="0"/>
              <a:ea typeface="Cambria" panose="02040503050406030204" pitchFamily="18" charset="0"/>
              <a:cs typeface="Vrinda" panose="020B0502040204020203" pitchFamily="34" charset="0"/>
            </a:endParaRPr>
          </a:p>
        </p:txBody>
      </p:sp>
      <p:pic>
        <p:nvPicPr>
          <p:cNvPr id="5" name="Picture 4">
            <a:extLst>
              <a:ext uri="{FF2B5EF4-FFF2-40B4-BE49-F238E27FC236}">
                <a16:creationId xmlns:a16="http://schemas.microsoft.com/office/drawing/2014/main" id="{1E856B5F-AFD5-9E97-5A48-6787FDCC572D}"/>
              </a:ext>
            </a:extLst>
          </p:cNvPr>
          <p:cNvPicPr>
            <a:picLocks noChangeAspect="1"/>
          </p:cNvPicPr>
          <p:nvPr/>
        </p:nvPicPr>
        <p:blipFill>
          <a:blip r:embed="rId2"/>
          <a:stretch>
            <a:fillRect/>
          </a:stretch>
        </p:blipFill>
        <p:spPr>
          <a:xfrm>
            <a:off x="690045" y="830537"/>
            <a:ext cx="8128626" cy="4592494"/>
          </a:xfrm>
          <a:prstGeom prst="rect">
            <a:avLst/>
          </a:prstGeom>
        </p:spPr>
      </p:pic>
      <p:sp>
        <p:nvSpPr>
          <p:cNvPr id="3" name="Oval 2">
            <a:extLst>
              <a:ext uri="{FF2B5EF4-FFF2-40B4-BE49-F238E27FC236}">
                <a16:creationId xmlns:a16="http://schemas.microsoft.com/office/drawing/2014/main" id="{68F63ADB-B35A-6063-F344-831707830FA1}"/>
              </a:ext>
            </a:extLst>
          </p:cNvPr>
          <p:cNvSpPr/>
          <p:nvPr/>
        </p:nvSpPr>
        <p:spPr>
          <a:xfrm rot="2758223">
            <a:off x="2699707" y="3810349"/>
            <a:ext cx="202585"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AF2C00D0-795B-A6B5-4239-B7981BC38DF5}"/>
              </a:ext>
            </a:extLst>
          </p:cNvPr>
          <p:cNvSpPr/>
          <p:nvPr/>
        </p:nvSpPr>
        <p:spPr>
          <a:xfrm rot="2758223">
            <a:off x="5200889" y="3837846"/>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9244390E-0DFF-16B5-C8E6-7A0BE07970C2}"/>
              </a:ext>
            </a:extLst>
          </p:cNvPr>
          <p:cNvSpPr/>
          <p:nvPr/>
        </p:nvSpPr>
        <p:spPr>
          <a:xfrm rot="2758223">
            <a:off x="2096693" y="3867132"/>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4708309F-CBF7-2A39-0BE9-39E35930EB4C}"/>
              </a:ext>
            </a:extLst>
          </p:cNvPr>
          <p:cNvSpPr/>
          <p:nvPr/>
        </p:nvSpPr>
        <p:spPr>
          <a:xfrm rot="2758223">
            <a:off x="3150860" y="3855401"/>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7BB6FB8A-FF63-4EDF-C618-8B110688A661}"/>
              </a:ext>
            </a:extLst>
          </p:cNvPr>
          <p:cNvSpPr/>
          <p:nvPr/>
        </p:nvSpPr>
        <p:spPr>
          <a:xfrm rot="2758223">
            <a:off x="3732621" y="3678758"/>
            <a:ext cx="257720" cy="2026451"/>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C98B8B09-E8AE-32F1-9079-3D0C14420129}"/>
              </a:ext>
            </a:extLst>
          </p:cNvPr>
          <p:cNvSpPr/>
          <p:nvPr/>
        </p:nvSpPr>
        <p:spPr>
          <a:xfrm rot="2758223">
            <a:off x="2349961" y="3837847"/>
            <a:ext cx="197610" cy="841432"/>
          </a:xfrm>
          <a:prstGeom prst="ellipse">
            <a:avLst/>
          </a:prstGeom>
          <a:noFill/>
          <a:ln w="254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334025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061637EA3FE74BB20394D96590382B" ma:contentTypeVersion="19" ma:contentTypeDescription="Create a new document." ma:contentTypeScope="" ma:versionID="c346d78000ff79758955aab9f13ef7f7">
  <xsd:schema xmlns:xsd="http://www.w3.org/2001/XMLSchema" xmlns:xs="http://www.w3.org/2001/XMLSchema" xmlns:p="http://schemas.microsoft.com/office/2006/metadata/properties" xmlns:ns2="221e80db-c0ea-4217-a0f0-8f23759d0b7c" xmlns:ns3="528fe294-5479-4ff3-b623-788f11fdcb40" xmlns:ns4="985ec44e-1bab-4c0b-9df0-6ba128686fc9" targetNamespace="http://schemas.microsoft.com/office/2006/metadata/properties" ma:root="true" ma:fieldsID="68bb90e990b674ce32d4d8ec78a65054" ns2:_="" ns3:_="" ns4:_="">
    <xsd:import namespace="221e80db-c0ea-4217-a0f0-8f23759d0b7c"/>
    <xsd:import namespace="528fe294-5479-4ff3-b623-788f11fdcb40"/>
    <xsd:import namespace="985ec44e-1bab-4c0b-9df0-6ba128686fc9"/>
    <xsd:element name="properties">
      <xsd:complexType>
        <xsd:sequence>
          <xsd:element name="documentManagement">
            <xsd:complexType>
              <xsd:all>
                <xsd:element ref="ns2:Entity" minOccurs="0"/>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4: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1e80db-c0ea-4217-a0f0-8f23759d0b7c" elementFormDefault="qualified">
    <xsd:import namespace="http://schemas.microsoft.com/office/2006/documentManagement/types"/>
    <xsd:import namespace="http://schemas.microsoft.com/office/infopath/2007/PartnerControls"/>
    <xsd:element name="Entity" ma:index="8" nillable="true" ma:displayName="Entity" ma:format="Dropdown" ma:internalName="Entity">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Location" ma:index="25" nillable="true" ma:displayName="Location" ma:indexed="true" ma:internalName="MediaServiceLocation"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28fe294-5479-4ff3-b623-788f11fdcb4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f5f0da3-c594-4b77-837e-430027d11bd4}" ma:internalName="TaxCatchAll" ma:showField="CatchAllData" ma:web="528fe294-5479-4ff3-b623-788f11fdcb4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ntity xmlns="221e80db-c0ea-4217-a0f0-8f23759d0b7c" xsi:nil="true"/>
    <TaxCatchAll xmlns="985ec44e-1bab-4c0b-9df0-6ba128686fc9" xsi:nil="true"/>
    <lcf76f155ced4ddcb4097134ff3c332f xmlns="221e80db-c0ea-4217-a0f0-8f23759d0b7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EAA8218-844F-49B8-85C3-E6DFF10FCFDB}"/>
</file>

<file path=customXml/itemProps2.xml><?xml version="1.0" encoding="utf-8"?>
<ds:datastoreItem xmlns:ds="http://schemas.openxmlformats.org/officeDocument/2006/customXml" ds:itemID="{4AACC8DD-5646-43AA-98E5-F7B9B0EF1791}"/>
</file>

<file path=customXml/itemProps3.xml><?xml version="1.0" encoding="utf-8"?>
<ds:datastoreItem xmlns:ds="http://schemas.openxmlformats.org/officeDocument/2006/customXml" ds:itemID="{96DD9FBA-E3B0-47EE-84C1-057A2028307B}"/>
</file>

<file path=docProps/app.xml><?xml version="1.0" encoding="utf-8"?>
<Properties xmlns="http://schemas.openxmlformats.org/officeDocument/2006/extended-properties" xmlns:vt="http://schemas.openxmlformats.org/officeDocument/2006/docPropsVTypes">
  <Template/>
  <TotalTime>2588</TotalTime>
  <Words>1052</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Cambria</vt:lpstr>
      <vt:lpstr>Office Theme</vt:lpstr>
      <vt:lpstr>The Price of Inaction on Social Protection: Results from CGE Model Exercise for 27 Countries in  Asia and the Pacific</vt:lpstr>
      <vt:lpstr>Megatrends in Asia Pacific countries</vt:lpstr>
      <vt:lpstr>PowerPoint Presentation</vt:lpstr>
      <vt:lpstr>A step-by-step approach to link results from the GTAP model to the household data of SPOT</vt:lpstr>
      <vt:lpstr>Climate change scenarios and headcount poverty</vt:lpstr>
      <vt:lpstr>Demographic change scenarios and headcount poverty</vt:lpstr>
      <vt:lpstr>Digitalization scenario and headcount poverty</vt:lpstr>
      <vt:lpstr>Change in Poverty Headcount Ratios in Asia and the Pacific amid three megatrends</vt:lpstr>
      <vt:lpstr>How much social protection spending would be needed to counter the rise in poverty?</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Selim Raihan</dc:creator>
  <cp:lastModifiedBy>Selim Raihan</cp:lastModifiedBy>
  <cp:revision>4</cp:revision>
  <dcterms:created xsi:type="dcterms:W3CDTF">2024-11-16T12:32:42Z</dcterms:created>
  <dcterms:modified xsi:type="dcterms:W3CDTF">2025-03-31T18:04:41Z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0x01010072061637EA3FE74BB20394D96590382B</vt:lpwstr>
  </property>
</Properties>
</file>