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64" r:id="rId4"/>
    <p:sldId id="256" r:id="rId5"/>
    <p:sldId id="258" r:id="rId6"/>
    <p:sldId id="259" r:id="rId7"/>
    <p:sldId id="261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5E23B-B6E7-7804-D62C-ADF1FD3E95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B38369-5D12-0C68-FE0F-765C6346C3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756BA-166B-0C86-CD41-B06865545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6626D-FB50-44C9-A7CA-04B6FE2F634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46E3E-1773-0D9A-37C9-BCE063E83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6A1F5-1910-30EB-064C-5585F4E24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77449-0F06-4D8D-8997-69360BD53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530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1A612-199C-C435-CA22-93B0A3282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5A9945-FE0B-B997-1457-F8EB727403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38059-5ABC-B6C2-33E0-229EA9DA9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6626D-FB50-44C9-A7CA-04B6FE2F634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F623B-FED1-8C82-EC23-1839A5F4A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0AAFA-D30F-8FBD-E3B1-2FC856A58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77449-0F06-4D8D-8997-69360BD53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15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71BE74-A2DC-2683-AF9E-791E4798FD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A22935-061D-59A6-2E66-C846EC8298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744AB-05B7-00A9-ABB1-31BF8DBB1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6626D-FB50-44C9-A7CA-04B6FE2F634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AA329-6277-2688-2F83-FC6BBF9B1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4233B-A925-F212-AD27-706B315C9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77449-0F06-4D8D-8997-69360BD53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25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6A69-783F-EAC0-AF3E-28F1C9734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AAC96-52F8-92A4-3373-31C30EC00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07234-38E2-A93A-E63F-0CFAF1734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6626D-FB50-44C9-A7CA-04B6FE2F634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B14912-AAB1-C534-BA05-BA220B71B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D8BCB-54D5-15C7-5017-50F31EC8F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77449-0F06-4D8D-8997-69360BD53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19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124BA-E497-831D-1167-15A56924E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828518-27C6-968C-019A-45A7B6201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E55A45-7F44-9D2A-D66E-E2425B957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6626D-FB50-44C9-A7CA-04B6FE2F634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480A9-7745-5190-59C4-7A500E319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AFA48-5888-BD7C-DA3D-39C334730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77449-0F06-4D8D-8997-69360BD53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16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7EF83-1737-5314-E707-73CD36C9A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9617B-4972-5707-7429-6DD182C479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7C27A9-7B85-935B-7B7D-13CA5FA00A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C41FE7-5889-2FCB-66AA-25B4DCBC8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6626D-FB50-44C9-A7CA-04B6FE2F634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F72D68-DB37-903B-0D45-AE5FCCCDF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476A0-8023-6E1E-C319-386D9B2F1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77449-0F06-4D8D-8997-69360BD53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832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3B904-5781-5BE9-336E-90F5A35EE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3FD5F-0280-C410-7574-9807F7960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B9E997-0CB8-91BC-ABFC-0542EF8212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8006BF-8D66-4736-789E-4E7F72E1A7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BAC614-F7DB-D2EE-340C-FFE76753FC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C8E879-42CB-33B0-0D79-43840FFBD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6626D-FB50-44C9-A7CA-04B6FE2F634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ED7BBB-9797-226C-D0CF-FB415E79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167E96-489D-218D-CFC0-5AA72749E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77449-0F06-4D8D-8997-69360BD53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233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E0930-6708-201F-5C9F-ADDA6EE37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869A45-497C-2177-447A-4AFA7E1B2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6626D-FB50-44C9-A7CA-04B6FE2F634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2B965F-7E0A-85B1-5EF9-CF11D1AC3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D698A1-17A0-E90C-B9BB-79859889E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77449-0F06-4D8D-8997-69360BD53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56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39196E-8DFE-B184-DF2B-135BEED82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6626D-FB50-44C9-A7CA-04B6FE2F634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6A0E1E-E20E-43C5-AE71-ED8D8B411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EEE6AD-E516-BE95-305B-8D52C2A9F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77449-0F06-4D8D-8997-69360BD53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282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F3175-1358-32D5-86EF-D0D2BF695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C9681-D09D-FAD6-31E9-B7FC40879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7B240-4574-CA74-60C9-100CA5549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EEC5BF-73E8-F181-7E1B-19490BAB3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6626D-FB50-44C9-A7CA-04B6FE2F634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6BAC69-7FAC-6F3C-DDB3-9B02FFD47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2D4A2-96AE-0C68-C2C3-23A748963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77449-0F06-4D8D-8997-69360BD53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70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02408-61D0-2934-07B5-E1337B532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12134E-F462-533D-8B6A-D948AB372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949CB7-455C-4368-5885-E4F2F0E71E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DEE499-37BE-4537-01CA-1FF1A7BD4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6626D-FB50-44C9-A7CA-04B6FE2F634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FBD9D9-74BB-53F3-DF49-163D2A229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660672-1681-59CE-F668-B35024E32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77449-0F06-4D8D-8997-69360BD53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1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5CCDAD-C5F6-1588-FE2F-456DBFCA1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C88E46-1DA3-4D69-8BA1-548E626A5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EEACF-6868-45B7-C8E9-D163552B3E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6626D-FB50-44C9-A7CA-04B6FE2F634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07BC6-70D9-8EFB-0D0C-6C81DB2698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6FCEA-779D-E0A7-D5C6-0FAFD82809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77449-0F06-4D8D-8997-69360BD53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8A47E1C-40E0-71A0-A1B0-85C537F6AEC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en-US" b="1" dirty="0" err="1"/>
              <a:t>Haïti</a:t>
            </a:r>
            <a:r>
              <a:rPr lang="en-US" b="1" dirty="0"/>
              <a:t> et le </a:t>
            </a:r>
            <a:r>
              <a:rPr lang="en-US" b="1" dirty="0" err="1"/>
              <a:t>Programme</a:t>
            </a:r>
            <a:r>
              <a:rPr lang="en-US" b="1" dirty="0"/>
              <a:t> </a:t>
            </a:r>
            <a:r>
              <a:rPr lang="en-US" b="1" dirty="0" err="1"/>
              <a:t>d’Actions</a:t>
            </a:r>
            <a:r>
              <a:rPr lang="en-US" b="1" dirty="0"/>
              <a:t> de Doha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FFF7BBB0-0CBD-DACA-0CA0-D023B2BF85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07478" y="1825625"/>
            <a:ext cx="3775392" cy="4351338"/>
          </a:xfr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44B6BDD-159C-D903-CF3F-1CFE3DCF1F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9726" y="1909601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 algn="ctr">
              <a:buNone/>
            </a:pPr>
            <a:r>
              <a:rPr lang="fr-FR" sz="4000" b="1" dirty="0"/>
              <a:t>Marc Anglade</a:t>
            </a:r>
          </a:p>
          <a:p>
            <a:pPr marL="0" indent="0" algn="ctr">
              <a:buNone/>
            </a:pPr>
            <a:r>
              <a:rPr lang="fr-FR" sz="4000" dirty="0"/>
              <a:t>Secrétariat Technique du CAED</a:t>
            </a:r>
          </a:p>
          <a:p>
            <a:pPr marL="0" indent="0" algn="ctr">
              <a:buNone/>
            </a:pPr>
            <a:r>
              <a:rPr lang="fr-FR" sz="4000" dirty="0"/>
              <a:t>Juillet 2023</a:t>
            </a:r>
          </a:p>
          <a:p>
            <a:pPr marL="0" indent="0" algn="ctr">
              <a:buNone/>
            </a:pPr>
            <a:endParaRPr lang="fr-FR" sz="4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582C3D3-EFA7-3C8A-E760-02E0BE1DA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618" y="2198189"/>
            <a:ext cx="1571249" cy="10908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9CBB4F-9A51-E5A1-BC91-197C29BA2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4190" y="2250569"/>
            <a:ext cx="1442953" cy="103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795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78A65-C327-D380-915E-5CE1212261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en-US" b="1" dirty="0"/>
              <a:t>Contexte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DE94A-D5C0-02F4-DF7B-AC266212F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sz="4800" dirty="0"/>
              <a:t>International: </a:t>
            </a:r>
            <a:r>
              <a:rPr lang="fr-FR" sz="4800" dirty="0" err="1"/>
              <a:t>polycrises</a:t>
            </a:r>
            <a:endParaRPr lang="fr-FR" sz="4800" dirty="0"/>
          </a:p>
          <a:p>
            <a:r>
              <a:rPr lang="fr-FR" sz="4800" dirty="0"/>
              <a:t>National: Insécurité, instabilité, décroissance …)</a:t>
            </a:r>
          </a:p>
          <a:p>
            <a:r>
              <a:rPr lang="fr-FR" sz="4800" dirty="0"/>
              <a:t>Processus et engagements clairs</a:t>
            </a:r>
          </a:p>
          <a:p>
            <a:r>
              <a:rPr lang="fr-FR" sz="4800" dirty="0"/>
              <a:t>Bâtir sur les processus multi acteurs déjà engagés pour l’accélération des ODD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638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17B36-F889-5CF8-620E-2B0D77BABEC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PSDH et SNPGD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4004C-04AE-9CC4-77C3-BA84EE0E2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fr-FR" sz="4800" dirty="0"/>
              <a:t>En cours la révision du Plan Stratégique de Développement d’Haïti en lien avec les ODD prioritaires pour Haïti  et le DPOA</a:t>
            </a:r>
          </a:p>
          <a:p>
            <a:pPr algn="just"/>
            <a:r>
              <a:rPr lang="fr-FR" sz="4800" dirty="0"/>
              <a:t>La révision du Système National de Planification et de Gestion du Développement</a:t>
            </a:r>
          </a:p>
          <a:p>
            <a:pPr algn="just"/>
            <a:r>
              <a:rPr lang="fr-FR" sz="4800" dirty="0"/>
              <a:t>La Feuille de route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212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521DAA-56FB-A2A1-6A26-8BDA6E1797B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en-US" b="1" dirty="0"/>
              <a:t>PNPPS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49705F-4325-BE13-E4F0-0A7356725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dirty="0"/>
              <a:t>La Politique Nationale de Protection et de Promotion sociales (PNPPS) vise d’ici 2040 à la réduction des inégalités et des injustices économiques, sociales et institutionnelles pour construire une citoyenneté sociale juste où les titulaires des droits à la protection et à la promotion sociales voient leurs droits réalisés et leur capacité à vivre la vie désirée améliorée en application directe « A ne laisser personne de côté ».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87705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2C7AF-9079-0DB9-A069-3BFCCB263AE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en-US" b="1" dirty="0"/>
              <a:t>PNGRD et PNA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24F5A-ECE7-DA4D-9ECB-468DAEEA3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4800" dirty="0"/>
              <a:t>Prévention des risques de catastrophes et adaptation du changement climatique</a:t>
            </a:r>
          </a:p>
          <a:p>
            <a:r>
              <a:rPr lang="fr-FR" sz="4800" dirty="0"/>
              <a:t>Plan national d’Adaptation (PNA)</a:t>
            </a:r>
          </a:p>
          <a:p>
            <a:r>
              <a:rPr lang="fr-FR" sz="4800" dirty="0"/>
              <a:t>Plan national de risque et de désastre (PNGRD)</a:t>
            </a:r>
          </a:p>
        </p:txBody>
      </p:sp>
    </p:spTree>
    <p:extLst>
      <p:ext uri="{BB962C8B-B14F-4D97-AF65-F5344CB8AC3E}">
        <p14:creationId xmlns:p14="http://schemas.microsoft.com/office/powerpoint/2010/main" val="3488665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97101-68BD-0D46-518A-FCAA1CF2415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en-US" b="1" dirty="0"/>
              <a:t>PSNSSANH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92963-ECC4-5448-8EAF-E75B992E64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06108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POLITIQUE ET STRATÉGIE NATIONALES DE SOUVERAINETÉ ET SÉCURITÉ ALIMENTAIRES ET DE NUTRITION EN HAÏTI</a:t>
            </a:r>
          </a:p>
          <a:p>
            <a:pPr marL="0" indent="0">
              <a:buNone/>
            </a:pPr>
            <a:r>
              <a:rPr lang="en-US" dirty="0"/>
              <a:t>ODD 2 « </a:t>
            </a:r>
            <a:r>
              <a:rPr lang="en-US" dirty="0" err="1"/>
              <a:t>Faim</a:t>
            </a:r>
            <a:r>
              <a:rPr lang="en-US" dirty="0"/>
              <a:t> </a:t>
            </a:r>
            <a:r>
              <a:rPr lang="en-US" dirty="0" err="1"/>
              <a:t>Zéro</a:t>
            </a:r>
            <a:r>
              <a:rPr lang="en-US" dirty="0"/>
              <a:t> »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7623D3-045A-BDCB-80A5-F0862A7CFBF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6000" dirty="0"/>
              <a:t>DPOA</a:t>
            </a:r>
          </a:p>
          <a:p>
            <a:pPr marL="0" indent="0" algn="just">
              <a:buNone/>
            </a:pPr>
            <a:r>
              <a:rPr lang="fr-FR" sz="3600" dirty="0"/>
              <a:t>Investir dans les personnes dans les PMA : éradiquer la pauvreté et renforcer les capacités pour ne laisser personne derrière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2FB01A-2798-825D-04A9-E960FE3D6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V="1">
            <a:off x="1277814" y="4185139"/>
            <a:ext cx="2289629" cy="148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25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83148-5A66-B511-23D0-9535B880E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17490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r>
              <a:rPr lang="fr-FR" b="1" dirty="0"/>
              <a:t>Autres politiques </a:t>
            </a:r>
            <a:br>
              <a:rPr lang="fr-FR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67F7B-E6AA-B90D-C3BC-81341CB7C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5400" dirty="0"/>
              <a:t>Transformation de </a:t>
            </a:r>
            <a:r>
              <a:rPr lang="en-US" sz="5400" dirty="0" err="1"/>
              <a:t>l’éducation</a:t>
            </a:r>
            <a:r>
              <a:rPr lang="en-US" sz="5400" dirty="0"/>
              <a:t> dont la </a:t>
            </a:r>
            <a:r>
              <a:rPr lang="en-US" sz="5400" dirty="0" err="1"/>
              <a:t>Réforme</a:t>
            </a:r>
            <a:r>
              <a:rPr lang="en-US" sz="5400" dirty="0"/>
              <a:t> </a:t>
            </a:r>
            <a:r>
              <a:rPr lang="en-US" sz="5400" dirty="0" err="1"/>
              <a:t>curriculaire</a:t>
            </a:r>
            <a:r>
              <a:rPr lang="en-US" sz="5400" dirty="0"/>
              <a:t> </a:t>
            </a:r>
          </a:p>
          <a:p>
            <a:pPr algn="just"/>
            <a:r>
              <a:rPr lang="fr-FR" sz="5400" dirty="0"/>
              <a:t>Investir dans les femmes et les filles (</a:t>
            </a:r>
            <a:r>
              <a:rPr lang="en-US" sz="5400" dirty="0"/>
              <a:t>Spot light) </a:t>
            </a:r>
          </a:p>
        </p:txBody>
      </p:sp>
    </p:spTree>
    <p:extLst>
      <p:ext uri="{BB962C8B-B14F-4D97-AF65-F5344CB8AC3E}">
        <p14:creationId xmlns:p14="http://schemas.microsoft.com/office/powerpoint/2010/main" val="2289927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4B583-D089-B065-10BB-2E85AFB894B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fr-FR" sz="6000" b="1" dirty="0"/>
              <a:t>CINF  et CBMT</a:t>
            </a:r>
            <a:endParaRPr lang="en-US" sz="6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13965-3C98-E600-E817-0B224F9DE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4000" dirty="0"/>
              <a:t>Cadre intégré national de financement (CINF) du développement durable d’Haïti</a:t>
            </a:r>
          </a:p>
          <a:p>
            <a:r>
              <a:rPr lang="fr-FR" dirty="0"/>
              <a:t>Définition d’un cadre de financement à la mise en œuvre des objectifs de développement durable</a:t>
            </a:r>
          </a:p>
          <a:p>
            <a:r>
              <a:rPr lang="fr-FR" dirty="0"/>
              <a:t>Approche inclusive qui intègre le secteur privé, le secteur bancaire, les organisations de la société civile, et ce avec le soutien des partenaires techniques et financiers</a:t>
            </a:r>
          </a:p>
          <a:p>
            <a:r>
              <a:rPr lang="fr-FR" dirty="0"/>
              <a:t>Mise en œuvre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Et le cadre budgétaire à moyen terme (CBMT)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6022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6863</TotalTime>
  <Words>320</Words>
  <Application>Microsoft Office PowerPoint</Application>
  <PresentationFormat>Widescreen</PresentationFormat>
  <Paragraphs>36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Wingdings</vt:lpstr>
      <vt:lpstr>Office Theme</vt:lpstr>
      <vt:lpstr>Haïti et le Programme d’Actions de Doha</vt:lpstr>
      <vt:lpstr>Contexte</vt:lpstr>
      <vt:lpstr>PSDH et SNPGD</vt:lpstr>
      <vt:lpstr>PNPPS</vt:lpstr>
      <vt:lpstr>PNGRD et PNA</vt:lpstr>
      <vt:lpstr>PSNSSANH</vt:lpstr>
      <vt:lpstr>Autres politiques  </vt:lpstr>
      <vt:lpstr>CINF  et CBMT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Haïti et le Programme d’Actions de Doha</dc:title>
  <dc:creator>STC CAED</dc:creator>
  <cp:lastModifiedBy>STC CAED</cp:lastModifiedBy>
  <cp:revision>6</cp:revision>
  <dcterms:created xsi:type="dcterms:W3CDTF">2023-08-09T18:29:05Z</dcterms:created>
  <dcterms:modified xsi:type="dcterms:W3CDTF">2023-08-14T12:52:44Z</dcterms:modified>
</cp:coreProperties>
</file>