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325" r:id="rId6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0F2222-1A59-6737-E7AB-6AF53F157A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BEF1740-60E3-A5E6-B09F-0F08159DC4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899AA9-BBAC-8F4C-4AEB-103EFEF1A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62ED-6F02-4F5F-A8C0-3764E8920B0A}" type="datetimeFigureOut">
              <a:rPr lang="fr-FR" smtClean="0"/>
              <a:t>05/11/2024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ED5248D-EF6E-FD73-5F08-F45F27554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98885E-7CD2-1072-8A98-B95A57412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61706-F976-4E8A-A89A-CB29DA098F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7229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C776E5-F1DA-20BE-961F-A040C6DF1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0FCCD81-0E8E-07D3-C1FF-17892945C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E81802-BB58-A812-B27D-3E422B67A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62ED-6F02-4F5F-A8C0-3764E8920B0A}" type="datetimeFigureOut">
              <a:rPr lang="fr-FR" smtClean="0"/>
              <a:t>05/11/2024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F61D4F-44CB-339D-2A12-B75654495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8A5109-AF91-4389-34BC-2B72D11EC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61706-F976-4E8A-A89A-CB29DA098F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6952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F59D3DE-5FF3-5953-5D1F-A6E557B114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3CFF25F-1C58-EF84-9E99-7F1C043245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E1DD82-CC01-04B8-9C99-93EB8D849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62ED-6F02-4F5F-A8C0-3764E8920B0A}" type="datetimeFigureOut">
              <a:rPr lang="fr-FR" smtClean="0"/>
              <a:t>05/11/2024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2A011F-F023-66C5-BC37-E349DCC3C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D68238-79C8-3726-904A-C41721461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61706-F976-4E8A-A89A-CB29DA098F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4298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39ABB6-3E55-50F2-6B33-FEAC2801C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C7BE6A7-0420-D630-5F95-FA90540C0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77834CE-3CD4-2743-AA0D-861DBA2F2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62ED-6F02-4F5F-A8C0-3764E8920B0A}" type="datetimeFigureOut">
              <a:rPr lang="fr-FR" smtClean="0"/>
              <a:t>05/11/2024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A20309-5C8D-7EA8-B145-CCC037B99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F2A2B1-9109-20BE-FAE0-8DC95C24D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61706-F976-4E8A-A89A-CB29DA098F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8564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D5154F-E14E-763F-354C-835BAD56F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DE71737-1B80-23F5-9681-0305CC9D0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E01093-9098-BE1A-6302-D738B8963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62ED-6F02-4F5F-A8C0-3764E8920B0A}" type="datetimeFigureOut">
              <a:rPr lang="fr-FR" smtClean="0"/>
              <a:t>05/11/2024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9BE215-57D5-E41F-7EBA-D46B21E2D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529F13C-1312-01EC-0B3C-4E7AE6F2C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61706-F976-4E8A-A89A-CB29DA098F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0789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B70999-F9E8-E21D-4363-E664B71F2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125E386-F7DE-A007-402B-9609FE976D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87E28B8-378E-D063-5B49-01B35FD024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886B36-966B-B605-D2FC-EF9E3893B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62ED-6F02-4F5F-A8C0-3764E8920B0A}" type="datetimeFigureOut">
              <a:rPr lang="fr-FR" smtClean="0"/>
              <a:t>05/11/2024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FF3E839-7B91-2D26-7B83-EE0A446A3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F7E42CE-D7E1-3436-FE7B-D343E8B71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61706-F976-4E8A-A89A-CB29DA098F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7277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2E3A88-8745-2A94-2F27-DC5C7AB59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57C3358-A4B0-3A1B-EEF4-E155AC646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BBCAC76-A139-E323-ED98-628553BF6C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CD2CDF9-C0D1-8D7B-628E-8440E9A966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02A2408-0692-D69D-34D6-48D40275BB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49BA17F-BAA6-1BBD-35EC-D621113A8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62ED-6F02-4F5F-A8C0-3764E8920B0A}" type="datetimeFigureOut">
              <a:rPr lang="fr-FR" smtClean="0"/>
              <a:t>05/11/2024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FEF1A62-9995-92EB-5BD0-C6338BAC5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74C27DD-BE45-759D-ECB6-DDF44382D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61706-F976-4E8A-A89A-CB29DA098F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3895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EF82B2-D7D2-354B-8821-329F9C545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78FAF73-A60C-6B92-E527-B5383E363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62ED-6F02-4F5F-A8C0-3764E8920B0A}" type="datetimeFigureOut">
              <a:rPr lang="fr-FR" smtClean="0"/>
              <a:t>05/11/2024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244A122-B440-8A63-E0ED-0B9FB0C17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9AB9E09-9806-E309-160D-4CC60F925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61706-F976-4E8A-A89A-CB29DA098F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4437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6374586-C2F3-B48E-ED36-5CC1E02E2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62ED-6F02-4F5F-A8C0-3764E8920B0A}" type="datetimeFigureOut">
              <a:rPr lang="fr-FR" smtClean="0"/>
              <a:t>05/11/2024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43FB216-0AF5-BA91-9EFF-CF1686D32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BD5E4C-B497-B4DB-161E-6B43AFAF5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61706-F976-4E8A-A89A-CB29DA098F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4675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206C35-2E20-DEC5-51EF-788B06C68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70AB298-DFE1-C97C-3833-2C942BDA5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2E31EBB-4DFA-4475-021E-A386C02AE3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90D2CE0-AA9A-6DF2-787A-134A039AC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62ED-6F02-4F5F-A8C0-3764E8920B0A}" type="datetimeFigureOut">
              <a:rPr lang="fr-FR" smtClean="0"/>
              <a:t>05/11/2024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88F3C32-D691-337F-7C49-81248D802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A18AD9A-B0BA-9E00-67DF-774101322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61706-F976-4E8A-A89A-CB29DA098F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6978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8D0D1B-C436-7EE2-B609-FA07A09A9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35C7B80-BF78-E974-00BA-B7DC39A457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E042776-98F4-603E-A131-FE9717F300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37A2964-5F6B-16BC-3372-D5E8F30AD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E62ED-6F02-4F5F-A8C0-3764E8920B0A}" type="datetimeFigureOut">
              <a:rPr lang="fr-FR" smtClean="0"/>
              <a:t>05/11/2024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AEFDD05-1CDB-4E17-B9EA-69F368B4A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6703A4F-D27E-8A81-E1E6-4DC9264EF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61706-F976-4E8A-A89A-CB29DA098F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350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304BEC3-E524-BAE0-5952-859D291AF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5188C86-492E-2AAE-5852-8B780E37C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A0EBAD-DA4B-6AAE-9A25-C21B74367D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E62ED-6F02-4F5F-A8C0-3764E8920B0A}" type="datetimeFigureOut">
              <a:rPr lang="fr-FR" smtClean="0"/>
              <a:t>05/11/2024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EA092A-A771-4C69-6BBB-B44C2A5987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02EFAD-3534-359B-CCBB-E504BC5244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61706-F976-4E8A-A89A-CB29DA098F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229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6132C0C-2414-915D-2D80-B77D9ADCA1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854" y="3300037"/>
            <a:ext cx="10452779" cy="100522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public-private-community trust fund recommendation :</a:t>
            </a:r>
            <a:endParaRPr lang="en-US" i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 Sport Tourism Development Fund for Youth and Community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E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ngagement</a:t>
            </a:r>
            <a:endParaRPr lang="en-US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90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/>
          </a:p>
        </p:txBody>
      </p:sp>
      <p:pic>
        <p:nvPicPr>
          <p:cNvPr id="4" name="Image 3" descr="signature_411510214">
            <a:extLst>
              <a:ext uri="{FF2B5EF4-FFF2-40B4-BE49-F238E27FC236}">
                <a16:creationId xmlns:a16="http://schemas.microsoft.com/office/drawing/2014/main" id="{4F4E2820-49C0-8285-5A6E-C9CFA3AFD0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8" y="207660"/>
            <a:ext cx="3800475" cy="108585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AD8FE98-DDCE-160F-5468-2936D1D1F5BC}"/>
              </a:ext>
            </a:extLst>
          </p:cNvPr>
          <p:cNvSpPr txBox="1"/>
          <p:nvPr/>
        </p:nvSpPr>
        <p:spPr>
          <a:xfrm>
            <a:off x="288604" y="1986642"/>
            <a:ext cx="11614792" cy="787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Webinar on Outcomes from the SIDS Global Business Network Forum 2024</a:t>
            </a:r>
            <a:endParaRPr lang="en-US" sz="20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‘Implementing the Private Sector Priorities in Support of the Antigua &amp; Barbuda Agenda for SIDS’</a:t>
            </a:r>
            <a:r>
              <a:rPr lang="en-US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6778833-981D-3875-1D56-B207C9912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1953" y="96263"/>
            <a:ext cx="2059504" cy="130864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4C084C2-01CF-FB31-DB2D-AEAAE9966D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6224"/>
            <a:ext cx="3055572" cy="10217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3D29A3E-4CB5-8FD9-FD6C-AA9AD2C6E4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305" y="5836224"/>
            <a:ext cx="3696695" cy="1021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" name="Picture 1" descr="International Trade Centre - Wikipedia">
            <a:extLst>
              <a:ext uri="{FF2B5EF4-FFF2-40B4-BE49-F238E27FC236}">
                <a16:creationId xmlns:a16="http://schemas.microsoft.com/office/drawing/2014/main" id="{AF5F8459-EB46-FF05-A8AD-283CA12FA2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856" y="166767"/>
            <a:ext cx="2490872" cy="102237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AAC8433A-4CC6-DE82-EB11-32A62460E337}"/>
              </a:ext>
            </a:extLst>
          </p:cNvPr>
          <p:cNvSpPr txBox="1"/>
          <p:nvPr/>
        </p:nvSpPr>
        <p:spPr>
          <a:xfrm>
            <a:off x="2133591" y="2754558"/>
            <a:ext cx="6107288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November from 10-11.15 AM (New York time)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E23C48A-CF11-2C78-99D7-7DB6A88D3A60}"/>
              </a:ext>
            </a:extLst>
          </p:cNvPr>
          <p:cNvSpPr txBox="1"/>
          <p:nvPr/>
        </p:nvSpPr>
        <p:spPr>
          <a:xfrm>
            <a:off x="3273776" y="4701409"/>
            <a:ext cx="53509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kern="100" dirty="0">
                <a:effectLst/>
                <a:latin typeface="Avenir Next Ultra Light" panose="020B0203020202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Olivier Naria, Associate Professor, University of Réunion</a:t>
            </a:r>
          </a:p>
        </p:txBody>
      </p:sp>
    </p:spTree>
    <p:extLst>
      <p:ext uri="{BB962C8B-B14F-4D97-AF65-F5344CB8AC3E}">
        <p14:creationId xmlns:p14="http://schemas.microsoft.com/office/powerpoint/2010/main" val="3904256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B16940-A263-BF53-0008-AD1CED6AB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24" y="26167"/>
            <a:ext cx="12148076" cy="643466"/>
          </a:xfrm>
        </p:spPr>
        <p:txBody>
          <a:bodyPr>
            <a:noAutofit/>
          </a:bodyPr>
          <a:lstStyle/>
          <a:p>
            <a:pPr algn="just"/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1-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</a:rPr>
              <a:t>K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ey challenges and opportunities for a Sport Tourism Development Fund </a:t>
            </a:r>
            <a:r>
              <a:rPr lang="en-US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Youth and Community 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ngagement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fr-FR" sz="2000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37402EA-D14F-EC11-16F7-4964C6FC9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010" y="5766461"/>
            <a:ext cx="11904811" cy="1065372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2000" b="1" dirty="0"/>
              <a:t>Research on sport tourism has globally ignored small islands destination (SIDS)</a:t>
            </a:r>
          </a:p>
          <a:p>
            <a:pPr algn="ctr"/>
            <a:r>
              <a:rPr lang="en-US" sz="20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Sport tourism contribute to the emancipation of local communities, especially young people</a:t>
            </a:r>
          </a:p>
          <a:p>
            <a:pPr algn="ctr"/>
            <a:r>
              <a:rPr lang="fr-FR" sz="2000" b="1" dirty="0"/>
              <a:t>Sport </a:t>
            </a:r>
            <a:r>
              <a:rPr lang="fr-FR" sz="2000" b="1" dirty="0" err="1"/>
              <a:t>tourism</a:t>
            </a:r>
            <a:r>
              <a:rPr lang="fr-FR" sz="2000" b="1" dirty="0"/>
              <a:t> </a:t>
            </a:r>
            <a:r>
              <a:rPr lang="en-US" sz="2000" b="1" dirty="0"/>
              <a:t>foster inclusive economies to stimulate transformation and resilience</a:t>
            </a:r>
            <a:endParaRPr lang="fr-FR" sz="2000" b="1" dirty="0"/>
          </a:p>
          <a:p>
            <a:pPr algn="ctr"/>
            <a:endParaRPr lang="fr-FR" sz="20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3FADCF1-9187-0E8F-244D-51E5A3EC9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0" y="1104208"/>
            <a:ext cx="5836356" cy="404669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D8D4B84-A008-4FB9-B09F-DB9CF80F78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10" y="825077"/>
            <a:ext cx="4497837" cy="478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223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2980F1-470E-5114-98B9-971ABD021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66" y="129429"/>
            <a:ext cx="12338755" cy="775053"/>
          </a:xfrm>
        </p:spPr>
        <p:txBody>
          <a:bodyPr>
            <a:noAutofit/>
          </a:bodyPr>
          <a:lstStyle/>
          <a:p>
            <a:r>
              <a:rPr lang="en-US" sz="2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2- A Sport Tourism Development Fund for Youth and Community </a:t>
            </a:r>
            <a:r>
              <a:rPr lang="en-US" sz="2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ngagement</a:t>
            </a:r>
            <a:br>
              <a:rPr lang="en-US" sz="2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fr-FR" sz="2800" b="1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20C675A-EA89-9275-DEA6-2692667337A1}"/>
              </a:ext>
            </a:extLst>
          </p:cNvPr>
          <p:cNvSpPr txBox="1"/>
          <p:nvPr/>
        </p:nvSpPr>
        <p:spPr>
          <a:xfrm>
            <a:off x="10432598" y="6362721"/>
            <a:ext cx="1759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Bertrand, Hamilton, 2024 ; </a:t>
            </a:r>
          </a:p>
          <a:p>
            <a:r>
              <a:rPr lang="sv-SE" sz="1000" dirty="0"/>
              <a:t>Van Rheenen and al, 2024.</a:t>
            </a:r>
            <a:endParaRPr lang="fr-FR" sz="10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C315EAE-2DB7-3E74-C45F-A27672DC45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911" y="606595"/>
            <a:ext cx="8716687" cy="621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93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69319B-699D-8B9B-B32F-CE48ABF8E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888" y="139348"/>
            <a:ext cx="10515600" cy="696030"/>
          </a:xfrm>
        </p:spPr>
        <p:txBody>
          <a:bodyPr>
            <a:normAutofit/>
          </a:bodyPr>
          <a:lstStyle/>
          <a:p>
            <a:r>
              <a:rPr lang="fr-FR" sz="2800" b="1" dirty="0">
                <a:latin typeface="+mn-lt"/>
              </a:rPr>
              <a:t>3-Proposed </a:t>
            </a:r>
            <a:r>
              <a:rPr lang="fr-FR" sz="2800" b="1" dirty="0" err="1">
                <a:latin typeface="+mn-lt"/>
              </a:rPr>
              <a:t>timetable</a:t>
            </a:r>
            <a:r>
              <a:rPr lang="fr-FR" sz="2800" b="1" dirty="0">
                <a:latin typeface="+mn-lt"/>
              </a:rPr>
              <a:t> for </a:t>
            </a:r>
            <a:r>
              <a:rPr lang="fr-FR" sz="2800" b="1" dirty="0" err="1">
                <a:latin typeface="+mn-lt"/>
              </a:rPr>
              <a:t>implementation</a:t>
            </a:r>
            <a:endParaRPr lang="fr-FR" sz="2800" b="1" dirty="0">
              <a:latin typeface="+mn-lt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D8F3E3B-4353-7F26-4FF3-BA74B333E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98" y="959556"/>
            <a:ext cx="11511845" cy="563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513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271FAE06-4CAB-40F9-ECAC-27C67F676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2857" y="2988875"/>
            <a:ext cx="2519398" cy="842963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Heavy" panose="020B0503020202020204" pitchFamily="34" charset="0"/>
              </a:rPr>
              <a:t>THE END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9C75F59-0A90-0D87-DE7A-A82AD7FCA55A}"/>
              </a:ext>
            </a:extLst>
          </p:cNvPr>
          <p:cNvSpPr txBox="1"/>
          <p:nvPr/>
        </p:nvSpPr>
        <p:spPr>
          <a:xfrm>
            <a:off x="1534723" y="2047623"/>
            <a:ext cx="8615667" cy="76944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solidFill>
                  <a:srgbClr val="0D0D0D"/>
                </a:solidFill>
                <a:effectLst/>
                <a:latin typeface="Avenir Next" panose="020B0503020202020204" pitchFamily="34" charset="0"/>
              </a:rPr>
              <a:t>"The best way to predict the future is to create it."</a:t>
            </a:r>
          </a:p>
          <a:p>
            <a:pPr algn="ctr"/>
            <a:r>
              <a:rPr lang="en-US" sz="2000" i="1" dirty="0">
                <a:solidFill>
                  <a:srgbClr val="0D0D0D"/>
                </a:solidFill>
                <a:latin typeface="Avenir Next Ultra Light" panose="020B0203020202020204" pitchFamily="34" charset="77"/>
              </a:rPr>
              <a:t>Peter DRUCKER</a:t>
            </a:r>
            <a:endParaRPr lang="fr-FR" sz="2000" i="1" dirty="0">
              <a:latin typeface="Avenir Next Ultra Light" panose="020B0203020202020204" pitchFamily="34" charset="77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0E03B05-78E8-40B5-F422-D2A9C7A10E4B}"/>
              </a:ext>
            </a:extLst>
          </p:cNvPr>
          <p:cNvSpPr txBox="1"/>
          <p:nvPr/>
        </p:nvSpPr>
        <p:spPr>
          <a:xfrm>
            <a:off x="5223880" y="3956107"/>
            <a:ext cx="2746878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Avenir Next Medium" panose="020B0503020202020204" pitchFamily="34" charset="0"/>
              </a:rPr>
              <a:t>Olivier NARIA</a:t>
            </a:r>
          </a:p>
          <a:p>
            <a:r>
              <a:rPr lang="fr-FR" sz="1400" dirty="0">
                <a:latin typeface="Avenir Next" panose="020B0503020202020204" pitchFamily="34" charset="0"/>
              </a:rPr>
              <a:t>Associate Professor</a:t>
            </a:r>
          </a:p>
          <a:p>
            <a:r>
              <a:rPr lang="fr-FR" sz="1400" dirty="0">
                <a:latin typeface="Avenir Next" panose="020B0503020202020204" pitchFamily="34" charset="0"/>
              </a:rPr>
              <a:t>University of Réunion Island </a:t>
            </a:r>
          </a:p>
          <a:p>
            <a:r>
              <a:rPr lang="fr-FR" sz="1400" dirty="0">
                <a:latin typeface="Avenir Next" panose="020B0503020202020204" pitchFamily="34" charset="0"/>
              </a:rPr>
              <a:t>IRNIST</a:t>
            </a:r>
          </a:p>
          <a:p>
            <a:r>
              <a:rPr lang="fr-FR" sz="1400" i="1" dirty="0">
                <a:latin typeface="Avenir Next" panose="020B0503020202020204" pitchFamily="34" charset="0"/>
              </a:rPr>
              <a:t>olivier.naria@univ-reunion.fr</a:t>
            </a:r>
          </a:p>
        </p:txBody>
      </p:sp>
      <p:pic>
        <p:nvPicPr>
          <p:cNvPr id="2" name="Image 1" descr="signature_411510214">
            <a:extLst>
              <a:ext uri="{FF2B5EF4-FFF2-40B4-BE49-F238E27FC236}">
                <a16:creationId xmlns:a16="http://schemas.microsoft.com/office/drawing/2014/main" id="{920107DA-E452-3E69-FC0C-DADCC83FD4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77" y="120640"/>
            <a:ext cx="3800475" cy="108585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16E8F74-7B3C-6D37-EEDE-00CCE95DE5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7567" y="131243"/>
            <a:ext cx="2059504" cy="1308643"/>
          </a:xfrm>
          <a:prstGeom prst="rect">
            <a:avLst/>
          </a:prstGeom>
        </p:spPr>
      </p:pic>
      <p:pic>
        <p:nvPicPr>
          <p:cNvPr id="5" name="Picture 1" descr="International Trade Centre - Wikipedia">
            <a:extLst>
              <a:ext uri="{FF2B5EF4-FFF2-40B4-BE49-F238E27FC236}">
                <a16:creationId xmlns:a16="http://schemas.microsoft.com/office/drawing/2014/main" id="{C105F3ED-9CAD-0D8B-6E1F-37BF76389C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6551" y="184117"/>
            <a:ext cx="2490872" cy="1022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851E9EB-49C7-F756-2B26-46DCFB7D4C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6224"/>
            <a:ext cx="3055572" cy="10217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4B56744-F3B1-2019-B404-FB2FDE78E6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305" y="5836224"/>
            <a:ext cx="3696695" cy="1021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8A1126F-C56B-6428-57A8-B6ED7C6721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7071" y="4040937"/>
            <a:ext cx="1068147" cy="1021776"/>
          </a:xfrm>
          <a:prstGeom prst="rect">
            <a:avLst/>
          </a:prstGeom>
        </p:spPr>
      </p:pic>
      <p:sp>
        <p:nvSpPr>
          <p:cNvPr id="12" name="Freeform 3">
            <a:extLst>
              <a:ext uri="{FF2B5EF4-FFF2-40B4-BE49-F238E27FC236}">
                <a16:creationId xmlns:a16="http://schemas.microsoft.com/office/drawing/2014/main" id="{20271F8C-542E-5404-D8B7-395D50D7775F}"/>
              </a:ext>
            </a:extLst>
          </p:cNvPr>
          <p:cNvSpPr/>
          <p:nvPr/>
        </p:nvSpPr>
        <p:spPr>
          <a:xfrm>
            <a:off x="3770490" y="3831838"/>
            <a:ext cx="1261729" cy="1401941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blipFill>
            <a:blip r:embed="rId8"/>
            <a:stretch>
              <a:fillRect l="-10062" r="-1067" b="-66695"/>
            </a:stretch>
          </a:blipFill>
        </p:spPr>
      </p:sp>
    </p:spTree>
    <p:extLst>
      <p:ext uri="{BB962C8B-B14F-4D97-AF65-F5344CB8AC3E}">
        <p14:creationId xmlns:p14="http://schemas.microsoft.com/office/powerpoint/2010/main" val="12356139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28255AFD8B0941ADCCC6F1B7AFDA72" ma:contentTypeVersion="19" ma:contentTypeDescription="Create a new document." ma:contentTypeScope="" ma:versionID="f75042b97dfe48d40c50adc19db96817">
  <xsd:schema xmlns:xsd="http://www.w3.org/2001/XMLSchema" xmlns:xs="http://www.w3.org/2001/XMLSchema" xmlns:p="http://schemas.microsoft.com/office/2006/metadata/properties" xmlns:ns2="97ccd1a4-a646-4ea1-b0d3-9c76a9644db6" xmlns:ns3="528fe294-5479-4ff3-b623-788f11fdcb40" xmlns:ns4="985ec44e-1bab-4c0b-9df0-6ba128686fc9" targetNamespace="http://schemas.microsoft.com/office/2006/metadata/properties" ma:root="true" ma:fieldsID="ba9b1f4fc5e3617684c742d91f6c8f92" ns2:_="" ns3:_="" ns4:_="">
    <xsd:import namespace="97ccd1a4-a646-4ea1-b0d3-9c76a9644db6"/>
    <xsd:import namespace="528fe294-5479-4ff3-b623-788f11fdcb40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GBNEvaluation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ccd1a4-a646-4ea1-b0d3-9c76a9644db6" elementFormDefault="qualified">
    <xsd:import namespace="http://schemas.microsoft.com/office/2006/documentManagement/types"/>
    <xsd:import namespace="http://schemas.microsoft.com/office/infopath/2007/PartnerControls"/>
    <xsd:element name="GBNEvaluation" ma:index="8" nillable="true" ma:displayName="GBN Evaluation" ma:format="Dropdown" ma:internalName="GBNEvaluation">
      <xsd:simpleType>
        <xsd:restriction base="dms:Text">
          <xsd:maxLength value="255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8fe294-5479-4ff3-b623-788f11fdcb40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9f5f0da3-c594-4b77-837e-430027d11bd4}" ma:internalName="TaxCatchAll" ma:showField="CatchAllData" ma:web="528fe294-5479-4ff3-b623-788f11fdcb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7ccd1a4-a646-4ea1-b0d3-9c76a9644db6">
      <Terms xmlns="http://schemas.microsoft.com/office/infopath/2007/PartnerControls"/>
    </lcf76f155ced4ddcb4097134ff3c332f>
    <TaxCatchAll xmlns="985ec44e-1bab-4c0b-9df0-6ba128686fc9" xsi:nil="true"/>
    <GBNEvaluation xmlns="97ccd1a4-a646-4ea1-b0d3-9c76a9644db6" xsi:nil="true"/>
  </documentManagement>
</p:properties>
</file>

<file path=customXml/itemProps1.xml><?xml version="1.0" encoding="utf-8"?>
<ds:datastoreItem xmlns:ds="http://schemas.openxmlformats.org/officeDocument/2006/customXml" ds:itemID="{AA672B29-B370-4DF4-BA02-594902232C13}"/>
</file>

<file path=customXml/itemProps2.xml><?xml version="1.0" encoding="utf-8"?>
<ds:datastoreItem xmlns:ds="http://schemas.openxmlformats.org/officeDocument/2006/customXml" ds:itemID="{8C278D05-A7A7-4BB1-A33E-B0936AB646EA}"/>
</file>

<file path=customXml/itemProps3.xml><?xml version="1.0" encoding="utf-8"?>
<ds:datastoreItem xmlns:ds="http://schemas.openxmlformats.org/officeDocument/2006/customXml" ds:itemID="{526F46DE-0D48-4E1D-A487-AF1FCFD797F4}"/>
</file>

<file path=docProps/app.xml><?xml version="1.0" encoding="utf-8"?>
<Properties xmlns="http://schemas.openxmlformats.org/officeDocument/2006/extended-properties" xmlns:vt="http://schemas.openxmlformats.org/officeDocument/2006/docPropsVTypes">
  <TotalTime>4171</TotalTime>
  <Words>176</Words>
  <Application>Microsoft Office PowerPoint</Application>
  <PresentationFormat>Grand écran</PresentationFormat>
  <Paragraphs>23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3" baseType="lpstr">
      <vt:lpstr>Arial</vt:lpstr>
      <vt:lpstr>Avenir Next</vt:lpstr>
      <vt:lpstr>Avenir Next Heavy</vt:lpstr>
      <vt:lpstr>Avenir Next Medium</vt:lpstr>
      <vt:lpstr>Avenir Next Ultra Light</vt:lpstr>
      <vt:lpstr>Calibri</vt:lpstr>
      <vt:lpstr>Calibri Light</vt:lpstr>
      <vt:lpstr>Thème Office</vt:lpstr>
      <vt:lpstr>Présentation PowerPoint</vt:lpstr>
      <vt:lpstr>1-Key challenges and opportunities for a Sport Tourism Development Fund for Youth and Community Engagement </vt:lpstr>
      <vt:lpstr>2- A Sport Tourism Development Fund for Youth and Community Engagement </vt:lpstr>
      <vt:lpstr>3-Proposed timetable for implementation</vt:lpstr>
      <vt:lpstr>THE 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hp</dc:creator>
  <cp:lastModifiedBy>hp</cp:lastModifiedBy>
  <cp:revision>50</cp:revision>
  <cp:lastPrinted>2024-10-30T14:29:22Z</cp:lastPrinted>
  <dcterms:created xsi:type="dcterms:W3CDTF">2024-10-09T11:27:44Z</dcterms:created>
  <dcterms:modified xsi:type="dcterms:W3CDTF">2024-11-05T12:23:44Z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0x0101002F28255AFD8B0941ADCCC6F1B7AFDA72</vt:lpwstr>
  </property>
</Properties>
</file>