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sldIdLst>
    <p:sldId id="341" r:id="rId2"/>
    <p:sldId id="336" r:id="rId3"/>
    <p:sldId id="318" r:id="rId4"/>
    <p:sldId id="559" r:id="rId5"/>
    <p:sldId id="392" r:id="rId6"/>
    <p:sldId id="1451" r:id="rId7"/>
    <p:sldId id="1453" r:id="rId8"/>
    <p:sldId id="1474" r:id="rId9"/>
    <p:sldId id="1349" r:id="rId10"/>
    <p:sldId id="1455" r:id="rId11"/>
    <p:sldId id="1456" r:id="rId12"/>
    <p:sldId id="1457" r:id="rId13"/>
    <p:sldId id="1469" r:id="rId14"/>
    <p:sldId id="1470" r:id="rId15"/>
    <p:sldId id="484" r:id="rId16"/>
    <p:sldId id="485" r:id="rId17"/>
    <p:sldId id="486" r:id="rId18"/>
    <p:sldId id="487" r:id="rId19"/>
    <p:sldId id="488" r:id="rId20"/>
    <p:sldId id="593" r:id="rId21"/>
    <p:sldId id="1475" r:id="rId22"/>
  </p:sldIdLst>
  <p:sldSz cx="12192000" cy="6858000"/>
  <p:notesSz cx="7010400" cy="9236075"/>
  <p:defaultTextStyle>
    <a:defPPr>
      <a:defRPr lang="en-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6F9ABE4-E278-97D9-B7F5-6767FFE1D492}" name="Prachi Acharya" initials="PA" userId="S::prachi.acharya@undp.org::7404ab6f-ec60-48d4-bc76-4bc9b58ec0a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86443" autoAdjust="0"/>
  </p:normalViewPr>
  <p:slideViewPr>
    <p:cSldViewPr snapToGrid="0">
      <p:cViewPr varScale="1">
        <p:scale>
          <a:sx n="64" d="100"/>
          <a:sy n="64" d="100"/>
        </p:scale>
        <p:origin x="748" y="68"/>
      </p:cViewPr>
      <p:guideLst/>
    </p:cSldViewPr>
  </p:slideViewPr>
  <p:outlineViewPr>
    <p:cViewPr>
      <p:scale>
        <a:sx n="33" d="100"/>
        <a:sy n="33" d="100"/>
      </p:scale>
      <p:origin x="0" y="-562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8A54841-301B-4B0A-8CE8-D1EF40CF45F0}" type="doc">
      <dgm:prSet loTypeId="urn:microsoft.com/office/officeart/2005/8/layout/arrow2" loCatId="process" qsTypeId="urn:microsoft.com/office/officeart/2005/8/quickstyle/simple1" qsCatId="simple" csTypeId="urn:microsoft.com/office/officeart/2005/8/colors/accent1_2" csCatId="accent1" phldr="1"/>
      <dgm:spPr/>
    </dgm:pt>
    <dgm:pt modelId="{2687B6DA-C91A-4F6C-8EF3-53CC3BD6DD73}">
      <dgm:prSet phldrT="[Text]" custT="1"/>
      <dgm:spPr/>
      <dgm:t>
        <a:bodyPr/>
        <a:lstStyle/>
        <a:p>
          <a:r>
            <a:rPr lang="en-GB" sz="1400" kern="1200" dirty="0">
              <a:solidFill>
                <a:prstClr val="black">
                  <a:hueOff val="0"/>
                  <a:satOff val="0"/>
                  <a:lumOff val="0"/>
                  <a:alphaOff val="0"/>
                </a:prstClr>
              </a:solidFill>
              <a:latin typeface="Arial" panose="020B0604020202020204" pitchFamily="34" charset="0"/>
              <a:ea typeface="+mn-ea"/>
              <a:cs typeface="Arial" panose="020B0604020202020204" pitchFamily="34" charset="0"/>
              <a:sym typeface="Calibri" panose="020F0502020204030204" pitchFamily="34" charset="0"/>
            </a:rPr>
            <a:t>Purpose</a:t>
          </a:r>
        </a:p>
      </dgm:t>
    </dgm:pt>
    <dgm:pt modelId="{CAEC0E84-7D68-420E-A346-692B6570C3CD}" type="parTrans" cxnId="{B9F1C9E5-1D08-4B98-9CA6-0B95EE56081C}">
      <dgm:prSet/>
      <dgm:spPr/>
      <dgm:t>
        <a:bodyPr/>
        <a:lstStyle/>
        <a:p>
          <a:endParaRPr lang="en-GB"/>
        </a:p>
      </dgm:t>
    </dgm:pt>
    <dgm:pt modelId="{BA0D489E-52AE-44A1-A037-7256CC79D09B}" type="sibTrans" cxnId="{B9F1C9E5-1D08-4B98-9CA6-0B95EE56081C}">
      <dgm:prSet/>
      <dgm:spPr/>
      <dgm:t>
        <a:bodyPr/>
        <a:lstStyle/>
        <a:p>
          <a:endParaRPr lang="en-GB"/>
        </a:p>
      </dgm:t>
    </dgm:pt>
    <dgm:pt modelId="{4565B375-29E3-4EE0-B483-EF3828DEBC4B}">
      <dgm:prSet phldrT="[Text]" custT="1"/>
      <dgm:spPr/>
      <dgm:t>
        <a:bodyPr/>
        <a:lstStyle/>
        <a:p>
          <a:r>
            <a:rPr lang="en-US" sz="1400" kern="1200" dirty="0" err="1">
              <a:solidFill>
                <a:prstClr val="black">
                  <a:hueOff val="0"/>
                  <a:satOff val="0"/>
                  <a:lumOff val="0"/>
                  <a:alphaOff val="0"/>
                </a:prstClr>
              </a:solidFill>
              <a:latin typeface="Arial" panose="020B0604020202020204" pitchFamily="34" charset="0"/>
              <a:ea typeface="+mn-ea"/>
              <a:cs typeface="Arial" panose="020B0604020202020204" pitchFamily="34" charset="0"/>
            </a:rPr>
            <a:t>DPoA</a:t>
          </a:r>
          <a:r>
            <a:rPr lang="en-US" sz="1400" kern="1200" dirty="0">
              <a:solidFill>
                <a:prstClr val="black">
                  <a:hueOff val="0"/>
                  <a:satOff val="0"/>
                  <a:lumOff val="0"/>
                  <a:alphaOff val="0"/>
                </a:prstClr>
              </a:solidFill>
              <a:latin typeface="Arial" panose="020B0604020202020204" pitchFamily="34" charset="0"/>
              <a:ea typeface="+mn-ea"/>
              <a:cs typeface="Arial" panose="020B0604020202020204" pitchFamily="34" charset="0"/>
            </a:rPr>
            <a:t> Issues in Planning Guidelines</a:t>
          </a:r>
        </a:p>
        <a:p>
          <a:endParaRPr lang="en-GB" sz="2400" kern="1200" dirty="0">
            <a:solidFill>
              <a:srgbClr val="00B0F0"/>
            </a:solidFill>
            <a:latin typeface="Arial" panose="020B0604020202020204" pitchFamily="34" charset="0"/>
            <a:cs typeface="Arial" panose="020B0604020202020204" pitchFamily="34" charset="0"/>
          </a:endParaRPr>
        </a:p>
      </dgm:t>
    </dgm:pt>
    <dgm:pt modelId="{67D1AF9E-94C0-4D9D-96CB-544F5458C5AE}" type="parTrans" cxnId="{C6C8DF08-9A0B-471F-950C-C0CC9121C256}">
      <dgm:prSet/>
      <dgm:spPr/>
      <dgm:t>
        <a:bodyPr/>
        <a:lstStyle/>
        <a:p>
          <a:endParaRPr lang="en-GB"/>
        </a:p>
      </dgm:t>
    </dgm:pt>
    <dgm:pt modelId="{9DA7DEA0-243B-4440-B7CA-F9C9DF0235D1}" type="sibTrans" cxnId="{C6C8DF08-9A0B-471F-950C-C0CC9121C256}">
      <dgm:prSet/>
      <dgm:spPr/>
      <dgm:t>
        <a:bodyPr/>
        <a:lstStyle/>
        <a:p>
          <a:endParaRPr lang="en-GB"/>
        </a:p>
      </dgm:t>
    </dgm:pt>
    <dgm:pt modelId="{337E1F29-F307-4B8D-B51A-9C0007B6F91D}">
      <dgm:prSet phldrT="[Text]" custT="1"/>
      <dgm:spPr/>
      <dgm:t>
        <a:bodyPr/>
        <a:lstStyle/>
        <a:p>
          <a:endParaRPr lang="en-GB" sz="2400" dirty="0">
            <a:solidFill>
              <a:schemeClr val="tx1"/>
            </a:solidFill>
            <a:latin typeface="Arial" panose="020B0604020202020204" pitchFamily="34" charset="0"/>
            <a:cs typeface="Arial" panose="020B0604020202020204" pitchFamily="34" charset="0"/>
          </a:endParaRPr>
        </a:p>
      </dgm:t>
    </dgm:pt>
    <dgm:pt modelId="{EB097035-2D02-4990-B130-2AC72C74728B}" type="sibTrans" cxnId="{7DCCC569-A019-4798-A903-128FBECF37D1}">
      <dgm:prSet/>
      <dgm:spPr/>
      <dgm:t>
        <a:bodyPr/>
        <a:lstStyle/>
        <a:p>
          <a:endParaRPr lang="en-GB"/>
        </a:p>
      </dgm:t>
    </dgm:pt>
    <dgm:pt modelId="{F82FA1F4-2C3A-4DB5-89B3-5C9C85EF9211}" type="parTrans" cxnId="{7DCCC569-A019-4798-A903-128FBECF37D1}">
      <dgm:prSet/>
      <dgm:spPr/>
      <dgm:t>
        <a:bodyPr/>
        <a:lstStyle/>
        <a:p>
          <a:endParaRPr lang="en-GB"/>
        </a:p>
      </dgm:t>
    </dgm:pt>
    <dgm:pt modelId="{348F443B-32A9-4D7F-84F4-73B63F1ABF6C}" type="pres">
      <dgm:prSet presAssocID="{E8A54841-301B-4B0A-8CE8-D1EF40CF45F0}" presName="arrowDiagram" presStyleCnt="0">
        <dgm:presLayoutVars>
          <dgm:chMax val="5"/>
          <dgm:dir/>
          <dgm:resizeHandles val="exact"/>
        </dgm:presLayoutVars>
      </dgm:prSet>
      <dgm:spPr/>
    </dgm:pt>
    <dgm:pt modelId="{E7D4225A-303F-4A81-8CC0-BD0255D2F462}" type="pres">
      <dgm:prSet presAssocID="{E8A54841-301B-4B0A-8CE8-D1EF40CF45F0}" presName="arrow" presStyleLbl="bgShp" presStyleIdx="0" presStyleCnt="1" custScaleX="107981" custLinFactNeighborX="-5473" custLinFactNeighborY="5611"/>
      <dgm:spPr>
        <a:solidFill>
          <a:schemeClr val="accent6">
            <a:lumMod val="60000"/>
            <a:lumOff val="40000"/>
          </a:schemeClr>
        </a:solidFill>
      </dgm:spPr>
    </dgm:pt>
    <dgm:pt modelId="{18F85548-F93A-4766-A674-516CFD0C45E3}" type="pres">
      <dgm:prSet presAssocID="{E8A54841-301B-4B0A-8CE8-D1EF40CF45F0}" presName="arrowDiagram3" presStyleCnt="0"/>
      <dgm:spPr/>
    </dgm:pt>
    <dgm:pt modelId="{A6040C14-AC84-4397-B8BD-BA6DAC0386C6}" type="pres">
      <dgm:prSet presAssocID="{2687B6DA-C91A-4F6C-8EF3-53CC3BD6DD73}" presName="bullet3a" presStyleLbl="node1" presStyleIdx="0" presStyleCnt="3" custFlipVert="1" custScaleX="186185" custScaleY="169340" custLinFactX="-267968" custLinFactY="98352" custLinFactNeighborX="-300000" custLinFactNeighborY="100000"/>
      <dgm:spPr>
        <a:solidFill>
          <a:schemeClr val="accent4">
            <a:lumMod val="60000"/>
            <a:lumOff val="40000"/>
          </a:schemeClr>
        </a:solidFill>
        <a:ln>
          <a:solidFill>
            <a:schemeClr val="accent4">
              <a:lumMod val="60000"/>
              <a:lumOff val="40000"/>
            </a:schemeClr>
          </a:solidFill>
        </a:ln>
      </dgm:spPr>
    </dgm:pt>
    <dgm:pt modelId="{43BCDCF2-5FF4-4919-AE84-C631F2F8CD8A}" type="pres">
      <dgm:prSet presAssocID="{2687B6DA-C91A-4F6C-8EF3-53CC3BD6DD73}" presName="textBox3a" presStyleLbl="revTx" presStyleIdx="0" presStyleCnt="3" custScaleX="442898" custScaleY="39100" custLinFactNeighborX="81806" custLinFactNeighborY="13003">
        <dgm:presLayoutVars>
          <dgm:bulletEnabled val="1"/>
        </dgm:presLayoutVars>
      </dgm:prSet>
      <dgm:spPr/>
    </dgm:pt>
    <dgm:pt modelId="{733F6FFE-1D22-48A7-8ADE-6390321E6FBD}" type="pres">
      <dgm:prSet presAssocID="{337E1F29-F307-4B8D-B51A-9C0007B6F91D}" presName="bullet3b" presStyleLbl="node1" presStyleIdx="1" presStyleCnt="3" custScaleX="91457" custScaleY="77705" custLinFactX="-291243" custLinFactY="100000" custLinFactNeighborX="-300000" custLinFactNeighborY="162557"/>
      <dgm:spPr>
        <a:solidFill>
          <a:schemeClr val="accent4">
            <a:lumMod val="60000"/>
            <a:lumOff val="40000"/>
          </a:schemeClr>
        </a:solidFill>
        <a:ln>
          <a:solidFill>
            <a:schemeClr val="accent4">
              <a:lumMod val="60000"/>
              <a:lumOff val="40000"/>
            </a:schemeClr>
          </a:solidFill>
        </a:ln>
      </dgm:spPr>
    </dgm:pt>
    <dgm:pt modelId="{ACD03521-5501-4F4C-87C4-988D833DAEEE}" type="pres">
      <dgm:prSet presAssocID="{337E1F29-F307-4B8D-B51A-9C0007B6F91D}" presName="textBox3b" presStyleLbl="revTx" presStyleIdx="1" presStyleCnt="3" custScaleX="179439" custScaleY="36689" custLinFactX="-48338" custLinFactY="-18814" custLinFactNeighborX="-100000" custLinFactNeighborY="-100000">
        <dgm:presLayoutVars>
          <dgm:bulletEnabled val="1"/>
        </dgm:presLayoutVars>
      </dgm:prSet>
      <dgm:spPr/>
    </dgm:pt>
    <dgm:pt modelId="{018297C0-F34B-44E8-B1FE-2076AD946B42}" type="pres">
      <dgm:prSet presAssocID="{4565B375-29E3-4EE0-B483-EF3828DEBC4B}" presName="bullet3c" presStyleLbl="node1" presStyleIdx="2" presStyleCnt="3" custFlipVert="1" custScaleX="76718" custScaleY="77841" custLinFactNeighborX="-77705" custLinFactNeighborY="1091"/>
      <dgm:spPr>
        <a:solidFill>
          <a:schemeClr val="accent4">
            <a:lumMod val="60000"/>
            <a:lumOff val="40000"/>
          </a:schemeClr>
        </a:solidFill>
        <a:ln>
          <a:solidFill>
            <a:schemeClr val="accent4">
              <a:lumMod val="60000"/>
              <a:lumOff val="40000"/>
            </a:schemeClr>
          </a:solidFill>
        </a:ln>
      </dgm:spPr>
    </dgm:pt>
    <dgm:pt modelId="{D93D0E3A-E46F-4BF3-8DC3-B665003EB47A}" type="pres">
      <dgm:prSet presAssocID="{4565B375-29E3-4EE0-B483-EF3828DEBC4B}" presName="textBox3c" presStyleLbl="revTx" presStyleIdx="2" presStyleCnt="3" custScaleX="188894" custScaleY="40396" custLinFactNeighborX="-7223" custLinFactNeighborY="-22832">
        <dgm:presLayoutVars>
          <dgm:bulletEnabled val="1"/>
        </dgm:presLayoutVars>
      </dgm:prSet>
      <dgm:spPr/>
    </dgm:pt>
  </dgm:ptLst>
  <dgm:cxnLst>
    <dgm:cxn modelId="{C6C8DF08-9A0B-471F-950C-C0CC9121C256}" srcId="{E8A54841-301B-4B0A-8CE8-D1EF40CF45F0}" destId="{4565B375-29E3-4EE0-B483-EF3828DEBC4B}" srcOrd="2" destOrd="0" parTransId="{67D1AF9E-94C0-4D9D-96CB-544F5458C5AE}" sibTransId="{9DA7DEA0-243B-4440-B7CA-F9C9DF0235D1}"/>
    <dgm:cxn modelId="{24E88A33-5833-4E3F-B714-1A72AED7A38A}" type="presOf" srcId="{E8A54841-301B-4B0A-8CE8-D1EF40CF45F0}" destId="{348F443B-32A9-4D7F-84F4-73B63F1ABF6C}" srcOrd="0" destOrd="0" presId="urn:microsoft.com/office/officeart/2005/8/layout/arrow2"/>
    <dgm:cxn modelId="{7DCCC569-A019-4798-A903-128FBECF37D1}" srcId="{E8A54841-301B-4B0A-8CE8-D1EF40CF45F0}" destId="{337E1F29-F307-4B8D-B51A-9C0007B6F91D}" srcOrd="1" destOrd="0" parTransId="{F82FA1F4-2C3A-4DB5-89B3-5C9C85EF9211}" sibTransId="{EB097035-2D02-4990-B130-2AC72C74728B}"/>
    <dgm:cxn modelId="{BA277E4B-C1DA-413F-9799-E547C6EC534E}" type="presOf" srcId="{4565B375-29E3-4EE0-B483-EF3828DEBC4B}" destId="{D93D0E3A-E46F-4BF3-8DC3-B665003EB47A}" srcOrd="0" destOrd="0" presId="urn:microsoft.com/office/officeart/2005/8/layout/arrow2"/>
    <dgm:cxn modelId="{BA852457-5453-4F50-A3DD-8EB17DE8DCD1}" type="presOf" srcId="{337E1F29-F307-4B8D-B51A-9C0007B6F91D}" destId="{ACD03521-5501-4F4C-87C4-988D833DAEEE}" srcOrd="0" destOrd="0" presId="urn:microsoft.com/office/officeart/2005/8/layout/arrow2"/>
    <dgm:cxn modelId="{E916CF88-F74D-462E-A8A2-CAFC1BC3702A}" type="presOf" srcId="{2687B6DA-C91A-4F6C-8EF3-53CC3BD6DD73}" destId="{43BCDCF2-5FF4-4919-AE84-C631F2F8CD8A}" srcOrd="0" destOrd="0" presId="urn:microsoft.com/office/officeart/2005/8/layout/arrow2"/>
    <dgm:cxn modelId="{B9F1C9E5-1D08-4B98-9CA6-0B95EE56081C}" srcId="{E8A54841-301B-4B0A-8CE8-D1EF40CF45F0}" destId="{2687B6DA-C91A-4F6C-8EF3-53CC3BD6DD73}" srcOrd="0" destOrd="0" parTransId="{CAEC0E84-7D68-420E-A346-692B6570C3CD}" sibTransId="{BA0D489E-52AE-44A1-A037-7256CC79D09B}"/>
    <dgm:cxn modelId="{109FA5B6-63D5-4393-808B-8BC7AEE0863B}" type="presParOf" srcId="{348F443B-32A9-4D7F-84F4-73B63F1ABF6C}" destId="{E7D4225A-303F-4A81-8CC0-BD0255D2F462}" srcOrd="0" destOrd="0" presId="urn:microsoft.com/office/officeart/2005/8/layout/arrow2"/>
    <dgm:cxn modelId="{FDDE62FA-6B32-47C3-B8F2-8B49A558E70C}" type="presParOf" srcId="{348F443B-32A9-4D7F-84F4-73B63F1ABF6C}" destId="{18F85548-F93A-4766-A674-516CFD0C45E3}" srcOrd="1" destOrd="0" presId="urn:microsoft.com/office/officeart/2005/8/layout/arrow2"/>
    <dgm:cxn modelId="{3AAB76CC-0744-4717-8E28-723FB11DAC7C}" type="presParOf" srcId="{18F85548-F93A-4766-A674-516CFD0C45E3}" destId="{A6040C14-AC84-4397-B8BD-BA6DAC0386C6}" srcOrd="0" destOrd="0" presId="urn:microsoft.com/office/officeart/2005/8/layout/arrow2"/>
    <dgm:cxn modelId="{ABB9B1EB-73C9-43C2-B415-318CAEAB2747}" type="presParOf" srcId="{18F85548-F93A-4766-A674-516CFD0C45E3}" destId="{43BCDCF2-5FF4-4919-AE84-C631F2F8CD8A}" srcOrd="1" destOrd="0" presId="urn:microsoft.com/office/officeart/2005/8/layout/arrow2"/>
    <dgm:cxn modelId="{A4A67FE0-770E-4837-8CE4-71107918C6AF}" type="presParOf" srcId="{18F85548-F93A-4766-A674-516CFD0C45E3}" destId="{733F6FFE-1D22-48A7-8ADE-6390321E6FBD}" srcOrd="2" destOrd="0" presId="urn:microsoft.com/office/officeart/2005/8/layout/arrow2"/>
    <dgm:cxn modelId="{4BB3A8B5-B133-42C8-9BEF-7167DDC2A472}" type="presParOf" srcId="{18F85548-F93A-4766-A674-516CFD0C45E3}" destId="{ACD03521-5501-4F4C-87C4-988D833DAEEE}" srcOrd="3" destOrd="0" presId="urn:microsoft.com/office/officeart/2005/8/layout/arrow2"/>
    <dgm:cxn modelId="{C462E285-F8B3-4F2F-AD40-8C708F76073E}" type="presParOf" srcId="{18F85548-F93A-4766-A674-516CFD0C45E3}" destId="{018297C0-F34B-44E8-B1FE-2076AD946B42}" srcOrd="4" destOrd="0" presId="urn:microsoft.com/office/officeart/2005/8/layout/arrow2"/>
    <dgm:cxn modelId="{7A169419-D2A9-4B52-8E7A-8D21D789D9A0}" type="presParOf" srcId="{18F85548-F93A-4766-A674-516CFD0C45E3}" destId="{D93D0E3A-E46F-4BF3-8DC3-B665003EB47A}" srcOrd="5" destOrd="0" presId="urn:microsoft.com/office/officeart/2005/8/layout/arrow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A8C57745-07A9-4120-848C-3EDBA10A19E5}" type="doc">
      <dgm:prSet loTypeId="urn:microsoft.com/office/officeart/2005/8/layout/default#3" loCatId="list" qsTypeId="urn:microsoft.com/office/officeart/2005/8/quickstyle/simple3" qsCatId="simple" csTypeId="urn:microsoft.com/office/officeart/2005/8/colors/accent1_2" csCatId="accent1" phldr="1"/>
      <dgm:spPr/>
      <dgm:t>
        <a:bodyPr/>
        <a:lstStyle/>
        <a:p>
          <a:endParaRPr lang="en-GB"/>
        </a:p>
      </dgm:t>
    </dgm:pt>
    <dgm:pt modelId="{BAFAC765-F53F-4953-89C2-20AC9F148E6F}">
      <dgm:prSet phldrT="[Text]" custT="1"/>
      <dgm:spPr>
        <a:solidFill>
          <a:schemeClr val="accent4">
            <a:lumMod val="40000"/>
            <a:lumOff val="60000"/>
          </a:schemeClr>
        </a:solidFill>
      </dgm:spPr>
      <dgm:t>
        <a:bodyPr/>
        <a:lstStyle/>
        <a:p>
          <a:r>
            <a:rPr lang="en-US" sz="1400" b="1" dirty="0">
              <a:solidFill>
                <a:schemeClr val="tx1"/>
              </a:solidFill>
            </a:rPr>
            <a:t>The UNCTs in LDCs should collaborate with governments to identify and address development challenges in LDCs using cross-sectoral and systems-thinking methods</a:t>
          </a:r>
          <a:endParaRPr lang="en-GB" sz="1400" b="1" dirty="0">
            <a:solidFill>
              <a:schemeClr val="tx1"/>
            </a:solidFill>
          </a:endParaRPr>
        </a:p>
      </dgm:t>
    </dgm:pt>
    <dgm:pt modelId="{5D3022DC-E4B3-4811-86F8-890DB3DD0EBE}" type="parTrans" cxnId="{E0E72400-A0CE-484A-A416-8ECC1F932EBB}">
      <dgm:prSet/>
      <dgm:spPr/>
      <dgm:t>
        <a:bodyPr/>
        <a:lstStyle/>
        <a:p>
          <a:endParaRPr lang="en-GB"/>
        </a:p>
      </dgm:t>
    </dgm:pt>
    <dgm:pt modelId="{5C82E4FD-1A06-4406-93D6-78FCCE68518E}" type="sibTrans" cxnId="{E0E72400-A0CE-484A-A416-8ECC1F932EBB}">
      <dgm:prSet/>
      <dgm:spPr/>
      <dgm:t>
        <a:bodyPr/>
        <a:lstStyle/>
        <a:p>
          <a:endParaRPr lang="en-GB"/>
        </a:p>
      </dgm:t>
    </dgm:pt>
    <dgm:pt modelId="{FBE5115D-A2A1-45D8-AEED-0AAC4C158620}">
      <dgm:prSet phldrT="[Text]" custT="1"/>
      <dgm:spPr>
        <a:solidFill>
          <a:schemeClr val="accent4">
            <a:lumMod val="40000"/>
            <a:lumOff val="60000"/>
          </a:schemeClr>
        </a:solidFill>
      </dgm:spPr>
      <dgm:t>
        <a:bodyPr/>
        <a:lstStyle/>
        <a:p>
          <a:r>
            <a:rPr lang="en-US" sz="1400" b="1" dirty="0"/>
            <a:t>They can help LDCs achieve vertical policy coherence by exploring emerging good practices and practical learnings.</a:t>
          </a:r>
        </a:p>
        <a:p>
          <a:endParaRPr lang="en-GB" sz="1400" b="1" dirty="0"/>
        </a:p>
      </dgm:t>
    </dgm:pt>
    <dgm:pt modelId="{368BE2B4-11C0-4ABF-83F8-3C4583A53D59}" type="parTrans" cxnId="{FFFCA698-5E96-48A3-853E-636766B7D0E9}">
      <dgm:prSet/>
      <dgm:spPr/>
      <dgm:t>
        <a:bodyPr/>
        <a:lstStyle/>
        <a:p>
          <a:endParaRPr lang="en-GB"/>
        </a:p>
      </dgm:t>
    </dgm:pt>
    <dgm:pt modelId="{FB5B6AE2-4B71-40E2-9949-D8E5B13E4AA4}" type="sibTrans" cxnId="{FFFCA698-5E96-48A3-853E-636766B7D0E9}">
      <dgm:prSet/>
      <dgm:spPr/>
      <dgm:t>
        <a:bodyPr/>
        <a:lstStyle/>
        <a:p>
          <a:endParaRPr lang="en-GB"/>
        </a:p>
      </dgm:t>
    </dgm:pt>
    <dgm:pt modelId="{40D3DB3B-F448-47EB-82C1-C3AE1D66F533}">
      <dgm:prSet phldrT="[Text]" custT="1"/>
      <dgm:spPr>
        <a:solidFill>
          <a:schemeClr val="accent4">
            <a:lumMod val="40000"/>
            <a:lumOff val="60000"/>
          </a:schemeClr>
        </a:solidFill>
      </dgm:spPr>
      <dgm:t>
        <a:bodyPr/>
        <a:lstStyle/>
        <a:p>
          <a:r>
            <a:rPr lang="en-GB" sz="1400" b="1" dirty="0"/>
            <a:t>The demand for goods and services in the UK increases.</a:t>
          </a:r>
        </a:p>
        <a:p>
          <a:r>
            <a:rPr lang="en-GB" sz="1400" b="1" dirty="0"/>
            <a:t>This leads to more jobs.</a:t>
          </a:r>
        </a:p>
      </dgm:t>
    </dgm:pt>
    <dgm:pt modelId="{2813D5CD-16C0-403E-9D00-584F10EA7D96}" type="parTrans" cxnId="{B2DD4A4F-2064-43B6-B9EF-15E82A7ADA6A}">
      <dgm:prSet/>
      <dgm:spPr/>
      <dgm:t>
        <a:bodyPr/>
        <a:lstStyle/>
        <a:p>
          <a:endParaRPr lang="en-GB"/>
        </a:p>
      </dgm:t>
    </dgm:pt>
    <dgm:pt modelId="{AC08107A-8C3B-46F9-A5D8-1C6C0DFFDC27}" type="sibTrans" cxnId="{B2DD4A4F-2064-43B6-B9EF-15E82A7ADA6A}">
      <dgm:prSet/>
      <dgm:spPr/>
      <dgm:t>
        <a:bodyPr/>
        <a:lstStyle/>
        <a:p>
          <a:endParaRPr lang="en-GB"/>
        </a:p>
      </dgm:t>
    </dgm:pt>
    <dgm:pt modelId="{D5497AA0-927E-46C3-964F-4E6EA34E1D54}">
      <dgm:prSet phldrT="[Text]" custT="1"/>
      <dgm:spPr>
        <a:solidFill>
          <a:schemeClr val="accent4">
            <a:lumMod val="40000"/>
            <a:lumOff val="60000"/>
          </a:schemeClr>
        </a:solidFill>
      </dgm:spPr>
      <dgm:t>
        <a:bodyPr/>
        <a:lstStyle/>
        <a:p>
          <a:r>
            <a:rPr lang="en-GB" sz="1400" b="1" dirty="0"/>
            <a:t>…businesses borrow for investment,</a:t>
          </a:r>
        </a:p>
        <a:p>
          <a:r>
            <a:rPr lang="en-GB" sz="1400" b="1" dirty="0"/>
            <a:t>…consumers borrow for consumption (housing)</a:t>
          </a:r>
        </a:p>
      </dgm:t>
    </dgm:pt>
    <dgm:pt modelId="{2F5D2033-D403-4C7B-B3BA-237A613C4E39}" type="sibTrans" cxnId="{8A4A2948-0255-411B-A37E-8E073A9B625E}">
      <dgm:prSet/>
      <dgm:spPr/>
      <dgm:t>
        <a:bodyPr/>
        <a:lstStyle/>
        <a:p>
          <a:endParaRPr lang="en-GB"/>
        </a:p>
      </dgm:t>
    </dgm:pt>
    <dgm:pt modelId="{584B6605-15D6-43A7-91B1-1A89C9F802EC}" type="parTrans" cxnId="{8A4A2948-0255-411B-A37E-8E073A9B625E}">
      <dgm:prSet/>
      <dgm:spPr/>
      <dgm:t>
        <a:bodyPr/>
        <a:lstStyle/>
        <a:p>
          <a:endParaRPr lang="en-GB"/>
        </a:p>
      </dgm:t>
    </dgm:pt>
    <dgm:pt modelId="{88F99026-8FB7-4249-BD31-13B8B2BD3440}">
      <dgm:prSet phldrT="[Text]" custT="1"/>
      <dgm:spPr>
        <a:solidFill>
          <a:schemeClr val="accent4">
            <a:lumMod val="40000"/>
            <a:lumOff val="60000"/>
          </a:schemeClr>
        </a:solidFill>
      </dgm:spPr>
      <dgm:t>
        <a:bodyPr/>
        <a:lstStyle/>
        <a:p>
          <a:r>
            <a:rPr lang="en-US" sz="1400" b="1" dirty="0"/>
            <a:t>To implement integrated methods for the DPoA, including policy design, technical analysis, and strategic priority setting. </a:t>
          </a:r>
        </a:p>
        <a:p>
          <a:endParaRPr lang="en-GB" sz="1400" b="1" dirty="0"/>
        </a:p>
      </dgm:t>
    </dgm:pt>
    <dgm:pt modelId="{55B0D547-424A-41D7-826D-39F549DB1B59}" type="sibTrans" cxnId="{D7FBCDD3-708A-4355-84AF-3EAC2A6087D7}">
      <dgm:prSet/>
      <dgm:spPr/>
      <dgm:t>
        <a:bodyPr/>
        <a:lstStyle/>
        <a:p>
          <a:endParaRPr lang="en-GB"/>
        </a:p>
      </dgm:t>
    </dgm:pt>
    <dgm:pt modelId="{16634F62-CA3A-46B7-9E03-0BC5341BF643}" type="parTrans" cxnId="{D7FBCDD3-708A-4355-84AF-3EAC2A6087D7}">
      <dgm:prSet/>
      <dgm:spPr/>
      <dgm:t>
        <a:bodyPr/>
        <a:lstStyle/>
        <a:p>
          <a:endParaRPr lang="en-GB"/>
        </a:p>
      </dgm:t>
    </dgm:pt>
    <dgm:pt modelId="{4204BED5-D777-4910-9879-B3147BDAD011}" type="pres">
      <dgm:prSet presAssocID="{A8C57745-07A9-4120-848C-3EDBA10A19E5}" presName="diagram" presStyleCnt="0">
        <dgm:presLayoutVars>
          <dgm:dir/>
          <dgm:resizeHandles val="exact"/>
        </dgm:presLayoutVars>
      </dgm:prSet>
      <dgm:spPr/>
    </dgm:pt>
    <dgm:pt modelId="{32FE50CC-D584-4A28-9EB2-FB88EBDEC905}" type="pres">
      <dgm:prSet presAssocID="{BAFAC765-F53F-4953-89C2-20AC9F148E6F}" presName="node" presStyleLbl="node1" presStyleIdx="0" presStyleCnt="5" custAng="10800000" custFlipVert="1" custFlipHor="1" custScaleX="27898" custScaleY="36926" custLinFactNeighborX="2900" custLinFactNeighborY="-13870">
        <dgm:presLayoutVars>
          <dgm:bulletEnabled val="1"/>
        </dgm:presLayoutVars>
      </dgm:prSet>
      <dgm:spPr/>
    </dgm:pt>
    <dgm:pt modelId="{6BF13C24-408A-49C8-9F87-6685C3C8B9FA}" type="pres">
      <dgm:prSet presAssocID="{5C82E4FD-1A06-4406-93D6-78FCCE68518E}" presName="sibTrans" presStyleCnt="0"/>
      <dgm:spPr/>
    </dgm:pt>
    <dgm:pt modelId="{53218892-2CB0-4FC1-8FBB-BA03524F294F}" type="pres">
      <dgm:prSet presAssocID="{88F99026-8FB7-4249-BD31-13B8B2BD3440}" presName="node" presStyleLbl="node1" presStyleIdx="1" presStyleCnt="5" custAng="10800000" custFlipVert="1" custFlipHor="1" custScaleX="27898" custScaleY="29274" custLinFactNeighborX="1089" custLinFactNeighborY="-13870">
        <dgm:presLayoutVars>
          <dgm:bulletEnabled val="1"/>
        </dgm:presLayoutVars>
      </dgm:prSet>
      <dgm:spPr/>
    </dgm:pt>
    <dgm:pt modelId="{6D57F5E0-AFE3-4DCC-87EC-D16D1AB3CFC4}" type="pres">
      <dgm:prSet presAssocID="{55B0D547-424A-41D7-826D-39F549DB1B59}" presName="sibTrans" presStyleCnt="0"/>
      <dgm:spPr/>
    </dgm:pt>
    <dgm:pt modelId="{8762F5F1-1F05-4953-B624-BE06DC5B611D}" type="pres">
      <dgm:prSet presAssocID="{FBE5115D-A2A1-45D8-AEED-0AAC4C158620}" presName="node" presStyleLbl="node1" presStyleIdx="2" presStyleCnt="5" custAng="10800000" custFlipVert="1" custFlipHor="1" custScaleX="27898" custScaleY="29274" custLinFactNeighborX="-37727" custLinFactNeighborY="25913">
        <dgm:presLayoutVars>
          <dgm:bulletEnabled val="1"/>
        </dgm:presLayoutVars>
      </dgm:prSet>
      <dgm:spPr/>
    </dgm:pt>
    <dgm:pt modelId="{AAD74DDC-4B62-4D93-BC35-EF54E55060C5}" type="pres">
      <dgm:prSet presAssocID="{FB5B6AE2-4B71-40E2-9949-D8E5B13E4AA4}" presName="sibTrans" presStyleCnt="0"/>
      <dgm:spPr/>
    </dgm:pt>
    <dgm:pt modelId="{8B793D87-2858-4D16-8148-72262884CBFD}" type="pres">
      <dgm:prSet presAssocID="{40D3DB3B-F448-47EB-82C1-C3AE1D66F533}" presName="node" presStyleLbl="node1" presStyleIdx="3" presStyleCnt="5" custAng="10800000" custFlipVert="1" custFlipHor="1" custScaleX="27898" custScaleY="29274" custLinFactNeighborX="53117" custLinFactNeighborY="15056">
        <dgm:presLayoutVars>
          <dgm:bulletEnabled val="1"/>
        </dgm:presLayoutVars>
      </dgm:prSet>
      <dgm:spPr/>
    </dgm:pt>
    <dgm:pt modelId="{EB0992A5-9C7C-4DC9-A3E0-9206A1C3B77D}" type="pres">
      <dgm:prSet presAssocID="{AC08107A-8C3B-46F9-A5D8-1C6C0DFFDC27}" presName="sibTrans" presStyleCnt="0"/>
      <dgm:spPr/>
    </dgm:pt>
    <dgm:pt modelId="{1DCD58C1-754D-4FC4-9FE9-61999954A589}" type="pres">
      <dgm:prSet presAssocID="{D5497AA0-927E-46C3-964F-4E6EA34E1D54}" presName="node" presStyleLbl="node1" presStyleIdx="4" presStyleCnt="5" custAng="10800000" custFlipVert="1" custFlipHor="1" custScaleX="27898" custScaleY="29274" custLinFactNeighborX="-18778" custLinFactNeighborY="15056">
        <dgm:presLayoutVars>
          <dgm:bulletEnabled val="1"/>
        </dgm:presLayoutVars>
      </dgm:prSet>
      <dgm:spPr/>
    </dgm:pt>
  </dgm:ptLst>
  <dgm:cxnLst>
    <dgm:cxn modelId="{E0E72400-A0CE-484A-A416-8ECC1F932EBB}" srcId="{A8C57745-07A9-4120-848C-3EDBA10A19E5}" destId="{BAFAC765-F53F-4953-89C2-20AC9F148E6F}" srcOrd="0" destOrd="0" parTransId="{5D3022DC-E4B3-4811-86F8-890DB3DD0EBE}" sibTransId="{5C82E4FD-1A06-4406-93D6-78FCCE68518E}"/>
    <dgm:cxn modelId="{5FDBB83D-64C2-4F5B-A40E-47E03CF0DB64}" type="presOf" srcId="{40D3DB3B-F448-47EB-82C1-C3AE1D66F533}" destId="{8B793D87-2858-4D16-8148-72262884CBFD}" srcOrd="0" destOrd="0" presId="urn:microsoft.com/office/officeart/2005/8/layout/default#3"/>
    <dgm:cxn modelId="{8A4A2948-0255-411B-A37E-8E073A9B625E}" srcId="{A8C57745-07A9-4120-848C-3EDBA10A19E5}" destId="{D5497AA0-927E-46C3-964F-4E6EA34E1D54}" srcOrd="4" destOrd="0" parTransId="{584B6605-15D6-43A7-91B1-1A89C9F802EC}" sibTransId="{2F5D2033-D403-4C7B-B3BA-237A613C4E39}"/>
    <dgm:cxn modelId="{B2DD4A4F-2064-43B6-B9EF-15E82A7ADA6A}" srcId="{A8C57745-07A9-4120-848C-3EDBA10A19E5}" destId="{40D3DB3B-F448-47EB-82C1-C3AE1D66F533}" srcOrd="3" destOrd="0" parTransId="{2813D5CD-16C0-403E-9D00-584F10EA7D96}" sibTransId="{AC08107A-8C3B-46F9-A5D8-1C6C0DFFDC27}"/>
    <dgm:cxn modelId="{AC7EF876-939A-4CCF-932C-E7BF8B82DCC3}" type="presOf" srcId="{A8C57745-07A9-4120-848C-3EDBA10A19E5}" destId="{4204BED5-D777-4910-9879-B3147BDAD011}" srcOrd="0" destOrd="0" presId="urn:microsoft.com/office/officeart/2005/8/layout/default#3"/>
    <dgm:cxn modelId="{BFF1408C-BAE9-491A-B5A9-C6B6E2DD0C4C}" type="presOf" srcId="{88F99026-8FB7-4249-BD31-13B8B2BD3440}" destId="{53218892-2CB0-4FC1-8FBB-BA03524F294F}" srcOrd="0" destOrd="0" presId="urn:microsoft.com/office/officeart/2005/8/layout/default#3"/>
    <dgm:cxn modelId="{7DB38791-276A-46AD-A35B-35859822A42C}" type="presOf" srcId="{D5497AA0-927E-46C3-964F-4E6EA34E1D54}" destId="{1DCD58C1-754D-4FC4-9FE9-61999954A589}" srcOrd="0" destOrd="0" presId="urn:microsoft.com/office/officeart/2005/8/layout/default#3"/>
    <dgm:cxn modelId="{FFFCA698-5E96-48A3-853E-636766B7D0E9}" srcId="{A8C57745-07A9-4120-848C-3EDBA10A19E5}" destId="{FBE5115D-A2A1-45D8-AEED-0AAC4C158620}" srcOrd="2" destOrd="0" parTransId="{368BE2B4-11C0-4ABF-83F8-3C4583A53D59}" sibTransId="{FB5B6AE2-4B71-40E2-9949-D8E5B13E4AA4}"/>
    <dgm:cxn modelId="{9EA3C6B7-24C4-4673-923C-6702CE979872}" type="presOf" srcId="{BAFAC765-F53F-4953-89C2-20AC9F148E6F}" destId="{32FE50CC-D584-4A28-9EB2-FB88EBDEC905}" srcOrd="0" destOrd="0" presId="urn:microsoft.com/office/officeart/2005/8/layout/default#3"/>
    <dgm:cxn modelId="{D7FBCDD3-708A-4355-84AF-3EAC2A6087D7}" srcId="{A8C57745-07A9-4120-848C-3EDBA10A19E5}" destId="{88F99026-8FB7-4249-BD31-13B8B2BD3440}" srcOrd="1" destOrd="0" parTransId="{16634F62-CA3A-46B7-9E03-0BC5341BF643}" sibTransId="{55B0D547-424A-41D7-826D-39F549DB1B59}"/>
    <dgm:cxn modelId="{C59A68FC-8EC0-4641-8B89-80BA19926A60}" type="presOf" srcId="{FBE5115D-A2A1-45D8-AEED-0AAC4C158620}" destId="{8762F5F1-1F05-4953-B624-BE06DC5B611D}" srcOrd="0" destOrd="0" presId="urn:microsoft.com/office/officeart/2005/8/layout/default#3"/>
    <dgm:cxn modelId="{69E8C63E-6299-4DD6-A526-6F2943BDF539}" type="presParOf" srcId="{4204BED5-D777-4910-9879-B3147BDAD011}" destId="{32FE50CC-D584-4A28-9EB2-FB88EBDEC905}" srcOrd="0" destOrd="0" presId="urn:microsoft.com/office/officeart/2005/8/layout/default#3"/>
    <dgm:cxn modelId="{DB1411D8-7F64-4EE0-BFC4-0D7D6F831788}" type="presParOf" srcId="{4204BED5-D777-4910-9879-B3147BDAD011}" destId="{6BF13C24-408A-49C8-9F87-6685C3C8B9FA}" srcOrd="1" destOrd="0" presId="urn:microsoft.com/office/officeart/2005/8/layout/default#3"/>
    <dgm:cxn modelId="{72650AFC-9018-4BDA-960F-11CCA8CF1A66}" type="presParOf" srcId="{4204BED5-D777-4910-9879-B3147BDAD011}" destId="{53218892-2CB0-4FC1-8FBB-BA03524F294F}" srcOrd="2" destOrd="0" presId="urn:microsoft.com/office/officeart/2005/8/layout/default#3"/>
    <dgm:cxn modelId="{B3574821-EBA7-4CAD-851C-44A95A0D9B23}" type="presParOf" srcId="{4204BED5-D777-4910-9879-B3147BDAD011}" destId="{6D57F5E0-AFE3-4DCC-87EC-D16D1AB3CFC4}" srcOrd="3" destOrd="0" presId="urn:microsoft.com/office/officeart/2005/8/layout/default#3"/>
    <dgm:cxn modelId="{72D7091C-1E8D-40B2-ACE3-FE04EA6EB7FB}" type="presParOf" srcId="{4204BED5-D777-4910-9879-B3147BDAD011}" destId="{8762F5F1-1F05-4953-B624-BE06DC5B611D}" srcOrd="4" destOrd="0" presId="urn:microsoft.com/office/officeart/2005/8/layout/default#3"/>
    <dgm:cxn modelId="{8011AABF-5B91-4A03-9934-A684A7430108}" type="presParOf" srcId="{4204BED5-D777-4910-9879-B3147BDAD011}" destId="{AAD74DDC-4B62-4D93-BC35-EF54E55060C5}" srcOrd="5" destOrd="0" presId="urn:microsoft.com/office/officeart/2005/8/layout/default#3"/>
    <dgm:cxn modelId="{2C510EE2-A28F-47A4-ACA8-2C7CA22D4D36}" type="presParOf" srcId="{4204BED5-D777-4910-9879-B3147BDAD011}" destId="{8B793D87-2858-4D16-8148-72262884CBFD}" srcOrd="6" destOrd="0" presId="urn:microsoft.com/office/officeart/2005/8/layout/default#3"/>
    <dgm:cxn modelId="{41DA39B6-3E1D-403D-B96A-F882A98ED018}" type="presParOf" srcId="{4204BED5-D777-4910-9879-B3147BDAD011}" destId="{EB0992A5-9C7C-4DC9-A3E0-9206A1C3B77D}" srcOrd="7" destOrd="0" presId="urn:microsoft.com/office/officeart/2005/8/layout/default#3"/>
    <dgm:cxn modelId="{F72B13DE-5090-49FD-A5EA-BE07431FF4C6}" type="presParOf" srcId="{4204BED5-D777-4910-9879-B3147BDAD011}" destId="{1DCD58C1-754D-4FC4-9FE9-61999954A589}" srcOrd="8" destOrd="0" presId="urn:microsoft.com/office/officeart/2005/8/layout/defaul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A8C57745-07A9-4120-848C-3EDBA10A19E5}" type="doc">
      <dgm:prSet loTypeId="urn:microsoft.com/office/officeart/2005/8/layout/default#3" loCatId="list" qsTypeId="urn:microsoft.com/office/officeart/2005/8/quickstyle/simple3" qsCatId="simple" csTypeId="urn:microsoft.com/office/officeart/2005/8/colors/accent1_2" csCatId="accent1" phldr="1"/>
      <dgm:spPr/>
      <dgm:t>
        <a:bodyPr/>
        <a:lstStyle/>
        <a:p>
          <a:endParaRPr lang="en-GB"/>
        </a:p>
      </dgm:t>
    </dgm:pt>
    <dgm:pt modelId="{BAFAC765-F53F-4953-89C2-20AC9F148E6F}">
      <dgm:prSet phldrT="[Text]" custT="1"/>
      <dgm:spPr>
        <a:solidFill>
          <a:schemeClr val="accent4">
            <a:lumMod val="40000"/>
            <a:lumOff val="60000"/>
          </a:schemeClr>
        </a:solidFill>
      </dgm:spPr>
      <dgm:t>
        <a:bodyPr/>
        <a:lstStyle/>
        <a:p>
          <a:r>
            <a:rPr lang="en-US" sz="1400" b="1" dirty="0">
              <a:solidFill>
                <a:schemeClr val="tx1"/>
              </a:solidFill>
            </a:rPr>
            <a:t>The UNCTs in LDCs should collaborate with governments to identify and address development challenges in LDCs using cross-sectoral and systems-thinking methods</a:t>
          </a:r>
          <a:endParaRPr lang="en-GB" sz="1400" b="1" dirty="0">
            <a:solidFill>
              <a:schemeClr val="tx1"/>
            </a:solidFill>
          </a:endParaRPr>
        </a:p>
      </dgm:t>
    </dgm:pt>
    <dgm:pt modelId="{5D3022DC-E4B3-4811-86F8-890DB3DD0EBE}" type="parTrans" cxnId="{E0E72400-A0CE-484A-A416-8ECC1F932EBB}">
      <dgm:prSet/>
      <dgm:spPr/>
      <dgm:t>
        <a:bodyPr/>
        <a:lstStyle/>
        <a:p>
          <a:endParaRPr lang="en-GB"/>
        </a:p>
      </dgm:t>
    </dgm:pt>
    <dgm:pt modelId="{5C82E4FD-1A06-4406-93D6-78FCCE68518E}" type="sibTrans" cxnId="{E0E72400-A0CE-484A-A416-8ECC1F932EBB}">
      <dgm:prSet/>
      <dgm:spPr/>
      <dgm:t>
        <a:bodyPr/>
        <a:lstStyle/>
        <a:p>
          <a:endParaRPr lang="en-GB"/>
        </a:p>
      </dgm:t>
    </dgm:pt>
    <dgm:pt modelId="{88F99026-8FB7-4249-BD31-13B8B2BD3440}">
      <dgm:prSet phldrT="[Text]" custT="1"/>
      <dgm:spPr>
        <a:solidFill>
          <a:schemeClr val="accent4">
            <a:lumMod val="40000"/>
            <a:lumOff val="60000"/>
          </a:schemeClr>
        </a:solidFill>
      </dgm:spPr>
      <dgm:t>
        <a:bodyPr/>
        <a:lstStyle/>
        <a:p>
          <a:r>
            <a:rPr lang="en-US" sz="1400" b="1" dirty="0"/>
            <a:t>To implement integrated methods for the DPoA, including policy design, technical analysis, and strategic priority setting. </a:t>
          </a:r>
        </a:p>
        <a:p>
          <a:endParaRPr lang="en-GB" sz="1400" b="1" dirty="0"/>
        </a:p>
      </dgm:t>
    </dgm:pt>
    <dgm:pt modelId="{16634F62-CA3A-46B7-9E03-0BC5341BF643}" type="parTrans" cxnId="{D7FBCDD3-708A-4355-84AF-3EAC2A6087D7}">
      <dgm:prSet/>
      <dgm:spPr/>
      <dgm:t>
        <a:bodyPr/>
        <a:lstStyle/>
        <a:p>
          <a:endParaRPr lang="en-GB"/>
        </a:p>
      </dgm:t>
    </dgm:pt>
    <dgm:pt modelId="{55B0D547-424A-41D7-826D-39F549DB1B59}" type="sibTrans" cxnId="{D7FBCDD3-708A-4355-84AF-3EAC2A6087D7}">
      <dgm:prSet/>
      <dgm:spPr/>
      <dgm:t>
        <a:bodyPr/>
        <a:lstStyle/>
        <a:p>
          <a:endParaRPr lang="en-GB"/>
        </a:p>
      </dgm:t>
    </dgm:pt>
    <dgm:pt modelId="{FBE5115D-A2A1-45D8-AEED-0AAC4C158620}">
      <dgm:prSet phldrT="[Text]" custT="1"/>
      <dgm:spPr>
        <a:solidFill>
          <a:schemeClr val="accent4">
            <a:lumMod val="40000"/>
            <a:lumOff val="60000"/>
          </a:schemeClr>
        </a:solidFill>
      </dgm:spPr>
      <dgm:t>
        <a:bodyPr/>
        <a:lstStyle/>
        <a:p>
          <a:r>
            <a:rPr lang="en-US" sz="1400" b="1" dirty="0"/>
            <a:t>They can help LDCs achieve vertical policy coherence by exploring emerging good practices and practical learnings.</a:t>
          </a:r>
        </a:p>
        <a:p>
          <a:endParaRPr lang="en-GB" sz="1400" b="1" dirty="0"/>
        </a:p>
      </dgm:t>
    </dgm:pt>
    <dgm:pt modelId="{368BE2B4-11C0-4ABF-83F8-3C4583A53D59}" type="parTrans" cxnId="{FFFCA698-5E96-48A3-853E-636766B7D0E9}">
      <dgm:prSet/>
      <dgm:spPr/>
      <dgm:t>
        <a:bodyPr/>
        <a:lstStyle/>
        <a:p>
          <a:endParaRPr lang="en-GB"/>
        </a:p>
      </dgm:t>
    </dgm:pt>
    <dgm:pt modelId="{FB5B6AE2-4B71-40E2-9949-D8E5B13E4AA4}" type="sibTrans" cxnId="{FFFCA698-5E96-48A3-853E-636766B7D0E9}">
      <dgm:prSet/>
      <dgm:spPr/>
      <dgm:t>
        <a:bodyPr/>
        <a:lstStyle/>
        <a:p>
          <a:endParaRPr lang="en-GB"/>
        </a:p>
      </dgm:t>
    </dgm:pt>
    <dgm:pt modelId="{40D3DB3B-F448-47EB-82C1-C3AE1D66F533}">
      <dgm:prSet phldrT="[Text]" custT="1"/>
      <dgm:spPr>
        <a:solidFill>
          <a:schemeClr val="accent4">
            <a:lumMod val="40000"/>
            <a:lumOff val="60000"/>
          </a:schemeClr>
        </a:solidFill>
      </dgm:spPr>
      <dgm:t>
        <a:bodyPr/>
        <a:lstStyle/>
        <a:p>
          <a:r>
            <a:rPr lang="en-GB" sz="1400" b="1" dirty="0"/>
            <a:t>The demand for goods and services in the UK increases.</a:t>
          </a:r>
        </a:p>
        <a:p>
          <a:r>
            <a:rPr lang="en-GB" sz="1400" b="1" dirty="0"/>
            <a:t>This leads to more jobs.</a:t>
          </a:r>
        </a:p>
      </dgm:t>
    </dgm:pt>
    <dgm:pt modelId="{2813D5CD-16C0-403E-9D00-584F10EA7D96}" type="parTrans" cxnId="{B2DD4A4F-2064-43B6-B9EF-15E82A7ADA6A}">
      <dgm:prSet/>
      <dgm:spPr/>
      <dgm:t>
        <a:bodyPr/>
        <a:lstStyle/>
        <a:p>
          <a:endParaRPr lang="en-GB"/>
        </a:p>
      </dgm:t>
    </dgm:pt>
    <dgm:pt modelId="{AC08107A-8C3B-46F9-A5D8-1C6C0DFFDC27}" type="sibTrans" cxnId="{B2DD4A4F-2064-43B6-B9EF-15E82A7ADA6A}">
      <dgm:prSet/>
      <dgm:spPr/>
      <dgm:t>
        <a:bodyPr/>
        <a:lstStyle/>
        <a:p>
          <a:endParaRPr lang="en-GB"/>
        </a:p>
      </dgm:t>
    </dgm:pt>
    <dgm:pt modelId="{D5497AA0-927E-46C3-964F-4E6EA34E1D54}">
      <dgm:prSet phldrT="[Text]" custT="1"/>
      <dgm:spPr>
        <a:solidFill>
          <a:schemeClr val="accent4">
            <a:lumMod val="40000"/>
            <a:lumOff val="60000"/>
          </a:schemeClr>
        </a:solidFill>
      </dgm:spPr>
      <dgm:t>
        <a:bodyPr/>
        <a:lstStyle/>
        <a:p>
          <a:r>
            <a:rPr lang="en-US" sz="1400" b="1" dirty="0"/>
            <a:t>Support research on vertical coherence processes under the DPoA. </a:t>
          </a:r>
        </a:p>
        <a:p>
          <a:endParaRPr lang="en-GB" sz="1400" b="1" dirty="0"/>
        </a:p>
      </dgm:t>
    </dgm:pt>
    <dgm:pt modelId="{2F5D2033-D403-4C7B-B3BA-237A613C4E39}" type="sibTrans" cxnId="{8A4A2948-0255-411B-A37E-8E073A9B625E}">
      <dgm:prSet/>
      <dgm:spPr/>
      <dgm:t>
        <a:bodyPr/>
        <a:lstStyle/>
        <a:p>
          <a:endParaRPr lang="en-GB"/>
        </a:p>
      </dgm:t>
    </dgm:pt>
    <dgm:pt modelId="{584B6605-15D6-43A7-91B1-1A89C9F802EC}" type="parTrans" cxnId="{8A4A2948-0255-411B-A37E-8E073A9B625E}">
      <dgm:prSet/>
      <dgm:spPr/>
      <dgm:t>
        <a:bodyPr/>
        <a:lstStyle/>
        <a:p>
          <a:endParaRPr lang="en-GB"/>
        </a:p>
      </dgm:t>
    </dgm:pt>
    <dgm:pt modelId="{4204BED5-D777-4910-9879-B3147BDAD011}" type="pres">
      <dgm:prSet presAssocID="{A8C57745-07A9-4120-848C-3EDBA10A19E5}" presName="diagram" presStyleCnt="0">
        <dgm:presLayoutVars>
          <dgm:dir/>
          <dgm:resizeHandles val="exact"/>
        </dgm:presLayoutVars>
      </dgm:prSet>
      <dgm:spPr/>
    </dgm:pt>
    <dgm:pt modelId="{32FE50CC-D584-4A28-9EB2-FB88EBDEC905}" type="pres">
      <dgm:prSet presAssocID="{BAFAC765-F53F-4953-89C2-20AC9F148E6F}" presName="node" presStyleLbl="node1" presStyleIdx="0" presStyleCnt="5" custAng="10800000" custFlipVert="1" custFlipHor="1" custScaleX="27898" custScaleY="41147" custLinFactNeighborX="2900" custLinFactNeighborY="-13870">
        <dgm:presLayoutVars>
          <dgm:bulletEnabled val="1"/>
        </dgm:presLayoutVars>
      </dgm:prSet>
      <dgm:spPr/>
    </dgm:pt>
    <dgm:pt modelId="{6BF13C24-408A-49C8-9F87-6685C3C8B9FA}" type="pres">
      <dgm:prSet presAssocID="{5C82E4FD-1A06-4406-93D6-78FCCE68518E}" presName="sibTrans" presStyleCnt="0"/>
      <dgm:spPr/>
    </dgm:pt>
    <dgm:pt modelId="{53218892-2CB0-4FC1-8FBB-BA03524F294F}" type="pres">
      <dgm:prSet presAssocID="{88F99026-8FB7-4249-BD31-13B8B2BD3440}" presName="node" presStyleLbl="node1" presStyleIdx="1" presStyleCnt="5" custAng="10800000" custFlipVert="1" custFlipHor="1" custScaleX="27898" custScaleY="29274" custLinFactNeighborX="1089" custLinFactNeighborY="-13870">
        <dgm:presLayoutVars>
          <dgm:bulletEnabled val="1"/>
        </dgm:presLayoutVars>
      </dgm:prSet>
      <dgm:spPr/>
    </dgm:pt>
    <dgm:pt modelId="{6D57F5E0-AFE3-4DCC-87EC-D16D1AB3CFC4}" type="pres">
      <dgm:prSet presAssocID="{55B0D547-424A-41D7-826D-39F549DB1B59}" presName="sibTrans" presStyleCnt="0"/>
      <dgm:spPr/>
    </dgm:pt>
    <dgm:pt modelId="{8762F5F1-1F05-4953-B624-BE06DC5B611D}" type="pres">
      <dgm:prSet presAssocID="{FBE5115D-A2A1-45D8-AEED-0AAC4C158620}" presName="node" presStyleLbl="node1" presStyleIdx="2" presStyleCnt="5" custAng="10800000" custFlipVert="1" custFlipHor="1" custScaleX="27898" custScaleY="29274" custLinFactNeighborX="-37727" custLinFactNeighborY="25913">
        <dgm:presLayoutVars>
          <dgm:bulletEnabled val="1"/>
        </dgm:presLayoutVars>
      </dgm:prSet>
      <dgm:spPr/>
    </dgm:pt>
    <dgm:pt modelId="{AAD74DDC-4B62-4D93-BC35-EF54E55060C5}" type="pres">
      <dgm:prSet presAssocID="{FB5B6AE2-4B71-40E2-9949-D8E5B13E4AA4}" presName="sibTrans" presStyleCnt="0"/>
      <dgm:spPr/>
    </dgm:pt>
    <dgm:pt modelId="{8B793D87-2858-4D16-8148-72262884CBFD}" type="pres">
      <dgm:prSet presAssocID="{40D3DB3B-F448-47EB-82C1-C3AE1D66F533}" presName="node" presStyleLbl="node1" presStyleIdx="3" presStyleCnt="5" custAng="10800000" custFlipVert="1" custFlipHor="1" custScaleX="27898" custScaleY="29274" custLinFactNeighborX="53117" custLinFactNeighborY="15056">
        <dgm:presLayoutVars>
          <dgm:bulletEnabled val="1"/>
        </dgm:presLayoutVars>
      </dgm:prSet>
      <dgm:spPr/>
    </dgm:pt>
    <dgm:pt modelId="{EB0992A5-9C7C-4DC9-A3E0-9206A1C3B77D}" type="pres">
      <dgm:prSet presAssocID="{AC08107A-8C3B-46F9-A5D8-1C6C0DFFDC27}" presName="sibTrans" presStyleCnt="0"/>
      <dgm:spPr/>
    </dgm:pt>
    <dgm:pt modelId="{1DCD58C1-754D-4FC4-9FE9-61999954A589}" type="pres">
      <dgm:prSet presAssocID="{D5497AA0-927E-46C3-964F-4E6EA34E1D54}" presName="node" presStyleLbl="node1" presStyleIdx="4" presStyleCnt="5" custAng="10800000" custFlipVert="1" custFlipHor="1" custScaleX="27898" custScaleY="29274" custLinFactNeighborX="-18778" custLinFactNeighborY="15264">
        <dgm:presLayoutVars>
          <dgm:bulletEnabled val="1"/>
        </dgm:presLayoutVars>
      </dgm:prSet>
      <dgm:spPr/>
    </dgm:pt>
  </dgm:ptLst>
  <dgm:cxnLst>
    <dgm:cxn modelId="{E0E72400-A0CE-484A-A416-8ECC1F932EBB}" srcId="{A8C57745-07A9-4120-848C-3EDBA10A19E5}" destId="{BAFAC765-F53F-4953-89C2-20AC9F148E6F}" srcOrd="0" destOrd="0" parTransId="{5D3022DC-E4B3-4811-86F8-890DB3DD0EBE}" sibTransId="{5C82E4FD-1A06-4406-93D6-78FCCE68518E}"/>
    <dgm:cxn modelId="{3F51D536-F49C-4252-9020-EE7FE9B5C544}" type="presOf" srcId="{40D3DB3B-F448-47EB-82C1-C3AE1D66F533}" destId="{8B793D87-2858-4D16-8148-72262884CBFD}" srcOrd="0" destOrd="0" presId="urn:microsoft.com/office/officeart/2005/8/layout/default#3"/>
    <dgm:cxn modelId="{587C955C-1EFB-442C-9417-4FFBDCB42AAF}" type="presOf" srcId="{BAFAC765-F53F-4953-89C2-20AC9F148E6F}" destId="{32FE50CC-D584-4A28-9EB2-FB88EBDEC905}" srcOrd="0" destOrd="0" presId="urn:microsoft.com/office/officeart/2005/8/layout/default#3"/>
    <dgm:cxn modelId="{8A4A2948-0255-411B-A37E-8E073A9B625E}" srcId="{A8C57745-07A9-4120-848C-3EDBA10A19E5}" destId="{D5497AA0-927E-46C3-964F-4E6EA34E1D54}" srcOrd="4" destOrd="0" parTransId="{584B6605-15D6-43A7-91B1-1A89C9F802EC}" sibTransId="{2F5D2033-D403-4C7B-B3BA-237A613C4E39}"/>
    <dgm:cxn modelId="{69C19769-9CCE-435F-A12B-76322EDE6A5C}" type="presOf" srcId="{FBE5115D-A2A1-45D8-AEED-0AAC4C158620}" destId="{8762F5F1-1F05-4953-B624-BE06DC5B611D}" srcOrd="0" destOrd="0" presId="urn:microsoft.com/office/officeart/2005/8/layout/default#3"/>
    <dgm:cxn modelId="{B2DD4A4F-2064-43B6-B9EF-15E82A7ADA6A}" srcId="{A8C57745-07A9-4120-848C-3EDBA10A19E5}" destId="{40D3DB3B-F448-47EB-82C1-C3AE1D66F533}" srcOrd="3" destOrd="0" parTransId="{2813D5CD-16C0-403E-9D00-584F10EA7D96}" sibTransId="{AC08107A-8C3B-46F9-A5D8-1C6C0DFFDC27}"/>
    <dgm:cxn modelId="{BD769695-F582-4EA3-B9A0-3DAEB5CACF57}" type="presOf" srcId="{A8C57745-07A9-4120-848C-3EDBA10A19E5}" destId="{4204BED5-D777-4910-9879-B3147BDAD011}" srcOrd="0" destOrd="0" presId="urn:microsoft.com/office/officeart/2005/8/layout/default#3"/>
    <dgm:cxn modelId="{FFFCA698-5E96-48A3-853E-636766B7D0E9}" srcId="{A8C57745-07A9-4120-848C-3EDBA10A19E5}" destId="{FBE5115D-A2A1-45D8-AEED-0AAC4C158620}" srcOrd="2" destOrd="0" parTransId="{368BE2B4-11C0-4ABF-83F8-3C4583A53D59}" sibTransId="{FB5B6AE2-4B71-40E2-9949-D8E5B13E4AA4}"/>
    <dgm:cxn modelId="{D7FBCDD3-708A-4355-84AF-3EAC2A6087D7}" srcId="{A8C57745-07A9-4120-848C-3EDBA10A19E5}" destId="{88F99026-8FB7-4249-BD31-13B8B2BD3440}" srcOrd="1" destOrd="0" parTransId="{16634F62-CA3A-46B7-9E03-0BC5341BF643}" sibTransId="{55B0D547-424A-41D7-826D-39F549DB1B59}"/>
    <dgm:cxn modelId="{B80BEFD5-F52B-41A9-8B98-5702B8A7DADA}" type="presOf" srcId="{D5497AA0-927E-46C3-964F-4E6EA34E1D54}" destId="{1DCD58C1-754D-4FC4-9FE9-61999954A589}" srcOrd="0" destOrd="0" presId="urn:microsoft.com/office/officeart/2005/8/layout/default#3"/>
    <dgm:cxn modelId="{198CE1EE-FBE6-4E28-9E28-3CF67E1A4430}" type="presOf" srcId="{88F99026-8FB7-4249-BD31-13B8B2BD3440}" destId="{53218892-2CB0-4FC1-8FBB-BA03524F294F}" srcOrd="0" destOrd="0" presId="urn:microsoft.com/office/officeart/2005/8/layout/default#3"/>
    <dgm:cxn modelId="{0C32189B-9655-4386-8659-05ADDB3DE5FC}" type="presParOf" srcId="{4204BED5-D777-4910-9879-B3147BDAD011}" destId="{32FE50CC-D584-4A28-9EB2-FB88EBDEC905}" srcOrd="0" destOrd="0" presId="urn:microsoft.com/office/officeart/2005/8/layout/default#3"/>
    <dgm:cxn modelId="{86025AED-4D27-4F68-BFD5-B8C948D0D1CD}" type="presParOf" srcId="{4204BED5-D777-4910-9879-B3147BDAD011}" destId="{6BF13C24-408A-49C8-9F87-6685C3C8B9FA}" srcOrd="1" destOrd="0" presId="urn:microsoft.com/office/officeart/2005/8/layout/default#3"/>
    <dgm:cxn modelId="{84171F6B-B98D-4FB2-8D83-521A71270694}" type="presParOf" srcId="{4204BED5-D777-4910-9879-B3147BDAD011}" destId="{53218892-2CB0-4FC1-8FBB-BA03524F294F}" srcOrd="2" destOrd="0" presId="urn:microsoft.com/office/officeart/2005/8/layout/default#3"/>
    <dgm:cxn modelId="{089A8A20-EFED-4096-A7DC-6AB3A0B5BDA9}" type="presParOf" srcId="{4204BED5-D777-4910-9879-B3147BDAD011}" destId="{6D57F5E0-AFE3-4DCC-87EC-D16D1AB3CFC4}" srcOrd="3" destOrd="0" presId="urn:microsoft.com/office/officeart/2005/8/layout/default#3"/>
    <dgm:cxn modelId="{534A1F2B-DB02-494D-9576-46C105738F86}" type="presParOf" srcId="{4204BED5-D777-4910-9879-B3147BDAD011}" destId="{8762F5F1-1F05-4953-B624-BE06DC5B611D}" srcOrd="4" destOrd="0" presId="urn:microsoft.com/office/officeart/2005/8/layout/default#3"/>
    <dgm:cxn modelId="{CA20FA42-8153-41D3-AE25-DE02338EF827}" type="presParOf" srcId="{4204BED5-D777-4910-9879-B3147BDAD011}" destId="{AAD74DDC-4B62-4D93-BC35-EF54E55060C5}" srcOrd="5" destOrd="0" presId="urn:microsoft.com/office/officeart/2005/8/layout/default#3"/>
    <dgm:cxn modelId="{4A671327-B07E-4B13-BA30-192E187CDF28}" type="presParOf" srcId="{4204BED5-D777-4910-9879-B3147BDAD011}" destId="{8B793D87-2858-4D16-8148-72262884CBFD}" srcOrd="6" destOrd="0" presId="urn:microsoft.com/office/officeart/2005/8/layout/default#3"/>
    <dgm:cxn modelId="{B16B0960-5CBF-4CEF-86FE-4C9CD94F886A}" type="presParOf" srcId="{4204BED5-D777-4910-9879-B3147BDAD011}" destId="{EB0992A5-9C7C-4DC9-A3E0-9206A1C3B77D}" srcOrd="7" destOrd="0" presId="urn:microsoft.com/office/officeart/2005/8/layout/default#3"/>
    <dgm:cxn modelId="{C456DF50-83D3-4C0D-B90C-BF7C5188D1DC}" type="presParOf" srcId="{4204BED5-D777-4910-9879-B3147BDAD011}" destId="{1DCD58C1-754D-4FC4-9FE9-61999954A589}" srcOrd="8" destOrd="0" presId="urn:microsoft.com/office/officeart/2005/8/layout/defaul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A8C57745-07A9-4120-848C-3EDBA10A19E5}" type="doc">
      <dgm:prSet loTypeId="urn:microsoft.com/office/officeart/2005/8/layout/default#3" loCatId="list" qsTypeId="urn:microsoft.com/office/officeart/2005/8/quickstyle/simple3" qsCatId="simple" csTypeId="urn:microsoft.com/office/officeart/2005/8/colors/accent1_2" csCatId="accent1" phldr="1"/>
      <dgm:spPr/>
      <dgm:t>
        <a:bodyPr/>
        <a:lstStyle/>
        <a:p>
          <a:endParaRPr lang="en-GB"/>
        </a:p>
      </dgm:t>
    </dgm:pt>
    <dgm:pt modelId="{BAFAC765-F53F-4953-89C2-20AC9F148E6F}">
      <dgm:prSet phldrT="[Text]" custT="1"/>
      <dgm:spPr>
        <a:solidFill>
          <a:schemeClr val="accent4">
            <a:lumMod val="40000"/>
            <a:lumOff val="60000"/>
          </a:schemeClr>
        </a:solidFill>
      </dgm:spPr>
      <dgm:t>
        <a:bodyPr/>
        <a:lstStyle/>
        <a:p>
          <a:r>
            <a:rPr lang="en-US" sz="1400" b="1" dirty="0">
              <a:solidFill>
                <a:schemeClr val="tx1"/>
              </a:solidFill>
            </a:rPr>
            <a:t>The UNCTs in LDCs should collaborate with governments to identify and address development challenges in LDCs using cross-sectoral and systems-thinking methods</a:t>
          </a:r>
          <a:endParaRPr lang="en-GB" sz="1400" b="1" dirty="0">
            <a:solidFill>
              <a:schemeClr val="tx1"/>
            </a:solidFill>
          </a:endParaRPr>
        </a:p>
      </dgm:t>
    </dgm:pt>
    <dgm:pt modelId="{5D3022DC-E4B3-4811-86F8-890DB3DD0EBE}" type="parTrans" cxnId="{E0E72400-A0CE-484A-A416-8ECC1F932EBB}">
      <dgm:prSet/>
      <dgm:spPr/>
      <dgm:t>
        <a:bodyPr/>
        <a:lstStyle/>
        <a:p>
          <a:endParaRPr lang="en-GB"/>
        </a:p>
      </dgm:t>
    </dgm:pt>
    <dgm:pt modelId="{5C82E4FD-1A06-4406-93D6-78FCCE68518E}" type="sibTrans" cxnId="{E0E72400-A0CE-484A-A416-8ECC1F932EBB}">
      <dgm:prSet/>
      <dgm:spPr/>
      <dgm:t>
        <a:bodyPr/>
        <a:lstStyle/>
        <a:p>
          <a:endParaRPr lang="en-GB"/>
        </a:p>
      </dgm:t>
    </dgm:pt>
    <dgm:pt modelId="{88F99026-8FB7-4249-BD31-13B8B2BD3440}">
      <dgm:prSet phldrT="[Text]" custT="1"/>
      <dgm:spPr>
        <a:solidFill>
          <a:schemeClr val="accent4">
            <a:lumMod val="40000"/>
            <a:lumOff val="60000"/>
          </a:schemeClr>
        </a:solidFill>
      </dgm:spPr>
      <dgm:t>
        <a:bodyPr/>
        <a:lstStyle/>
        <a:p>
          <a:r>
            <a:rPr lang="en-US" sz="1400" b="1" dirty="0"/>
            <a:t>To implement integrated methods for the DPoA, including policy design, technical analysis, and strategic priority setting. </a:t>
          </a:r>
        </a:p>
        <a:p>
          <a:endParaRPr lang="en-GB" sz="1400" b="1" dirty="0"/>
        </a:p>
      </dgm:t>
    </dgm:pt>
    <dgm:pt modelId="{16634F62-CA3A-46B7-9E03-0BC5341BF643}" type="parTrans" cxnId="{D7FBCDD3-708A-4355-84AF-3EAC2A6087D7}">
      <dgm:prSet/>
      <dgm:spPr/>
      <dgm:t>
        <a:bodyPr/>
        <a:lstStyle/>
        <a:p>
          <a:endParaRPr lang="en-GB"/>
        </a:p>
      </dgm:t>
    </dgm:pt>
    <dgm:pt modelId="{55B0D547-424A-41D7-826D-39F549DB1B59}" type="sibTrans" cxnId="{D7FBCDD3-708A-4355-84AF-3EAC2A6087D7}">
      <dgm:prSet/>
      <dgm:spPr/>
      <dgm:t>
        <a:bodyPr/>
        <a:lstStyle/>
        <a:p>
          <a:endParaRPr lang="en-GB"/>
        </a:p>
      </dgm:t>
    </dgm:pt>
    <dgm:pt modelId="{FBE5115D-A2A1-45D8-AEED-0AAC4C158620}">
      <dgm:prSet phldrT="[Text]" custT="1"/>
      <dgm:spPr>
        <a:solidFill>
          <a:schemeClr val="accent4">
            <a:lumMod val="40000"/>
            <a:lumOff val="60000"/>
          </a:schemeClr>
        </a:solidFill>
      </dgm:spPr>
      <dgm:t>
        <a:bodyPr/>
        <a:lstStyle/>
        <a:p>
          <a:r>
            <a:rPr lang="en-US" sz="1400" b="1" dirty="0"/>
            <a:t>They can help LDCs achieve vertical policy coherence by exploring emerging good practices and practical learnings.</a:t>
          </a:r>
        </a:p>
        <a:p>
          <a:endParaRPr lang="en-GB" sz="1400" b="1" dirty="0"/>
        </a:p>
      </dgm:t>
    </dgm:pt>
    <dgm:pt modelId="{368BE2B4-11C0-4ABF-83F8-3C4583A53D59}" type="parTrans" cxnId="{FFFCA698-5E96-48A3-853E-636766B7D0E9}">
      <dgm:prSet/>
      <dgm:spPr/>
      <dgm:t>
        <a:bodyPr/>
        <a:lstStyle/>
        <a:p>
          <a:endParaRPr lang="en-GB"/>
        </a:p>
      </dgm:t>
    </dgm:pt>
    <dgm:pt modelId="{FB5B6AE2-4B71-40E2-9949-D8E5B13E4AA4}" type="sibTrans" cxnId="{FFFCA698-5E96-48A3-853E-636766B7D0E9}">
      <dgm:prSet/>
      <dgm:spPr/>
      <dgm:t>
        <a:bodyPr/>
        <a:lstStyle/>
        <a:p>
          <a:endParaRPr lang="en-GB"/>
        </a:p>
      </dgm:t>
    </dgm:pt>
    <dgm:pt modelId="{40D3DB3B-F448-47EB-82C1-C3AE1D66F533}">
      <dgm:prSet phldrT="[Text]" custT="1"/>
      <dgm:spPr>
        <a:solidFill>
          <a:schemeClr val="accent4">
            <a:lumMod val="40000"/>
            <a:lumOff val="60000"/>
          </a:schemeClr>
        </a:solidFill>
      </dgm:spPr>
      <dgm:t>
        <a:bodyPr/>
        <a:lstStyle/>
        <a:p>
          <a:endParaRPr lang="en-US" sz="1400" b="1" dirty="0"/>
        </a:p>
        <a:p>
          <a:r>
            <a:rPr lang="en-US" sz="1400" b="1" dirty="0"/>
            <a:t>Support case studies to translate lessons into good practices for decision-makers in LDCs.</a:t>
          </a:r>
          <a:endParaRPr lang="en-GB" sz="1400" b="1" dirty="0"/>
        </a:p>
      </dgm:t>
    </dgm:pt>
    <dgm:pt modelId="{2813D5CD-16C0-403E-9D00-584F10EA7D96}" type="parTrans" cxnId="{B2DD4A4F-2064-43B6-B9EF-15E82A7ADA6A}">
      <dgm:prSet/>
      <dgm:spPr/>
      <dgm:t>
        <a:bodyPr/>
        <a:lstStyle/>
        <a:p>
          <a:endParaRPr lang="en-GB"/>
        </a:p>
      </dgm:t>
    </dgm:pt>
    <dgm:pt modelId="{AC08107A-8C3B-46F9-A5D8-1C6C0DFFDC27}" type="sibTrans" cxnId="{B2DD4A4F-2064-43B6-B9EF-15E82A7ADA6A}">
      <dgm:prSet/>
      <dgm:spPr/>
      <dgm:t>
        <a:bodyPr/>
        <a:lstStyle/>
        <a:p>
          <a:endParaRPr lang="en-GB"/>
        </a:p>
      </dgm:t>
    </dgm:pt>
    <dgm:pt modelId="{D5497AA0-927E-46C3-964F-4E6EA34E1D54}">
      <dgm:prSet phldrT="[Text]" custT="1"/>
      <dgm:spPr>
        <a:solidFill>
          <a:schemeClr val="accent4">
            <a:lumMod val="40000"/>
            <a:lumOff val="60000"/>
          </a:schemeClr>
        </a:solidFill>
      </dgm:spPr>
      <dgm:t>
        <a:bodyPr/>
        <a:lstStyle/>
        <a:p>
          <a:r>
            <a:rPr lang="en-US" sz="1400" b="1" dirty="0"/>
            <a:t>Support research on vertical coherence processes under the DPoA. </a:t>
          </a:r>
        </a:p>
        <a:p>
          <a:endParaRPr lang="en-GB" sz="1400" b="1" dirty="0"/>
        </a:p>
      </dgm:t>
    </dgm:pt>
    <dgm:pt modelId="{2F5D2033-D403-4C7B-B3BA-237A613C4E39}" type="sibTrans" cxnId="{8A4A2948-0255-411B-A37E-8E073A9B625E}">
      <dgm:prSet/>
      <dgm:spPr/>
      <dgm:t>
        <a:bodyPr/>
        <a:lstStyle/>
        <a:p>
          <a:endParaRPr lang="en-GB"/>
        </a:p>
      </dgm:t>
    </dgm:pt>
    <dgm:pt modelId="{584B6605-15D6-43A7-91B1-1A89C9F802EC}" type="parTrans" cxnId="{8A4A2948-0255-411B-A37E-8E073A9B625E}">
      <dgm:prSet/>
      <dgm:spPr/>
      <dgm:t>
        <a:bodyPr/>
        <a:lstStyle/>
        <a:p>
          <a:endParaRPr lang="en-GB"/>
        </a:p>
      </dgm:t>
    </dgm:pt>
    <dgm:pt modelId="{4204BED5-D777-4910-9879-B3147BDAD011}" type="pres">
      <dgm:prSet presAssocID="{A8C57745-07A9-4120-848C-3EDBA10A19E5}" presName="diagram" presStyleCnt="0">
        <dgm:presLayoutVars>
          <dgm:dir/>
          <dgm:resizeHandles val="exact"/>
        </dgm:presLayoutVars>
      </dgm:prSet>
      <dgm:spPr/>
    </dgm:pt>
    <dgm:pt modelId="{32FE50CC-D584-4A28-9EB2-FB88EBDEC905}" type="pres">
      <dgm:prSet presAssocID="{BAFAC765-F53F-4953-89C2-20AC9F148E6F}" presName="node" presStyleLbl="node1" presStyleIdx="0" presStyleCnt="5" custAng="10800000" custFlipVert="1" custFlipHor="1" custScaleX="27898" custScaleY="38509" custLinFactNeighborX="2900" custLinFactNeighborY="-13870">
        <dgm:presLayoutVars>
          <dgm:bulletEnabled val="1"/>
        </dgm:presLayoutVars>
      </dgm:prSet>
      <dgm:spPr/>
    </dgm:pt>
    <dgm:pt modelId="{6BF13C24-408A-49C8-9F87-6685C3C8B9FA}" type="pres">
      <dgm:prSet presAssocID="{5C82E4FD-1A06-4406-93D6-78FCCE68518E}" presName="sibTrans" presStyleCnt="0"/>
      <dgm:spPr/>
    </dgm:pt>
    <dgm:pt modelId="{53218892-2CB0-4FC1-8FBB-BA03524F294F}" type="pres">
      <dgm:prSet presAssocID="{88F99026-8FB7-4249-BD31-13B8B2BD3440}" presName="node" presStyleLbl="node1" presStyleIdx="1" presStyleCnt="5" custAng="10800000" custFlipVert="1" custFlipHor="1" custScaleX="27898" custScaleY="29274" custLinFactNeighborX="1089" custLinFactNeighborY="-13870">
        <dgm:presLayoutVars>
          <dgm:bulletEnabled val="1"/>
        </dgm:presLayoutVars>
      </dgm:prSet>
      <dgm:spPr/>
    </dgm:pt>
    <dgm:pt modelId="{6D57F5E0-AFE3-4DCC-87EC-D16D1AB3CFC4}" type="pres">
      <dgm:prSet presAssocID="{55B0D547-424A-41D7-826D-39F549DB1B59}" presName="sibTrans" presStyleCnt="0"/>
      <dgm:spPr/>
    </dgm:pt>
    <dgm:pt modelId="{8762F5F1-1F05-4953-B624-BE06DC5B611D}" type="pres">
      <dgm:prSet presAssocID="{FBE5115D-A2A1-45D8-AEED-0AAC4C158620}" presName="node" presStyleLbl="node1" presStyleIdx="2" presStyleCnt="5" custAng="10800000" custFlipVert="1" custFlipHor="1" custScaleX="27898" custScaleY="29274" custLinFactNeighborX="-37727" custLinFactNeighborY="25913">
        <dgm:presLayoutVars>
          <dgm:bulletEnabled val="1"/>
        </dgm:presLayoutVars>
      </dgm:prSet>
      <dgm:spPr/>
    </dgm:pt>
    <dgm:pt modelId="{AAD74DDC-4B62-4D93-BC35-EF54E55060C5}" type="pres">
      <dgm:prSet presAssocID="{FB5B6AE2-4B71-40E2-9949-D8E5B13E4AA4}" presName="sibTrans" presStyleCnt="0"/>
      <dgm:spPr/>
    </dgm:pt>
    <dgm:pt modelId="{8B793D87-2858-4D16-8148-72262884CBFD}" type="pres">
      <dgm:prSet presAssocID="{40D3DB3B-F448-47EB-82C1-C3AE1D66F533}" presName="node" presStyleLbl="node1" presStyleIdx="3" presStyleCnt="5" custAng="10800000" custFlipVert="1" custFlipHor="1" custScaleX="27898" custScaleY="29274" custLinFactNeighborX="53117" custLinFactNeighborY="15056">
        <dgm:presLayoutVars>
          <dgm:bulletEnabled val="1"/>
        </dgm:presLayoutVars>
      </dgm:prSet>
      <dgm:spPr/>
    </dgm:pt>
    <dgm:pt modelId="{EB0992A5-9C7C-4DC9-A3E0-9206A1C3B77D}" type="pres">
      <dgm:prSet presAssocID="{AC08107A-8C3B-46F9-A5D8-1C6C0DFFDC27}" presName="sibTrans" presStyleCnt="0"/>
      <dgm:spPr/>
    </dgm:pt>
    <dgm:pt modelId="{1DCD58C1-754D-4FC4-9FE9-61999954A589}" type="pres">
      <dgm:prSet presAssocID="{D5497AA0-927E-46C3-964F-4E6EA34E1D54}" presName="node" presStyleLbl="node1" presStyleIdx="4" presStyleCnt="5" custAng="10800000" custFlipVert="1" custFlipHor="1" custScaleX="27898" custScaleY="29274" custLinFactNeighborX="-18778" custLinFactNeighborY="15056">
        <dgm:presLayoutVars>
          <dgm:bulletEnabled val="1"/>
        </dgm:presLayoutVars>
      </dgm:prSet>
      <dgm:spPr/>
    </dgm:pt>
  </dgm:ptLst>
  <dgm:cxnLst>
    <dgm:cxn modelId="{E0E72400-A0CE-484A-A416-8ECC1F932EBB}" srcId="{A8C57745-07A9-4120-848C-3EDBA10A19E5}" destId="{BAFAC765-F53F-4953-89C2-20AC9F148E6F}" srcOrd="0" destOrd="0" parTransId="{5D3022DC-E4B3-4811-86F8-890DB3DD0EBE}" sibTransId="{5C82E4FD-1A06-4406-93D6-78FCCE68518E}"/>
    <dgm:cxn modelId="{A24FCE03-9E4F-42A1-8F52-7664FACD92D3}" type="presOf" srcId="{D5497AA0-927E-46C3-964F-4E6EA34E1D54}" destId="{1DCD58C1-754D-4FC4-9FE9-61999954A589}" srcOrd="0" destOrd="0" presId="urn:microsoft.com/office/officeart/2005/8/layout/default#3"/>
    <dgm:cxn modelId="{E7BFAD3E-3CD6-45F5-9632-C52BF3EF5DF9}" type="presOf" srcId="{40D3DB3B-F448-47EB-82C1-C3AE1D66F533}" destId="{8B793D87-2858-4D16-8148-72262884CBFD}" srcOrd="0" destOrd="0" presId="urn:microsoft.com/office/officeart/2005/8/layout/default#3"/>
    <dgm:cxn modelId="{8A4A2948-0255-411B-A37E-8E073A9B625E}" srcId="{A8C57745-07A9-4120-848C-3EDBA10A19E5}" destId="{D5497AA0-927E-46C3-964F-4E6EA34E1D54}" srcOrd="4" destOrd="0" parTransId="{584B6605-15D6-43A7-91B1-1A89C9F802EC}" sibTransId="{2F5D2033-D403-4C7B-B3BA-237A613C4E39}"/>
    <dgm:cxn modelId="{B2DD4A4F-2064-43B6-B9EF-15E82A7ADA6A}" srcId="{A8C57745-07A9-4120-848C-3EDBA10A19E5}" destId="{40D3DB3B-F448-47EB-82C1-C3AE1D66F533}" srcOrd="3" destOrd="0" parTransId="{2813D5CD-16C0-403E-9D00-584F10EA7D96}" sibTransId="{AC08107A-8C3B-46F9-A5D8-1C6C0DFFDC27}"/>
    <dgm:cxn modelId="{DBC1A484-0404-4A61-893F-CFA31498A3FD}" type="presOf" srcId="{FBE5115D-A2A1-45D8-AEED-0AAC4C158620}" destId="{8762F5F1-1F05-4953-B624-BE06DC5B611D}" srcOrd="0" destOrd="0" presId="urn:microsoft.com/office/officeart/2005/8/layout/default#3"/>
    <dgm:cxn modelId="{FFFCA698-5E96-48A3-853E-636766B7D0E9}" srcId="{A8C57745-07A9-4120-848C-3EDBA10A19E5}" destId="{FBE5115D-A2A1-45D8-AEED-0AAC4C158620}" srcOrd="2" destOrd="0" parTransId="{368BE2B4-11C0-4ABF-83F8-3C4583A53D59}" sibTransId="{FB5B6AE2-4B71-40E2-9949-D8E5B13E4AA4}"/>
    <dgm:cxn modelId="{FBE8E399-7531-419E-A4EB-7FEFDA3780E1}" type="presOf" srcId="{A8C57745-07A9-4120-848C-3EDBA10A19E5}" destId="{4204BED5-D777-4910-9879-B3147BDAD011}" srcOrd="0" destOrd="0" presId="urn:microsoft.com/office/officeart/2005/8/layout/default#3"/>
    <dgm:cxn modelId="{D7FBCDD3-708A-4355-84AF-3EAC2A6087D7}" srcId="{A8C57745-07A9-4120-848C-3EDBA10A19E5}" destId="{88F99026-8FB7-4249-BD31-13B8B2BD3440}" srcOrd="1" destOrd="0" parTransId="{16634F62-CA3A-46B7-9E03-0BC5341BF643}" sibTransId="{55B0D547-424A-41D7-826D-39F549DB1B59}"/>
    <dgm:cxn modelId="{F6680CDF-B63C-4DF1-B970-AEB1E78E9B42}" type="presOf" srcId="{88F99026-8FB7-4249-BD31-13B8B2BD3440}" destId="{53218892-2CB0-4FC1-8FBB-BA03524F294F}" srcOrd="0" destOrd="0" presId="urn:microsoft.com/office/officeart/2005/8/layout/default#3"/>
    <dgm:cxn modelId="{1E07ECF1-6228-463E-B397-6CE000C34A2F}" type="presOf" srcId="{BAFAC765-F53F-4953-89C2-20AC9F148E6F}" destId="{32FE50CC-D584-4A28-9EB2-FB88EBDEC905}" srcOrd="0" destOrd="0" presId="urn:microsoft.com/office/officeart/2005/8/layout/default#3"/>
    <dgm:cxn modelId="{BE9E5D23-0C69-4900-B036-871721DE095B}" type="presParOf" srcId="{4204BED5-D777-4910-9879-B3147BDAD011}" destId="{32FE50CC-D584-4A28-9EB2-FB88EBDEC905}" srcOrd="0" destOrd="0" presId="urn:microsoft.com/office/officeart/2005/8/layout/default#3"/>
    <dgm:cxn modelId="{612DE8C5-5BF9-4D1C-8612-F3DE0D0E9F21}" type="presParOf" srcId="{4204BED5-D777-4910-9879-B3147BDAD011}" destId="{6BF13C24-408A-49C8-9F87-6685C3C8B9FA}" srcOrd="1" destOrd="0" presId="urn:microsoft.com/office/officeart/2005/8/layout/default#3"/>
    <dgm:cxn modelId="{CA9B30D6-1CFD-445E-B610-2F092FD73022}" type="presParOf" srcId="{4204BED5-D777-4910-9879-B3147BDAD011}" destId="{53218892-2CB0-4FC1-8FBB-BA03524F294F}" srcOrd="2" destOrd="0" presId="urn:microsoft.com/office/officeart/2005/8/layout/default#3"/>
    <dgm:cxn modelId="{20F7257F-5F69-4A4F-A80F-CDE6AA380186}" type="presParOf" srcId="{4204BED5-D777-4910-9879-B3147BDAD011}" destId="{6D57F5E0-AFE3-4DCC-87EC-D16D1AB3CFC4}" srcOrd="3" destOrd="0" presId="urn:microsoft.com/office/officeart/2005/8/layout/default#3"/>
    <dgm:cxn modelId="{7E28B62E-7A60-4B22-9AC3-21B0D7FC0BEF}" type="presParOf" srcId="{4204BED5-D777-4910-9879-B3147BDAD011}" destId="{8762F5F1-1F05-4953-B624-BE06DC5B611D}" srcOrd="4" destOrd="0" presId="urn:microsoft.com/office/officeart/2005/8/layout/default#3"/>
    <dgm:cxn modelId="{C921758F-6404-42EC-AF57-B5FFA43822F2}" type="presParOf" srcId="{4204BED5-D777-4910-9879-B3147BDAD011}" destId="{AAD74DDC-4B62-4D93-BC35-EF54E55060C5}" srcOrd="5" destOrd="0" presId="urn:microsoft.com/office/officeart/2005/8/layout/default#3"/>
    <dgm:cxn modelId="{7E874CCE-508F-4D3A-A67D-F72A6C290020}" type="presParOf" srcId="{4204BED5-D777-4910-9879-B3147BDAD011}" destId="{8B793D87-2858-4D16-8148-72262884CBFD}" srcOrd="6" destOrd="0" presId="urn:microsoft.com/office/officeart/2005/8/layout/default#3"/>
    <dgm:cxn modelId="{85AD0D66-F174-4BCE-9632-9A4C3612B3C4}" type="presParOf" srcId="{4204BED5-D777-4910-9879-B3147BDAD011}" destId="{EB0992A5-9C7C-4DC9-A3E0-9206A1C3B77D}" srcOrd="7" destOrd="0" presId="urn:microsoft.com/office/officeart/2005/8/layout/default#3"/>
    <dgm:cxn modelId="{ABD6CFDC-8672-4741-B8C6-24C6A11266BB}" type="presParOf" srcId="{4204BED5-D777-4910-9879-B3147BDAD011}" destId="{1DCD58C1-754D-4FC4-9FE9-61999954A589}" srcOrd="8" destOrd="0" presId="urn:microsoft.com/office/officeart/2005/8/layout/defaul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6593B60-6A6E-43F0-AE09-7B2A97F93796}" type="doc">
      <dgm:prSet loTypeId="urn:microsoft.com/office/officeart/2017/3/layout/HorizontalPathTimeline" loCatId="process" qsTypeId="urn:microsoft.com/office/officeart/2005/8/quickstyle/simple5" qsCatId="simple" csTypeId="urn:microsoft.com/office/officeart/2005/8/colors/accent3_2" csCatId="accent3" phldr="1"/>
      <dgm:spPr/>
      <dgm:t>
        <a:bodyPr/>
        <a:lstStyle/>
        <a:p>
          <a:endParaRPr lang="en-US"/>
        </a:p>
      </dgm:t>
    </dgm:pt>
    <dgm:pt modelId="{E5ADA8B3-A51B-4B69-8A6C-FEEBE7C52A41}">
      <dgm:prSet/>
      <dgm:spPr/>
      <dgm:t>
        <a:bodyPr/>
        <a:lstStyle/>
        <a:p>
          <a:pPr>
            <a:defRPr b="1"/>
          </a:pPr>
          <a:r>
            <a:rPr lang="en-US" dirty="0"/>
            <a:t>Partnerships (National Level)</a:t>
          </a:r>
        </a:p>
      </dgm:t>
    </dgm:pt>
    <dgm:pt modelId="{27E31472-E449-4494-B223-4BA728985DBF}" type="parTrans" cxnId="{0E31E4C0-E0E1-4C6B-B46B-CC51301E5B10}">
      <dgm:prSet/>
      <dgm:spPr/>
      <dgm:t>
        <a:bodyPr/>
        <a:lstStyle/>
        <a:p>
          <a:endParaRPr lang="en-US"/>
        </a:p>
      </dgm:t>
    </dgm:pt>
    <dgm:pt modelId="{57A79998-3194-4CEA-89EF-A6CFECBD2407}" type="sibTrans" cxnId="{0E31E4C0-E0E1-4C6B-B46B-CC51301E5B10}">
      <dgm:prSet/>
      <dgm:spPr/>
      <dgm:t>
        <a:bodyPr/>
        <a:lstStyle/>
        <a:p>
          <a:endParaRPr lang="en-US"/>
        </a:p>
      </dgm:t>
    </dgm:pt>
    <dgm:pt modelId="{021EDCE7-2EA9-43AB-A701-1B774F637A41}">
      <dgm:prSet custT="1"/>
      <dgm:spPr/>
      <dgm:t>
        <a:bodyPr/>
        <a:lstStyle/>
        <a:p>
          <a:endParaRPr lang="en-US" sz="1800" b="1" dirty="0">
            <a:solidFill>
              <a:schemeClr val="tx1"/>
            </a:solidFill>
          </a:endParaRPr>
        </a:p>
        <a:p>
          <a:r>
            <a:rPr lang="en-US" sz="1600" b="1" dirty="0">
              <a:solidFill>
                <a:schemeClr val="tx1"/>
              </a:solidFill>
            </a:rPr>
            <a:t>Horizontal policy coherence is the creation of </a:t>
          </a:r>
          <a:r>
            <a:rPr lang="en-US" sz="1600" b="1" dirty="0">
              <a:solidFill>
                <a:schemeClr val="accent1"/>
              </a:solidFill>
            </a:rPr>
            <a:t>formal partnerships between ministries and agencies </a:t>
          </a:r>
          <a:r>
            <a:rPr lang="en-US" sz="1600" b="1" dirty="0">
              <a:solidFill>
                <a:schemeClr val="tx1"/>
              </a:solidFill>
            </a:rPr>
            <a:t>that operate in different sectors to ensure that proposed policies, </a:t>
          </a:r>
          <a:r>
            <a:rPr lang="en-US" sz="1600" b="1" dirty="0" err="1">
              <a:solidFill>
                <a:schemeClr val="tx1"/>
              </a:solidFill>
            </a:rPr>
            <a:t>programmes</a:t>
          </a:r>
          <a:r>
            <a:rPr lang="en-US" sz="1600" b="1" dirty="0">
              <a:solidFill>
                <a:schemeClr val="tx1"/>
              </a:solidFill>
            </a:rPr>
            <a:t>, and targets align with nationally tailored </a:t>
          </a:r>
          <a:r>
            <a:rPr lang="en-US" sz="1600" b="1" dirty="0" err="1">
              <a:solidFill>
                <a:schemeClr val="tx1"/>
              </a:solidFill>
            </a:rPr>
            <a:t>DPoA</a:t>
          </a:r>
          <a:r>
            <a:rPr lang="en-US" sz="1600" b="1" dirty="0">
              <a:solidFill>
                <a:schemeClr val="tx1"/>
              </a:solidFill>
            </a:rPr>
            <a:t> actions. </a:t>
          </a:r>
        </a:p>
      </dgm:t>
    </dgm:pt>
    <dgm:pt modelId="{F2D5A9BA-4A0B-4E1F-9090-AF7184E7E183}" type="parTrans" cxnId="{9EBAF8A3-8FEC-495D-82C9-5A2B8B45AE06}">
      <dgm:prSet/>
      <dgm:spPr/>
      <dgm:t>
        <a:bodyPr/>
        <a:lstStyle/>
        <a:p>
          <a:endParaRPr lang="en-US"/>
        </a:p>
      </dgm:t>
    </dgm:pt>
    <dgm:pt modelId="{C2DB79AA-717A-478B-BD61-E39AC459B27E}" type="sibTrans" cxnId="{9EBAF8A3-8FEC-495D-82C9-5A2B8B45AE06}">
      <dgm:prSet/>
      <dgm:spPr/>
      <dgm:t>
        <a:bodyPr/>
        <a:lstStyle/>
        <a:p>
          <a:endParaRPr lang="en-US"/>
        </a:p>
      </dgm:t>
    </dgm:pt>
    <dgm:pt modelId="{6E283691-216D-423F-B749-A67B3E52624C}">
      <dgm:prSet/>
      <dgm:spPr/>
      <dgm:t>
        <a:bodyPr/>
        <a:lstStyle/>
        <a:p>
          <a:pPr>
            <a:defRPr b="1"/>
          </a:pPr>
          <a:r>
            <a:rPr lang="en-US" dirty="0"/>
            <a:t> Integration </a:t>
          </a:r>
        </a:p>
      </dgm:t>
    </dgm:pt>
    <dgm:pt modelId="{1F30B326-8BBA-4CBE-AE29-88D89EE2BD25}" type="parTrans" cxnId="{7DB07A58-C723-4EF1-A00F-EF5906C490FA}">
      <dgm:prSet/>
      <dgm:spPr/>
      <dgm:t>
        <a:bodyPr/>
        <a:lstStyle/>
        <a:p>
          <a:endParaRPr lang="en-US"/>
        </a:p>
      </dgm:t>
    </dgm:pt>
    <dgm:pt modelId="{3323BDF3-29A2-484B-AA52-5867E4AC8CC3}" type="sibTrans" cxnId="{7DB07A58-C723-4EF1-A00F-EF5906C490FA}">
      <dgm:prSet/>
      <dgm:spPr/>
      <dgm:t>
        <a:bodyPr/>
        <a:lstStyle/>
        <a:p>
          <a:endParaRPr lang="en-US"/>
        </a:p>
      </dgm:t>
    </dgm:pt>
    <dgm:pt modelId="{38902448-F9BC-448E-AA40-8C36707C415D}">
      <dgm:prSet custT="1"/>
      <dgm:spPr/>
      <dgm:t>
        <a:bodyPr/>
        <a:lstStyle/>
        <a:p>
          <a:r>
            <a:rPr lang="en-US" sz="1600" b="1" dirty="0">
              <a:solidFill>
                <a:schemeClr val="tx1"/>
              </a:solidFill>
            </a:rPr>
            <a:t>Coherence between </a:t>
          </a:r>
          <a:r>
            <a:rPr lang="en-US" sz="1600" b="1" dirty="0">
              <a:solidFill>
                <a:schemeClr val="accent1"/>
              </a:solidFill>
            </a:rPr>
            <a:t>a national development plan on one hand, and the other multiple development commitments </a:t>
          </a:r>
          <a:r>
            <a:rPr lang="en-US" sz="1600" b="1" dirty="0">
              <a:solidFill>
                <a:schemeClr val="tx1"/>
              </a:solidFill>
            </a:rPr>
            <a:t>and initiatives that countries have signed on.</a:t>
          </a:r>
          <a:endParaRPr lang="en-US" sz="1600" dirty="0">
            <a:solidFill>
              <a:schemeClr val="tx1"/>
            </a:solidFill>
          </a:endParaRPr>
        </a:p>
      </dgm:t>
    </dgm:pt>
    <dgm:pt modelId="{212B9E80-B506-498C-88B6-9B77E40DA04E}" type="parTrans" cxnId="{D974D37F-D5AD-4052-9B6E-08C076375E95}">
      <dgm:prSet/>
      <dgm:spPr/>
      <dgm:t>
        <a:bodyPr/>
        <a:lstStyle/>
        <a:p>
          <a:endParaRPr lang="en-US"/>
        </a:p>
      </dgm:t>
    </dgm:pt>
    <dgm:pt modelId="{BB1EB5A3-4B44-4815-AB01-00D9C229EC6F}" type="sibTrans" cxnId="{D974D37F-D5AD-4052-9B6E-08C076375E95}">
      <dgm:prSet/>
      <dgm:spPr/>
      <dgm:t>
        <a:bodyPr/>
        <a:lstStyle/>
        <a:p>
          <a:endParaRPr lang="en-US"/>
        </a:p>
      </dgm:t>
    </dgm:pt>
    <dgm:pt modelId="{983B95EB-9FDC-48C8-A69A-EFAF40C91118}">
      <dgm:prSet custT="1"/>
      <dgm:spPr/>
      <dgm:t>
        <a:bodyPr/>
        <a:lstStyle/>
        <a:p>
          <a:endParaRPr lang="en-US" sz="1800" b="1" dirty="0">
            <a:solidFill>
              <a:srgbClr val="FF0066"/>
            </a:solidFill>
          </a:endParaRPr>
        </a:p>
      </dgm:t>
    </dgm:pt>
    <dgm:pt modelId="{4D05F136-FD5D-4688-8351-C806B797A65C}" type="parTrans" cxnId="{F2A3D343-2E18-4ED7-8CBC-A8B6BCCF8BB5}">
      <dgm:prSet/>
      <dgm:spPr/>
      <dgm:t>
        <a:bodyPr/>
        <a:lstStyle/>
        <a:p>
          <a:endParaRPr lang="en-US"/>
        </a:p>
      </dgm:t>
    </dgm:pt>
    <dgm:pt modelId="{5599A300-CD68-444F-A813-3E8DBC9C97EC}" type="sibTrans" cxnId="{F2A3D343-2E18-4ED7-8CBC-A8B6BCCF8BB5}">
      <dgm:prSet/>
      <dgm:spPr/>
      <dgm:t>
        <a:bodyPr/>
        <a:lstStyle/>
        <a:p>
          <a:endParaRPr lang="en-US"/>
        </a:p>
      </dgm:t>
    </dgm:pt>
    <dgm:pt modelId="{061C4DFC-D002-4BC0-8EDA-B04C18E4297B}">
      <dgm:prSet/>
      <dgm:spPr/>
      <dgm:t>
        <a:bodyPr/>
        <a:lstStyle/>
        <a:p>
          <a:pPr>
            <a:defRPr b="1"/>
          </a:pPr>
          <a:endParaRPr lang="en-US" dirty="0"/>
        </a:p>
      </dgm:t>
    </dgm:pt>
    <dgm:pt modelId="{8D8A7E8E-890B-43BA-AC4F-7B4930D0AABD}" type="sibTrans" cxnId="{C907E92A-0A46-4388-B8B7-38D0CF1B1DDF}">
      <dgm:prSet/>
      <dgm:spPr/>
      <dgm:t>
        <a:bodyPr/>
        <a:lstStyle/>
        <a:p>
          <a:endParaRPr lang="en-US"/>
        </a:p>
      </dgm:t>
    </dgm:pt>
    <dgm:pt modelId="{72F865C8-A31F-4CEE-B1A1-E2BEED46F74A}" type="parTrans" cxnId="{C907E92A-0A46-4388-B8B7-38D0CF1B1DDF}">
      <dgm:prSet/>
      <dgm:spPr/>
      <dgm:t>
        <a:bodyPr/>
        <a:lstStyle/>
        <a:p>
          <a:endParaRPr lang="en-US"/>
        </a:p>
      </dgm:t>
    </dgm:pt>
    <dgm:pt modelId="{22266B65-C216-4F31-9A62-C091CD29AE02}" type="pres">
      <dgm:prSet presAssocID="{56593B60-6A6E-43F0-AE09-7B2A97F93796}" presName="root" presStyleCnt="0">
        <dgm:presLayoutVars>
          <dgm:chMax/>
          <dgm:chPref/>
          <dgm:animLvl val="lvl"/>
        </dgm:presLayoutVars>
      </dgm:prSet>
      <dgm:spPr/>
    </dgm:pt>
    <dgm:pt modelId="{8A323020-CCEC-4781-886A-F08CFD9FAE9F}" type="pres">
      <dgm:prSet presAssocID="{56593B60-6A6E-43F0-AE09-7B2A97F93796}" presName="divider" presStyleLbl="node1" presStyleIdx="0" presStyleCnt="1"/>
      <dgm:spPr/>
    </dgm:pt>
    <dgm:pt modelId="{DFC064CB-F054-49CE-9AA4-D4B36D825A44}" type="pres">
      <dgm:prSet presAssocID="{56593B60-6A6E-43F0-AE09-7B2A97F93796}" presName="nodes" presStyleCnt="0">
        <dgm:presLayoutVars>
          <dgm:chMax/>
          <dgm:chPref/>
          <dgm:animLvl val="lvl"/>
        </dgm:presLayoutVars>
      </dgm:prSet>
      <dgm:spPr/>
    </dgm:pt>
    <dgm:pt modelId="{289BCABC-0E14-401A-96E3-4757A8F186D2}" type="pres">
      <dgm:prSet presAssocID="{E5ADA8B3-A51B-4B69-8A6C-FEEBE7C52A41}" presName="composite" presStyleCnt="0"/>
      <dgm:spPr/>
    </dgm:pt>
    <dgm:pt modelId="{4E649991-63B0-4CE2-88AE-D3745D7A9F49}" type="pres">
      <dgm:prSet presAssocID="{E5ADA8B3-A51B-4B69-8A6C-FEEBE7C52A41}" presName="L1TextContainer" presStyleLbl="revTx" presStyleIdx="0" presStyleCnt="3">
        <dgm:presLayoutVars>
          <dgm:chMax val="1"/>
          <dgm:chPref val="1"/>
          <dgm:bulletEnabled val="1"/>
        </dgm:presLayoutVars>
      </dgm:prSet>
      <dgm:spPr/>
    </dgm:pt>
    <dgm:pt modelId="{61639128-1758-4F20-9FBD-0F301C56ECC0}" type="pres">
      <dgm:prSet presAssocID="{E5ADA8B3-A51B-4B69-8A6C-FEEBE7C52A41}" presName="L2TextContainerWrapper" presStyleCnt="0">
        <dgm:presLayoutVars>
          <dgm:chMax val="0"/>
          <dgm:chPref val="0"/>
          <dgm:bulletEnabled val="1"/>
        </dgm:presLayoutVars>
      </dgm:prSet>
      <dgm:spPr/>
    </dgm:pt>
    <dgm:pt modelId="{4865860F-8FC0-42FE-B51C-F93055DEE0DC}" type="pres">
      <dgm:prSet presAssocID="{E5ADA8B3-A51B-4B69-8A6C-FEEBE7C52A41}" presName="L2TextContainer" presStyleLbl="bgAccFollowNode1" presStyleIdx="0" presStyleCnt="3" custScaleY="137227" custLinFactNeighborX="-2630" custLinFactNeighborY="-3785"/>
      <dgm:spPr/>
    </dgm:pt>
    <dgm:pt modelId="{4D91EE00-E88A-4DBF-A06B-C131384B0081}" type="pres">
      <dgm:prSet presAssocID="{E5ADA8B3-A51B-4B69-8A6C-FEEBE7C52A41}" presName="FlexibleEmptyPlaceHolder" presStyleCnt="0"/>
      <dgm:spPr/>
    </dgm:pt>
    <dgm:pt modelId="{54B683C4-560A-4FD2-B521-8E7689E3A35C}" type="pres">
      <dgm:prSet presAssocID="{E5ADA8B3-A51B-4B69-8A6C-FEEBE7C52A41}" presName="ConnectLine" presStyleLbl="alignNode1" presStyleIdx="0" presStyleCnt="3"/>
      <dgm:spPr>
        <a:gradFill rotWithShape="0">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w="6350" cap="flat" cmpd="sng" algn="ctr">
          <a:solidFill>
            <a:schemeClr val="accent3">
              <a:hueOff val="0"/>
              <a:satOff val="0"/>
              <a:lumOff val="0"/>
              <a:alphaOff val="0"/>
            </a:schemeClr>
          </a:solidFill>
          <a:prstDash val="dash"/>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pt>
    <dgm:pt modelId="{0B8A5807-2B54-4D47-9096-3EBC9A7DFCC6}" type="pres">
      <dgm:prSet presAssocID="{E5ADA8B3-A51B-4B69-8A6C-FEEBE7C52A41}" presName="ConnectorPoint" presStyleLbl="fgAcc1" presStyleIdx="0" presStyleCnt="3" custFlipVert="1" custScaleX="30779" custScaleY="499652"/>
      <dgm:spPr>
        <a:solidFill>
          <a:schemeClr val="lt1">
            <a:alpha val="90000"/>
            <a:hueOff val="0"/>
            <a:satOff val="0"/>
            <a:lumOff val="0"/>
            <a:alphaOff val="0"/>
          </a:schemeClr>
        </a:solidFill>
        <a:ln w="9525" cap="flat" cmpd="sng" algn="ctr">
          <a:noFill/>
          <a:prstDash val="solid"/>
        </a:ln>
        <a:effectLst>
          <a:outerShdw blurRad="40000" dist="23000" dir="5400000" rotWithShape="0">
            <a:srgbClr val="000000">
              <a:alpha val="35000"/>
            </a:srgbClr>
          </a:outerShdw>
        </a:effectLst>
      </dgm:spPr>
    </dgm:pt>
    <dgm:pt modelId="{52075732-F2B2-4532-B157-147E4CDE8BEB}" type="pres">
      <dgm:prSet presAssocID="{E5ADA8B3-A51B-4B69-8A6C-FEEBE7C52A41}" presName="EmptyPlaceHolder" presStyleCnt="0"/>
      <dgm:spPr/>
    </dgm:pt>
    <dgm:pt modelId="{B0EDC7A6-8DB1-41D2-BC82-69D801CC9359}" type="pres">
      <dgm:prSet presAssocID="{57A79998-3194-4CEA-89EF-A6CFECBD2407}" presName="spaceBetweenRectangles" presStyleCnt="0"/>
      <dgm:spPr/>
    </dgm:pt>
    <dgm:pt modelId="{6D439B9A-5FA7-4A23-B582-4D851382AAD7}" type="pres">
      <dgm:prSet presAssocID="{061C4DFC-D002-4BC0-8EDA-B04C18E4297B}" presName="composite" presStyleCnt="0"/>
      <dgm:spPr/>
    </dgm:pt>
    <dgm:pt modelId="{40A34C4A-5911-4D11-AA02-1A98BE2E990F}" type="pres">
      <dgm:prSet presAssocID="{061C4DFC-D002-4BC0-8EDA-B04C18E4297B}" presName="L1TextContainer" presStyleLbl="revTx" presStyleIdx="1" presStyleCnt="3" custScaleX="97597" custScaleY="116687">
        <dgm:presLayoutVars>
          <dgm:chMax val="1"/>
          <dgm:chPref val="1"/>
          <dgm:bulletEnabled val="1"/>
        </dgm:presLayoutVars>
      </dgm:prSet>
      <dgm:spPr/>
    </dgm:pt>
    <dgm:pt modelId="{3EB49F04-8D3D-4ABA-99F5-8C28052578BA}" type="pres">
      <dgm:prSet presAssocID="{061C4DFC-D002-4BC0-8EDA-B04C18E4297B}" presName="L2TextContainerWrapper" presStyleCnt="0">
        <dgm:presLayoutVars>
          <dgm:chMax val="0"/>
          <dgm:chPref val="0"/>
          <dgm:bulletEnabled val="1"/>
        </dgm:presLayoutVars>
      </dgm:prSet>
      <dgm:spPr/>
    </dgm:pt>
    <dgm:pt modelId="{82C93845-24FD-4A91-A145-DD9036888EED}" type="pres">
      <dgm:prSet presAssocID="{061C4DFC-D002-4BC0-8EDA-B04C18E4297B}" presName="L2TextContainer" presStyleLbl="bgAccFollowNode1" presStyleIdx="1" presStyleCnt="3" custAng="7444773" custFlipVert="0" custFlipHor="0" custScaleX="27636" custScaleY="107810" custLinFactY="184992" custLinFactNeighborX="44251" custLinFactNeighborY="200000"/>
      <dgm:spPr/>
    </dgm:pt>
    <dgm:pt modelId="{4A38AA68-9F99-46F3-8002-F1C9DD5CE0B2}" type="pres">
      <dgm:prSet presAssocID="{061C4DFC-D002-4BC0-8EDA-B04C18E4297B}" presName="FlexibleEmptyPlaceHolder" presStyleCnt="0"/>
      <dgm:spPr/>
    </dgm:pt>
    <dgm:pt modelId="{1283AACA-1D4D-4994-842A-4655C523B32A}" type="pres">
      <dgm:prSet presAssocID="{061C4DFC-D002-4BC0-8EDA-B04C18E4297B}" presName="ConnectLine" presStyleLbl="alignNode1" presStyleIdx="1" presStyleCnt="3" custFlipVert="0" custFlipHor="1" custSzX="45720" custScaleY="13751"/>
      <dgm:spPr>
        <a:gradFill rotWithShape="0">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w="6350" cap="flat" cmpd="sng" algn="ctr">
          <a:solidFill>
            <a:schemeClr val="accent3">
              <a:hueOff val="0"/>
              <a:satOff val="0"/>
              <a:lumOff val="0"/>
              <a:alphaOff val="0"/>
            </a:schemeClr>
          </a:solidFill>
          <a:prstDash val="dash"/>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pt>
    <dgm:pt modelId="{D715113B-C435-4FAC-9F58-0C4BAD81F555}" type="pres">
      <dgm:prSet presAssocID="{061C4DFC-D002-4BC0-8EDA-B04C18E4297B}" presName="ConnectorPoint" presStyleLbl="fgAcc1" presStyleIdx="1" presStyleCnt="3"/>
      <dgm:spPr>
        <a:solidFill>
          <a:schemeClr val="lt1">
            <a:alpha val="90000"/>
            <a:hueOff val="0"/>
            <a:satOff val="0"/>
            <a:lumOff val="0"/>
            <a:alphaOff val="0"/>
          </a:schemeClr>
        </a:solidFill>
        <a:ln w="9525" cap="flat" cmpd="sng" algn="ctr">
          <a:noFill/>
          <a:prstDash val="solid"/>
        </a:ln>
        <a:effectLst>
          <a:outerShdw blurRad="40000" dist="23000" dir="5400000" rotWithShape="0">
            <a:srgbClr val="000000">
              <a:alpha val="35000"/>
            </a:srgbClr>
          </a:outerShdw>
        </a:effectLst>
      </dgm:spPr>
    </dgm:pt>
    <dgm:pt modelId="{88324561-70D3-43E3-A85E-6486CC5394B1}" type="pres">
      <dgm:prSet presAssocID="{061C4DFC-D002-4BC0-8EDA-B04C18E4297B}" presName="EmptyPlaceHolder" presStyleCnt="0"/>
      <dgm:spPr/>
    </dgm:pt>
    <dgm:pt modelId="{22841DFB-BCF8-4015-807D-4FAC9155857A}" type="pres">
      <dgm:prSet presAssocID="{8D8A7E8E-890B-43BA-AC4F-7B4930D0AABD}" presName="spaceBetweenRectangles" presStyleCnt="0"/>
      <dgm:spPr/>
    </dgm:pt>
    <dgm:pt modelId="{6A110E4F-FD03-484F-96D7-522B3694CE46}" type="pres">
      <dgm:prSet presAssocID="{6E283691-216D-423F-B749-A67B3E52624C}" presName="composite" presStyleCnt="0"/>
      <dgm:spPr/>
    </dgm:pt>
    <dgm:pt modelId="{1860E42D-ACD5-483E-9040-19CC2536A0C5}" type="pres">
      <dgm:prSet presAssocID="{6E283691-216D-423F-B749-A67B3E52624C}" presName="L1TextContainer" presStyleLbl="revTx" presStyleIdx="2" presStyleCnt="3">
        <dgm:presLayoutVars>
          <dgm:chMax val="1"/>
          <dgm:chPref val="1"/>
          <dgm:bulletEnabled val="1"/>
        </dgm:presLayoutVars>
      </dgm:prSet>
      <dgm:spPr/>
    </dgm:pt>
    <dgm:pt modelId="{8E39E2BA-9F7A-4821-8576-1EA23358C88A}" type="pres">
      <dgm:prSet presAssocID="{6E283691-216D-423F-B749-A67B3E52624C}" presName="L2TextContainerWrapper" presStyleCnt="0">
        <dgm:presLayoutVars>
          <dgm:chMax val="0"/>
          <dgm:chPref val="0"/>
          <dgm:bulletEnabled val="1"/>
        </dgm:presLayoutVars>
      </dgm:prSet>
      <dgm:spPr/>
    </dgm:pt>
    <dgm:pt modelId="{046DEB00-7018-4C88-834F-EACB1CCA0079}" type="pres">
      <dgm:prSet presAssocID="{6E283691-216D-423F-B749-A67B3E52624C}" presName="L2TextContainer" presStyleLbl="bgAccFollowNode1" presStyleIdx="2" presStyleCnt="3" custScaleY="170063" custLinFactNeighborX="804" custLinFactNeighborY="-1330"/>
      <dgm:spPr/>
    </dgm:pt>
    <dgm:pt modelId="{1B7EDDE4-C38C-4959-8F82-036D36A6B829}" type="pres">
      <dgm:prSet presAssocID="{6E283691-216D-423F-B749-A67B3E52624C}" presName="FlexibleEmptyPlaceHolder" presStyleCnt="0"/>
      <dgm:spPr/>
    </dgm:pt>
    <dgm:pt modelId="{327DD7D1-2649-4DCE-A835-1BD9A0C8715B}" type="pres">
      <dgm:prSet presAssocID="{6E283691-216D-423F-B749-A67B3E52624C}" presName="ConnectLine" presStyleLbl="alignNode1" presStyleIdx="2" presStyleCnt="3"/>
      <dgm:spPr>
        <a:gradFill rotWithShape="0">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w="6350" cap="flat" cmpd="sng" algn="ctr">
          <a:solidFill>
            <a:schemeClr val="accent3">
              <a:hueOff val="0"/>
              <a:satOff val="0"/>
              <a:lumOff val="0"/>
              <a:alphaOff val="0"/>
            </a:schemeClr>
          </a:solidFill>
          <a:prstDash val="dash"/>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pt>
    <dgm:pt modelId="{869EEBF3-D49D-4CDC-A6DD-95442E65AA04}" type="pres">
      <dgm:prSet presAssocID="{6E283691-216D-423F-B749-A67B3E52624C}" presName="ConnectorPoint" presStyleLbl="fgAcc1" presStyleIdx="2" presStyleCnt="3" custLinFactY="88053" custLinFactNeighborX="6690" custLinFactNeighborY="100000"/>
      <dgm:spPr>
        <a:solidFill>
          <a:schemeClr val="lt1">
            <a:alpha val="90000"/>
            <a:hueOff val="0"/>
            <a:satOff val="0"/>
            <a:lumOff val="0"/>
            <a:alphaOff val="0"/>
          </a:schemeClr>
        </a:solidFill>
        <a:ln w="9525" cap="flat" cmpd="sng" algn="ctr">
          <a:noFill/>
          <a:prstDash val="solid"/>
        </a:ln>
        <a:effectLst>
          <a:outerShdw blurRad="40000" dist="23000" dir="5400000" rotWithShape="0">
            <a:srgbClr val="000000">
              <a:alpha val="35000"/>
            </a:srgbClr>
          </a:outerShdw>
        </a:effectLst>
      </dgm:spPr>
    </dgm:pt>
    <dgm:pt modelId="{827B6AF2-9506-4435-8D0C-78C94162E315}" type="pres">
      <dgm:prSet presAssocID="{6E283691-216D-423F-B749-A67B3E52624C}" presName="EmptyPlaceHolder" presStyleCnt="0"/>
      <dgm:spPr/>
    </dgm:pt>
  </dgm:ptLst>
  <dgm:cxnLst>
    <dgm:cxn modelId="{AF8F1006-6D37-4C8D-8702-EA648179F99A}" type="presOf" srcId="{983B95EB-9FDC-48C8-A69A-EFAF40C91118}" destId="{4865860F-8FC0-42FE-B51C-F93055DEE0DC}" srcOrd="0" destOrd="1" presId="urn:microsoft.com/office/officeart/2017/3/layout/HorizontalPathTimeline"/>
    <dgm:cxn modelId="{C907E92A-0A46-4388-B8B7-38D0CF1B1DDF}" srcId="{56593B60-6A6E-43F0-AE09-7B2A97F93796}" destId="{061C4DFC-D002-4BC0-8EDA-B04C18E4297B}" srcOrd="1" destOrd="0" parTransId="{72F865C8-A31F-4CEE-B1A1-E2BEED46F74A}" sibTransId="{8D8A7E8E-890B-43BA-AC4F-7B4930D0AABD}"/>
    <dgm:cxn modelId="{FD968838-1A82-423F-A9F3-8C7A1D6DE08E}" type="presOf" srcId="{061C4DFC-D002-4BC0-8EDA-B04C18E4297B}" destId="{40A34C4A-5911-4D11-AA02-1A98BE2E990F}" srcOrd="0" destOrd="0" presId="urn:microsoft.com/office/officeart/2017/3/layout/HorizontalPathTimeline"/>
    <dgm:cxn modelId="{F2A3D343-2E18-4ED7-8CBC-A8B6BCCF8BB5}" srcId="{E5ADA8B3-A51B-4B69-8A6C-FEEBE7C52A41}" destId="{983B95EB-9FDC-48C8-A69A-EFAF40C91118}" srcOrd="1" destOrd="0" parTransId="{4D05F136-FD5D-4688-8351-C806B797A65C}" sibTransId="{5599A300-CD68-444F-A813-3E8DBC9C97EC}"/>
    <dgm:cxn modelId="{7DB07A58-C723-4EF1-A00F-EF5906C490FA}" srcId="{56593B60-6A6E-43F0-AE09-7B2A97F93796}" destId="{6E283691-216D-423F-B749-A67B3E52624C}" srcOrd="2" destOrd="0" parTransId="{1F30B326-8BBA-4CBE-AE29-88D89EE2BD25}" sibTransId="{3323BDF3-29A2-484B-AA52-5867E4AC8CC3}"/>
    <dgm:cxn modelId="{AC91F178-32E0-4781-A03B-D9B876660268}" type="presOf" srcId="{E5ADA8B3-A51B-4B69-8A6C-FEEBE7C52A41}" destId="{4E649991-63B0-4CE2-88AE-D3745D7A9F49}" srcOrd="0" destOrd="0" presId="urn:microsoft.com/office/officeart/2017/3/layout/HorizontalPathTimeline"/>
    <dgm:cxn modelId="{D974D37F-D5AD-4052-9B6E-08C076375E95}" srcId="{6E283691-216D-423F-B749-A67B3E52624C}" destId="{38902448-F9BC-448E-AA40-8C36707C415D}" srcOrd="0" destOrd="0" parTransId="{212B9E80-B506-498C-88B6-9B77E40DA04E}" sibTransId="{BB1EB5A3-4B44-4815-AB01-00D9C229EC6F}"/>
    <dgm:cxn modelId="{EAE48280-EB55-4E4A-BE32-5985B1A3B651}" type="presOf" srcId="{38902448-F9BC-448E-AA40-8C36707C415D}" destId="{046DEB00-7018-4C88-834F-EACB1CCA0079}" srcOrd="0" destOrd="0" presId="urn:microsoft.com/office/officeart/2017/3/layout/HorizontalPathTimeline"/>
    <dgm:cxn modelId="{9EBAF8A3-8FEC-495D-82C9-5A2B8B45AE06}" srcId="{E5ADA8B3-A51B-4B69-8A6C-FEEBE7C52A41}" destId="{021EDCE7-2EA9-43AB-A701-1B774F637A41}" srcOrd="0" destOrd="0" parTransId="{F2D5A9BA-4A0B-4E1F-9090-AF7184E7E183}" sibTransId="{C2DB79AA-717A-478B-BD61-E39AC459B27E}"/>
    <dgm:cxn modelId="{F7BE1EA6-E2B8-45D4-8A89-40E9F29B8167}" type="presOf" srcId="{021EDCE7-2EA9-43AB-A701-1B774F637A41}" destId="{4865860F-8FC0-42FE-B51C-F93055DEE0DC}" srcOrd="0" destOrd="0" presId="urn:microsoft.com/office/officeart/2017/3/layout/HorizontalPathTimeline"/>
    <dgm:cxn modelId="{F10206A7-8AD0-4ED9-A0F6-1E02D4B9A8DC}" type="presOf" srcId="{6E283691-216D-423F-B749-A67B3E52624C}" destId="{1860E42D-ACD5-483E-9040-19CC2536A0C5}" srcOrd="0" destOrd="0" presId="urn:microsoft.com/office/officeart/2017/3/layout/HorizontalPathTimeline"/>
    <dgm:cxn modelId="{0E31E4C0-E0E1-4C6B-B46B-CC51301E5B10}" srcId="{56593B60-6A6E-43F0-AE09-7B2A97F93796}" destId="{E5ADA8B3-A51B-4B69-8A6C-FEEBE7C52A41}" srcOrd="0" destOrd="0" parTransId="{27E31472-E449-4494-B223-4BA728985DBF}" sibTransId="{57A79998-3194-4CEA-89EF-A6CFECBD2407}"/>
    <dgm:cxn modelId="{BB14B8F7-639F-4C78-9008-3E4187B78262}" type="presOf" srcId="{56593B60-6A6E-43F0-AE09-7B2A97F93796}" destId="{22266B65-C216-4F31-9A62-C091CD29AE02}" srcOrd="0" destOrd="0" presId="urn:microsoft.com/office/officeart/2017/3/layout/HorizontalPathTimeline"/>
    <dgm:cxn modelId="{5B5939A4-E29C-4C1B-92C4-153B3B53CDA8}" type="presParOf" srcId="{22266B65-C216-4F31-9A62-C091CD29AE02}" destId="{8A323020-CCEC-4781-886A-F08CFD9FAE9F}" srcOrd="0" destOrd="0" presId="urn:microsoft.com/office/officeart/2017/3/layout/HorizontalPathTimeline"/>
    <dgm:cxn modelId="{D26B0B9D-7ED2-4A3B-9A51-F0AB340D8E98}" type="presParOf" srcId="{22266B65-C216-4F31-9A62-C091CD29AE02}" destId="{DFC064CB-F054-49CE-9AA4-D4B36D825A44}" srcOrd="1" destOrd="0" presId="urn:microsoft.com/office/officeart/2017/3/layout/HorizontalPathTimeline"/>
    <dgm:cxn modelId="{D730B512-4B44-49DB-8E54-69A74E2411EE}" type="presParOf" srcId="{DFC064CB-F054-49CE-9AA4-D4B36D825A44}" destId="{289BCABC-0E14-401A-96E3-4757A8F186D2}" srcOrd="0" destOrd="0" presId="urn:microsoft.com/office/officeart/2017/3/layout/HorizontalPathTimeline"/>
    <dgm:cxn modelId="{7DD53D32-DB42-4525-BC3E-1E3AB66F5C4E}" type="presParOf" srcId="{289BCABC-0E14-401A-96E3-4757A8F186D2}" destId="{4E649991-63B0-4CE2-88AE-D3745D7A9F49}" srcOrd="0" destOrd="0" presId="urn:microsoft.com/office/officeart/2017/3/layout/HorizontalPathTimeline"/>
    <dgm:cxn modelId="{946486C4-6459-4554-81BE-42949840E9BE}" type="presParOf" srcId="{289BCABC-0E14-401A-96E3-4757A8F186D2}" destId="{61639128-1758-4F20-9FBD-0F301C56ECC0}" srcOrd="1" destOrd="0" presId="urn:microsoft.com/office/officeart/2017/3/layout/HorizontalPathTimeline"/>
    <dgm:cxn modelId="{7D565D29-2733-4AF1-B534-8FD4AA141653}" type="presParOf" srcId="{61639128-1758-4F20-9FBD-0F301C56ECC0}" destId="{4865860F-8FC0-42FE-B51C-F93055DEE0DC}" srcOrd="0" destOrd="0" presId="urn:microsoft.com/office/officeart/2017/3/layout/HorizontalPathTimeline"/>
    <dgm:cxn modelId="{875BB9C0-F4F0-4C07-B0B1-81D5F136E507}" type="presParOf" srcId="{61639128-1758-4F20-9FBD-0F301C56ECC0}" destId="{4D91EE00-E88A-4DBF-A06B-C131384B0081}" srcOrd="1" destOrd="0" presId="urn:microsoft.com/office/officeart/2017/3/layout/HorizontalPathTimeline"/>
    <dgm:cxn modelId="{FA808429-F646-403F-B15C-2B83BCCED9F8}" type="presParOf" srcId="{289BCABC-0E14-401A-96E3-4757A8F186D2}" destId="{54B683C4-560A-4FD2-B521-8E7689E3A35C}" srcOrd="2" destOrd="0" presId="urn:microsoft.com/office/officeart/2017/3/layout/HorizontalPathTimeline"/>
    <dgm:cxn modelId="{A18AB8A2-5645-4915-BE65-F78BBC7EC863}" type="presParOf" srcId="{289BCABC-0E14-401A-96E3-4757A8F186D2}" destId="{0B8A5807-2B54-4D47-9096-3EBC9A7DFCC6}" srcOrd="3" destOrd="0" presId="urn:microsoft.com/office/officeart/2017/3/layout/HorizontalPathTimeline"/>
    <dgm:cxn modelId="{52BD27EA-F2ED-412E-961F-D37BAE3E31DE}" type="presParOf" srcId="{289BCABC-0E14-401A-96E3-4757A8F186D2}" destId="{52075732-F2B2-4532-B157-147E4CDE8BEB}" srcOrd="4" destOrd="0" presId="urn:microsoft.com/office/officeart/2017/3/layout/HorizontalPathTimeline"/>
    <dgm:cxn modelId="{A179D73D-4ED5-404A-AB2F-0E2D10D5AD4D}" type="presParOf" srcId="{DFC064CB-F054-49CE-9AA4-D4B36D825A44}" destId="{B0EDC7A6-8DB1-41D2-BC82-69D801CC9359}" srcOrd="1" destOrd="0" presId="urn:microsoft.com/office/officeart/2017/3/layout/HorizontalPathTimeline"/>
    <dgm:cxn modelId="{6B97891A-8450-42FC-801E-4DABADA01728}" type="presParOf" srcId="{DFC064CB-F054-49CE-9AA4-D4B36D825A44}" destId="{6D439B9A-5FA7-4A23-B582-4D851382AAD7}" srcOrd="2" destOrd="0" presId="urn:microsoft.com/office/officeart/2017/3/layout/HorizontalPathTimeline"/>
    <dgm:cxn modelId="{9265BA5C-A187-4EB9-88C1-DBA437269EE1}" type="presParOf" srcId="{6D439B9A-5FA7-4A23-B582-4D851382AAD7}" destId="{40A34C4A-5911-4D11-AA02-1A98BE2E990F}" srcOrd="0" destOrd="0" presId="urn:microsoft.com/office/officeart/2017/3/layout/HorizontalPathTimeline"/>
    <dgm:cxn modelId="{840F56C1-D06C-4580-B05C-76BF3309B612}" type="presParOf" srcId="{6D439B9A-5FA7-4A23-B582-4D851382AAD7}" destId="{3EB49F04-8D3D-4ABA-99F5-8C28052578BA}" srcOrd="1" destOrd="0" presId="urn:microsoft.com/office/officeart/2017/3/layout/HorizontalPathTimeline"/>
    <dgm:cxn modelId="{38D02348-D020-43C9-A925-929226658B66}" type="presParOf" srcId="{3EB49F04-8D3D-4ABA-99F5-8C28052578BA}" destId="{82C93845-24FD-4A91-A145-DD9036888EED}" srcOrd="0" destOrd="0" presId="urn:microsoft.com/office/officeart/2017/3/layout/HorizontalPathTimeline"/>
    <dgm:cxn modelId="{98A994EC-3586-4E04-B7C8-DA35BD53B9D2}" type="presParOf" srcId="{3EB49F04-8D3D-4ABA-99F5-8C28052578BA}" destId="{4A38AA68-9F99-46F3-8002-F1C9DD5CE0B2}" srcOrd="1" destOrd="0" presId="urn:microsoft.com/office/officeart/2017/3/layout/HorizontalPathTimeline"/>
    <dgm:cxn modelId="{5D949520-B80F-435D-963A-5D227373864B}" type="presParOf" srcId="{6D439B9A-5FA7-4A23-B582-4D851382AAD7}" destId="{1283AACA-1D4D-4994-842A-4655C523B32A}" srcOrd="2" destOrd="0" presId="urn:microsoft.com/office/officeart/2017/3/layout/HorizontalPathTimeline"/>
    <dgm:cxn modelId="{9310A242-17B8-402B-82F7-0BE65C3B1AD7}" type="presParOf" srcId="{6D439B9A-5FA7-4A23-B582-4D851382AAD7}" destId="{D715113B-C435-4FAC-9F58-0C4BAD81F555}" srcOrd="3" destOrd="0" presId="urn:microsoft.com/office/officeart/2017/3/layout/HorizontalPathTimeline"/>
    <dgm:cxn modelId="{CFD48A42-44CF-4006-A308-06AE78F361A8}" type="presParOf" srcId="{6D439B9A-5FA7-4A23-B582-4D851382AAD7}" destId="{88324561-70D3-43E3-A85E-6486CC5394B1}" srcOrd="4" destOrd="0" presId="urn:microsoft.com/office/officeart/2017/3/layout/HorizontalPathTimeline"/>
    <dgm:cxn modelId="{311979DF-0665-4AD1-920E-E22EF127C7DA}" type="presParOf" srcId="{DFC064CB-F054-49CE-9AA4-D4B36D825A44}" destId="{22841DFB-BCF8-4015-807D-4FAC9155857A}" srcOrd="3" destOrd="0" presId="urn:microsoft.com/office/officeart/2017/3/layout/HorizontalPathTimeline"/>
    <dgm:cxn modelId="{4F685D68-EFED-43DC-A43D-E4B81F599B8A}" type="presParOf" srcId="{DFC064CB-F054-49CE-9AA4-D4B36D825A44}" destId="{6A110E4F-FD03-484F-96D7-522B3694CE46}" srcOrd="4" destOrd="0" presId="urn:microsoft.com/office/officeart/2017/3/layout/HorizontalPathTimeline"/>
    <dgm:cxn modelId="{66C2E314-AE49-4117-933E-C25582652D49}" type="presParOf" srcId="{6A110E4F-FD03-484F-96D7-522B3694CE46}" destId="{1860E42D-ACD5-483E-9040-19CC2536A0C5}" srcOrd="0" destOrd="0" presId="urn:microsoft.com/office/officeart/2017/3/layout/HorizontalPathTimeline"/>
    <dgm:cxn modelId="{EF2E16D1-220B-4AAB-B871-76625B7EB4BA}" type="presParOf" srcId="{6A110E4F-FD03-484F-96D7-522B3694CE46}" destId="{8E39E2BA-9F7A-4821-8576-1EA23358C88A}" srcOrd="1" destOrd="0" presId="urn:microsoft.com/office/officeart/2017/3/layout/HorizontalPathTimeline"/>
    <dgm:cxn modelId="{7D10ADF3-A843-4858-95EE-A3EBC3C978A0}" type="presParOf" srcId="{8E39E2BA-9F7A-4821-8576-1EA23358C88A}" destId="{046DEB00-7018-4C88-834F-EACB1CCA0079}" srcOrd="0" destOrd="0" presId="urn:microsoft.com/office/officeart/2017/3/layout/HorizontalPathTimeline"/>
    <dgm:cxn modelId="{4DB5B27B-676D-45BF-987E-60E76B649478}" type="presParOf" srcId="{8E39E2BA-9F7A-4821-8576-1EA23358C88A}" destId="{1B7EDDE4-C38C-4959-8F82-036D36A6B829}" srcOrd="1" destOrd="0" presId="urn:microsoft.com/office/officeart/2017/3/layout/HorizontalPathTimeline"/>
    <dgm:cxn modelId="{6D4882CE-4974-449B-AE38-2AAA11D014E5}" type="presParOf" srcId="{6A110E4F-FD03-484F-96D7-522B3694CE46}" destId="{327DD7D1-2649-4DCE-A835-1BD9A0C8715B}" srcOrd="2" destOrd="0" presId="urn:microsoft.com/office/officeart/2017/3/layout/HorizontalPathTimeline"/>
    <dgm:cxn modelId="{72EBEB66-17ED-460F-B2BE-3C8AA645E923}" type="presParOf" srcId="{6A110E4F-FD03-484F-96D7-522B3694CE46}" destId="{869EEBF3-D49D-4CDC-A6DD-95442E65AA04}" srcOrd="3" destOrd="0" presId="urn:microsoft.com/office/officeart/2017/3/layout/HorizontalPathTimeline"/>
    <dgm:cxn modelId="{6A42EBBC-B7E9-42FA-B67C-920EBACBADD2}" type="presParOf" srcId="{6A110E4F-FD03-484F-96D7-522B3694CE46}" destId="{827B6AF2-9506-4435-8D0C-78C94162E315}" srcOrd="4" destOrd="0" presId="urn:microsoft.com/office/officeart/2017/3/layout/HorizontalPath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D5BACC9-CE9C-4299-A895-1E515DAB0B6A}"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en-GB"/>
        </a:p>
      </dgm:t>
    </dgm:pt>
    <dgm:pt modelId="{4E774050-3E23-48AB-BCB1-C47545BD7262}">
      <dgm:prSet phldrT="[Text]"/>
      <dgm:spPr>
        <a:solidFill>
          <a:srgbClr val="00B050"/>
        </a:solidFill>
      </dgm:spPr>
      <dgm:t>
        <a:bodyPr/>
        <a:lstStyle/>
        <a:p>
          <a:r>
            <a:rPr lang="en-GB" dirty="0" err="1"/>
            <a:t>DPoA</a:t>
          </a:r>
          <a:r>
            <a:rPr lang="en-GB" dirty="0"/>
            <a:t> -integrated NDP </a:t>
          </a:r>
        </a:p>
      </dgm:t>
    </dgm:pt>
    <dgm:pt modelId="{1EFEC281-0C79-4AA7-877B-B039E4DF6935}" type="parTrans" cxnId="{68C8C436-C093-4832-B134-D6310E820D79}">
      <dgm:prSet/>
      <dgm:spPr/>
      <dgm:t>
        <a:bodyPr/>
        <a:lstStyle/>
        <a:p>
          <a:endParaRPr lang="en-GB"/>
        </a:p>
      </dgm:t>
    </dgm:pt>
    <dgm:pt modelId="{DF559D92-14A6-48DD-83B6-5D98CB2E10C3}" type="sibTrans" cxnId="{68C8C436-C093-4832-B134-D6310E820D79}">
      <dgm:prSet/>
      <dgm:spPr/>
      <dgm:t>
        <a:bodyPr/>
        <a:lstStyle/>
        <a:p>
          <a:endParaRPr lang="en-GB"/>
        </a:p>
      </dgm:t>
    </dgm:pt>
    <dgm:pt modelId="{4347011A-A17F-47D3-8526-21EE995E083B}">
      <dgm:prSet phldrT="[Text]" custT="1"/>
      <dgm:spPr>
        <a:solidFill>
          <a:schemeClr val="accent1">
            <a:lumMod val="60000"/>
            <a:lumOff val="40000"/>
          </a:schemeClr>
        </a:solidFill>
      </dgm:spPr>
      <dgm:t>
        <a:bodyPr/>
        <a:lstStyle/>
        <a:p>
          <a:pPr marL="0" lvl="0" indent="0" algn="ctr" defTabSz="1689100">
            <a:lnSpc>
              <a:spcPct val="90000"/>
            </a:lnSpc>
            <a:spcBef>
              <a:spcPct val="0"/>
            </a:spcBef>
            <a:spcAft>
              <a:spcPct val="35000"/>
            </a:spcAft>
            <a:buNone/>
          </a:pPr>
          <a:r>
            <a:rPr lang="en-GB" sz="2000" kern="1200" dirty="0">
              <a:solidFill>
                <a:srgbClr val="000000">
                  <a:hueOff val="0"/>
                  <a:satOff val="0"/>
                  <a:lumOff val="0"/>
                  <a:alphaOff val="0"/>
                </a:srgbClr>
              </a:solidFill>
              <a:latin typeface="Calibri"/>
              <a:ea typeface="Calibri"/>
              <a:cs typeface="Calibri"/>
            </a:rPr>
            <a:t>2030 Agenda</a:t>
          </a:r>
        </a:p>
      </dgm:t>
    </dgm:pt>
    <dgm:pt modelId="{2455F4EB-59E6-4CCA-8933-7CB8081F6A1B}" type="parTrans" cxnId="{982A8701-97D0-4644-ADD0-EB3FAF7FACA9}">
      <dgm:prSet/>
      <dgm:spPr/>
      <dgm:t>
        <a:bodyPr/>
        <a:lstStyle/>
        <a:p>
          <a:endParaRPr lang="en-GB"/>
        </a:p>
      </dgm:t>
    </dgm:pt>
    <dgm:pt modelId="{E229A505-1FF8-43B9-ABE8-979FF12D3BC2}" type="sibTrans" cxnId="{982A8701-97D0-4644-ADD0-EB3FAF7FACA9}">
      <dgm:prSet/>
      <dgm:spPr/>
      <dgm:t>
        <a:bodyPr/>
        <a:lstStyle/>
        <a:p>
          <a:endParaRPr lang="en-GB"/>
        </a:p>
      </dgm:t>
    </dgm:pt>
    <dgm:pt modelId="{3E92C434-46E2-42FA-A51A-C402D2538C12}">
      <dgm:prSet phldrT="[Text]" custT="1"/>
      <dgm:spPr>
        <a:solidFill>
          <a:schemeClr val="accent2">
            <a:lumMod val="40000"/>
            <a:lumOff val="60000"/>
          </a:schemeClr>
        </a:solidFill>
      </dgm:spPr>
      <dgm:t>
        <a:bodyPr/>
        <a:lstStyle/>
        <a:p>
          <a:pPr marL="0" lvl="0" indent="0" algn="ctr" defTabSz="1689100">
            <a:lnSpc>
              <a:spcPct val="90000"/>
            </a:lnSpc>
            <a:spcBef>
              <a:spcPct val="0"/>
            </a:spcBef>
            <a:spcAft>
              <a:spcPct val="35000"/>
            </a:spcAft>
            <a:buNone/>
          </a:pPr>
          <a:r>
            <a:rPr lang="en-GB" sz="2000" kern="1200" dirty="0">
              <a:solidFill>
                <a:srgbClr val="000000">
                  <a:hueOff val="0"/>
                  <a:satOff val="0"/>
                  <a:lumOff val="0"/>
                  <a:alphaOff val="0"/>
                </a:srgbClr>
              </a:solidFill>
              <a:latin typeface="Calibri"/>
              <a:ea typeface="Calibri"/>
              <a:cs typeface="Calibri"/>
            </a:rPr>
            <a:t>Addis Ababa Action Agenda</a:t>
          </a:r>
        </a:p>
      </dgm:t>
    </dgm:pt>
    <dgm:pt modelId="{3CA6285D-C71D-4144-92BA-C62E665141AD}" type="parTrans" cxnId="{83CFD1A7-84FF-4354-9F0D-35A8F682E754}">
      <dgm:prSet/>
      <dgm:spPr/>
      <dgm:t>
        <a:bodyPr/>
        <a:lstStyle/>
        <a:p>
          <a:endParaRPr lang="en-GB"/>
        </a:p>
      </dgm:t>
    </dgm:pt>
    <dgm:pt modelId="{AA64EF44-750B-419F-AA1D-9BF28321D086}" type="sibTrans" cxnId="{83CFD1A7-84FF-4354-9F0D-35A8F682E754}">
      <dgm:prSet/>
      <dgm:spPr/>
      <dgm:t>
        <a:bodyPr/>
        <a:lstStyle/>
        <a:p>
          <a:endParaRPr lang="en-GB"/>
        </a:p>
      </dgm:t>
    </dgm:pt>
    <dgm:pt modelId="{9BD3E9C1-5B14-4BD3-9F2F-C383172E5C60}">
      <dgm:prSet phldrT="[Text]" custT="1"/>
      <dgm:spPr>
        <a:solidFill>
          <a:schemeClr val="bg2">
            <a:lumMod val="20000"/>
            <a:lumOff val="80000"/>
          </a:schemeClr>
        </a:solidFill>
      </dgm:spPr>
      <dgm:t>
        <a:bodyPr/>
        <a:lstStyle/>
        <a:p>
          <a:pPr marL="0" lvl="0" indent="0" algn="ctr" defTabSz="1689100">
            <a:lnSpc>
              <a:spcPct val="90000"/>
            </a:lnSpc>
            <a:spcBef>
              <a:spcPct val="0"/>
            </a:spcBef>
            <a:spcAft>
              <a:spcPct val="35000"/>
            </a:spcAft>
            <a:buNone/>
          </a:pPr>
          <a:r>
            <a:rPr lang="en-GB" sz="2000" kern="1200" dirty="0">
              <a:solidFill>
                <a:srgbClr val="000000">
                  <a:hueOff val="0"/>
                  <a:satOff val="0"/>
                  <a:lumOff val="0"/>
                  <a:alphaOff val="0"/>
                </a:srgbClr>
              </a:solidFill>
              <a:latin typeface="Calibri"/>
              <a:ea typeface="Calibri"/>
              <a:cs typeface="Calibri"/>
            </a:rPr>
            <a:t>Sendai Framework </a:t>
          </a:r>
        </a:p>
      </dgm:t>
    </dgm:pt>
    <dgm:pt modelId="{E1228E9C-20A5-43E3-8DAF-C3C8DD3D7152}" type="parTrans" cxnId="{AC4CD176-1789-4DA9-9AFE-471DF2CA4B6B}">
      <dgm:prSet/>
      <dgm:spPr/>
      <dgm:t>
        <a:bodyPr/>
        <a:lstStyle/>
        <a:p>
          <a:endParaRPr lang="en-GB"/>
        </a:p>
      </dgm:t>
    </dgm:pt>
    <dgm:pt modelId="{440354C9-E6B3-48ED-AA73-E16A43D972DC}" type="sibTrans" cxnId="{AC4CD176-1789-4DA9-9AFE-471DF2CA4B6B}">
      <dgm:prSet/>
      <dgm:spPr/>
      <dgm:t>
        <a:bodyPr/>
        <a:lstStyle/>
        <a:p>
          <a:endParaRPr lang="en-GB"/>
        </a:p>
      </dgm:t>
    </dgm:pt>
    <dgm:pt modelId="{785543DC-2BE1-4210-9D6B-ABEE8378E15F}">
      <dgm:prSet phldrT="[Text]" custT="1"/>
      <dgm:spPr>
        <a:solidFill>
          <a:srgbClr val="BFE6B0"/>
        </a:solidFill>
      </dgm:spPr>
      <dgm:t>
        <a:bodyPr/>
        <a:lstStyle/>
        <a:p>
          <a:r>
            <a:rPr lang="en-GB" sz="2000" kern="1200" dirty="0">
              <a:solidFill>
                <a:srgbClr val="000000">
                  <a:hueOff val="0"/>
                  <a:satOff val="0"/>
                  <a:lumOff val="0"/>
                  <a:alphaOff val="0"/>
                </a:srgbClr>
              </a:solidFill>
              <a:latin typeface="Calibri"/>
              <a:ea typeface="Calibri"/>
              <a:cs typeface="Calibri"/>
            </a:rPr>
            <a:t>Paris Agreement </a:t>
          </a:r>
        </a:p>
      </dgm:t>
    </dgm:pt>
    <dgm:pt modelId="{9FFE6AF8-80C5-48C6-AD42-D23AF632E192}" type="parTrans" cxnId="{F8EA1ED1-7EEF-4297-B993-2ABA34B5893C}">
      <dgm:prSet/>
      <dgm:spPr/>
      <dgm:t>
        <a:bodyPr/>
        <a:lstStyle/>
        <a:p>
          <a:endParaRPr lang="en-GB"/>
        </a:p>
      </dgm:t>
    </dgm:pt>
    <dgm:pt modelId="{960DC7C4-9D69-4325-BB1D-263CAF760F34}" type="sibTrans" cxnId="{F8EA1ED1-7EEF-4297-B993-2ABA34B5893C}">
      <dgm:prSet/>
      <dgm:spPr/>
      <dgm:t>
        <a:bodyPr/>
        <a:lstStyle/>
        <a:p>
          <a:endParaRPr lang="en-GB"/>
        </a:p>
      </dgm:t>
    </dgm:pt>
    <dgm:pt modelId="{03448440-8715-4E6D-B946-3143735F71A5}" type="pres">
      <dgm:prSet presAssocID="{AD5BACC9-CE9C-4299-A895-1E515DAB0B6A}" presName="diagram" presStyleCnt="0">
        <dgm:presLayoutVars>
          <dgm:chMax val="1"/>
          <dgm:dir/>
          <dgm:animLvl val="ctr"/>
          <dgm:resizeHandles val="exact"/>
        </dgm:presLayoutVars>
      </dgm:prSet>
      <dgm:spPr/>
    </dgm:pt>
    <dgm:pt modelId="{0062B50A-BBC7-405C-9DCD-696AF94D984E}" type="pres">
      <dgm:prSet presAssocID="{AD5BACC9-CE9C-4299-A895-1E515DAB0B6A}" presName="matrix" presStyleCnt="0"/>
      <dgm:spPr/>
    </dgm:pt>
    <dgm:pt modelId="{E066E1A5-429B-4D5F-AEA9-05F54A767FEC}" type="pres">
      <dgm:prSet presAssocID="{AD5BACC9-CE9C-4299-A895-1E515DAB0B6A}" presName="tile1" presStyleLbl="node1" presStyleIdx="0" presStyleCnt="4"/>
      <dgm:spPr/>
    </dgm:pt>
    <dgm:pt modelId="{BDA343E8-1D56-4D6C-B9D9-85C6FC78C8F2}" type="pres">
      <dgm:prSet presAssocID="{AD5BACC9-CE9C-4299-A895-1E515DAB0B6A}" presName="tile1text" presStyleLbl="node1" presStyleIdx="0" presStyleCnt="4">
        <dgm:presLayoutVars>
          <dgm:chMax val="0"/>
          <dgm:chPref val="0"/>
          <dgm:bulletEnabled val="1"/>
        </dgm:presLayoutVars>
      </dgm:prSet>
      <dgm:spPr/>
    </dgm:pt>
    <dgm:pt modelId="{2939BB03-AFBB-4DE2-B9F3-F3434522EF00}" type="pres">
      <dgm:prSet presAssocID="{AD5BACC9-CE9C-4299-A895-1E515DAB0B6A}" presName="tile2" presStyleLbl="node1" presStyleIdx="1" presStyleCnt="4"/>
      <dgm:spPr/>
    </dgm:pt>
    <dgm:pt modelId="{B2BBEAE4-3568-4C07-8505-BEC5C1CEBDC3}" type="pres">
      <dgm:prSet presAssocID="{AD5BACC9-CE9C-4299-A895-1E515DAB0B6A}" presName="tile2text" presStyleLbl="node1" presStyleIdx="1" presStyleCnt="4">
        <dgm:presLayoutVars>
          <dgm:chMax val="0"/>
          <dgm:chPref val="0"/>
          <dgm:bulletEnabled val="1"/>
        </dgm:presLayoutVars>
      </dgm:prSet>
      <dgm:spPr/>
    </dgm:pt>
    <dgm:pt modelId="{200354C2-FBAE-4E2C-8E91-B4C93279D1EB}" type="pres">
      <dgm:prSet presAssocID="{AD5BACC9-CE9C-4299-A895-1E515DAB0B6A}" presName="tile3" presStyleLbl="node1" presStyleIdx="2" presStyleCnt="4"/>
      <dgm:spPr/>
    </dgm:pt>
    <dgm:pt modelId="{96B16EB8-9AB6-4763-A60E-7BBDB8318239}" type="pres">
      <dgm:prSet presAssocID="{AD5BACC9-CE9C-4299-A895-1E515DAB0B6A}" presName="tile3text" presStyleLbl="node1" presStyleIdx="2" presStyleCnt="4">
        <dgm:presLayoutVars>
          <dgm:chMax val="0"/>
          <dgm:chPref val="0"/>
          <dgm:bulletEnabled val="1"/>
        </dgm:presLayoutVars>
      </dgm:prSet>
      <dgm:spPr/>
    </dgm:pt>
    <dgm:pt modelId="{8AD33170-1A11-4C11-8784-5B99A74947B0}" type="pres">
      <dgm:prSet presAssocID="{AD5BACC9-CE9C-4299-A895-1E515DAB0B6A}" presName="tile4" presStyleLbl="node1" presStyleIdx="3" presStyleCnt="4" custLinFactNeighborX="-2174" custLinFactNeighborY="-3953"/>
      <dgm:spPr/>
    </dgm:pt>
    <dgm:pt modelId="{D85F6E91-AE44-4424-AE8A-AF782113FDED}" type="pres">
      <dgm:prSet presAssocID="{AD5BACC9-CE9C-4299-A895-1E515DAB0B6A}" presName="tile4text" presStyleLbl="node1" presStyleIdx="3" presStyleCnt="4">
        <dgm:presLayoutVars>
          <dgm:chMax val="0"/>
          <dgm:chPref val="0"/>
          <dgm:bulletEnabled val="1"/>
        </dgm:presLayoutVars>
      </dgm:prSet>
      <dgm:spPr/>
    </dgm:pt>
    <dgm:pt modelId="{DDF36D48-2627-4932-B1DB-EC273FD00871}" type="pres">
      <dgm:prSet presAssocID="{AD5BACC9-CE9C-4299-A895-1E515DAB0B6A}" presName="centerTile" presStyleLbl="fgShp" presStyleIdx="0" presStyleCnt="1">
        <dgm:presLayoutVars>
          <dgm:chMax val="0"/>
          <dgm:chPref val="0"/>
        </dgm:presLayoutVars>
      </dgm:prSet>
      <dgm:spPr/>
    </dgm:pt>
  </dgm:ptLst>
  <dgm:cxnLst>
    <dgm:cxn modelId="{982A8701-97D0-4644-ADD0-EB3FAF7FACA9}" srcId="{4E774050-3E23-48AB-BCB1-C47545BD7262}" destId="{4347011A-A17F-47D3-8526-21EE995E083B}" srcOrd="0" destOrd="0" parTransId="{2455F4EB-59E6-4CCA-8933-7CB8081F6A1B}" sibTransId="{E229A505-1FF8-43B9-ABE8-979FF12D3BC2}"/>
    <dgm:cxn modelId="{F9B8A105-FA71-489F-8F9C-DA634B435560}" type="presOf" srcId="{785543DC-2BE1-4210-9D6B-ABEE8378E15F}" destId="{8AD33170-1A11-4C11-8784-5B99A74947B0}" srcOrd="0" destOrd="0" presId="urn:microsoft.com/office/officeart/2005/8/layout/matrix1"/>
    <dgm:cxn modelId="{51899A0C-ECC5-45D2-9B84-5DE11D628A8A}" type="presOf" srcId="{4E774050-3E23-48AB-BCB1-C47545BD7262}" destId="{DDF36D48-2627-4932-B1DB-EC273FD00871}" srcOrd="0" destOrd="0" presId="urn:microsoft.com/office/officeart/2005/8/layout/matrix1"/>
    <dgm:cxn modelId="{94A0C810-301D-4D9A-A494-21558620C420}" type="presOf" srcId="{AD5BACC9-CE9C-4299-A895-1E515DAB0B6A}" destId="{03448440-8715-4E6D-B946-3143735F71A5}" srcOrd="0" destOrd="0" presId="urn:microsoft.com/office/officeart/2005/8/layout/matrix1"/>
    <dgm:cxn modelId="{CB46E624-12B4-4120-8594-F5AEC4638F9E}" type="presOf" srcId="{785543DC-2BE1-4210-9D6B-ABEE8378E15F}" destId="{D85F6E91-AE44-4424-AE8A-AF782113FDED}" srcOrd="1" destOrd="0" presId="urn:microsoft.com/office/officeart/2005/8/layout/matrix1"/>
    <dgm:cxn modelId="{68C8C436-C093-4832-B134-D6310E820D79}" srcId="{AD5BACC9-CE9C-4299-A895-1E515DAB0B6A}" destId="{4E774050-3E23-48AB-BCB1-C47545BD7262}" srcOrd="0" destOrd="0" parTransId="{1EFEC281-0C79-4AA7-877B-B039E4DF6935}" sibTransId="{DF559D92-14A6-48DD-83B6-5D98CB2E10C3}"/>
    <dgm:cxn modelId="{16969966-387E-4805-8D58-B5BF1AB69E68}" type="presOf" srcId="{3E92C434-46E2-42FA-A51A-C402D2538C12}" destId="{2939BB03-AFBB-4DE2-B9F3-F3434522EF00}" srcOrd="0" destOrd="0" presId="urn:microsoft.com/office/officeart/2005/8/layout/matrix1"/>
    <dgm:cxn modelId="{75289256-AA0D-40D2-8698-B30DE62B2142}" type="presOf" srcId="{9BD3E9C1-5B14-4BD3-9F2F-C383172E5C60}" destId="{96B16EB8-9AB6-4763-A60E-7BBDB8318239}" srcOrd="1" destOrd="0" presId="urn:microsoft.com/office/officeart/2005/8/layout/matrix1"/>
    <dgm:cxn modelId="{AC4CD176-1789-4DA9-9AFE-471DF2CA4B6B}" srcId="{4E774050-3E23-48AB-BCB1-C47545BD7262}" destId="{9BD3E9C1-5B14-4BD3-9F2F-C383172E5C60}" srcOrd="2" destOrd="0" parTransId="{E1228E9C-20A5-43E3-8DAF-C3C8DD3D7152}" sibTransId="{440354C9-E6B3-48ED-AA73-E16A43D972DC}"/>
    <dgm:cxn modelId="{C5FDA0A3-8A61-4E8A-9124-8E4DA2537F05}" type="presOf" srcId="{3E92C434-46E2-42FA-A51A-C402D2538C12}" destId="{B2BBEAE4-3568-4C07-8505-BEC5C1CEBDC3}" srcOrd="1" destOrd="0" presId="urn:microsoft.com/office/officeart/2005/8/layout/matrix1"/>
    <dgm:cxn modelId="{83CFD1A7-84FF-4354-9F0D-35A8F682E754}" srcId="{4E774050-3E23-48AB-BCB1-C47545BD7262}" destId="{3E92C434-46E2-42FA-A51A-C402D2538C12}" srcOrd="1" destOrd="0" parTransId="{3CA6285D-C71D-4144-92BA-C62E665141AD}" sibTransId="{AA64EF44-750B-419F-AA1D-9BF28321D086}"/>
    <dgm:cxn modelId="{C391C4BE-0AF5-4211-AB85-94AE0B8604E3}" type="presOf" srcId="{4347011A-A17F-47D3-8526-21EE995E083B}" destId="{E066E1A5-429B-4D5F-AEA9-05F54A767FEC}" srcOrd="0" destOrd="0" presId="urn:microsoft.com/office/officeart/2005/8/layout/matrix1"/>
    <dgm:cxn modelId="{F8EA1ED1-7EEF-4297-B993-2ABA34B5893C}" srcId="{4E774050-3E23-48AB-BCB1-C47545BD7262}" destId="{785543DC-2BE1-4210-9D6B-ABEE8378E15F}" srcOrd="3" destOrd="0" parTransId="{9FFE6AF8-80C5-48C6-AD42-D23AF632E192}" sibTransId="{960DC7C4-9D69-4325-BB1D-263CAF760F34}"/>
    <dgm:cxn modelId="{21C88AD5-F71A-4AFF-962E-B0BE0C1A770C}" type="presOf" srcId="{9BD3E9C1-5B14-4BD3-9F2F-C383172E5C60}" destId="{200354C2-FBAE-4E2C-8E91-B4C93279D1EB}" srcOrd="0" destOrd="0" presId="urn:microsoft.com/office/officeart/2005/8/layout/matrix1"/>
    <dgm:cxn modelId="{581FE3E0-4B09-48D4-96FE-71DE5AF52C74}" type="presOf" srcId="{4347011A-A17F-47D3-8526-21EE995E083B}" destId="{BDA343E8-1D56-4D6C-B9D9-85C6FC78C8F2}" srcOrd="1" destOrd="0" presId="urn:microsoft.com/office/officeart/2005/8/layout/matrix1"/>
    <dgm:cxn modelId="{A4047AED-231D-4F9B-B5B3-FC084D50EBDE}" type="presParOf" srcId="{03448440-8715-4E6D-B946-3143735F71A5}" destId="{0062B50A-BBC7-405C-9DCD-696AF94D984E}" srcOrd="0" destOrd="0" presId="urn:microsoft.com/office/officeart/2005/8/layout/matrix1"/>
    <dgm:cxn modelId="{4655F5D5-8D96-4C7A-94B1-4E1B01977CB1}" type="presParOf" srcId="{0062B50A-BBC7-405C-9DCD-696AF94D984E}" destId="{E066E1A5-429B-4D5F-AEA9-05F54A767FEC}" srcOrd="0" destOrd="0" presId="urn:microsoft.com/office/officeart/2005/8/layout/matrix1"/>
    <dgm:cxn modelId="{16F3481E-2F1C-414E-A6B3-60C9670FDE7C}" type="presParOf" srcId="{0062B50A-BBC7-405C-9DCD-696AF94D984E}" destId="{BDA343E8-1D56-4D6C-B9D9-85C6FC78C8F2}" srcOrd="1" destOrd="0" presId="urn:microsoft.com/office/officeart/2005/8/layout/matrix1"/>
    <dgm:cxn modelId="{22B3F175-898A-4871-A224-4FC90C06D618}" type="presParOf" srcId="{0062B50A-BBC7-405C-9DCD-696AF94D984E}" destId="{2939BB03-AFBB-4DE2-B9F3-F3434522EF00}" srcOrd="2" destOrd="0" presId="urn:microsoft.com/office/officeart/2005/8/layout/matrix1"/>
    <dgm:cxn modelId="{ED84ED4F-378B-4BFC-8C2A-B27C2E4A3CE9}" type="presParOf" srcId="{0062B50A-BBC7-405C-9DCD-696AF94D984E}" destId="{B2BBEAE4-3568-4C07-8505-BEC5C1CEBDC3}" srcOrd="3" destOrd="0" presId="urn:microsoft.com/office/officeart/2005/8/layout/matrix1"/>
    <dgm:cxn modelId="{90489541-0CB7-4D45-B2D9-E67D61DD269E}" type="presParOf" srcId="{0062B50A-BBC7-405C-9DCD-696AF94D984E}" destId="{200354C2-FBAE-4E2C-8E91-B4C93279D1EB}" srcOrd="4" destOrd="0" presId="urn:microsoft.com/office/officeart/2005/8/layout/matrix1"/>
    <dgm:cxn modelId="{CB129270-A5E2-4BEE-9500-EAF213F8A37C}" type="presParOf" srcId="{0062B50A-BBC7-405C-9DCD-696AF94D984E}" destId="{96B16EB8-9AB6-4763-A60E-7BBDB8318239}" srcOrd="5" destOrd="0" presId="urn:microsoft.com/office/officeart/2005/8/layout/matrix1"/>
    <dgm:cxn modelId="{10CFDE89-EB73-40F9-B4BD-77E8896F9388}" type="presParOf" srcId="{0062B50A-BBC7-405C-9DCD-696AF94D984E}" destId="{8AD33170-1A11-4C11-8784-5B99A74947B0}" srcOrd="6" destOrd="0" presId="urn:microsoft.com/office/officeart/2005/8/layout/matrix1"/>
    <dgm:cxn modelId="{5DE53002-EE3F-48A3-818C-7C903774A009}" type="presParOf" srcId="{0062B50A-BBC7-405C-9DCD-696AF94D984E}" destId="{D85F6E91-AE44-4424-AE8A-AF782113FDED}" srcOrd="7" destOrd="0" presId="urn:microsoft.com/office/officeart/2005/8/layout/matrix1"/>
    <dgm:cxn modelId="{4AC92E56-F0E9-4AAB-A7FC-BFA49BE0B861}" type="presParOf" srcId="{03448440-8715-4E6D-B946-3143735F71A5}" destId="{DDF36D48-2627-4932-B1DB-EC273FD00871}"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6593B60-6A6E-43F0-AE09-7B2A97F93796}" type="doc">
      <dgm:prSet loTypeId="urn:microsoft.com/office/officeart/2017/3/layout/HorizontalPathTimeline" loCatId="process" qsTypeId="urn:microsoft.com/office/officeart/2005/8/quickstyle/simple5" qsCatId="simple" csTypeId="urn:microsoft.com/office/officeart/2005/8/colors/accent3_2" csCatId="accent3" phldr="1"/>
      <dgm:spPr/>
      <dgm:t>
        <a:bodyPr/>
        <a:lstStyle/>
        <a:p>
          <a:endParaRPr lang="en-US"/>
        </a:p>
      </dgm:t>
    </dgm:pt>
    <dgm:pt modelId="{E5ADA8B3-A51B-4B69-8A6C-FEEBE7C52A41}">
      <dgm:prSet/>
      <dgm:spPr/>
      <dgm:t>
        <a:bodyPr/>
        <a:lstStyle/>
        <a:p>
          <a:pPr>
            <a:defRPr b="1"/>
          </a:pPr>
          <a:r>
            <a:rPr lang="en-US" dirty="0"/>
            <a:t>Partnerships (National, Subnational and local Level)</a:t>
          </a:r>
        </a:p>
      </dgm:t>
    </dgm:pt>
    <dgm:pt modelId="{27E31472-E449-4494-B223-4BA728985DBF}" type="parTrans" cxnId="{0E31E4C0-E0E1-4C6B-B46B-CC51301E5B10}">
      <dgm:prSet/>
      <dgm:spPr/>
      <dgm:t>
        <a:bodyPr/>
        <a:lstStyle/>
        <a:p>
          <a:endParaRPr lang="en-US"/>
        </a:p>
      </dgm:t>
    </dgm:pt>
    <dgm:pt modelId="{57A79998-3194-4CEA-89EF-A6CFECBD2407}" type="sibTrans" cxnId="{0E31E4C0-E0E1-4C6B-B46B-CC51301E5B10}">
      <dgm:prSet/>
      <dgm:spPr/>
      <dgm:t>
        <a:bodyPr/>
        <a:lstStyle/>
        <a:p>
          <a:endParaRPr lang="en-US"/>
        </a:p>
      </dgm:t>
    </dgm:pt>
    <dgm:pt modelId="{021EDCE7-2EA9-43AB-A701-1B774F637A41}">
      <dgm:prSet custT="1"/>
      <dgm:spPr/>
      <dgm:t>
        <a:bodyPr/>
        <a:lstStyle/>
        <a:p>
          <a:endParaRPr lang="en-US" sz="1800" b="1" dirty="0">
            <a:solidFill>
              <a:schemeClr val="tx1"/>
            </a:solidFill>
          </a:endParaRPr>
        </a:p>
        <a:p>
          <a:r>
            <a:rPr lang="en-US" sz="1600" b="1" dirty="0">
              <a:solidFill>
                <a:schemeClr val="tx1"/>
              </a:solidFill>
            </a:rPr>
            <a:t>Partnerships among governments, the business sector, civil society, and other players at </a:t>
          </a:r>
          <a:r>
            <a:rPr lang="en-US" sz="1600" b="1" dirty="0">
              <a:solidFill>
                <a:schemeClr val="accent1"/>
              </a:solidFill>
            </a:rPr>
            <a:t>national and subnational levels.</a:t>
          </a:r>
        </a:p>
      </dgm:t>
    </dgm:pt>
    <dgm:pt modelId="{F2D5A9BA-4A0B-4E1F-9090-AF7184E7E183}" type="parTrans" cxnId="{9EBAF8A3-8FEC-495D-82C9-5A2B8B45AE06}">
      <dgm:prSet/>
      <dgm:spPr/>
      <dgm:t>
        <a:bodyPr/>
        <a:lstStyle/>
        <a:p>
          <a:endParaRPr lang="en-US"/>
        </a:p>
      </dgm:t>
    </dgm:pt>
    <dgm:pt modelId="{C2DB79AA-717A-478B-BD61-E39AC459B27E}" type="sibTrans" cxnId="{9EBAF8A3-8FEC-495D-82C9-5A2B8B45AE06}">
      <dgm:prSet/>
      <dgm:spPr/>
      <dgm:t>
        <a:bodyPr/>
        <a:lstStyle/>
        <a:p>
          <a:endParaRPr lang="en-US"/>
        </a:p>
      </dgm:t>
    </dgm:pt>
    <dgm:pt modelId="{6E283691-216D-423F-B749-A67B3E52624C}">
      <dgm:prSet/>
      <dgm:spPr/>
      <dgm:t>
        <a:bodyPr/>
        <a:lstStyle/>
        <a:p>
          <a:pPr>
            <a:defRPr b="1"/>
          </a:pPr>
          <a:r>
            <a:rPr lang="en-US" dirty="0" err="1"/>
            <a:t>DPoA</a:t>
          </a:r>
          <a:r>
            <a:rPr lang="en-US" dirty="0"/>
            <a:t> Localization</a:t>
          </a:r>
        </a:p>
      </dgm:t>
    </dgm:pt>
    <dgm:pt modelId="{1F30B326-8BBA-4CBE-AE29-88D89EE2BD25}" type="parTrans" cxnId="{7DB07A58-C723-4EF1-A00F-EF5906C490FA}">
      <dgm:prSet/>
      <dgm:spPr/>
      <dgm:t>
        <a:bodyPr/>
        <a:lstStyle/>
        <a:p>
          <a:endParaRPr lang="en-US"/>
        </a:p>
      </dgm:t>
    </dgm:pt>
    <dgm:pt modelId="{3323BDF3-29A2-484B-AA52-5867E4AC8CC3}" type="sibTrans" cxnId="{7DB07A58-C723-4EF1-A00F-EF5906C490FA}">
      <dgm:prSet/>
      <dgm:spPr/>
      <dgm:t>
        <a:bodyPr/>
        <a:lstStyle/>
        <a:p>
          <a:endParaRPr lang="en-US"/>
        </a:p>
      </dgm:t>
    </dgm:pt>
    <dgm:pt modelId="{38902448-F9BC-448E-AA40-8C36707C415D}">
      <dgm:prSet custT="1"/>
      <dgm:spPr/>
      <dgm:t>
        <a:bodyPr/>
        <a:lstStyle/>
        <a:p>
          <a:endParaRPr lang="en-US" sz="1600" b="1" dirty="0">
            <a:solidFill>
              <a:srgbClr val="0070C0"/>
            </a:solidFill>
          </a:endParaRPr>
        </a:p>
        <a:p>
          <a:endParaRPr lang="en-US" sz="1600" b="1" dirty="0">
            <a:solidFill>
              <a:srgbClr val="0070C0"/>
            </a:solidFill>
          </a:endParaRPr>
        </a:p>
        <a:p>
          <a:r>
            <a:rPr lang="en-US" sz="1600" b="1" dirty="0">
              <a:solidFill>
                <a:schemeClr val="tx1"/>
              </a:solidFill>
            </a:rPr>
            <a:t>The process of enhancing efficiency and resilience in multi-tiered systems. </a:t>
          </a:r>
          <a:r>
            <a:rPr lang="en-US" sz="1600" b="1" dirty="0">
              <a:solidFill>
                <a:srgbClr val="0070C0"/>
              </a:solidFill>
            </a:rPr>
            <a:t>Localization of the </a:t>
          </a:r>
          <a:r>
            <a:rPr lang="en-US" sz="1600" b="1" dirty="0" err="1">
              <a:solidFill>
                <a:srgbClr val="0070C0"/>
              </a:solidFill>
            </a:rPr>
            <a:t>DPoA</a:t>
          </a:r>
          <a:r>
            <a:rPr lang="en-US" sz="1600" b="1" dirty="0">
              <a:solidFill>
                <a:srgbClr val="0070C0"/>
              </a:solidFill>
            </a:rPr>
            <a:t> is crucial if the </a:t>
          </a:r>
          <a:r>
            <a:rPr lang="en-US" sz="1600" b="1" dirty="0" err="1">
              <a:solidFill>
                <a:srgbClr val="0070C0"/>
              </a:solidFill>
            </a:rPr>
            <a:t>DPoA</a:t>
          </a:r>
          <a:r>
            <a:rPr lang="en-US" sz="1600" b="1" dirty="0">
              <a:solidFill>
                <a:srgbClr val="0070C0"/>
              </a:solidFill>
            </a:rPr>
            <a:t> priorities are to be met by 2031.</a:t>
          </a:r>
        </a:p>
        <a:p>
          <a:r>
            <a:rPr lang="en-US" sz="1600" b="1" dirty="0">
              <a:solidFill>
                <a:srgbClr val="0070C0"/>
              </a:solidFill>
            </a:rPr>
            <a:t> </a:t>
          </a:r>
          <a:endParaRPr lang="en-US" sz="1600" dirty="0">
            <a:solidFill>
              <a:srgbClr val="0070C0"/>
            </a:solidFill>
          </a:endParaRPr>
        </a:p>
      </dgm:t>
    </dgm:pt>
    <dgm:pt modelId="{212B9E80-B506-498C-88B6-9B77E40DA04E}" type="parTrans" cxnId="{D974D37F-D5AD-4052-9B6E-08C076375E95}">
      <dgm:prSet/>
      <dgm:spPr/>
      <dgm:t>
        <a:bodyPr/>
        <a:lstStyle/>
        <a:p>
          <a:endParaRPr lang="en-US"/>
        </a:p>
      </dgm:t>
    </dgm:pt>
    <dgm:pt modelId="{BB1EB5A3-4B44-4815-AB01-00D9C229EC6F}" type="sibTrans" cxnId="{D974D37F-D5AD-4052-9B6E-08C076375E95}">
      <dgm:prSet/>
      <dgm:spPr/>
      <dgm:t>
        <a:bodyPr/>
        <a:lstStyle/>
        <a:p>
          <a:endParaRPr lang="en-US"/>
        </a:p>
      </dgm:t>
    </dgm:pt>
    <dgm:pt modelId="{983B95EB-9FDC-48C8-A69A-EFAF40C91118}">
      <dgm:prSet custT="1"/>
      <dgm:spPr/>
      <dgm:t>
        <a:bodyPr/>
        <a:lstStyle/>
        <a:p>
          <a:endParaRPr lang="en-US" sz="1800" b="1" dirty="0">
            <a:solidFill>
              <a:srgbClr val="FF0066"/>
            </a:solidFill>
          </a:endParaRPr>
        </a:p>
      </dgm:t>
    </dgm:pt>
    <dgm:pt modelId="{4D05F136-FD5D-4688-8351-C806B797A65C}" type="parTrans" cxnId="{F2A3D343-2E18-4ED7-8CBC-A8B6BCCF8BB5}">
      <dgm:prSet/>
      <dgm:spPr/>
      <dgm:t>
        <a:bodyPr/>
        <a:lstStyle/>
        <a:p>
          <a:endParaRPr lang="en-US"/>
        </a:p>
      </dgm:t>
    </dgm:pt>
    <dgm:pt modelId="{5599A300-CD68-444F-A813-3E8DBC9C97EC}" type="sibTrans" cxnId="{F2A3D343-2E18-4ED7-8CBC-A8B6BCCF8BB5}">
      <dgm:prSet/>
      <dgm:spPr/>
      <dgm:t>
        <a:bodyPr/>
        <a:lstStyle/>
        <a:p>
          <a:endParaRPr lang="en-US"/>
        </a:p>
      </dgm:t>
    </dgm:pt>
    <dgm:pt modelId="{061C4DFC-D002-4BC0-8EDA-B04C18E4297B}">
      <dgm:prSet/>
      <dgm:spPr/>
      <dgm:t>
        <a:bodyPr/>
        <a:lstStyle/>
        <a:p>
          <a:pPr>
            <a:defRPr b="1"/>
          </a:pPr>
          <a:endParaRPr lang="en-US" dirty="0"/>
        </a:p>
      </dgm:t>
    </dgm:pt>
    <dgm:pt modelId="{8D8A7E8E-890B-43BA-AC4F-7B4930D0AABD}" type="sibTrans" cxnId="{C907E92A-0A46-4388-B8B7-38D0CF1B1DDF}">
      <dgm:prSet/>
      <dgm:spPr/>
      <dgm:t>
        <a:bodyPr/>
        <a:lstStyle/>
        <a:p>
          <a:endParaRPr lang="en-US"/>
        </a:p>
      </dgm:t>
    </dgm:pt>
    <dgm:pt modelId="{72F865C8-A31F-4CEE-B1A1-E2BEED46F74A}" type="parTrans" cxnId="{C907E92A-0A46-4388-B8B7-38D0CF1B1DDF}">
      <dgm:prSet/>
      <dgm:spPr/>
      <dgm:t>
        <a:bodyPr/>
        <a:lstStyle/>
        <a:p>
          <a:endParaRPr lang="en-US"/>
        </a:p>
      </dgm:t>
    </dgm:pt>
    <dgm:pt modelId="{50575C87-81A3-49E5-8C36-8DF01242FC69}">
      <dgm:prSet custT="1"/>
      <dgm:spPr/>
      <dgm:t>
        <a:bodyPr/>
        <a:lstStyle/>
        <a:p>
          <a:endParaRPr lang="en-US" sz="1600" b="1" dirty="0">
            <a:solidFill>
              <a:srgbClr val="0070C0"/>
            </a:solidFill>
          </a:endParaRPr>
        </a:p>
      </dgm:t>
    </dgm:pt>
    <dgm:pt modelId="{2CD9C5D0-59DF-4FDE-B36B-330CCB0ABF09}" type="parTrans" cxnId="{E1F35C4C-9D8B-4837-B156-E4B03CF52723}">
      <dgm:prSet/>
      <dgm:spPr/>
      <dgm:t>
        <a:bodyPr/>
        <a:lstStyle/>
        <a:p>
          <a:endParaRPr lang="en-US"/>
        </a:p>
      </dgm:t>
    </dgm:pt>
    <dgm:pt modelId="{DD05CA83-CE78-4E9B-ACD2-0CB41CD6C21D}" type="sibTrans" cxnId="{E1F35C4C-9D8B-4837-B156-E4B03CF52723}">
      <dgm:prSet/>
      <dgm:spPr/>
      <dgm:t>
        <a:bodyPr/>
        <a:lstStyle/>
        <a:p>
          <a:endParaRPr lang="en-US"/>
        </a:p>
      </dgm:t>
    </dgm:pt>
    <dgm:pt modelId="{D0189395-4039-4FA7-BE61-ACF0456D95F6}">
      <dgm:prSet custT="1"/>
      <dgm:spPr/>
      <dgm:t>
        <a:bodyPr/>
        <a:lstStyle/>
        <a:p>
          <a:endParaRPr lang="en-US" sz="1600" b="1" dirty="0">
            <a:solidFill>
              <a:srgbClr val="0070C0"/>
            </a:solidFill>
          </a:endParaRPr>
        </a:p>
      </dgm:t>
    </dgm:pt>
    <dgm:pt modelId="{46EECD6C-D2B8-4D62-8D6A-040E79E5109C}" type="parTrans" cxnId="{C7D77806-E5F5-4BD6-97BB-6540BB50A7D2}">
      <dgm:prSet/>
      <dgm:spPr/>
      <dgm:t>
        <a:bodyPr/>
        <a:lstStyle/>
        <a:p>
          <a:endParaRPr lang="en-US"/>
        </a:p>
      </dgm:t>
    </dgm:pt>
    <dgm:pt modelId="{9798DEE8-5916-4F00-AE87-93750A2D136F}" type="sibTrans" cxnId="{C7D77806-E5F5-4BD6-97BB-6540BB50A7D2}">
      <dgm:prSet/>
      <dgm:spPr/>
      <dgm:t>
        <a:bodyPr/>
        <a:lstStyle/>
        <a:p>
          <a:endParaRPr lang="en-US"/>
        </a:p>
      </dgm:t>
    </dgm:pt>
    <dgm:pt modelId="{22266B65-C216-4F31-9A62-C091CD29AE02}" type="pres">
      <dgm:prSet presAssocID="{56593B60-6A6E-43F0-AE09-7B2A97F93796}" presName="root" presStyleCnt="0">
        <dgm:presLayoutVars>
          <dgm:chMax/>
          <dgm:chPref/>
          <dgm:animLvl val="lvl"/>
        </dgm:presLayoutVars>
      </dgm:prSet>
      <dgm:spPr/>
    </dgm:pt>
    <dgm:pt modelId="{8A323020-CCEC-4781-886A-F08CFD9FAE9F}" type="pres">
      <dgm:prSet presAssocID="{56593B60-6A6E-43F0-AE09-7B2A97F93796}" presName="divider" presStyleLbl="node1" presStyleIdx="0" presStyleCnt="1" custAng="5400000" custScaleX="62143" custScaleY="118497" custLinFactNeighborX="30460" custLinFactNeighborY="55746"/>
      <dgm:spPr/>
    </dgm:pt>
    <dgm:pt modelId="{DFC064CB-F054-49CE-9AA4-D4B36D825A44}" type="pres">
      <dgm:prSet presAssocID="{56593B60-6A6E-43F0-AE09-7B2A97F93796}" presName="nodes" presStyleCnt="0">
        <dgm:presLayoutVars>
          <dgm:chMax/>
          <dgm:chPref/>
          <dgm:animLvl val="lvl"/>
        </dgm:presLayoutVars>
      </dgm:prSet>
      <dgm:spPr/>
    </dgm:pt>
    <dgm:pt modelId="{289BCABC-0E14-401A-96E3-4757A8F186D2}" type="pres">
      <dgm:prSet presAssocID="{E5ADA8B3-A51B-4B69-8A6C-FEEBE7C52A41}" presName="composite" presStyleCnt="0"/>
      <dgm:spPr/>
    </dgm:pt>
    <dgm:pt modelId="{4E649991-63B0-4CE2-88AE-D3745D7A9F49}" type="pres">
      <dgm:prSet presAssocID="{E5ADA8B3-A51B-4B69-8A6C-FEEBE7C52A41}" presName="L1TextContainer" presStyleLbl="revTx" presStyleIdx="0" presStyleCnt="3">
        <dgm:presLayoutVars>
          <dgm:chMax val="1"/>
          <dgm:chPref val="1"/>
          <dgm:bulletEnabled val="1"/>
        </dgm:presLayoutVars>
      </dgm:prSet>
      <dgm:spPr/>
    </dgm:pt>
    <dgm:pt modelId="{61639128-1758-4F20-9FBD-0F301C56ECC0}" type="pres">
      <dgm:prSet presAssocID="{E5ADA8B3-A51B-4B69-8A6C-FEEBE7C52A41}" presName="L2TextContainerWrapper" presStyleCnt="0">
        <dgm:presLayoutVars>
          <dgm:chMax val="0"/>
          <dgm:chPref val="0"/>
          <dgm:bulletEnabled val="1"/>
        </dgm:presLayoutVars>
      </dgm:prSet>
      <dgm:spPr/>
    </dgm:pt>
    <dgm:pt modelId="{4865860F-8FC0-42FE-B51C-F93055DEE0DC}" type="pres">
      <dgm:prSet presAssocID="{E5ADA8B3-A51B-4B69-8A6C-FEEBE7C52A41}" presName="L2TextContainer" presStyleLbl="bgAccFollowNode1" presStyleIdx="0" presStyleCnt="3" custScaleY="137227" custLinFactNeighborX="-2630" custLinFactNeighborY="-3785"/>
      <dgm:spPr/>
    </dgm:pt>
    <dgm:pt modelId="{4D91EE00-E88A-4DBF-A06B-C131384B0081}" type="pres">
      <dgm:prSet presAssocID="{E5ADA8B3-A51B-4B69-8A6C-FEEBE7C52A41}" presName="FlexibleEmptyPlaceHolder" presStyleCnt="0"/>
      <dgm:spPr/>
    </dgm:pt>
    <dgm:pt modelId="{54B683C4-560A-4FD2-B521-8E7689E3A35C}" type="pres">
      <dgm:prSet presAssocID="{E5ADA8B3-A51B-4B69-8A6C-FEEBE7C52A41}" presName="ConnectLine" presStyleLbl="alignNode1" presStyleIdx="0" presStyleCnt="3"/>
      <dgm:spPr>
        <a:gradFill rotWithShape="0">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w="6350" cap="flat" cmpd="sng" algn="ctr">
          <a:solidFill>
            <a:schemeClr val="accent3">
              <a:hueOff val="0"/>
              <a:satOff val="0"/>
              <a:lumOff val="0"/>
              <a:alphaOff val="0"/>
            </a:schemeClr>
          </a:solidFill>
          <a:prstDash val="dash"/>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pt>
    <dgm:pt modelId="{0B8A5807-2B54-4D47-9096-3EBC9A7DFCC6}" type="pres">
      <dgm:prSet presAssocID="{E5ADA8B3-A51B-4B69-8A6C-FEEBE7C52A41}" presName="ConnectorPoint" presStyleLbl="fgAcc1" presStyleIdx="0" presStyleCnt="3" custFlipVert="1" custScaleX="30779" custScaleY="499652"/>
      <dgm:spPr>
        <a:solidFill>
          <a:schemeClr val="lt1">
            <a:alpha val="90000"/>
            <a:hueOff val="0"/>
            <a:satOff val="0"/>
            <a:lumOff val="0"/>
            <a:alphaOff val="0"/>
          </a:schemeClr>
        </a:solidFill>
        <a:ln w="9525" cap="flat" cmpd="sng" algn="ctr">
          <a:noFill/>
          <a:prstDash val="solid"/>
        </a:ln>
        <a:effectLst>
          <a:outerShdw blurRad="40000" dist="23000" dir="5400000" rotWithShape="0">
            <a:srgbClr val="000000">
              <a:alpha val="35000"/>
            </a:srgbClr>
          </a:outerShdw>
        </a:effectLst>
      </dgm:spPr>
    </dgm:pt>
    <dgm:pt modelId="{52075732-F2B2-4532-B157-147E4CDE8BEB}" type="pres">
      <dgm:prSet presAssocID="{E5ADA8B3-A51B-4B69-8A6C-FEEBE7C52A41}" presName="EmptyPlaceHolder" presStyleCnt="0"/>
      <dgm:spPr/>
    </dgm:pt>
    <dgm:pt modelId="{B0EDC7A6-8DB1-41D2-BC82-69D801CC9359}" type="pres">
      <dgm:prSet presAssocID="{57A79998-3194-4CEA-89EF-A6CFECBD2407}" presName="spaceBetweenRectangles" presStyleCnt="0"/>
      <dgm:spPr/>
    </dgm:pt>
    <dgm:pt modelId="{6D439B9A-5FA7-4A23-B582-4D851382AAD7}" type="pres">
      <dgm:prSet presAssocID="{061C4DFC-D002-4BC0-8EDA-B04C18E4297B}" presName="composite" presStyleCnt="0"/>
      <dgm:spPr/>
    </dgm:pt>
    <dgm:pt modelId="{40A34C4A-5911-4D11-AA02-1A98BE2E990F}" type="pres">
      <dgm:prSet presAssocID="{061C4DFC-D002-4BC0-8EDA-B04C18E4297B}" presName="L1TextContainer" presStyleLbl="revTx" presStyleIdx="1" presStyleCnt="3" custScaleX="97597" custScaleY="116687">
        <dgm:presLayoutVars>
          <dgm:chMax val="1"/>
          <dgm:chPref val="1"/>
          <dgm:bulletEnabled val="1"/>
        </dgm:presLayoutVars>
      </dgm:prSet>
      <dgm:spPr/>
    </dgm:pt>
    <dgm:pt modelId="{3EB49F04-8D3D-4ABA-99F5-8C28052578BA}" type="pres">
      <dgm:prSet presAssocID="{061C4DFC-D002-4BC0-8EDA-B04C18E4297B}" presName="L2TextContainerWrapper" presStyleCnt="0">
        <dgm:presLayoutVars>
          <dgm:chMax val="0"/>
          <dgm:chPref val="0"/>
          <dgm:bulletEnabled val="1"/>
        </dgm:presLayoutVars>
      </dgm:prSet>
      <dgm:spPr/>
    </dgm:pt>
    <dgm:pt modelId="{82C93845-24FD-4A91-A145-DD9036888EED}" type="pres">
      <dgm:prSet presAssocID="{061C4DFC-D002-4BC0-8EDA-B04C18E4297B}" presName="L2TextContainer" presStyleLbl="bgAccFollowNode1" presStyleIdx="1" presStyleCnt="3" custAng="7444773" custFlipVert="0" custFlipHor="0" custScaleX="27636" custScaleY="107810" custLinFactY="184992" custLinFactNeighborX="44251" custLinFactNeighborY="200000"/>
      <dgm:spPr/>
    </dgm:pt>
    <dgm:pt modelId="{4A38AA68-9F99-46F3-8002-F1C9DD5CE0B2}" type="pres">
      <dgm:prSet presAssocID="{061C4DFC-D002-4BC0-8EDA-B04C18E4297B}" presName="FlexibleEmptyPlaceHolder" presStyleCnt="0"/>
      <dgm:spPr/>
    </dgm:pt>
    <dgm:pt modelId="{1283AACA-1D4D-4994-842A-4655C523B32A}" type="pres">
      <dgm:prSet presAssocID="{061C4DFC-D002-4BC0-8EDA-B04C18E4297B}" presName="ConnectLine" presStyleLbl="alignNode1" presStyleIdx="1" presStyleCnt="3" custFlipVert="0" custFlipHor="1" custSzX="45720" custScaleY="13751"/>
      <dgm:spPr>
        <a:gradFill rotWithShape="0">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w="6350" cap="flat" cmpd="sng" algn="ctr">
          <a:solidFill>
            <a:schemeClr val="accent3">
              <a:hueOff val="0"/>
              <a:satOff val="0"/>
              <a:lumOff val="0"/>
              <a:alphaOff val="0"/>
            </a:schemeClr>
          </a:solidFill>
          <a:prstDash val="dash"/>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pt>
    <dgm:pt modelId="{D715113B-C435-4FAC-9F58-0C4BAD81F555}" type="pres">
      <dgm:prSet presAssocID="{061C4DFC-D002-4BC0-8EDA-B04C18E4297B}" presName="ConnectorPoint" presStyleLbl="fgAcc1" presStyleIdx="1" presStyleCnt="3"/>
      <dgm:spPr>
        <a:solidFill>
          <a:schemeClr val="lt1">
            <a:alpha val="90000"/>
            <a:hueOff val="0"/>
            <a:satOff val="0"/>
            <a:lumOff val="0"/>
            <a:alphaOff val="0"/>
          </a:schemeClr>
        </a:solidFill>
        <a:ln w="9525" cap="flat" cmpd="sng" algn="ctr">
          <a:noFill/>
          <a:prstDash val="solid"/>
        </a:ln>
        <a:effectLst>
          <a:outerShdw blurRad="40000" dist="23000" dir="5400000" rotWithShape="0">
            <a:srgbClr val="000000">
              <a:alpha val="35000"/>
            </a:srgbClr>
          </a:outerShdw>
        </a:effectLst>
      </dgm:spPr>
    </dgm:pt>
    <dgm:pt modelId="{88324561-70D3-43E3-A85E-6486CC5394B1}" type="pres">
      <dgm:prSet presAssocID="{061C4DFC-D002-4BC0-8EDA-B04C18E4297B}" presName="EmptyPlaceHolder" presStyleCnt="0"/>
      <dgm:spPr/>
    </dgm:pt>
    <dgm:pt modelId="{22841DFB-BCF8-4015-807D-4FAC9155857A}" type="pres">
      <dgm:prSet presAssocID="{8D8A7E8E-890B-43BA-AC4F-7B4930D0AABD}" presName="spaceBetweenRectangles" presStyleCnt="0"/>
      <dgm:spPr/>
    </dgm:pt>
    <dgm:pt modelId="{6A110E4F-FD03-484F-96D7-522B3694CE46}" type="pres">
      <dgm:prSet presAssocID="{6E283691-216D-423F-B749-A67B3E52624C}" presName="composite" presStyleCnt="0"/>
      <dgm:spPr/>
    </dgm:pt>
    <dgm:pt modelId="{1860E42D-ACD5-483E-9040-19CC2536A0C5}" type="pres">
      <dgm:prSet presAssocID="{6E283691-216D-423F-B749-A67B3E52624C}" presName="L1TextContainer" presStyleLbl="revTx" presStyleIdx="2" presStyleCnt="3">
        <dgm:presLayoutVars>
          <dgm:chMax val="1"/>
          <dgm:chPref val="1"/>
          <dgm:bulletEnabled val="1"/>
        </dgm:presLayoutVars>
      </dgm:prSet>
      <dgm:spPr/>
    </dgm:pt>
    <dgm:pt modelId="{8E39E2BA-9F7A-4821-8576-1EA23358C88A}" type="pres">
      <dgm:prSet presAssocID="{6E283691-216D-423F-B749-A67B3E52624C}" presName="L2TextContainerWrapper" presStyleCnt="0">
        <dgm:presLayoutVars>
          <dgm:chMax val="0"/>
          <dgm:chPref val="0"/>
          <dgm:bulletEnabled val="1"/>
        </dgm:presLayoutVars>
      </dgm:prSet>
      <dgm:spPr/>
    </dgm:pt>
    <dgm:pt modelId="{046DEB00-7018-4C88-834F-EACB1CCA0079}" type="pres">
      <dgm:prSet presAssocID="{6E283691-216D-423F-B749-A67B3E52624C}" presName="L2TextContainer" presStyleLbl="bgAccFollowNode1" presStyleIdx="2" presStyleCnt="3" custScaleY="127402" custLinFactNeighborX="804" custLinFactNeighborY="-1330"/>
      <dgm:spPr/>
    </dgm:pt>
    <dgm:pt modelId="{1B7EDDE4-C38C-4959-8F82-036D36A6B829}" type="pres">
      <dgm:prSet presAssocID="{6E283691-216D-423F-B749-A67B3E52624C}" presName="FlexibleEmptyPlaceHolder" presStyleCnt="0"/>
      <dgm:spPr/>
    </dgm:pt>
    <dgm:pt modelId="{327DD7D1-2649-4DCE-A835-1BD9A0C8715B}" type="pres">
      <dgm:prSet presAssocID="{6E283691-216D-423F-B749-A67B3E52624C}" presName="ConnectLine" presStyleLbl="alignNode1" presStyleIdx="2" presStyleCnt="3"/>
      <dgm:spPr>
        <a:gradFill rotWithShape="0">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w="6350" cap="flat" cmpd="sng" algn="ctr">
          <a:solidFill>
            <a:schemeClr val="accent3">
              <a:hueOff val="0"/>
              <a:satOff val="0"/>
              <a:lumOff val="0"/>
              <a:alphaOff val="0"/>
            </a:schemeClr>
          </a:solidFill>
          <a:prstDash val="dash"/>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pt>
    <dgm:pt modelId="{869EEBF3-D49D-4CDC-A6DD-95442E65AA04}" type="pres">
      <dgm:prSet presAssocID="{6E283691-216D-423F-B749-A67B3E52624C}" presName="ConnectorPoint" presStyleLbl="fgAcc1" presStyleIdx="2" presStyleCnt="3" custLinFactNeighborX="-40147" custLinFactNeighborY="28688"/>
      <dgm:spPr>
        <a:solidFill>
          <a:schemeClr val="lt1">
            <a:alpha val="90000"/>
            <a:hueOff val="0"/>
            <a:satOff val="0"/>
            <a:lumOff val="0"/>
            <a:alphaOff val="0"/>
          </a:schemeClr>
        </a:solidFill>
        <a:ln w="9525" cap="flat" cmpd="sng" algn="ctr">
          <a:noFill/>
          <a:prstDash val="solid"/>
        </a:ln>
        <a:effectLst>
          <a:outerShdw blurRad="40000" dist="23000" dir="5400000" rotWithShape="0">
            <a:srgbClr val="000000">
              <a:alpha val="35000"/>
            </a:srgbClr>
          </a:outerShdw>
        </a:effectLst>
      </dgm:spPr>
    </dgm:pt>
    <dgm:pt modelId="{827B6AF2-9506-4435-8D0C-78C94162E315}" type="pres">
      <dgm:prSet presAssocID="{6E283691-216D-423F-B749-A67B3E52624C}" presName="EmptyPlaceHolder" presStyleCnt="0"/>
      <dgm:spPr/>
    </dgm:pt>
  </dgm:ptLst>
  <dgm:cxnLst>
    <dgm:cxn modelId="{D945BB05-56C9-4E35-B83E-2596D0828D4E}" type="presOf" srcId="{50575C87-81A3-49E5-8C36-8DF01242FC69}" destId="{4865860F-8FC0-42FE-B51C-F93055DEE0DC}" srcOrd="0" destOrd="1" presId="urn:microsoft.com/office/officeart/2017/3/layout/HorizontalPathTimeline"/>
    <dgm:cxn modelId="{AF8F1006-6D37-4C8D-8702-EA648179F99A}" type="presOf" srcId="{983B95EB-9FDC-48C8-A69A-EFAF40C91118}" destId="{4865860F-8FC0-42FE-B51C-F93055DEE0DC}" srcOrd="0" destOrd="2" presId="urn:microsoft.com/office/officeart/2017/3/layout/HorizontalPathTimeline"/>
    <dgm:cxn modelId="{C7D77806-E5F5-4BD6-97BB-6540BB50A7D2}" srcId="{6E283691-216D-423F-B749-A67B3E52624C}" destId="{D0189395-4039-4FA7-BE61-ACF0456D95F6}" srcOrd="1" destOrd="0" parTransId="{46EECD6C-D2B8-4D62-8D6A-040E79E5109C}" sibTransId="{9798DEE8-5916-4F00-AE87-93750A2D136F}"/>
    <dgm:cxn modelId="{C907E92A-0A46-4388-B8B7-38D0CF1B1DDF}" srcId="{56593B60-6A6E-43F0-AE09-7B2A97F93796}" destId="{061C4DFC-D002-4BC0-8EDA-B04C18E4297B}" srcOrd="1" destOrd="0" parTransId="{72F865C8-A31F-4CEE-B1A1-E2BEED46F74A}" sibTransId="{8D8A7E8E-890B-43BA-AC4F-7B4930D0AABD}"/>
    <dgm:cxn modelId="{FD968838-1A82-423F-A9F3-8C7A1D6DE08E}" type="presOf" srcId="{061C4DFC-D002-4BC0-8EDA-B04C18E4297B}" destId="{40A34C4A-5911-4D11-AA02-1A98BE2E990F}" srcOrd="0" destOrd="0" presId="urn:microsoft.com/office/officeart/2017/3/layout/HorizontalPathTimeline"/>
    <dgm:cxn modelId="{F2A3D343-2E18-4ED7-8CBC-A8B6BCCF8BB5}" srcId="{E5ADA8B3-A51B-4B69-8A6C-FEEBE7C52A41}" destId="{983B95EB-9FDC-48C8-A69A-EFAF40C91118}" srcOrd="2" destOrd="0" parTransId="{4D05F136-FD5D-4688-8351-C806B797A65C}" sibTransId="{5599A300-CD68-444F-A813-3E8DBC9C97EC}"/>
    <dgm:cxn modelId="{E1F35C4C-9D8B-4837-B156-E4B03CF52723}" srcId="{E5ADA8B3-A51B-4B69-8A6C-FEEBE7C52A41}" destId="{50575C87-81A3-49E5-8C36-8DF01242FC69}" srcOrd="1" destOrd="0" parTransId="{2CD9C5D0-59DF-4FDE-B36B-330CCB0ABF09}" sibTransId="{DD05CA83-CE78-4E9B-ACD2-0CB41CD6C21D}"/>
    <dgm:cxn modelId="{7DB07A58-C723-4EF1-A00F-EF5906C490FA}" srcId="{56593B60-6A6E-43F0-AE09-7B2A97F93796}" destId="{6E283691-216D-423F-B749-A67B3E52624C}" srcOrd="2" destOrd="0" parTransId="{1F30B326-8BBA-4CBE-AE29-88D89EE2BD25}" sibTransId="{3323BDF3-29A2-484B-AA52-5867E4AC8CC3}"/>
    <dgm:cxn modelId="{AC91F178-32E0-4781-A03B-D9B876660268}" type="presOf" srcId="{E5ADA8B3-A51B-4B69-8A6C-FEEBE7C52A41}" destId="{4E649991-63B0-4CE2-88AE-D3745D7A9F49}" srcOrd="0" destOrd="0" presId="urn:microsoft.com/office/officeart/2017/3/layout/HorizontalPathTimeline"/>
    <dgm:cxn modelId="{D974D37F-D5AD-4052-9B6E-08C076375E95}" srcId="{6E283691-216D-423F-B749-A67B3E52624C}" destId="{38902448-F9BC-448E-AA40-8C36707C415D}" srcOrd="0" destOrd="0" parTransId="{212B9E80-B506-498C-88B6-9B77E40DA04E}" sibTransId="{BB1EB5A3-4B44-4815-AB01-00D9C229EC6F}"/>
    <dgm:cxn modelId="{EAE48280-EB55-4E4A-BE32-5985B1A3B651}" type="presOf" srcId="{38902448-F9BC-448E-AA40-8C36707C415D}" destId="{046DEB00-7018-4C88-834F-EACB1CCA0079}" srcOrd="0" destOrd="0" presId="urn:microsoft.com/office/officeart/2017/3/layout/HorizontalPathTimeline"/>
    <dgm:cxn modelId="{9EBAF8A3-8FEC-495D-82C9-5A2B8B45AE06}" srcId="{E5ADA8B3-A51B-4B69-8A6C-FEEBE7C52A41}" destId="{021EDCE7-2EA9-43AB-A701-1B774F637A41}" srcOrd="0" destOrd="0" parTransId="{F2D5A9BA-4A0B-4E1F-9090-AF7184E7E183}" sibTransId="{C2DB79AA-717A-478B-BD61-E39AC459B27E}"/>
    <dgm:cxn modelId="{F7BE1EA6-E2B8-45D4-8A89-40E9F29B8167}" type="presOf" srcId="{021EDCE7-2EA9-43AB-A701-1B774F637A41}" destId="{4865860F-8FC0-42FE-B51C-F93055DEE0DC}" srcOrd="0" destOrd="0" presId="urn:microsoft.com/office/officeart/2017/3/layout/HorizontalPathTimeline"/>
    <dgm:cxn modelId="{F10206A7-8AD0-4ED9-A0F6-1E02D4B9A8DC}" type="presOf" srcId="{6E283691-216D-423F-B749-A67B3E52624C}" destId="{1860E42D-ACD5-483E-9040-19CC2536A0C5}" srcOrd="0" destOrd="0" presId="urn:microsoft.com/office/officeart/2017/3/layout/HorizontalPathTimeline"/>
    <dgm:cxn modelId="{0E31E4C0-E0E1-4C6B-B46B-CC51301E5B10}" srcId="{56593B60-6A6E-43F0-AE09-7B2A97F93796}" destId="{E5ADA8B3-A51B-4B69-8A6C-FEEBE7C52A41}" srcOrd="0" destOrd="0" parTransId="{27E31472-E449-4494-B223-4BA728985DBF}" sibTransId="{57A79998-3194-4CEA-89EF-A6CFECBD2407}"/>
    <dgm:cxn modelId="{DCF558EA-2652-4553-9FAE-E732D3E4A9D6}" type="presOf" srcId="{D0189395-4039-4FA7-BE61-ACF0456D95F6}" destId="{046DEB00-7018-4C88-834F-EACB1CCA0079}" srcOrd="0" destOrd="1" presId="urn:microsoft.com/office/officeart/2017/3/layout/HorizontalPathTimeline"/>
    <dgm:cxn modelId="{BB14B8F7-639F-4C78-9008-3E4187B78262}" type="presOf" srcId="{56593B60-6A6E-43F0-AE09-7B2A97F93796}" destId="{22266B65-C216-4F31-9A62-C091CD29AE02}" srcOrd="0" destOrd="0" presId="urn:microsoft.com/office/officeart/2017/3/layout/HorizontalPathTimeline"/>
    <dgm:cxn modelId="{5B5939A4-E29C-4C1B-92C4-153B3B53CDA8}" type="presParOf" srcId="{22266B65-C216-4F31-9A62-C091CD29AE02}" destId="{8A323020-CCEC-4781-886A-F08CFD9FAE9F}" srcOrd="0" destOrd="0" presId="urn:microsoft.com/office/officeart/2017/3/layout/HorizontalPathTimeline"/>
    <dgm:cxn modelId="{D26B0B9D-7ED2-4A3B-9A51-F0AB340D8E98}" type="presParOf" srcId="{22266B65-C216-4F31-9A62-C091CD29AE02}" destId="{DFC064CB-F054-49CE-9AA4-D4B36D825A44}" srcOrd="1" destOrd="0" presId="urn:microsoft.com/office/officeart/2017/3/layout/HorizontalPathTimeline"/>
    <dgm:cxn modelId="{D730B512-4B44-49DB-8E54-69A74E2411EE}" type="presParOf" srcId="{DFC064CB-F054-49CE-9AA4-D4B36D825A44}" destId="{289BCABC-0E14-401A-96E3-4757A8F186D2}" srcOrd="0" destOrd="0" presId="urn:microsoft.com/office/officeart/2017/3/layout/HorizontalPathTimeline"/>
    <dgm:cxn modelId="{7DD53D32-DB42-4525-BC3E-1E3AB66F5C4E}" type="presParOf" srcId="{289BCABC-0E14-401A-96E3-4757A8F186D2}" destId="{4E649991-63B0-4CE2-88AE-D3745D7A9F49}" srcOrd="0" destOrd="0" presId="urn:microsoft.com/office/officeart/2017/3/layout/HorizontalPathTimeline"/>
    <dgm:cxn modelId="{946486C4-6459-4554-81BE-42949840E9BE}" type="presParOf" srcId="{289BCABC-0E14-401A-96E3-4757A8F186D2}" destId="{61639128-1758-4F20-9FBD-0F301C56ECC0}" srcOrd="1" destOrd="0" presId="urn:microsoft.com/office/officeart/2017/3/layout/HorizontalPathTimeline"/>
    <dgm:cxn modelId="{7D565D29-2733-4AF1-B534-8FD4AA141653}" type="presParOf" srcId="{61639128-1758-4F20-9FBD-0F301C56ECC0}" destId="{4865860F-8FC0-42FE-B51C-F93055DEE0DC}" srcOrd="0" destOrd="0" presId="urn:microsoft.com/office/officeart/2017/3/layout/HorizontalPathTimeline"/>
    <dgm:cxn modelId="{875BB9C0-F4F0-4C07-B0B1-81D5F136E507}" type="presParOf" srcId="{61639128-1758-4F20-9FBD-0F301C56ECC0}" destId="{4D91EE00-E88A-4DBF-A06B-C131384B0081}" srcOrd="1" destOrd="0" presId="urn:microsoft.com/office/officeart/2017/3/layout/HorizontalPathTimeline"/>
    <dgm:cxn modelId="{FA808429-F646-403F-B15C-2B83BCCED9F8}" type="presParOf" srcId="{289BCABC-0E14-401A-96E3-4757A8F186D2}" destId="{54B683C4-560A-4FD2-B521-8E7689E3A35C}" srcOrd="2" destOrd="0" presId="urn:microsoft.com/office/officeart/2017/3/layout/HorizontalPathTimeline"/>
    <dgm:cxn modelId="{A18AB8A2-5645-4915-BE65-F78BBC7EC863}" type="presParOf" srcId="{289BCABC-0E14-401A-96E3-4757A8F186D2}" destId="{0B8A5807-2B54-4D47-9096-3EBC9A7DFCC6}" srcOrd="3" destOrd="0" presId="urn:microsoft.com/office/officeart/2017/3/layout/HorizontalPathTimeline"/>
    <dgm:cxn modelId="{52BD27EA-F2ED-412E-961F-D37BAE3E31DE}" type="presParOf" srcId="{289BCABC-0E14-401A-96E3-4757A8F186D2}" destId="{52075732-F2B2-4532-B157-147E4CDE8BEB}" srcOrd="4" destOrd="0" presId="urn:microsoft.com/office/officeart/2017/3/layout/HorizontalPathTimeline"/>
    <dgm:cxn modelId="{A179D73D-4ED5-404A-AB2F-0E2D10D5AD4D}" type="presParOf" srcId="{DFC064CB-F054-49CE-9AA4-D4B36D825A44}" destId="{B0EDC7A6-8DB1-41D2-BC82-69D801CC9359}" srcOrd="1" destOrd="0" presId="urn:microsoft.com/office/officeart/2017/3/layout/HorizontalPathTimeline"/>
    <dgm:cxn modelId="{6B97891A-8450-42FC-801E-4DABADA01728}" type="presParOf" srcId="{DFC064CB-F054-49CE-9AA4-D4B36D825A44}" destId="{6D439B9A-5FA7-4A23-B582-4D851382AAD7}" srcOrd="2" destOrd="0" presId="urn:microsoft.com/office/officeart/2017/3/layout/HorizontalPathTimeline"/>
    <dgm:cxn modelId="{9265BA5C-A187-4EB9-88C1-DBA437269EE1}" type="presParOf" srcId="{6D439B9A-5FA7-4A23-B582-4D851382AAD7}" destId="{40A34C4A-5911-4D11-AA02-1A98BE2E990F}" srcOrd="0" destOrd="0" presId="urn:microsoft.com/office/officeart/2017/3/layout/HorizontalPathTimeline"/>
    <dgm:cxn modelId="{840F56C1-D06C-4580-B05C-76BF3309B612}" type="presParOf" srcId="{6D439B9A-5FA7-4A23-B582-4D851382AAD7}" destId="{3EB49F04-8D3D-4ABA-99F5-8C28052578BA}" srcOrd="1" destOrd="0" presId="urn:microsoft.com/office/officeart/2017/3/layout/HorizontalPathTimeline"/>
    <dgm:cxn modelId="{38D02348-D020-43C9-A925-929226658B66}" type="presParOf" srcId="{3EB49F04-8D3D-4ABA-99F5-8C28052578BA}" destId="{82C93845-24FD-4A91-A145-DD9036888EED}" srcOrd="0" destOrd="0" presId="urn:microsoft.com/office/officeart/2017/3/layout/HorizontalPathTimeline"/>
    <dgm:cxn modelId="{98A994EC-3586-4E04-B7C8-DA35BD53B9D2}" type="presParOf" srcId="{3EB49F04-8D3D-4ABA-99F5-8C28052578BA}" destId="{4A38AA68-9F99-46F3-8002-F1C9DD5CE0B2}" srcOrd="1" destOrd="0" presId="urn:microsoft.com/office/officeart/2017/3/layout/HorizontalPathTimeline"/>
    <dgm:cxn modelId="{5D949520-B80F-435D-963A-5D227373864B}" type="presParOf" srcId="{6D439B9A-5FA7-4A23-B582-4D851382AAD7}" destId="{1283AACA-1D4D-4994-842A-4655C523B32A}" srcOrd="2" destOrd="0" presId="urn:microsoft.com/office/officeart/2017/3/layout/HorizontalPathTimeline"/>
    <dgm:cxn modelId="{9310A242-17B8-402B-82F7-0BE65C3B1AD7}" type="presParOf" srcId="{6D439B9A-5FA7-4A23-B582-4D851382AAD7}" destId="{D715113B-C435-4FAC-9F58-0C4BAD81F555}" srcOrd="3" destOrd="0" presId="urn:microsoft.com/office/officeart/2017/3/layout/HorizontalPathTimeline"/>
    <dgm:cxn modelId="{CFD48A42-44CF-4006-A308-06AE78F361A8}" type="presParOf" srcId="{6D439B9A-5FA7-4A23-B582-4D851382AAD7}" destId="{88324561-70D3-43E3-A85E-6486CC5394B1}" srcOrd="4" destOrd="0" presId="urn:microsoft.com/office/officeart/2017/3/layout/HorizontalPathTimeline"/>
    <dgm:cxn modelId="{311979DF-0665-4AD1-920E-E22EF127C7DA}" type="presParOf" srcId="{DFC064CB-F054-49CE-9AA4-D4B36D825A44}" destId="{22841DFB-BCF8-4015-807D-4FAC9155857A}" srcOrd="3" destOrd="0" presId="urn:microsoft.com/office/officeart/2017/3/layout/HorizontalPathTimeline"/>
    <dgm:cxn modelId="{4F685D68-EFED-43DC-A43D-E4B81F599B8A}" type="presParOf" srcId="{DFC064CB-F054-49CE-9AA4-D4B36D825A44}" destId="{6A110E4F-FD03-484F-96D7-522B3694CE46}" srcOrd="4" destOrd="0" presId="urn:microsoft.com/office/officeart/2017/3/layout/HorizontalPathTimeline"/>
    <dgm:cxn modelId="{66C2E314-AE49-4117-933E-C25582652D49}" type="presParOf" srcId="{6A110E4F-FD03-484F-96D7-522B3694CE46}" destId="{1860E42D-ACD5-483E-9040-19CC2536A0C5}" srcOrd="0" destOrd="0" presId="urn:microsoft.com/office/officeart/2017/3/layout/HorizontalPathTimeline"/>
    <dgm:cxn modelId="{EF2E16D1-220B-4AAB-B871-76625B7EB4BA}" type="presParOf" srcId="{6A110E4F-FD03-484F-96D7-522B3694CE46}" destId="{8E39E2BA-9F7A-4821-8576-1EA23358C88A}" srcOrd="1" destOrd="0" presId="urn:microsoft.com/office/officeart/2017/3/layout/HorizontalPathTimeline"/>
    <dgm:cxn modelId="{7D10ADF3-A843-4858-95EE-A3EBC3C978A0}" type="presParOf" srcId="{8E39E2BA-9F7A-4821-8576-1EA23358C88A}" destId="{046DEB00-7018-4C88-834F-EACB1CCA0079}" srcOrd="0" destOrd="0" presId="urn:microsoft.com/office/officeart/2017/3/layout/HorizontalPathTimeline"/>
    <dgm:cxn modelId="{4DB5B27B-676D-45BF-987E-60E76B649478}" type="presParOf" srcId="{8E39E2BA-9F7A-4821-8576-1EA23358C88A}" destId="{1B7EDDE4-C38C-4959-8F82-036D36A6B829}" srcOrd="1" destOrd="0" presId="urn:microsoft.com/office/officeart/2017/3/layout/HorizontalPathTimeline"/>
    <dgm:cxn modelId="{6D4882CE-4974-449B-AE38-2AAA11D014E5}" type="presParOf" srcId="{6A110E4F-FD03-484F-96D7-522B3694CE46}" destId="{327DD7D1-2649-4DCE-A835-1BD9A0C8715B}" srcOrd="2" destOrd="0" presId="urn:microsoft.com/office/officeart/2017/3/layout/HorizontalPathTimeline"/>
    <dgm:cxn modelId="{72EBEB66-17ED-460F-B2BE-3C8AA645E923}" type="presParOf" srcId="{6A110E4F-FD03-484F-96D7-522B3694CE46}" destId="{869EEBF3-D49D-4CDC-A6DD-95442E65AA04}" srcOrd="3" destOrd="0" presId="urn:microsoft.com/office/officeart/2017/3/layout/HorizontalPathTimeline"/>
    <dgm:cxn modelId="{6A42EBBC-B7E9-42FA-B67C-920EBACBADD2}" type="presParOf" srcId="{6A110E4F-FD03-484F-96D7-522B3694CE46}" destId="{827B6AF2-9506-4435-8D0C-78C94162E315}" srcOrd="4" destOrd="0" presId="urn:microsoft.com/office/officeart/2017/3/layout/HorizontalPath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6593B60-6A6E-43F0-AE09-7B2A97F93796}" type="doc">
      <dgm:prSet loTypeId="urn:microsoft.com/office/officeart/2017/3/layout/HorizontalPathTimeline" loCatId="process" qsTypeId="urn:microsoft.com/office/officeart/2005/8/quickstyle/simple5" qsCatId="simple" csTypeId="urn:microsoft.com/office/officeart/2005/8/colors/accent3_2" csCatId="accent3" phldr="1"/>
      <dgm:spPr/>
      <dgm:t>
        <a:bodyPr/>
        <a:lstStyle/>
        <a:p>
          <a:endParaRPr lang="en-US"/>
        </a:p>
      </dgm:t>
    </dgm:pt>
    <dgm:pt modelId="{E5ADA8B3-A51B-4B69-8A6C-FEEBE7C52A41}">
      <dgm:prSet/>
      <dgm:spPr/>
      <dgm:t>
        <a:bodyPr/>
        <a:lstStyle/>
        <a:p>
          <a:pPr>
            <a:defRPr b="1"/>
          </a:pPr>
          <a:r>
            <a:rPr lang="en-US" dirty="0"/>
            <a:t>Partnerships (National, Subnational and local Level)</a:t>
          </a:r>
        </a:p>
      </dgm:t>
    </dgm:pt>
    <dgm:pt modelId="{27E31472-E449-4494-B223-4BA728985DBF}" type="parTrans" cxnId="{0E31E4C0-E0E1-4C6B-B46B-CC51301E5B10}">
      <dgm:prSet/>
      <dgm:spPr/>
      <dgm:t>
        <a:bodyPr/>
        <a:lstStyle/>
        <a:p>
          <a:endParaRPr lang="en-US"/>
        </a:p>
      </dgm:t>
    </dgm:pt>
    <dgm:pt modelId="{57A79998-3194-4CEA-89EF-A6CFECBD2407}" type="sibTrans" cxnId="{0E31E4C0-E0E1-4C6B-B46B-CC51301E5B10}">
      <dgm:prSet/>
      <dgm:spPr/>
      <dgm:t>
        <a:bodyPr/>
        <a:lstStyle/>
        <a:p>
          <a:endParaRPr lang="en-US"/>
        </a:p>
      </dgm:t>
    </dgm:pt>
    <dgm:pt modelId="{021EDCE7-2EA9-43AB-A701-1B774F637A41}">
      <dgm:prSet custT="1"/>
      <dgm:spPr/>
      <dgm:t>
        <a:bodyPr/>
        <a:lstStyle/>
        <a:p>
          <a:endParaRPr lang="en-US" sz="1800" b="1" dirty="0">
            <a:solidFill>
              <a:srgbClr val="0070C0"/>
            </a:solidFill>
          </a:endParaRPr>
        </a:p>
        <a:p>
          <a:r>
            <a:rPr lang="en-US" sz="1600" b="1" dirty="0">
              <a:solidFill>
                <a:srgbClr val="0070C0"/>
              </a:solidFill>
            </a:rPr>
            <a:t>Partnerships among governments, the business sector, civil society, and other players at national and subnational levels.</a:t>
          </a:r>
        </a:p>
      </dgm:t>
    </dgm:pt>
    <dgm:pt modelId="{F2D5A9BA-4A0B-4E1F-9090-AF7184E7E183}" type="parTrans" cxnId="{9EBAF8A3-8FEC-495D-82C9-5A2B8B45AE06}">
      <dgm:prSet/>
      <dgm:spPr/>
      <dgm:t>
        <a:bodyPr/>
        <a:lstStyle/>
        <a:p>
          <a:endParaRPr lang="en-US"/>
        </a:p>
      </dgm:t>
    </dgm:pt>
    <dgm:pt modelId="{C2DB79AA-717A-478B-BD61-E39AC459B27E}" type="sibTrans" cxnId="{9EBAF8A3-8FEC-495D-82C9-5A2B8B45AE06}">
      <dgm:prSet/>
      <dgm:spPr/>
      <dgm:t>
        <a:bodyPr/>
        <a:lstStyle/>
        <a:p>
          <a:endParaRPr lang="en-US"/>
        </a:p>
      </dgm:t>
    </dgm:pt>
    <dgm:pt modelId="{6E283691-216D-423F-B749-A67B3E52624C}">
      <dgm:prSet/>
      <dgm:spPr/>
      <dgm:t>
        <a:bodyPr/>
        <a:lstStyle/>
        <a:p>
          <a:pPr>
            <a:defRPr b="1"/>
          </a:pPr>
          <a:r>
            <a:rPr lang="en-US" dirty="0" err="1"/>
            <a:t>DPoA</a:t>
          </a:r>
          <a:r>
            <a:rPr lang="en-US" dirty="0"/>
            <a:t> Localization</a:t>
          </a:r>
        </a:p>
      </dgm:t>
    </dgm:pt>
    <dgm:pt modelId="{1F30B326-8BBA-4CBE-AE29-88D89EE2BD25}" type="parTrans" cxnId="{7DB07A58-C723-4EF1-A00F-EF5906C490FA}">
      <dgm:prSet/>
      <dgm:spPr/>
      <dgm:t>
        <a:bodyPr/>
        <a:lstStyle/>
        <a:p>
          <a:endParaRPr lang="en-US"/>
        </a:p>
      </dgm:t>
    </dgm:pt>
    <dgm:pt modelId="{3323BDF3-29A2-484B-AA52-5867E4AC8CC3}" type="sibTrans" cxnId="{7DB07A58-C723-4EF1-A00F-EF5906C490FA}">
      <dgm:prSet/>
      <dgm:spPr/>
      <dgm:t>
        <a:bodyPr/>
        <a:lstStyle/>
        <a:p>
          <a:endParaRPr lang="en-US"/>
        </a:p>
      </dgm:t>
    </dgm:pt>
    <dgm:pt modelId="{38902448-F9BC-448E-AA40-8C36707C415D}">
      <dgm:prSet custT="1"/>
      <dgm:spPr/>
      <dgm:t>
        <a:bodyPr/>
        <a:lstStyle/>
        <a:p>
          <a:r>
            <a:rPr lang="en-US" sz="1600" b="1" dirty="0">
              <a:solidFill>
                <a:schemeClr val="tx1"/>
              </a:solidFill>
            </a:rPr>
            <a:t>To further encourage better territorial cohesiveness, more </a:t>
          </a:r>
          <a:r>
            <a:rPr lang="en-US" sz="1600" b="1" dirty="0">
              <a:solidFill>
                <a:srgbClr val="0070C0"/>
              </a:solidFill>
            </a:rPr>
            <a:t>integration between urban and rural areas must be encouraged. </a:t>
          </a:r>
        </a:p>
      </dgm:t>
    </dgm:pt>
    <dgm:pt modelId="{212B9E80-B506-498C-88B6-9B77E40DA04E}" type="parTrans" cxnId="{D974D37F-D5AD-4052-9B6E-08C076375E95}">
      <dgm:prSet/>
      <dgm:spPr/>
      <dgm:t>
        <a:bodyPr/>
        <a:lstStyle/>
        <a:p>
          <a:endParaRPr lang="en-US"/>
        </a:p>
      </dgm:t>
    </dgm:pt>
    <dgm:pt modelId="{BB1EB5A3-4B44-4815-AB01-00D9C229EC6F}" type="sibTrans" cxnId="{D974D37F-D5AD-4052-9B6E-08C076375E95}">
      <dgm:prSet/>
      <dgm:spPr/>
      <dgm:t>
        <a:bodyPr/>
        <a:lstStyle/>
        <a:p>
          <a:endParaRPr lang="en-US"/>
        </a:p>
      </dgm:t>
    </dgm:pt>
    <dgm:pt modelId="{983B95EB-9FDC-48C8-A69A-EFAF40C91118}">
      <dgm:prSet custT="1"/>
      <dgm:spPr/>
      <dgm:t>
        <a:bodyPr/>
        <a:lstStyle/>
        <a:p>
          <a:endParaRPr lang="en-US" sz="1800" b="1" dirty="0">
            <a:solidFill>
              <a:srgbClr val="FF0066"/>
            </a:solidFill>
          </a:endParaRPr>
        </a:p>
      </dgm:t>
    </dgm:pt>
    <dgm:pt modelId="{4D05F136-FD5D-4688-8351-C806B797A65C}" type="parTrans" cxnId="{F2A3D343-2E18-4ED7-8CBC-A8B6BCCF8BB5}">
      <dgm:prSet/>
      <dgm:spPr/>
      <dgm:t>
        <a:bodyPr/>
        <a:lstStyle/>
        <a:p>
          <a:endParaRPr lang="en-US"/>
        </a:p>
      </dgm:t>
    </dgm:pt>
    <dgm:pt modelId="{5599A300-CD68-444F-A813-3E8DBC9C97EC}" type="sibTrans" cxnId="{F2A3D343-2E18-4ED7-8CBC-A8B6BCCF8BB5}">
      <dgm:prSet/>
      <dgm:spPr/>
      <dgm:t>
        <a:bodyPr/>
        <a:lstStyle/>
        <a:p>
          <a:endParaRPr lang="en-US"/>
        </a:p>
      </dgm:t>
    </dgm:pt>
    <dgm:pt modelId="{061C4DFC-D002-4BC0-8EDA-B04C18E4297B}">
      <dgm:prSet/>
      <dgm:spPr/>
      <dgm:t>
        <a:bodyPr/>
        <a:lstStyle/>
        <a:p>
          <a:pPr>
            <a:defRPr b="1"/>
          </a:pPr>
          <a:endParaRPr lang="en-US" dirty="0"/>
        </a:p>
      </dgm:t>
    </dgm:pt>
    <dgm:pt modelId="{8D8A7E8E-890B-43BA-AC4F-7B4930D0AABD}" type="sibTrans" cxnId="{C907E92A-0A46-4388-B8B7-38D0CF1B1DDF}">
      <dgm:prSet/>
      <dgm:spPr/>
      <dgm:t>
        <a:bodyPr/>
        <a:lstStyle/>
        <a:p>
          <a:endParaRPr lang="en-US"/>
        </a:p>
      </dgm:t>
    </dgm:pt>
    <dgm:pt modelId="{72F865C8-A31F-4CEE-B1A1-E2BEED46F74A}" type="parTrans" cxnId="{C907E92A-0A46-4388-B8B7-38D0CF1B1DDF}">
      <dgm:prSet/>
      <dgm:spPr/>
      <dgm:t>
        <a:bodyPr/>
        <a:lstStyle/>
        <a:p>
          <a:endParaRPr lang="en-US"/>
        </a:p>
      </dgm:t>
    </dgm:pt>
    <dgm:pt modelId="{50575C87-81A3-49E5-8C36-8DF01242FC69}">
      <dgm:prSet custT="1"/>
      <dgm:spPr/>
      <dgm:t>
        <a:bodyPr/>
        <a:lstStyle/>
        <a:p>
          <a:endParaRPr lang="en-US" sz="1600" b="1" dirty="0">
            <a:solidFill>
              <a:srgbClr val="0070C0"/>
            </a:solidFill>
          </a:endParaRPr>
        </a:p>
      </dgm:t>
    </dgm:pt>
    <dgm:pt modelId="{2CD9C5D0-59DF-4FDE-B36B-330CCB0ABF09}" type="parTrans" cxnId="{E1F35C4C-9D8B-4837-B156-E4B03CF52723}">
      <dgm:prSet/>
      <dgm:spPr/>
      <dgm:t>
        <a:bodyPr/>
        <a:lstStyle/>
        <a:p>
          <a:endParaRPr lang="en-US"/>
        </a:p>
      </dgm:t>
    </dgm:pt>
    <dgm:pt modelId="{DD05CA83-CE78-4E9B-ACD2-0CB41CD6C21D}" type="sibTrans" cxnId="{E1F35C4C-9D8B-4837-B156-E4B03CF52723}">
      <dgm:prSet/>
      <dgm:spPr/>
      <dgm:t>
        <a:bodyPr/>
        <a:lstStyle/>
        <a:p>
          <a:endParaRPr lang="en-US"/>
        </a:p>
      </dgm:t>
    </dgm:pt>
    <dgm:pt modelId="{9144CD02-5605-4080-B29D-837F1ECFBBB6}">
      <dgm:prSet custT="1"/>
      <dgm:spPr/>
      <dgm:t>
        <a:bodyPr/>
        <a:lstStyle/>
        <a:p>
          <a:endParaRPr lang="en-US" sz="1600" b="1" dirty="0">
            <a:solidFill>
              <a:srgbClr val="0070C0"/>
            </a:solidFill>
          </a:endParaRPr>
        </a:p>
      </dgm:t>
    </dgm:pt>
    <dgm:pt modelId="{82AE49BC-DA52-492C-A475-7E96DD46F6DE}" type="parTrans" cxnId="{EDF4B114-D0E1-43D1-A100-4A69FEAF93F6}">
      <dgm:prSet/>
      <dgm:spPr/>
      <dgm:t>
        <a:bodyPr/>
        <a:lstStyle/>
        <a:p>
          <a:endParaRPr lang="en-US"/>
        </a:p>
      </dgm:t>
    </dgm:pt>
    <dgm:pt modelId="{FCE0A369-D27D-4DEC-9ADA-80EAA8F4FD33}" type="sibTrans" cxnId="{EDF4B114-D0E1-43D1-A100-4A69FEAF93F6}">
      <dgm:prSet/>
      <dgm:spPr/>
      <dgm:t>
        <a:bodyPr/>
        <a:lstStyle/>
        <a:p>
          <a:endParaRPr lang="en-US"/>
        </a:p>
      </dgm:t>
    </dgm:pt>
    <dgm:pt modelId="{ADEA4E60-3905-41EA-B711-69D14DE6682E}">
      <dgm:prSet custT="1"/>
      <dgm:spPr/>
      <dgm:t>
        <a:bodyPr/>
        <a:lstStyle/>
        <a:p>
          <a:endParaRPr lang="en-US" sz="1600" b="1" dirty="0">
            <a:solidFill>
              <a:srgbClr val="0070C0"/>
            </a:solidFill>
          </a:endParaRPr>
        </a:p>
      </dgm:t>
    </dgm:pt>
    <dgm:pt modelId="{1441166C-AB90-457E-9016-84BF97345F55}" type="parTrans" cxnId="{3303055B-B461-49FF-89F9-FAB04F3096B3}">
      <dgm:prSet/>
      <dgm:spPr/>
      <dgm:t>
        <a:bodyPr/>
        <a:lstStyle/>
        <a:p>
          <a:endParaRPr lang="en-US"/>
        </a:p>
      </dgm:t>
    </dgm:pt>
    <dgm:pt modelId="{4D8BDC1C-A4CB-4AF6-BDB4-B0EB4FB0DAD9}" type="sibTrans" cxnId="{3303055B-B461-49FF-89F9-FAB04F3096B3}">
      <dgm:prSet/>
      <dgm:spPr/>
      <dgm:t>
        <a:bodyPr/>
        <a:lstStyle/>
        <a:p>
          <a:endParaRPr lang="en-US"/>
        </a:p>
      </dgm:t>
    </dgm:pt>
    <dgm:pt modelId="{22266B65-C216-4F31-9A62-C091CD29AE02}" type="pres">
      <dgm:prSet presAssocID="{56593B60-6A6E-43F0-AE09-7B2A97F93796}" presName="root" presStyleCnt="0">
        <dgm:presLayoutVars>
          <dgm:chMax/>
          <dgm:chPref/>
          <dgm:animLvl val="lvl"/>
        </dgm:presLayoutVars>
      </dgm:prSet>
      <dgm:spPr/>
    </dgm:pt>
    <dgm:pt modelId="{8A323020-CCEC-4781-886A-F08CFD9FAE9F}" type="pres">
      <dgm:prSet presAssocID="{56593B60-6A6E-43F0-AE09-7B2A97F93796}" presName="divider" presStyleLbl="node1" presStyleIdx="0" presStyleCnt="1" custAng="5400000" custScaleX="62143" custScaleY="118497" custLinFactNeighborX="0" custLinFactNeighborY="-3659"/>
      <dgm:spPr/>
    </dgm:pt>
    <dgm:pt modelId="{DFC064CB-F054-49CE-9AA4-D4B36D825A44}" type="pres">
      <dgm:prSet presAssocID="{56593B60-6A6E-43F0-AE09-7B2A97F93796}" presName="nodes" presStyleCnt="0">
        <dgm:presLayoutVars>
          <dgm:chMax/>
          <dgm:chPref/>
          <dgm:animLvl val="lvl"/>
        </dgm:presLayoutVars>
      </dgm:prSet>
      <dgm:spPr/>
    </dgm:pt>
    <dgm:pt modelId="{289BCABC-0E14-401A-96E3-4757A8F186D2}" type="pres">
      <dgm:prSet presAssocID="{E5ADA8B3-A51B-4B69-8A6C-FEEBE7C52A41}" presName="composite" presStyleCnt="0"/>
      <dgm:spPr/>
    </dgm:pt>
    <dgm:pt modelId="{4E649991-63B0-4CE2-88AE-D3745D7A9F49}" type="pres">
      <dgm:prSet presAssocID="{E5ADA8B3-A51B-4B69-8A6C-FEEBE7C52A41}" presName="L1TextContainer" presStyleLbl="revTx" presStyleIdx="0" presStyleCnt="3">
        <dgm:presLayoutVars>
          <dgm:chMax val="1"/>
          <dgm:chPref val="1"/>
          <dgm:bulletEnabled val="1"/>
        </dgm:presLayoutVars>
      </dgm:prSet>
      <dgm:spPr/>
    </dgm:pt>
    <dgm:pt modelId="{61639128-1758-4F20-9FBD-0F301C56ECC0}" type="pres">
      <dgm:prSet presAssocID="{E5ADA8B3-A51B-4B69-8A6C-FEEBE7C52A41}" presName="L2TextContainerWrapper" presStyleCnt="0">
        <dgm:presLayoutVars>
          <dgm:chMax val="0"/>
          <dgm:chPref val="0"/>
          <dgm:bulletEnabled val="1"/>
        </dgm:presLayoutVars>
      </dgm:prSet>
      <dgm:spPr/>
    </dgm:pt>
    <dgm:pt modelId="{4865860F-8FC0-42FE-B51C-F93055DEE0DC}" type="pres">
      <dgm:prSet presAssocID="{E5ADA8B3-A51B-4B69-8A6C-FEEBE7C52A41}" presName="L2TextContainer" presStyleLbl="bgAccFollowNode1" presStyleIdx="0" presStyleCnt="3" custScaleY="137227" custLinFactNeighborX="-2630" custLinFactNeighborY="-3785"/>
      <dgm:spPr/>
    </dgm:pt>
    <dgm:pt modelId="{4D91EE00-E88A-4DBF-A06B-C131384B0081}" type="pres">
      <dgm:prSet presAssocID="{E5ADA8B3-A51B-4B69-8A6C-FEEBE7C52A41}" presName="FlexibleEmptyPlaceHolder" presStyleCnt="0"/>
      <dgm:spPr/>
    </dgm:pt>
    <dgm:pt modelId="{54B683C4-560A-4FD2-B521-8E7689E3A35C}" type="pres">
      <dgm:prSet presAssocID="{E5ADA8B3-A51B-4B69-8A6C-FEEBE7C52A41}" presName="ConnectLine" presStyleLbl="alignNode1" presStyleIdx="0" presStyleCnt="3"/>
      <dgm:spPr>
        <a:gradFill rotWithShape="0">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w="6350" cap="flat" cmpd="sng" algn="ctr">
          <a:solidFill>
            <a:schemeClr val="accent3">
              <a:hueOff val="0"/>
              <a:satOff val="0"/>
              <a:lumOff val="0"/>
              <a:alphaOff val="0"/>
            </a:schemeClr>
          </a:solidFill>
          <a:prstDash val="dash"/>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pt>
    <dgm:pt modelId="{0B8A5807-2B54-4D47-9096-3EBC9A7DFCC6}" type="pres">
      <dgm:prSet presAssocID="{E5ADA8B3-A51B-4B69-8A6C-FEEBE7C52A41}" presName="ConnectorPoint" presStyleLbl="fgAcc1" presStyleIdx="0" presStyleCnt="3" custFlipVert="1" custScaleX="30779" custScaleY="499652"/>
      <dgm:spPr>
        <a:solidFill>
          <a:schemeClr val="lt1">
            <a:alpha val="90000"/>
            <a:hueOff val="0"/>
            <a:satOff val="0"/>
            <a:lumOff val="0"/>
            <a:alphaOff val="0"/>
          </a:schemeClr>
        </a:solidFill>
        <a:ln w="9525" cap="flat" cmpd="sng" algn="ctr">
          <a:noFill/>
          <a:prstDash val="solid"/>
        </a:ln>
        <a:effectLst>
          <a:outerShdw blurRad="40000" dist="23000" dir="5400000" rotWithShape="0">
            <a:srgbClr val="000000">
              <a:alpha val="35000"/>
            </a:srgbClr>
          </a:outerShdw>
        </a:effectLst>
      </dgm:spPr>
    </dgm:pt>
    <dgm:pt modelId="{52075732-F2B2-4532-B157-147E4CDE8BEB}" type="pres">
      <dgm:prSet presAssocID="{E5ADA8B3-A51B-4B69-8A6C-FEEBE7C52A41}" presName="EmptyPlaceHolder" presStyleCnt="0"/>
      <dgm:spPr/>
    </dgm:pt>
    <dgm:pt modelId="{B0EDC7A6-8DB1-41D2-BC82-69D801CC9359}" type="pres">
      <dgm:prSet presAssocID="{57A79998-3194-4CEA-89EF-A6CFECBD2407}" presName="spaceBetweenRectangles" presStyleCnt="0"/>
      <dgm:spPr/>
    </dgm:pt>
    <dgm:pt modelId="{6D439B9A-5FA7-4A23-B582-4D851382AAD7}" type="pres">
      <dgm:prSet presAssocID="{061C4DFC-D002-4BC0-8EDA-B04C18E4297B}" presName="composite" presStyleCnt="0"/>
      <dgm:spPr/>
    </dgm:pt>
    <dgm:pt modelId="{40A34C4A-5911-4D11-AA02-1A98BE2E990F}" type="pres">
      <dgm:prSet presAssocID="{061C4DFC-D002-4BC0-8EDA-B04C18E4297B}" presName="L1TextContainer" presStyleLbl="revTx" presStyleIdx="1" presStyleCnt="3" custScaleX="97597" custScaleY="116687">
        <dgm:presLayoutVars>
          <dgm:chMax val="1"/>
          <dgm:chPref val="1"/>
          <dgm:bulletEnabled val="1"/>
        </dgm:presLayoutVars>
      </dgm:prSet>
      <dgm:spPr/>
    </dgm:pt>
    <dgm:pt modelId="{3EB49F04-8D3D-4ABA-99F5-8C28052578BA}" type="pres">
      <dgm:prSet presAssocID="{061C4DFC-D002-4BC0-8EDA-B04C18E4297B}" presName="L2TextContainerWrapper" presStyleCnt="0">
        <dgm:presLayoutVars>
          <dgm:chMax val="0"/>
          <dgm:chPref val="0"/>
          <dgm:bulletEnabled val="1"/>
        </dgm:presLayoutVars>
      </dgm:prSet>
      <dgm:spPr/>
    </dgm:pt>
    <dgm:pt modelId="{82C93845-24FD-4A91-A145-DD9036888EED}" type="pres">
      <dgm:prSet presAssocID="{061C4DFC-D002-4BC0-8EDA-B04C18E4297B}" presName="L2TextContainer" presStyleLbl="bgAccFollowNode1" presStyleIdx="1" presStyleCnt="3" custAng="7444773" custFlipVert="0" custFlipHor="0" custScaleX="27636" custScaleY="107810" custLinFactY="184992" custLinFactNeighborX="44251" custLinFactNeighborY="200000"/>
      <dgm:spPr/>
    </dgm:pt>
    <dgm:pt modelId="{4A38AA68-9F99-46F3-8002-F1C9DD5CE0B2}" type="pres">
      <dgm:prSet presAssocID="{061C4DFC-D002-4BC0-8EDA-B04C18E4297B}" presName="FlexibleEmptyPlaceHolder" presStyleCnt="0"/>
      <dgm:spPr/>
    </dgm:pt>
    <dgm:pt modelId="{1283AACA-1D4D-4994-842A-4655C523B32A}" type="pres">
      <dgm:prSet presAssocID="{061C4DFC-D002-4BC0-8EDA-B04C18E4297B}" presName="ConnectLine" presStyleLbl="alignNode1" presStyleIdx="1" presStyleCnt="3" custFlipVert="0" custFlipHor="1" custSzX="45720" custScaleY="13751"/>
      <dgm:spPr>
        <a:gradFill rotWithShape="0">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w="6350" cap="flat" cmpd="sng" algn="ctr">
          <a:solidFill>
            <a:schemeClr val="accent3">
              <a:hueOff val="0"/>
              <a:satOff val="0"/>
              <a:lumOff val="0"/>
              <a:alphaOff val="0"/>
            </a:schemeClr>
          </a:solidFill>
          <a:prstDash val="dash"/>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pt>
    <dgm:pt modelId="{D715113B-C435-4FAC-9F58-0C4BAD81F555}" type="pres">
      <dgm:prSet presAssocID="{061C4DFC-D002-4BC0-8EDA-B04C18E4297B}" presName="ConnectorPoint" presStyleLbl="fgAcc1" presStyleIdx="1" presStyleCnt="3"/>
      <dgm:spPr>
        <a:solidFill>
          <a:schemeClr val="lt1">
            <a:alpha val="90000"/>
            <a:hueOff val="0"/>
            <a:satOff val="0"/>
            <a:lumOff val="0"/>
            <a:alphaOff val="0"/>
          </a:schemeClr>
        </a:solidFill>
        <a:ln w="9525" cap="flat" cmpd="sng" algn="ctr">
          <a:noFill/>
          <a:prstDash val="solid"/>
        </a:ln>
        <a:effectLst>
          <a:outerShdw blurRad="40000" dist="23000" dir="5400000" rotWithShape="0">
            <a:srgbClr val="000000">
              <a:alpha val="35000"/>
            </a:srgbClr>
          </a:outerShdw>
        </a:effectLst>
      </dgm:spPr>
    </dgm:pt>
    <dgm:pt modelId="{88324561-70D3-43E3-A85E-6486CC5394B1}" type="pres">
      <dgm:prSet presAssocID="{061C4DFC-D002-4BC0-8EDA-B04C18E4297B}" presName="EmptyPlaceHolder" presStyleCnt="0"/>
      <dgm:spPr/>
    </dgm:pt>
    <dgm:pt modelId="{22841DFB-BCF8-4015-807D-4FAC9155857A}" type="pres">
      <dgm:prSet presAssocID="{8D8A7E8E-890B-43BA-AC4F-7B4930D0AABD}" presName="spaceBetweenRectangles" presStyleCnt="0"/>
      <dgm:spPr/>
    </dgm:pt>
    <dgm:pt modelId="{6A110E4F-FD03-484F-96D7-522B3694CE46}" type="pres">
      <dgm:prSet presAssocID="{6E283691-216D-423F-B749-A67B3E52624C}" presName="composite" presStyleCnt="0"/>
      <dgm:spPr/>
    </dgm:pt>
    <dgm:pt modelId="{1860E42D-ACD5-483E-9040-19CC2536A0C5}" type="pres">
      <dgm:prSet presAssocID="{6E283691-216D-423F-B749-A67B3E52624C}" presName="L1TextContainer" presStyleLbl="revTx" presStyleIdx="2" presStyleCnt="3">
        <dgm:presLayoutVars>
          <dgm:chMax val="1"/>
          <dgm:chPref val="1"/>
          <dgm:bulletEnabled val="1"/>
        </dgm:presLayoutVars>
      </dgm:prSet>
      <dgm:spPr/>
    </dgm:pt>
    <dgm:pt modelId="{8E39E2BA-9F7A-4821-8576-1EA23358C88A}" type="pres">
      <dgm:prSet presAssocID="{6E283691-216D-423F-B749-A67B3E52624C}" presName="L2TextContainerWrapper" presStyleCnt="0">
        <dgm:presLayoutVars>
          <dgm:chMax val="0"/>
          <dgm:chPref val="0"/>
          <dgm:bulletEnabled val="1"/>
        </dgm:presLayoutVars>
      </dgm:prSet>
      <dgm:spPr/>
    </dgm:pt>
    <dgm:pt modelId="{046DEB00-7018-4C88-834F-EACB1CCA0079}" type="pres">
      <dgm:prSet presAssocID="{6E283691-216D-423F-B749-A67B3E52624C}" presName="L2TextContainer" presStyleLbl="bgAccFollowNode1" presStyleIdx="2" presStyleCnt="3" custScaleY="136418" custLinFactNeighborX="804" custLinFactNeighborY="16775"/>
      <dgm:spPr/>
    </dgm:pt>
    <dgm:pt modelId="{1B7EDDE4-C38C-4959-8F82-036D36A6B829}" type="pres">
      <dgm:prSet presAssocID="{6E283691-216D-423F-B749-A67B3E52624C}" presName="FlexibleEmptyPlaceHolder" presStyleCnt="0"/>
      <dgm:spPr/>
    </dgm:pt>
    <dgm:pt modelId="{327DD7D1-2649-4DCE-A835-1BD9A0C8715B}" type="pres">
      <dgm:prSet presAssocID="{6E283691-216D-423F-B749-A67B3E52624C}" presName="ConnectLine" presStyleLbl="alignNode1" presStyleIdx="2" presStyleCnt="3" custLinFactNeighborY="32640"/>
      <dgm:spPr>
        <a:gradFill rotWithShape="0">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w="6350" cap="flat" cmpd="sng" algn="ctr">
          <a:solidFill>
            <a:schemeClr val="accent3">
              <a:hueOff val="0"/>
              <a:satOff val="0"/>
              <a:lumOff val="0"/>
              <a:alphaOff val="0"/>
            </a:schemeClr>
          </a:solidFill>
          <a:prstDash val="dash"/>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pt>
    <dgm:pt modelId="{869EEBF3-D49D-4CDC-A6DD-95442E65AA04}" type="pres">
      <dgm:prSet presAssocID="{6E283691-216D-423F-B749-A67B3E52624C}" presName="ConnectorPoint" presStyleLbl="fgAcc1" presStyleIdx="2" presStyleCnt="3" custLinFactNeighborX="-40147" custLinFactNeighborY="28688"/>
      <dgm:spPr>
        <a:solidFill>
          <a:schemeClr val="lt1">
            <a:alpha val="90000"/>
            <a:hueOff val="0"/>
            <a:satOff val="0"/>
            <a:lumOff val="0"/>
            <a:alphaOff val="0"/>
          </a:schemeClr>
        </a:solidFill>
        <a:ln w="9525" cap="flat" cmpd="sng" algn="ctr">
          <a:noFill/>
          <a:prstDash val="solid"/>
        </a:ln>
        <a:effectLst>
          <a:outerShdw blurRad="40000" dist="23000" dir="5400000" rotWithShape="0">
            <a:srgbClr val="000000">
              <a:alpha val="35000"/>
            </a:srgbClr>
          </a:outerShdw>
        </a:effectLst>
      </dgm:spPr>
    </dgm:pt>
    <dgm:pt modelId="{827B6AF2-9506-4435-8D0C-78C94162E315}" type="pres">
      <dgm:prSet presAssocID="{6E283691-216D-423F-B749-A67B3E52624C}" presName="EmptyPlaceHolder" presStyleCnt="0"/>
      <dgm:spPr/>
    </dgm:pt>
  </dgm:ptLst>
  <dgm:cxnLst>
    <dgm:cxn modelId="{D945BB05-56C9-4E35-B83E-2596D0828D4E}" type="presOf" srcId="{50575C87-81A3-49E5-8C36-8DF01242FC69}" destId="{4865860F-8FC0-42FE-B51C-F93055DEE0DC}" srcOrd="0" destOrd="1" presId="urn:microsoft.com/office/officeart/2017/3/layout/HorizontalPathTimeline"/>
    <dgm:cxn modelId="{AF8F1006-6D37-4C8D-8702-EA648179F99A}" type="presOf" srcId="{983B95EB-9FDC-48C8-A69A-EFAF40C91118}" destId="{4865860F-8FC0-42FE-B51C-F93055DEE0DC}" srcOrd="0" destOrd="2" presId="urn:microsoft.com/office/officeart/2017/3/layout/HorizontalPathTimeline"/>
    <dgm:cxn modelId="{7CAA1C08-9B59-4A47-9BFF-776C30590F2B}" type="presOf" srcId="{9144CD02-5605-4080-B29D-837F1ECFBBB6}" destId="{046DEB00-7018-4C88-834F-EACB1CCA0079}" srcOrd="0" destOrd="2" presId="urn:microsoft.com/office/officeart/2017/3/layout/HorizontalPathTimeline"/>
    <dgm:cxn modelId="{EDF4B114-D0E1-43D1-A100-4A69FEAF93F6}" srcId="{6E283691-216D-423F-B749-A67B3E52624C}" destId="{9144CD02-5605-4080-B29D-837F1ECFBBB6}" srcOrd="2" destOrd="0" parTransId="{82AE49BC-DA52-492C-A475-7E96DD46F6DE}" sibTransId="{FCE0A369-D27D-4DEC-9ADA-80EAA8F4FD33}"/>
    <dgm:cxn modelId="{C907E92A-0A46-4388-B8B7-38D0CF1B1DDF}" srcId="{56593B60-6A6E-43F0-AE09-7B2A97F93796}" destId="{061C4DFC-D002-4BC0-8EDA-B04C18E4297B}" srcOrd="1" destOrd="0" parTransId="{72F865C8-A31F-4CEE-B1A1-E2BEED46F74A}" sibTransId="{8D8A7E8E-890B-43BA-AC4F-7B4930D0AABD}"/>
    <dgm:cxn modelId="{FD968838-1A82-423F-A9F3-8C7A1D6DE08E}" type="presOf" srcId="{061C4DFC-D002-4BC0-8EDA-B04C18E4297B}" destId="{40A34C4A-5911-4D11-AA02-1A98BE2E990F}" srcOrd="0" destOrd="0" presId="urn:microsoft.com/office/officeart/2017/3/layout/HorizontalPathTimeline"/>
    <dgm:cxn modelId="{3303055B-B461-49FF-89F9-FAB04F3096B3}" srcId="{6E283691-216D-423F-B749-A67B3E52624C}" destId="{ADEA4E60-3905-41EA-B711-69D14DE6682E}" srcOrd="1" destOrd="0" parTransId="{1441166C-AB90-457E-9016-84BF97345F55}" sibTransId="{4D8BDC1C-A4CB-4AF6-BDB4-B0EB4FB0DAD9}"/>
    <dgm:cxn modelId="{F2A3D343-2E18-4ED7-8CBC-A8B6BCCF8BB5}" srcId="{E5ADA8B3-A51B-4B69-8A6C-FEEBE7C52A41}" destId="{983B95EB-9FDC-48C8-A69A-EFAF40C91118}" srcOrd="2" destOrd="0" parTransId="{4D05F136-FD5D-4688-8351-C806B797A65C}" sibTransId="{5599A300-CD68-444F-A813-3E8DBC9C97EC}"/>
    <dgm:cxn modelId="{E1F35C4C-9D8B-4837-B156-E4B03CF52723}" srcId="{E5ADA8B3-A51B-4B69-8A6C-FEEBE7C52A41}" destId="{50575C87-81A3-49E5-8C36-8DF01242FC69}" srcOrd="1" destOrd="0" parTransId="{2CD9C5D0-59DF-4FDE-B36B-330CCB0ABF09}" sibTransId="{DD05CA83-CE78-4E9B-ACD2-0CB41CD6C21D}"/>
    <dgm:cxn modelId="{7DB07A58-C723-4EF1-A00F-EF5906C490FA}" srcId="{56593B60-6A6E-43F0-AE09-7B2A97F93796}" destId="{6E283691-216D-423F-B749-A67B3E52624C}" srcOrd="2" destOrd="0" parTransId="{1F30B326-8BBA-4CBE-AE29-88D89EE2BD25}" sibTransId="{3323BDF3-29A2-484B-AA52-5867E4AC8CC3}"/>
    <dgm:cxn modelId="{AC91F178-32E0-4781-A03B-D9B876660268}" type="presOf" srcId="{E5ADA8B3-A51B-4B69-8A6C-FEEBE7C52A41}" destId="{4E649991-63B0-4CE2-88AE-D3745D7A9F49}" srcOrd="0" destOrd="0" presId="urn:microsoft.com/office/officeart/2017/3/layout/HorizontalPathTimeline"/>
    <dgm:cxn modelId="{D974D37F-D5AD-4052-9B6E-08C076375E95}" srcId="{6E283691-216D-423F-B749-A67B3E52624C}" destId="{38902448-F9BC-448E-AA40-8C36707C415D}" srcOrd="0" destOrd="0" parTransId="{212B9E80-B506-498C-88B6-9B77E40DA04E}" sibTransId="{BB1EB5A3-4B44-4815-AB01-00D9C229EC6F}"/>
    <dgm:cxn modelId="{EAE48280-EB55-4E4A-BE32-5985B1A3B651}" type="presOf" srcId="{38902448-F9BC-448E-AA40-8C36707C415D}" destId="{046DEB00-7018-4C88-834F-EACB1CCA0079}" srcOrd="0" destOrd="0" presId="urn:microsoft.com/office/officeart/2017/3/layout/HorizontalPathTimeline"/>
    <dgm:cxn modelId="{9EBAF8A3-8FEC-495D-82C9-5A2B8B45AE06}" srcId="{E5ADA8B3-A51B-4B69-8A6C-FEEBE7C52A41}" destId="{021EDCE7-2EA9-43AB-A701-1B774F637A41}" srcOrd="0" destOrd="0" parTransId="{F2D5A9BA-4A0B-4E1F-9090-AF7184E7E183}" sibTransId="{C2DB79AA-717A-478B-BD61-E39AC459B27E}"/>
    <dgm:cxn modelId="{F7BE1EA6-E2B8-45D4-8A89-40E9F29B8167}" type="presOf" srcId="{021EDCE7-2EA9-43AB-A701-1B774F637A41}" destId="{4865860F-8FC0-42FE-B51C-F93055DEE0DC}" srcOrd="0" destOrd="0" presId="urn:microsoft.com/office/officeart/2017/3/layout/HorizontalPathTimeline"/>
    <dgm:cxn modelId="{F10206A7-8AD0-4ED9-A0F6-1E02D4B9A8DC}" type="presOf" srcId="{6E283691-216D-423F-B749-A67B3E52624C}" destId="{1860E42D-ACD5-483E-9040-19CC2536A0C5}" srcOrd="0" destOrd="0" presId="urn:microsoft.com/office/officeart/2017/3/layout/HorizontalPathTimeline"/>
    <dgm:cxn modelId="{0E31E4C0-E0E1-4C6B-B46B-CC51301E5B10}" srcId="{56593B60-6A6E-43F0-AE09-7B2A97F93796}" destId="{E5ADA8B3-A51B-4B69-8A6C-FEEBE7C52A41}" srcOrd="0" destOrd="0" parTransId="{27E31472-E449-4494-B223-4BA728985DBF}" sibTransId="{57A79998-3194-4CEA-89EF-A6CFECBD2407}"/>
    <dgm:cxn modelId="{FA33AEC6-A11D-4CCC-9982-71F573828F2A}" type="presOf" srcId="{ADEA4E60-3905-41EA-B711-69D14DE6682E}" destId="{046DEB00-7018-4C88-834F-EACB1CCA0079}" srcOrd="0" destOrd="1" presId="urn:microsoft.com/office/officeart/2017/3/layout/HorizontalPathTimeline"/>
    <dgm:cxn modelId="{BB14B8F7-639F-4C78-9008-3E4187B78262}" type="presOf" srcId="{56593B60-6A6E-43F0-AE09-7B2A97F93796}" destId="{22266B65-C216-4F31-9A62-C091CD29AE02}" srcOrd="0" destOrd="0" presId="urn:microsoft.com/office/officeart/2017/3/layout/HorizontalPathTimeline"/>
    <dgm:cxn modelId="{5B5939A4-E29C-4C1B-92C4-153B3B53CDA8}" type="presParOf" srcId="{22266B65-C216-4F31-9A62-C091CD29AE02}" destId="{8A323020-CCEC-4781-886A-F08CFD9FAE9F}" srcOrd="0" destOrd="0" presId="urn:microsoft.com/office/officeart/2017/3/layout/HorizontalPathTimeline"/>
    <dgm:cxn modelId="{D26B0B9D-7ED2-4A3B-9A51-F0AB340D8E98}" type="presParOf" srcId="{22266B65-C216-4F31-9A62-C091CD29AE02}" destId="{DFC064CB-F054-49CE-9AA4-D4B36D825A44}" srcOrd="1" destOrd="0" presId="urn:microsoft.com/office/officeart/2017/3/layout/HorizontalPathTimeline"/>
    <dgm:cxn modelId="{D730B512-4B44-49DB-8E54-69A74E2411EE}" type="presParOf" srcId="{DFC064CB-F054-49CE-9AA4-D4B36D825A44}" destId="{289BCABC-0E14-401A-96E3-4757A8F186D2}" srcOrd="0" destOrd="0" presId="urn:microsoft.com/office/officeart/2017/3/layout/HorizontalPathTimeline"/>
    <dgm:cxn modelId="{7DD53D32-DB42-4525-BC3E-1E3AB66F5C4E}" type="presParOf" srcId="{289BCABC-0E14-401A-96E3-4757A8F186D2}" destId="{4E649991-63B0-4CE2-88AE-D3745D7A9F49}" srcOrd="0" destOrd="0" presId="urn:microsoft.com/office/officeart/2017/3/layout/HorizontalPathTimeline"/>
    <dgm:cxn modelId="{946486C4-6459-4554-81BE-42949840E9BE}" type="presParOf" srcId="{289BCABC-0E14-401A-96E3-4757A8F186D2}" destId="{61639128-1758-4F20-9FBD-0F301C56ECC0}" srcOrd="1" destOrd="0" presId="urn:microsoft.com/office/officeart/2017/3/layout/HorizontalPathTimeline"/>
    <dgm:cxn modelId="{7D565D29-2733-4AF1-B534-8FD4AA141653}" type="presParOf" srcId="{61639128-1758-4F20-9FBD-0F301C56ECC0}" destId="{4865860F-8FC0-42FE-B51C-F93055DEE0DC}" srcOrd="0" destOrd="0" presId="urn:microsoft.com/office/officeart/2017/3/layout/HorizontalPathTimeline"/>
    <dgm:cxn modelId="{875BB9C0-F4F0-4C07-B0B1-81D5F136E507}" type="presParOf" srcId="{61639128-1758-4F20-9FBD-0F301C56ECC0}" destId="{4D91EE00-E88A-4DBF-A06B-C131384B0081}" srcOrd="1" destOrd="0" presId="urn:microsoft.com/office/officeart/2017/3/layout/HorizontalPathTimeline"/>
    <dgm:cxn modelId="{FA808429-F646-403F-B15C-2B83BCCED9F8}" type="presParOf" srcId="{289BCABC-0E14-401A-96E3-4757A8F186D2}" destId="{54B683C4-560A-4FD2-B521-8E7689E3A35C}" srcOrd="2" destOrd="0" presId="urn:microsoft.com/office/officeart/2017/3/layout/HorizontalPathTimeline"/>
    <dgm:cxn modelId="{A18AB8A2-5645-4915-BE65-F78BBC7EC863}" type="presParOf" srcId="{289BCABC-0E14-401A-96E3-4757A8F186D2}" destId="{0B8A5807-2B54-4D47-9096-3EBC9A7DFCC6}" srcOrd="3" destOrd="0" presId="urn:microsoft.com/office/officeart/2017/3/layout/HorizontalPathTimeline"/>
    <dgm:cxn modelId="{52BD27EA-F2ED-412E-961F-D37BAE3E31DE}" type="presParOf" srcId="{289BCABC-0E14-401A-96E3-4757A8F186D2}" destId="{52075732-F2B2-4532-B157-147E4CDE8BEB}" srcOrd="4" destOrd="0" presId="urn:microsoft.com/office/officeart/2017/3/layout/HorizontalPathTimeline"/>
    <dgm:cxn modelId="{A179D73D-4ED5-404A-AB2F-0E2D10D5AD4D}" type="presParOf" srcId="{DFC064CB-F054-49CE-9AA4-D4B36D825A44}" destId="{B0EDC7A6-8DB1-41D2-BC82-69D801CC9359}" srcOrd="1" destOrd="0" presId="urn:microsoft.com/office/officeart/2017/3/layout/HorizontalPathTimeline"/>
    <dgm:cxn modelId="{6B97891A-8450-42FC-801E-4DABADA01728}" type="presParOf" srcId="{DFC064CB-F054-49CE-9AA4-D4B36D825A44}" destId="{6D439B9A-5FA7-4A23-B582-4D851382AAD7}" srcOrd="2" destOrd="0" presId="urn:microsoft.com/office/officeart/2017/3/layout/HorizontalPathTimeline"/>
    <dgm:cxn modelId="{9265BA5C-A187-4EB9-88C1-DBA437269EE1}" type="presParOf" srcId="{6D439B9A-5FA7-4A23-B582-4D851382AAD7}" destId="{40A34C4A-5911-4D11-AA02-1A98BE2E990F}" srcOrd="0" destOrd="0" presId="urn:microsoft.com/office/officeart/2017/3/layout/HorizontalPathTimeline"/>
    <dgm:cxn modelId="{840F56C1-D06C-4580-B05C-76BF3309B612}" type="presParOf" srcId="{6D439B9A-5FA7-4A23-B582-4D851382AAD7}" destId="{3EB49F04-8D3D-4ABA-99F5-8C28052578BA}" srcOrd="1" destOrd="0" presId="urn:microsoft.com/office/officeart/2017/3/layout/HorizontalPathTimeline"/>
    <dgm:cxn modelId="{38D02348-D020-43C9-A925-929226658B66}" type="presParOf" srcId="{3EB49F04-8D3D-4ABA-99F5-8C28052578BA}" destId="{82C93845-24FD-4A91-A145-DD9036888EED}" srcOrd="0" destOrd="0" presId="urn:microsoft.com/office/officeart/2017/3/layout/HorizontalPathTimeline"/>
    <dgm:cxn modelId="{98A994EC-3586-4E04-B7C8-DA35BD53B9D2}" type="presParOf" srcId="{3EB49F04-8D3D-4ABA-99F5-8C28052578BA}" destId="{4A38AA68-9F99-46F3-8002-F1C9DD5CE0B2}" srcOrd="1" destOrd="0" presId="urn:microsoft.com/office/officeart/2017/3/layout/HorizontalPathTimeline"/>
    <dgm:cxn modelId="{5D949520-B80F-435D-963A-5D227373864B}" type="presParOf" srcId="{6D439B9A-5FA7-4A23-B582-4D851382AAD7}" destId="{1283AACA-1D4D-4994-842A-4655C523B32A}" srcOrd="2" destOrd="0" presId="urn:microsoft.com/office/officeart/2017/3/layout/HorizontalPathTimeline"/>
    <dgm:cxn modelId="{9310A242-17B8-402B-82F7-0BE65C3B1AD7}" type="presParOf" srcId="{6D439B9A-5FA7-4A23-B582-4D851382AAD7}" destId="{D715113B-C435-4FAC-9F58-0C4BAD81F555}" srcOrd="3" destOrd="0" presId="urn:microsoft.com/office/officeart/2017/3/layout/HorizontalPathTimeline"/>
    <dgm:cxn modelId="{CFD48A42-44CF-4006-A308-06AE78F361A8}" type="presParOf" srcId="{6D439B9A-5FA7-4A23-B582-4D851382AAD7}" destId="{88324561-70D3-43E3-A85E-6486CC5394B1}" srcOrd="4" destOrd="0" presId="urn:microsoft.com/office/officeart/2017/3/layout/HorizontalPathTimeline"/>
    <dgm:cxn modelId="{311979DF-0665-4AD1-920E-E22EF127C7DA}" type="presParOf" srcId="{DFC064CB-F054-49CE-9AA4-D4B36D825A44}" destId="{22841DFB-BCF8-4015-807D-4FAC9155857A}" srcOrd="3" destOrd="0" presId="urn:microsoft.com/office/officeart/2017/3/layout/HorizontalPathTimeline"/>
    <dgm:cxn modelId="{4F685D68-EFED-43DC-A43D-E4B81F599B8A}" type="presParOf" srcId="{DFC064CB-F054-49CE-9AA4-D4B36D825A44}" destId="{6A110E4F-FD03-484F-96D7-522B3694CE46}" srcOrd="4" destOrd="0" presId="urn:microsoft.com/office/officeart/2017/3/layout/HorizontalPathTimeline"/>
    <dgm:cxn modelId="{66C2E314-AE49-4117-933E-C25582652D49}" type="presParOf" srcId="{6A110E4F-FD03-484F-96D7-522B3694CE46}" destId="{1860E42D-ACD5-483E-9040-19CC2536A0C5}" srcOrd="0" destOrd="0" presId="urn:microsoft.com/office/officeart/2017/3/layout/HorizontalPathTimeline"/>
    <dgm:cxn modelId="{EF2E16D1-220B-4AAB-B871-76625B7EB4BA}" type="presParOf" srcId="{6A110E4F-FD03-484F-96D7-522B3694CE46}" destId="{8E39E2BA-9F7A-4821-8576-1EA23358C88A}" srcOrd="1" destOrd="0" presId="urn:microsoft.com/office/officeart/2017/3/layout/HorizontalPathTimeline"/>
    <dgm:cxn modelId="{7D10ADF3-A843-4858-95EE-A3EBC3C978A0}" type="presParOf" srcId="{8E39E2BA-9F7A-4821-8576-1EA23358C88A}" destId="{046DEB00-7018-4C88-834F-EACB1CCA0079}" srcOrd="0" destOrd="0" presId="urn:microsoft.com/office/officeart/2017/3/layout/HorizontalPathTimeline"/>
    <dgm:cxn modelId="{4DB5B27B-676D-45BF-987E-60E76B649478}" type="presParOf" srcId="{8E39E2BA-9F7A-4821-8576-1EA23358C88A}" destId="{1B7EDDE4-C38C-4959-8F82-036D36A6B829}" srcOrd="1" destOrd="0" presId="urn:microsoft.com/office/officeart/2017/3/layout/HorizontalPathTimeline"/>
    <dgm:cxn modelId="{6D4882CE-4974-449B-AE38-2AAA11D014E5}" type="presParOf" srcId="{6A110E4F-FD03-484F-96D7-522B3694CE46}" destId="{327DD7D1-2649-4DCE-A835-1BD9A0C8715B}" srcOrd="2" destOrd="0" presId="urn:microsoft.com/office/officeart/2017/3/layout/HorizontalPathTimeline"/>
    <dgm:cxn modelId="{72EBEB66-17ED-460F-B2BE-3C8AA645E923}" type="presParOf" srcId="{6A110E4F-FD03-484F-96D7-522B3694CE46}" destId="{869EEBF3-D49D-4CDC-A6DD-95442E65AA04}" srcOrd="3" destOrd="0" presId="urn:microsoft.com/office/officeart/2017/3/layout/HorizontalPathTimeline"/>
    <dgm:cxn modelId="{6A42EBBC-B7E9-42FA-B67C-920EBACBADD2}" type="presParOf" srcId="{6A110E4F-FD03-484F-96D7-522B3694CE46}" destId="{827B6AF2-9506-4435-8D0C-78C94162E315}" srcOrd="4" destOrd="0" presId="urn:microsoft.com/office/officeart/2017/3/layout/HorizontalPath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EDA5BE1-2DF1-441F-AF35-906F3CCC0C9B}"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170AA868-44D1-4ECC-B921-B3E4B8A1C32D}">
      <dgm:prSet/>
      <dgm:spPr/>
      <dgm:t>
        <a:bodyPr/>
        <a:lstStyle/>
        <a:p>
          <a:endParaRPr lang="en-US" dirty="0"/>
        </a:p>
        <a:p>
          <a:r>
            <a:rPr lang="en-US" dirty="0"/>
            <a:t>Coordinated institutional mechanisms: to establish formal partnerships across sectoral line ministries and agencies. </a:t>
          </a:r>
        </a:p>
        <a:p>
          <a:endParaRPr lang="en-US" dirty="0"/>
        </a:p>
      </dgm:t>
    </dgm:pt>
    <dgm:pt modelId="{BE1A059D-2AA9-4C61-B244-F2D8751C1750}" type="parTrans" cxnId="{D93DC964-42BE-4035-ACE4-58460B8AEB40}">
      <dgm:prSet/>
      <dgm:spPr/>
      <dgm:t>
        <a:bodyPr/>
        <a:lstStyle/>
        <a:p>
          <a:endParaRPr lang="en-US"/>
        </a:p>
      </dgm:t>
    </dgm:pt>
    <dgm:pt modelId="{35F51443-F229-4F30-A0F5-B1AD174C5685}" type="sibTrans" cxnId="{D93DC964-42BE-4035-ACE4-58460B8AEB40}">
      <dgm:prSet/>
      <dgm:spPr/>
      <dgm:t>
        <a:bodyPr/>
        <a:lstStyle/>
        <a:p>
          <a:endParaRPr lang="en-US"/>
        </a:p>
      </dgm:t>
    </dgm:pt>
    <dgm:pt modelId="{8D767740-4236-47C1-A4CF-D8489C3E3E68}">
      <dgm:prSet/>
      <dgm:spPr/>
      <dgm:t>
        <a:bodyPr/>
        <a:lstStyle/>
        <a:p>
          <a:r>
            <a:rPr lang="en-US" dirty="0"/>
            <a:t>Integrated policy analysis: to guarantee that proposed policies, </a:t>
          </a:r>
          <a:r>
            <a:rPr lang="en-US" dirty="0" err="1"/>
            <a:t>programmes</a:t>
          </a:r>
          <a:r>
            <a:rPr lang="en-US" dirty="0"/>
            <a:t>, and targets support the </a:t>
          </a:r>
          <a:r>
            <a:rPr lang="en-US" dirty="0" err="1"/>
            <a:t>DPoA</a:t>
          </a:r>
          <a:r>
            <a:rPr lang="en-US" dirty="0"/>
            <a:t>. </a:t>
          </a:r>
        </a:p>
        <a:p>
          <a:endParaRPr lang="en-US" dirty="0"/>
        </a:p>
      </dgm:t>
    </dgm:pt>
    <dgm:pt modelId="{4B9E5B6D-79C8-4F29-AE4B-3840F9FE3619}" type="parTrans" cxnId="{EDD89E07-D854-4A7F-9E6F-386CF20251C1}">
      <dgm:prSet/>
      <dgm:spPr/>
      <dgm:t>
        <a:bodyPr/>
        <a:lstStyle/>
        <a:p>
          <a:endParaRPr lang="en-US"/>
        </a:p>
      </dgm:t>
    </dgm:pt>
    <dgm:pt modelId="{49154238-2E1D-41F3-9E45-AA5C9324812E}" type="sibTrans" cxnId="{EDD89E07-D854-4A7F-9E6F-386CF20251C1}">
      <dgm:prSet/>
      <dgm:spPr/>
      <dgm:t>
        <a:bodyPr/>
        <a:lstStyle/>
        <a:p>
          <a:endParaRPr lang="en-US"/>
        </a:p>
      </dgm:t>
    </dgm:pt>
    <dgm:pt modelId="{8E1B4A20-C12A-4130-A6F8-75BF8039B30B}" type="pres">
      <dgm:prSet presAssocID="{1EDA5BE1-2DF1-441F-AF35-906F3CCC0C9B}" presName="diagram" presStyleCnt="0">
        <dgm:presLayoutVars>
          <dgm:dir/>
          <dgm:resizeHandles val="exact"/>
        </dgm:presLayoutVars>
      </dgm:prSet>
      <dgm:spPr/>
    </dgm:pt>
    <dgm:pt modelId="{F9EFA168-C3AF-49CE-9D85-7BF043BA23C7}" type="pres">
      <dgm:prSet presAssocID="{170AA868-44D1-4ECC-B921-B3E4B8A1C32D}" presName="node" presStyleLbl="node1" presStyleIdx="0" presStyleCnt="2" custLinFactNeighborX="1563" custLinFactNeighborY="3270">
        <dgm:presLayoutVars>
          <dgm:bulletEnabled val="1"/>
        </dgm:presLayoutVars>
      </dgm:prSet>
      <dgm:spPr/>
    </dgm:pt>
    <dgm:pt modelId="{7A2047A4-DBFA-486C-82B6-EBA0249C427E}" type="pres">
      <dgm:prSet presAssocID="{35F51443-F229-4F30-A0F5-B1AD174C5685}" presName="sibTrans" presStyleCnt="0"/>
      <dgm:spPr/>
    </dgm:pt>
    <dgm:pt modelId="{B3638B44-4EC0-4313-BD4E-C52E4D8FA834}" type="pres">
      <dgm:prSet presAssocID="{8D767740-4236-47C1-A4CF-D8489C3E3E68}" presName="node" presStyleLbl="node1" presStyleIdx="1" presStyleCnt="2" custLinFactNeighborX="-5000" custLinFactNeighborY="3270">
        <dgm:presLayoutVars>
          <dgm:bulletEnabled val="1"/>
        </dgm:presLayoutVars>
      </dgm:prSet>
      <dgm:spPr/>
    </dgm:pt>
  </dgm:ptLst>
  <dgm:cxnLst>
    <dgm:cxn modelId="{EDD89E07-D854-4A7F-9E6F-386CF20251C1}" srcId="{1EDA5BE1-2DF1-441F-AF35-906F3CCC0C9B}" destId="{8D767740-4236-47C1-A4CF-D8489C3E3E68}" srcOrd="1" destOrd="0" parTransId="{4B9E5B6D-79C8-4F29-AE4B-3840F9FE3619}" sibTransId="{49154238-2E1D-41F3-9E45-AA5C9324812E}"/>
    <dgm:cxn modelId="{9DAB893A-DA2F-47FA-8030-4E93D6BBF129}" type="presOf" srcId="{170AA868-44D1-4ECC-B921-B3E4B8A1C32D}" destId="{F9EFA168-C3AF-49CE-9D85-7BF043BA23C7}" srcOrd="0" destOrd="0" presId="urn:microsoft.com/office/officeart/2005/8/layout/default"/>
    <dgm:cxn modelId="{D93DC964-42BE-4035-ACE4-58460B8AEB40}" srcId="{1EDA5BE1-2DF1-441F-AF35-906F3CCC0C9B}" destId="{170AA868-44D1-4ECC-B921-B3E4B8A1C32D}" srcOrd="0" destOrd="0" parTransId="{BE1A059D-2AA9-4C61-B244-F2D8751C1750}" sibTransId="{35F51443-F229-4F30-A0F5-B1AD174C5685}"/>
    <dgm:cxn modelId="{249E21E2-BDB8-4517-8945-1C8251564E34}" type="presOf" srcId="{1EDA5BE1-2DF1-441F-AF35-906F3CCC0C9B}" destId="{8E1B4A20-C12A-4130-A6F8-75BF8039B30B}" srcOrd="0" destOrd="0" presId="urn:microsoft.com/office/officeart/2005/8/layout/default"/>
    <dgm:cxn modelId="{6CA1FFFA-A495-4ACD-812B-1C85A7237462}" type="presOf" srcId="{8D767740-4236-47C1-A4CF-D8489C3E3E68}" destId="{B3638B44-4EC0-4313-BD4E-C52E4D8FA834}" srcOrd="0" destOrd="0" presId="urn:microsoft.com/office/officeart/2005/8/layout/default"/>
    <dgm:cxn modelId="{151D8DEE-CE2C-462A-8BF4-290A068C4ED8}" type="presParOf" srcId="{8E1B4A20-C12A-4130-A6F8-75BF8039B30B}" destId="{F9EFA168-C3AF-49CE-9D85-7BF043BA23C7}" srcOrd="0" destOrd="0" presId="urn:microsoft.com/office/officeart/2005/8/layout/default"/>
    <dgm:cxn modelId="{12FB6427-BB0B-4C02-8604-64010CB49ABA}" type="presParOf" srcId="{8E1B4A20-C12A-4130-A6F8-75BF8039B30B}" destId="{7A2047A4-DBFA-486C-82B6-EBA0249C427E}" srcOrd="1" destOrd="0" presId="urn:microsoft.com/office/officeart/2005/8/layout/default"/>
    <dgm:cxn modelId="{11C7B7DA-F6F7-458A-8F4A-494F44A49103}" type="presParOf" srcId="{8E1B4A20-C12A-4130-A6F8-75BF8039B30B}" destId="{B3638B44-4EC0-4313-BD4E-C52E4D8FA834}"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EDA5BE1-2DF1-441F-AF35-906F3CCC0C9B}"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170AA868-44D1-4ECC-B921-B3E4B8A1C32D}">
      <dgm:prSet/>
      <dgm:spPr/>
      <dgm:t>
        <a:bodyPr/>
        <a:lstStyle/>
        <a:p>
          <a:r>
            <a:rPr lang="en-US" dirty="0"/>
            <a:t>Institutional mechanisms for coordination: to promote collaboration and coordination between governmental levels.</a:t>
          </a:r>
        </a:p>
        <a:p>
          <a:endParaRPr lang="en-US" dirty="0"/>
        </a:p>
      </dgm:t>
    </dgm:pt>
    <dgm:pt modelId="{BE1A059D-2AA9-4C61-B244-F2D8751C1750}" type="parTrans" cxnId="{D93DC964-42BE-4035-ACE4-58460B8AEB40}">
      <dgm:prSet/>
      <dgm:spPr/>
      <dgm:t>
        <a:bodyPr/>
        <a:lstStyle/>
        <a:p>
          <a:endParaRPr lang="en-US"/>
        </a:p>
      </dgm:t>
    </dgm:pt>
    <dgm:pt modelId="{35F51443-F229-4F30-A0F5-B1AD174C5685}" type="sibTrans" cxnId="{D93DC964-42BE-4035-ACE4-58460B8AEB40}">
      <dgm:prSet/>
      <dgm:spPr/>
      <dgm:t>
        <a:bodyPr/>
        <a:lstStyle/>
        <a:p>
          <a:endParaRPr lang="en-US"/>
        </a:p>
      </dgm:t>
    </dgm:pt>
    <dgm:pt modelId="{E045C3F7-4356-452B-9570-514548212A0E}">
      <dgm:prSet/>
      <dgm:spPr/>
      <dgm:t>
        <a:bodyPr/>
        <a:lstStyle/>
        <a:p>
          <a:r>
            <a:rPr lang="en-US" dirty="0" err="1"/>
            <a:t>DPoA</a:t>
          </a:r>
          <a:r>
            <a:rPr lang="en-US" dirty="0"/>
            <a:t> localization and networking</a:t>
          </a:r>
        </a:p>
      </dgm:t>
    </dgm:pt>
    <dgm:pt modelId="{CC66A8C9-2A30-47F5-84BF-0DE119DE0C8F}" type="parTrans" cxnId="{112D6CA9-939F-4F65-BE24-1F82D66C7056}">
      <dgm:prSet/>
      <dgm:spPr/>
      <dgm:t>
        <a:bodyPr/>
        <a:lstStyle/>
        <a:p>
          <a:endParaRPr lang="en-US"/>
        </a:p>
      </dgm:t>
    </dgm:pt>
    <dgm:pt modelId="{CE829567-A955-4F24-84A1-9E80515E1995}" type="sibTrans" cxnId="{112D6CA9-939F-4F65-BE24-1F82D66C7056}">
      <dgm:prSet/>
      <dgm:spPr/>
      <dgm:t>
        <a:bodyPr/>
        <a:lstStyle/>
        <a:p>
          <a:endParaRPr lang="en-US"/>
        </a:p>
      </dgm:t>
    </dgm:pt>
    <dgm:pt modelId="{FCF4E886-EE05-419F-B42F-3FFDB6578BDC}">
      <dgm:prSet/>
      <dgm:spPr/>
      <dgm:t>
        <a:bodyPr/>
        <a:lstStyle/>
        <a:p>
          <a:r>
            <a:rPr lang="en-US" dirty="0"/>
            <a:t>Integrated modeling: to investigate the effects and advantages of important national policies and initiatives at the local and subnational levels.</a:t>
          </a:r>
        </a:p>
        <a:p>
          <a:endParaRPr lang="en-US" dirty="0"/>
        </a:p>
      </dgm:t>
    </dgm:pt>
    <dgm:pt modelId="{88A9AA99-5495-4282-93A0-F5E6D37682AA}" type="parTrans" cxnId="{648FAB77-006F-4FD2-809B-10117340631F}">
      <dgm:prSet/>
      <dgm:spPr/>
      <dgm:t>
        <a:bodyPr/>
        <a:lstStyle/>
        <a:p>
          <a:endParaRPr lang="en-US"/>
        </a:p>
      </dgm:t>
    </dgm:pt>
    <dgm:pt modelId="{EC0FD32E-A0AB-4234-8ABF-8E77F1CE954A}" type="sibTrans" cxnId="{648FAB77-006F-4FD2-809B-10117340631F}">
      <dgm:prSet/>
      <dgm:spPr/>
      <dgm:t>
        <a:bodyPr/>
        <a:lstStyle/>
        <a:p>
          <a:endParaRPr lang="en-US"/>
        </a:p>
      </dgm:t>
    </dgm:pt>
    <dgm:pt modelId="{8E1B4A20-C12A-4130-A6F8-75BF8039B30B}" type="pres">
      <dgm:prSet presAssocID="{1EDA5BE1-2DF1-441F-AF35-906F3CCC0C9B}" presName="diagram" presStyleCnt="0">
        <dgm:presLayoutVars>
          <dgm:dir/>
          <dgm:resizeHandles val="exact"/>
        </dgm:presLayoutVars>
      </dgm:prSet>
      <dgm:spPr/>
    </dgm:pt>
    <dgm:pt modelId="{F9EFA168-C3AF-49CE-9D85-7BF043BA23C7}" type="pres">
      <dgm:prSet presAssocID="{170AA868-44D1-4ECC-B921-B3E4B8A1C32D}" presName="node" presStyleLbl="node1" presStyleIdx="0" presStyleCnt="3" custLinFactNeighborY="15123">
        <dgm:presLayoutVars>
          <dgm:bulletEnabled val="1"/>
        </dgm:presLayoutVars>
      </dgm:prSet>
      <dgm:spPr/>
    </dgm:pt>
    <dgm:pt modelId="{7A2047A4-DBFA-486C-82B6-EBA0249C427E}" type="pres">
      <dgm:prSet presAssocID="{35F51443-F229-4F30-A0F5-B1AD174C5685}" presName="sibTrans" presStyleCnt="0"/>
      <dgm:spPr/>
    </dgm:pt>
    <dgm:pt modelId="{754A1132-59A1-4BDA-B702-F36FC26C6CE0}" type="pres">
      <dgm:prSet presAssocID="{E045C3F7-4356-452B-9570-514548212A0E}" presName="node" presStyleLbl="node1" presStyleIdx="1" presStyleCnt="3" custLinFactNeighborX="-10290" custLinFactNeighborY="15627">
        <dgm:presLayoutVars>
          <dgm:bulletEnabled val="1"/>
        </dgm:presLayoutVars>
      </dgm:prSet>
      <dgm:spPr/>
    </dgm:pt>
    <dgm:pt modelId="{B1B262FF-2A68-47DC-973D-62885D784ECF}" type="pres">
      <dgm:prSet presAssocID="{CE829567-A955-4F24-84A1-9E80515E1995}" presName="sibTrans" presStyleCnt="0"/>
      <dgm:spPr/>
    </dgm:pt>
    <dgm:pt modelId="{CE6441C9-31A9-4B6B-83C1-A7A772921CC4}" type="pres">
      <dgm:prSet presAssocID="{FCF4E886-EE05-419F-B42F-3FFDB6578BDC}" presName="node" presStyleLbl="node1" presStyleIdx="2" presStyleCnt="3" custLinFactNeighborX="-10290" custLinFactNeighborY="-504">
        <dgm:presLayoutVars>
          <dgm:bulletEnabled val="1"/>
        </dgm:presLayoutVars>
      </dgm:prSet>
      <dgm:spPr/>
    </dgm:pt>
  </dgm:ptLst>
  <dgm:cxnLst>
    <dgm:cxn modelId="{9DAB893A-DA2F-47FA-8030-4E93D6BBF129}" type="presOf" srcId="{170AA868-44D1-4ECC-B921-B3E4B8A1C32D}" destId="{F9EFA168-C3AF-49CE-9D85-7BF043BA23C7}" srcOrd="0" destOrd="0" presId="urn:microsoft.com/office/officeart/2005/8/layout/default"/>
    <dgm:cxn modelId="{D93DC964-42BE-4035-ACE4-58460B8AEB40}" srcId="{1EDA5BE1-2DF1-441F-AF35-906F3CCC0C9B}" destId="{170AA868-44D1-4ECC-B921-B3E4B8A1C32D}" srcOrd="0" destOrd="0" parTransId="{BE1A059D-2AA9-4C61-B244-F2D8751C1750}" sibTransId="{35F51443-F229-4F30-A0F5-B1AD174C5685}"/>
    <dgm:cxn modelId="{648FAB77-006F-4FD2-809B-10117340631F}" srcId="{1EDA5BE1-2DF1-441F-AF35-906F3CCC0C9B}" destId="{FCF4E886-EE05-419F-B42F-3FFDB6578BDC}" srcOrd="2" destOrd="0" parTransId="{88A9AA99-5495-4282-93A0-F5E6D37682AA}" sibTransId="{EC0FD32E-A0AB-4234-8ABF-8E77F1CE954A}"/>
    <dgm:cxn modelId="{112D6CA9-939F-4F65-BE24-1F82D66C7056}" srcId="{1EDA5BE1-2DF1-441F-AF35-906F3CCC0C9B}" destId="{E045C3F7-4356-452B-9570-514548212A0E}" srcOrd="1" destOrd="0" parTransId="{CC66A8C9-2A30-47F5-84BF-0DE119DE0C8F}" sibTransId="{CE829567-A955-4F24-84A1-9E80515E1995}"/>
    <dgm:cxn modelId="{0B04CCB0-580B-4AA0-874C-236DAA3322AF}" type="presOf" srcId="{FCF4E886-EE05-419F-B42F-3FFDB6578BDC}" destId="{CE6441C9-31A9-4B6B-83C1-A7A772921CC4}" srcOrd="0" destOrd="0" presId="urn:microsoft.com/office/officeart/2005/8/layout/default"/>
    <dgm:cxn modelId="{249E21E2-BDB8-4517-8945-1C8251564E34}" type="presOf" srcId="{1EDA5BE1-2DF1-441F-AF35-906F3CCC0C9B}" destId="{8E1B4A20-C12A-4130-A6F8-75BF8039B30B}" srcOrd="0" destOrd="0" presId="urn:microsoft.com/office/officeart/2005/8/layout/default"/>
    <dgm:cxn modelId="{62A79EF1-40B9-444C-A8E9-D8FF6AD7A306}" type="presOf" srcId="{E045C3F7-4356-452B-9570-514548212A0E}" destId="{754A1132-59A1-4BDA-B702-F36FC26C6CE0}" srcOrd="0" destOrd="0" presId="urn:microsoft.com/office/officeart/2005/8/layout/default"/>
    <dgm:cxn modelId="{151D8DEE-CE2C-462A-8BF4-290A068C4ED8}" type="presParOf" srcId="{8E1B4A20-C12A-4130-A6F8-75BF8039B30B}" destId="{F9EFA168-C3AF-49CE-9D85-7BF043BA23C7}" srcOrd="0" destOrd="0" presId="urn:microsoft.com/office/officeart/2005/8/layout/default"/>
    <dgm:cxn modelId="{12FB6427-BB0B-4C02-8604-64010CB49ABA}" type="presParOf" srcId="{8E1B4A20-C12A-4130-A6F8-75BF8039B30B}" destId="{7A2047A4-DBFA-486C-82B6-EBA0249C427E}" srcOrd="1" destOrd="0" presId="urn:microsoft.com/office/officeart/2005/8/layout/default"/>
    <dgm:cxn modelId="{82C66E7A-BDC5-4962-8C9A-05CF0E9A9B17}" type="presParOf" srcId="{8E1B4A20-C12A-4130-A6F8-75BF8039B30B}" destId="{754A1132-59A1-4BDA-B702-F36FC26C6CE0}" srcOrd="2" destOrd="0" presId="urn:microsoft.com/office/officeart/2005/8/layout/default"/>
    <dgm:cxn modelId="{09D7508B-DCBD-471F-9F3E-556FC63BF2FB}" type="presParOf" srcId="{8E1B4A20-C12A-4130-A6F8-75BF8039B30B}" destId="{B1B262FF-2A68-47DC-973D-62885D784ECF}" srcOrd="3" destOrd="0" presId="urn:microsoft.com/office/officeart/2005/8/layout/default"/>
    <dgm:cxn modelId="{95B2D0E5-C9FA-4041-87A0-23D7333E5ADB}" type="presParOf" srcId="{8E1B4A20-C12A-4130-A6F8-75BF8039B30B}" destId="{CE6441C9-31A9-4B6B-83C1-A7A772921CC4}"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8C57745-07A9-4120-848C-3EDBA10A19E5}" type="doc">
      <dgm:prSet loTypeId="urn:microsoft.com/office/officeart/2005/8/layout/default#3" loCatId="list" qsTypeId="urn:microsoft.com/office/officeart/2005/8/quickstyle/simple3" qsCatId="simple" csTypeId="urn:microsoft.com/office/officeart/2005/8/colors/accent1_2" csCatId="accent1" phldr="1"/>
      <dgm:spPr/>
      <dgm:t>
        <a:bodyPr/>
        <a:lstStyle/>
        <a:p>
          <a:endParaRPr lang="en-GB"/>
        </a:p>
      </dgm:t>
    </dgm:pt>
    <dgm:pt modelId="{BAFAC765-F53F-4953-89C2-20AC9F148E6F}">
      <dgm:prSet phldrT="[Text]" custT="1"/>
      <dgm:spPr>
        <a:solidFill>
          <a:schemeClr val="accent4">
            <a:lumMod val="40000"/>
            <a:lumOff val="60000"/>
          </a:schemeClr>
        </a:solidFill>
      </dgm:spPr>
      <dgm:t>
        <a:bodyPr/>
        <a:lstStyle/>
        <a:p>
          <a:r>
            <a:rPr lang="en-US" sz="1400" b="1" dirty="0">
              <a:solidFill>
                <a:schemeClr val="tx1"/>
              </a:solidFill>
            </a:rPr>
            <a:t>The UNCTs in LDCs should collaborate with governments to identify and address development challenges in LDCs using cross-sectoral analysis.</a:t>
          </a:r>
          <a:endParaRPr lang="en-GB" sz="1400" b="1" dirty="0">
            <a:solidFill>
              <a:schemeClr val="tx1"/>
            </a:solidFill>
          </a:endParaRPr>
        </a:p>
      </dgm:t>
    </dgm:pt>
    <dgm:pt modelId="{5D3022DC-E4B3-4811-86F8-890DB3DD0EBE}" type="parTrans" cxnId="{E0E72400-A0CE-484A-A416-8ECC1F932EBB}">
      <dgm:prSet/>
      <dgm:spPr/>
      <dgm:t>
        <a:bodyPr/>
        <a:lstStyle/>
        <a:p>
          <a:endParaRPr lang="en-GB"/>
        </a:p>
      </dgm:t>
    </dgm:pt>
    <dgm:pt modelId="{5C82E4FD-1A06-4406-93D6-78FCCE68518E}" type="sibTrans" cxnId="{E0E72400-A0CE-484A-A416-8ECC1F932EBB}">
      <dgm:prSet/>
      <dgm:spPr/>
      <dgm:t>
        <a:bodyPr/>
        <a:lstStyle/>
        <a:p>
          <a:endParaRPr lang="en-GB"/>
        </a:p>
      </dgm:t>
    </dgm:pt>
    <dgm:pt modelId="{88F99026-8FB7-4249-BD31-13B8B2BD3440}">
      <dgm:prSet phldrT="[Text]" custT="1"/>
      <dgm:spPr>
        <a:solidFill>
          <a:schemeClr val="accent4">
            <a:lumMod val="40000"/>
            <a:lumOff val="60000"/>
          </a:schemeClr>
        </a:solidFill>
      </dgm:spPr>
      <dgm:t>
        <a:bodyPr/>
        <a:lstStyle/>
        <a:p>
          <a:r>
            <a:rPr lang="en-GB" sz="1400" b="1" dirty="0"/>
            <a:t>This means more money is available for lending…</a:t>
          </a:r>
        </a:p>
      </dgm:t>
    </dgm:pt>
    <dgm:pt modelId="{16634F62-CA3A-46B7-9E03-0BC5341BF643}" type="parTrans" cxnId="{D7FBCDD3-708A-4355-84AF-3EAC2A6087D7}">
      <dgm:prSet/>
      <dgm:spPr/>
      <dgm:t>
        <a:bodyPr/>
        <a:lstStyle/>
        <a:p>
          <a:endParaRPr lang="en-GB"/>
        </a:p>
      </dgm:t>
    </dgm:pt>
    <dgm:pt modelId="{55B0D547-424A-41D7-826D-39F549DB1B59}" type="sibTrans" cxnId="{D7FBCDD3-708A-4355-84AF-3EAC2A6087D7}">
      <dgm:prSet/>
      <dgm:spPr/>
      <dgm:t>
        <a:bodyPr/>
        <a:lstStyle/>
        <a:p>
          <a:endParaRPr lang="en-GB"/>
        </a:p>
      </dgm:t>
    </dgm:pt>
    <dgm:pt modelId="{FBE5115D-A2A1-45D8-AEED-0AAC4C158620}">
      <dgm:prSet phldrT="[Text]" custT="1"/>
      <dgm:spPr>
        <a:solidFill>
          <a:schemeClr val="accent4">
            <a:lumMod val="40000"/>
            <a:lumOff val="60000"/>
          </a:schemeClr>
        </a:solidFill>
      </dgm:spPr>
      <dgm:t>
        <a:bodyPr/>
        <a:lstStyle/>
        <a:p>
          <a:r>
            <a:rPr lang="en-GB" sz="1400" b="1" dirty="0"/>
            <a:t>…which reduces interest rates…</a:t>
          </a:r>
        </a:p>
      </dgm:t>
    </dgm:pt>
    <dgm:pt modelId="{368BE2B4-11C0-4ABF-83F8-3C4583A53D59}" type="parTrans" cxnId="{FFFCA698-5E96-48A3-853E-636766B7D0E9}">
      <dgm:prSet/>
      <dgm:spPr/>
      <dgm:t>
        <a:bodyPr/>
        <a:lstStyle/>
        <a:p>
          <a:endParaRPr lang="en-GB"/>
        </a:p>
      </dgm:t>
    </dgm:pt>
    <dgm:pt modelId="{FB5B6AE2-4B71-40E2-9949-D8E5B13E4AA4}" type="sibTrans" cxnId="{FFFCA698-5E96-48A3-853E-636766B7D0E9}">
      <dgm:prSet/>
      <dgm:spPr/>
      <dgm:t>
        <a:bodyPr/>
        <a:lstStyle/>
        <a:p>
          <a:endParaRPr lang="en-GB"/>
        </a:p>
      </dgm:t>
    </dgm:pt>
    <dgm:pt modelId="{40D3DB3B-F448-47EB-82C1-C3AE1D66F533}">
      <dgm:prSet phldrT="[Text]" custT="1"/>
      <dgm:spPr>
        <a:solidFill>
          <a:schemeClr val="accent4">
            <a:lumMod val="40000"/>
            <a:lumOff val="60000"/>
          </a:schemeClr>
        </a:solidFill>
      </dgm:spPr>
      <dgm:t>
        <a:bodyPr/>
        <a:lstStyle/>
        <a:p>
          <a:r>
            <a:rPr lang="en-GB" sz="1400" b="1" dirty="0"/>
            <a:t>The demand for goods and services in the UK increases.</a:t>
          </a:r>
        </a:p>
        <a:p>
          <a:r>
            <a:rPr lang="en-GB" sz="1400" b="1" dirty="0"/>
            <a:t>This leads to more jobs.</a:t>
          </a:r>
        </a:p>
      </dgm:t>
    </dgm:pt>
    <dgm:pt modelId="{2813D5CD-16C0-403E-9D00-584F10EA7D96}" type="parTrans" cxnId="{B2DD4A4F-2064-43B6-B9EF-15E82A7ADA6A}">
      <dgm:prSet/>
      <dgm:spPr/>
      <dgm:t>
        <a:bodyPr/>
        <a:lstStyle/>
        <a:p>
          <a:endParaRPr lang="en-GB"/>
        </a:p>
      </dgm:t>
    </dgm:pt>
    <dgm:pt modelId="{AC08107A-8C3B-46F9-A5D8-1C6C0DFFDC27}" type="sibTrans" cxnId="{B2DD4A4F-2064-43B6-B9EF-15E82A7ADA6A}">
      <dgm:prSet/>
      <dgm:spPr/>
      <dgm:t>
        <a:bodyPr/>
        <a:lstStyle/>
        <a:p>
          <a:endParaRPr lang="en-GB"/>
        </a:p>
      </dgm:t>
    </dgm:pt>
    <dgm:pt modelId="{D5497AA0-927E-46C3-964F-4E6EA34E1D54}">
      <dgm:prSet phldrT="[Text]" custT="1"/>
      <dgm:spPr>
        <a:solidFill>
          <a:schemeClr val="accent4">
            <a:lumMod val="40000"/>
            <a:lumOff val="60000"/>
          </a:schemeClr>
        </a:solidFill>
      </dgm:spPr>
      <dgm:t>
        <a:bodyPr/>
        <a:lstStyle/>
        <a:p>
          <a:r>
            <a:rPr lang="en-GB" sz="1400" b="1" dirty="0"/>
            <a:t>…businesses borrow for investment,</a:t>
          </a:r>
        </a:p>
        <a:p>
          <a:r>
            <a:rPr lang="en-GB" sz="1400" b="1" dirty="0"/>
            <a:t>…consumers borrow for consumption (housing)</a:t>
          </a:r>
        </a:p>
      </dgm:t>
    </dgm:pt>
    <dgm:pt modelId="{2F5D2033-D403-4C7B-B3BA-237A613C4E39}" type="sibTrans" cxnId="{8A4A2948-0255-411B-A37E-8E073A9B625E}">
      <dgm:prSet/>
      <dgm:spPr/>
      <dgm:t>
        <a:bodyPr/>
        <a:lstStyle/>
        <a:p>
          <a:endParaRPr lang="en-GB"/>
        </a:p>
      </dgm:t>
    </dgm:pt>
    <dgm:pt modelId="{584B6605-15D6-43A7-91B1-1A89C9F802EC}" type="parTrans" cxnId="{8A4A2948-0255-411B-A37E-8E073A9B625E}">
      <dgm:prSet/>
      <dgm:spPr/>
      <dgm:t>
        <a:bodyPr/>
        <a:lstStyle/>
        <a:p>
          <a:endParaRPr lang="en-GB"/>
        </a:p>
      </dgm:t>
    </dgm:pt>
    <dgm:pt modelId="{4204BED5-D777-4910-9879-B3147BDAD011}" type="pres">
      <dgm:prSet presAssocID="{A8C57745-07A9-4120-848C-3EDBA10A19E5}" presName="diagram" presStyleCnt="0">
        <dgm:presLayoutVars>
          <dgm:dir/>
          <dgm:resizeHandles val="exact"/>
        </dgm:presLayoutVars>
      </dgm:prSet>
      <dgm:spPr/>
    </dgm:pt>
    <dgm:pt modelId="{32FE50CC-D584-4A28-9EB2-FB88EBDEC905}" type="pres">
      <dgm:prSet presAssocID="{BAFAC765-F53F-4953-89C2-20AC9F148E6F}" presName="node" presStyleLbl="node1" presStyleIdx="0" presStyleCnt="5" custAng="10800000" custFlipVert="1" custFlipHor="1" custScaleX="27898" custScaleY="39587" custLinFactNeighborX="2900" custLinFactNeighborY="-13870">
        <dgm:presLayoutVars>
          <dgm:bulletEnabled val="1"/>
        </dgm:presLayoutVars>
      </dgm:prSet>
      <dgm:spPr/>
    </dgm:pt>
    <dgm:pt modelId="{6BF13C24-408A-49C8-9F87-6685C3C8B9FA}" type="pres">
      <dgm:prSet presAssocID="{5C82E4FD-1A06-4406-93D6-78FCCE68518E}" presName="sibTrans" presStyleCnt="0"/>
      <dgm:spPr/>
    </dgm:pt>
    <dgm:pt modelId="{53218892-2CB0-4FC1-8FBB-BA03524F294F}" type="pres">
      <dgm:prSet presAssocID="{88F99026-8FB7-4249-BD31-13B8B2BD3440}" presName="node" presStyleLbl="node1" presStyleIdx="1" presStyleCnt="5" custAng="10800000" custFlipVert="1" custFlipHor="1" custScaleX="27898" custScaleY="29274" custLinFactNeighborX="1089" custLinFactNeighborY="-13870">
        <dgm:presLayoutVars>
          <dgm:bulletEnabled val="1"/>
        </dgm:presLayoutVars>
      </dgm:prSet>
      <dgm:spPr/>
    </dgm:pt>
    <dgm:pt modelId="{6D57F5E0-AFE3-4DCC-87EC-D16D1AB3CFC4}" type="pres">
      <dgm:prSet presAssocID="{55B0D547-424A-41D7-826D-39F549DB1B59}" presName="sibTrans" presStyleCnt="0"/>
      <dgm:spPr/>
    </dgm:pt>
    <dgm:pt modelId="{8762F5F1-1F05-4953-B624-BE06DC5B611D}" type="pres">
      <dgm:prSet presAssocID="{FBE5115D-A2A1-45D8-AEED-0AAC4C158620}" presName="node" presStyleLbl="node1" presStyleIdx="2" presStyleCnt="5" custAng="10800000" custFlipVert="1" custFlipHor="1" custScaleX="27898" custScaleY="29274" custLinFactNeighborX="-37727" custLinFactNeighborY="25913">
        <dgm:presLayoutVars>
          <dgm:bulletEnabled val="1"/>
        </dgm:presLayoutVars>
      </dgm:prSet>
      <dgm:spPr/>
    </dgm:pt>
    <dgm:pt modelId="{AAD74DDC-4B62-4D93-BC35-EF54E55060C5}" type="pres">
      <dgm:prSet presAssocID="{FB5B6AE2-4B71-40E2-9949-D8E5B13E4AA4}" presName="sibTrans" presStyleCnt="0"/>
      <dgm:spPr/>
    </dgm:pt>
    <dgm:pt modelId="{8B793D87-2858-4D16-8148-72262884CBFD}" type="pres">
      <dgm:prSet presAssocID="{40D3DB3B-F448-47EB-82C1-C3AE1D66F533}" presName="node" presStyleLbl="node1" presStyleIdx="3" presStyleCnt="5" custAng="10800000" custFlipVert="1" custFlipHor="1" custScaleX="27898" custScaleY="29274" custLinFactNeighborX="53117" custLinFactNeighborY="15056">
        <dgm:presLayoutVars>
          <dgm:bulletEnabled val="1"/>
        </dgm:presLayoutVars>
      </dgm:prSet>
      <dgm:spPr/>
    </dgm:pt>
    <dgm:pt modelId="{EB0992A5-9C7C-4DC9-A3E0-9206A1C3B77D}" type="pres">
      <dgm:prSet presAssocID="{AC08107A-8C3B-46F9-A5D8-1C6C0DFFDC27}" presName="sibTrans" presStyleCnt="0"/>
      <dgm:spPr/>
    </dgm:pt>
    <dgm:pt modelId="{1DCD58C1-754D-4FC4-9FE9-61999954A589}" type="pres">
      <dgm:prSet presAssocID="{D5497AA0-927E-46C3-964F-4E6EA34E1D54}" presName="node" presStyleLbl="node1" presStyleIdx="4" presStyleCnt="5" custAng="10800000" custFlipVert="1" custFlipHor="1" custScaleX="27898" custScaleY="29274" custLinFactNeighborX="-18778" custLinFactNeighborY="15056">
        <dgm:presLayoutVars>
          <dgm:bulletEnabled val="1"/>
        </dgm:presLayoutVars>
      </dgm:prSet>
      <dgm:spPr/>
    </dgm:pt>
  </dgm:ptLst>
  <dgm:cxnLst>
    <dgm:cxn modelId="{E0E72400-A0CE-484A-A416-8ECC1F932EBB}" srcId="{A8C57745-07A9-4120-848C-3EDBA10A19E5}" destId="{BAFAC765-F53F-4953-89C2-20AC9F148E6F}" srcOrd="0" destOrd="0" parTransId="{5D3022DC-E4B3-4811-86F8-890DB3DD0EBE}" sibTransId="{5C82E4FD-1A06-4406-93D6-78FCCE68518E}"/>
    <dgm:cxn modelId="{10DB381B-A571-40B6-AB0E-A0C8195E3097}" type="presOf" srcId="{A8C57745-07A9-4120-848C-3EDBA10A19E5}" destId="{4204BED5-D777-4910-9879-B3147BDAD011}" srcOrd="0" destOrd="0" presId="urn:microsoft.com/office/officeart/2005/8/layout/default#3"/>
    <dgm:cxn modelId="{68344639-A8EC-439A-8BE8-A3F37BD004D5}" type="presOf" srcId="{BAFAC765-F53F-4953-89C2-20AC9F148E6F}" destId="{32FE50CC-D584-4A28-9EB2-FB88EBDEC905}" srcOrd="0" destOrd="0" presId="urn:microsoft.com/office/officeart/2005/8/layout/default#3"/>
    <dgm:cxn modelId="{8A4A2948-0255-411B-A37E-8E073A9B625E}" srcId="{A8C57745-07A9-4120-848C-3EDBA10A19E5}" destId="{D5497AA0-927E-46C3-964F-4E6EA34E1D54}" srcOrd="4" destOrd="0" parTransId="{584B6605-15D6-43A7-91B1-1A89C9F802EC}" sibTransId="{2F5D2033-D403-4C7B-B3BA-237A613C4E39}"/>
    <dgm:cxn modelId="{B2DD4A4F-2064-43B6-B9EF-15E82A7ADA6A}" srcId="{A8C57745-07A9-4120-848C-3EDBA10A19E5}" destId="{40D3DB3B-F448-47EB-82C1-C3AE1D66F533}" srcOrd="3" destOrd="0" parTransId="{2813D5CD-16C0-403E-9D00-584F10EA7D96}" sibTransId="{AC08107A-8C3B-46F9-A5D8-1C6C0DFFDC27}"/>
    <dgm:cxn modelId="{FFFCA698-5E96-48A3-853E-636766B7D0E9}" srcId="{A8C57745-07A9-4120-848C-3EDBA10A19E5}" destId="{FBE5115D-A2A1-45D8-AEED-0AAC4C158620}" srcOrd="2" destOrd="0" parTransId="{368BE2B4-11C0-4ABF-83F8-3C4583A53D59}" sibTransId="{FB5B6AE2-4B71-40E2-9949-D8E5B13E4AA4}"/>
    <dgm:cxn modelId="{265878AC-76BE-4E66-BBDB-770F40FD9759}" type="presOf" srcId="{D5497AA0-927E-46C3-964F-4E6EA34E1D54}" destId="{1DCD58C1-754D-4FC4-9FE9-61999954A589}" srcOrd="0" destOrd="0" presId="urn:microsoft.com/office/officeart/2005/8/layout/default#3"/>
    <dgm:cxn modelId="{01E6A1AC-145E-4D85-8EB6-F5755DEB10C9}" type="presOf" srcId="{40D3DB3B-F448-47EB-82C1-C3AE1D66F533}" destId="{8B793D87-2858-4D16-8148-72262884CBFD}" srcOrd="0" destOrd="0" presId="urn:microsoft.com/office/officeart/2005/8/layout/default#3"/>
    <dgm:cxn modelId="{E13A7BAD-FBEB-4634-B839-2802F73F1A7E}" type="presOf" srcId="{88F99026-8FB7-4249-BD31-13B8B2BD3440}" destId="{53218892-2CB0-4FC1-8FBB-BA03524F294F}" srcOrd="0" destOrd="0" presId="urn:microsoft.com/office/officeart/2005/8/layout/default#3"/>
    <dgm:cxn modelId="{6A0715C9-15B2-4D13-B573-A160BA78848F}" type="presOf" srcId="{FBE5115D-A2A1-45D8-AEED-0AAC4C158620}" destId="{8762F5F1-1F05-4953-B624-BE06DC5B611D}" srcOrd="0" destOrd="0" presId="urn:microsoft.com/office/officeart/2005/8/layout/default#3"/>
    <dgm:cxn modelId="{D7FBCDD3-708A-4355-84AF-3EAC2A6087D7}" srcId="{A8C57745-07A9-4120-848C-3EDBA10A19E5}" destId="{88F99026-8FB7-4249-BD31-13B8B2BD3440}" srcOrd="1" destOrd="0" parTransId="{16634F62-CA3A-46B7-9E03-0BC5341BF643}" sibTransId="{55B0D547-424A-41D7-826D-39F549DB1B59}"/>
    <dgm:cxn modelId="{F693F5F0-4567-4F61-8B9D-F5CFE6E95071}" type="presParOf" srcId="{4204BED5-D777-4910-9879-B3147BDAD011}" destId="{32FE50CC-D584-4A28-9EB2-FB88EBDEC905}" srcOrd="0" destOrd="0" presId="urn:microsoft.com/office/officeart/2005/8/layout/default#3"/>
    <dgm:cxn modelId="{38DC70B8-273F-474B-BC7C-2510DB6BF0BE}" type="presParOf" srcId="{4204BED5-D777-4910-9879-B3147BDAD011}" destId="{6BF13C24-408A-49C8-9F87-6685C3C8B9FA}" srcOrd="1" destOrd="0" presId="urn:microsoft.com/office/officeart/2005/8/layout/default#3"/>
    <dgm:cxn modelId="{8ACE353E-7232-4126-9A99-FA59D9C29343}" type="presParOf" srcId="{4204BED5-D777-4910-9879-B3147BDAD011}" destId="{53218892-2CB0-4FC1-8FBB-BA03524F294F}" srcOrd="2" destOrd="0" presId="urn:microsoft.com/office/officeart/2005/8/layout/default#3"/>
    <dgm:cxn modelId="{C14677EE-0DB7-4F41-95DF-7B906050FC18}" type="presParOf" srcId="{4204BED5-D777-4910-9879-B3147BDAD011}" destId="{6D57F5E0-AFE3-4DCC-87EC-D16D1AB3CFC4}" srcOrd="3" destOrd="0" presId="urn:microsoft.com/office/officeart/2005/8/layout/default#3"/>
    <dgm:cxn modelId="{3236C50B-03B6-41E0-BC78-215088A7218E}" type="presParOf" srcId="{4204BED5-D777-4910-9879-B3147BDAD011}" destId="{8762F5F1-1F05-4953-B624-BE06DC5B611D}" srcOrd="4" destOrd="0" presId="urn:microsoft.com/office/officeart/2005/8/layout/default#3"/>
    <dgm:cxn modelId="{D56195B8-BD8D-46E0-A2C2-5567258E6D1C}" type="presParOf" srcId="{4204BED5-D777-4910-9879-B3147BDAD011}" destId="{AAD74DDC-4B62-4D93-BC35-EF54E55060C5}" srcOrd="5" destOrd="0" presId="urn:microsoft.com/office/officeart/2005/8/layout/default#3"/>
    <dgm:cxn modelId="{D1DBF3F2-5E26-45C1-942A-0FEB9C30BA01}" type="presParOf" srcId="{4204BED5-D777-4910-9879-B3147BDAD011}" destId="{8B793D87-2858-4D16-8148-72262884CBFD}" srcOrd="6" destOrd="0" presId="urn:microsoft.com/office/officeart/2005/8/layout/default#3"/>
    <dgm:cxn modelId="{4679CADC-F1CD-48E9-82F5-CB653EA43BC9}" type="presParOf" srcId="{4204BED5-D777-4910-9879-B3147BDAD011}" destId="{EB0992A5-9C7C-4DC9-A3E0-9206A1C3B77D}" srcOrd="7" destOrd="0" presId="urn:microsoft.com/office/officeart/2005/8/layout/default#3"/>
    <dgm:cxn modelId="{250C3E25-FCCA-4E09-B39D-9FEDB9B1C0F7}" type="presParOf" srcId="{4204BED5-D777-4910-9879-B3147BDAD011}" destId="{1DCD58C1-754D-4FC4-9FE9-61999954A589}" srcOrd="8" destOrd="0" presId="urn:microsoft.com/office/officeart/2005/8/layout/defaul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8C57745-07A9-4120-848C-3EDBA10A19E5}" type="doc">
      <dgm:prSet loTypeId="urn:microsoft.com/office/officeart/2005/8/layout/default#3" loCatId="list" qsTypeId="urn:microsoft.com/office/officeart/2005/8/quickstyle/simple3" qsCatId="simple" csTypeId="urn:microsoft.com/office/officeart/2005/8/colors/accent1_2" csCatId="accent1" phldr="1"/>
      <dgm:spPr/>
      <dgm:t>
        <a:bodyPr/>
        <a:lstStyle/>
        <a:p>
          <a:endParaRPr lang="en-GB"/>
        </a:p>
      </dgm:t>
    </dgm:pt>
    <dgm:pt modelId="{BAFAC765-F53F-4953-89C2-20AC9F148E6F}">
      <dgm:prSet phldrT="[Text]" custT="1"/>
      <dgm:spPr>
        <a:solidFill>
          <a:schemeClr val="accent4">
            <a:lumMod val="40000"/>
            <a:lumOff val="60000"/>
          </a:schemeClr>
        </a:solidFill>
      </dgm:spPr>
      <dgm:t>
        <a:bodyPr/>
        <a:lstStyle/>
        <a:p>
          <a:r>
            <a:rPr lang="en-US" sz="1400" b="1" dirty="0">
              <a:solidFill>
                <a:schemeClr val="tx1"/>
              </a:solidFill>
            </a:rPr>
            <a:t>The UNCTs in LDCs should collaborate with governments to identify and address development challenges in LDCs using cross-sectoral and systems-thinking methods</a:t>
          </a:r>
          <a:endParaRPr lang="en-GB" sz="1400" b="1" dirty="0">
            <a:solidFill>
              <a:schemeClr val="tx1"/>
            </a:solidFill>
          </a:endParaRPr>
        </a:p>
      </dgm:t>
    </dgm:pt>
    <dgm:pt modelId="{5D3022DC-E4B3-4811-86F8-890DB3DD0EBE}" type="parTrans" cxnId="{E0E72400-A0CE-484A-A416-8ECC1F932EBB}">
      <dgm:prSet/>
      <dgm:spPr/>
      <dgm:t>
        <a:bodyPr/>
        <a:lstStyle/>
        <a:p>
          <a:endParaRPr lang="en-GB"/>
        </a:p>
      </dgm:t>
    </dgm:pt>
    <dgm:pt modelId="{5C82E4FD-1A06-4406-93D6-78FCCE68518E}" type="sibTrans" cxnId="{E0E72400-A0CE-484A-A416-8ECC1F932EBB}">
      <dgm:prSet/>
      <dgm:spPr/>
      <dgm:t>
        <a:bodyPr/>
        <a:lstStyle/>
        <a:p>
          <a:endParaRPr lang="en-GB"/>
        </a:p>
      </dgm:t>
    </dgm:pt>
    <dgm:pt modelId="{88F99026-8FB7-4249-BD31-13B8B2BD3440}">
      <dgm:prSet phldrT="[Text]" custT="1"/>
      <dgm:spPr>
        <a:solidFill>
          <a:schemeClr val="accent4">
            <a:lumMod val="40000"/>
            <a:lumOff val="60000"/>
          </a:schemeClr>
        </a:solidFill>
      </dgm:spPr>
      <dgm:t>
        <a:bodyPr/>
        <a:lstStyle/>
        <a:p>
          <a:r>
            <a:rPr lang="en-US" sz="1400" b="1" dirty="0"/>
            <a:t>To implement integrated methods for the DPoA, including policy design, technical analysis, and strategic priority setting. </a:t>
          </a:r>
        </a:p>
        <a:p>
          <a:endParaRPr lang="en-GB" sz="1400" b="1" dirty="0"/>
        </a:p>
      </dgm:t>
    </dgm:pt>
    <dgm:pt modelId="{16634F62-CA3A-46B7-9E03-0BC5341BF643}" type="parTrans" cxnId="{D7FBCDD3-708A-4355-84AF-3EAC2A6087D7}">
      <dgm:prSet/>
      <dgm:spPr/>
      <dgm:t>
        <a:bodyPr/>
        <a:lstStyle/>
        <a:p>
          <a:endParaRPr lang="en-GB"/>
        </a:p>
      </dgm:t>
    </dgm:pt>
    <dgm:pt modelId="{55B0D547-424A-41D7-826D-39F549DB1B59}" type="sibTrans" cxnId="{D7FBCDD3-708A-4355-84AF-3EAC2A6087D7}">
      <dgm:prSet/>
      <dgm:spPr/>
      <dgm:t>
        <a:bodyPr/>
        <a:lstStyle/>
        <a:p>
          <a:endParaRPr lang="en-GB"/>
        </a:p>
      </dgm:t>
    </dgm:pt>
    <dgm:pt modelId="{FBE5115D-A2A1-45D8-AEED-0AAC4C158620}">
      <dgm:prSet phldrT="[Text]" custT="1"/>
      <dgm:spPr>
        <a:solidFill>
          <a:schemeClr val="accent4">
            <a:lumMod val="40000"/>
            <a:lumOff val="60000"/>
          </a:schemeClr>
        </a:solidFill>
      </dgm:spPr>
      <dgm:t>
        <a:bodyPr/>
        <a:lstStyle/>
        <a:p>
          <a:r>
            <a:rPr lang="en-GB" sz="1400" b="1" dirty="0"/>
            <a:t>…which reduces interest rates…</a:t>
          </a:r>
        </a:p>
      </dgm:t>
    </dgm:pt>
    <dgm:pt modelId="{368BE2B4-11C0-4ABF-83F8-3C4583A53D59}" type="parTrans" cxnId="{FFFCA698-5E96-48A3-853E-636766B7D0E9}">
      <dgm:prSet/>
      <dgm:spPr/>
      <dgm:t>
        <a:bodyPr/>
        <a:lstStyle/>
        <a:p>
          <a:endParaRPr lang="en-GB"/>
        </a:p>
      </dgm:t>
    </dgm:pt>
    <dgm:pt modelId="{FB5B6AE2-4B71-40E2-9949-D8E5B13E4AA4}" type="sibTrans" cxnId="{FFFCA698-5E96-48A3-853E-636766B7D0E9}">
      <dgm:prSet/>
      <dgm:spPr/>
      <dgm:t>
        <a:bodyPr/>
        <a:lstStyle/>
        <a:p>
          <a:endParaRPr lang="en-GB"/>
        </a:p>
      </dgm:t>
    </dgm:pt>
    <dgm:pt modelId="{40D3DB3B-F448-47EB-82C1-C3AE1D66F533}">
      <dgm:prSet phldrT="[Text]" custT="1"/>
      <dgm:spPr>
        <a:solidFill>
          <a:schemeClr val="accent4">
            <a:lumMod val="40000"/>
            <a:lumOff val="60000"/>
          </a:schemeClr>
        </a:solidFill>
      </dgm:spPr>
      <dgm:t>
        <a:bodyPr/>
        <a:lstStyle/>
        <a:p>
          <a:r>
            <a:rPr lang="en-GB" sz="1400" b="1" dirty="0"/>
            <a:t>The demand for goods and services in the UK increases.</a:t>
          </a:r>
        </a:p>
        <a:p>
          <a:r>
            <a:rPr lang="en-GB" sz="1400" b="1" dirty="0"/>
            <a:t>This leads to more jobs.</a:t>
          </a:r>
        </a:p>
      </dgm:t>
    </dgm:pt>
    <dgm:pt modelId="{2813D5CD-16C0-403E-9D00-584F10EA7D96}" type="parTrans" cxnId="{B2DD4A4F-2064-43B6-B9EF-15E82A7ADA6A}">
      <dgm:prSet/>
      <dgm:spPr/>
      <dgm:t>
        <a:bodyPr/>
        <a:lstStyle/>
        <a:p>
          <a:endParaRPr lang="en-GB"/>
        </a:p>
      </dgm:t>
    </dgm:pt>
    <dgm:pt modelId="{AC08107A-8C3B-46F9-A5D8-1C6C0DFFDC27}" type="sibTrans" cxnId="{B2DD4A4F-2064-43B6-B9EF-15E82A7ADA6A}">
      <dgm:prSet/>
      <dgm:spPr/>
      <dgm:t>
        <a:bodyPr/>
        <a:lstStyle/>
        <a:p>
          <a:endParaRPr lang="en-GB"/>
        </a:p>
      </dgm:t>
    </dgm:pt>
    <dgm:pt modelId="{D5497AA0-927E-46C3-964F-4E6EA34E1D54}">
      <dgm:prSet phldrT="[Text]" custT="1"/>
      <dgm:spPr>
        <a:solidFill>
          <a:schemeClr val="accent4">
            <a:lumMod val="40000"/>
            <a:lumOff val="60000"/>
          </a:schemeClr>
        </a:solidFill>
      </dgm:spPr>
      <dgm:t>
        <a:bodyPr/>
        <a:lstStyle/>
        <a:p>
          <a:r>
            <a:rPr lang="en-GB" sz="1400" b="1" dirty="0"/>
            <a:t>…businesses borrow for investment,</a:t>
          </a:r>
        </a:p>
        <a:p>
          <a:r>
            <a:rPr lang="en-GB" sz="1400" b="1" dirty="0"/>
            <a:t>…consumers borrow for consumption (housing)</a:t>
          </a:r>
        </a:p>
      </dgm:t>
    </dgm:pt>
    <dgm:pt modelId="{2F5D2033-D403-4C7B-B3BA-237A613C4E39}" type="sibTrans" cxnId="{8A4A2948-0255-411B-A37E-8E073A9B625E}">
      <dgm:prSet/>
      <dgm:spPr/>
      <dgm:t>
        <a:bodyPr/>
        <a:lstStyle/>
        <a:p>
          <a:endParaRPr lang="en-GB"/>
        </a:p>
      </dgm:t>
    </dgm:pt>
    <dgm:pt modelId="{584B6605-15D6-43A7-91B1-1A89C9F802EC}" type="parTrans" cxnId="{8A4A2948-0255-411B-A37E-8E073A9B625E}">
      <dgm:prSet/>
      <dgm:spPr/>
      <dgm:t>
        <a:bodyPr/>
        <a:lstStyle/>
        <a:p>
          <a:endParaRPr lang="en-GB"/>
        </a:p>
      </dgm:t>
    </dgm:pt>
    <dgm:pt modelId="{4204BED5-D777-4910-9879-B3147BDAD011}" type="pres">
      <dgm:prSet presAssocID="{A8C57745-07A9-4120-848C-3EDBA10A19E5}" presName="diagram" presStyleCnt="0">
        <dgm:presLayoutVars>
          <dgm:dir/>
          <dgm:resizeHandles val="exact"/>
        </dgm:presLayoutVars>
      </dgm:prSet>
      <dgm:spPr/>
    </dgm:pt>
    <dgm:pt modelId="{32FE50CC-D584-4A28-9EB2-FB88EBDEC905}" type="pres">
      <dgm:prSet presAssocID="{BAFAC765-F53F-4953-89C2-20AC9F148E6F}" presName="node" presStyleLbl="node1" presStyleIdx="0" presStyleCnt="5" custAng="10800000" custFlipVert="1" custFlipHor="1" custScaleX="27898" custScaleY="39564" custLinFactNeighborX="2900" custLinFactNeighborY="-13870">
        <dgm:presLayoutVars>
          <dgm:bulletEnabled val="1"/>
        </dgm:presLayoutVars>
      </dgm:prSet>
      <dgm:spPr/>
    </dgm:pt>
    <dgm:pt modelId="{6BF13C24-408A-49C8-9F87-6685C3C8B9FA}" type="pres">
      <dgm:prSet presAssocID="{5C82E4FD-1A06-4406-93D6-78FCCE68518E}" presName="sibTrans" presStyleCnt="0"/>
      <dgm:spPr/>
    </dgm:pt>
    <dgm:pt modelId="{53218892-2CB0-4FC1-8FBB-BA03524F294F}" type="pres">
      <dgm:prSet presAssocID="{88F99026-8FB7-4249-BD31-13B8B2BD3440}" presName="node" presStyleLbl="node1" presStyleIdx="1" presStyleCnt="5" custAng="10800000" custFlipVert="1" custFlipHor="1" custScaleX="27898" custScaleY="29274" custLinFactNeighborX="1089" custLinFactNeighborY="-13870">
        <dgm:presLayoutVars>
          <dgm:bulletEnabled val="1"/>
        </dgm:presLayoutVars>
      </dgm:prSet>
      <dgm:spPr/>
    </dgm:pt>
    <dgm:pt modelId="{6D57F5E0-AFE3-4DCC-87EC-D16D1AB3CFC4}" type="pres">
      <dgm:prSet presAssocID="{55B0D547-424A-41D7-826D-39F549DB1B59}" presName="sibTrans" presStyleCnt="0"/>
      <dgm:spPr/>
    </dgm:pt>
    <dgm:pt modelId="{8762F5F1-1F05-4953-B624-BE06DC5B611D}" type="pres">
      <dgm:prSet presAssocID="{FBE5115D-A2A1-45D8-AEED-0AAC4C158620}" presName="node" presStyleLbl="node1" presStyleIdx="2" presStyleCnt="5" custAng="10800000" custFlipVert="1" custFlipHor="1" custScaleX="27898" custScaleY="29274" custLinFactNeighborX="-37727" custLinFactNeighborY="25913">
        <dgm:presLayoutVars>
          <dgm:bulletEnabled val="1"/>
        </dgm:presLayoutVars>
      </dgm:prSet>
      <dgm:spPr/>
    </dgm:pt>
    <dgm:pt modelId="{AAD74DDC-4B62-4D93-BC35-EF54E55060C5}" type="pres">
      <dgm:prSet presAssocID="{FB5B6AE2-4B71-40E2-9949-D8E5B13E4AA4}" presName="sibTrans" presStyleCnt="0"/>
      <dgm:spPr/>
    </dgm:pt>
    <dgm:pt modelId="{8B793D87-2858-4D16-8148-72262884CBFD}" type="pres">
      <dgm:prSet presAssocID="{40D3DB3B-F448-47EB-82C1-C3AE1D66F533}" presName="node" presStyleLbl="node1" presStyleIdx="3" presStyleCnt="5" custAng="10800000" custFlipVert="1" custFlipHor="1" custScaleX="27898" custScaleY="29274" custLinFactNeighborX="53117" custLinFactNeighborY="15056">
        <dgm:presLayoutVars>
          <dgm:bulletEnabled val="1"/>
        </dgm:presLayoutVars>
      </dgm:prSet>
      <dgm:spPr/>
    </dgm:pt>
    <dgm:pt modelId="{EB0992A5-9C7C-4DC9-A3E0-9206A1C3B77D}" type="pres">
      <dgm:prSet presAssocID="{AC08107A-8C3B-46F9-A5D8-1C6C0DFFDC27}" presName="sibTrans" presStyleCnt="0"/>
      <dgm:spPr/>
    </dgm:pt>
    <dgm:pt modelId="{1DCD58C1-754D-4FC4-9FE9-61999954A589}" type="pres">
      <dgm:prSet presAssocID="{D5497AA0-927E-46C3-964F-4E6EA34E1D54}" presName="node" presStyleLbl="node1" presStyleIdx="4" presStyleCnt="5" custAng="10800000" custFlipVert="1" custFlipHor="1" custScaleX="27898" custScaleY="29274" custLinFactNeighborX="-18778" custLinFactNeighborY="15056">
        <dgm:presLayoutVars>
          <dgm:bulletEnabled val="1"/>
        </dgm:presLayoutVars>
      </dgm:prSet>
      <dgm:spPr/>
    </dgm:pt>
  </dgm:ptLst>
  <dgm:cxnLst>
    <dgm:cxn modelId="{E0E72400-A0CE-484A-A416-8ECC1F932EBB}" srcId="{A8C57745-07A9-4120-848C-3EDBA10A19E5}" destId="{BAFAC765-F53F-4953-89C2-20AC9F148E6F}" srcOrd="0" destOrd="0" parTransId="{5D3022DC-E4B3-4811-86F8-890DB3DD0EBE}" sibTransId="{5C82E4FD-1A06-4406-93D6-78FCCE68518E}"/>
    <dgm:cxn modelId="{CD60F443-0C02-473B-A186-D315E26165EC}" type="presOf" srcId="{BAFAC765-F53F-4953-89C2-20AC9F148E6F}" destId="{32FE50CC-D584-4A28-9EB2-FB88EBDEC905}" srcOrd="0" destOrd="0" presId="urn:microsoft.com/office/officeart/2005/8/layout/default#3"/>
    <dgm:cxn modelId="{8A4A2948-0255-411B-A37E-8E073A9B625E}" srcId="{A8C57745-07A9-4120-848C-3EDBA10A19E5}" destId="{D5497AA0-927E-46C3-964F-4E6EA34E1D54}" srcOrd="4" destOrd="0" parTransId="{584B6605-15D6-43A7-91B1-1A89C9F802EC}" sibTransId="{2F5D2033-D403-4C7B-B3BA-237A613C4E39}"/>
    <dgm:cxn modelId="{B2DD4A4F-2064-43B6-B9EF-15E82A7ADA6A}" srcId="{A8C57745-07A9-4120-848C-3EDBA10A19E5}" destId="{40D3DB3B-F448-47EB-82C1-C3AE1D66F533}" srcOrd="3" destOrd="0" parTransId="{2813D5CD-16C0-403E-9D00-584F10EA7D96}" sibTransId="{AC08107A-8C3B-46F9-A5D8-1C6C0DFFDC27}"/>
    <dgm:cxn modelId="{7752AF52-8FC6-4E53-8CDA-9A08ECBEA58E}" type="presOf" srcId="{FBE5115D-A2A1-45D8-AEED-0AAC4C158620}" destId="{8762F5F1-1F05-4953-B624-BE06DC5B611D}" srcOrd="0" destOrd="0" presId="urn:microsoft.com/office/officeart/2005/8/layout/default#3"/>
    <dgm:cxn modelId="{FD22137A-CD04-4B72-BCB9-D5A672D426BB}" type="presOf" srcId="{40D3DB3B-F448-47EB-82C1-C3AE1D66F533}" destId="{8B793D87-2858-4D16-8148-72262884CBFD}" srcOrd="0" destOrd="0" presId="urn:microsoft.com/office/officeart/2005/8/layout/default#3"/>
    <dgm:cxn modelId="{FFFCA698-5E96-48A3-853E-636766B7D0E9}" srcId="{A8C57745-07A9-4120-848C-3EDBA10A19E5}" destId="{FBE5115D-A2A1-45D8-AEED-0AAC4C158620}" srcOrd="2" destOrd="0" parTransId="{368BE2B4-11C0-4ABF-83F8-3C4583A53D59}" sibTransId="{FB5B6AE2-4B71-40E2-9949-D8E5B13E4AA4}"/>
    <dgm:cxn modelId="{C78AEFA9-53F2-4AAB-A2B3-7307C536A8B8}" type="presOf" srcId="{88F99026-8FB7-4249-BD31-13B8B2BD3440}" destId="{53218892-2CB0-4FC1-8FBB-BA03524F294F}" srcOrd="0" destOrd="0" presId="urn:microsoft.com/office/officeart/2005/8/layout/default#3"/>
    <dgm:cxn modelId="{DE4BCCC9-013A-44B6-B8E5-6D58CFF26263}" type="presOf" srcId="{D5497AA0-927E-46C3-964F-4E6EA34E1D54}" destId="{1DCD58C1-754D-4FC4-9FE9-61999954A589}" srcOrd="0" destOrd="0" presId="urn:microsoft.com/office/officeart/2005/8/layout/default#3"/>
    <dgm:cxn modelId="{D7FBCDD3-708A-4355-84AF-3EAC2A6087D7}" srcId="{A8C57745-07A9-4120-848C-3EDBA10A19E5}" destId="{88F99026-8FB7-4249-BD31-13B8B2BD3440}" srcOrd="1" destOrd="0" parTransId="{16634F62-CA3A-46B7-9E03-0BC5341BF643}" sibTransId="{55B0D547-424A-41D7-826D-39F549DB1B59}"/>
    <dgm:cxn modelId="{5DB2A8FF-73CE-4D0B-802E-158516C47FB6}" type="presOf" srcId="{A8C57745-07A9-4120-848C-3EDBA10A19E5}" destId="{4204BED5-D777-4910-9879-B3147BDAD011}" srcOrd="0" destOrd="0" presId="urn:microsoft.com/office/officeart/2005/8/layout/default#3"/>
    <dgm:cxn modelId="{F3AB92B5-A636-4AF3-8D55-CA9ED2448230}" type="presParOf" srcId="{4204BED5-D777-4910-9879-B3147BDAD011}" destId="{32FE50CC-D584-4A28-9EB2-FB88EBDEC905}" srcOrd="0" destOrd="0" presId="urn:microsoft.com/office/officeart/2005/8/layout/default#3"/>
    <dgm:cxn modelId="{5C65B6F3-B019-498B-81BA-7017E3DABC53}" type="presParOf" srcId="{4204BED5-D777-4910-9879-B3147BDAD011}" destId="{6BF13C24-408A-49C8-9F87-6685C3C8B9FA}" srcOrd="1" destOrd="0" presId="urn:microsoft.com/office/officeart/2005/8/layout/default#3"/>
    <dgm:cxn modelId="{FE389172-9F0A-40D8-9C43-302561551FDE}" type="presParOf" srcId="{4204BED5-D777-4910-9879-B3147BDAD011}" destId="{53218892-2CB0-4FC1-8FBB-BA03524F294F}" srcOrd="2" destOrd="0" presId="urn:microsoft.com/office/officeart/2005/8/layout/default#3"/>
    <dgm:cxn modelId="{ABCD6AB9-944B-4E6F-BF0D-1700AE615B00}" type="presParOf" srcId="{4204BED5-D777-4910-9879-B3147BDAD011}" destId="{6D57F5E0-AFE3-4DCC-87EC-D16D1AB3CFC4}" srcOrd="3" destOrd="0" presId="urn:microsoft.com/office/officeart/2005/8/layout/default#3"/>
    <dgm:cxn modelId="{B898C5C1-29AD-4418-8E53-7F9282CCCE67}" type="presParOf" srcId="{4204BED5-D777-4910-9879-B3147BDAD011}" destId="{8762F5F1-1F05-4953-B624-BE06DC5B611D}" srcOrd="4" destOrd="0" presId="urn:microsoft.com/office/officeart/2005/8/layout/default#3"/>
    <dgm:cxn modelId="{9C0C72FE-0532-4E92-BB46-D7082406646D}" type="presParOf" srcId="{4204BED5-D777-4910-9879-B3147BDAD011}" destId="{AAD74DDC-4B62-4D93-BC35-EF54E55060C5}" srcOrd="5" destOrd="0" presId="urn:microsoft.com/office/officeart/2005/8/layout/default#3"/>
    <dgm:cxn modelId="{F7DD8B11-CFE6-4988-809C-46CD1144DC78}" type="presParOf" srcId="{4204BED5-D777-4910-9879-B3147BDAD011}" destId="{8B793D87-2858-4D16-8148-72262884CBFD}" srcOrd="6" destOrd="0" presId="urn:microsoft.com/office/officeart/2005/8/layout/default#3"/>
    <dgm:cxn modelId="{78DBEB77-D543-49F2-AABC-8BBAC2691802}" type="presParOf" srcId="{4204BED5-D777-4910-9879-B3147BDAD011}" destId="{EB0992A5-9C7C-4DC9-A3E0-9206A1C3B77D}" srcOrd="7" destOrd="0" presId="urn:microsoft.com/office/officeart/2005/8/layout/default#3"/>
    <dgm:cxn modelId="{E7C7C7C8-1B71-4CEC-BD4B-9E9D67F6099F}" type="presParOf" srcId="{4204BED5-D777-4910-9879-B3147BDAD011}" destId="{1DCD58C1-754D-4FC4-9FE9-61999954A589}" srcOrd="8" destOrd="0" presId="urn:microsoft.com/office/officeart/2005/8/layout/defaul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D4225A-303F-4A81-8CC0-BD0255D2F462}">
      <dsp:nvSpPr>
        <dsp:cNvPr id="0" name=""/>
        <dsp:cNvSpPr/>
      </dsp:nvSpPr>
      <dsp:spPr>
        <a:xfrm>
          <a:off x="694212" y="0"/>
          <a:ext cx="8516523" cy="4929410"/>
        </a:xfrm>
        <a:prstGeom prst="swooshArrow">
          <a:avLst>
            <a:gd name="adj1" fmla="val 25000"/>
            <a:gd name="adj2" fmla="val 25000"/>
          </a:avLst>
        </a:prstGeom>
        <a:solidFill>
          <a:schemeClr val="accent6">
            <a:lumMod val="60000"/>
            <a:lumOff val="40000"/>
          </a:schemeClr>
        </a:solidFill>
        <a:ln>
          <a:noFill/>
        </a:ln>
        <a:effectLst/>
      </dsp:spPr>
      <dsp:style>
        <a:lnRef idx="0">
          <a:scrgbClr r="0" g="0" b="0"/>
        </a:lnRef>
        <a:fillRef idx="1">
          <a:scrgbClr r="0" g="0" b="0"/>
        </a:fillRef>
        <a:effectRef idx="0">
          <a:scrgbClr r="0" g="0" b="0"/>
        </a:effectRef>
        <a:fontRef idx="minor"/>
      </dsp:style>
    </dsp:sp>
    <dsp:sp modelId="{A6040C14-AC84-4397-B8BD-BA6DAC0386C6}">
      <dsp:nvSpPr>
        <dsp:cNvPr id="0" name=""/>
        <dsp:cNvSpPr/>
      </dsp:nvSpPr>
      <dsp:spPr>
        <a:xfrm flipV="1">
          <a:off x="1189198" y="3737931"/>
          <a:ext cx="381797" cy="347254"/>
        </a:xfrm>
        <a:prstGeom prst="ellipse">
          <a:avLst/>
        </a:prstGeom>
        <a:solidFill>
          <a:schemeClr val="accent4">
            <a:lumMod val="60000"/>
            <a:lumOff val="40000"/>
          </a:schemeClr>
        </a:solidFill>
        <a:ln w="12700" cap="flat" cmpd="sng" algn="ctr">
          <a:solidFill>
            <a:schemeClr val="accent4">
              <a:lumMod val="60000"/>
              <a:lumOff val="40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3BCDCF2-5FF4-4919-AE84-C631F2F8CD8A}">
      <dsp:nvSpPr>
        <dsp:cNvPr id="0" name=""/>
        <dsp:cNvSpPr/>
      </dsp:nvSpPr>
      <dsp:spPr>
        <a:xfrm>
          <a:off x="897428" y="4123842"/>
          <a:ext cx="8139067" cy="5570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8659" tIns="0" rIns="0" bIns="0" numCol="1" spcCol="1270" anchor="t" anchorCtr="0">
          <a:noAutofit/>
        </a:bodyPr>
        <a:lstStyle/>
        <a:p>
          <a:pPr marL="0" lvl="0" indent="0" algn="l" defTabSz="622300">
            <a:lnSpc>
              <a:spcPct val="90000"/>
            </a:lnSpc>
            <a:spcBef>
              <a:spcPct val="0"/>
            </a:spcBef>
            <a:spcAft>
              <a:spcPct val="35000"/>
            </a:spcAft>
            <a:buNone/>
          </a:pPr>
          <a:r>
            <a:rPr lang="en-GB" sz="1400" kern="1200" dirty="0">
              <a:solidFill>
                <a:prstClr val="black">
                  <a:hueOff val="0"/>
                  <a:satOff val="0"/>
                  <a:lumOff val="0"/>
                  <a:alphaOff val="0"/>
                </a:prstClr>
              </a:solidFill>
              <a:latin typeface="Arial" panose="020B0604020202020204" pitchFamily="34" charset="0"/>
              <a:ea typeface="+mn-ea"/>
              <a:cs typeface="Arial" panose="020B0604020202020204" pitchFamily="34" charset="0"/>
              <a:sym typeface="Calibri" panose="020F0502020204030204" pitchFamily="34" charset="0"/>
            </a:rPr>
            <a:t>Purpose</a:t>
          </a:r>
        </a:p>
      </dsp:txBody>
      <dsp:txXfrm>
        <a:off x="897428" y="4123842"/>
        <a:ext cx="8139067" cy="557018"/>
      </dsp:txXfrm>
    </dsp:sp>
    <dsp:sp modelId="{733F6FFE-1D22-48A7-8ADE-6390321E6FBD}">
      <dsp:nvSpPr>
        <dsp:cNvPr id="0" name=""/>
        <dsp:cNvSpPr/>
      </dsp:nvSpPr>
      <dsp:spPr>
        <a:xfrm>
          <a:off x="2076485" y="3077065"/>
          <a:ext cx="339023" cy="288045"/>
        </a:xfrm>
        <a:prstGeom prst="ellipse">
          <a:avLst/>
        </a:prstGeom>
        <a:solidFill>
          <a:schemeClr val="accent4">
            <a:lumMod val="60000"/>
            <a:lumOff val="40000"/>
          </a:schemeClr>
        </a:solidFill>
        <a:ln w="12700" cap="flat" cmpd="sng" algn="ctr">
          <a:solidFill>
            <a:schemeClr val="accent4">
              <a:lumMod val="60000"/>
              <a:lumOff val="40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CD03521-5501-4F4C-87C4-988D833DAEEE}">
      <dsp:nvSpPr>
        <dsp:cNvPr id="0" name=""/>
        <dsp:cNvSpPr/>
      </dsp:nvSpPr>
      <dsp:spPr>
        <a:xfrm>
          <a:off x="877957" y="0"/>
          <a:ext cx="3396589" cy="9838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6422" tIns="0" rIns="0" bIns="0" numCol="1" spcCol="1270" anchor="t" anchorCtr="0">
          <a:noAutofit/>
        </a:bodyPr>
        <a:lstStyle/>
        <a:p>
          <a:pPr marL="0" lvl="0" indent="0" algn="l" defTabSz="1066800">
            <a:lnSpc>
              <a:spcPct val="90000"/>
            </a:lnSpc>
            <a:spcBef>
              <a:spcPct val="0"/>
            </a:spcBef>
            <a:spcAft>
              <a:spcPct val="35000"/>
            </a:spcAft>
            <a:buNone/>
          </a:pPr>
          <a:endParaRPr lang="en-GB" sz="2400" kern="1200" dirty="0">
            <a:solidFill>
              <a:schemeClr val="tx1"/>
            </a:solidFill>
            <a:latin typeface="Arial" panose="020B0604020202020204" pitchFamily="34" charset="0"/>
            <a:cs typeface="Arial" panose="020B0604020202020204" pitchFamily="34" charset="0"/>
          </a:endParaRPr>
        </a:p>
      </dsp:txBody>
      <dsp:txXfrm>
        <a:off x="877957" y="0"/>
        <a:ext cx="3396589" cy="983852"/>
      </dsp:txXfrm>
    </dsp:sp>
    <dsp:sp modelId="{018297C0-F34B-44E8-B1FE-2076AD946B42}">
      <dsp:nvSpPr>
        <dsp:cNvPr id="0" name=""/>
        <dsp:cNvSpPr/>
      </dsp:nvSpPr>
      <dsp:spPr>
        <a:xfrm flipV="1">
          <a:off x="6090485" y="1309534"/>
          <a:ext cx="393301" cy="399058"/>
        </a:xfrm>
        <a:prstGeom prst="ellipse">
          <a:avLst/>
        </a:prstGeom>
        <a:solidFill>
          <a:schemeClr val="accent4">
            <a:lumMod val="60000"/>
            <a:lumOff val="40000"/>
          </a:schemeClr>
        </a:solidFill>
        <a:ln w="12700" cap="flat" cmpd="sng" algn="ctr">
          <a:solidFill>
            <a:schemeClr val="accent4">
              <a:lumMod val="60000"/>
              <a:lumOff val="40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93D0E3A-E46F-4BF3-8DC3-B665003EB47A}">
      <dsp:nvSpPr>
        <dsp:cNvPr id="0" name=""/>
        <dsp:cNvSpPr/>
      </dsp:nvSpPr>
      <dsp:spPr>
        <a:xfrm>
          <a:off x="5707439" y="1742258"/>
          <a:ext cx="3575562" cy="13839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1647" tIns="0" rIns="0" bIns="0" numCol="1" spcCol="1270" anchor="t" anchorCtr="0">
          <a:noAutofit/>
        </a:bodyPr>
        <a:lstStyle/>
        <a:p>
          <a:pPr marL="0" lvl="0" indent="0" algn="l" defTabSz="622300">
            <a:lnSpc>
              <a:spcPct val="90000"/>
            </a:lnSpc>
            <a:spcBef>
              <a:spcPct val="0"/>
            </a:spcBef>
            <a:spcAft>
              <a:spcPct val="35000"/>
            </a:spcAft>
            <a:buNone/>
          </a:pPr>
          <a:r>
            <a:rPr lang="en-US" sz="1400" kern="1200" dirty="0" err="1">
              <a:solidFill>
                <a:prstClr val="black">
                  <a:hueOff val="0"/>
                  <a:satOff val="0"/>
                  <a:lumOff val="0"/>
                  <a:alphaOff val="0"/>
                </a:prstClr>
              </a:solidFill>
              <a:latin typeface="Arial" panose="020B0604020202020204" pitchFamily="34" charset="0"/>
              <a:ea typeface="+mn-ea"/>
              <a:cs typeface="Arial" panose="020B0604020202020204" pitchFamily="34" charset="0"/>
            </a:rPr>
            <a:t>DPoA</a:t>
          </a:r>
          <a:r>
            <a:rPr lang="en-US" sz="1400" kern="1200" dirty="0">
              <a:solidFill>
                <a:prstClr val="black">
                  <a:hueOff val="0"/>
                  <a:satOff val="0"/>
                  <a:lumOff val="0"/>
                  <a:alphaOff val="0"/>
                </a:prstClr>
              </a:solidFill>
              <a:latin typeface="Arial" panose="020B0604020202020204" pitchFamily="34" charset="0"/>
              <a:ea typeface="+mn-ea"/>
              <a:cs typeface="Arial" panose="020B0604020202020204" pitchFamily="34" charset="0"/>
            </a:rPr>
            <a:t> Issues in Planning Guidelines</a:t>
          </a:r>
        </a:p>
        <a:p>
          <a:pPr marL="0" lvl="0" indent="0" algn="l" defTabSz="622300">
            <a:lnSpc>
              <a:spcPct val="90000"/>
            </a:lnSpc>
            <a:spcBef>
              <a:spcPct val="0"/>
            </a:spcBef>
            <a:spcAft>
              <a:spcPct val="35000"/>
            </a:spcAft>
            <a:buNone/>
          </a:pPr>
          <a:endParaRPr lang="en-GB" sz="2400" kern="1200" dirty="0">
            <a:solidFill>
              <a:srgbClr val="00B0F0"/>
            </a:solidFill>
            <a:latin typeface="Arial" panose="020B0604020202020204" pitchFamily="34" charset="0"/>
            <a:cs typeface="Arial" panose="020B0604020202020204" pitchFamily="34" charset="0"/>
          </a:endParaRPr>
        </a:p>
      </dsp:txBody>
      <dsp:txXfrm>
        <a:off x="5707439" y="1742258"/>
        <a:ext cx="3575562" cy="1383942"/>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FE50CC-D584-4A28-9EB2-FB88EBDEC905}">
      <dsp:nvSpPr>
        <dsp:cNvPr id="0" name=""/>
        <dsp:cNvSpPr/>
      </dsp:nvSpPr>
      <dsp:spPr>
        <a:xfrm rot="10800000" flipH="1" flipV="1">
          <a:off x="222530" y="0"/>
          <a:ext cx="2120731" cy="1684209"/>
        </a:xfrm>
        <a:prstGeom prst="rect">
          <a:avLst/>
        </a:prstGeom>
        <a:solidFill>
          <a:schemeClr val="accent4">
            <a:lumMod val="40000"/>
            <a:lumOff val="6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tx1"/>
              </a:solidFill>
            </a:rPr>
            <a:t>The UNCTs in LDCs should collaborate with governments to identify and address development challenges in LDCs using cross-sectoral and systems-thinking methods</a:t>
          </a:r>
          <a:endParaRPr lang="en-GB" sz="1400" b="1" kern="1200" dirty="0">
            <a:solidFill>
              <a:schemeClr val="tx1"/>
            </a:solidFill>
          </a:endParaRPr>
        </a:p>
      </dsp:txBody>
      <dsp:txXfrm rot="-10800000">
        <a:off x="222530" y="0"/>
        <a:ext cx="2120731" cy="1684209"/>
      </dsp:txXfrm>
    </dsp:sp>
    <dsp:sp modelId="{53218892-2CB0-4FC1-8FBB-BA03524F294F}">
      <dsp:nvSpPr>
        <dsp:cNvPr id="0" name=""/>
        <dsp:cNvSpPr/>
      </dsp:nvSpPr>
      <dsp:spPr>
        <a:xfrm rot="10800000" flipH="1" flipV="1">
          <a:off x="2965767" y="166698"/>
          <a:ext cx="2120731" cy="1335198"/>
        </a:xfrm>
        <a:prstGeom prst="rect">
          <a:avLst/>
        </a:prstGeom>
        <a:solidFill>
          <a:schemeClr val="accent4">
            <a:lumMod val="40000"/>
            <a:lumOff val="6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t>To implement integrated methods for the DPoA, including policy design, technical analysis, and strategic priority setting. </a:t>
          </a:r>
        </a:p>
        <a:p>
          <a:pPr marL="0" lvl="0" indent="0" algn="ctr" defTabSz="622300">
            <a:lnSpc>
              <a:spcPct val="90000"/>
            </a:lnSpc>
            <a:spcBef>
              <a:spcPct val="0"/>
            </a:spcBef>
            <a:spcAft>
              <a:spcPct val="35000"/>
            </a:spcAft>
            <a:buNone/>
          </a:pPr>
          <a:endParaRPr lang="en-GB" sz="1400" b="1" kern="1200" dirty="0"/>
        </a:p>
      </dsp:txBody>
      <dsp:txXfrm rot="-10800000">
        <a:off x="2965767" y="166698"/>
        <a:ext cx="2120731" cy="1335198"/>
      </dsp:txXfrm>
    </dsp:sp>
    <dsp:sp modelId="{8762F5F1-1F05-4953-B624-BE06DC5B611D}">
      <dsp:nvSpPr>
        <dsp:cNvPr id="0" name=""/>
        <dsp:cNvSpPr/>
      </dsp:nvSpPr>
      <dsp:spPr>
        <a:xfrm rot="10800000" flipH="1" flipV="1">
          <a:off x="2895983" y="1981216"/>
          <a:ext cx="2120731" cy="1335198"/>
        </a:xfrm>
        <a:prstGeom prst="rect">
          <a:avLst/>
        </a:prstGeom>
        <a:solidFill>
          <a:schemeClr val="accent4">
            <a:lumMod val="40000"/>
            <a:lumOff val="6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t>They can help LDCs achieve vertical policy coherence by exploring emerging good practices and practical learnings.</a:t>
          </a:r>
        </a:p>
        <a:p>
          <a:pPr marL="0" lvl="0" indent="0" algn="ctr" defTabSz="622300">
            <a:lnSpc>
              <a:spcPct val="90000"/>
            </a:lnSpc>
            <a:spcBef>
              <a:spcPct val="0"/>
            </a:spcBef>
            <a:spcAft>
              <a:spcPct val="35000"/>
            </a:spcAft>
            <a:buNone/>
          </a:pPr>
          <a:endParaRPr lang="en-GB" sz="1400" b="1" kern="1200" dirty="0"/>
        </a:p>
      </dsp:txBody>
      <dsp:txXfrm rot="-10800000">
        <a:off x="2895983" y="1981216"/>
        <a:ext cx="2120731" cy="1335198"/>
      </dsp:txXfrm>
    </dsp:sp>
    <dsp:sp modelId="{8B793D87-2858-4D16-8148-72262884CBFD}">
      <dsp:nvSpPr>
        <dsp:cNvPr id="0" name=""/>
        <dsp:cNvSpPr/>
      </dsp:nvSpPr>
      <dsp:spPr>
        <a:xfrm rot="10800000" flipH="1" flipV="1">
          <a:off x="5480344" y="3694001"/>
          <a:ext cx="2120731" cy="1335198"/>
        </a:xfrm>
        <a:prstGeom prst="rect">
          <a:avLst/>
        </a:prstGeom>
        <a:solidFill>
          <a:schemeClr val="accent4">
            <a:lumMod val="40000"/>
            <a:lumOff val="6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1" kern="1200" dirty="0"/>
            <a:t>The demand for goods and services in the UK increases.</a:t>
          </a:r>
        </a:p>
        <a:p>
          <a:pPr marL="0" lvl="0" indent="0" algn="ctr" defTabSz="622300">
            <a:lnSpc>
              <a:spcPct val="90000"/>
            </a:lnSpc>
            <a:spcBef>
              <a:spcPct val="0"/>
            </a:spcBef>
            <a:spcAft>
              <a:spcPct val="35000"/>
            </a:spcAft>
            <a:buNone/>
          </a:pPr>
          <a:r>
            <a:rPr lang="en-GB" sz="1400" b="1" kern="1200" dirty="0"/>
            <a:t>This leads to more jobs.</a:t>
          </a:r>
        </a:p>
      </dsp:txBody>
      <dsp:txXfrm rot="-10800000">
        <a:off x="5480344" y="3694001"/>
        <a:ext cx="2120731" cy="1335198"/>
      </dsp:txXfrm>
    </dsp:sp>
    <dsp:sp modelId="{1DCD58C1-754D-4FC4-9FE9-61999954A589}">
      <dsp:nvSpPr>
        <dsp:cNvPr id="0" name=""/>
        <dsp:cNvSpPr/>
      </dsp:nvSpPr>
      <dsp:spPr>
        <a:xfrm rot="10800000" flipH="1" flipV="1">
          <a:off x="2895983" y="3694001"/>
          <a:ext cx="2120731" cy="1335198"/>
        </a:xfrm>
        <a:prstGeom prst="rect">
          <a:avLst/>
        </a:prstGeom>
        <a:solidFill>
          <a:schemeClr val="accent4">
            <a:lumMod val="40000"/>
            <a:lumOff val="6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1" kern="1200" dirty="0"/>
            <a:t>…businesses borrow for investment,</a:t>
          </a:r>
        </a:p>
        <a:p>
          <a:pPr marL="0" lvl="0" indent="0" algn="ctr" defTabSz="622300">
            <a:lnSpc>
              <a:spcPct val="90000"/>
            </a:lnSpc>
            <a:spcBef>
              <a:spcPct val="0"/>
            </a:spcBef>
            <a:spcAft>
              <a:spcPct val="35000"/>
            </a:spcAft>
            <a:buNone/>
          </a:pPr>
          <a:r>
            <a:rPr lang="en-GB" sz="1400" b="1" kern="1200" dirty="0"/>
            <a:t>…consumers borrow for consumption (housing)</a:t>
          </a:r>
        </a:p>
      </dsp:txBody>
      <dsp:txXfrm rot="-10800000">
        <a:off x="2895983" y="3694001"/>
        <a:ext cx="2120731" cy="1335198"/>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FE50CC-D584-4A28-9EB2-FB88EBDEC905}">
      <dsp:nvSpPr>
        <dsp:cNvPr id="0" name=""/>
        <dsp:cNvSpPr/>
      </dsp:nvSpPr>
      <dsp:spPr>
        <a:xfrm rot="10800000" flipH="1" flipV="1">
          <a:off x="222530" y="0"/>
          <a:ext cx="2120731" cy="1876730"/>
        </a:xfrm>
        <a:prstGeom prst="rect">
          <a:avLst/>
        </a:prstGeom>
        <a:solidFill>
          <a:schemeClr val="accent4">
            <a:lumMod val="40000"/>
            <a:lumOff val="6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tx1"/>
              </a:solidFill>
            </a:rPr>
            <a:t>The UNCTs in LDCs should collaborate with governments to identify and address development challenges in LDCs using cross-sectoral and systems-thinking methods</a:t>
          </a:r>
          <a:endParaRPr lang="en-GB" sz="1400" b="1" kern="1200" dirty="0">
            <a:solidFill>
              <a:schemeClr val="tx1"/>
            </a:solidFill>
          </a:endParaRPr>
        </a:p>
      </dsp:txBody>
      <dsp:txXfrm rot="-10800000">
        <a:off x="222530" y="0"/>
        <a:ext cx="2120731" cy="1876730"/>
      </dsp:txXfrm>
    </dsp:sp>
    <dsp:sp modelId="{53218892-2CB0-4FC1-8FBB-BA03524F294F}">
      <dsp:nvSpPr>
        <dsp:cNvPr id="0" name=""/>
        <dsp:cNvSpPr/>
      </dsp:nvSpPr>
      <dsp:spPr>
        <a:xfrm rot="10800000" flipH="1" flipV="1">
          <a:off x="2965767" y="166698"/>
          <a:ext cx="2120731" cy="1335198"/>
        </a:xfrm>
        <a:prstGeom prst="rect">
          <a:avLst/>
        </a:prstGeom>
        <a:solidFill>
          <a:schemeClr val="accent4">
            <a:lumMod val="40000"/>
            <a:lumOff val="6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t>To implement integrated methods for the DPoA, including policy design, technical analysis, and strategic priority setting. </a:t>
          </a:r>
        </a:p>
        <a:p>
          <a:pPr marL="0" lvl="0" indent="0" algn="ctr" defTabSz="622300">
            <a:lnSpc>
              <a:spcPct val="90000"/>
            </a:lnSpc>
            <a:spcBef>
              <a:spcPct val="0"/>
            </a:spcBef>
            <a:spcAft>
              <a:spcPct val="35000"/>
            </a:spcAft>
            <a:buNone/>
          </a:pPr>
          <a:endParaRPr lang="en-GB" sz="1400" b="1" kern="1200" dirty="0"/>
        </a:p>
      </dsp:txBody>
      <dsp:txXfrm rot="-10800000">
        <a:off x="2965767" y="166698"/>
        <a:ext cx="2120731" cy="1335198"/>
      </dsp:txXfrm>
    </dsp:sp>
    <dsp:sp modelId="{8762F5F1-1F05-4953-B624-BE06DC5B611D}">
      <dsp:nvSpPr>
        <dsp:cNvPr id="0" name=""/>
        <dsp:cNvSpPr/>
      </dsp:nvSpPr>
      <dsp:spPr>
        <a:xfrm rot="10800000" flipH="1" flipV="1">
          <a:off x="2895983" y="1981216"/>
          <a:ext cx="2120731" cy="1335198"/>
        </a:xfrm>
        <a:prstGeom prst="rect">
          <a:avLst/>
        </a:prstGeom>
        <a:solidFill>
          <a:schemeClr val="accent4">
            <a:lumMod val="40000"/>
            <a:lumOff val="6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t>They can help LDCs achieve vertical policy coherence by exploring emerging good practices and practical learnings.</a:t>
          </a:r>
        </a:p>
        <a:p>
          <a:pPr marL="0" lvl="0" indent="0" algn="ctr" defTabSz="622300">
            <a:lnSpc>
              <a:spcPct val="90000"/>
            </a:lnSpc>
            <a:spcBef>
              <a:spcPct val="0"/>
            </a:spcBef>
            <a:spcAft>
              <a:spcPct val="35000"/>
            </a:spcAft>
            <a:buNone/>
          </a:pPr>
          <a:endParaRPr lang="en-GB" sz="1400" b="1" kern="1200" dirty="0"/>
        </a:p>
      </dsp:txBody>
      <dsp:txXfrm rot="-10800000">
        <a:off x="2895983" y="1981216"/>
        <a:ext cx="2120731" cy="1335198"/>
      </dsp:txXfrm>
    </dsp:sp>
    <dsp:sp modelId="{8B793D87-2858-4D16-8148-72262884CBFD}">
      <dsp:nvSpPr>
        <dsp:cNvPr id="0" name=""/>
        <dsp:cNvSpPr/>
      </dsp:nvSpPr>
      <dsp:spPr>
        <a:xfrm rot="10800000" flipH="1" flipV="1">
          <a:off x="5480344" y="3694001"/>
          <a:ext cx="2120731" cy="1335198"/>
        </a:xfrm>
        <a:prstGeom prst="rect">
          <a:avLst/>
        </a:prstGeom>
        <a:solidFill>
          <a:schemeClr val="accent4">
            <a:lumMod val="40000"/>
            <a:lumOff val="6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1" kern="1200" dirty="0"/>
            <a:t>The demand for goods and services in the UK increases.</a:t>
          </a:r>
        </a:p>
        <a:p>
          <a:pPr marL="0" lvl="0" indent="0" algn="ctr" defTabSz="622300">
            <a:lnSpc>
              <a:spcPct val="90000"/>
            </a:lnSpc>
            <a:spcBef>
              <a:spcPct val="0"/>
            </a:spcBef>
            <a:spcAft>
              <a:spcPct val="35000"/>
            </a:spcAft>
            <a:buNone/>
          </a:pPr>
          <a:r>
            <a:rPr lang="en-GB" sz="1400" b="1" kern="1200" dirty="0"/>
            <a:t>This leads to more jobs.</a:t>
          </a:r>
        </a:p>
      </dsp:txBody>
      <dsp:txXfrm rot="-10800000">
        <a:off x="5480344" y="3694001"/>
        <a:ext cx="2120731" cy="1335198"/>
      </dsp:txXfrm>
    </dsp:sp>
    <dsp:sp modelId="{1DCD58C1-754D-4FC4-9FE9-61999954A589}">
      <dsp:nvSpPr>
        <dsp:cNvPr id="0" name=""/>
        <dsp:cNvSpPr/>
      </dsp:nvSpPr>
      <dsp:spPr>
        <a:xfrm rot="10800000" flipH="1" flipV="1">
          <a:off x="2895983" y="3694001"/>
          <a:ext cx="2120731" cy="1335198"/>
        </a:xfrm>
        <a:prstGeom prst="rect">
          <a:avLst/>
        </a:prstGeom>
        <a:solidFill>
          <a:schemeClr val="accent4">
            <a:lumMod val="40000"/>
            <a:lumOff val="6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t>Support research on vertical coherence processes under the DPoA. </a:t>
          </a:r>
        </a:p>
        <a:p>
          <a:pPr marL="0" lvl="0" indent="0" algn="ctr" defTabSz="622300">
            <a:lnSpc>
              <a:spcPct val="90000"/>
            </a:lnSpc>
            <a:spcBef>
              <a:spcPct val="0"/>
            </a:spcBef>
            <a:spcAft>
              <a:spcPct val="35000"/>
            </a:spcAft>
            <a:buNone/>
          </a:pPr>
          <a:endParaRPr lang="en-GB" sz="1400" b="1" kern="1200" dirty="0"/>
        </a:p>
      </dsp:txBody>
      <dsp:txXfrm rot="-10800000">
        <a:off x="2895983" y="3694001"/>
        <a:ext cx="2120731" cy="1335198"/>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FE50CC-D584-4A28-9EB2-FB88EBDEC905}">
      <dsp:nvSpPr>
        <dsp:cNvPr id="0" name=""/>
        <dsp:cNvSpPr/>
      </dsp:nvSpPr>
      <dsp:spPr>
        <a:xfrm rot="10800000" flipH="1" flipV="1">
          <a:off x="222530" y="0"/>
          <a:ext cx="2120731" cy="1756410"/>
        </a:xfrm>
        <a:prstGeom prst="rect">
          <a:avLst/>
        </a:prstGeom>
        <a:solidFill>
          <a:schemeClr val="accent4">
            <a:lumMod val="40000"/>
            <a:lumOff val="6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tx1"/>
              </a:solidFill>
            </a:rPr>
            <a:t>The UNCTs in LDCs should collaborate with governments to identify and address development challenges in LDCs using cross-sectoral and systems-thinking methods</a:t>
          </a:r>
          <a:endParaRPr lang="en-GB" sz="1400" b="1" kern="1200" dirty="0">
            <a:solidFill>
              <a:schemeClr val="tx1"/>
            </a:solidFill>
          </a:endParaRPr>
        </a:p>
      </dsp:txBody>
      <dsp:txXfrm rot="-10800000">
        <a:off x="222530" y="0"/>
        <a:ext cx="2120731" cy="1756410"/>
      </dsp:txXfrm>
    </dsp:sp>
    <dsp:sp modelId="{53218892-2CB0-4FC1-8FBB-BA03524F294F}">
      <dsp:nvSpPr>
        <dsp:cNvPr id="0" name=""/>
        <dsp:cNvSpPr/>
      </dsp:nvSpPr>
      <dsp:spPr>
        <a:xfrm rot="10800000" flipH="1" flipV="1">
          <a:off x="2965767" y="166698"/>
          <a:ext cx="2120731" cy="1335198"/>
        </a:xfrm>
        <a:prstGeom prst="rect">
          <a:avLst/>
        </a:prstGeom>
        <a:solidFill>
          <a:schemeClr val="accent4">
            <a:lumMod val="40000"/>
            <a:lumOff val="6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t>To implement integrated methods for the DPoA, including policy design, technical analysis, and strategic priority setting. </a:t>
          </a:r>
        </a:p>
        <a:p>
          <a:pPr marL="0" lvl="0" indent="0" algn="ctr" defTabSz="622300">
            <a:lnSpc>
              <a:spcPct val="90000"/>
            </a:lnSpc>
            <a:spcBef>
              <a:spcPct val="0"/>
            </a:spcBef>
            <a:spcAft>
              <a:spcPct val="35000"/>
            </a:spcAft>
            <a:buNone/>
          </a:pPr>
          <a:endParaRPr lang="en-GB" sz="1400" b="1" kern="1200" dirty="0"/>
        </a:p>
      </dsp:txBody>
      <dsp:txXfrm rot="-10800000">
        <a:off x="2965767" y="166698"/>
        <a:ext cx="2120731" cy="1335198"/>
      </dsp:txXfrm>
    </dsp:sp>
    <dsp:sp modelId="{8762F5F1-1F05-4953-B624-BE06DC5B611D}">
      <dsp:nvSpPr>
        <dsp:cNvPr id="0" name=""/>
        <dsp:cNvSpPr/>
      </dsp:nvSpPr>
      <dsp:spPr>
        <a:xfrm rot="10800000" flipH="1" flipV="1">
          <a:off x="2895983" y="1981216"/>
          <a:ext cx="2120731" cy="1335198"/>
        </a:xfrm>
        <a:prstGeom prst="rect">
          <a:avLst/>
        </a:prstGeom>
        <a:solidFill>
          <a:schemeClr val="accent4">
            <a:lumMod val="40000"/>
            <a:lumOff val="6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t>They can help LDCs achieve vertical policy coherence by exploring emerging good practices and practical learnings.</a:t>
          </a:r>
        </a:p>
        <a:p>
          <a:pPr marL="0" lvl="0" indent="0" algn="ctr" defTabSz="622300">
            <a:lnSpc>
              <a:spcPct val="90000"/>
            </a:lnSpc>
            <a:spcBef>
              <a:spcPct val="0"/>
            </a:spcBef>
            <a:spcAft>
              <a:spcPct val="35000"/>
            </a:spcAft>
            <a:buNone/>
          </a:pPr>
          <a:endParaRPr lang="en-GB" sz="1400" b="1" kern="1200" dirty="0"/>
        </a:p>
      </dsp:txBody>
      <dsp:txXfrm rot="-10800000">
        <a:off x="2895983" y="1981216"/>
        <a:ext cx="2120731" cy="1335198"/>
      </dsp:txXfrm>
    </dsp:sp>
    <dsp:sp modelId="{8B793D87-2858-4D16-8148-72262884CBFD}">
      <dsp:nvSpPr>
        <dsp:cNvPr id="0" name=""/>
        <dsp:cNvSpPr/>
      </dsp:nvSpPr>
      <dsp:spPr>
        <a:xfrm rot="10800000" flipH="1" flipV="1">
          <a:off x="5480344" y="3694001"/>
          <a:ext cx="2120731" cy="1335198"/>
        </a:xfrm>
        <a:prstGeom prst="rect">
          <a:avLst/>
        </a:prstGeom>
        <a:solidFill>
          <a:schemeClr val="accent4">
            <a:lumMod val="40000"/>
            <a:lumOff val="6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endParaRPr lang="en-US" sz="1400" b="1" kern="1200" dirty="0"/>
        </a:p>
        <a:p>
          <a:pPr marL="0" lvl="0" indent="0" algn="ctr" defTabSz="622300">
            <a:lnSpc>
              <a:spcPct val="90000"/>
            </a:lnSpc>
            <a:spcBef>
              <a:spcPct val="0"/>
            </a:spcBef>
            <a:spcAft>
              <a:spcPct val="35000"/>
            </a:spcAft>
            <a:buNone/>
          </a:pPr>
          <a:r>
            <a:rPr lang="en-US" sz="1400" b="1" kern="1200" dirty="0"/>
            <a:t>Support case studies to translate lessons into good practices for decision-makers in LDCs.</a:t>
          </a:r>
          <a:endParaRPr lang="en-GB" sz="1400" b="1" kern="1200" dirty="0"/>
        </a:p>
      </dsp:txBody>
      <dsp:txXfrm rot="-10800000">
        <a:off x="5480344" y="3694001"/>
        <a:ext cx="2120731" cy="1335198"/>
      </dsp:txXfrm>
    </dsp:sp>
    <dsp:sp modelId="{1DCD58C1-754D-4FC4-9FE9-61999954A589}">
      <dsp:nvSpPr>
        <dsp:cNvPr id="0" name=""/>
        <dsp:cNvSpPr/>
      </dsp:nvSpPr>
      <dsp:spPr>
        <a:xfrm rot="10800000" flipH="1" flipV="1">
          <a:off x="2895983" y="3694001"/>
          <a:ext cx="2120731" cy="1335198"/>
        </a:xfrm>
        <a:prstGeom prst="rect">
          <a:avLst/>
        </a:prstGeom>
        <a:solidFill>
          <a:schemeClr val="accent4">
            <a:lumMod val="40000"/>
            <a:lumOff val="6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t>Support research on vertical coherence processes under the DPoA. </a:t>
          </a:r>
        </a:p>
        <a:p>
          <a:pPr marL="0" lvl="0" indent="0" algn="ctr" defTabSz="622300">
            <a:lnSpc>
              <a:spcPct val="90000"/>
            </a:lnSpc>
            <a:spcBef>
              <a:spcPct val="0"/>
            </a:spcBef>
            <a:spcAft>
              <a:spcPct val="35000"/>
            </a:spcAft>
            <a:buNone/>
          </a:pPr>
          <a:endParaRPr lang="en-GB" sz="1400" b="1" kern="1200" dirty="0"/>
        </a:p>
      </dsp:txBody>
      <dsp:txXfrm rot="-10800000">
        <a:off x="2895983" y="3694001"/>
        <a:ext cx="2120731" cy="133519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649991-63B0-4CE2-88AE-D3745D7A9F49}">
      <dsp:nvSpPr>
        <dsp:cNvPr id="0" name=""/>
        <dsp:cNvSpPr/>
      </dsp:nvSpPr>
      <dsp:spPr>
        <a:xfrm>
          <a:off x="440730" y="3362175"/>
          <a:ext cx="3425295" cy="6714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889000">
            <a:lnSpc>
              <a:spcPct val="90000"/>
            </a:lnSpc>
            <a:spcBef>
              <a:spcPct val="0"/>
            </a:spcBef>
            <a:spcAft>
              <a:spcPct val="35000"/>
            </a:spcAft>
            <a:buNone/>
            <a:defRPr b="1"/>
          </a:pPr>
          <a:r>
            <a:rPr lang="en-US" sz="2000" kern="1200" dirty="0"/>
            <a:t>Partnerships (National Level)</a:t>
          </a:r>
        </a:p>
      </dsp:txBody>
      <dsp:txXfrm>
        <a:off x="440730" y="3362175"/>
        <a:ext cx="3425295" cy="671423"/>
      </dsp:txXfrm>
    </dsp:sp>
    <dsp:sp modelId="{8A323020-CCEC-4781-886A-F08CFD9FAE9F}">
      <dsp:nvSpPr>
        <dsp:cNvPr id="0" name=""/>
        <dsp:cNvSpPr/>
      </dsp:nvSpPr>
      <dsp:spPr>
        <a:xfrm>
          <a:off x="0" y="2852066"/>
          <a:ext cx="8588375" cy="237672"/>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4865860F-8FC0-42FE-B51C-F93055DEE0DC}">
      <dsp:nvSpPr>
        <dsp:cNvPr id="0" name=""/>
        <dsp:cNvSpPr/>
      </dsp:nvSpPr>
      <dsp:spPr>
        <a:xfrm>
          <a:off x="170371" y="-171426"/>
          <a:ext cx="3767824" cy="2527665"/>
        </a:xfrm>
        <a:prstGeom prst="rect">
          <a:avLst/>
        </a:prstGeom>
        <a:solidFill>
          <a:schemeClr val="accent3">
            <a:alpha val="90000"/>
            <a:tint val="40000"/>
            <a:hueOff val="0"/>
            <a:satOff val="0"/>
            <a:lumOff val="0"/>
            <a:alphaOff val="0"/>
          </a:schemeClr>
        </a:solidFill>
        <a:ln w="6350" cap="flat" cmpd="sng" algn="ctr">
          <a:solidFill>
            <a:schemeClr val="accent3">
              <a:alpha val="90000"/>
              <a:tint val="4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71450" tIns="171450" rIns="171450" bIns="171450" numCol="1" spcCol="1270" anchor="ctr" anchorCtr="0">
          <a:noAutofit/>
        </a:bodyPr>
        <a:lstStyle/>
        <a:p>
          <a:pPr marL="0" lvl="0" indent="0" algn="l" defTabSz="800100">
            <a:lnSpc>
              <a:spcPct val="90000"/>
            </a:lnSpc>
            <a:spcBef>
              <a:spcPct val="0"/>
            </a:spcBef>
            <a:spcAft>
              <a:spcPct val="35000"/>
            </a:spcAft>
            <a:buNone/>
          </a:pPr>
          <a:endParaRPr lang="en-US" sz="1800" b="1" kern="1200" dirty="0">
            <a:solidFill>
              <a:schemeClr val="tx1"/>
            </a:solidFill>
          </a:endParaRPr>
        </a:p>
        <a:p>
          <a:pPr marL="0" lvl="0" indent="0" algn="l" defTabSz="800100">
            <a:lnSpc>
              <a:spcPct val="90000"/>
            </a:lnSpc>
            <a:spcBef>
              <a:spcPct val="0"/>
            </a:spcBef>
            <a:spcAft>
              <a:spcPct val="35000"/>
            </a:spcAft>
            <a:buNone/>
          </a:pPr>
          <a:r>
            <a:rPr lang="en-US" sz="1600" b="1" kern="1200" dirty="0">
              <a:solidFill>
                <a:schemeClr val="tx1"/>
              </a:solidFill>
            </a:rPr>
            <a:t>Horizontal policy coherence is the creation of </a:t>
          </a:r>
          <a:r>
            <a:rPr lang="en-US" sz="1600" b="1" kern="1200" dirty="0">
              <a:solidFill>
                <a:schemeClr val="accent1"/>
              </a:solidFill>
            </a:rPr>
            <a:t>formal partnerships between ministries and agencies </a:t>
          </a:r>
          <a:r>
            <a:rPr lang="en-US" sz="1600" b="1" kern="1200" dirty="0">
              <a:solidFill>
                <a:schemeClr val="tx1"/>
              </a:solidFill>
            </a:rPr>
            <a:t>that operate in different sectors to ensure that proposed policies, </a:t>
          </a:r>
          <a:r>
            <a:rPr lang="en-US" sz="1600" b="1" kern="1200" dirty="0" err="1">
              <a:solidFill>
                <a:schemeClr val="tx1"/>
              </a:solidFill>
            </a:rPr>
            <a:t>programmes</a:t>
          </a:r>
          <a:r>
            <a:rPr lang="en-US" sz="1600" b="1" kern="1200" dirty="0">
              <a:solidFill>
                <a:schemeClr val="tx1"/>
              </a:solidFill>
            </a:rPr>
            <a:t>, and targets align with nationally tailored </a:t>
          </a:r>
          <a:r>
            <a:rPr lang="en-US" sz="1600" b="1" kern="1200" dirty="0" err="1">
              <a:solidFill>
                <a:schemeClr val="tx1"/>
              </a:solidFill>
            </a:rPr>
            <a:t>DPoA</a:t>
          </a:r>
          <a:r>
            <a:rPr lang="en-US" sz="1600" b="1" kern="1200" dirty="0">
              <a:solidFill>
                <a:schemeClr val="tx1"/>
              </a:solidFill>
            </a:rPr>
            <a:t> actions. </a:t>
          </a:r>
        </a:p>
        <a:p>
          <a:pPr marL="0" lvl="0" indent="0" algn="l" defTabSz="800100">
            <a:lnSpc>
              <a:spcPct val="90000"/>
            </a:lnSpc>
            <a:spcBef>
              <a:spcPct val="0"/>
            </a:spcBef>
            <a:spcAft>
              <a:spcPct val="35000"/>
            </a:spcAft>
            <a:buNone/>
          </a:pPr>
          <a:endParaRPr lang="en-US" sz="1800" b="1" kern="1200" dirty="0">
            <a:solidFill>
              <a:srgbClr val="FF0066"/>
            </a:solidFill>
          </a:endParaRPr>
        </a:p>
      </dsp:txBody>
      <dsp:txXfrm>
        <a:off x="170371" y="-171426"/>
        <a:ext cx="3767824" cy="2527665"/>
      </dsp:txXfrm>
    </dsp:sp>
    <dsp:sp modelId="{54B683C4-560A-4FD2-B521-8E7689E3A35C}">
      <dsp:nvSpPr>
        <dsp:cNvPr id="0" name=""/>
        <dsp:cNvSpPr/>
      </dsp:nvSpPr>
      <dsp:spPr>
        <a:xfrm>
          <a:off x="2153377" y="2013386"/>
          <a:ext cx="0" cy="1010106"/>
        </a:xfrm>
        <a:prstGeom prst="line">
          <a:avLst/>
        </a:prstGeom>
        <a:gradFill rotWithShape="0">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w="6350" cap="flat" cmpd="sng" algn="ctr">
          <a:solidFill>
            <a:schemeClr val="accent3">
              <a:hueOff val="0"/>
              <a:satOff val="0"/>
              <a:lumOff val="0"/>
              <a:alphaOff val="0"/>
            </a:schemeClr>
          </a:solidFill>
          <a:prstDash val="dash"/>
          <a:miter lim="800000"/>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40A34C4A-5911-4D11-AA02-1A98BE2E990F}">
      <dsp:nvSpPr>
        <dsp:cNvPr id="0" name=""/>
        <dsp:cNvSpPr/>
      </dsp:nvSpPr>
      <dsp:spPr>
        <a:xfrm>
          <a:off x="2621784" y="2426876"/>
          <a:ext cx="3269035" cy="4563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889000">
            <a:lnSpc>
              <a:spcPct val="90000"/>
            </a:lnSpc>
            <a:spcBef>
              <a:spcPct val="0"/>
            </a:spcBef>
            <a:spcAft>
              <a:spcPct val="35000"/>
            </a:spcAft>
            <a:buNone/>
            <a:defRPr b="1"/>
          </a:pPr>
          <a:endParaRPr lang="en-US" sz="2000" kern="1200" dirty="0"/>
        </a:p>
      </dsp:txBody>
      <dsp:txXfrm>
        <a:off x="2621784" y="2426876"/>
        <a:ext cx="3269035" cy="456303"/>
      </dsp:txXfrm>
    </dsp:sp>
    <dsp:sp modelId="{82C93845-24FD-4A91-A145-DD9036888EED}">
      <dsp:nvSpPr>
        <dsp:cNvPr id="0" name=""/>
        <dsp:cNvSpPr/>
      </dsp:nvSpPr>
      <dsp:spPr>
        <a:xfrm rot="7444773">
          <a:off x="3249442" y="5655163"/>
          <a:ext cx="288329" cy="520458"/>
        </a:xfrm>
        <a:prstGeom prst="rect">
          <a:avLst/>
        </a:prstGeom>
        <a:solidFill>
          <a:schemeClr val="accent3">
            <a:alpha val="90000"/>
            <a:tint val="40000"/>
            <a:hueOff val="0"/>
            <a:satOff val="0"/>
            <a:lumOff val="0"/>
            <a:alphaOff val="0"/>
          </a:schemeClr>
        </a:solidFill>
        <a:ln w="6350" cap="flat" cmpd="sng" algn="ctr">
          <a:solidFill>
            <a:schemeClr val="accent3">
              <a:alpha val="90000"/>
              <a:tint val="4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 modelId="{1283AACA-1D4D-4994-842A-4655C523B32A}">
      <dsp:nvSpPr>
        <dsp:cNvPr id="0" name=""/>
        <dsp:cNvSpPr/>
      </dsp:nvSpPr>
      <dsp:spPr>
        <a:xfrm flipH="1">
          <a:off x="4271327" y="3504497"/>
          <a:ext cx="45720" cy="11124"/>
        </a:xfrm>
        <a:prstGeom prst="line">
          <a:avLst/>
        </a:prstGeom>
        <a:gradFill rotWithShape="0">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w="6350" cap="flat" cmpd="sng" algn="ctr">
          <a:solidFill>
            <a:schemeClr val="accent3">
              <a:hueOff val="0"/>
              <a:satOff val="0"/>
              <a:lumOff val="0"/>
              <a:alphaOff val="0"/>
            </a:schemeClr>
          </a:solidFill>
          <a:prstDash val="dash"/>
          <a:miter lim="800000"/>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0B8A5807-2B54-4D47-9096-3EBC9A7DFCC6}">
      <dsp:nvSpPr>
        <dsp:cNvPr id="0" name=""/>
        <dsp:cNvSpPr/>
      </dsp:nvSpPr>
      <dsp:spPr>
        <a:xfrm flipV="1">
          <a:off x="2146341" y="2771224"/>
          <a:ext cx="14072" cy="742208"/>
        </a:xfrm>
        <a:prstGeom prst="ellipse">
          <a:avLst/>
        </a:prstGeom>
        <a:solidFill>
          <a:schemeClr val="lt1">
            <a:alpha val="90000"/>
            <a:hueOff val="0"/>
            <a:satOff val="0"/>
            <a:lumOff val="0"/>
            <a:alphaOff val="0"/>
          </a:schemeClr>
        </a:solidFill>
        <a:ln w="9525" cap="flat" cmpd="sng" algn="ctr">
          <a:noFill/>
          <a:prstDash val="solid"/>
          <a:miter lim="800000"/>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sp>
    <dsp:sp modelId="{D715113B-C435-4FAC-9F58-0C4BAD81F555}">
      <dsp:nvSpPr>
        <dsp:cNvPr id="0" name=""/>
        <dsp:cNvSpPr/>
      </dsp:nvSpPr>
      <dsp:spPr>
        <a:xfrm>
          <a:off x="4219914" y="3307516"/>
          <a:ext cx="148545" cy="86515"/>
        </a:xfrm>
        <a:prstGeom prst="ellipse">
          <a:avLst/>
        </a:prstGeom>
        <a:solidFill>
          <a:schemeClr val="lt1">
            <a:alpha val="90000"/>
            <a:hueOff val="0"/>
            <a:satOff val="0"/>
            <a:lumOff val="0"/>
            <a:alphaOff val="0"/>
          </a:schemeClr>
        </a:solidFill>
        <a:ln w="9525" cap="flat" cmpd="sng" algn="ctr">
          <a:noFill/>
          <a:prstDash val="solid"/>
          <a:miter lim="800000"/>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sp>
    <dsp:sp modelId="{1860E42D-ACD5-483E-9040-19CC2536A0C5}">
      <dsp:nvSpPr>
        <dsp:cNvPr id="0" name=""/>
        <dsp:cNvSpPr/>
      </dsp:nvSpPr>
      <dsp:spPr>
        <a:xfrm>
          <a:off x="4722349" y="3361418"/>
          <a:ext cx="3425295" cy="6423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889000">
            <a:lnSpc>
              <a:spcPct val="90000"/>
            </a:lnSpc>
            <a:spcBef>
              <a:spcPct val="0"/>
            </a:spcBef>
            <a:spcAft>
              <a:spcPct val="35000"/>
            </a:spcAft>
            <a:buNone/>
            <a:defRPr b="1"/>
          </a:pPr>
          <a:r>
            <a:rPr lang="en-US" sz="2000" kern="1200" dirty="0"/>
            <a:t> Integration </a:t>
          </a:r>
        </a:p>
      </dsp:txBody>
      <dsp:txXfrm>
        <a:off x="4722349" y="3361418"/>
        <a:ext cx="3425295" cy="642328"/>
      </dsp:txXfrm>
    </dsp:sp>
    <dsp:sp modelId="{046DEB00-7018-4C88-834F-EACB1CCA0079}">
      <dsp:nvSpPr>
        <dsp:cNvPr id="0" name=""/>
        <dsp:cNvSpPr/>
      </dsp:nvSpPr>
      <dsp:spPr>
        <a:xfrm>
          <a:off x="4581377" y="-80550"/>
          <a:ext cx="3767824" cy="2424217"/>
        </a:xfrm>
        <a:prstGeom prst="rect">
          <a:avLst/>
        </a:prstGeom>
        <a:solidFill>
          <a:schemeClr val="accent3">
            <a:alpha val="90000"/>
            <a:tint val="40000"/>
            <a:hueOff val="0"/>
            <a:satOff val="0"/>
            <a:lumOff val="0"/>
            <a:alphaOff val="0"/>
          </a:schemeClr>
        </a:solidFill>
        <a:ln w="6350" cap="flat" cmpd="sng" algn="ctr">
          <a:solidFill>
            <a:schemeClr val="accent3">
              <a:alpha val="90000"/>
              <a:tint val="4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52400" tIns="152400" rIns="152400" bIns="152400" numCol="1" spcCol="1270" anchor="ctr" anchorCtr="0">
          <a:noAutofit/>
        </a:bodyPr>
        <a:lstStyle/>
        <a:p>
          <a:pPr marL="0" lvl="0" indent="0" algn="l" defTabSz="711200">
            <a:lnSpc>
              <a:spcPct val="90000"/>
            </a:lnSpc>
            <a:spcBef>
              <a:spcPct val="0"/>
            </a:spcBef>
            <a:spcAft>
              <a:spcPct val="35000"/>
            </a:spcAft>
            <a:buNone/>
          </a:pPr>
          <a:r>
            <a:rPr lang="en-US" sz="1600" b="1" kern="1200" dirty="0">
              <a:solidFill>
                <a:schemeClr val="tx1"/>
              </a:solidFill>
            </a:rPr>
            <a:t>Coherence between </a:t>
          </a:r>
          <a:r>
            <a:rPr lang="en-US" sz="1600" b="1" kern="1200" dirty="0">
              <a:solidFill>
                <a:schemeClr val="accent1"/>
              </a:solidFill>
            </a:rPr>
            <a:t>a national development plan on one hand, and the other multiple development commitments </a:t>
          </a:r>
          <a:r>
            <a:rPr lang="en-US" sz="1600" b="1" kern="1200" dirty="0">
              <a:solidFill>
                <a:schemeClr val="tx1"/>
              </a:solidFill>
            </a:rPr>
            <a:t>and initiatives that countries have signed on.</a:t>
          </a:r>
          <a:endParaRPr lang="en-US" sz="1600" kern="1200" dirty="0">
            <a:solidFill>
              <a:schemeClr val="tx1"/>
            </a:solidFill>
          </a:endParaRPr>
        </a:p>
      </dsp:txBody>
      <dsp:txXfrm>
        <a:off x="4581377" y="-80550"/>
        <a:ext cx="3767824" cy="2424217"/>
      </dsp:txXfrm>
    </dsp:sp>
    <dsp:sp modelId="{327DD7D1-2649-4DCE-A835-1BD9A0C8715B}">
      <dsp:nvSpPr>
        <dsp:cNvPr id="0" name=""/>
        <dsp:cNvSpPr/>
      </dsp:nvSpPr>
      <dsp:spPr>
        <a:xfrm>
          <a:off x="6434997" y="2012628"/>
          <a:ext cx="0" cy="966335"/>
        </a:xfrm>
        <a:prstGeom prst="line">
          <a:avLst/>
        </a:prstGeom>
        <a:gradFill rotWithShape="0">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w="6350" cap="flat" cmpd="sng" algn="ctr">
          <a:solidFill>
            <a:schemeClr val="accent3">
              <a:hueOff val="0"/>
              <a:satOff val="0"/>
              <a:lumOff val="0"/>
              <a:alphaOff val="0"/>
            </a:schemeClr>
          </a:solidFill>
          <a:prstDash val="dash"/>
          <a:miter lim="800000"/>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869EEBF3-D49D-4CDC-A6DD-95442E65AA04}">
      <dsp:nvSpPr>
        <dsp:cNvPr id="0" name=""/>
        <dsp:cNvSpPr/>
      </dsp:nvSpPr>
      <dsp:spPr>
        <a:xfrm>
          <a:off x="6370662" y="3337755"/>
          <a:ext cx="148545" cy="142108"/>
        </a:xfrm>
        <a:prstGeom prst="ellipse">
          <a:avLst/>
        </a:prstGeom>
        <a:solidFill>
          <a:schemeClr val="lt1">
            <a:alpha val="90000"/>
            <a:hueOff val="0"/>
            <a:satOff val="0"/>
            <a:lumOff val="0"/>
            <a:alphaOff val="0"/>
          </a:schemeClr>
        </a:solidFill>
        <a:ln w="9525" cap="flat" cmpd="sng" algn="ctr">
          <a:noFill/>
          <a:prstDash val="solid"/>
          <a:miter lim="800000"/>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66E1A5-429B-4D5F-AEA9-05F54A767FEC}">
      <dsp:nvSpPr>
        <dsp:cNvPr id="0" name=""/>
        <dsp:cNvSpPr/>
      </dsp:nvSpPr>
      <dsp:spPr>
        <a:xfrm rot="16200000">
          <a:off x="95249" y="-95249"/>
          <a:ext cx="2161761" cy="2352260"/>
        </a:xfrm>
        <a:prstGeom prst="round1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1689100">
            <a:lnSpc>
              <a:spcPct val="90000"/>
            </a:lnSpc>
            <a:spcBef>
              <a:spcPct val="0"/>
            </a:spcBef>
            <a:spcAft>
              <a:spcPct val="35000"/>
            </a:spcAft>
            <a:buNone/>
          </a:pPr>
          <a:r>
            <a:rPr lang="en-GB" sz="2000" kern="1200" dirty="0">
              <a:solidFill>
                <a:srgbClr val="000000">
                  <a:hueOff val="0"/>
                  <a:satOff val="0"/>
                  <a:lumOff val="0"/>
                  <a:alphaOff val="0"/>
                </a:srgbClr>
              </a:solidFill>
              <a:latin typeface="Calibri"/>
              <a:ea typeface="Calibri"/>
              <a:cs typeface="Calibri"/>
            </a:rPr>
            <a:t>2030 Agenda</a:t>
          </a:r>
        </a:p>
      </dsp:txBody>
      <dsp:txXfrm rot="5400000">
        <a:off x="0" y="0"/>
        <a:ext cx="2352260" cy="1621320"/>
      </dsp:txXfrm>
    </dsp:sp>
    <dsp:sp modelId="{2939BB03-AFBB-4DE2-B9F3-F3434522EF00}">
      <dsp:nvSpPr>
        <dsp:cNvPr id="0" name=""/>
        <dsp:cNvSpPr/>
      </dsp:nvSpPr>
      <dsp:spPr>
        <a:xfrm>
          <a:off x="2352260" y="0"/>
          <a:ext cx="2352260" cy="2161761"/>
        </a:xfrm>
        <a:prstGeom prst="round1Rect">
          <a:avLst/>
        </a:prstGeom>
        <a:solidFill>
          <a:schemeClr val="accent2">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1689100">
            <a:lnSpc>
              <a:spcPct val="90000"/>
            </a:lnSpc>
            <a:spcBef>
              <a:spcPct val="0"/>
            </a:spcBef>
            <a:spcAft>
              <a:spcPct val="35000"/>
            </a:spcAft>
            <a:buNone/>
          </a:pPr>
          <a:r>
            <a:rPr lang="en-GB" sz="2000" kern="1200" dirty="0">
              <a:solidFill>
                <a:srgbClr val="000000">
                  <a:hueOff val="0"/>
                  <a:satOff val="0"/>
                  <a:lumOff val="0"/>
                  <a:alphaOff val="0"/>
                </a:srgbClr>
              </a:solidFill>
              <a:latin typeface="Calibri"/>
              <a:ea typeface="Calibri"/>
              <a:cs typeface="Calibri"/>
            </a:rPr>
            <a:t>Addis Ababa Action Agenda</a:t>
          </a:r>
        </a:p>
      </dsp:txBody>
      <dsp:txXfrm>
        <a:off x="2352260" y="0"/>
        <a:ext cx="2352260" cy="1621320"/>
      </dsp:txXfrm>
    </dsp:sp>
    <dsp:sp modelId="{200354C2-FBAE-4E2C-8E91-B4C93279D1EB}">
      <dsp:nvSpPr>
        <dsp:cNvPr id="0" name=""/>
        <dsp:cNvSpPr/>
      </dsp:nvSpPr>
      <dsp:spPr>
        <a:xfrm rot="10800000">
          <a:off x="0" y="2161761"/>
          <a:ext cx="2352260" cy="2161761"/>
        </a:xfrm>
        <a:prstGeom prst="round1Rect">
          <a:avLst/>
        </a:prstGeom>
        <a:solidFill>
          <a:schemeClr val="bg2">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1689100">
            <a:lnSpc>
              <a:spcPct val="90000"/>
            </a:lnSpc>
            <a:spcBef>
              <a:spcPct val="0"/>
            </a:spcBef>
            <a:spcAft>
              <a:spcPct val="35000"/>
            </a:spcAft>
            <a:buNone/>
          </a:pPr>
          <a:r>
            <a:rPr lang="en-GB" sz="2000" kern="1200" dirty="0">
              <a:solidFill>
                <a:srgbClr val="000000">
                  <a:hueOff val="0"/>
                  <a:satOff val="0"/>
                  <a:lumOff val="0"/>
                  <a:alphaOff val="0"/>
                </a:srgbClr>
              </a:solidFill>
              <a:latin typeface="Calibri"/>
              <a:ea typeface="Calibri"/>
              <a:cs typeface="Calibri"/>
            </a:rPr>
            <a:t>Sendai Framework </a:t>
          </a:r>
        </a:p>
      </dsp:txBody>
      <dsp:txXfrm rot="10800000">
        <a:off x="0" y="2702201"/>
        <a:ext cx="2352260" cy="1621320"/>
      </dsp:txXfrm>
    </dsp:sp>
    <dsp:sp modelId="{8AD33170-1A11-4C11-8784-5B99A74947B0}">
      <dsp:nvSpPr>
        <dsp:cNvPr id="0" name=""/>
        <dsp:cNvSpPr/>
      </dsp:nvSpPr>
      <dsp:spPr>
        <a:xfrm rot="5400000">
          <a:off x="2396372" y="1981056"/>
          <a:ext cx="2161761" cy="2352260"/>
        </a:xfrm>
        <a:prstGeom prst="round1Rect">
          <a:avLst/>
        </a:prstGeom>
        <a:solidFill>
          <a:srgbClr val="BFE6B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GB" sz="2000" kern="1200" dirty="0">
              <a:solidFill>
                <a:srgbClr val="000000">
                  <a:hueOff val="0"/>
                  <a:satOff val="0"/>
                  <a:lumOff val="0"/>
                  <a:alphaOff val="0"/>
                </a:srgbClr>
              </a:solidFill>
              <a:latin typeface="Calibri"/>
              <a:ea typeface="Calibri"/>
              <a:cs typeface="Calibri"/>
            </a:rPr>
            <a:t>Paris Agreement </a:t>
          </a:r>
        </a:p>
      </dsp:txBody>
      <dsp:txXfrm rot="-5400000">
        <a:off x="2301122" y="2616746"/>
        <a:ext cx="2352260" cy="1621320"/>
      </dsp:txXfrm>
    </dsp:sp>
    <dsp:sp modelId="{DDF36D48-2627-4932-B1DB-EC273FD00871}">
      <dsp:nvSpPr>
        <dsp:cNvPr id="0" name=""/>
        <dsp:cNvSpPr/>
      </dsp:nvSpPr>
      <dsp:spPr>
        <a:xfrm>
          <a:off x="1646582" y="1621320"/>
          <a:ext cx="1411356" cy="1080880"/>
        </a:xfrm>
        <a:prstGeom prst="roundRect">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dirty="0" err="1"/>
            <a:t>DPoA</a:t>
          </a:r>
          <a:r>
            <a:rPr lang="en-GB" sz="1900" kern="1200" dirty="0"/>
            <a:t> -integrated NDP </a:t>
          </a:r>
        </a:p>
      </dsp:txBody>
      <dsp:txXfrm>
        <a:off x="1699346" y="1674084"/>
        <a:ext cx="1305828" cy="97535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649991-63B0-4CE2-88AE-D3745D7A9F49}">
      <dsp:nvSpPr>
        <dsp:cNvPr id="0" name=""/>
        <dsp:cNvSpPr/>
      </dsp:nvSpPr>
      <dsp:spPr>
        <a:xfrm>
          <a:off x="440730" y="3243194"/>
          <a:ext cx="3425295" cy="6476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889000">
            <a:lnSpc>
              <a:spcPct val="90000"/>
            </a:lnSpc>
            <a:spcBef>
              <a:spcPct val="0"/>
            </a:spcBef>
            <a:spcAft>
              <a:spcPct val="35000"/>
            </a:spcAft>
            <a:buNone/>
            <a:defRPr b="1"/>
          </a:pPr>
          <a:r>
            <a:rPr lang="en-US" sz="2000" kern="1200" dirty="0"/>
            <a:t>Partnerships (National, Subnational and local Level)</a:t>
          </a:r>
        </a:p>
      </dsp:txBody>
      <dsp:txXfrm>
        <a:off x="440730" y="3243194"/>
        <a:ext cx="3425295" cy="647663"/>
      </dsp:txXfrm>
    </dsp:sp>
    <dsp:sp modelId="{8A323020-CCEC-4781-886A-F08CFD9FAE9F}">
      <dsp:nvSpPr>
        <dsp:cNvPr id="0" name=""/>
        <dsp:cNvSpPr/>
      </dsp:nvSpPr>
      <dsp:spPr>
        <a:xfrm rot="5400000">
          <a:off x="2635900" y="2857738"/>
          <a:ext cx="3316617" cy="271667"/>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4865860F-8FC0-42FE-B51C-F93055DEE0DC}">
      <dsp:nvSpPr>
        <dsp:cNvPr id="0" name=""/>
        <dsp:cNvSpPr/>
      </dsp:nvSpPr>
      <dsp:spPr>
        <a:xfrm>
          <a:off x="170371" y="-165360"/>
          <a:ext cx="3767824" cy="2438216"/>
        </a:xfrm>
        <a:prstGeom prst="rect">
          <a:avLst/>
        </a:prstGeom>
        <a:solidFill>
          <a:schemeClr val="accent3">
            <a:alpha val="90000"/>
            <a:tint val="40000"/>
            <a:hueOff val="0"/>
            <a:satOff val="0"/>
            <a:lumOff val="0"/>
            <a:alphaOff val="0"/>
          </a:schemeClr>
        </a:solidFill>
        <a:ln w="6350" cap="flat" cmpd="sng" algn="ctr">
          <a:solidFill>
            <a:schemeClr val="accent3">
              <a:alpha val="90000"/>
              <a:tint val="4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71450" tIns="171450" rIns="171450" bIns="171450" numCol="1" spcCol="1270" anchor="ctr" anchorCtr="0">
          <a:noAutofit/>
        </a:bodyPr>
        <a:lstStyle/>
        <a:p>
          <a:pPr marL="0" lvl="0" indent="0" algn="l" defTabSz="800100">
            <a:lnSpc>
              <a:spcPct val="90000"/>
            </a:lnSpc>
            <a:spcBef>
              <a:spcPct val="0"/>
            </a:spcBef>
            <a:spcAft>
              <a:spcPct val="35000"/>
            </a:spcAft>
            <a:buNone/>
          </a:pPr>
          <a:endParaRPr lang="en-US" sz="1800" b="1" kern="1200" dirty="0">
            <a:solidFill>
              <a:schemeClr val="tx1"/>
            </a:solidFill>
          </a:endParaRPr>
        </a:p>
        <a:p>
          <a:pPr marL="0" lvl="0" indent="0" algn="l" defTabSz="800100">
            <a:lnSpc>
              <a:spcPct val="90000"/>
            </a:lnSpc>
            <a:spcBef>
              <a:spcPct val="0"/>
            </a:spcBef>
            <a:spcAft>
              <a:spcPct val="35000"/>
            </a:spcAft>
            <a:buNone/>
          </a:pPr>
          <a:r>
            <a:rPr lang="en-US" sz="1600" b="1" kern="1200" dirty="0">
              <a:solidFill>
                <a:schemeClr val="tx1"/>
              </a:solidFill>
            </a:rPr>
            <a:t>Partnerships among governments, the business sector, civil society, and other players at </a:t>
          </a:r>
          <a:r>
            <a:rPr lang="en-US" sz="1600" b="1" kern="1200" dirty="0">
              <a:solidFill>
                <a:schemeClr val="accent1"/>
              </a:solidFill>
            </a:rPr>
            <a:t>national and subnational levels.</a:t>
          </a:r>
        </a:p>
        <a:p>
          <a:pPr marL="0" lvl="0" indent="0" algn="l" defTabSz="711200">
            <a:lnSpc>
              <a:spcPct val="90000"/>
            </a:lnSpc>
            <a:spcBef>
              <a:spcPct val="0"/>
            </a:spcBef>
            <a:spcAft>
              <a:spcPct val="35000"/>
            </a:spcAft>
            <a:buNone/>
          </a:pPr>
          <a:endParaRPr lang="en-US" sz="1600" b="1" kern="1200" dirty="0">
            <a:solidFill>
              <a:srgbClr val="0070C0"/>
            </a:solidFill>
          </a:endParaRPr>
        </a:p>
        <a:p>
          <a:pPr marL="0" lvl="0" indent="0" algn="l" defTabSz="800100">
            <a:lnSpc>
              <a:spcPct val="90000"/>
            </a:lnSpc>
            <a:spcBef>
              <a:spcPct val="0"/>
            </a:spcBef>
            <a:spcAft>
              <a:spcPct val="35000"/>
            </a:spcAft>
            <a:buNone/>
          </a:pPr>
          <a:endParaRPr lang="en-US" sz="1800" b="1" kern="1200" dirty="0">
            <a:solidFill>
              <a:srgbClr val="FF0066"/>
            </a:solidFill>
          </a:endParaRPr>
        </a:p>
      </dsp:txBody>
      <dsp:txXfrm>
        <a:off x="170371" y="-165360"/>
        <a:ext cx="3767824" cy="2438216"/>
      </dsp:txXfrm>
    </dsp:sp>
    <dsp:sp modelId="{54B683C4-560A-4FD2-B521-8E7689E3A35C}">
      <dsp:nvSpPr>
        <dsp:cNvPr id="0" name=""/>
        <dsp:cNvSpPr/>
      </dsp:nvSpPr>
      <dsp:spPr>
        <a:xfrm>
          <a:off x="2153377" y="1942136"/>
          <a:ext cx="0" cy="974361"/>
        </a:xfrm>
        <a:prstGeom prst="line">
          <a:avLst/>
        </a:prstGeom>
        <a:gradFill rotWithShape="0">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w="6350" cap="flat" cmpd="sng" algn="ctr">
          <a:solidFill>
            <a:schemeClr val="accent3">
              <a:hueOff val="0"/>
              <a:satOff val="0"/>
              <a:lumOff val="0"/>
              <a:alphaOff val="0"/>
            </a:schemeClr>
          </a:solidFill>
          <a:prstDash val="dash"/>
          <a:miter lim="800000"/>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40A34C4A-5911-4D11-AA02-1A98BE2E990F}">
      <dsp:nvSpPr>
        <dsp:cNvPr id="0" name=""/>
        <dsp:cNvSpPr/>
      </dsp:nvSpPr>
      <dsp:spPr>
        <a:xfrm>
          <a:off x="2621784" y="2340993"/>
          <a:ext cx="3269035" cy="4401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889000">
            <a:lnSpc>
              <a:spcPct val="90000"/>
            </a:lnSpc>
            <a:spcBef>
              <a:spcPct val="0"/>
            </a:spcBef>
            <a:spcAft>
              <a:spcPct val="35000"/>
            </a:spcAft>
            <a:buNone/>
            <a:defRPr b="1"/>
          </a:pPr>
          <a:endParaRPr lang="en-US" sz="2000" kern="1200" dirty="0"/>
        </a:p>
      </dsp:txBody>
      <dsp:txXfrm>
        <a:off x="2621784" y="2340993"/>
        <a:ext cx="3269035" cy="440155"/>
      </dsp:txXfrm>
    </dsp:sp>
    <dsp:sp modelId="{82C93845-24FD-4A91-A145-DD9036888EED}">
      <dsp:nvSpPr>
        <dsp:cNvPr id="0" name=""/>
        <dsp:cNvSpPr/>
      </dsp:nvSpPr>
      <dsp:spPr>
        <a:xfrm rot="7444773">
          <a:off x="3249442" y="5459264"/>
          <a:ext cx="288329" cy="502040"/>
        </a:xfrm>
        <a:prstGeom prst="rect">
          <a:avLst/>
        </a:prstGeom>
        <a:solidFill>
          <a:schemeClr val="accent3">
            <a:alpha val="90000"/>
            <a:tint val="40000"/>
            <a:hueOff val="0"/>
            <a:satOff val="0"/>
            <a:lumOff val="0"/>
            <a:alphaOff val="0"/>
          </a:schemeClr>
        </a:solidFill>
        <a:ln w="6350" cap="flat" cmpd="sng" algn="ctr">
          <a:solidFill>
            <a:schemeClr val="accent3">
              <a:alpha val="90000"/>
              <a:tint val="4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 modelId="{1283AACA-1D4D-4994-842A-4655C523B32A}">
      <dsp:nvSpPr>
        <dsp:cNvPr id="0" name=""/>
        <dsp:cNvSpPr/>
      </dsp:nvSpPr>
      <dsp:spPr>
        <a:xfrm flipH="1">
          <a:off x="4271327" y="3380479"/>
          <a:ext cx="45720" cy="10730"/>
        </a:xfrm>
        <a:prstGeom prst="line">
          <a:avLst/>
        </a:prstGeom>
        <a:gradFill rotWithShape="0">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w="6350" cap="flat" cmpd="sng" algn="ctr">
          <a:solidFill>
            <a:schemeClr val="accent3">
              <a:hueOff val="0"/>
              <a:satOff val="0"/>
              <a:lumOff val="0"/>
              <a:alphaOff val="0"/>
            </a:schemeClr>
          </a:solidFill>
          <a:prstDash val="dash"/>
          <a:miter lim="800000"/>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0B8A5807-2B54-4D47-9096-3EBC9A7DFCC6}">
      <dsp:nvSpPr>
        <dsp:cNvPr id="0" name=""/>
        <dsp:cNvSpPr/>
      </dsp:nvSpPr>
      <dsp:spPr>
        <a:xfrm flipV="1">
          <a:off x="2146590" y="2673156"/>
          <a:ext cx="13574" cy="715943"/>
        </a:xfrm>
        <a:prstGeom prst="ellipse">
          <a:avLst/>
        </a:prstGeom>
        <a:solidFill>
          <a:schemeClr val="lt1">
            <a:alpha val="90000"/>
            <a:hueOff val="0"/>
            <a:satOff val="0"/>
            <a:lumOff val="0"/>
            <a:alphaOff val="0"/>
          </a:schemeClr>
        </a:solidFill>
        <a:ln w="9525" cap="flat" cmpd="sng" algn="ctr">
          <a:noFill/>
          <a:prstDash val="solid"/>
          <a:miter lim="800000"/>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sp>
    <dsp:sp modelId="{D715113B-C435-4FAC-9F58-0C4BAD81F555}">
      <dsp:nvSpPr>
        <dsp:cNvPr id="0" name=""/>
        <dsp:cNvSpPr/>
      </dsp:nvSpPr>
      <dsp:spPr>
        <a:xfrm>
          <a:off x="4222543" y="3190470"/>
          <a:ext cx="143288" cy="83453"/>
        </a:xfrm>
        <a:prstGeom prst="ellipse">
          <a:avLst/>
        </a:prstGeom>
        <a:solidFill>
          <a:schemeClr val="lt1">
            <a:alpha val="90000"/>
            <a:hueOff val="0"/>
            <a:satOff val="0"/>
            <a:lumOff val="0"/>
            <a:alphaOff val="0"/>
          </a:schemeClr>
        </a:solidFill>
        <a:ln w="9525" cap="flat" cmpd="sng" algn="ctr">
          <a:noFill/>
          <a:prstDash val="solid"/>
          <a:miter lim="800000"/>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sp>
    <dsp:sp modelId="{1860E42D-ACD5-483E-9040-19CC2536A0C5}">
      <dsp:nvSpPr>
        <dsp:cNvPr id="0" name=""/>
        <dsp:cNvSpPr/>
      </dsp:nvSpPr>
      <dsp:spPr>
        <a:xfrm>
          <a:off x="4722349" y="3199552"/>
          <a:ext cx="3425295" cy="6476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889000">
            <a:lnSpc>
              <a:spcPct val="90000"/>
            </a:lnSpc>
            <a:spcBef>
              <a:spcPct val="0"/>
            </a:spcBef>
            <a:spcAft>
              <a:spcPct val="35000"/>
            </a:spcAft>
            <a:buNone/>
            <a:defRPr b="1"/>
          </a:pPr>
          <a:r>
            <a:rPr lang="en-US" sz="2000" kern="1200" dirty="0" err="1"/>
            <a:t>DPoA</a:t>
          </a:r>
          <a:r>
            <a:rPr lang="en-US" sz="2000" kern="1200" dirty="0"/>
            <a:t> Localization</a:t>
          </a:r>
        </a:p>
      </dsp:txBody>
      <dsp:txXfrm>
        <a:off x="4722349" y="3199552"/>
        <a:ext cx="3425295" cy="647663"/>
      </dsp:txXfrm>
    </dsp:sp>
    <dsp:sp modelId="{046DEB00-7018-4C88-834F-EACB1CCA0079}">
      <dsp:nvSpPr>
        <dsp:cNvPr id="0" name=""/>
        <dsp:cNvSpPr/>
      </dsp:nvSpPr>
      <dsp:spPr>
        <a:xfrm>
          <a:off x="4581377" y="-121718"/>
          <a:ext cx="3767824" cy="2263648"/>
        </a:xfrm>
        <a:prstGeom prst="rect">
          <a:avLst/>
        </a:prstGeom>
        <a:solidFill>
          <a:schemeClr val="accent3">
            <a:alpha val="90000"/>
            <a:tint val="40000"/>
            <a:hueOff val="0"/>
            <a:satOff val="0"/>
            <a:lumOff val="0"/>
            <a:alphaOff val="0"/>
          </a:schemeClr>
        </a:solidFill>
        <a:ln w="6350" cap="flat" cmpd="sng" algn="ctr">
          <a:solidFill>
            <a:schemeClr val="accent3">
              <a:alpha val="90000"/>
              <a:tint val="4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52400" tIns="152400" rIns="152400" bIns="152400" numCol="1" spcCol="1270" anchor="ctr" anchorCtr="0">
          <a:noAutofit/>
        </a:bodyPr>
        <a:lstStyle/>
        <a:p>
          <a:pPr marL="0" lvl="0" indent="0" algn="l" defTabSz="711200">
            <a:lnSpc>
              <a:spcPct val="90000"/>
            </a:lnSpc>
            <a:spcBef>
              <a:spcPct val="0"/>
            </a:spcBef>
            <a:spcAft>
              <a:spcPct val="35000"/>
            </a:spcAft>
            <a:buNone/>
          </a:pPr>
          <a:endParaRPr lang="en-US" sz="1600" b="1" kern="1200" dirty="0">
            <a:solidFill>
              <a:srgbClr val="0070C0"/>
            </a:solidFill>
          </a:endParaRPr>
        </a:p>
        <a:p>
          <a:pPr marL="0" lvl="0" indent="0" algn="l" defTabSz="711200">
            <a:lnSpc>
              <a:spcPct val="90000"/>
            </a:lnSpc>
            <a:spcBef>
              <a:spcPct val="0"/>
            </a:spcBef>
            <a:spcAft>
              <a:spcPct val="35000"/>
            </a:spcAft>
            <a:buNone/>
          </a:pPr>
          <a:endParaRPr lang="en-US" sz="1600" b="1" kern="1200" dirty="0">
            <a:solidFill>
              <a:srgbClr val="0070C0"/>
            </a:solidFill>
          </a:endParaRPr>
        </a:p>
        <a:p>
          <a:pPr marL="0" lvl="0" indent="0" algn="l" defTabSz="711200">
            <a:lnSpc>
              <a:spcPct val="90000"/>
            </a:lnSpc>
            <a:spcBef>
              <a:spcPct val="0"/>
            </a:spcBef>
            <a:spcAft>
              <a:spcPct val="35000"/>
            </a:spcAft>
            <a:buNone/>
          </a:pPr>
          <a:r>
            <a:rPr lang="en-US" sz="1600" b="1" kern="1200" dirty="0">
              <a:solidFill>
                <a:schemeClr val="tx1"/>
              </a:solidFill>
            </a:rPr>
            <a:t>The process of enhancing efficiency and resilience in multi-tiered systems. </a:t>
          </a:r>
          <a:r>
            <a:rPr lang="en-US" sz="1600" b="1" kern="1200" dirty="0">
              <a:solidFill>
                <a:srgbClr val="0070C0"/>
              </a:solidFill>
            </a:rPr>
            <a:t>Localization of the </a:t>
          </a:r>
          <a:r>
            <a:rPr lang="en-US" sz="1600" b="1" kern="1200" dirty="0" err="1">
              <a:solidFill>
                <a:srgbClr val="0070C0"/>
              </a:solidFill>
            </a:rPr>
            <a:t>DPoA</a:t>
          </a:r>
          <a:r>
            <a:rPr lang="en-US" sz="1600" b="1" kern="1200" dirty="0">
              <a:solidFill>
                <a:srgbClr val="0070C0"/>
              </a:solidFill>
            </a:rPr>
            <a:t> is crucial if the </a:t>
          </a:r>
          <a:r>
            <a:rPr lang="en-US" sz="1600" b="1" kern="1200" dirty="0" err="1">
              <a:solidFill>
                <a:srgbClr val="0070C0"/>
              </a:solidFill>
            </a:rPr>
            <a:t>DPoA</a:t>
          </a:r>
          <a:r>
            <a:rPr lang="en-US" sz="1600" b="1" kern="1200" dirty="0">
              <a:solidFill>
                <a:srgbClr val="0070C0"/>
              </a:solidFill>
            </a:rPr>
            <a:t> priorities are to be met by 2031.</a:t>
          </a:r>
        </a:p>
        <a:p>
          <a:pPr marL="0" lvl="0" indent="0" algn="l" defTabSz="711200">
            <a:lnSpc>
              <a:spcPct val="90000"/>
            </a:lnSpc>
            <a:spcBef>
              <a:spcPct val="0"/>
            </a:spcBef>
            <a:spcAft>
              <a:spcPct val="35000"/>
            </a:spcAft>
            <a:buNone/>
          </a:pPr>
          <a:r>
            <a:rPr lang="en-US" sz="1600" b="1" kern="1200" dirty="0">
              <a:solidFill>
                <a:srgbClr val="0070C0"/>
              </a:solidFill>
            </a:rPr>
            <a:t> </a:t>
          </a:r>
          <a:endParaRPr lang="en-US" sz="1600" kern="1200" dirty="0">
            <a:solidFill>
              <a:srgbClr val="0070C0"/>
            </a:solidFill>
          </a:endParaRPr>
        </a:p>
        <a:p>
          <a:pPr marL="0" lvl="0" indent="0" algn="l" defTabSz="711200">
            <a:lnSpc>
              <a:spcPct val="90000"/>
            </a:lnSpc>
            <a:spcBef>
              <a:spcPct val="0"/>
            </a:spcBef>
            <a:spcAft>
              <a:spcPct val="35000"/>
            </a:spcAft>
            <a:buNone/>
          </a:pPr>
          <a:endParaRPr lang="en-US" sz="1600" b="1" kern="1200" dirty="0">
            <a:solidFill>
              <a:srgbClr val="0070C0"/>
            </a:solidFill>
          </a:endParaRPr>
        </a:p>
      </dsp:txBody>
      <dsp:txXfrm>
        <a:off x="4581377" y="-121718"/>
        <a:ext cx="3767824" cy="2263648"/>
      </dsp:txXfrm>
    </dsp:sp>
    <dsp:sp modelId="{327DD7D1-2649-4DCE-A835-1BD9A0C8715B}">
      <dsp:nvSpPr>
        <dsp:cNvPr id="0" name=""/>
        <dsp:cNvSpPr/>
      </dsp:nvSpPr>
      <dsp:spPr>
        <a:xfrm>
          <a:off x="6434997" y="1898494"/>
          <a:ext cx="0" cy="974361"/>
        </a:xfrm>
        <a:prstGeom prst="line">
          <a:avLst/>
        </a:prstGeom>
        <a:gradFill rotWithShape="0">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w="6350" cap="flat" cmpd="sng" algn="ctr">
          <a:solidFill>
            <a:schemeClr val="accent3">
              <a:hueOff val="0"/>
              <a:satOff val="0"/>
              <a:lumOff val="0"/>
              <a:alphaOff val="0"/>
            </a:schemeClr>
          </a:solidFill>
          <a:prstDash val="dash"/>
          <a:miter lim="800000"/>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869EEBF3-D49D-4CDC-A6DD-95442E65AA04}">
      <dsp:nvSpPr>
        <dsp:cNvPr id="0" name=""/>
        <dsp:cNvSpPr/>
      </dsp:nvSpPr>
      <dsp:spPr>
        <a:xfrm>
          <a:off x="6305826" y="2956948"/>
          <a:ext cx="143288" cy="143288"/>
        </a:xfrm>
        <a:prstGeom prst="ellipse">
          <a:avLst/>
        </a:prstGeom>
        <a:solidFill>
          <a:schemeClr val="lt1">
            <a:alpha val="90000"/>
            <a:hueOff val="0"/>
            <a:satOff val="0"/>
            <a:lumOff val="0"/>
            <a:alphaOff val="0"/>
          </a:schemeClr>
        </a:solidFill>
        <a:ln w="9525" cap="flat" cmpd="sng" algn="ctr">
          <a:noFill/>
          <a:prstDash val="solid"/>
          <a:miter lim="800000"/>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649991-63B0-4CE2-88AE-D3745D7A9F49}">
      <dsp:nvSpPr>
        <dsp:cNvPr id="0" name=""/>
        <dsp:cNvSpPr/>
      </dsp:nvSpPr>
      <dsp:spPr>
        <a:xfrm>
          <a:off x="433192" y="3243194"/>
          <a:ext cx="3431995" cy="6476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889000">
            <a:lnSpc>
              <a:spcPct val="90000"/>
            </a:lnSpc>
            <a:spcBef>
              <a:spcPct val="0"/>
            </a:spcBef>
            <a:spcAft>
              <a:spcPct val="35000"/>
            </a:spcAft>
            <a:buNone/>
            <a:defRPr b="1"/>
          </a:pPr>
          <a:r>
            <a:rPr lang="en-US" sz="2000" kern="1200" dirty="0"/>
            <a:t>Partnerships (National, Subnational and local Level)</a:t>
          </a:r>
        </a:p>
      </dsp:txBody>
      <dsp:txXfrm>
        <a:off x="433192" y="3243194"/>
        <a:ext cx="3431995" cy="647663"/>
      </dsp:txXfrm>
    </dsp:sp>
    <dsp:sp modelId="{8A323020-CCEC-4781-886A-F08CFD9FAE9F}">
      <dsp:nvSpPr>
        <dsp:cNvPr id="0" name=""/>
        <dsp:cNvSpPr/>
      </dsp:nvSpPr>
      <dsp:spPr>
        <a:xfrm rot="5400000">
          <a:off x="1625650" y="2721545"/>
          <a:ext cx="5337073" cy="271667"/>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4865860F-8FC0-42FE-B51C-F93055DEE0DC}">
      <dsp:nvSpPr>
        <dsp:cNvPr id="0" name=""/>
        <dsp:cNvSpPr/>
      </dsp:nvSpPr>
      <dsp:spPr>
        <a:xfrm>
          <a:off x="162305" y="-165360"/>
          <a:ext cx="3775194" cy="2438216"/>
        </a:xfrm>
        <a:prstGeom prst="rect">
          <a:avLst/>
        </a:prstGeom>
        <a:solidFill>
          <a:schemeClr val="accent3">
            <a:alpha val="90000"/>
            <a:tint val="40000"/>
            <a:hueOff val="0"/>
            <a:satOff val="0"/>
            <a:lumOff val="0"/>
            <a:alphaOff val="0"/>
          </a:schemeClr>
        </a:solidFill>
        <a:ln w="6350" cap="flat" cmpd="sng" algn="ctr">
          <a:solidFill>
            <a:schemeClr val="accent3">
              <a:alpha val="90000"/>
              <a:tint val="4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71450" tIns="171450" rIns="171450" bIns="171450" numCol="1" spcCol="1270" anchor="ctr" anchorCtr="0">
          <a:noAutofit/>
        </a:bodyPr>
        <a:lstStyle/>
        <a:p>
          <a:pPr marL="0" lvl="0" indent="0" algn="l" defTabSz="800100">
            <a:lnSpc>
              <a:spcPct val="90000"/>
            </a:lnSpc>
            <a:spcBef>
              <a:spcPct val="0"/>
            </a:spcBef>
            <a:spcAft>
              <a:spcPct val="35000"/>
            </a:spcAft>
            <a:buNone/>
          </a:pPr>
          <a:endParaRPr lang="en-US" sz="1800" b="1" kern="1200" dirty="0">
            <a:solidFill>
              <a:srgbClr val="0070C0"/>
            </a:solidFill>
          </a:endParaRPr>
        </a:p>
        <a:p>
          <a:pPr marL="0" lvl="0" indent="0" algn="l" defTabSz="800100">
            <a:lnSpc>
              <a:spcPct val="90000"/>
            </a:lnSpc>
            <a:spcBef>
              <a:spcPct val="0"/>
            </a:spcBef>
            <a:spcAft>
              <a:spcPct val="35000"/>
            </a:spcAft>
            <a:buNone/>
          </a:pPr>
          <a:r>
            <a:rPr lang="en-US" sz="1600" b="1" kern="1200" dirty="0">
              <a:solidFill>
                <a:srgbClr val="0070C0"/>
              </a:solidFill>
            </a:rPr>
            <a:t>Partnerships among governments, the business sector, civil society, and other players at national and subnational levels.</a:t>
          </a:r>
        </a:p>
        <a:p>
          <a:pPr marL="0" lvl="0" indent="0" algn="l" defTabSz="711200">
            <a:lnSpc>
              <a:spcPct val="90000"/>
            </a:lnSpc>
            <a:spcBef>
              <a:spcPct val="0"/>
            </a:spcBef>
            <a:spcAft>
              <a:spcPct val="35000"/>
            </a:spcAft>
            <a:buNone/>
          </a:pPr>
          <a:endParaRPr lang="en-US" sz="1600" b="1" kern="1200" dirty="0">
            <a:solidFill>
              <a:srgbClr val="0070C0"/>
            </a:solidFill>
          </a:endParaRPr>
        </a:p>
        <a:p>
          <a:pPr marL="0" lvl="0" indent="0" algn="l" defTabSz="800100">
            <a:lnSpc>
              <a:spcPct val="90000"/>
            </a:lnSpc>
            <a:spcBef>
              <a:spcPct val="0"/>
            </a:spcBef>
            <a:spcAft>
              <a:spcPct val="35000"/>
            </a:spcAft>
            <a:buNone/>
          </a:pPr>
          <a:endParaRPr lang="en-US" sz="1800" b="1" kern="1200" dirty="0">
            <a:solidFill>
              <a:srgbClr val="FF0066"/>
            </a:solidFill>
          </a:endParaRPr>
        </a:p>
      </dsp:txBody>
      <dsp:txXfrm>
        <a:off x="162305" y="-165360"/>
        <a:ext cx="3775194" cy="2438216"/>
      </dsp:txXfrm>
    </dsp:sp>
    <dsp:sp modelId="{54B683C4-560A-4FD2-B521-8E7689E3A35C}">
      <dsp:nvSpPr>
        <dsp:cNvPr id="0" name=""/>
        <dsp:cNvSpPr/>
      </dsp:nvSpPr>
      <dsp:spPr>
        <a:xfrm>
          <a:off x="2149190" y="1942136"/>
          <a:ext cx="0" cy="974361"/>
        </a:xfrm>
        <a:prstGeom prst="line">
          <a:avLst/>
        </a:prstGeom>
        <a:gradFill rotWithShape="0">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w="6350" cap="flat" cmpd="sng" algn="ctr">
          <a:solidFill>
            <a:schemeClr val="accent3">
              <a:hueOff val="0"/>
              <a:satOff val="0"/>
              <a:lumOff val="0"/>
              <a:alphaOff val="0"/>
            </a:schemeClr>
          </a:solidFill>
          <a:prstDash val="dash"/>
          <a:miter lim="800000"/>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40A34C4A-5911-4D11-AA02-1A98BE2E990F}">
      <dsp:nvSpPr>
        <dsp:cNvPr id="0" name=""/>
        <dsp:cNvSpPr/>
      </dsp:nvSpPr>
      <dsp:spPr>
        <a:xfrm>
          <a:off x="2618473" y="2340993"/>
          <a:ext cx="3272230" cy="4401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889000">
            <a:lnSpc>
              <a:spcPct val="90000"/>
            </a:lnSpc>
            <a:spcBef>
              <a:spcPct val="0"/>
            </a:spcBef>
            <a:spcAft>
              <a:spcPct val="35000"/>
            </a:spcAft>
            <a:buNone/>
            <a:defRPr b="1"/>
          </a:pPr>
          <a:endParaRPr lang="en-US" sz="2000" kern="1200" dirty="0"/>
        </a:p>
      </dsp:txBody>
      <dsp:txXfrm>
        <a:off x="2618473" y="2340993"/>
        <a:ext cx="3272230" cy="440155"/>
      </dsp:txXfrm>
    </dsp:sp>
    <dsp:sp modelId="{82C93845-24FD-4A91-A145-DD9036888EED}">
      <dsp:nvSpPr>
        <dsp:cNvPr id="0" name=""/>
        <dsp:cNvSpPr/>
      </dsp:nvSpPr>
      <dsp:spPr>
        <a:xfrm rot="7444773">
          <a:off x="3246578" y="5459380"/>
          <a:ext cx="288611" cy="502040"/>
        </a:xfrm>
        <a:prstGeom prst="rect">
          <a:avLst/>
        </a:prstGeom>
        <a:solidFill>
          <a:schemeClr val="accent3">
            <a:alpha val="90000"/>
            <a:tint val="40000"/>
            <a:hueOff val="0"/>
            <a:satOff val="0"/>
            <a:lumOff val="0"/>
            <a:alphaOff val="0"/>
          </a:schemeClr>
        </a:solidFill>
        <a:ln w="6350" cap="flat" cmpd="sng" algn="ctr">
          <a:solidFill>
            <a:schemeClr val="accent3">
              <a:alpha val="90000"/>
              <a:tint val="4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 modelId="{1283AACA-1D4D-4994-842A-4655C523B32A}">
      <dsp:nvSpPr>
        <dsp:cNvPr id="0" name=""/>
        <dsp:cNvSpPr/>
      </dsp:nvSpPr>
      <dsp:spPr>
        <a:xfrm flipH="1">
          <a:off x="4271327" y="3380479"/>
          <a:ext cx="45720" cy="10730"/>
        </a:xfrm>
        <a:prstGeom prst="line">
          <a:avLst/>
        </a:prstGeom>
        <a:gradFill rotWithShape="0">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w="6350" cap="flat" cmpd="sng" algn="ctr">
          <a:solidFill>
            <a:schemeClr val="accent3">
              <a:hueOff val="0"/>
              <a:satOff val="0"/>
              <a:lumOff val="0"/>
              <a:alphaOff val="0"/>
            </a:schemeClr>
          </a:solidFill>
          <a:prstDash val="dash"/>
          <a:miter lim="800000"/>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0B8A5807-2B54-4D47-9096-3EBC9A7DFCC6}">
      <dsp:nvSpPr>
        <dsp:cNvPr id="0" name=""/>
        <dsp:cNvSpPr/>
      </dsp:nvSpPr>
      <dsp:spPr>
        <a:xfrm flipV="1">
          <a:off x="2142403" y="2673156"/>
          <a:ext cx="13574" cy="715943"/>
        </a:xfrm>
        <a:prstGeom prst="ellipse">
          <a:avLst/>
        </a:prstGeom>
        <a:solidFill>
          <a:schemeClr val="lt1">
            <a:alpha val="90000"/>
            <a:hueOff val="0"/>
            <a:satOff val="0"/>
            <a:lumOff val="0"/>
            <a:alphaOff val="0"/>
          </a:schemeClr>
        </a:solidFill>
        <a:ln w="9525" cap="flat" cmpd="sng" algn="ctr">
          <a:noFill/>
          <a:prstDash val="solid"/>
          <a:miter lim="800000"/>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sp>
    <dsp:sp modelId="{D715113B-C435-4FAC-9F58-0C4BAD81F555}">
      <dsp:nvSpPr>
        <dsp:cNvPr id="0" name=""/>
        <dsp:cNvSpPr/>
      </dsp:nvSpPr>
      <dsp:spPr>
        <a:xfrm>
          <a:off x="4222543" y="3190470"/>
          <a:ext cx="143288" cy="83453"/>
        </a:xfrm>
        <a:prstGeom prst="ellipse">
          <a:avLst/>
        </a:prstGeom>
        <a:solidFill>
          <a:schemeClr val="lt1">
            <a:alpha val="90000"/>
            <a:hueOff val="0"/>
            <a:satOff val="0"/>
            <a:lumOff val="0"/>
            <a:alphaOff val="0"/>
          </a:schemeClr>
        </a:solidFill>
        <a:ln w="9525" cap="flat" cmpd="sng" algn="ctr">
          <a:noFill/>
          <a:prstDash val="solid"/>
          <a:miter lim="800000"/>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sp>
    <dsp:sp modelId="{1860E42D-ACD5-483E-9040-19CC2536A0C5}">
      <dsp:nvSpPr>
        <dsp:cNvPr id="0" name=""/>
        <dsp:cNvSpPr/>
      </dsp:nvSpPr>
      <dsp:spPr>
        <a:xfrm>
          <a:off x="4723186" y="3239601"/>
          <a:ext cx="3431995" cy="6476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889000">
            <a:lnSpc>
              <a:spcPct val="90000"/>
            </a:lnSpc>
            <a:spcBef>
              <a:spcPct val="0"/>
            </a:spcBef>
            <a:spcAft>
              <a:spcPct val="35000"/>
            </a:spcAft>
            <a:buNone/>
            <a:defRPr b="1"/>
          </a:pPr>
          <a:r>
            <a:rPr lang="en-US" sz="2000" kern="1200" dirty="0" err="1"/>
            <a:t>DPoA</a:t>
          </a:r>
          <a:r>
            <a:rPr lang="en-US" sz="2000" kern="1200" dirty="0"/>
            <a:t> Localization</a:t>
          </a:r>
        </a:p>
      </dsp:txBody>
      <dsp:txXfrm>
        <a:off x="4723186" y="3239601"/>
        <a:ext cx="3431995" cy="647663"/>
      </dsp:txXfrm>
    </dsp:sp>
    <dsp:sp modelId="{046DEB00-7018-4C88-834F-EACB1CCA0079}">
      <dsp:nvSpPr>
        <dsp:cNvPr id="0" name=""/>
        <dsp:cNvSpPr/>
      </dsp:nvSpPr>
      <dsp:spPr>
        <a:xfrm>
          <a:off x="4581939" y="136287"/>
          <a:ext cx="3775194" cy="2423842"/>
        </a:xfrm>
        <a:prstGeom prst="rect">
          <a:avLst/>
        </a:prstGeom>
        <a:solidFill>
          <a:schemeClr val="accent3">
            <a:alpha val="90000"/>
            <a:tint val="40000"/>
            <a:hueOff val="0"/>
            <a:satOff val="0"/>
            <a:lumOff val="0"/>
            <a:alphaOff val="0"/>
          </a:schemeClr>
        </a:solidFill>
        <a:ln w="6350" cap="flat" cmpd="sng" algn="ctr">
          <a:solidFill>
            <a:schemeClr val="accent3">
              <a:alpha val="90000"/>
              <a:tint val="4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52400" tIns="152400" rIns="152400" bIns="152400" numCol="1" spcCol="1270" anchor="ctr" anchorCtr="0">
          <a:noAutofit/>
        </a:bodyPr>
        <a:lstStyle/>
        <a:p>
          <a:pPr marL="0" lvl="0" indent="0" algn="l" defTabSz="711200">
            <a:lnSpc>
              <a:spcPct val="90000"/>
            </a:lnSpc>
            <a:spcBef>
              <a:spcPct val="0"/>
            </a:spcBef>
            <a:spcAft>
              <a:spcPct val="35000"/>
            </a:spcAft>
            <a:buNone/>
          </a:pPr>
          <a:r>
            <a:rPr lang="en-US" sz="1600" b="1" kern="1200" dirty="0">
              <a:solidFill>
                <a:schemeClr val="tx1"/>
              </a:solidFill>
            </a:rPr>
            <a:t>To further encourage better territorial cohesiveness, more </a:t>
          </a:r>
          <a:r>
            <a:rPr lang="en-US" sz="1600" b="1" kern="1200" dirty="0">
              <a:solidFill>
                <a:srgbClr val="0070C0"/>
              </a:solidFill>
            </a:rPr>
            <a:t>integration between urban and rural areas must be encouraged. </a:t>
          </a:r>
        </a:p>
        <a:p>
          <a:pPr marL="0" lvl="0" indent="0" algn="l" defTabSz="711200">
            <a:lnSpc>
              <a:spcPct val="90000"/>
            </a:lnSpc>
            <a:spcBef>
              <a:spcPct val="0"/>
            </a:spcBef>
            <a:spcAft>
              <a:spcPct val="35000"/>
            </a:spcAft>
            <a:buNone/>
          </a:pPr>
          <a:endParaRPr lang="en-US" sz="1600" b="1" kern="1200" dirty="0">
            <a:solidFill>
              <a:srgbClr val="0070C0"/>
            </a:solidFill>
          </a:endParaRPr>
        </a:p>
        <a:p>
          <a:pPr marL="0" lvl="0" indent="0" algn="l" defTabSz="711200">
            <a:lnSpc>
              <a:spcPct val="90000"/>
            </a:lnSpc>
            <a:spcBef>
              <a:spcPct val="0"/>
            </a:spcBef>
            <a:spcAft>
              <a:spcPct val="35000"/>
            </a:spcAft>
            <a:buNone/>
          </a:pPr>
          <a:endParaRPr lang="en-US" sz="1600" b="1" kern="1200" dirty="0">
            <a:solidFill>
              <a:srgbClr val="0070C0"/>
            </a:solidFill>
          </a:endParaRPr>
        </a:p>
      </dsp:txBody>
      <dsp:txXfrm>
        <a:off x="4581939" y="136287"/>
        <a:ext cx="3775194" cy="2423842"/>
      </dsp:txXfrm>
    </dsp:sp>
    <dsp:sp modelId="{327DD7D1-2649-4DCE-A835-1BD9A0C8715B}">
      <dsp:nvSpPr>
        <dsp:cNvPr id="0" name=""/>
        <dsp:cNvSpPr/>
      </dsp:nvSpPr>
      <dsp:spPr>
        <a:xfrm>
          <a:off x="6439184" y="2256574"/>
          <a:ext cx="0" cy="974361"/>
        </a:xfrm>
        <a:prstGeom prst="line">
          <a:avLst/>
        </a:prstGeom>
        <a:gradFill rotWithShape="0">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w="6350" cap="flat" cmpd="sng" algn="ctr">
          <a:solidFill>
            <a:schemeClr val="accent3">
              <a:hueOff val="0"/>
              <a:satOff val="0"/>
              <a:lumOff val="0"/>
              <a:alphaOff val="0"/>
            </a:schemeClr>
          </a:solidFill>
          <a:prstDash val="dash"/>
          <a:miter lim="800000"/>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869EEBF3-D49D-4CDC-A6DD-95442E65AA04}">
      <dsp:nvSpPr>
        <dsp:cNvPr id="0" name=""/>
        <dsp:cNvSpPr/>
      </dsp:nvSpPr>
      <dsp:spPr>
        <a:xfrm>
          <a:off x="6310014" y="2996996"/>
          <a:ext cx="143288" cy="143288"/>
        </a:xfrm>
        <a:prstGeom prst="ellipse">
          <a:avLst/>
        </a:prstGeom>
        <a:solidFill>
          <a:schemeClr val="lt1">
            <a:alpha val="90000"/>
            <a:hueOff val="0"/>
            <a:satOff val="0"/>
            <a:lumOff val="0"/>
            <a:alphaOff val="0"/>
          </a:schemeClr>
        </a:solidFill>
        <a:ln w="9525" cap="flat" cmpd="sng" algn="ctr">
          <a:noFill/>
          <a:prstDash val="solid"/>
          <a:miter lim="800000"/>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EFA168-C3AF-49CE-9D85-7BF043BA23C7}">
      <dsp:nvSpPr>
        <dsp:cNvPr id="0" name=""/>
        <dsp:cNvSpPr/>
      </dsp:nvSpPr>
      <dsp:spPr>
        <a:xfrm>
          <a:off x="79530" y="772028"/>
          <a:ext cx="5006206" cy="300372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endParaRPr lang="en-US" sz="2800" kern="1200" dirty="0"/>
        </a:p>
        <a:p>
          <a:pPr marL="0" lvl="0" indent="0" algn="ctr" defTabSz="1244600">
            <a:lnSpc>
              <a:spcPct val="90000"/>
            </a:lnSpc>
            <a:spcBef>
              <a:spcPct val="0"/>
            </a:spcBef>
            <a:spcAft>
              <a:spcPct val="35000"/>
            </a:spcAft>
            <a:buNone/>
          </a:pPr>
          <a:r>
            <a:rPr lang="en-US" sz="2800" kern="1200" dirty="0"/>
            <a:t>Coordinated institutional mechanisms: to establish formal partnerships across sectoral line ministries and agencies. </a:t>
          </a:r>
        </a:p>
        <a:p>
          <a:pPr marL="0" lvl="0" indent="0" algn="ctr" defTabSz="1244600">
            <a:lnSpc>
              <a:spcPct val="90000"/>
            </a:lnSpc>
            <a:spcBef>
              <a:spcPct val="0"/>
            </a:spcBef>
            <a:spcAft>
              <a:spcPct val="35000"/>
            </a:spcAft>
            <a:buNone/>
          </a:pPr>
          <a:endParaRPr lang="en-US" sz="2800" kern="1200" dirty="0"/>
        </a:p>
      </dsp:txBody>
      <dsp:txXfrm>
        <a:off x="79530" y="772028"/>
        <a:ext cx="5006206" cy="3003723"/>
      </dsp:txXfrm>
    </dsp:sp>
    <dsp:sp modelId="{B3638B44-4EC0-4313-BD4E-C52E4D8FA834}">
      <dsp:nvSpPr>
        <dsp:cNvPr id="0" name=""/>
        <dsp:cNvSpPr/>
      </dsp:nvSpPr>
      <dsp:spPr>
        <a:xfrm>
          <a:off x="5257800" y="772028"/>
          <a:ext cx="5006206" cy="300372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t>Integrated policy analysis: to guarantee that proposed policies, </a:t>
          </a:r>
          <a:r>
            <a:rPr lang="en-US" sz="2800" kern="1200" dirty="0" err="1"/>
            <a:t>programmes</a:t>
          </a:r>
          <a:r>
            <a:rPr lang="en-US" sz="2800" kern="1200" dirty="0"/>
            <a:t>, and targets support the </a:t>
          </a:r>
          <a:r>
            <a:rPr lang="en-US" sz="2800" kern="1200" dirty="0" err="1"/>
            <a:t>DPoA</a:t>
          </a:r>
          <a:r>
            <a:rPr lang="en-US" sz="2800" kern="1200" dirty="0"/>
            <a:t>. </a:t>
          </a:r>
        </a:p>
        <a:p>
          <a:pPr marL="0" lvl="0" indent="0" algn="ctr" defTabSz="1244600">
            <a:lnSpc>
              <a:spcPct val="90000"/>
            </a:lnSpc>
            <a:spcBef>
              <a:spcPct val="0"/>
            </a:spcBef>
            <a:spcAft>
              <a:spcPct val="35000"/>
            </a:spcAft>
            <a:buNone/>
          </a:pPr>
          <a:endParaRPr lang="en-US" sz="2800" kern="1200" dirty="0"/>
        </a:p>
      </dsp:txBody>
      <dsp:txXfrm>
        <a:off x="5257800" y="772028"/>
        <a:ext cx="5006206" cy="300372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EFA168-C3AF-49CE-9D85-7BF043BA23C7}">
      <dsp:nvSpPr>
        <dsp:cNvPr id="0" name=""/>
        <dsp:cNvSpPr/>
      </dsp:nvSpPr>
      <dsp:spPr>
        <a:xfrm>
          <a:off x="1748064" y="306276"/>
          <a:ext cx="3342605" cy="200556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Institutional mechanisms for coordination: to promote collaboration and coordination between governmental levels.</a:t>
          </a:r>
        </a:p>
        <a:p>
          <a:pPr marL="0" lvl="0" indent="0" algn="ctr" defTabSz="800100">
            <a:lnSpc>
              <a:spcPct val="90000"/>
            </a:lnSpc>
            <a:spcBef>
              <a:spcPct val="0"/>
            </a:spcBef>
            <a:spcAft>
              <a:spcPct val="35000"/>
            </a:spcAft>
            <a:buNone/>
          </a:pPr>
          <a:endParaRPr lang="en-US" sz="1800" kern="1200" dirty="0"/>
        </a:p>
      </dsp:txBody>
      <dsp:txXfrm>
        <a:off x="1748064" y="306276"/>
        <a:ext cx="3342605" cy="2005563"/>
      </dsp:txXfrm>
    </dsp:sp>
    <dsp:sp modelId="{754A1132-59A1-4BDA-B702-F36FC26C6CE0}">
      <dsp:nvSpPr>
        <dsp:cNvPr id="0" name=""/>
        <dsp:cNvSpPr/>
      </dsp:nvSpPr>
      <dsp:spPr>
        <a:xfrm>
          <a:off x="5080976" y="316384"/>
          <a:ext cx="3342605" cy="200556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err="1"/>
            <a:t>DPoA</a:t>
          </a:r>
          <a:r>
            <a:rPr lang="en-US" sz="1800" kern="1200" dirty="0"/>
            <a:t> localization and networking</a:t>
          </a:r>
        </a:p>
      </dsp:txBody>
      <dsp:txXfrm>
        <a:off x="5080976" y="316384"/>
        <a:ext cx="3342605" cy="2005563"/>
      </dsp:txXfrm>
    </dsp:sp>
    <dsp:sp modelId="{CE6441C9-31A9-4B6B-83C1-A7A772921CC4}">
      <dsp:nvSpPr>
        <dsp:cNvPr id="0" name=""/>
        <dsp:cNvSpPr/>
      </dsp:nvSpPr>
      <dsp:spPr>
        <a:xfrm>
          <a:off x="3242543" y="2332691"/>
          <a:ext cx="3342605" cy="200556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Integrated modeling: to investigate the effects and advantages of important national policies and initiatives at the local and subnational levels.</a:t>
          </a:r>
        </a:p>
        <a:p>
          <a:pPr marL="0" lvl="0" indent="0" algn="ctr" defTabSz="800100">
            <a:lnSpc>
              <a:spcPct val="90000"/>
            </a:lnSpc>
            <a:spcBef>
              <a:spcPct val="0"/>
            </a:spcBef>
            <a:spcAft>
              <a:spcPct val="35000"/>
            </a:spcAft>
            <a:buNone/>
          </a:pPr>
          <a:endParaRPr lang="en-US" sz="1800" kern="1200" dirty="0"/>
        </a:p>
      </dsp:txBody>
      <dsp:txXfrm>
        <a:off x="3242543" y="2332691"/>
        <a:ext cx="3342605" cy="2005563"/>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FE50CC-D584-4A28-9EB2-FB88EBDEC905}">
      <dsp:nvSpPr>
        <dsp:cNvPr id="0" name=""/>
        <dsp:cNvSpPr/>
      </dsp:nvSpPr>
      <dsp:spPr>
        <a:xfrm rot="10800000" flipH="1" flipV="1">
          <a:off x="222530" y="0"/>
          <a:ext cx="2120731" cy="1805578"/>
        </a:xfrm>
        <a:prstGeom prst="rect">
          <a:avLst/>
        </a:prstGeom>
        <a:solidFill>
          <a:schemeClr val="accent4">
            <a:lumMod val="40000"/>
            <a:lumOff val="6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tx1"/>
              </a:solidFill>
            </a:rPr>
            <a:t>The UNCTs in LDCs should collaborate with governments to identify and address development challenges in LDCs using cross-sectoral analysis.</a:t>
          </a:r>
          <a:endParaRPr lang="en-GB" sz="1400" b="1" kern="1200" dirty="0">
            <a:solidFill>
              <a:schemeClr val="tx1"/>
            </a:solidFill>
          </a:endParaRPr>
        </a:p>
      </dsp:txBody>
      <dsp:txXfrm rot="-10800000">
        <a:off x="222530" y="0"/>
        <a:ext cx="2120731" cy="1805578"/>
      </dsp:txXfrm>
    </dsp:sp>
    <dsp:sp modelId="{53218892-2CB0-4FC1-8FBB-BA03524F294F}">
      <dsp:nvSpPr>
        <dsp:cNvPr id="0" name=""/>
        <dsp:cNvSpPr/>
      </dsp:nvSpPr>
      <dsp:spPr>
        <a:xfrm rot="10800000" flipH="1" flipV="1">
          <a:off x="2965767" y="0"/>
          <a:ext cx="2120731" cy="1335198"/>
        </a:xfrm>
        <a:prstGeom prst="rect">
          <a:avLst/>
        </a:prstGeom>
        <a:solidFill>
          <a:schemeClr val="accent4">
            <a:lumMod val="40000"/>
            <a:lumOff val="6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1" kern="1200" dirty="0"/>
            <a:t>This means more money is available for lending…</a:t>
          </a:r>
        </a:p>
      </dsp:txBody>
      <dsp:txXfrm rot="-10800000">
        <a:off x="2965767" y="0"/>
        <a:ext cx="2120731" cy="1335198"/>
      </dsp:txXfrm>
    </dsp:sp>
    <dsp:sp modelId="{8762F5F1-1F05-4953-B624-BE06DC5B611D}">
      <dsp:nvSpPr>
        <dsp:cNvPr id="0" name=""/>
        <dsp:cNvSpPr/>
      </dsp:nvSpPr>
      <dsp:spPr>
        <a:xfrm rot="10800000" flipH="1" flipV="1">
          <a:off x="2895983" y="1813908"/>
          <a:ext cx="2120731" cy="1335198"/>
        </a:xfrm>
        <a:prstGeom prst="rect">
          <a:avLst/>
        </a:prstGeom>
        <a:solidFill>
          <a:schemeClr val="accent4">
            <a:lumMod val="40000"/>
            <a:lumOff val="6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1" kern="1200" dirty="0"/>
            <a:t>…which reduces interest rates…</a:t>
          </a:r>
        </a:p>
      </dsp:txBody>
      <dsp:txXfrm rot="-10800000">
        <a:off x="2895983" y="1813908"/>
        <a:ext cx="2120731" cy="1335198"/>
      </dsp:txXfrm>
    </dsp:sp>
    <dsp:sp modelId="{8B793D87-2858-4D16-8148-72262884CBFD}">
      <dsp:nvSpPr>
        <dsp:cNvPr id="0" name=""/>
        <dsp:cNvSpPr/>
      </dsp:nvSpPr>
      <dsp:spPr>
        <a:xfrm rot="10800000" flipH="1" flipV="1">
          <a:off x="5480344" y="3359384"/>
          <a:ext cx="2120731" cy="1335198"/>
        </a:xfrm>
        <a:prstGeom prst="rect">
          <a:avLst/>
        </a:prstGeom>
        <a:solidFill>
          <a:schemeClr val="accent4">
            <a:lumMod val="40000"/>
            <a:lumOff val="6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1" kern="1200" dirty="0"/>
            <a:t>The demand for goods and services in the UK increases.</a:t>
          </a:r>
        </a:p>
        <a:p>
          <a:pPr marL="0" lvl="0" indent="0" algn="ctr" defTabSz="622300">
            <a:lnSpc>
              <a:spcPct val="90000"/>
            </a:lnSpc>
            <a:spcBef>
              <a:spcPct val="0"/>
            </a:spcBef>
            <a:spcAft>
              <a:spcPct val="35000"/>
            </a:spcAft>
            <a:buNone/>
          </a:pPr>
          <a:r>
            <a:rPr lang="en-GB" sz="1400" b="1" kern="1200" dirty="0"/>
            <a:t>This leads to more jobs.</a:t>
          </a:r>
        </a:p>
      </dsp:txBody>
      <dsp:txXfrm rot="-10800000">
        <a:off x="5480344" y="3359384"/>
        <a:ext cx="2120731" cy="1335198"/>
      </dsp:txXfrm>
    </dsp:sp>
    <dsp:sp modelId="{1DCD58C1-754D-4FC4-9FE9-61999954A589}">
      <dsp:nvSpPr>
        <dsp:cNvPr id="0" name=""/>
        <dsp:cNvSpPr/>
      </dsp:nvSpPr>
      <dsp:spPr>
        <a:xfrm rot="10800000" flipH="1" flipV="1">
          <a:off x="2895983" y="3359384"/>
          <a:ext cx="2120731" cy="1335198"/>
        </a:xfrm>
        <a:prstGeom prst="rect">
          <a:avLst/>
        </a:prstGeom>
        <a:solidFill>
          <a:schemeClr val="accent4">
            <a:lumMod val="40000"/>
            <a:lumOff val="6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1" kern="1200" dirty="0"/>
            <a:t>…businesses borrow for investment,</a:t>
          </a:r>
        </a:p>
        <a:p>
          <a:pPr marL="0" lvl="0" indent="0" algn="ctr" defTabSz="622300">
            <a:lnSpc>
              <a:spcPct val="90000"/>
            </a:lnSpc>
            <a:spcBef>
              <a:spcPct val="0"/>
            </a:spcBef>
            <a:spcAft>
              <a:spcPct val="35000"/>
            </a:spcAft>
            <a:buNone/>
          </a:pPr>
          <a:r>
            <a:rPr lang="en-GB" sz="1400" b="1" kern="1200" dirty="0"/>
            <a:t>…consumers borrow for consumption (housing)</a:t>
          </a:r>
        </a:p>
      </dsp:txBody>
      <dsp:txXfrm rot="-10800000">
        <a:off x="2895983" y="3359384"/>
        <a:ext cx="2120731" cy="133519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FE50CC-D584-4A28-9EB2-FB88EBDEC905}">
      <dsp:nvSpPr>
        <dsp:cNvPr id="0" name=""/>
        <dsp:cNvSpPr/>
      </dsp:nvSpPr>
      <dsp:spPr>
        <a:xfrm rot="10800000" flipH="1" flipV="1">
          <a:off x="222530" y="0"/>
          <a:ext cx="2120731" cy="1804529"/>
        </a:xfrm>
        <a:prstGeom prst="rect">
          <a:avLst/>
        </a:prstGeom>
        <a:solidFill>
          <a:schemeClr val="accent4">
            <a:lumMod val="40000"/>
            <a:lumOff val="6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tx1"/>
              </a:solidFill>
            </a:rPr>
            <a:t>The UNCTs in LDCs should collaborate with governments to identify and address development challenges in LDCs using cross-sectoral and systems-thinking methods</a:t>
          </a:r>
          <a:endParaRPr lang="en-GB" sz="1400" b="1" kern="1200" dirty="0">
            <a:solidFill>
              <a:schemeClr val="tx1"/>
            </a:solidFill>
          </a:endParaRPr>
        </a:p>
      </dsp:txBody>
      <dsp:txXfrm rot="-10800000">
        <a:off x="222530" y="0"/>
        <a:ext cx="2120731" cy="1804529"/>
      </dsp:txXfrm>
    </dsp:sp>
    <dsp:sp modelId="{53218892-2CB0-4FC1-8FBB-BA03524F294F}">
      <dsp:nvSpPr>
        <dsp:cNvPr id="0" name=""/>
        <dsp:cNvSpPr/>
      </dsp:nvSpPr>
      <dsp:spPr>
        <a:xfrm rot="10800000" flipH="1" flipV="1">
          <a:off x="2965767" y="166698"/>
          <a:ext cx="2120731" cy="1335198"/>
        </a:xfrm>
        <a:prstGeom prst="rect">
          <a:avLst/>
        </a:prstGeom>
        <a:solidFill>
          <a:schemeClr val="accent4">
            <a:lumMod val="40000"/>
            <a:lumOff val="6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t>To implement integrated methods for the DPoA, including policy design, technical analysis, and strategic priority setting. </a:t>
          </a:r>
        </a:p>
        <a:p>
          <a:pPr marL="0" lvl="0" indent="0" algn="ctr" defTabSz="622300">
            <a:lnSpc>
              <a:spcPct val="90000"/>
            </a:lnSpc>
            <a:spcBef>
              <a:spcPct val="0"/>
            </a:spcBef>
            <a:spcAft>
              <a:spcPct val="35000"/>
            </a:spcAft>
            <a:buNone/>
          </a:pPr>
          <a:endParaRPr lang="en-GB" sz="1400" b="1" kern="1200" dirty="0"/>
        </a:p>
      </dsp:txBody>
      <dsp:txXfrm rot="-10800000">
        <a:off x="2965767" y="166698"/>
        <a:ext cx="2120731" cy="1335198"/>
      </dsp:txXfrm>
    </dsp:sp>
    <dsp:sp modelId="{8762F5F1-1F05-4953-B624-BE06DC5B611D}">
      <dsp:nvSpPr>
        <dsp:cNvPr id="0" name=""/>
        <dsp:cNvSpPr/>
      </dsp:nvSpPr>
      <dsp:spPr>
        <a:xfrm rot="10800000" flipH="1" flipV="1">
          <a:off x="2895983" y="1981216"/>
          <a:ext cx="2120731" cy="1335198"/>
        </a:xfrm>
        <a:prstGeom prst="rect">
          <a:avLst/>
        </a:prstGeom>
        <a:solidFill>
          <a:schemeClr val="accent4">
            <a:lumMod val="40000"/>
            <a:lumOff val="6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1" kern="1200" dirty="0"/>
            <a:t>…which reduces interest rates…</a:t>
          </a:r>
        </a:p>
      </dsp:txBody>
      <dsp:txXfrm rot="-10800000">
        <a:off x="2895983" y="1981216"/>
        <a:ext cx="2120731" cy="1335198"/>
      </dsp:txXfrm>
    </dsp:sp>
    <dsp:sp modelId="{8B793D87-2858-4D16-8148-72262884CBFD}">
      <dsp:nvSpPr>
        <dsp:cNvPr id="0" name=""/>
        <dsp:cNvSpPr/>
      </dsp:nvSpPr>
      <dsp:spPr>
        <a:xfrm rot="10800000" flipH="1" flipV="1">
          <a:off x="5480344" y="3694001"/>
          <a:ext cx="2120731" cy="1335198"/>
        </a:xfrm>
        <a:prstGeom prst="rect">
          <a:avLst/>
        </a:prstGeom>
        <a:solidFill>
          <a:schemeClr val="accent4">
            <a:lumMod val="40000"/>
            <a:lumOff val="6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1" kern="1200" dirty="0"/>
            <a:t>The demand for goods and services in the UK increases.</a:t>
          </a:r>
        </a:p>
        <a:p>
          <a:pPr marL="0" lvl="0" indent="0" algn="ctr" defTabSz="622300">
            <a:lnSpc>
              <a:spcPct val="90000"/>
            </a:lnSpc>
            <a:spcBef>
              <a:spcPct val="0"/>
            </a:spcBef>
            <a:spcAft>
              <a:spcPct val="35000"/>
            </a:spcAft>
            <a:buNone/>
          </a:pPr>
          <a:r>
            <a:rPr lang="en-GB" sz="1400" b="1" kern="1200" dirty="0"/>
            <a:t>This leads to more jobs.</a:t>
          </a:r>
        </a:p>
      </dsp:txBody>
      <dsp:txXfrm rot="-10800000">
        <a:off x="5480344" y="3694001"/>
        <a:ext cx="2120731" cy="1335198"/>
      </dsp:txXfrm>
    </dsp:sp>
    <dsp:sp modelId="{1DCD58C1-754D-4FC4-9FE9-61999954A589}">
      <dsp:nvSpPr>
        <dsp:cNvPr id="0" name=""/>
        <dsp:cNvSpPr/>
      </dsp:nvSpPr>
      <dsp:spPr>
        <a:xfrm rot="10800000" flipH="1" flipV="1">
          <a:off x="2895983" y="3694001"/>
          <a:ext cx="2120731" cy="1335198"/>
        </a:xfrm>
        <a:prstGeom prst="rect">
          <a:avLst/>
        </a:prstGeom>
        <a:solidFill>
          <a:schemeClr val="accent4">
            <a:lumMod val="40000"/>
            <a:lumOff val="6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1" kern="1200" dirty="0"/>
            <a:t>…businesses borrow for investment,</a:t>
          </a:r>
        </a:p>
        <a:p>
          <a:pPr marL="0" lvl="0" indent="0" algn="ctr" defTabSz="622300">
            <a:lnSpc>
              <a:spcPct val="90000"/>
            </a:lnSpc>
            <a:spcBef>
              <a:spcPct val="0"/>
            </a:spcBef>
            <a:spcAft>
              <a:spcPct val="35000"/>
            </a:spcAft>
            <a:buNone/>
          </a:pPr>
          <a:r>
            <a:rPr lang="en-GB" sz="1400" b="1" kern="1200" dirty="0"/>
            <a:t>…consumers borrow for consumption (housing)</a:t>
          </a:r>
        </a:p>
      </dsp:txBody>
      <dsp:txXfrm rot="-10800000">
        <a:off x="2895983" y="3694001"/>
        <a:ext cx="2120731" cy="1335198"/>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10.xml><?xml version="1.0" encoding="utf-8"?>
<dgm:layoutDef xmlns:dgm="http://schemas.openxmlformats.org/drawingml/2006/diagram" xmlns:a="http://schemas.openxmlformats.org/drawingml/2006/main" uniqueId="urn:microsoft.com/office/officeart/2005/8/layout/default#3">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default#3">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default#3">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7/3/layout/HorizontalPathTimeline">
  <dgm:title val="Horizontal Path Timeline"/>
  <dgm:desc val="Use to show a list of events in chronological order. The rectangular shape contains the description while the date is shown near the circular dot along the time line. It's the perfect SmartArt for displaying large amount of text with a short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refType="h" fact="0.04"/>
      <dgm:constr type="ctrY" for="ch" forName="divider" refType="h" fact="0.5"/>
      <dgm:constr type="l" for="ch" forName="divider"/>
      <dgm:constr type="w" for="ch" forName="nodes" refType="w"/>
      <dgm:constr type="h" for="ch" forName="nodes" refType="h"/>
    </dgm:constrLst>
    <dgm:layoutNode name="divider" styleLbl="node1">
      <dgm:alg type="sp"/>
      <dgm:shape xmlns:r="http://schemas.openxmlformats.org/officeDocument/2006/relationships" type="rect" r:blip="" zOrderOff="2">
        <dgm:adjLst/>
      </dgm:shap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hoose name="constrBasedOnChildrenCount">
        <dgm:if name="constrForTwoChildren" axis="ch" ptType="node" func="cnt" op="lte" val="2">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
            <dgm:constr type="w" for="ch" ptType="sibTrans" op="equ"/>
            <dgm:constr type="primFontSz" for="des" forName="L1TextContainer" op="equ"/>
            <dgm:constr type="primFontSz" for="des" forName="L2TextContainer" op="equ"/>
          </dgm:constrLst>
        </dgm:if>
        <dgm:else name="constrForRest">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Lst>
        </dgm:else>
      </dgm:choose>
      <dgm:forEach name="nodesForEach" axis="ch" ptType="node">
        <dgm:layoutNode name="composite">
          <dgm:alg type="composite"/>
          <dgm:shape xmlns:r="http://schemas.openxmlformats.org/officeDocument/2006/relationships" r:blip="">
            <dgm:adjLst/>
          </dgm:shape>
          <dgm:choose name="CaseForPlacingNodesAboveAndBelowDivider">
            <dgm:if name="CaseForPlacingNodeAboveDivider" axis="self" ptType="node" func="posOdd" op="equ" val="1">
              <dgm:constrLst>
                <dgm:constr type="w" for="ch" forName="L1TextContainer" refType="w" fact="0.8"/>
                <dgm:constr type="l" for="ch" forName="L1TextContainer" refType="w" fact="0.1"/>
                <dgm:constr type="t" for="ch" forName="L1TextContainer" refType="h" fact="0.537"/>
                <dgm:constr type="h" for="ch" forName="L1TextContainer" refType="h" fact="0.113"/>
                <dgm:constr type="w" for="ch" forName="L2TextContainerWrapper" refType="w" fact="0.88"/>
                <dgm:constr type="h" for="ch" forName="L2TextContainerWrapper" refType="h" fact="0.31"/>
                <dgm:constr type="b" for="ch" forName="L2TextContainerWrapper" refType="h" fact="0.31"/>
                <dgm:constr type="l" for="ch" forName="L2TextContainerWrapper" refType="w" fact="0.06"/>
                <dgm:constr type="w" for="ch" forName="ConnectLine"/>
                <dgm:constr type="l" for="ch" forName="ConnectLine" refType="w" fact="0.5"/>
                <dgm:constr type="h" for="ch" forName="ConnectLine" refType="h" fact="0.17"/>
                <dgm:constr type="t" for="ch" forName="ConnectLine" refType="h" fact="0.31"/>
                <dgm:constr type="w" for="ch" forName="ConnectorPoint" refType="h" fact="0.025"/>
                <dgm:constr type="h" for="ch" forName="ConnectorPoint" refType="h" fact="0.025"/>
                <dgm:constr type="ctrX" for="ch" forName="ConnectorPoint" refType="w" fact="0.5"/>
                <dgm:constr type="ctrY" for="ch" forName="ConnectorPoint" refType="h" fact="0.5"/>
                <dgm:constr type="w" for="ch" forName="EmptyPlaceHolder" refType="w"/>
                <dgm:constr type="t" for="ch" forName="EmptyPlaceHolder" refType="h" fact="0.65"/>
                <dgm:constr type="h" for="ch" forName="EmptyPlaceHolder" refType="h" fact="0.35"/>
              </dgm:constrLst>
            </dgm:if>
            <dgm:else name="CaseForPlacingNodeBelowDivider">
              <dgm:constrLst>
                <dgm:constr type="w" for="ch" forName="L1TextContainer" refType="w" fact="0.8"/>
                <dgm:constr type="l" for="ch" forName="L1TextContainer" refType="w" fact="0.1"/>
                <dgm:constr type="t" for="ch" forName="L1TextContainer" refType="h" fact="0.35"/>
                <dgm:constr type="h" for="ch" forName="L1TextContainer" refType="h" fact="0.113"/>
                <dgm:constr type="w" for="ch" forName="L2TextContainerWrapper" refType="w" fact="0.88"/>
                <dgm:constr type="h" for="ch" forName="L2TextContainerWrapper" refType="h" fact="0.31"/>
                <dgm:constr type="t" for="ch" forName="L2TextContainerWrapper" refType="h" fact="0.69"/>
                <dgm:constr type="l" for="ch" forName="L2TextContainerWrapper" refType="w" fact="0.06"/>
                <dgm:constr type="w" for="ch" forName="ConnectLine"/>
                <dgm:constr type="l" for="ch" forName="ConnectLine" refType="w" fact="0.5"/>
                <dgm:constr type="h" for="ch" forName="ConnectLine" refType="h" fact="0.17"/>
                <dgm:constr type="t" for="ch" forName="ConnectLine" refType="h" fact="0.52"/>
                <dgm:constr type="w" for="ch" forName="ConnectorPoint" refType="h" fact="0.025"/>
                <dgm:constr type="h" for="ch" forName="ConnectorPoint" refType="h" fact="0.025"/>
                <dgm:constr type="ctrX" for="ch" forName="ConnectorPoint" refType="w" fact="0.5"/>
                <dgm:constr type="ctrY" for="ch" forName="ConnectorPoint" refType="h" fact="0.5"/>
                <dgm:constr type="w" for="ch" forName="EmptyPlaceHolder" refType="w"/>
                <dgm:constr type="h" for="ch" forName="EmptyPlaceHolder" refType="h" fact="0.35"/>
                <dgm:constr type="t" for="ch" forName="EmptyPlaceHolder" refType="h" fact="0"/>
              </dgm:constrLst>
            </dgm:else>
          </dgm:choose>
          <dgm:layoutNode name="L1TextContainer" styleLbl="revTx">
            <dgm:varLst>
              <dgm:chMax val="1"/>
              <dgm:chPref val="1"/>
              <dgm:bulletEnabled val="1"/>
            </dgm:varLst>
            <dgm:choose name="casesForTxtDirLogic">
              <dgm:if name="Name78" axis="self" ptType="node" func="posOdd" op="equ" val="1">
                <dgm:alg type="tx">
                  <dgm:param type="txAnchorHorz" val="ctr"/>
                  <dgm:param type="txAnchorVert" val="t"/>
                  <dgm:param type="parTxLTRAlign" val="ctr"/>
                  <dgm:param type="parTxRTLAlign" val="ctr"/>
                </dgm:alg>
              </dgm:if>
              <dgm:else name="Name89">
                <dgm:alg type="tx">
                  <dgm:param type="txAnchorHorz" val="ctr"/>
                  <dgm:param type="txAnchorVert" val="b"/>
                  <dgm:param type="parTxLTRAlign" val="ctr"/>
                  <dgm:param type="parTxRTLAlign" val="ctr"/>
                </dgm:alg>
              </dgm:else>
            </dgm:choose>
            <dgm:shape xmlns:r="http://schemas.openxmlformats.org/officeDocument/2006/relationships" type="rect" r:blip="">
              <dgm:adjLst/>
            </dgm:shape>
            <dgm:presOf axis="self"/>
            <dgm:constrLst>
              <dgm:constr type="lMarg"/>
              <dgm:constr type="rMarg"/>
              <dgm:constr type="tMarg"/>
              <dgm:constr type="bMarg"/>
            </dgm:constrLst>
            <dgm:ruleLst>
              <dgm:rule type="primFontSz" val="14" fact="NaN" max="NaN"/>
            </dgm:ruleLst>
          </dgm:layoutNode>
          <dgm:layoutNode name="L2TextContainerWrapper" styleLbl="bgAccFollowNode1">
            <dgm:varLst>
              <dgm:chMax val="0"/>
              <dgm:chPref val="0"/>
              <dgm:bulletEnabled val="1"/>
            </dgm:varLst>
            <dgm:alg type="composite"/>
            <dgm:choose name="L2TextContainerConstr">
              <dgm:if name="CaseForPlacingL2TextContaineAboveDivider" axis="self" ptType="node" func="posOdd" op="equ" val="1">
                <dgm:constrLst>
                  <dgm:constr type="h" for="ch" forName="L2TextContainer" refType="h" fact="0.45"/>
                  <dgm:constr type="b" for="ch" forName="L2TextContainer" refType="h"/>
                  <dgm:constr type="h" for="ch" forName="FlexibleEmptyPlaceHolder" refType="h" fact="0.55"/>
                </dgm:constrLst>
              </dgm:if>
              <dgm:else name="CaseForPlacingL2TextContaineBelowDivider">
                <dgm:constrLst>
                  <dgm:constr type="h" for="ch" forName="L2TextContainer" refType="h" fact="0.45"/>
                  <dgm:constr type="h" for="ch" forName="FlexibleEmptyPlaceHolder" refType="h" fact="0.55"/>
                  <dgm:constr type="b" for="ch" forName="FlexibleEmptyPlaceHolder" refType="h"/>
                </dgm:constrLst>
              </dgm:else>
            </dgm:choose>
            <dgm:layoutNode name="L2TextContainer" styleLbl="bgAccFollowNode1">
              <dgm:choose name="L2TextContainerAlgo">
                <dgm:if name="L2TextContainerAlgoLTR" func="var" arg="dir" op="equ" val="norm">
                  <dgm:alg type="tx">
                    <dgm:param type="txAnchorVert" val="mid"/>
                    <dgm:param type="parTxRTLAlign" val="l"/>
                    <dgm:param type="parTxLTRAlign" val="l"/>
                    <dgm:param type="txAnchorVertCh" val="mid"/>
                    <dgm:param type="shpTxRTLAlignCh" val="l"/>
                    <dgm:param type="shpTxLTRAlignCh" val="l"/>
                  </dgm:alg>
                </dgm:if>
                <dgm:else name="L2TextContainerAlgoRTL">
                  <dgm:alg type="tx">
                    <dgm:param type="txAnchorVert" val="mid"/>
                    <dgm:param type="parTxRTLAlign" val="r"/>
                    <dgm:param type="parTxLTRAlign" val="r"/>
                    <dgm:param type="txAnchorVertCh" val="mid"/>
                    <dgm:param type="shpTxRTLAlignCh" val="r"/>
                    <dgm:param type="shpTxLTRAlignCh" val="r"/>
                  </dgm:alg>
                </dgm:else>
              </dgm:choose>
              <dgm:shape xmlns:r="http://schemas.openxmlformats.org/officeDocument/2006/relationships" type="rect" r:blip="">
                <dgm:adjLst/>
              </dgm:shape>
              <dgm:presOf axis="des" ptType="node"/>
              <dgm:constrLst>
                <dgm:constr type="lMarg" refType="primFontSz" fact="0.75"/>
                <dgm:constr type="rMarg" refType="primFontSz" fact="0.75"/>
                <dgm:constr type="tMarg" refType="primFontSz" fact="0.75"/>
                <dgm:constr type="bMarg" refType="primFontSz" fact="0.75"/>
              </dgm:constrLst>
              <dgm:ruleLst>
                <dgm:rule type="h" val="INF" fact="NaN" max="NaN"/>
                <dgm:rule type="primFontSz" val="11" fact="NaN" max="NaN"/>
                <dgm:rule type="secFontSz" val="9" fact="NaN" max="NaN"/>
              </dgm:ruleLst>
            </dgm:layoutNode>
            <dgm:layoutNode name="FlexibleEmptyPlaceHolder">
              <dgm:alg type="sp"/>
              <dgm:shape xmlns:r="http://schemas.openxmlformats.org/officeDocument/2006/relationships" r:blip="">
                <dgm:adjLst/>
              </dgm:shape>
              <dgm:presOf/>
              <dgm:constrLst/>
            </dgm:layoutNode>
          </dgm:layoutNode>
          <dgm:layoutNode name="ConnectLine" styleLbl="alignNode1" moveWith="L2TextContainer">
            <dgm:alg type="sp"/>
            <dgm:shape xmlns:r="http://schemas.openxmlformats.org/officeDocument/2006/relationships" type="line" r:blip="" zOrderOff="-1">
              <dgm:adjLst/>
              <dgm:extLst>
                <a:ext uri="{B698B0E9-8C71-41B9-8309-B3DCBF30829C}">
                  <dgm1612:spPr xmlns:dgm1612="http://schemas.microsoft.com/office/drawing/2016/12/diagram">
                    <a:ln w="6350">
                      <a:prstDash val="dash"/>
                    </a:ln>
                  </dgm1612:spPr>
                </a:ext>
              </dgm:extLst>
            </dgm:shape>
            <dgm:presOf/>
            <dgm:constrLst/>
          </dgm:layoutNode>
          <dgm:layoutNode name="ConnectorPoint" styleLbl="fgAcc1" moveWith="L2TextContainer">
            <dgm:alg type="sp"/>
            <dgm:shape xmlns:r="http://schemas.openxmlformats.org/officeDocument/2006/relationships" type="ellipse" r:blip="" zOrderOff="10">
              <dgm:adjLst/>
              <dgm:extLst>
                <a:ext uri="{B698B0E9-8C71-41B9-8309-B3DCBF30829C}">
                  <dgm1612:spPr xmlns:dgm1612="http://schemas.microsoft.com/office/drawing/2016/12/diagram">
                    <a:ln>
                      <a:noFill/>
                    </a:ln>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Node>
  <dgm:extLst>
    <a:ext uri="{68A01E43-0DF5-4B5B-8FA6-DAF915123BFB}">
      <dgm1612:lstStyle xmlns:dgm1612="http://schemas.microsoft.com/office/drawing/2016/12/diagram">
        <a:lvl1pPr>
          <a:defRPr b="1"/>
        </a:lvl1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4.xml><?xml version="1.0" encoding="utf-8"?>
<dgm:layoutDef xmlns:dgm="http://schemas.openxmlformats.org/drawingml/2006/diagram" xmlns:a="http://schemas.openxmlformats.org/drawingml/2006/main" uniqueId="urn:microsoft.com/office/officeart/2017/3/layout/HorizontalPathTimeline">
  <dgm:title val="Horizontal Path Timeline"/>
  <dgm:desc val="Use to show a list of events in chronological order. The rectangular shape contains the description while the date is shown near the circular dot along the time line. It's the perfect SmartArt for displaying large amount of text with a short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refType="h" fact="0.04"/>
      <dgm:constr type="ctrY" for="ch" forName="divider" refType="h" fact="0.5"/>
      <dgm:constr type="l" for="ch" forName="divider"/>
      <dgm:constr type="w" for="ch" forName="nodes" refType="w"/>
      <dgm:constr type="h" for="ch" forName="nodes" refType="h"/>
    </dgm:constrLst>
    <dgm:layoutNode name="divider" styleLbl="node1">
      <dgm:alg type="sp"/>
      <dgm:shape xmlns:r="http://schemas.openxmlformats.org/officeDocument/2006/relationships" type="rect" r:blip="" zOrderOff="2">
        <dgm:adjLst/>
      </dgm:shap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hoose name="constrBasedOnChildrenCount">
        <dgm:if name="constrForTwoChildren" axis="ch" ptType="node" func="cnt" op="lte" val="2">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
            <dgm:constr type="w" for="ch" ptType="sibTrans" op="equ"/>
            <dgm:constr type="primFontSz" for="des" forName="L1TextContainer" op="equ"/>
            <dgm:constr type="primFontSz" for="des" forName="L2TextContainer" op="equ"/>
          </dgm:constrLst>
        </dgm:if>
        <dgm:else name="constrForRest">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Lst>
        </dgm:else>
      </dgm:choose>
      <dgm:forEach name="nodesForEach" axis="ch" ptType="node">
        <dgm:layoutNode name="composite">
          <dgm:alg type="composite"/>
          <dgm:shape xmlns:r="http://schemas.openxmlformats.org/officeDocument/2006/relationships" r:blip="">
            <dgm:adjLst/>
          </dgm:shape>
          <dgm:choose name="CaseForPlacingNodesAboveAndBelowDivider">
            <dgm:if name="CaseForPlacingNodeAboveDivider" axis="self" ptType="node" func="posOdd" op="equ" val="1">
              <dgm:constrLst>
                <dgm:constr type="w" for="ch" forName="L1TextContainer" refType="w" fact="0.8"/>
                <dgm:constr type="l" for="ch" forName="L1TextContainer" refType="w" fact="0.1"/>
                <dgm:constr type="t" for="ch" forName="L1TextContainer" refType="h" fact="0.537"/>
                <dgm:constr type="h" for="ch" forName="L1TextContainer" refType="h" fact="0.113"/>
                <dgm:constr type="w" for="ch" forName="L2TextContainerWrapper" refType="w" fact="0.88"/>
                <dgm:constr type="h" for="ch" forName="L2TextContainerWrapper" refType="h" fact="0.31"/>
                <dgm:constr type="b" for="ch" forName="L2TextContainerWrapper" refType="h" fact="0.31"/>
                <dgm:constr type="l" for="ch" forName="L2TextContainerWrapper" refType="w" fact="0.06"/>
                <dgm:constr type="w" for="ch" forName="ConnectLine"/>
                <dgm:constr type="l" for="ch" forName="ConnectLine" refType="w" fact="0.5"/>
                <dgm:constr type="h" for="ch" forName="ConnectLine" refType="h" fact="0.17"/>
                <dgm:constr type="t" for="ch" forName="ConnectLine" refType="h" fact="0.31"/>
                <dgm:constr type="w" for="ch" forName="ConnectorPoint" refType="h" fact="0.025"/>
                <dgm:constr type="h" for="ch" forName="ConnectorPoint" refType="h" fact="0.025"/>
                <dgm:constr type="ctrX" for="ch" forName="ConnectorPoint" refType="w" fact="0.5"/>
                <dgm:constr type="ctrY" for="ch" forName="ConnectorPoint" refType="h" fact="0.5"/>
                <dgm:constr type="w" for="ch" forName="EmptyPlaceHolder" refType="w"/>
                <dgm:constr type="t" for="ch" forName="EmptyPlaceHolder" refType="h" fact="0.65"/>
                <dgm:constr type="h" for="ch" forName="EmptyPlaceHolder" refType="h" fact="0.35"/>
              </dgm:constrLst>
            </dgm:if>
            <dgm:else name="CaseForPlacingNodeBelowDivider">
              <dgm:constrLst>
                <dgm:constr type="w" for="ch" forName="L1TextContainer" refType="w" fact="0.8"/>
                <dgm:constr type="l" for="ch" forName="L1TextContainer" refType="w" fact="0.1"/>
                <dgm:constr type="t" for="ch" forName="L1TextContainer" refType="h" fact="0.35"/>
                <dgm:constr type="h" for="ch" forName="L1TextContainer" refType="h" fact="0.113"/>
                <dgm:constr type="w" for="ch" forName="L2TextContainerWrapper" refType="w" fact="0.88"/>
                <dgm:constr type="h" for="ch" forName="L2TextContainerWrapper" refType="h" fact="0.31"/>
                <dgm:constr type="t" for="ch" forName="L2TextContainerWrapper" refType="h" fact="0.69"/>
                <dgm:constr type="l" for="ch" forName="L2TextContainerWrapper" refType="w" fact="0.06"/>
                <dgm:constr type="w" for="ch" forName="ConnectLine"/>
                <dgm:constr type="l" for="ch" forName="ConnectLine" refType="w" fact="0.5"/>
                <dgm:constr type="h" for="ch" forName="ConnectLine" refType="h" fact="0.17"/>
                <dgm:constr type="t" for="ch" forName="ConnectLine" refType="h" fact="0.52"/>
                <dgm:constr type="w" for="ch" forName="ConnectorPoint" refType="h" fact="0.025"/>
                <dgm:constr type="h" for="ch" forName="ConnectorPoint" refType="h" fact="0.025"/>
                <dgm:constr type="ctrX" for="ch" forName="ConnectorPoint" refType="w" fact="0.5"/>
                <dgm:constr type="ctrY" for="ch" forName="ConnectorPoint" refType="h" fact="0.5"/>
                <dgm:constr type="w" for="ch" forName="EmptyPlaceHolder" refType="w"/>
                <dgm:constr type="h" for="ch" forName="EmptyPlaceHolder" refType="h" fact="0.35"/>
                <dgm:constr type="t" for="ch" forName="EmptyPlaceHolder" refType="h" fact="0"/>
              </dgm:constrLst>
            </dgm:else>
          </dgm:choose>
          <dgm:layoutNode name="L1TextContainer" styleLbl="revTx">
            <dgm:varLst>
              <dgm:chMax val="1"/>
              <dgm:chPref val="1"/>
              <dgm:bulletEnabled val="1"/>
            </dgm:varLst>
            <dgm:choose name="casesForTxtDirLogic">
              <dgm:if name="Name78" axis="self" ptType="node" func="posOdd" op="equ" val="1">
                <dgm:alg type="tx">
                  <dgm:param type="txAnchorHorz" val="ctr"/>
                  <dgm:param type="txAnchorVert" val="t"/>
                  <dgm:param type="parTxLTRAlign" val="ctr"/>
                  <dgm:param type="parTxRTLAlign" val="ctr"/>
                </dgm:alg>
              </dgm:if>
              <dgm:else name="Name89">
                <dgm:alg type="tx">
                  <dgm:param type="txAnchorHorz" val="ctr"/>
                  <dgm:param type="txAnchorVert" val="b"/>
                  <dgm:param type="parTxLTRAlign" val="ctr"/>
                  <dgm:param type="parTxRTLAlign" val="ctr"/>
                </dgm:alg>
              </dgm:else>
            </dgm:choose>
            <dgm:shape xmlns:r="http://schemas.openxmlformats.org/officeDocument/2006/relationships" type="rect" r:blip="">
              <dgm:adjLst/>
            </dgm:shape>
            <dgm:presOf axis="self"/>
            <dgm:constrLst>
              <dgm:constr type="lMarg"/>
              <dgm:constr type="rMarg"/>
              <dgm:constr type="tMarg"/>
              <dgm:constr type="bMarg"/>
            </dgm:constrLst>
            <dgm:ruleLst>
              <dgm:rule type="primFontSz" val="14" fact="NaN" max="NaN"/>
            </dgm:ruleLst>
          </dgm:layoutNode>
          <dgm:layoutNode name="L2TextContainerWrapper" styleLbl="bgAccFollowNode1">
            <dgm:varLst>
              <dgm:chMax val="0"/>
              <dgm:chPref val="0"/>
              <dgm:bulletEnabled val="1"/>
            </dgm:varLst>
            <dgm:alg type="composite"/>
            <dgm:choose name="L2TextContainerConstr">
              <dgm:if name="CaseForPlacingL2TextContaineAboveDivider" axis="self" ptType="node" func="posOdd" op="equ" val="1">
                <dgm:constrLst>
                  <dgm:constr type="h" for="ch" forName="L2TextContainer" refType="h" fact="0.45"/>
                  <dgm:constr type="b" for="ch" forName="L2TextContainer" refType="h"/>
                  <dgm:constr type="h" for="ch" forName="FlexibleEmptyPlaceHolder" refType="h" fact="0.55"/>
                </dgm:constrLst>
              </dgm:if>
              <dgm:else name="CaseForPlacingL2TextContaineBelowDivider">
                <dgm:constrLst>
                  <dgm:constr type="h" for="ch" forName="L2TextContainer" refType="h" fact="0.45"/>
                  <dgm:constr type="h" for="ch" forName="FlexibleEmptyPlaceHolder" refType="h" fact="0.55"/>
                  <dgm:constr type="b" for="ch" forName="FlexibleEmptyPlaceHolder" refType="h"/>
                </dgm:constrLst>
              </dgm:else>
            </dgm:choose>
            <dgm:layoutNode name="L2TextContainer" styleLbl="bgAccFollowNode1">
              <dgm:choose name="L2TextContainerAlgo">
                <dgm:if name="L2TextContainerAlgoLTR" func="var" arg="dir" op="equ" val="norm">
                  <dgm:alg type="tx">
                    <dgm:param type="txAnchorVert" val="mid"/>
                    <dgm:param type="parTxRTLAlign" val="l"/>
                    <dgm:param type="parTxLTRAlign" val="l"/>
                    <dgm:param type="txAnchorVertCh" val="mid"/>
                    <dgm:param type="shpTxRTLAlignCh" val="l"/>
                    <dgm:param type="shpTxLTRAlignCh" val="l"/>
                  </dgm:alg>
                </dgm:if>
                <dgm:else name="L2TextContainerAlgoRTL">
                  <dgm:alg type="tx">
                    <dgm:param type="txAnchorVert" val="mid"/>
                    <dgm:param type="parTxRTLAlign" val="r"/>
                    <dgm:param type="parTxLTRAlign" val="r"/>
                    <dgm:param type="txAnchorVertCh" val="mid"/>
                    <dgm:param type="shpTxRTLAlignCh" val="r"/>
                    <dgm:param type="shpTxLTRAlignCh" val="r"/>
                  </dgm:alg>
                </dgm:else>
              </dgm:choose>
              <dgm:shape xmlns:r="http://schemas.openxmlformats.org/officeDocument/2006/relationships" type="rect" r:blip="">
                <dgm:adjLst/>
              </dgm:shape>
              <dgm:presOf axis="des" ptType="node"/>
              <dgm:constrLst>
                <dgm:constr type="lMarg" refType="primFontSz" fact="0.75"/>
                <dgm:constr type="rMarg" refType="primFontSz" fact="0.75"/>
                <dgm:constr type="tMarg" refType="primFontSz" fact="0.75"/>
                <dgm:constr type="bMarg" refType="primFontSz" fact="0.75"/>
              </dgm:constrLst>
              <dgm:ruleLst>
                <dgm:rule type="h" val="INF" fact="NaN" max="NaN"/>
                <dgm:rule type="primFontSz" val="11" fact="NaN" max="NaN"/>
                <dgm:rule type="secFontSz" val="9" fact="NaN" max="NaN"/>
              </dgm:ruleLst>
            </dgm:layoutNode>
            <dgm:layoutNode name="FlexibleEmptyPlaceHolder">
              <dgm:alg type="sp"/>
              <dgm:shape xmlns:r="http://schemas.openxmlformats.org/officeDocument/2006/relationships" r:blip="">
                <dgm:adjLst/>
              </dgm:shape>
              <dgm:presOf/>
              <dgm:constrLst/>
            </dgm:layoutNode>
          </dgm:layoutNode>
          <dgm:layoutNode name="ConnectLine" styleLbl="alignNode1" moveWith="L2TextContainer">
            <dgm:alg type="sp"/>
            <dgm:shape xmlns:r="http://schemas.openxmlformats.org/officeDocument/2006/relationships" type="line" r:blip="" zOrderOff="-1">
              <dgm:adjLst/>
              <dgm:extLst>
                <a:ext uri="{B698B0E9-8C71-41B9-8309-B3DCBF30829C}">
                  <dgm1612:spPr xmlns:dgm1612="http://schemas.microsoft.com/office/drawing/2016/12/diagram">
                    <a:ln w="6350">
                      <a:prstDash val="dash"/>
                    </a:ln>
                  </dgm1612:spPr>
                </a:ext>
              </dgm:extLst>
            </dgm:shape>
            <dgm:presOf/>
            <dgm:constrLst/>
          </dgm:layoutNode>
          <dgm:layoutNode name="ConnectorPoint" styleLbl="fgAcc1" moveWith="L2TextContainer">
            <dgm:alg type="sp"/>
            <dgm:shape xmlns:r="http://schemas.openxmlformats.org/officeDocument/2006/relationships" type="ellipse" r:blip="" zOrderOff="10">
              <dgm:adjLst/>
              <dgm:extLst>
                <a:ext uri="{B698B0E9-8C71-41B9-8309-B3DCBF30829C}">
                  <dgm1612:spPr xmlns:dgm1612="http://schemas.microsoft.com/office/drawing/2016/12/diagram">
                    <a:ln>
                      <a:noFill/>
                    </a:ln>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Node>
  <dgm:extLst>
    <a:ext uri="{68A01E43-0DF5-4B5B-8FA6-DAF915123BFB}">
      <dgm1612:lstStyle xmlns:dgm1612="http://schemas.microsoft.com/office/drawing/2016/12/diagram">
        <a:lvl1pPr>
          <a:defRPr b="1"/>
        </a:lvl1pPr>
      </dgm1612:lstStyle>
    </a:ext>
  </dgm:extLst>
</dgm:layoutDef>
</file>

<file path=ppt/diagrams/layout5.xml><?xml version="1.0" encoding="utf-8"?>
<dgm:layoutDef xmlns:dgm="http://schemas.openxmlformats.org/drawingml/2006/diagram" xmlns:a="http://schemas.openxmlformats.org/drawingml/2006/main" uniqueId="urn:microsoft.com/office/officeart/2017/3/layout/HorizontalPathTimeline">
  <dgm:title val="Horizontal Path Timeline"/>
  <dgm:desc val="Use to show a list of events in chronological order. The rectangular shape contains the description while the date is shown near the circular dot along the time line. It's the perfect SmartArt for displaying large amount of text with a short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refType="h" fact="0.04"/>
      <dgm:constr type="ctrY" for="ch" forName="divider" refType="h" fact="0.5"/>
      <dgm:constr type="l" for="ch" forName="divider"/>
      <dgm:constr type="w" for="ch" forName="nodes" refType="w"/>
      <dgm:constr type="h" for="ch" forName="nodes" refType="h"/>
    </dgm:constrLst>
    <dgm:layoutNode name="divider" styleLbl="node1">
      <dgm:alg type="sp"/>
      <dgm:shape xmlns:r="http://schemas.openxmlformats.org/officeDocument/2006/relationships" type="rect" r:blip="" zOrderOff="2">
        <dgm:adjLst/>
      </dgm:shap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hoose name="constrBasedOnChildrenCount">
        <dgm:if name="constrForTwoChildren" axis="ch" ptType="node" func="cnt" op="lte" val="2">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
            <dgm:constr type="w" for="ch" ptType="sibTrans" op="equ"/>
            <dgm:constr type="primFontSz" for="des" forName="L1TextContainer" op="equ"/>
            <dgm:constr type="primFontSz" for="des" forName="L2TextContainer" op="equ"/>
          </dgm:constrLst>
        </dgm:if>
        <dgm:else name="constrForRest">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Lst>
        </dgm:else>
      </dgm:choose>
      <dgm:forEach name="nodesForEach" axis="ch" ptType="node">
        <dgm:layoutNode name="composite">
          <dgm:alg type="composite"/>
          <dgm:shape xmlns:r="http://schemas.openxmlformats.org/officeDocument/2006/relationships" r:blip="">
            <dgm:adjLst/>
          </dgm:shape>
          <dgm:choose name="CaseForPlacingNodesAboveAndBelowDivider">
            <dgm:if name="CaseForPlacingNodeAboveDivider" axis="self" ptType="node" func="posOdd" op="equ" val="1">
              <dgm:constrLst>
                <dgm:constr type="w" for="ch" forName="L1TextContainer" refType="w" fact="0.8"/>
                <dgm:constr type="l" for="ch" forName="L1TextContainer" refType="w" fact="0.1"/>
                <dgm:constr type="t" for="ch" forName="L1TextContainer" refType="h" fact="0.537"/>
                <dgm:constr type="h" for="ch" forName="L1TextContainer" refType="h" fact="0.113"/>
                <dgm:constr type="w" for="ch" forName="L2TextContainerWrapper" refType="w" fact="0.88"/>
                <dgm:constr type="h" for="ch" forName="L2TextContainerWrapper" refType="h" fact="0.31"/>
                <dgm:constr type="b" for="ch" forName="L2TextContainerWrapper" refType="h" fact="0.31"/>
                <dgm:constr type="l" for="ch" forName="L2TextContainerWrapper" refType="w" fact="0.06"/>
                <dgm:constr type="w" for="ch" forName="ConnectLine"/>
                <dgm:constr type="l" for="ch" forName="ConnectLine" refType="w" fact="0.5"/>
                <dgm:constr type="h" for="ch" forName="ConnectLine" refType="h" fact="0.17"/>
                <dgm:constr type="t" for="ch" forName="ConnectLine" refType="h" fact="0.31"/>
                <dgm:constr type="w" for="ch" forName="ConnectorPoint" refType="h" fact="0.025"/>
                <dgm:constr type="h" for="ch" forName="ConnectorPoint" refType="h" fact="0.025"/>
                <dgm:constr type="ctrX" for="ch" forName="ConnectorPoint" refType="w" fact="0.5"/>
                <dgm:constr type="ctrY" for="ch" forName="ConnectorPoint" refType="h" fact="0.5"/>
                <dgm:constr type="w" for="ch" forName="EmptyPlaceHolder" refType="w"/>
                <dgm:constr type="t" for="ch" forName="EmptyPlaceHolder" refType="h" fact="0.65"/>
                <dgm:constr type="h" for="ch" forName="EmptyPlaceHolder" refType="h" fact="0.35"/>
              </dgm:constrLst>
            </dgm:if>
            <dgm:else name="CaseForPlacingNodeBelowDivider">
              <dgm:constrLst>
                <dgm:constr type="w" for="ch" forName="L1TextContainer" refType="w" fact="0.8"/>
                <dgm:constr type="l" for="ch" forName="L1TextContainer" refType="w" fact="0.1"/>
                <dgm:constr type="t" for="ch" forName="L1TextContainer" refType="h" fact="0.35"/>
                <dgm:constr type="h" for="ch" forName="L1TextContainer" refType="h" fact="0.113"/>
                <dgm:constr type="w" for="ch" forName="L2TextContainerWrapper" refType="w" fact="0.88"/>
                <dgm:constr type="h" for="ch" forName="L2TextContainerWrapper" refType="h" fact="0.31"/>
                <dgm:constr type="t" for="ch" forName="L2TextContainerWrapper" refType="h" fact="0.69"/>
                <dgm:constr type="l" for="ch" forName="L2TextContainerWrapper" refType="w" fact="0.06"/>
                <dgm:constr type="w" for="ch" forName="ConnectLine"/>
                <dgm:constr type="l" for="ch" forName="ConnectLine" refType="w" fact="0.5"/>
                <dgm:constr type="h" for="ch" forName="ConnectLine" refType="h" fact="0.17"/>
                <dgm:constr type="t" for="ch" forName="ConnectLine" refType="h" fact="0.52"/>
                <dgm:constr type="w" for="ch" forName="ConnectorPoint" refType="h" fact="0.025"/>
                <dgm:constr type="h" for="ch" forName="ConnectorPoint" refType="h" fact="0.025"/>
                <dgm:constr type="ctrX" for="ch" forName="ConnectorPoint" refType="w" fact="0.5"/>
                <dgm:constr type="ctrY" for="ch" forName="ConnectorPoint" refType="h" fact="0.5"/>
                <dgm:constr type="w" for="ch" forName="EmptyPlaceHolder" refType="w"/>
                <dgm:constr type="h" for="ch" forName="EmptyPlaceHolder" refType="h" fact="0.35"/>
                <dgm:constr type="t" for="ch" forName="EmptyPlaceHolder" refType="h" fact="0"/>
              </dgm:constrLst>
            </dgm:else>
          </dgm:choose>
          <dgm:layoutNode name="L1TextContainer" styleLbl="revTx">
            <dgm:varLst>
              <dgm:chMax val="1"/>
              <dgm:chPref val="1"/>
              <dgm:bulletEnabled val="1"/>
            </dgm:varLst>
            <dgm:choose name="casesForTxtDirLogic">
              <dgm:if name="Name78" axis="self" ptType="node" func="posOdd" op="equ" val="1">
                <dgm:alg type="tx">
                  <dgm:param type="txAnchorHorz" val="ctr"/>
                  <dgm:param type="txAnchorVert" val="t"/>
                  <dgm:param type="parTxLTRAlign" val="ctr"/>
                  <dgm:param type="parTxRTLAlign" val="ctr"/>
                </dgm:alg>
              </dgm:if>
              <dgm:else name="Name89">
                <dgm:alg type="tx">
                  <dgm:param type="txAnchorHorz" val="ctr"/>
                  <dgm:param type="txAnchorVert" val="b"/>
                  <dgm:param type="parTxLTRAlign" val="ctr"/>
                  <dgm:param type="parTxRTLAlign" val="ctr"/>
                </dgm:alg>
              </dgm:else>
            </dgm:choose>
            <dgm:shape xmlns:r="http://schemas.openxmlformats.org/officeDocument/2006/relationships" type="rect" r:blip="">
              <dgm:adjLst/>
            </dgm:shape>
            <dgm:presOf axis="self"/>
            <dgm:constrLst>
              <dgm:constr type="lMarg"/>
              <dgm:constr type="rMarg"/>
              <dgm:constr type="tMarg"/>
              <dgm:constr type="bMarg"/>
            </dgm:constrLst>
            <dgm:ruleLst>
              <dgm:rule type="primFontSz" val="14" fact="NaN" max="NaN"/>
            </dgm:ruleLst>
          </dgm:layoutNode>
          <dgm:layoutNode name="L2TextContainerWrapper" styleLbl="bgAccFollowNode1">
            <dgm:varLst>
              <dgm:chMax val="0"/>
              <dgm:chPref val="0"/>
              <dgm:bulletEnabled val="1"/>
            </dgm:varLst>
            <dgm:alg type="composite"/>
            <dgm:choose name="L2TextContainerConstr">
              <dgm:if name="CaseForPlacingL2TextContaineAboveDivider" axis="self" ptType="node" func="posOdd" op="equ" val="1">
                <dgm:constrLst>
                  <dgm:constr type="h" for="ch" forName="L2TextContainer" refType="h" fact="0.45"/>
                  <dgm:constr type="b" for="ch" forName="L2TextContainer" refType="h"/>
                  <dgm:constr type="h" for="ch" forName="FlexibleEmptyPlaceHolder" refType="h" fact="0.55"/>
                </dgm:constrLst>
              </dgm:if>
              <dgm:else name="CaseForPlacingL2TextContaineBelowDivider">
                <dgm:constrLst>
                  <dgm:constr type="h" for="ch" forName="L2TextContainer" refType="h" fact="0.45"/>
                  <dgm:constr type="h" for="ch" forName="FlexibleEmptyPlaceHolder" refType="h" fact="0.55"/>
                  <dgm:constr type="b" for="ch" forName="FlexibleEmptyPlaceHolder" refType="h"/>
                </dgm:constrLst>
              </dgm:else>
            </dgm:choose>
            <dgm:layoutNode name="L2TextContainer" styleLbl="bgAccFollowNode1">
              <dgm:choose name="L2TextContainerAlgo">
                <dgm:if name="L2TextContainerAlgoLTR" func="var" arg="dir" op="equ" val="norm">
                  <dgm:alg type="tx">
                    <dgm:param type="txAnchorVert" val="mid"/>
                    <dgm:param type="parTxRTLAlign" val="l"/>
                    <dgm:param type="parTxLTRAlign" val="l"/>
                    <dgm:param type="txAnchorVertCh" val="mid"/>
                    <dgm:param type="shpTxRTLAlignCh" val="l"/>
                    <dgm:param type="shpTxLTRAlignCh" val="l"/>
                  </dgm:alg>
                </dgm:if>
                <dgm:else name="L2TextContainerAlgoRTL">
                  <dgm:alg type="tx">
                    <dgm:param type="txAnchorVert" val="mid"/>
                    <dgm:param type="parTxRTLAlign" val="r"/>
                    <dgm:param type="parTxLTRAlign" val="r"/>
                    <dgm:param type="txAnchorVertCh" val="mid"/>
                    <dgm:param type="shpTxRTLAlignCh" val="r"/>
                    <dgm:param type="shpTxLTRAlignCh" val="r"/>
                  </dgm:alg>
                </dgm:else>
              </dgm:choose>
              <dgm:shape xmlns:r="http://schemas.openxmlformats.org/officeDocument/2006/relationships" type="rect" r:blip="">
                <dgm:adjLst/>
              </dgm:shape>
              <dgm:presOf axis="des" ptType="node"/>
              <dgm:constrLst>
                <dgm:constr type="lMarg" refType="primFontSz" fact="0.75"/>
                <dgm:constr type="rMarg" refType="primFontSz" fact="0.75"/>
                <dgm:constr type="tMarg" refType="primFontSz" fact="0.75"/>
                <dgm:constr type="bMarg" refType="primFontSz" fact="0.75"/>
              </dgm:constrLst>
              <dgm:ruleLst>
                <dgm:rule type="h" val="INF" fact="NaN" max="NaN"/>
                <dgm:rule type="primFontSz" val="11" fact="NaN" max="NaN"/>
                <dgm:rule type="secFontSz" val="9" fact="NaN" max="NaN"/>
              </dgm:ruleLst>
            </dgm:layoutNode>
            <dgm:layoutNode name="FlexibleEmptyPlaceHolder">
              <dgm:alg type="sp"/>
              <dgm:shape xmlns:r="http://schemas.openxmlformats.org/officeDocument/2006/relationships" r:blip="">
                <dgm:adjLst/>
              </dgm:shape>
              <dgm:presOf/>
              <dgm:constrLst/>
            </dgm:layoutNode>
          </dgm:layoutNode>
          <dgm:layoutNode name="ConnectLine" styleLbl="alignNode1" moveWith="L2TextContainer">
            <dgm:alg type="sp"/>
            <dgm:shape xmlns:r="http://schemas.openxmlformats.org/officeDocument/2006/relationships" type="line" r:blip="" zOrderOff="-1">
              <dgm:adjLst/>
              <dgm:extLst>
                <a:ext uri="{B698B0E9-8C71-41B9-8309-B3DCBF30829C}">
                  <dgm1612:spPr xmlns:dgm1612="http://schemas.microsoft.com/office/drawing/2016/12/diagram">
                    <a:ln w="6350">
                      <a:prstDash val="dash"/>
                    </a:ln>
                  </dgm1612:spPr>
                </a:ext>
              </dgm:extLst>
            </dgm:shape>
            <dgm:presOf/>
            <dgm:constrLst/>
          </dgm:layoutNode>
          <dgm:layoutNode name="ConnectorPoint" styleLbl="fgAcc1" moveWith="L2TextContainer">
            <dgm:alg type="sp"/>
            <dgm:shape xmlns:r="http://schemas.openxmlformats.org/officeDocument/2006/relationships" type="ellipse" r:blip="" zOrderOff="10">
              <dgm:adjLst/>
              <dgm:extLst>
                <a:ext uri="{B698B0E9-8C71-41B9-8309-B3DCBF30829C}">
                  <dgm1612:spPr xmlns:dgm1612="http://schemas.microsoft.com/office/drawing/2016/12/diagram">
                    <a:ln>
                      <a:noFill/>
                    </a:ln>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Node>
  <dgm:extLst>
    <a:ext uri="{68A01E43-0DF5-4B5B-8FA6-DAF915123BFB}">
      <dgm1612:lstStyle xmlns:dgm1612="http://schemas.microsoft.com/office/drawing/2016/12/diagram">
        <a:lvl1pPr>
          <a:defRPr b="1"/>
        </a:lvl1pPr>
      </dgm1612:lstStyle>
    </a:ext>
  </dgm:extLst>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default#3">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default#3">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408"/>
          </a:xfrm>
          <a:prstGeom prst="rect">
            <a:avLst/>
          </a:prstGeom>
        </p:spPr>
        <p:txBody>
          <a:bodyPr vert="horz" lIns="92830" tIns="46415" rIns="92830" bIns="46415" rtlCol="0"/>
          <a:lstStyle>
            <a:lvl1pPr algn="l">
              <a:defRPr sz="1200"/>
            </a:lvl1pPr>
          </a:lstStyle>
          <a:p>
            <a:endParaRPr lang="en-GB"/>
          </a:p>
        </p:txBody>
      </p:sp>
      <p:sp>
        <p:nvSpPr>
          <p:cNvPr id="3" name="Date Placeholder 2"/>
          <p:cNvSpPr>
            <a:spLocks noGrp="1"/>
          </p:cNvSpPr>
          <p:nvPr>
            <p:ph type="dt" idx="1"/>
          </p:nvPr>
        </p:nvSpPr>
        <p:spPr>
          <a:xfrm>
            <a:off x="3970938" y="0"/>
            <a:ext cx="3037840" cy="463408"/>
          </a:xfrm>
          <a:prstGeom prst="rect">
            <a:avLst/>
          </a:prstGeom>
        </p:spPr>
        <p:txBody>
          <a:bodyPr vert="horz" lIns="92830" tIns="46415" rIns="92830" bIns="46415" rtlCol="0"/>
          <a:lstStyle>
            <a:lvl1pPr algn="r">
              <a:defRPr sz="1200"/>
            </a:lvl1pPr>
          </a:lstStyle>
          <a:p>
            <a:fld id="{28316695-6221-A94E-A7DE-3D24A84FAAAB}" type="datetimeFigureOut">
              <a:rPr lang="en-GB" smtClean="0"/>
              <a:t>23/07/2024</a:t>
            </a:fld>
            <a:endParaRPr lang="en-GB"/>
          </a:p>
        </p:txBody>
      </p:sp>
      <p:sp>
        <p:nvSpPr>
          <p:cNvPr id="4" name="Slide Image Placeholder 3"/>
          <p:cNvSpPr>
            <a:spLocks noGrp="1" noRot="1" noChangeAspect="1"/>
          </p:cNvSpPr>
          <p:nvPr>
            <p:ph type="sldImg" idx="2"/>
          </p:nvPr>
        </p:nvSpPr>
        <p:spPr>
          <a:xfrm>
            <a:off x="733425" y="1154113"/>
            <a:ext cx="5543550" cy="3117850"/>
          </a:xfrm>
          <a:prstGeom prst="rect">
            <a:avLst/>
          </a:prstGeom>
          <a:noFill/>
          <a:ln w="12700">
            <a:solidFill>
              <a:prstClr val="black"/>
            </a:solidFill>
          </a:ln>
        </p:spPr>
        <p:txBody>
          <a:bodyPr vert="horz" lIns="92830" tIns="46415" rIns="92830" bIns="46415" rtlCol="0" anchor="ctr"/>
          <a:lstStyle/>
          <a:p>
            <a:endParaRPr lang="en-GB"/>
          </a:p>
        </p:txBody>
      </p:sp>
      <p:sp>
        <p:nvSpPr>
          <p:cNvPr id="5" name="Notes Placeholder 4"/>
          <p:cNvSpPr>
            <a:spLocks noGrp="1"/>
          </p:cNvSpPr>
          <p:nvPr>
            <p:ph type="body" sz="quarter" idx="3"/>
          </p:nvPr>
        </p:nvSpPr>
        <p:spPr>
          <a:xfrm>
            <a:off x="701040" y="4444861"/>
            <a:ext cx="5608320" cy="3636705"/>
          </a:xfrm>
          <a:prstGeom prst="rect">
            <a:avLst/>
          </a:prstGeom>
        </p:spPr>
        <p:txBody>
          <a:bodyPr vert="horz" lIns="92830" tIns="46415" rIns="92830" bIns="46415"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772669"/>
            <a:ext cx="3037840" cy="463407"/>
          </a:xfrm>
          <a:prstGeom prst="rect">
            <a:avLst/>
          </a:prstGeom>
        </p:spPr>
        <p:txBody>
          <a:bodyPr vert="horz" lIns="92830" tIns="46415" rIns="92830" bIns="46415" rtlCol="0" anchor="b"/>
          <a:lstStyle>
            <a:lvl1pPr algn="l">
              <a:defRPr sz="1200"/>
            </a:lvl1pPr>
          </a:lstStyle>
          <a:p>
            <a:endParaRPr lang="en-GB"/>
          </a:p>
        </p:txBody>
      </p:sp>
      <p:sp>
        <p:nvSpPr>
          <p:cNvPr id="7" name="Slide Number Placeholder 6"/>
          <p:cNvSpPr>
            <a:spLocks noGrp="1"/>
          </p:cNvSpPr>
          <p:nvPr>
            <p:ph type="sldNum" sz="quarter" idx="5"/>
          </p:nvPr>
        </p:nvSpPr>
        <p:spPr>
          <a:xfrm>
            <a:off x="3970938" y="8772669"/>
            <a:ext cx="3037840" cy="463407"/>
          </a:xfrm>
          <a:prstGeom prst="rect">
            <a:avLst/>
          </a:prstGeom>
        </p:spPr>
        <p:txBody>
          <a:bodyPr vert="horz" lIns="92830" tIns="46415" rIns="92830" bIns="46415" rtlCol="0" anchor="b"/>
          <a:lstStyle>
            <a:lvl1pPr algn="r">
              <a:defRPr sz="1200"/>
            </a:lvl1pPr>
          </a:lstStyle>
          <a:p>
            <a:fld id="{340BC18E-7CD0-EC4D-9E1F-DB87E172E5C6}" type="slidenum">
              <a:rPr lang="en-GB" smtClean="0"/>
              <a:t>‹#›</a:t>
            </a:fld>
            <a:endParaRPr lang="en-GB"/>
          </a:p>
        </p:txBody>
      </p:sp>
    </p:spTree>
    <p:extLst>
      <p:ext uri="{BB962C8B-B14F-4D97-AF65-F5344CB8AC3E}">
        <p14:creationId xmlns:p14="http://schemas.microsoft.com/office/powerpoint/2010/main" val="1685884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endParaRPr lang="en-GB" dirty="0"/>
          </a:p>
        </p:txBody>
      </p:sp>
      <p:sp>
        <p:nvSpPr>
          <p:cNvPr id="4" name="Slide Number Placeholder 3"/>
          <p:cNvSpPr>
            <a:spLocks noGrp="1"/>
          </p:cNvSpPr>
          <p:nvPr>
            <p:ph type="sldNum" sz="quarter" idx="5"/>
          </p:nvPr>
        </p:nvSpPr>
        <p:spPr/>
        <p:txBody>
          <a:bodyPr/>
          <a:lstStyle/>
          <a:p>
            <a:fld id="{60790954-2701-7846-A770-B90B371AED92}" type="slidenum">
              <a:rPr lang="fr-FR" smtClean="0"/>
              <a:t>1</a:t>
            </a:fld>
            <a:endParaRPr lang="fr-FR" dirty="0"/>
          </a:p>
        </p:txBody>
      </p:sp>
    </p:spTree>
    <p:extLst>
      <p:ext uri="{BB962C8B-B14F-4D97-AF65-F5344CB8AC3E}">
        <p14:creationId xmlns:p14="http://schemas.microsoft.com/office/powerpoint/2010/main" val="41046532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540C07-EE71-8791-5566-CFCDF3011FB1}"/>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fr-FR"/>
          </a:p>
        </p:txBody>
      </p:sp>
      <p:sp>
        <p:nvSpPr>
          <p:cNvPr id="3" name="Subtitle 2">
            <a:extLst>
              <a:ext uri="{FF2B5EF4-FFF2-40B4-BE49-F238E27FC236}">
                <a16:creationId xmlns:a16="http://schemas.microsoft.com/office/drawing/2014/main" id="{530615EA-60B0-1D99-C80C-D6D7F22D0F1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fr-FR"/>
          </a:p>
        </p:txBody>
      </p:sp>
      <p:sp>
        <p:nvSpPr>
          <p:cNvPr id="4" name="Date Placeholder 3">
            <a:extLst>
              <a:ext uri="{FF2B5EF4-FFF2-40B4-BE49-F238E27FC236}">
                <a16:creationId xmlns:a16="http://schemas.microsoft.com/office/drawing/2014/main" id="{8D6C4598-3884-D438-F194-E6314D7DCA9A}"/>
              </a:ext>
            </a:extLst>
          </p:cNvPr>
          <p:cNvSpPr>
            <a:spLocks noGrp="1"/>
          </p:cNvSpPr>
          <p:nvPr>
            <p:ph type="dt" sz="half" idx="10"/>
          </p:nvPr>
        </p:nvSpPr>
        <p:spPr/>
        <p:txBody>
          <a:bodyPr/>
          <a:lstStyle/>
          <a:p>
            <a:fld id="{DAF5A0F1-E525-2C47-93E6-C45D5E05677E}" type="datetimeFigureOut">
              <a:rPr lang="fr-FR" smtClean="0"/>
              <a:t>23/07/2024</a:t>
            </a:fld>
            <a:endParaRPr lang="fr-FR"/>
          </a:p>
        </p:txBody>
      </p:sp>
      <p:sp>
        <p:nvSpPr>
          <p:cNvPr id="5" name="Footer Placeholder 4">
            <a:extLst>
              <a:ext uri="{FF2B5EF4-FFF2-40B4-BE49-F238E27FC236}">
                <a16:creationId xmlns:a16="http://schemas.microsoft.com/office/drawing/2014/main" id="{E7C58192-A3F3-15CE-ABAC-782EBBB48794}"/>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4AE988F3-0D0B-3017-69B3-A2B7FCF1FC6E}"/>
              </a:ext>
            </a:extLst>
          </p:cNvPr>
          <p:cNvSpPr>
            <a:spLocks noGrp="1"/>
          </p:cNvSpPr>
          <p:nvPr>
            <p:ph type="sldNum" sz="quarter" idx="12"/>
          </p:nvPr>
        </p:nvSpPr>
        <p:spPr/>
        <p:txBody>
          <a:bodyPr/>
          <a:lstStyle/>
          <a:p>
            <a:fld id="{76075FB4-F3A5-104D-8C12-BD4569F9129A}" type="slidenum">
              <a:rPr lang="fr-FR" smtClean="0"/>
              <a:t>‹#›</a:t>
            </a:fld>
            <a:endParaRPr lang="fr-FR"/>
          </a:p>
        </p:txBody>
      </p:sp>
    </p:spTree>
    <p:extLst>
      <p:ext uri="{BB962C8B-B14F-4D97-AF65-F5344CB8AC3E}">
        <p14:creationId xmlns:p14="http://schemas.microsoft.com/office/powerpoint/2010/main" val="838220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3E671-F37C-4B33-6DEE-20AFAF337190}"/>
              </a:ext>
            </a:extLst>
          </p:cNvPr>
          <p:cNvSpPr>
            <a:spLocks noGrp="1"/>
          </p:cNvSpPr>
          <p:nvPr>
            <p:ph type="title"/>
          </p:nvPr>
        </p:nvSpPr>
        <p:spPr/>
        <p:txBody>
          <a:bodyPr/>
          <a:lstStyle/>
          <a:p>
            <a:r>
              <a:rPr lang="en-GB"/>
              <a:t>Click to edit Master title style</a:t>
            </a:r>
            <a:endParaRPr lang="fr-FR"/>
          </a:p>
        </p:txBody>
      </p:sp>
      <p:sp>
        <p:nvSpPr>
          <p:cNvPr id="3" name="Vertical Text Placeholder 2">
            <a:extLst>
              <a:ext uri="{FF2B5EF4-FFF2-40B4-BE49-F238E27FC236}">
                <a16:creationId xmlns:a16="http://schemas.microsoft.com/office/drawing/2014/main" id="{EF038C00-CAEF-697B-D81A-8BA23073B717}"/>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Date Placeholder 3">
            <a:extLst>
              <a:ext uri="{FF2B5EF4-FFF2-40B4-BE49-F238E27FC236}">
                <a16:creationId xmlns:a16="http://schemas.microsoft.com/office/drawing/2014/main" id="{9BB78162-850B-CD2B-F69F-AA9A35E4F9A0}"/>
              </a:ext>
            </a:extLst>
          </p:cNvPr>
          <p:cNvSpPr>
            <a:spLocks noGrp="1"/>
          </p:cNvSpPr>
          <p:nvPr>
            <p:ph type="dt" sz="half" idx="10"/>
          </p:nvPr>
        </p:nvSpPr>
        <p:spPr/>
        <p:txBody>
          <a:bodyPr/>
          <a:lstStyle/>
          <a:p>
            <a:fld id="{DAF5A0F1-E525-2C47-93E6-C45D5E05677E}" type="datetimeFigureOut">
              <a:rPr lang="fr-FR" smtClean="0"/>
              <a:t>23/07/2024</a:t>
            </a:fld>
            <a:endParaRPr lang="fr-FR"/>
          </a:p>
        </p:txBody>
      </p:sp>
      <p:sp>
        <p:nvSpPr>
          <p:cNvPr id="5" name="Footer Placeholder 4">
            <a:extLst>
              <a:ext uri="{FF2B5EF4-FFF2-40B4-BE49-F238E27FC236}">
                <a16:creationId xmlns:a16="http://schemas.microsoft.com/office/drawing/2014/main" id="{1511CBB6-C9F5-A511-C422-BD82F7321953}"/>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98AB27D2-5392-32A5-C191-1726691030EE}"/>
              </a:ext>
            </a:extLst>
          </p:cNvPr>
          <p:cNvSpPr>
            <a:spLocks noGrp="1"/>
          </p:cNvSpPr>
          <p:nvPr>
            <p:ph type="sldNum" sz="quarter" idx="12"/>
          </p:nvPr>
        </p:nvSpPr>
        <p:spPr/>
        <p:txBody>
          <a:bodyPr/>
          <a:lstStyle/>
          <a:p>
            <a:fld id="{76075FB4-F3A5-104D-8C12-BD4569F9129A}" type="slidenum">
              <a:rPr lang="fr-FR" smtClean="0"/>
              <a:t>‹#›</a:t>
            </a:fld>
            <a:endParaRPr lang="fr-FR"/>
          </a:p>
        </p:txBody>
      </p:sp>
    </p:spTree>
    <p:extLst>
      <p:ext uri="{BB962C8B-B14F-4D97-AF65-F5344CB8AC3E}">
        <p14:creationId xmlns:p14="http://schemas.microsoft.com/office/powerpoint/2010/main" val="35526852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E76E671-75D0-200A-7262-5EC11915F885}"/>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fr-FR"/>
          </a:p>
        </p:txBody>
      </p:sp>
      <p:sp>
        <p:nvSpPr>
          <p:cNvPr id="3" name="Vertical Text Placeholder 2">
            <a:extLst>
              <a:ext uri="{FF2B5EF4-FFF2-40B4-BE49-F238E27FC236}">
                <a16:creationId xmlns:a16="http://schemas.microsoft.com/office/drawing/2014/main" id="{0AA0F7E9-38BC-703E-FDB5-B230562A9BE9}"/>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Date Placeholder 3">
            <a:extLst>
              <a:ext uri="{FF2B5EF4-FFF2-40B4-BE49-F238E27FC236}">
                <a16:creationId xmlns:a16="http://schemas.microsoft.com/office/drawing/2014/main" id="{E5D93644-7707-7336-BD88-7A8DD0B16845}"/>
              </a:ext>
            </a:extLst>
          </p:cNvPr>
          <p:cNvSpPr>
            <a:spLocks noGrp="1"/>
          </p:cNvSpPr>
          <p:nvPr>
            <p:ph type="dt" sz="half" idx="10"/>
          </p:nvPr>
        </p:nvSpPr>
        <p:spPr/>
        <p:txBody>
          <a:bodyPr/>
          <a:lstStyle/>
          <a:p>
            <a:fld id="{DAF5A0F1-E525-2C47-93E6-C45D5E05677E}" type="datetimeFigureOut">
              <a:rPr lang="fr-FR" smtClean="0"/>
              <a:t>23/07/2024</a:t>
            </a:fld>
            <a:endParaRPr lang="fr-FR"/>
          </a:p>
        </p:txBody>
      </p:sp>
      <p:sp>
        <p:nvSpPr>
          <p:cNvPr id="5" name="Footer Placeholder 4">
            <a:extLst>
              <a:ext uri="{FF2B5EF4-FFF2-40B4-BE49-F238E27FC236}">
                <a16:creationId xmlns:a16="http://schemas.microsoft.com/office/drawing/2014/main" id="{08920597-163F-D617-4265-11DAAE25FC02}"/>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24DD40B5-C2A6-D981-4BC1-29B2DF6B16A7}"/>
              </a:ext>
            </a:extLst>
          </p:cNvPr>
          <p:cNvSpPr>
            <a:spLocks noGrp="1"/>
          </p:cNvSpPr>
          <p:nvPr>
            <p:ph type="sldNum" sz="quarter" idx="12"/>
          </p:nvPr>
        </p:nvSpPr>
        <p:spPr/>
        <p:txBody>
          <a:bodyPr/>
          <a:lstStyle/>
          <a:p>
            <a:fld id="{76075FB4-F3A5-104D-8C12-BD4569F9129A}" type="slidenum">
              <a:rPr lang="fr-FR" smtClean="0"/>
              <a:t>‹#›</a:t>
            </a:fld>
            <a:endParaRPr lang="fr-FR"/>
          </a:p>
        </p:txBody>
      </p:sp>
    </p:spTree>
    <p:extLst>
      <p:ext uri="{BB962C8B-B14F-4D97-AF65-F5344CB8AC3E}">
        <p14:creationId xmlns:p14="http://schemas.microsoft.com/office/powerpoint/2010/main" val="3610798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0DC67-19D3-820B-B677-81F706F2C9C1}"/>
              </a:ext>
            </a:extLst>
          </p:cNvPr>
          <p:cNvSpPr>
            <a:spLocks noGrp="1"/>
          </p:cNvSpPr>
          <p:nvPr>
            <p:ph type="title"/>
          </p:nvPr>
        </p:nvSpPr>
        <p:spPr/>
        <p:txBody>
          <a:bodyPr/>
          <a:lstStyle/>
          <a:p>
            <a:r>
              <a:rPr lang="en-GB"/>
              <a:t>Click to edit Master title style</a:t>
            </a:r>
            <a:endParaRPr lang="fr-FR"/>
          </a:p>
        </p:txBody>
      </p:sp>
      <p:sp>
        <p:nvSpPr>
          <p:cNvPr id="3" name="Content Placeholder 2">
            <a:extLst>
              <a:ext uri="{FF2B5EF4-FFF2-40B4-BE49-F238E27FC236}">
                <a16:creationId xmlns:a16="http://schemas.microsoft.com/office/drawing/2014/main" id="{58FD06A5-3227-0C0E-07BC-17228A3C7F9D}"/>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Date Placeholder 3">
            <a:extLst>
              <a:ext uri="{FF2B5EF4-FFF2-40B4-BE49-F238E27FC236}">
                <a16:creationId xmlns:a16="http://schemas.microsoft.com/office/drawing/2014/main" id="{449D8E40-D12A-0619-7A29-6FF42F1DADB6}"/>
              </a:ext>
            </a:extLst>
          </p:cNvPr>
          <p:cNvSpPr>
            <a:spLocks noGrp="1"/>
          </p:cNvSpPr>
          <p:nvPr>
            <p:ph type="dt" sz="half" idx="10"/>
          </p:nvPr>
        </p:nvSpPr>
        <p:spPr/>
        <p:txBody>
          <a:bodyPr/>
          <a:lstStyle/>
          <a:p>
            <a:fld id="{DAF5A0F1-E525-2C47-93E6-C45D5E05677E}" type="datetimeFigureOut">
              <a:rPr lang="fr-FR" smtClean="0"/>
              <a:t>23/07/2024</a:t>
            </a:fld>
            <a:endParaRPr lang="fr-FR"/>
          </a:p>
        </p:txBody>
      </p:sp>
      <p:sp>
        <p:nvSpPr>
          <p:cNvPr id="5" name="Footer Placeholder 4">
            <a:extLst>
              <a:ext uri="{FF2B5EF4-FFF2-40B4-BE49-F238E27FC236}">
                <a16:creationId xmlns:a16="http://schemas.microsoft.com/office/drawing/2014/main" id="{E40F8BBB-465B-FD4C-FAC2-7474A9B54D88}"/>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D23B0A5E-8A3A-1B1B-0773-489FF00A1701}"/>
              </a:ext>
            </a:extLst>
          </p:cNvPr>
          <p:cNvSpPr>
            <a:spLocks noGrp="1"/>
          </p:cNvSpPr>
          <p:nvPr>
            <p:ph type="sldNum" sz="quarter" idx="12"/>
          </p:nvPr>
        </p:nvSpPr>
        <p:spPr/>
        <p:txBody>
          <a:bodyPr/>
          <a:lstStyle/>
          <a:p>
            <a:fld id="{76075FB4-F3A5-104D-8C12-BD4569F9129A}" type="slidenum">
              <a:rPr lang="fr-FR" smtClean="0"/>
              <a:t>‹#›</a:t>
            </a:fld>
            <a:endParaRPr lang="fr-FR"/>
          </a:p>
        </p:txBody>
      </p:sp>
    </p:spTree>
    <p:extLst>
      <p:ext uri="{BB962C8B-B14F-4D97-AF65-F5344CB8AC3E}">
        <p14:creationId xmlns:p14="http://schemas.microsoft.com/office/powerpoint/2010/main" val="632356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683C9-C7A7-03F0-38C2-31692EFCA89B}"/>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fr-FR"/>
          </a:p>
        </p:txBody>
      </p:sp>
      <p:sp>
        <p:nvSpPr>
          <p:cNvPr id="3" name="Text Placeholder 2">
            <a:extLst>
              <a:ext uri="{FF2B5EF4-FFF2-40B4-BE49-F238E27FC236}">
                <a16:creationId xmlns:a16="http://schemas.microsoft.com/office/drawing/2014/main" id="{868CD488-262D-D1F7-ADC1-07E6003852C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197EA529-1B28-6BF0-4C8E-DF265A4AAA4A}"/>
              </a:ext>
            </a:extLst>
          </p:cNvPr>
          <p:cNvSpPr>
            <a:spLocks noGrp="1"/>
          </p:cNvSpPr>
          <p:nvPr>
            <p:ph type="dt" sz="half" idx="10"/>
          </p:nvPr>
        </p:nvSpPr>
        <p:spPr/>
        <p:txBody>
          <a:bodyPr/>
          <a:lstStyle/>
          <a:p>
            <a:fld id="{DAF5A0F1-E525-2C47-93E6-C45D5E05677E}" type="datetimeFigureOut">
              <a:rPr lang="fr-FR" smtClean="0"/>
              <a:t>23/07/2024</a:t>
            </a:fld>
            <a:endParaRPr lang="fr-FR"/>
          </a:p>
        </p:txBody>
      </p:sp>
      <p:sp>
        <p:nvSpPr>
          <p:cNvPr id="5" name="Footer Placeholder 4">
            <a:extLst>
              <a:ext uri="{FF2B5EF4-FFF2-40B4-BE49-F238E27FC236}">
                <a16:creationId xmlns:a16="http://schemas.microsoft.com/office/drawing/2014/main" id="{C421C3BF-4C41-2337-7146-91431FFFA564}"/>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D4896E4D-3681-42C2-D19B-EAAF3F1AB035}"/>
              </a:ext>
            </a:extLst>
          </p:cNvPr>
          <p:cNvSpPr>
            <a:spLocks noGrp="1"/>
          </p:cNvSpPr>
          <p:nvPr>
            <p:ph type="sldNum" sz="quarter" idx="12"/>
          </p:nvPr>
        </p:nvSpPr>
        <p:spPr/>
        <p:txBody>
          <a:bodyPr/>
          <a:lstStyle/>
          <a:p>
            <a:fld id="{76075FB4-F3A5-104D-8C12-BD4569F9129A}" type="slidenum">
              <a:rPr lang="fr-FR" smtClean="0"/>
              <a:t>‹#›</a:t>
            </a:fld>
            <a:endParaRPr lang="fr-FR"/>
          </a:p>
        </p:txBody>
      </p:sp>
    </p:spTree>
    <p:extLst>
      <p:ext uri="{BB962C8B-B14F-4D97-AF65-F5344CB8AC3E}">
        <p14:creationId xmlns:p14="http://schemas.microsoft.com/office/powerpoint/2010/main" val="29622959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C974FA-9271-3F08-9BE5-2EADA4C625BE}"/>
              </a:ext>
            </a:extLst>
          </p:cNvPr>
          <p:cNvSpPr>
            <a:spLocks noGrp="1"/>
          </p:cNvSpPr>
          <p:nvPr>
            <p:ph type="title"/>
          </p:nvPr>
        </p:nvSpPr>
        <p:spPr/>
        <p:txBody>
          <a:bodyPr/>
          <a:lstStyle/>
          <a:p>
            <a:r>
              <a:rPr lang="en-GB"/>
              <a:t>Click to edit Master title style</a:t>
            </a:r>
            <a:endParaRPr lang="fr-FR"/>
          </a:p>
        </p:txBody>
      </p:sp>
      <p:sp>
        <p:nvSpPr>
          <p:cNvPr id="3" name="Content Placeholder 2">
            <a:extLst>
              <a:ext uri="{FF2B5EF4-FFF2-40B4-BE49-F238E27FC236}">
                <a16:creationId xmlns:a16="http://schemas.microsoft.com/office/drawing/2014/main" id="{163F1ADE-D9B4-6056-B8FB-884BC1BC3E63}"/>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Content Placeholder 3">
            <a:extLst>
              <a:ext uri="{FF2B5EF4-FFF2-40B4-BE49-F238E27FC236}">
                <a16:creationId xmlns:a16="http://schemas.microsoft.com/office/drawing/2014/main" id="{DF239F24-4142-D6A2-D975-19AED05011C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5" name="Date Placeholder 4">
            <a:extLst>
              <a:ext uri="{FF2B5EF4-FFF2-40B4-BE49-F238E27FC236}">
                <a16:creationId xmlns:a16="http://schemas.microsoft.com/office/drawing/2014/main" id="{CB9B64F1-87B4-D726-9BEA-AF95E7A31D38}"/>
              </a:ext>
            </a:extLst>
          </p:cNvPr>
          <p:cNvSpPr>
            <a:spLocks noGrp="1"/>
          </p:cNvSpPr>
          <p:nvPr>
            <p:ph type="dt" sz="half" idx="10"/>
          </p:nvPr>
        </p:nvSpPr>
        <p:spPr/>
        <p:txBody>
          <a:bodyPr/>
          <a:lstStyle/>
          <a:p>
            <a:fld id="{DAF5A0F1-E525-2C47-93E6-C45D5E05677E}" type="datetimeFigureOut">
              <a:rPr lang="fr-FR" smtClean="0"/>
              <a:t>23/07/2024</a:t>
            </a:fld>
            <a:endParaRPr lang="fr-FR"/>
          </a:p>
        </p:txBody>
      </p:sp>
      <p:sp>
        <p:nvSpPr>
          <p:cNvPr id="6" name="Footer Placeholder 5">
            <a:extLst>
              <a:ext uri="{FF2B5EF4-FFF2-40B4-BE49-F238E27FC236}">
                <a16:creationId xmlns:a16="http://schemas.microsoft.com/office/drawing/2014/main" id="{F27BEA26-EB08-1B76-11A1-6CAF2FE19F78}"/>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502119AC-11AF-27E8-89DE-6C8760655524}"/>
              </a:ext>
            </a:extLst>
          </p:cNvPr>
          <p:cNvSpPr>
            <a:spLocks noGrp="1"/>
          </p:cNvSpPr>
          <p:nvPr>
            <p:ph type="sldNum" sz="quarter" idx="12"/>
          </p:nvPr>
        </p:nvSpPr>
        <p:spPr/>
        <p:txBody>
          <a:bodyPr/>
          <a:lstStyle/>
          <a:p>
            <a:fld id="{76075FB4-F3A5-104D-8C12-BD4569F9129A}" type="slidenum">
              <a:rPr lang="fr-FR" smtClean="0"/>
              <a:t>‹#›</a:t>
            </a:fld>
            <a:endParaRPr lang="fr-FR"/>
          </a:p>
        </p:txBody>
      </p:sp>
    </p:spTree>
    <p:extLst>
      <p:ext uri="{BB962C8B-B14F-4D97-AF65-F5344CB8AC3E}">
        <p14:creationId xmlns:p14="http://schemas.microsoft.com/office/powerpoint/2010/main" val="3529492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FAFE4-A10B-6E60-19DE-ED84830E5908}"/>
              </a:ext>
            </a:extLst>
          </p:cNvPr>
          <p:cNvSpPr>
            <a:spLocks noGrp="1"/>
          </p:cNvSpPr>
          <p:nvPr>
            <p:ph type="title"/>
          </p:nvPr>
        </p:nvSpPr>
        <p:spPr>
          <a:xfrm>
            <a:off x="839788" y="365125"/>
            <a:ext cx="10515600" cy="1325563"/>
          </a:xfrm>
        </p:spPr>
        <p:txBody>
          <a:bodyPr/>
          <a:lstStyle/>
          <a:p>
            <a:r>
              <a:rPr lang="en-GB"/>
              <a:t>Click to edit Master title style</a:t>
            </a:r>
            <a:endParaRPr lang="fr-FR"/>
          </a:p>
        </p:txBody>
      </p:sp>
      <p:sp>
        <p:nvSpPr>
          <p:cNvPr id="3" name="Text Placeholder 2">
            <a:extLst>
              <a:ext uri="{FF2B5EF4-FFF2-40B4-BE49-F238E27FC236}">
                <a16:creationId xmlns:a16="http://schemas.microsoft.com/office/drawing/2014/main" id="{E0B75BB1-34A4-B41B-7DD8-47E837A88D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6D8E88E3-7313-C09B-A4AA-66F1EEEC0730}"/>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5" name="Text Placeholder 4">
            <a:extLst>
              <a:ext uri="{FF2B5EF4-FFF2-40B4-BE49-F238E27FC236}">
                <a16:creationId xmlns:a16="http://schemas.microsoft.com/office/drawing/2014/main" id="{F33D1A79-2760-440A-017D-76F62BE8D03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7516282B-10BA-D997-0EDE-C8C092934F4D}"/>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7" name="Date Placeholder 6">
            <a:extLst>
              <a:ext uri="{FF2B5EF4-FFF2-40B4-BE49-F238E27FC236}">
                <a16:creationId xmlns:a16="http://schemas.microsoft.com/office/drawing/2014/main" id="{C8C67D4A-26A9-6475-3CF6-313BA670EE85}"/>
              </a:ext>
            </a:extLst>
          </p:cNvPr>
          <p:cNvSpPr>
            <a:spLocks noGrp="1"/>
          </p:cNvSpPr>
          <p:nvPr>
            <p:ph type="dt" sz="half" idx="10"/>
          </p:nvPr>
        </p:nvSpPr>
        <p:spPr/>
        <p:txBody>
          <a:bodyPr/>
          <a:lstStyle/>
          <a:p>
            <a:fld id="{DAF5A0F1-E525-2C47-93E6-C45D5E05677E}" type="datetimeFigureOut">
              <a:rPr lang="fr-FR" smtClean="0"/>
              <a:t>23/07/2024</a:t>
            </a:fld>
            <a:endParaRPr lang="fr-FR"/>
          </a:p>
        </p:txBody>
      </p:sp>
      <p:sp>
        <p:nvSpPr>
          <p:cNvPr id="8" name="Footer Placeholder 7">
            <a:extLst>
              <a:ext uri="{FF2B5EF4-FFF2-40B4-BE49-F238E27FC236}">
                <a16:creationId xmlns:a16="http://schemas.microsoft.com/office/drawing/2014/main" id="{F7D06433-6622-816D-0735-F59839E6CD86}"/>
              </a:ext>
            </a:extLst>
          </p:cNvPr>
          <p:cNvSpPr>
            <a:spLocks noGrp="1"/>
          </p:cNvSpPr>
          <p:nvPr>
            <p:ph type="ftr" sz="quarter" idx="11"/>
          </p:nvPr>
        </p:nvSpPr>
        <p:spPr/>
        <p:txBody>
          <a:bodyPr/>
          <a:lstStyle/>
          <a:p>
            <a:endParaRPr lang="fr-FR"/>
          </a:p>
        </p:txBody>
      </p:sp>
      <p:sp>
        <p:nvSpPr>
          <p:cNvPr id="9" name="Slide Number Placeholder 8">
            <a:extLst>
              <a:ext uri="{FF2B5EF4-FFF2-40B4-BE49-F238E27FC236}">
                <a16:creationId xmlns:a16="http://schemas.microsoft.com/office/drawing/2014/main" id="{1DCF2F3D-44F8-D157-A825-F1A1B3E541D9}"/>
              </a:ext>
            </a:extLst>
          </p:cNvPr>
          <p:cNvSpPr>
            <a:spLocks noGrp="1"/>
          </p:cNvSpPr>
          <p:nvPr>
            <p:ph type="sldNum" sz="quarter" idx="12"/>
          </p:nvPr>
        </p:nvSpPr>
        <p:spPr/>
        <p:txBody>
          <a:bodyPr/>
          <a:lstStyle/>
          <a:p>
            <a:fld id="{76075FB4-F3A5-104D-8C12-BD4569F9129A}" type="slidenum">
              <a:rPr lang="fr-FR" smtClean="0"/>
              <a:t>‹#›</a:t>
            </a:fld>
            <a:endParaRPr lang="fr-FR"/>
          </a:p>
        </p:txBody>
      </p:sp>
    </p:spTree>
    <p:extLst>
      <p:ext uri="{BB962C8B-B14F-4D97-AF65-F5344CB8AC3E}">
        <p14:creationId xmlns:p14="http://schemas.microsoft.com/office/powerpoint/2010/main" val="1594140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2A0133-91E3-D2B8-5849-EDD1FB0D2636}"/>
              </a:ext>
            </a:extLst>
          </p:cNvPr>
          <p:cNvSpPr>
            <a:spLocks noGrp="1"/>
          </p:cNvSpPr>
          <p:nvPr>
            <p:ph type="title"/>
          </p:nvPr>
        </p:nvSpPr>
        <p:spPr/>
        <p:txBody>
          <a:bodyPr/>
          <a:lstStyle/>
          <a:p>
            <a:r>
              <a:rPr lang="en-GB"/>
              <a:t>Click to edit Master title style</a:t>
            </a:r>
            <a:endParaRPr lang="fr-FR"/>
          </a:p>
        </p:txBody>
      </p:sp>
      <p:sp>
        <p:nvSpPr>
          <p:cNvPr id="3" name="Date Placeholder 2">
            <a:extLst>
              <a:ext uri="{FF2B5EF4-FFF2-40B4-BE49-F238E27FC236}">
                <a16:creationId xmlns:a16="http://schemas.microsoft.com/office/drawing/2014/main" id="{98B99967-9192-CAD6-1989-7790CB137581}"/>
              </a:ext>
            </a:extLst>
          </p:cNvPr>
          <p:cNvSpPr>
            <a:spLocks noGrp="1"/>
          </p:cNvSpPr>
          <p:nvPr>
            <p:ph type="dt" sz="half" idx="10"/>
          </p:nvPr>
        </p:nvSpPr>
        <p:spPr/>
        <p:txBody>
          <a:bodyPr/>
          <a:lstStyle/>
          <a:p>
            <a:fld id="{DAF5A0F1-E525-2C47-93E6-C45D5E05677E}" type="datetimeFigureOut">
              <a:rPr lang="fr-FR" smtClean="0"/>
              <a:t>23/07/2024</a:t>
            </a:fld>
            <a:endParaRPr lang="fr-FR"/>
          </a:p>
        </p:txBody>
      </p:sp>
      <p:sp>
        <p:nvSpPr>
          <p:cNvPr id="4" name="Footer Placeholder 3">
            <a:extLst>
              <a:ext uri="{FF2B5EF4-FFF2-40B4-BE49-F238E27FC236}">
                <a16:creationId xmlns:a16="http://schemas.microsoft.com/office/drawing/2014/main" id="{14BD1D48-D818-7097-DCAF-DB65DC9CA2EF}"/>
              </a:ext>
            </a:extLst>
          </p:cNvPr>
          <p:cNvSpPr>
            <a:spLocks noGrp="1"/>
          </p:cNvSpPr>
          <p:nvPr>
            <p:ph type="ftr" sz="quarter" idx="11"/>
          </p:nvPr>
        </p:nvSpPr>
        <p:spPr/>
        <p:txBody>
          <a:bodyPr/>
          <a:lstStyle/>
          <a:p>
            <a:endParaRPr lang="fr-FR"/>
          </a:p>
        </p:txBody>
      </p:sp>
      <p:sp>
        <p:nvSpPr>
          <p:cNvPr id="5" name="Slide Number Placeholder 4">
            <a:extLst>
              <a:ext uri="{FF2B5EF4-FFF2-40B4-BE49-F238E27FC236}">
                <a16:creationId xmlns:a16="http://schemas.microsoft.com/office/drawing/2014/main" id="{F88B5D6B-D0B0-61F2-33E1-9FC2B92E6FC0}"/>
              </a:ext>
            </a:extLst>
          </p:cNvPr>
          <p:cNvSpPr>
            <a:spLocks noGrp="1"/>
          </p:cNvSpPr>
          <p:nvPr>
            <p:ph type="sldNum" sz="quarter" idx="12"/>
          </p:nvPr>
        </p:nvSpPr>
        <p:spPr/>
        <p:txBody>
          <a:bodyPr/>
          <a:lstStyle/>
          <a:p>
            <a:fld id="{76075FB4-F3A5-104D-8C12-BD4569F9129A}" type="slidenum">
              <a:rPr lang="fr-FR" smtClean="0"/>
              <a:t>‹#›</a:t>
            </a:fld>
            <a:endParaRPr lang="fr-FR"/>
          </a:p>
        </p:txBody>
      </p:sp>
    </p:spTree>
    <p:extLst>
      <p:ext uri="{BB962C8B-B14F-4D97-AF65-F5344CB8AC3E}">
        <p14:creationId xmlns:p14="http://schemas.microsoft.com/office/powerpoint/2010/main" val="31530128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664EE3-1C6E-3EE1-2BB1-ACF0245F7BC9}"/>
              </a:ext>
            </a:extLst>
          </p:cNvPr>
          <p:cNvSpPr>
            <a:spLocks noGrp="1"/>
          </p:cNvSpPr>
          <p:nvPr>
            <p:ph type="dt" sz="half" idx="10"/>
          </p:nvPr>
        </p:nvSpPr>
        <p:spPr/>
        <p:txBody>
          <a:bodyPr/>
          <a:lstStyle/>
          <a:p>
            <a:fld id="{DAF5A0F1-E525-2C47-93E6-C45D5E05677E}" type="datetimeFigureOut">
              <a:rPr lang="fr-FR" smtClean="0"/>
              <a:t>23/07/2024</a:t>
            </a:fld>
            <a:endParaRPr lang="fr-FR"/>
          </a:p>
        </p:txBody>
      </p:sp>
      <p:sp>
        <p:nvSpPr>
          <p:cNvPr id="3" name="Footer Placeholder 2">
            <a:extLst>
              <a:ext uri="{FF2B5EF4-FFF2-40B4-BE49-F238E27FC236}">
                <a16:creationId xmlns:a16="http://schemas.microsoft.com/office/drawing/2014/main" id="{2AF03F9B-CF71-F920-A238-AD03EA78453D}"/>
              </a:ext>
            </a:extLst>
          </p:cNvPr>
          <p:cNvSpPr>
            <a:spLocks noGrp="1"/>
          </p:cNvSpPr>
          <p:nvPr>
            <p:ph type="ftr" sz="quarter" idx="11"/>
          </p:nvPr>
        </p:nvSpPr>
        <p:spPr/>
        <p:txBody>
          <a:bodyPr/>
          <a:lstStyle/>
          <a:p>
            <a:endParaRPr lang="fr-FR"/>
          </a:p>
        </p:txBody>
      </p:sp>
      <p:sp>
        <p:nvSpPr>
          <p:cNvPr id="4" name="Slide Number Placeholder 3">
            <a:extLst>
              <a:ext uri="{FF2B5EF4-FFF2-40B4-BE49-F238E27FC236}">
                <a16:creationId xmlns:a16="http://schemas.microsoft.com/office/drawing/2014/main" id="{3846AD4C-AD7B-A92A-09AF-E483DD037A3B}"/>
              </a:ext>
            </a:extLst>
          </p:cNvPr>
          <p:cNvSpPr>
            <a:spLocks noGrp="1"/>
          </p:cNvSpPr>
          <p:nvPr>
            <p:ph type="sldNum" sz="quarter" idx="12"/>
          </p:nvPr>
        </p:nvSpPr>
        <p:spPr/>
        <p:txBody>
          <a:bodyPr/>
          <a:lstStyle/>
          <a:p>
            <a:fld id="{76075FB4-F3A5-104D-8C12-BD4569F9129A}" type="slidenum">
              <a:rPr lang="fr-FR" smtClean="0"/>
              <a:t>‹#›</a:t>
            </a:fld>
            <a:endParaRPr lang="fr-FR"/>
          </a:p>
        </p:txBody>
      </p:sp>
    </p:spTree>
    <p:extLst>
      <p:ext uri="{BB962C8B-B14F-4D97-AF65-F5344CB8AC3E}">
        <p14:creationId xmlns:p14="http://schemas.microsoft.com/office/powerpoint/2010/main" val="20922502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29FCD-EBB3-4C13-1CD5-17C9F3AA788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fr-FR"/>
          </a:p>
        </p:txBody>
      </p:sp>
      <p:sp>
        <p:nvSpPr>
          <p:cNvPr id="3" name="Content Placeholder 2">
            <a:extLst>
              <a:ext uri="{FF2B5EF4-FFF2-40B4-BE49-F238E27FC236}">
                <a16:creationId xmlns:a16="http://schemas.microsoft.com/office/drawing/2014/main" id="{1F71B5DE-84B9-B40C-1489-55A5FDD3822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Text Placeholder 3">
            <a:extLst>
              <a:ext uri="{FF2B5EF4-FFF2-40B4-BE49-F238E27FC236}">
                <a16:creationId xmlns:a16="http://schemas.microsoft.com/office/drawing/2014/main" id="{C8B59DDF-FCA5-8467-AFF3-A8EC44E955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6BB4574-AD4F-4B3F-0295-A82C42974085}"/>
              </a:ext>
            </a:extLst>
          </p:cNvPr>
          <p:cNvSpPr>
            <a:spLocks noGrp="1"/>
          </p:cNvSpPr>
          <p:nvPr>
            <p:ph type="dt" sz="half" idx="10"/>
          </p:nvPr>
        </p:nvSpPr>
        <p:spPr/>
        <p:txBody>
          <a:bodyPr/>
          <a:lstStyle/>
          <a:p>
            <a:fld id="{DAF5A0F1-E525-2C47-93E6-C45D5E05677E}" type="datetimeFigureOut">
              <a:rPr lang="fr-FR" smtClean="0"/>
              <a:t>23/07/2024</a:t>
            </a:fld>
            <a:endParaRPr lang="fr-FR"/>
          </a:p>
        </p:txBody>
      </p:sp>
      <p:sp>
        <p:nvSpPr>
          <p:cNvPr id="6" name="Footer Placeholder 5">
            <a:extLst>
              <a:ext uri="{FF2B5EF4-FFF2-40B4-BE49-F238E27FC236}">
                <a16:creationId xmlns:a16="http://schemas.microsoft.com/office/drawing/2014/main" id="{7D27818D-49E9-D470-25F5-CC3931D65F7A}"/>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8CF641C8-ED59-6E30-4CDE-7E35A884486D}"/>
              </a:ext>
            </a:extLst>
          </p:cNvPr>
          <p:cNvSpPr>
            <a:spLocks noGrp="1"/>
          </p:cNvSpPr>
          <p:nvPr>
            <p:ph type="sldNum" sz="quarter" idx="12"/>
          </p:nvPr>
        </p:nvSpPr>
        <p:spPr/>
        <p:txBody>
          <a:bodyPr/>
          <a:lstStyle/>
          <a:p>
            <a:fld id="{76075FB4-F3A5-104D-8C12-BD4569F9129A}" type="slidenum">
              <a:rPr lang="fr-FR" smtClean="0"/>
              <a:t>‹#›</a:t>
            </a:fld>
            <a:endParaRPr lang="fr-FR"/>
          </a:p>
        </p:txBody>
      </p:sp>
    </p:spTree>
    <p:extLst>
      <p:ext uri="{BB962C8B-B14F-4D97-AF65-F5344CB8AC3E}">
        <p14:creationId xmlns:p14="http://schemas.microsoft.com/office/powerpoint/2010/main" val="804977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4C95C-9A55-9216-E232-C1382C23049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fr-FR"/>
          </a:p>
        </p:txBody>
      </p:sp>
      <p:sp>
        <p:nvSpPr>
          <p:cNvPr id="3" name="Picture Placeholder 2">
            <a:extLst>
              <a:ext uri="{FF2B5EF4-FFF2-40B4-BE49-F238E27FC236}">
                <a16:creationId xmlns:a16="http://schemas.microsoft.com/office/drawing/2014/main" id="{68284958-AB46-A92A-8035-C994BD3A6C0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a:extLst>
              <a:ext uri="{FF2B5EF4-FFF2-40B4-BE49-F238E27FC236}">
                <a16:creationId xmlns:a16="http://schemas.microsoft.com/office/drawing/2014/main" id="{EC0AC731-0722-CC4C-F219-C3CF3C17D3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04BF816-1CAF-33C2-4FDB-D706896F6A05}"/>
              </a:ext>
            </a:extLst>
          </p:cNvPr>
          <p:cNvSpPr>
            <a:spLocks noGrp="1"/>
          </p:cNvSpPr>
          <p:nvPr>
            <p:ph type="dt" sz="half" idx="10"/>
          </p:nvPr>
        </p:nvSpPr>
        <p:spPr/>
        <p:txBody>
          <a:bodyPr/>
          <a:lstStyle/>
          <a:p>
            <a:fld id="{DAF5A0F1-E525-2C47-93E6-C45D5E05677E}" type="datetimeFigureOut">
              <a:rPr lang="fr-FR" smtClean="0"/>
              <a:t>23/07/2024</a:t>
            </a:fld>
            <a:endParaRPr lang="fr-FR"/>
          </a:p>
        </p:txBody>
      </p:sp>
      <p:sp>
        <p:nvSpPr>
          <p:cNvPr id="6" name="Footer Placeholder 5">
            <a:extLst>
              <a:ext uri="{FF2B5EF4-FFF2-40B4-BE49-F238E27FC236}">
                <a16:creationId xmlns:a16="http://schemas.microsoft.com/office/drawing/2014/main" id="{9014DF5A-2311-6863-976B-27D55EF6B762}"/>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DE0463E0-72B0-16FC-FE49-275BEB5A607B}"/>
              </a:ext>
            </a:extLst>
          </p:cNvPr>
          <p:cNvSpPr>
            <a:spLocks noGrp="1"/>
          </p:cNvSpPr>
          <p:nvPr>
            <p:ph type="sldNum" sz="quarter" idx="12"/>
          </p:nvPr>
        </p:nvSpPr>
        <p:spPr/>
        <p:txBody>
          <a:bodyPr/>
          <a:lstStyle/>
          <a:p>
            <a:fld id="{76075FB4-F3A5-104D-8C12-BD4569F9129A}" type="slidenum">
              <a:rPr lang="fr-FR" smtClean="0"/>
              <a:t>‹#›</a:t>
            </a:fld>
            <a:endParaRPr lang="fr-FR"/>
          </a:p>
        </p:txBody>
      </p:sp>
    </p:spTree>
    <p:extLst>
      <p:ext uri="{BB962C8B-B14F-4D97-AF65-F5344CB8AC3E}">
        <p14:creationId xmlns:p14="http://schemas.microsoft.com/office/powerpoint/2010/main" val="2975742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4D1B5A-4BE8-1879-21F8-16340F5E3CE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fr-FR"/>
          </a:p>
        </p:txBody>
      </p:sp>
      <p:sp>
        <p:nvSpPr>
          <p:cNvPr id="3" name="Text Placeholder 2">
            <a:extLst>
              <a:ext uri="{FF2B5EF4-FFF2-40B4-BE49-F238E27FC236}">
                <a16:creationId xmlns:a16="http://schemas.microsoft.com/office/drawing/2014/main" id="{3F6F6420-750C-A7FF-AB25-30664A5E9F1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Date Placeholder 3">
            <a:extLst>
              <a:ext uri="{FF2B5EF4-FFF2-40B4-BE49-F238E27FC236}">
                <a16:creationId xmlns:a16="http://schemas.microsoft.com/office/drawing/2014/main" id="{3834CD1D-ECE1-7F65-F071-B3C4747CDF9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F5A0F1-E525-2C47-93E6-C45D5E05677E}" type="datetimeFigureOut">
              <a:rPr lang="fr-FR" smtClean="0"/>
              <a:t>23/07/2024</a:t>
            </a:fld>
            <a:endParaRPr lang="fr-FR"/>
          </a:p>
        </p:txBody>
      </p:sp>
      <p:sp>
        <p:nvSpPr>
          <p:cNvPr id="5" name="Footer Placeholder 4">
            <a:extLst>
              <a:ext uri="{FF2B5EF4-FFF2-40B4-BE49-F238E27FC236}">
                <a16:creationId xmlns:a16="http://schemas.microsoft.com/office/drawing/2014/main" id="{4CA4FDF8-BBC3-BF09-6241-CADF5138F6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a:extLst>
              <a:ext uri="{FF2B5EF4-FFF2-40B4-BE49-F238E27FC236}">
                <a16:creationId xmlns:a16="http://schemas.microsoft.com/office/drawing/2014/main" id="{47027D64-D20E-BC61-53DA-45BA3928E8F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075FB4-F3A5-104D-8C12-BD4569F9129A}" type="slidenum">
              <a:rPr lang="fr-FR" smtClean="0"/>
              <a:t>‹#›</a:t>
            </a:fld>
            <a:endParaRPr lang="fr-FR"/>
          </a:p>
        </p:txBody>
      </p:sp>
    </p:spTree>
    <p:extLst>
      <p:ext uri="{BB962C8B-B14F-4D97-AF65-F5344CB8AC3E}">
        <p14:creationId xmlns:p14="http://schemas.microsoft.com/office/powerpoint/2010/main" val="37840035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FFED5655-FA2F-459E-81DF-6A0DD6123172}"/>
              </a:ext>
            </a:extLst>
          </p:cNvPr>
          <p:cNvSpPr>
            <a:spLocks noGrp="1"/>
          </p:cNvSpPr>
          <p:nvPr>
            <p:ph type="subTitle" idx="1"/>
          </p:nvPr>
        </p:nvSpPr>
        <p:spPr>
          <a:xfrm>
            <a:off x="681497" y="2167064"/>
            <a:ext cx="10873960" cy="5105111"/>
          </a:xfrm>
          <a:ln w="12700">
            <a:miter lim="400000"/>
          </a:ln>
        </p:spPr>
        <p:txBody>
          <a:bodyPr wrap="square" lIns="45718" tIns="45718" rIns="45718" bIns="45718">
            <a:spAutoFit/>
          </a:bodyPr>
          <a:lstStyle/>
          <a:p>
            <a:endParaRPr lang="en-US" sz="3200" dirty="0">
              <a:solidFill>
                <a:srgbClr val="002060"/>
              </a:solidFill>
              <a:latin typeface="Calibri" panose="020F0502020204030204" pitchFamily="34" charset="0"/>
              <a:cs typeface="Calibri" panose="020F0502020204030204" pitchFamily="34" charset="0"/>
            </a:endParaRPr>
          </a:p>
          <a:p>
            <a:endParaRPr lang="en-US" sz="1600" dirty="0">
              <a:solidFill>
                <a:srgbClr val="002060"/>
              </a:solidFill>
              <a:latin typeface="Calibri" panose="020F0502020204030204" pitchFamily="34" charset="0"/>
              <a:cs typeface="Calibri" panose="020F0502020204030204" pitchFamily="34" charset="0"/>
            </a:endParaRPr>
          </a:p>
          <a:p>
            <a:pPr>
              <a:lnSpc>
                <a:spcPct val="200000"/>
              </a:lnSpc>
            </a:pPr>
            <a:r>
              <a:rPr lang="en-US" sz="2000" b="1" dirty="0">
                <a:solidFill>
                  <a:srgbClr val="002060"/>
                </a:solidFill>
                <a:latin typeface="Calibri" panose="020F0502020204030204" pitchFamily="34" charset="0"/>
                <a:cs typeface="Calibri" panose="020F0502020204030204" pitchFamily="34" charset="0"/>
              </a:rPr>
              <a:t>Workshop on Mainstreaming and Monitoring the Implementation of the </a:t>
            </a:r>
          </a:p>
          <a:p>
            <a:pPr>
              <a:lnSpc>
                <a:spcPct val="200000"/>
              </a:lnSpc>
            </a:pPr>
            <a:r>
              <a:rPr lang="en-US" sz="2000" b="1" dirty="0">
                <a:solidFill>
                  <a:srgbClr val="002060"/>
                </a:solidFill>
                <a:latin typeface="Calibri" panose="020F0502020204030204" pitchFamily="34" charset="0"/>
                <a:cs typeface="Calibri" panose="020F0502020204030204" pitchFamily="34" charset="0"/>
              </a:rPr>
              <a:t>Doha Programme of Action (</a:t>
            </a:r>
            <a:r>
              <a:rPr lang="en-US" sz="2000" b="1" dirty="0" err="1">
                <a:solidFill>
                  <a:srgbClr val="002060"/>
                </a:solidFill>
                <a:latin typeface="Calibri" panose="020F0502020204030204" pitchFamily="34" charset="0"/>
                <a:cs typeface="Calibri" panose="020F0502020204030204" pitchFamily="34" charset="0"/>
              </a:rPr>
              <a:t>DPoA</a:t>
            </a:r>
            <a:r>
              <a:rPr lang="en-US" sz="2000" b="1" dirty="0">
                <a:solidFill>
                  <a:srgbClr val="002060"/>
                </a:solidFill>
                <a:latin typeface="Calibri" panose="020F0502020204030204" pitchFamily="34" charset="0"/>
                <a:cs typeface="Calibri" panose="020F0502020204030204" pitchFamily="34" charset="0"/>
              </a:rPr>
              <a:t>)</a:t>
            </a:r>
          </a:p>
          <a:p>
            <a:pPr>
              <a:lnSpc>
                <a:spcPct val="200000"/>
              </a:lnSpc>
            </a:pPr>
            <a:r>
              <a:rPr lang="es-ES" sz="3200" b="1" dirty="0" err="1">
                <a:solidFill>
                  <a:srgbClr val="013459"/>
                </a:solidFill>
                <a:latin typeface="Calibri" panose="020F0502020204030204" pitchFamily="34" charset="0"/>
              </a:rPr>
              <a:t>Istanbul</a:t>
            </a:r>
            <a:r>
              <a:rPr lang="es-ES" sz="3200" b="1" dirty="0">
                <a:solidFill>
                  <a:srgbClr val="013459"/>
                </a:solidFill>
                <a:latin typeface="Calibri" panose="020F0502020204030204" pitchFamily="34" charset="0"/>
              </a:rPr>
              <a:t>, </a:t>
            </a:r>
            <a:r>
              <a:rPr lang="es-ES" sz="3200" b="1" dirty="0" err="1">
                <a:solidFill>
                  <a:srgbClr val="013459"/>
                </a:solidFill>
                <a:latin typeface="Calibri" panose="020F0502020204030204" pitchFamily="34" charset="0"/>
              </a:rPr>
              <a:t>Türkiye</a:t>
            </a:r>
            <a:endParaRPr lang="es-ES" sz="3200" b="1" dirty="0">
              <a:solidFill>
                <a:srgbClr val="013459"/>
              </a:solidFill>
              <a:latin typeface="Calibri" panose="020F0502020204030204" pitchFamily="34" charset="0"/>
            </a:endParaRPr>
          </a:p>
          <a:p>
            <a:pPr>
              <a:lnSpc>
                <a:spcPct val="200000"/>
              </a:lnSpc>
            </a:pPr>
            <a:r>
              <a:rPr lang="es-ES" sz="3200" b="1" dirty="0">
                <a:solidFill>
                  <a:srgbClr val="013459"/>
                </a:solidFill>
                <a:latin typeface="Calibri" panose="020F0502020204030204" pitchFamily="34" charset="0"/>
              </a:rPr>
              <a:t>24 -26 </a:t>
            </a:r>
            <a:r>
              <a:rPr lang="es-ES" sz="3200" b="1" dirty="0" err="1">
                <a:solidFill>
                  <a:srgbClr val="013459"/>
                </a:solidFill>
                <a:latin typeface="Calibri" panose="020F0502020204030204" pitchFamily="34" charset="0"/>
              </a:rPr>
              <a:t>July</a:t>
            </a:r>
            <a:r>
              <a:rPr lang="es-ES" sz="3200" b="1" dirty="0">
                <a:solidFill>
                  <a:srgbClr val="013459"/>
                </a:solidFill>
                <a:latin typeface="Calibri" panose="020F0502020204030204" pitchFamily="34" charset="0"/>
              </a:rPr>
              <a:t> 2024</a:t>
            </a:r>
          </a:p>
          <a:p>
            <a:pPr>
              <a:lnSpc>
                <a:spcPct val="107000"/>
              </a:lnSpc>
              <a:spcAft>
                <a:spcPts val="720"/>
              </a:spcAft>
            </a:pPr>
            <a:endParaRPr lang="es-ES" dirty="0">
              <a:solidFill>
                <a:srgbClr val="013459"/>
              </a:solidFill>
              <a:latin typeface="Calibri" panose="020F0502020204030204" pitchFamily="34" charset="0"/>
            </a:endParaRPr>
          </a:p>
        </p:txBody>
      </p:sp>
      <p:sp>
        <p:nvSpPr>
          <p:cNvPr id="7" name="TextBox 4">
            <a:extLst>
              <a:ext uri="{FF2B5EF4-FFF2-40B4-BE49-F238E27FC236}">
                <a16:creationId xmlns:a16="http://schemas.microsoft.com/office/drawing/2014/main" id="{6768919D-BAF1-E94B-8714-1E864A544034}"/>
              </a:ext>
            </a:extLst>
          </p:cNvPr>
          <p:cNvSpPr txBox="1"/>
          <p:nvPr/>
        </p:nvSpPr>
        <p:spPr>
          <a:xfrm>
            <a:off x="681497" y="1796839"/>
            <a:ext cx="10873960" cy="70788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a:spAutoFit/>
          </a:bodyPr>
          <a:lstStyle/>
          <a:p>
            <a:pPr algn="ctr">
              <a:defRPr sz="3600" b="1">
                <a:solidFill>
                  <a:srgbClr val="002060"/>
                </a:solidFill>
              </a:defRPr>
            </a:pPr>
            <a:r>
              <a:rPr lang="en-US" sz="4000" b="1" dirty="0">
                <a:effectLst/>
                <a:latin typeface="Calibri" panose="020F0502020204030204" pitchFamily="34" charset="0"/>
                <a:ea typeface="SimSun" panose="02010600030101010101" pitchFamily="2" charset="-122"/>
                <a:cs typeface="Arial" panose="020B0604020202020204" pitchFamily="34" charset="0"/>
              </a:rPr>
              <a:t>Creating Horizontal and Vertical </a:t>
            </a:r>
            <a:r>
              <a:rPr lang="en-US" sz="4000" b="1" dirty="0">
                <a:latin typeface="Calibri" panose="020F0502020204030204" pitchFamily="34" charset="0"/>
                <a:ea typeface="SimSun" panose="02010600030101010101" pitchFamily="2" charset="-122"/>
                <a:cs typeface="Arial" panose="020B0604020202020204" pitchFamily="34" charset="0"/>
              </a:rPr>
              <a:t>P</a:t>
            </a:r>
            <a:r>
              <a:rPr lang="en-US" sz="4000" b="1" dirty="0">
                <a:effectLst/>
                <a:latin typeface="Calibri" panose="020F0502020204030204" pitchFamily="34" charset="0"/>
                <a:ea typeface="SimSun" panose="02010600030101010101" pitchFamily="2" charset="-122"/>
                <a:cs typeface="Arial" panose="020B0604020202020204" pitchFamily="34" charset="0"/>
              </a:rPr>
              <a:t>olicy </a:t>
            </a:r>
            <a:r>
              <a:rPr lang="en-US" sz="4000" b="1" dirty="0">
                <a:latin typeface="Calibri" panose="020F0502020204030204" pitchFamily="34" charset="0"/>
                <a:ea typeface="SimSun" panose="02010600030101010101" pitchFamily="2" charset="-122"/>
                <a:cs typeface="Arial" panose="020B0604020202020204" pitchFamily="34" charset="0"/>
              </a:rPr>
              <a:t>C</a:t>
            </a:r>
            <a:r>
              <a:rPr lang="en-US" sz="4000" b="1" dirty="0">
                <a:effectLst/>
                <a:latin typeface="Calibri" panose="020F0502020204030204" pitchFamily="34" charset="0"/>
                <a:ea typeface="SimSun" panose="02010600030101010101" pitchFamily="2" charset="-122"/>
                <a:cs typeface="Arial" panose="020B0604020202020204" pitchFamily="34" charset="0"/>
              </a:rPr>
              <a:t>oherence</a:t>
            </a:r>
            <a:endParaRPr lang="es-ES" sz="4000" dirty="0">
              <a:latin typeface="Calibri" panose="020F0502020204030204" pitchFamily="34" charset="0"/>
              <a:cs typeface="Calibri" panose="020F0502020204030204" pitchFamily="34" charset="0"/>
            </a:endParaRPr>
          </a:p>
        </p:txBody>
      </p:sp>
      <p:sp>
        <p:nvSpPr>
          <p:cNvPr id="10" name="Rectangle 3">
            <a:extLst>
              <a:ext uri="{FF2B5EF4-FFF2-40B4-BE49-F238E27FC236}">
                <a16:creationId xmlns:a16="http://schemas.microsoft.com/office/drawing/2014/main" id="{31416C7E-473B-BC4D-AEC7-EDCB9EB119C4}"/>
              </a:ext>
            </a:extLst>
          </p:cNvPr>
          <p:cNvSpPr/>
          <p:nvPr/>
        </p:nvSpPr>
        <p:spPr>
          <a:xfrm>
            <a:off x="636543" y="1415052"/>
            <a:ext cx="11013219" cy="5258551"/>
          </a:xfrm>
          <a:prstGeom prst="rect">
            <a:avLst/>
          </a:prstGeom>
          <a:ln w="25400">
            <a:solidFill>
              <a:srgbClr val="537F93"/>
            </a:solidFill>
          </a:ln>
        </p:spPr>
        <p:txBody>
          <a:bodyPr lIns="45718" tIns="45718" rIns="45718" bIns="45718" anchor="ctr"/>
          <a:lstStyle/>
          <a:p>
            <a:endParaRPr dirty="0"/>
          </a:p>
        </p:txBody>
      </p:sp>
      <p:pic>
        <p:nvPicPr>
          <p:cNvPr id="2" name="Picture 1" descr="195781_332055410585_5685862_n">
            <a:extLst>
              <a:ext uri="{FF2B5EF4-FFF2-40B4-BE49-F238E27FC236}">
                <a16:creationId xmlns:a16="http://schemas.microsoft.com/office/drawing/2014/main" id="{2338E2E3-2EF1-8898-8D9C-30C8072B6E76}"/>
              </a:ext>
            </a:extLst>
          </p:cNvPr>
          <p:cNvPicPr>
            <a:picLocks/>
          </p:cNvPicPr>
          <p:nvPr/>
        </p:nvPicPr>
        <p:blipFill>
          <a:blip r:embed="rId3">
            <a:extLst>
              <a:ext uri="{28A0092B-C50C-407E-A947-70E740481C1C}">
                <a14:useLocalDpi xmlns:a14="http://schemas.microsoft.com/office/drawing/2010/main" val="0"/>
              </a:ext>
            </a:extLst>
          </a:blip>
          <a:stretch>
            <a:fillRect/>
          </a:stretch>
        </p:blipFill>
        <p:spPr>
          <a:xfrm>
            <a:off x="5120929" y="288235"/>
            <a:ext cx="1552575" cy="1023730"/>
          </a:xfrm>
          <a:prstGeom prst="rect">
            <a:avLst/>
          </a:prstGeom>
        </p:spPr>
      </p:pic>
    </p:spTree>
    <p:extLst>
      <p:ext uri="{BB962C8B-B14F-4D97-AF65-F5344CB8AC3E}">
        <p14:creationId xmlns:p14="http://schemas.microsoft.com/office/powerpoint/2010/main" val="15544890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829F4-47AD-8F20-56A0-43DA210291DD}"/>
              </a:ext>
            </a:extLst>
          </p:cNvPr>
          <p:cNvSpPr>
            <a:spLocks noGrp="1"/>
          </p:cNvSpPr>
          <p:nvPr>
            <p:ph type="title"/>
          </p:nvPr>
        </p:nvSpPr>
        <p:spPr/>
        <p:txBody>
          <a:bodyPr/>
          <a:lstStyle/>
          <a:p>
            <a:r>
              <a:rPr lang="en-US" dirty="0"/>
              <a:t>Checklist for Horizontal Policy Coherence </a:t>
            </a:r>
          </a:p>
        </p:txBody>
      </p:sp>
      <p:sp>
        <p:nvSpPr>
          <p:cNvPr id="4" name="Text Box 1010932878">
            <a:extLst>
              <a:ext uri="{FF2B5EF4-FFF2-40B4-BE49-F238E27FC236}">
                <a16:creationId xmlns:a16="http://schemas.microsoft.com/office/drawing/2014/main" id="{63B9C00B-F6F3-7F5F-509D-CFFFF0948A3F}"/>
              </a:ext>
            </a:extLst>
          </p:cNvPr>
          <p:cNvSpPr txBox="1">
            <a:spLocks noGrp="1" noChangeArrowheads="1"/>
          </p:cNvSpPr>
          <p:nvPr>
            <p:ph idx="1"/>
          </p:nvPr>
        </p:nvSpPr>
        <p:spPr bwMode="auto">
          <a:prstGeom prst="rect">
            <a:avLst/>
          </a:prstGeom>
          <a:solidFill>
            <a:sysClr val="window" lastClr="FFFFFF"/>
          </a:solidFill>
          <a:ln w="12700" cap="flat" cmpd="sng" algn="ctr">
            <a:solidFill>
              <a:srgbClr val="4472C4"/>
            </a:solidFill>
            <a:prstDash val="solid"/>
            <a:miter lim="800000"/>
            <a:headEnd/>
            <a:tailEnd/>
          </a:ln>
          <a:effectLst/>
        </p:spPr>
        <p:txBody>
          <a:bodyPr rot="0" vert="horz" wrap="square" lIns="91440" tIns="45720" rIns="91440" bIns="45720" anchor="t" anchorCtr="0">
            <a:noAutofit/>
          </a:bodyPr>
          <a:lstStyle/>
          <a:p>
            <a:pPr marL="571500" marR="0" indent="-342900">
              <a:spcBef>
                <a:spcPts val="0"/>
              </a:spcBef>
              <a:spcAft>
                <a:spcPts val="0"/>
              </a:spcAft>
              <a:buFont typeface="Wingdings" panose="05000000000000000000" pitchFamily="2" charset="2"/>
              <a:buChar char="ü"/>
              <a:tabLst>
                <a:tab pos="457200" algn="l"/>
              </a:tabLst>
            </a:pPr>
            <a:r>
              <a:rPr lang="en-US" sz="2400" dirty="0">
                <a:effectLst/>
                <a:ea typeface="Calibri" panose="020F0502020204030204" pitchFamily="34" charset="0"/>
                <a:cs typeface="Times New Roman" panose="02020603050405020304" pitchFamily="18" charset="0"/>
              </a:rPr>
              <a:t>Have Ministries, Departments, and Agencies at the national level incorporated </a:t>
            </a:r>
            <a:r>
              <a:rPr lang="en-US" sz="2400" dirty="0" err="1">
                <a:effectLst/>
                <a:ea typeface="Calibri" panose="020F0502020204030204" pitchFamily="34" charset="0"/>
                <a:cs typeface="Times New Roman" panose="02020603050405020304" pitchFamily="18" charset="0"/>
              </a:rPr>
              <a:t>DPoA</a:t>
            </a:r>
            <a:r>
              <a:rPr lang="en-US" sz="2400" dirty="0">
                <a:effectLst/>
                <a:ea typeface="Calibri" panose="020F0502020204030204" pitchFamily="34" charset="0"/>
                <a:cs typeface="Times New Roman" panose="02020603050405020304" pitchFamily="18" charset="0"/>
              </a:rPr>
              <a:t> priorities into their strategic and sectoral plans?</a:t>
            </a:r>
          </a:p>
          <a:p>
            <a:pPr marR="0" indent="0">
              <a:spcBef>
                <a:spcPts val="0"/>
              </a:spcBef>
              <a:spcAft>
                <a:spcPts val="0"/>
              </a:spcAft>
              <a:buNone/>
              <a:tabLst>
                <a:tab pos="457200" algn="l"/>
              </a:tabLst>
            </a:pPr>
            <a:endParaRPr lang="en-US" sz="2400" dirty="0">
              <a:effectLst/>
              <a:ea typeface="Times New Roman" panose="02020603050405020304" pitchFamily="18" charset="0"/>
              <a:cs typeface="Times New Roman" panose="02020603050405020304" pitchFamily="18" charset="0"/>
            </a:endParaRPr>
          </a:p>
          <a:p>
            <a:pPr marL="571500" marR="0" indent="-342900">
              <a:spcBef>
                <a:spcPts val="0"/>
              </a:spcBef>
              <a:spcAft>
                <a:spcPts val="0"/>
              </a:spcAft>
              <a:buFont typeface="Wingdings" panose="05000000000000000000" pitchFamily="2" charset="2"/>
              <a:buChar char="ü"/>
              <a:tabLst>
                <a:tab pos="457200" algn="l"/>
              </a:tabLst>
            </a:pPr>
            <a:r>
              <a:rPr lang="en-US" sz="2400" dirty="0">
                <a:effectLst/>
                <a:ea typeface="Calibri" panose="020F0502020204030204" pitchFamily="34" charset="0"/>
                <a:cs typeface="Times New Roman" panose="02020603050405020304" pitchFamily="18" charset="0"/>
              </a:rPr>
              <a:t>Has the role of the private sector, civil society organizations, bilateral and multilateral donors, and other stakeholders in supporting the implementation of </a:t>
            </a:r>
            <a:r>
              <a:rPr lang="en-US" sz="2400" dirty="0" err="1">
                <a:effectLst/>
                <a:ea typeface="Calibri" panose="020F0502020204030204" pitchFamily="34" charset="0"/>
                <a:cs typeface="Times New Roman" panose="02020603050405020304" pitchFamily="18" charset="0"/>
              </a:rPr>
              <a:t>DPoA</a:t>
            </a:r>
            <a:r>
              <a:rPr lang="en-US" sz="2400" dirty="0">
                <a:effectLst/>
                <a:ea typeface="Calibri" panose="020F0502020204030204" pitchFamily="34" charset="0"/>
                <a:cs typeface="Times New Roman" panose="02020603050405020304" pitchFamily="18" charset="0"/>
              </a:rPr>
              <a:t> been considered in the National Development Plan?</a:t>
            </a:r>
          </a:p>
          <a:p>
            <a:pPr marR="0" indent="0">
              <a:spcBef>
                <a:spcPts val="0"/>
              </a:spcBef>
              <a:spcAft>
                <a:spcPts val="0"/>
              </a:spcAft>
              <a:buNone/>
              <a:tabLst>
                <a:tab pos="457200" algn="l"/>
              </a:tabLst>
            </a:pPr>
            <a:endParaRPr lang="en-US" sz="2400" dirty="0">
              <a:effectLst/>
              <a:ea typeface="Times New Roman" panose="02020603050405020304" pitchFamily="18" charset="0"/>
              <a:cs typeface="Times New Roman" panose="02020603050405020304" pitchFamily="18" charset="0"/>
            </a:endParaRPr>
          </a:p>
          <a:p>
            <a:pPr marL="571500" marR="0" indent="-342900">
              <a:spcBef>
                <a:spcPts val="0"/>
              </a:spcBef>
              <a:spcAft>
                <a:spcPts val="0"/>
              </a:spcAft>
              <a:buFont typeface="Wingdings" panose="05000000000000000000" pitchFamily="2" charset="2"/>
              <a:buChar char="ü"/>
              <a:tabLst>
                <a:tab pos="457200" algn="l"/>
              </a:tabLst>
            </a:pPr>
            <a:r>
              <a:rPr lang="en-US" sz="2400" dirty="0">
                <a:effectLst/>
                <a:ea typeface="Calibri" panose="020F0502020204030204" pitchFamily="34" charset="0"/>
                <a:cs typeface="Times New Roman" panose="02020603050405020304" pitchFamily="18" charset="0"/>
              </a:rPr>
              <a:t>Has the role of parliament in implementing the </a:t>
            </a:r>
            <a:r>
              <a:rPr lang="en-US" sz="2400" dirty="0" err="1">
                <a:effectLst/>
                <a:ea typeface="Calibri" panose="020F0502020204030204" pitchFamily="34" charset="0"/>
                <a:cs typeface="Times New Roman" panose="02020603050405020304" pitchFamily="18" charset="0"/>
              </a:rPr>
              <a:t>DPoA</a:t>
            </a:r>
            <a:r>
              <a:rPr lang="en-US" sz="2400" dirty="0">
                <a:effectLst/>
                <a:ea typeface="Calibri" panose="020F0502020204030204" pitchFamily="34" charset="0"/>
                <a:cs typeface="Times New Roman" panose="02020603050405020304" pitchFamily="18" charset="0"/>
              </a:rPr>
              <a:t> been considered in the National Development Plan?</a:t>
            </a:r>
          </a:p>
          <a:p>
            <a:pPr marL="571500" marR="0" indent="-342900">
              <a:spcBef>
                <a:spcPts val="0"/>
              </a:spcBef>
              <a:spcAft>
                <a:spcPts val="0"/>
              </a:spcAft>
              <a:buFont typeface="Wingdings" panose="05000000000000000000" pitchFamily="2" charset="2"/>
              <a:buChar char="ü"/>
              <a:tabLst>
                <a:tab pos="457200" algn="l"/>
              </a:tabLst>
            </a:pPr>
            <a:endParaRPr lang="en-US" sz="2400" dirty="0">
              <a:effectLst/>
              <a:ea typeface="Times New Roman" panose="02020603050405020304" pitchFamily="18" charset="0"/>
              <a:cs typeface="Times New Roman" panose="02020603050405020304" pitchFamily="18" charset="0"/>
            </a:endParaRPr>
          </a:p>
          <a:p>
            <a:pPr marL="571500" marR="0" indent="-342900">
              <a:spcBef>
                <a:spcPts val="0"/>
              </a:spcBef>
              <a:spcAft>
                <a:spcPts val="0"/>
              </a:spcAft>
              <a:buFont typeface="Wingdings" panose="05000000000000000000" pitchFamily="2" charset="2"/>
              <a:buChar char="ü"/>
              <a:tabLst>
                <a:tab pos="457200" algn="l"/>
              </a:tabLst>
            </a:pPr>
            <a:endParaRPr lang="en-US" sz="2400" dirty="0">
              <a:effectLs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927296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CBA0C-C2F9-7652-4DCF-137F3BEF0817}"/>
              </a:ext>
            </a:extLst>
          </p:cNvPr>
          <p:cNvSpPr>
            <a:spLocks noGrp="1"/>
          </p:cNvSpPr>
          <p:nvPr>
            <p:ph type="title"/>
          </p:nvPr>
        </p:nvSpPr>
        <p:spPr/>
        <p:txBody>
          <a:bodyPr/>
          <a:lstStyle/>
          <a:p>
            <a:r>
              <a:rPr lang="en-US" dirty="0"/>
              <a:t>Checklist for Horizontal Policy Coherence </a:t>
            </a:r>
          </a:p>
        </p:txBody>
      </p:sp>
      <p:sp>
        <p:nvSpPr>
          <p:cNvPr id="4" name="Text Box 1010932878">
            <a:extLst>
              <a:ext uri="{FF2B5EF4-FFF2-40B4-BE49-F238E27FC236}">
                <a16:creationId xmlns:a16="http://schemas.microsoft.com/office/drawing/2014/main" id="{01133CB1-DDBE-0E45-27D1-A3252C2EB9D5}"/>
              </a:ext>
            </a:extLst>
          </p:cNvPr>
          <p:cNvSpPr txBox="1">
            <a:spLocks noGrp="1" noChangeArrowheads="1"/>
          </p:cNvSpPr>
          <p:nvPr>
            <p:ph idx="1"/>
          </p:nvPr>
        </p:nvSpPr>
        <p:spPr bwMode="auto">
          <a:xfrm>
            <a:off x="679174" y="1610139"/>
            <a:ext cx="10515600" cy="4686093"/>
          </a:xfrm>
          <a:prstGeom prst="rect">
            <a:avLst/>
          </a:prstGeom>
          <a:solidFill>
            <a:sysClr val="window" lastClr="FFFFFF"/>
          </a:solidFill>
          <a:ln w="12700" cap="flat" cmpd="sng" algn="ctr">
            <a:solidFill>
              <a:srgbClr val="4472C4"/>
            </a:solidFill>
            <a:prstDash val="solid"/>
            <a:miter lim="800000"/>
            <a:headEnd/>
            <a:tailEnd/>
          </a:ln>
          <a:effectLst/>
        </p:spPr>
        <p:txBody>
          <a:bodyPr rot="0" vert="horz" wrap="square" lIns="91440" tIns="45720" rIns="91440" bIns="45720" anchor="t" anchorCtr="0">
            <a:noAutofit/>
          </a:bodyPr>
          <a:lstStyle/>
          <a:p>
            <a:pPr indent="0">
              <a:spcBef>
                <a:spcPts val="0"/>
              </a:spcBef>
              <a:buNone/>
              <a:tabLst>
                <a:tab pos="457200" algn="l"/>
              </a:tabLst>
            </a:pPr>
            <a:endParaRPr lang="en-US" sz="2400" dirty="0">
              <a:cs typeface="Times New Roman" panose="02020603050405020304" pitchFamily="18" charset="0"/>
            </a:endParaRPr>
          </a:p>
          <a:p>
            <a:pPr marL="571500" indent="-342900">
              <a:spcBef>
                <a:spcPts val="0"/>
              </a:spcBef>
              <a:buFont typeface="Wingdings" panose="05000000000000000000" pitchFamily="2" charset="2"/>
              <a:buChar char="ü"/>
              <a:tabLst>
                <a:tab pos="457200" algn="l"/>
              </a:tabLst>
            </a:pPr>
            <a:r>
              <a:rPr lang="en-US" sz="2400" dirty="0">
                <a:cs typeface="Times New Roman" panose="02020603050405020304" pitchFamily="18" charset="0"/>
              </a:rPr>
              <a:t>How do the planned policy outputs in the National Development Plans/budgets contribute to achieving the </a:t>
            </a:r>
            <a:r>
              <a:rPr lang="en-US" sz="2400" dirty="0" err="1">
                <a:cs typeface="Times New Roman" panose="02020603050405020304" pitchFamily="18" charset="0"/>
              </a:rPr>
              <a:t>DPoA</a:t>
            </a:r>
            <a:r>
              <a:rPr lang="en-US" sz="2400" dirty="0">
                <a:cs typeface="Times New Roman" panose="02020603050405020304" pitchFamily="18" charset="0"/>
              </a:rPr>
              <a:t> priorities?</a:t>
            </a:r>
          </a:p>
          <a:p>
            <a:pPr indent="0">
              <a:spcBef>
                <a:spcPts val="0"/>
              </a:spcBef>
              <a:buNone/>
              <a:tabLst>
                <a:tab pos="457200" algn="l"/>
              </a:tabLst>
            </a:pPr>
            <a:endParaRPr lang="en-US" sz="2400" dirty="0">
              <a:cs typeface="Times New Roman" panose="02020603050405020304" pitchFamily="18" charset="0"/>
            </a:endParaRPr>
          </a:p>
          <a:p>
            <a:pPr marL="571500" indent="-342900">
              <a:spcBef>
                <a:spcPts val="0"/>
              </a:spcBef>
              <a:buFont typeface="Wingdings" panose="05000000000000000000" pitchFamily="2" charset="2"/>
              <a:buChar char="ü"/>
              <a:tabLst>
                <a:tab pos="457200" algn="l"/>
              </a:tabLst>
            </a:pPr>
            <a:endParaRPr lang="en-US" sz="2400" dirty="0">
              <a:cs typeface="Times New Roman" panose="02020603050405020304" pitchFamily="18" charset="0"/>
            </a:endParaRPr>
          </a:p>
          <a:p>
            <a:pPr marL="571500" indent="-342900">
              <a:spcBef>
                <a:spcPts val="0"/>
              </a:spcBef>
              <a:buFont typeface="Wingdings" panose="05000000000000000000" pitchFamily="2" charset="2"/>
              <a:buChar char="ü"/>
              <a:tabLst>
                <a:tab pos="457200" algn="l"/>
              </a:tabLst>
            </a:pPr>
            <a:r>
              <a:rPr lang="en-US" sz="2400" dirty="0">
                <a:cs typeface="Times New Roman" panose="02020603050405020304" pitchFamily="18" charset="0"/>
              </a:rPr>
              <a:t>Have formal mechanisms been established for inter-ministerial collaboration, and coordination on the </a:t>
            </a:r>
            <a:r>
              <a:rPr lang="en-US" sz="2400" dirty="0" err="1">
                <a:cs typeface="Times New Roman" panose="02020603050405020304" pitchFamily="18" charset="0"/>
              </a:rPr>
              <a:t>DPoA</a:t>
            </a:r>
            <a:r>
              <a:rPr lang="en-US" sz="2400" dirty="0">
                <a:cs typeface="Times New Roman" panose="02020603050405020304" pitchFamily="18" charset="0"/>
              </a:rPr>
              <a:t> priorities?</a:t>
            </a:r>
          </a:p>
          <a:p>
            <a:pPr indent="0">
              <a:spcBef>
                <a:spcPts val="0"/>
              </a:spcBef>
              <a:buNone/>
              <a:tabLst>
                <a:tab pos="457200" algn="l"/>
              </a:tabLst>
            </a:pPr>
            <a:endParaRPr lang="en-US" sz="2400" dirty="0">
              <a:cs typeface="Times New Roman" panose="02020603050405020304" pitchFamily="18" charset="0"/>
            </a:endParaRPr>
          </a:p>
          <a:p>
            <a:pPr marL="571500" indent="-342900">
              <a:spcBef>
                <a:spcPts val="0"/>
              </a:spcBef>
              <a:buFont typeface="Wingdings" panose="05000000000000000000" pitchFamily="2" charset="2"/>
              <a:buChar char="ü"/>
              <a:tabLst>
                <a:tab pos="457200" algn="l"/>
              </a:tabLst>
            </a:pPr>
            <a:r>
              <a:rPr lang="en-US" sz="2400" dirty="0">
                <a:cs typeface="Times New Roman" panose="02020603050405020304" pitchFamily="18" charset="0"/>
              </a:rPr>
              <a:t>Is the budget process used to set priorities, reconcile policy objectives, and promote policy integration?</a:t>
            </a:r>
          </a:p>
          <a:p>
            <a:pPr marL="0" marR="0" indent="0" algn="just">
              <a:spcBef>
                <a:spcPts val="600"/>
              </a:spcBef>
              <a:spcAft>
                <a:spcPts val="200"/>
              </a:spcAft>
              <a:buNone/>
            </a:pPr>
            <a:r>
              <a:rPr lang="en-US" sz="2400" dirty="0">
                <a:solidFill>
                  <a:srgbClr val="000000"/>
                </a:solidFill>
                <a:effectLst/>
                <a:latin typeface="Times New Roman" panose="02020603050405020304" pitchFamily="18" charset="0"/>
                <a:ea typeface="Calibri" panose="020F0502020204030204" pitchFamily="34" charset="0"/>
                <a:cs typeface="Gill Sans MT" panose="020B0502020104020203" pitchFamily="34" charset="0"/>
              </a:rPr>
              <a:t> </a:t>
            </a:r>
            <a:endParaRPr lang="en-US" sz="2400" dirty="0">
              <a:solidFill>
                <a:srgbClr val="000000"/>
              </a:solidFill>
              <a:effectLst/>
              <a:latin typeface="Gill Sans MT" panose="020B0502020104020203" pitchFamily="34" charset="0"/>
              <a:ea typeface="Calibri" panose="020F0502020204030204" pitchFamily="34" charset="0"/>
              <a:cs typeface="Gill Sans MT" panose="020B0502020104020203" pitchFamily="34" charset="0"/>
            </a:endParaRPr>
          </a:p>
        </p:txBody>
      </p:sp>
    </p:spTree>
    <p:extLst>
      <p:ext uri="{BB962C8B-B14F-4D97-AF65-F5344CB8AC3E}">
        <p14:creationId xmlns:p14="http://schemas.microsoft.com/office/powerpoint/2010/main" val="39455408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18C6FD-7DCB-DA94-C458-64EA0F6C146D}"/>
              </a:ext>
            </a:extLst>
          </p:cNvPr>
          <p:cNvSpPr>
            <a:spLocks noGrp="1"/>
          </p:cNvSpPr>
          <p:nvPr>
            <p:ph type="title"/>
          </p:nvPr>
        </p:nvSpPr>
        <p:spPr/>
        <p:txBody>
          <a:bodyPr/>
          <a:lstStyle/>
          <a:p>
            <a:r>
              <a:rPr lang="en-US" dirty="0"/>
              <a:t>Checklist for Vertical Policy Coherence</a:t>
            </a:r>
          </a:p>
        </p:txBody>
      </p:sp>
      <p:sp>
        <p:nvSpPr>
          <p:cNvPr id="3" name="Content Placeholder 2">
            <a:extLst>
              <a:ext uri="{FF2B5EF4-FFF2-40B4-BE49-F238E27FC236}">
                <a16:creationId xmlns:a16="http://schemas.microsoft.com/office/drawing/2014/main" id="{F1E0985A-D6C1-F59B-F70D-D438D09CFBD4}"/>
              </a:ext>
            </a:extLst>
          </p:cNvPr>
          <p:cNvSpPr>
            <a:spLocks noGrp="1"/>
          </p:cNvSpPr>
          <p:nvPr>
            <p:ph idx="1"/>
          </p:nvPr>
        </p:nvSpPr>
        <p:spPr/>
        <p:txBody>
          <a:bodyPr>
            <a:normAutofit lnSpcReduction="10000"/>
          </a:bodyPr>
          <a:lstStyle/>
          <a:p>
            <a:pPr>
              <a:buFont typeface="Wingdings" panose="05000000000000000000" pitchFamily="2" charset="2"/>
              <a:buChar char="ü"/>
            </a:pPr>
            <a:r>
              <a:rPr lang="en-US" sz="2400" dirty="0"/>
              <a:t>Has the </a:t>
            </a:r>
            <a:r>
              <a:rPr lang="en-US" sz="2400" dirty="0" err="1"/>
              <a:t>DPoA</a:t>
            </a:r>
            <a:r>
              <a:rPr lang="en-US" sz="2400" dirty="0"/>
              <a:t> priorities been mainstreamed into sub-national plans?</a:t>
            </a:r>
          </a:p>
          <a:p>
            <a:pPr marL="0" indent="0">
              <a:buNone/>
            </a:pPr>
            <a:endParaRPr lang="en-US" sz="2400" dirty="0"/>
          </a:p>
          <a:p>
            <a:pPr>
              <a:buFont typeface="Wingdings" panose="05000000000000000000" pitchFamily="2" charset="2"/>
              <a:buChar char="ü"/>
            </a:pPr>
            <a:r>
              <a:rPr lang="en-US" sz="2400" dirty="0"/>
              <a:t>Has the role of subnational and local governments, and municipalities been considered in the National Development Plan?</a:t>
            </a:r>
          </a:p>
          <a:p>
            <a:pPr marL="0" indent="0">
              <a:buNone/>
            </a:pPr>
            <a:endParaRPr lang="en-US" sz="2400" dirty="0"/>
          </a:p>
          <a:p>
            <a:pPr>
              <a:buFont typeface="Wingdings" panose="05000000000000000000" pitchFamily="2" charset="2"/>
              <a:buChar char="ü"/>
            </a:pPr>
            <a:r>
              <a:rPr lang="en-US" sz="2400" dirty="0"/>
              <a:t>Has the government involved local stakeholders in the formulation and implementation of national policies?</a:t>
            </a:r>
          </a:p>
          <a:p>
            <a:pPr marL="0" indent="0">
              <a:buNone/>
            </a:pPr>
            <a:endParaRPr lang="en-US" sz="2400" dirty="0"/>
          </a:p>
          <a:p>
            <a:pPr>
              <a:buFont typeface="Wingdings" panose="05000000000000000000" pitchFamily="2" charset="2"/>
              <a:buChar char="ü"/>
            </a:pPr>
            <a:r>
              <a:rPr lang="en-US" sz="2400" dirty="0"/>
              <a:t>Is the national government supporting local authorities to increase or combine resources and capacities to formulate effective policy responses for </a:t>
            </a:r>
            <a:r>
              <a:rPr lang="en-US" sz="2400" dirty="0" err="1"/>
              <a:t>DPoA</a:t>
            </a:r>
            <a:r>
              <a:rPr lang="en-US" sz="2400" dirty="0"/>
              <a:t> implementation?</a:t>
            </a:r>
          </a:p>
        </p:txBody>
      </p:sp>
    </p:spTree>
    <p:extLst>
      <p:ext uri="{BB962C8B-B14F-4D97-AF65-F5344CB8AC3E}">
        <p14:creationId xmlns:p14="http://schemas.microsoft.com/office/powerpoint/2010/main" val="40445563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18C6FD-7DCB-DA94-C458-64EA0F6C146D}"/>
              </a:ext>
            </a:extLst>
          </p:cNvPr>
          <p:cNvSpPr>
            <a:spLocks noGrp="1"/>
          </p:cNvSpPr>
          <p:nvPr>
            <p:ph type="title"/>
          </p:nvPr>
        </p:nvSpPr>
        <p:spPr/>
        <p:txBody>
          <a:bodyPr/>
          <a:lstStyle/>
          <a:p>
            <a:r>
              <a:rPr lang="en-US" dirty="0"/>
              <a:t>Checklist for Vertical Policy Coherence</a:t>
            </a:r>
          </a:p>
        </p:txBody>
      </p:sp>
      <p:sp>
        <p:nvSpPr>
          <p:cNvPr id="3" name="Content Placeholder 2">
            <a:extLst>
              <a:ext uri="{FF2B5EF4-FFF2-40B4-BE49-F238E27FC236}">
                <a16:creationId xmlns:a16="http://schemas.microsoft.com/office/drawing/2014/main" id="{F1E0985A-D6C1-F59B-F70D-D438D09CFBD4}"/>
              </a:ext>
            </a:extLst>
          </p:cNvPr>
          <p:cNvSpPr>
            <a:spLocks noGrp="1"/>
          </p:cNvSpPr>
          <p:nvPr>
            <p:ph idx="1"/>
          </p:nvPr>
        </p:nvSpPr>
        <p:spPr/>
        <p:txBody>
          <a:bodyPr>
            <a:normAutofit/>
          </a:bodyPr>
          <a:lstStyle/>
          <a:p>
            <a:pPr>
              <a:buFont typeface="Wingdings" panose="05000000000000000000" pitchFamily="2" charset="2"/>
              <a:buChar char="ü"/>
            </a:pPr>
            <a:r>
              <a:rPr lang="en-US" sz="2400" dirty="0"/>
              <a:t>Are implementation responsibilities of the </a:t>
            </a:r>
            <a:r>
              <a:rPr lang="en-US" sz="2400" dirty="0" err="1"/>
              <a:t>DPoA</a:t>
            </a:r>
            <a:r>
              <a:rPr lang="en-US" sz="2400" dirty="0"/>
              <a:t> priorities clearly divided among different levels of government, considering the distinct competences and comparative advantage of each level?</a:t>
            </a:r>
          </a:p>
          <a:p>
            <a:pPr marL="0" indent="0">
              <a:buNone/>
            </a:pPr>
            <a:endParaRPr lang="en-US" sz="2400" dirty="0"/>
          </a:p>
          <a:p>
            <a:pPr>
              <a:buFont typeface="Wingdings" panose="05000000000000000000" pitchFamily="2" charset="2"/>
              <a:buChar char="ü"/>
            </a:pPr>
            <a:r>
              <a:rPr lang="en-US" sz="2400" dirty="0"/>
              <a:t>What mechanisms are in place to ensure coordination and joint action of agencies from different government levels involved in international initiatives?</a:t>
            </a:r>
          </a:p>
          <a:p>
            <a:pPr marL="0" indent="0">
              <a:buNone/>
            </a:pPr>
            <a:endParaRPr lang="en-US" sz="2400" dirty="0"/>
          </a:p>
          <a:p>
            <a:pPr>
              <a:buFont typeface="Wingdings" panose="05000000000000000000" pitchFamily="2" charset="2"/>
              <a:buChar char="ü"/>
            </a:pPr>
            <a:r>
              <a:rPr lang="en-US" sz="2400" dirty="0">
                <a:solidFill>
                  <a:srgbClr val="C00000"/>
                </a:solidFill>
              </a:rPr>
              <a:t>Are there specific mechanisms to ensure effective feedback between different levels of government?</a:t>
            </a:r>
          </a:p>
          <a:p>
            <a:endParaRPr lang="en-US" dirty="0"/>
          </a:p>
        </p:txBody>
      </p:sp>
    </p:spTree>
    <p:extLst>
      <p:ext uri="{BB962C8B-B14F-4D97-AF65-F5344CB8AC3E}">
        <p14:creationId xmlns:p14="http://schemas.microsoft.com/office/powerpoint/2010/main" val="26674114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BEA8F-3EED-94AE-C6B5-9929BB1B86BE}"/>
              </a:ext>
            </a:extLst>
          </p:cNvPr>
          <p:cNvSpPr>
            <a:spLocks noGrp="1"/>
          </p:cNvSpPr>
          <p:nvPr>
            <p:ph type="title"/>
          </p:nvPr>
        </p:nvSpPr>
        <p:spPr/>
        <p:txBody>
          <a:bodyPr/>
          <a:lstStyle/>
          <a:p>
            <a:r>
              <a:rPr lang="en-US" dirty="0" err="1"/>
              <a:t>DPoA</a:t>
            </a:r>
            <a:r>
              <a:rPr lang="en-US" dirty="0"/>
              <a:t> in the Medium-Term Development Planning Process (Planning Guidelines)</a:t>
            </a:r>
          </a:p>
        </p:txBody>
      </p:sp>
      <p:pic>
        <p:nvPicPr>
          <p:cNvPr id="5" name="Content Placeholder 4">
            <a:extLst>
              <a:ext uri="{FF2B5EF4-FFF2-40B4-BE49-F238E27FC236}">
                <a16:creationId xmlns:a16="http://schemas.microsoft.com/office/drawing/2014/main" id="{65B72BD8-A364-6A54-4B74-F06A7A662909}"/>
              </a:ext>
            </a:extLst>
          </p:cNvPr>
          <p:cNvPicPr>
            <a:picLocks noGrp="1" noChangeAspect="1"/>
          </p:cNvPicPr>
          <p:nvPr>
            <p:ph idx="1"/>
          </p:nvPr>
        </p:nvPicPr>
        <p:blipFill>
          <a:blip r:embed="rId2"/>
          <a:stretch>
            <a:fillRect/>
          </a:stretch>
        </p:blipFill>
        <p:spPr>
          <a:xfrm>
            <a:off x="5089358" y="1690688"/>
            <a:ext cx="6462562" cy="5048041"/>
          </a:xfrm>
        </p:spPr>
      </p:pic>
      <p:sp>
        <p:nvSpPr>
          <p:cNvPr id="4" name="TextBox 3">
            <a:extLst>
              <a:ext uri="{FF2B5EF4-FFF2-40B4-BE49-F238E27FC236}">
                <a16:creationId xmlns:a16="http://schemas.microsoft.com/office/drawing/2014/main" id="{24F201AC-D51C-BD85-E385-BCF2FE0B5868}"/>
              </a:ext>
            </a:extLst>
          </p:cNvPr>
          <p:cNvSpPr txBox="1"/>
          <p:nvPr/>
        </p:nvSpPr>
        <p:spPr>
          <a:xfrm>
            <a:off x="475013" y="2790701"/>
            <a:ext cx="4939198" cy="3762890"/>
          </a:xfrm>
          <a:prstGeom prst="rect">
            <a:avLst/>
          </a:prstGeom>
          <a:noFill/>
        </p:spPr>
        <p:txBody>
          <a:bodyPr wrap="square">
            <a:spAutoFit/>
          </a:bodyPr>
          <a:lstStyle/>
          <a:p>
            <a:pPr marL="0" marR="0">
              <a:lnSpc>
                <a:spcPct val="107000"/>
              </a:lnSpc>
              <a:spcBef>
                <a:spcPts val="0"/>
              </a:spcBef>
              <a:spcAft>
                <a:spcPts val="800"/>
              </a:spcAft>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The </a:t>
            </a:r>
            <a:r>
              <a:rPr lang="en-US" sz="3200" kern="100" dirty="0" err="1">
                <a:effectLst/>
                <a:latin typeface="Aptos" panose="020B0004020202020204" pitchFamily="34" charset="0"/>
                <a:ea typeface="Aptos" panose="020B0004020202020204" pitchFamily="34" charset="0"/>
                <a:cs typeface="Times New Roman" panose="02020603050405020304" pitchFamily="18" charset="0"/>
              </a:rPr>
              <a:t>DPoA</a:t>
            </a:r>
            <a:r>
              <a:rPr lang="en-US" sz="3200" kern="100" dirty="0">
                <a:effectLst/>
                <a:latin typeface="Aptos" panose="020B0004020202020204" pitchFamily="34" charset="0"/>
                <a:ea typeface="Aptos" panose="020B0004020202020204" pitchFamily="34" charset="0"/>
                <a:cs typeface="Times New Roman" panose="02020603050405020304" pitchFamily="18" charset="0"/>
              </a:rPr>
              <a:t> priorities are to be considered in the preparation of the </a:t>
            </a:r>
            <a:r>
              <a:rPr lang="en-US" sz="32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Guidelines for preparing the National, Regional, Subnational, and Local Plans. </a:t>
            </a:r>
          </a:p>
        </p:txBody>
      </p:sp>
    </p:spTree>
    <p:extLst>
      <p:ext uri="{BB962C8B-B14F-4D97-AF65-F5344CB8AC3E}">
        <p14:creationId xmlns:p14="http://schemas.microsoft.com/office/powerpoint/2010/main" val="41490329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48469" y="304800"/>
            <a:ext cx="11150496" cy="1028700"/>
          </a:xfrm>
        </p:spPr>
        <p:txBody>
          <a:bodyPr>
            <a:normAutofit/>
          </a:bodyPr>
          <a:lstStyle/>
          <a:p>
            <a:r>
              <a:rPr lang="en-GB" altLang="en-US" sz="2800" b="1" dirty="0"/>
              <a:t>UNCTs Support in Horizontal and Vertical Coherence</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131826156"/>
              </p:ext>
            </p:extLst>
          </p:nvPr>
        </p:nvGraphicFramePr>
        <p:xfrm>
          <a:off x="2139636" y="1858616"/>
          <a:ext cx="7886700" cy="46945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Right Arrow 1"/>
          <p:cNvSpPr/>
          <p:nvPr/>
        </p:nvSpPr>
        <p:spPr>
          <a:xfrm>
            <a:off x="4495800" y="2286000"/>
            <a:ext cx="609600" cy="304800"/>
          </a:xfrm>
          <a:prstGeom prst="rightArrow">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10" name="Right Arrow 9"/>
          <p:cNvSpPr/>
          <p:nvPr/>
        </p:nvSpPr>
        <p:spPr>
          <a:xfrm rot="5400000">
            <a:off x="5854700" y="3124200"/>
            <a:ext cx="457200" cy="304800"/>
          </a:xfrm>
          <a:prstGeom prst="rightArrow">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13" name="Right Arrow 12"/>
          <p:cNvSpPr/>
          <p:nvPr/>
        </p:nvSpPr>
        <p:spPr>
          <a:xfrm rot="5400000">
            <a:off x="5981700" y="4838700"/>
            <a:ext cx="228600" cy="304800"/>
          </a:xfrm>
          <a:prstGeom prst="rightArrow">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14" name="Right Arrow 13"/>
          <p:cNvSpPr/>
          <p:nvPr/>
        </p:nvSpPr>
        <p:spPr>
          <a:xfrm>
            <a:off x="7162800" y="5562600"/>
            <a:ext cx="457200" cy="304800"/>
          </a:xfrm>
          <a:prstGeom prst="rightArrow">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3" name="Rectangle 2"/>
          <p:cNvSpPr/>
          <p:nvPr/>
        </p:nvSpPr>
        <p:spPr>
          <a:xfrm>
            <a:off x="4495800" y="1333500"/>
            <a:ext cx="5543550" cy="54102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Tree>
    <p:extLst>
      <p:ext uri="{BB962C8B-B14F-4D97-AF65-F5344CB8AC3E}">
        <p14:creationId xmlns:p14="http://schemas.microsoft.com/office/powerpoint/2010/main" val="13908773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914400" y="548680"/>
            <a:ext cx="10038522" cy="413220"/>
          </a:xfrm>
        </p:spPr>
        <p:txBody>
          <a:bodyPr>
            <a:normAutofit fontScale="90000"/>
          </a:bodyPr>
          <a:lstStyle/>
          <a:p>
            <a:r>
              <a:rPr kumimoji="0" lang="en-US" altLang="en-US" sz="2800" b="1" i="0" u="none" strike="noStrike" kern="1200" cap="none" spc="0" normalizeH="0" baseline="0" noProof="0" dirty="0">
                <a:ln>
                  <a:noFill/>
                </a:ln>
                <a:solidFill>
                  <a:prstClr val="black"/>
                </a:solidFill>
                <a:effectLst/>
                <a:uLnTx/>
                <a:uFillTx/>
                <a:latin typeface="Calibri Light" panose="020F0302020204030204"/>
                <a:ea typeface="+mj-ea"/>
                <a:cs typeface="+mj-cs"/>
              </a:rPr>
              <a:t>UNCTs Support in Horizontal and Vertical Coherence</a:t>
            </a:r>
            <a:endParaRPr lang="en-GB" altLang="en-US" sz="3600" b="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554683062"/>
              </p:ext>
            </p:extLst>
          </p:nvPr>
        </p:nvGraphicFramePr>
        <p:xfrm>
          <a:off x="2139636" y="1524000"/>
          <a:ext cx="7886700" cy="5029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Right Arrow 1"/>
          <p:cNvSpPr/>
          <p:nvPr/>
        </p:nvSpPr>
        <p:spPr>
          <a:xfrm>
            <a:off x="4495800" y="2276872"/>
            <a:ext cx="609600" cy="304800"/>
          </a:xfrm>
          <a:prstGeom prst="rightArrow">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10" name="Right Arrow 9"/>
          <p:cNvSpPr/>
          <p:nvPr/>
        </p:nvSpPr>
        <p:spPr>
          <a:xfrm rot="5400000">
            <a:off x="5854700" y="3124200"/>
            <a:ext cx="457200" cy="304800"/>
          </a:xfrm>
          <a:prstGeom prst="rightArrow">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13" name="Right Arrow 12"/>
          <p:cNvSpPr/>
          <p:nvPr/>
        </p:nvSpPr>
        <p:spPr>
          <a:xfrm rot="5400000">
            <a:off x="5981700" y="4838700"/>
            <a:ext cx="228600" cy="304800"/>
          </a:xfrm>
          <a:prstGeom prst="rightArrow">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14" name="Right Arrow 13"/>
          <p:cNvSpPr/>
          <p:nvPr/>
        </p:nvSpPr>
        <p:spPr>
          <a:xfrm>
            <a:off x="7162800" y="5562600"/>
            <a:ext cx="457200" cy="304800"/>
          </a:xfrm>
          <a:prstGeom prst="rightArrow">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8" name="Rectangle 7"/>
          <p:cNvSpPr/>
          <p:nvPr/>
        </p:nvSpPr>
        <p:spPr>
          <a:xfrm>
            <a:off x="4457700" y="3019426"/>
            <a:ext cx="5581650" cy="368617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Tree>
    <p:extLst>
      <p:ext uri="{BB962C8B-B14F-4D97-AF65-F5344CB8AC3E}">
        <p14:creationId xmlns:p14="http://schemas.microsoft.com/office/powerpoint/2010/main" val="18057628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1063487" y="476672"/>
            <a:ext cx="9829800" cy="485228"/>
          </a:xfrm>
        </p:spPr>
        <p:txBody>
          <a:bodyPr>
            <a:normAutofit/>
          </a:bodyPr>
          <a:lstStyle/>
          <a:p>
            <a:r>
              <a:rPr kumimoji="0" lang="en-US" altLang="en-US" sz="2800" b="1" i="0" u="none" strike="noStrike" kern="1200" cap="none" spc="0" normalizeH="0" baseline="0" noProof="0" dirty="0">
                <a:ln>
                  <a:noFill/>
                </a:ln>
                <a:solidFill>
                  <a:prstClr val="black"/>
                </a:solidFill>
                <a:effectLst/>
                <a:uLnTx/>
                <a:uFillTx/>
                <a:latin typeface="Calibri Light" panose="020F0302020204030204"/>
                <a:ea typeface="+mj-ea"/>
                <a:cs typeface="+mj-cs"/>
              </a:rPr>
              <a:t>UNCTs Support in Horizontal and Vertical Coherence</a:t>
            </a:r>
            <a:endParaRPr lang="en-GB" altLang="en-US" sz="3600" b="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257715740"/>
              </p:ext>
            </p:extLst>
          </p:nvPr>
        </p:nvGraphicFramePr>
        <p:xfrm>
          <a:off x="2139636" y="1524000"/>
          <a:ext cx="7886700" cy="5029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Right Arrow 1"/>
          <p:cNvSpPr/>
          <p:nvPr/>
        </p:nvSpPr>
        <p:spPr>
          <a:xfrm>
            <a:off x="4495800" y="2286000"/>
            <a:ext cx="609600" cy="304800"/>
          </a:xfrm>
          <a:prstGeom prst="rightArrow">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10" name="Right Arrow 9"/>
          <p:cNvSpPr/>
          <p:nvPr/>
        </p:nvSpPr>
        <p:spPr>
          <a:xfrm rot="5400000">
            <a:off x="5854700" y="3124200"/>
            <a:ext cx="457200" cy="304800"/>
          </a:xfrm>
          <a:prstGeom prst="rightArrow">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13" name="Right Arrow 12"/>
          <p:cNvSpPr/>
          <p:nvPr/>
        </p:nvSpPr>
        <p:spPr>
          <a:xfrm rot="5400000">
            <a:off x="5981700" y="4838700"/>
            <a:ext cx="228600" cy="304800"/>
          </a:xfrm>
          <a:prstGeom prst="rightArrow">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14" name="Right Arrow 13"/>
          <p:cNvSpPr/>
          <p:nvPr/>
        </p:nvSpPr>
        <p:spPr>
          <a:xfrm>
            <a:off x="7162800" y="5562600"/>
            <a:ext cx="457200" cy="304800"/>
          </a:xfrm>
          <a:prstGeom prst="rightArrow">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8" name="Rectangle 7"/>
          <p:cNvSpPr/>
          <p:nvPr/>
        </p:nvSpPr>
        <p:spPr>
          <a:xfrm>
            <a:off x="4495800" y="4862514"/>
            <a:ext cx="5543550" cy="18430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Tree>
    <p:extLst>
      <p:ext uri="{BB962C8B-B14F-4D97-AF65-F5344CB8AC3E}">
        <p14:creationId xmlns:p14="http://schemas.microsoft.com/office/powerpoint/2010/main" val="3816468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397565" y="332656"/>
            <a:ext cx="11032435" cy="629244"/>
          </a:xfrm>
        </p:spPr>
        <p:txBody>
          <a:bodyPr>
            <a:normAutofit/>
          </a:bodyPr>
          <a:lstStyle/>
          <a:p>
            <a:r>
              <a:rPr lang="en-US" altLang="en-US" sz="2500" b="1" dirty="0">
                <a:solidFill>
                  <a:prstClr val="black"/>
                </a:solidFill>
                <a:latin typeface="Calibri Light" panose="020F0302020204030204"/>
              </a:rPr>
              <a:t>UNCTs Support in Horizontal and Vertical Coherence</a:t>
            </a:r>
            <a:endParaRPr lang="en-GB" altLang="en-US" sz="2500" b="1" dirty="0">
              <a:solidFill>
                <a:prstClr val="black"/>
              </a:solidFill>
              <a:latin typeface="Calibri Light" panose="020F0302020204030204"/>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400123610"/>
              </p:ext>
            </p:extLst>
          </p:nvPr>
        </p:nvGraphicFramePr>
        <p:xfrm>
          <a:off x="2139636" y="1524000"/>
          <a:ext cx="7886700" cy="5029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Right Arrow 1"/>
          <p:cNvSpPr/>
          <p:nvPr/>
        </p:nvSpPr>
        <p:spPr>
          <a:xfrm>
            <a:off x="4495800" y="2286000"/>
            <a:ext cx="609600" cy="304800"/>
          </a:xfrm>
          <a:prstGeom prst="rightArrow">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10" name="Right Arrow 9"/>
          <p:cNvSpPr/>
          <p:nvPr/>
        </p:nvSpPr>
        <p:spPr>
          <a:xfrm rot="5400000">
            <a:off x="5854700" y="3124200"/>
            <a:ext cx="457200" cy="304800"/>
          </a:xfrm>
          <a:prstGeom prst="rightArrow">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13" name="Right Arrow 12"/>
          <p:cNvSpPr/>
          <p:nvPr/>
        </p:nvSpPr>
        <p:spPr>
          <a:xfrm rot="5400000">
            <a:off x="5943601" y="4791075"/>
            <a:ext cx="257175" cy="352425"/>
          </a:xfrm>
          <a:prstGeom prst="rightArrow">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14" name="Right Arrow 13"/>
          <p:cNvSpPr/>
          <p:nvPr/>
        </p:nvSpPr>
        <p:spPr>
          <a:xfrm>
            <a:off x="7239000" y="5562600"/>
            <a:ext cx="381000" cy="304800"/>
          </a:xfrm>
          <a:prstGeom prst="rightArrow">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8" name="Rectangle 7"/>
          <p:cNvSpPr/>
          <p:nvPr/>
        </p:nvSpPr>
        <p:spPr>
          <a:xfrm>
            <a:off x="7239000" y="4953000"/>
            <a:ext cx="2800350" cy="1752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Tree>
    <p:extLst>
      <p:ext uri="{BB962C8B-B14F-4D97-AF65-F5344CB8AC3E}">
        <p14:creationId xmlns:p14="http://schemas.microsoft.com/office/powerpoint/2010/main" val="115632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1703512" y="332656"/>
            <a:ext cx="8964488" cy="629244"/>
          </a:xfrm>
        </p:spPr>
        <p:txBody>
          <a:bodyPr>
            <a:normAutofit/>
          </a:bodyPr>
          <a:lstStyle/>
          <a:p>
            <a:r>
              <a:rPr lang="en-US" altLang="en-US" sz="2500" b="1" dirty="0">
                <a:solidFill>
                  <a:prstClr val="black"/>
                </a:solidFill>
                <a:latin typeface="Calibri Light" panose="020F0302020204030204"/>
              </a:rPr>
              <a:t>UNCTs Support in Horizontal and Vertical Coherence</a:t>
            </a:r>
            <a:endParaRPr lang="en-GB" altLang="en-US" sz="2500" b="1" dirty="0">
              <a:solidFill>
                <a:prstClr val="black"/>
              </a:solidFill>
              <a:latin typeface="Calibri Light" panose="020F0302020204030204"/>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630339197"/>
              </p:ext>
            </p:extLst>
          </p:nvPr>
        </p:nvGraphicFramePr>
        <p:xfrm>
          <a:off x="2139636" y="1524000"/>
          <a:ext cx="7886700" cy="5029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Right Arrow 1"/>
          <p:cNvSpPr/>
          <p:nvPr/>
        </p:nvSpPr>
        <p:spPr>
          <a:xfrm>
            <a:off x="4511824" y="2276872"/>
            <a:ext cx="609600" cy="304800"/>
          </a:xfrm>
          <a:prstGeom prst="rightArrow">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10" name="Right Arrow 9"/>
          <p:cNvSpPr/>
          <p:nvPr/>
        </p:nvSpPr>
        <p:spPr>
          <a:xfrm rot="5400000">
            <a:off x="5854700" y="3124200"/>
            <a:ext cx="457200" cy="304800"/>
          </a:xfrm>
          <a:prstGeom prst="rightArrow">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13" name="Right Arrow 12"/>
          <p:cNvSpPr/>
          <p:nvPr/>
        </p:nvSpPr>
        <p:spPr>
          <a:xfrm rot="5400000">
            <a:off x="5981700" y="4838700"/>
            <a:ext cx="228600" cy="304800"/>
          </a:xfrm>
          <a:prstGeom prst="rightArrow">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14" name="Right Arrow 13"/>
          <p:cNvSpPr/>
          <p:nvPr/>
        </p:nvSpPr>
        <p:spPr>
          <a:xfrm>
            <a:off x="7162800" y="5562600"/>
            <a:ext cx="457200" cy="304800"/>
          </a:xfrm>
          <a:prstGeom prst="rightArrow">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Tree>
    <p:extLst>
      <p:ext uri="{BB962C8B-B14F-4D97-AF65-F5344CB8AC3E}">
        <p14:creationId xmlns:p14="http://schemas.microsoft.com/office/powerpoint/2010/main" val="38868905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9CDB3D-70D1-4185-9A82-0C6DF56E1F95}"/>
              </a:ext>
            </a:extLst>
          </p:cNvPr>
          <p:cNvSpPr>
            <a:spLocks noGrp="1"/>
          </p:cNvSpPr>
          <p:nvPr>
            <p:ph type="title"/>
          </p:nvPr>
        </p:nvSpPr>
        <p:spPr/>
        <p:txBody>
          <a:bodyPr>
            <a:normAutofit/>
          </a:bodyPr>
          <a:lstStyle/>
          <a:p>
            <a:pPr algn="ctr">
              <a:defRPr/>
            </a:pPr>
            <a:r>
              <a:rPr lang="en-US" sz="3600" b="1" dirty="0">
                <a:solidFill>
                  <a:srgbClr val="002060"/>
                </a:solidFill>
                <a:latin typeface="Arial" panose="020B0604020202020204" pitchFamily="34" charset="0"/>
                <a:cs typeface="Arial" panose="020B0604020202020204" pitchFamily="34" charset="0"/>
              </a:rPr>
              <a:t>GUIDANCE AREA</a:t>
            </a:r>
            <a:endParaRPr lang="en-ZM" sz="3600" b="1" dirty="0">
              <a:solidFill>
                <a:srgbClr val="002060"/>
              </a:solidFill>
              <a:latin typeface="Arial" panose="020B0604020202020204" pitchFamily="34" charset="0"/>
              <a:cs typeface="Arial" panose="020B0604020202020204" pitchFamily="34" charset="0"/>
            </a:endParaRPr>
          </a:p>
        </p:txBody>
      </p:sp>
      <p:pic>
        <p:nvPicPr>
          <p:cNvPr id="33" name="Content Placeholder 32">
            <a:extLst>
              <a:ext uri="{FF2B5EF4-FFF2-40B4-BE49-F238E27FC236}">
                <a16:creationId xmlns:a16="http://schemas.microsoft.com/office/drawing/2014/main" id="{CEE959A4-F3F4-2286-9DE8-74C14576C4C3}"/>
              </a:ext>
            </a:extLst>
          </p:cNvPr>
          <p:cNvPicPr>
            <a:picLocks noGrp="1" noChangeAspect="1"/>
          </p:cNvPicPr>
          <p:nvPr>
            <p:ph idx="1"/>
          </p:nvPr>
        </p:nvPicPr>
        <p:blipFill>
          <a:blip r:embed="rId2"/>
          <a:stretch>
            <a:fillRect/>
          </a:stretch>
        </p:blipFill>
        <p:spPr>
          <a:xfrm>
            <a:off x="4991043" y="3763157"/>
            <a:ext cx="2209914" cy="476274"/>
          </a:xfrm>
          <a:prstGeom prst="rect">
            <a:avLst/>
          </a:prstGeom>
        </p:spPr>
      </p:pic>
      <p:grpSp>
        <p:nvGrpSpPr>
          <p:cNvPr id="4" name="Group 3">
            <a:extLst>
              <a:ext uri="{FF2B5EF4-FFF2-40B4-BE49-F238E27FC236}">
                <a16:creationId xmlns:a16="http://schemas.microsoft.com/office/drawing/2014/main" id="{FBBCF023-3DEF-9A75-DCE8-2A189D1B4B81}"/>
              </a:ext>
            </a:extLst>
          </p:cNvPr>
          <p:cNvGrpSpPr/>
          <p:nvPr/>
        </p:nvGrpSpPr>
        <p:grpSpPr>
          <a:xfrm>
            <a:off x="4745903" y="1356547"/>
            <a:ext cx="6772504" cy="5332287"/>
            <a:chOff x="3100117" y="0"/>
            <a:chExt cx="5020100" cy="3914775"/>
          </a:xfrm>
        </p:grpSpPr>
        <p:sp>
          <p:nvSpPr>
            <p:cNvPr id="5" name="Freeform 411">
              <a:extLst>
                <a:ext uri="{FF2B5EF4-FFF2-40B4-BE49-F238E27FC236}">
                  <a16:creationId xmlns:a16="http://schemas.microsoft.com/office/drawing/2014/main" id="{0DFF3FD8-29B3-1EC1-5783-C65E84DC15C0}"/>
                </a:ext>
              </a:extLst>
            </p:cNvPr>
            <p:cNvSpPr>
              <a:spLocks/>
            </p:cNvSpPr>
            <p:nvPr/>
          </p:nvSpPr>
          <p:spPr bwMode="auto">
            <a:xfrm>
              <a:off x="4266930" y="1529953"/>
              <a:ext cx="696516" cy="1021556"/>
            </a:xfrm>
            <a:custGeom>
              <a:avLst/>
              <a:gdLst>
                <a:gd name="T0" fmla="*/ 585 w 585"/>
                <a:gd name="T1" fmla="*/ 0 h 858"/>
                <a:gd name="T2" fmla="*/ 542 w 585"/>
                <a:gd name="T3" fmla="*/ 158 h 858"/>
                <a:gd name="T4" fmla="*/ 520 w 585"/>
                <a:gd name="T5" fmla="*/ 140 h 858"/>
                <a:gd name="T6" fmla="*/ 487 w 585"/>
                <a:gd name="T7" fmla="*/ 119 h 858"/>
                <a:gd name="T8" fmla="*/ 450 w 585"/>
                <a:gd name="T9" fmla="*/ 107 h 858"/>
                <a:gd name="T10" fmla="*/ 411 w 585"/>
                <a:gd name="T11" fmla="*/ 115 h 858"/>
                <a:gd name="T12" fmla="*/ 386 w 585"/>
                <a:gd name="T13" fmla="*/ 138 h 858"/>
                <a:gd name="T14" fmla="*/ 371 w 585"/>
                <a:gd name="T15" fmla="*/ 168 h 858"/>
                <a:gd name="T16" fmla="*/ 364 w 585"/>
                <a:gd name="T17" fmla="*/ 217 h 858"/>
                <a:gd name="T18" fmla="*/ 372 w 585"/>
                <a:gd name="T19" fmla="*/ 268 h 858"/>
                <a:gd name="T20" fmla="*/ 393 w 585"/>
                <a:gd name="T21" fmla="*/ 304 h 858"/>
                <a:gd name="T22" fmla="*/ 423 w 585"/>
                <a:gd name="T23" fmla="*/ 322 h 858"/>
                <a:gd name="T24" fmla="*/ 456 w 585"/>
                <a:gd name="T25" fmla="*/ 329 h 858"/>
                <a:gd name="T26" fmla="*/ 496 w 585"/>
                <a:gd name="T27" fmla="*/ 317 h 858"/>
                <a:gd name="T28" fmla="*/ 530 w 585"/>
                <a:gd name="T29" fmla="*/ 291 h 858"/>
                <a:gd name="T30" fmla="*/ 552 w 585"/>
                <a:gd name="T31" fmla="*/ 268 h 858"/>
                <a:gd name="T32" fmla="*/ 585 w 585"/>
                <a:gd name="T33" fmla="*/ 621 h 858"/>
                <a:gd name="T34" fmla="*/ 285 w 585"/>
                <a:gd name="T35" fmla="*/ 622 h 858"/>
                <a:gd name="T36" fmla="*/ 279 w 585"/>
                <a:gd name="T37" fmla="*/ 627 h 858"/>
                <a:gd name="T38" fmla="*/ 275 w 585"/>
                <a:gd name="T39" fmla="*/ 636 h 858"/>
                <a:gd name="T40" fmla="*/ 276 w 585"/>
                <a:gd name="T41" fmla="*/ 712 h 858"/>
                <a:gd name="T42" fmla="*/ 283 w 585"/>
                <a:gd name="T43" fmla="*/ 720 h 858"/>
                <a:gd name="T44" fmla="*/ 292 w 585"/>
                <a:gd name="T45" fmla="*/ 727 h 858"/>
                <a:gd name="T46" fmla="*/ 312 w 585"/>
                <a:gd name="T47" fmla="*/ 744 h 858"/>
                <a:gd name="T48" fmla="*/ 331 w 585"/>
                <a:gd name="T49" fmla="*/ 770 h 858"/>
                <a:gd name="T50" fmla="*/ 338 w 585"/>
                <a:gd name="T51" fmla="*/ 803 h 858"/>
                <a:gd name="T52" fmla="*/ 327 w 585"/>
                <a:gd name="T53" fmla="*/ 831 h 858"/>
                <a:gd name="T54" fmla="*/ 304 w 585"/>
                <a:gd name="T55" fmla="*/ 848 h 858"/>
                <a:gd name="T56" fmla="*/ 275 w 585"/>
                <a:gd name="T57" fmla="*/ 855 h 858"/>
                <a:gd name="T58" fmla="*/ 247 w 585"/>
                <a:gd name="T59" fmla="*/ 858 h 858"/>
                <a:gd name="T60" fmla="*/ 206 w 585"/>
                <a:gd name="T61" fmla="*/ 848 h 858"/>
                <a:gd name="T62" fmla="*/ 181 w 585"/>
                <a:gd name="T63" fmla="*/ 823 h 858"/>
                <a:gd name="T64" fmla="*/ 174 w 585"/>
                <a:gd name="T65" fmla="*/ 792 h 858"/>
                <a:gd name="T66" fmla="*/ 185 w 585"/>
                <a:gd name="T67" fmla="*/ 766 h 858"/>
                <a:gd name="T68" fmla="*/ 206 w 585"/>
                <a:gd name="T69" fmla="*/ 741 h 858"/>
                <a:gd name="T70" fmla="*/ 223 w 585"/>
                <a:gd name="T71" fmla="*/ 725 h 858"/>
                <a:gd name="T72" fmla="*/ 228 w 585"/>
                <a:gd name="T73" fmla="*/ 717 h 858"/>
                <a:gd name="T74" fmla="*/ 228 w 585"/>
                <a:gd name="T75" fmla="*/ 640 h 858"/>
                <a:gd name="T76" fmla="*/ 225 w 585"/>
                <a:gd name="T77" fmla="*/ 631 h 858"/>
                <a:gd name="T78" fmla="*/ 217 w 585"/>
                <a:gd name="T79" fmla="*/ 626 h 858"/>
                <a:gd name="T80" fmla="*/ 0 w 585"/>
                <a:gd name="T81" fmla="*/ 626 h 8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585" h="858">
                  <a:moveTo>
                    <a:pt x="0" y="0"/>
                  </a:moveTo>
                  <a:lnTo>
                    <a:pt x="585" y="0"/>
                  </a:lnTo>
                  <a:lnTo>
                    <a:pt x="585" y="158"/>
                  </a:lnTo>
                  <a:lnTo>
                    <a:pt x="542" y="158"/>
                  </a:lnTo>
                  <a:lnTo>
                    <a:pt x="533" y="151"/>
                  </a:lnTo>
                  <a:lnTo>
                    <a:pt x="520" y="140"/>
                  </a:lnTo>
                  <a:lnTo>
                    <a:pt x="504" y="128"/>
                  </a:lnTo>
                  <a:lnTo>
                    <a:pt x="487" y="119"/>
                  </a:lnTo>
                  <a:lnTo>
                    <a:pt x="469" y="111"/>
                  </a:lnTo>
                  <a:lnTo>
                    <a:pt x="450" y="107"/>
                  </a:lnTo>
                  <a:lnTo>
                    <a:pt x="429" y="109"/>
                  </a:lnTo>
                  <a:lnTo>
                    <a:pt x="411" y="115"/>
                  </a:lnTo>
                  <a:lnTo>
                    <a:pt x="395" y="127"/>
                  </a:lnTo>
                  <a:lnTo>
                    <a:pt x="386" y="138"/>
                  </a:lnTo>
                  <a:lnTo>
                    <a:pt x="377" y="151"/>
                  </a:lnTo>
                  <a:lnTo>
                    <a:pt x="371" y="168"/>
                  </a:lnTo>
                  <a:lnTo>
                    <a:pt x="365" y="190"/>
                  </a:lnTo>
                  <a:lnTo>
                    <a:pt x="364" y="217"/>
                  </a:lnTo>
                  <a:lnTo>
                    <a:pt x="365" y="245"/>
                  </a:lnTo>
                  <a:lnTo>
                    <a:pt x="372" y="268"/>
                  </a:lnTo>
                  <a:lnTo>
                    <a:pt x="381" y="288"/>
                  </a:lnTo>
                  <a:lnTo>
                    <a:pt x="393" y="304"/>
                  </a:lnTo>
                  <a:lnTo>
                    <a:pt x="407" y="314"/>
                  </a:lnTo>
                  <a:lnTo>
                    <a:pt x="423" y="322"/>
                  </a:lnTo>
                  <a:lnTo>
                    <a:pt x="439" y="327"/>
                  </a:lnTo>
                  <a:lnTo>
                    <a:pt x="456" y="329"/>
                  </a:lnTo>
                  <a:lnTo>
                    <a:pt x="477" y="325"/>
                  </a:lnTo>
                  <a:lnTo>
                    <a:pt x="496" y="317"/>
                  </a:lnTo>
                  <a:lnTo>
                    <a:pt x="515" y="305"/>
                  </a:lnTo>
                  <a:lnTo>
                    <a:pt x="530" y="291"/>
                  </a:lnTo>
                  <a:lnTo>
                    <a:pt x="543" y="279"/>
                  </a:lnTo>
                  <a:lnTo>
                    <a:pt x="552" y="268"/>
                  </a:lnTo>
                  <a:lnTo>
                    <a:pt x="585" y="268"/>
                  </a:lnTo>
                  <a:lnTo>
                    <a:pt x="585" y="621"/>
                  </a:lnTo>
                  <a:lnTo>
                    <a:pt x="291" y="621"/>
                  </a:lnTo>
                  <a:lnTo>
                    <a:pt x="285" y="622"/>
                  </a:lnTo>
                  <a:lnTo>
                    <a:pt x="282" y="623"/>
                  </a:lnTo>
                  <a:lnTo>
                    <a:pt x="279" y="627"/>
                  </a:lnTo>
                  <a:lnTo>
                    <a:pt x="276" y="631"/>
                  </a:lnTo>
                  <a:lnTo>
                    <a:pt x="275" y="636"/>
                  </a:lnTo>
                  <a:lnTo>
                    <a:pt x="275" y="707"/>
                  </a:lnTo>
                  <a:lnTo>
                    <a:pt x="276" y="712"/>
                  </a:lnTo>
                  <a:lnTo>
                    <a:pt x="279" y="716"/>
                  </a:lnTo>
                  <a:lnTo>
                    <a:pt x="283" y="720"/>
                  </a:lnTo>
                  <a:lnTo>
                    <a:pt x="285" y="721"/>
                  </a:lnTo>
                  <a:lnTo>
                    <a:pt x="292" y="727"/>
                  </a:lnTo>
                  <a:lnTo>
                    <a:pt x="301" y="733"/>
                  </a:lnTo>
                  <a:lnTo>
                    <a:pt x="312" y="744"/>
                  </a:lnTo>
                  <a:lnTo>
                    <a:pt x="322" y="755"/>
                  </a:lnTo>
                  <a:lnTo>
                    <a:pt x="331" y="770"/>
                  </a:lnTo>
                  <a:lnTo>
                    <a:pt x="336" y="786"/>
                  </a:lnTo>
                  <a:lnTo>
                    <a:pt x="338" y="803"/>
                  </a:lnTo>
                  <a:lnTo>
                    <a:pt x="334" y="818"/>
                  </a:lnTo>
                  <a:lnTo>
                    <a:pt x="327" y="831"/>
                  </a:lnTo>
                  <a:lnTo>
                    <a:pt x="317" y="841"/>
                  </a:lnTo>
                  <a:lnTo>
                    <a:pt x="304" y="848"/>
                  </a:lnTo>
                  <a:lnTo>
                    <a:pt x="289" y="852"/>
                  </a:lnTo>
                  <a:lnTo>
                    <a:pt x="275" y="855"/>
                  </a:lnTo>
                  <a:lnTo>
                    <a:pt x="261" y="858"/>
                  </a:lnTo>
                  <a:lnTo>
                    <a:pt x="247" y="858"/>
                  </a:lnTo>
                  <a:lnTo>
                    <a:pt x="225" y="855"/>
                  </a:lnTo>
                  <a:lnTo>
                    <a:pt x="206" y="848"/>
                  </a:lnTo>
                  <a:lnTo>
                    <a:pt x="191" y="837"/>
                  </a:lnTo>
                  <a:lnTo>
                    <a:pt x="181" y="823"/>
                  </a:lnTo>
                  <a:lnTo>
                    <a:pt x="175" y="808"/>
                  </a:lnTo>
                  <a:lnTo>
                    <a:pt x="174" y="792"/>
                  </a:lnTo>
                  <a:lnTo>
                    <a:pt x="178" y="779"/>
                  </a:lnTo>
                  <a:lnTo>
                    <a:pt x="185" y="766"/>
                  </a:lnTo>
                  <a:lnTo>
                    <a:pt x="194" y="753"/>
                  </a:lnTo>
                  <a:lnTo>
                    <a:pt x="206" y="741"/>
                  </a:lnTo>
                  <a:lnTo>
                    <a:pt x="215" y="732"/>
                  </a:lnTo>
                  <a:lnTo>
                    <a:pt x="223" y="725"/>
                  </a:lnTo>
                  <a:lnTo>
                    <a:pt x="225" y="721"/>
                  </a:lnTo>
                  <a:lnTo>
                    <a:pt x="228" y="717"/>
                  </a:lnTo>
                  <a:lnTo>
                    <a:pt x="228" y="714"/>
                  </a:lnTo>
                  <a:lnTo>
                    <a:pt x="228" y="640"/>
                  </a:lnTo>
                  <a:lnTo>
                    <a:pt x="228" y="635"/>
                  </a:lnTo>
                  <a:lnTo>
                    <a:pt x="225" y="631"/>
                  </a:lnTo>
                  <a:lnTo>
                    <a:pt x="223" y="628"/>
                  </a:lnTo>
                  <a:lnTo>
                    <a:pt x="217" y="626"/>
                  </a:lnTo>
                  <a:lnTo>
                    <a:pt x="213" y="626"/>
                  </a:lnTo>
                  <a:lnTo>
                    <a:pt x="0" y="626"/>
                  </a:lnTo>
                  <a:lnTo>
                    <a:pt x="0" y="0"/>
                  </a:lnTo>
                  <a:close/>
                </a:path>
              </a:pathLst>
            </a:custGeom>
            <a:solidFill>
              <a:srgbClr val="C6007E"/>
            </a:solidFill>
            <a:ln w="0">
              <a:solidFill>
                <a:srgbClr val="C6007E"/>
              </a:solidFill>
              <a:prstDash val="solid"/>
              <a:round/>
              <a:headEnd/>
              <a:tailEnd/>
            </a:ln>
          </p:spPr>
          <p:txBody>
            <a:bodyPr vert="horz" wrap="square" lIns="68580" tIns="34290" rIns="68580" bIns="34290" numCol="1" anchor="t" anchorCtr="0" compatLnSpc="1">
              <a:prstTxWarp prst="textNoShape">
                <a:avLst/>
              </a:prstTxWarp>
            </a:bodyPr>
            <a:lstStyle/>
            <a:p>
              <a:endParaRPr lang="en-US"/>
            </a:p>
          </p:txBody>
        </p:sp>
        <p:sp>
          <p:nvSpPr>
            <p:cNvPr id="6" name="Freeform 412">
              <a:extLst>
                <a:ext uri="{FF2B5EF4-FFF2-40B4-BE49-F238E27FC236}">
                  <a16:creationId xmlns:a16="http://schemas.microsoft.com/office/drawing/2014/main" id="{FA7D7597-E2A6-DCA0-B795-D52D2F9F329C}"/>
                </a:ext>
              </a:extLst>
            </p:cNvPr>
            <p:cNvSpPr>
              <a:spLocks/>
            </p:cNvSpPr>
            <p:nvPr/>
          </p:nvSpPr>
          <p:spPr bwMode="auto">
            <a:xfrm>
              <a:off x="3532314" y="1529953"/>
              <a:ext cx="698897" cy="745331"/>
            </a:xfrm>
            <a:custGeom>
              <a:avLst/>
              <a:gdLst>
                <a:gd name="T0" fmla="*/ 3 w 587"/>
                <a:gd name="T1" fmla="*/ 0 h 626"/>
                <a:gd name="T2" fmla="*/ 587 w 587"/>
                <a:gd name="T3" fmla="*/ 0 h 626"/>
                <a:gd name="T4" fmla="*/ 587 w 587"/>
                <a:gd name="T5" fmla="*/ 626 h 626"/>
                <a:gd name="T6" fmla="*/ 12 w 587"/>
                <a:gd name="T7" fmla="*/ 626 h 626"/>
                <a:gd name="T8" fmla="*/ 0 w 587"/>
                <a:gd name="T9" fmla="*/ 597 h 626"/>
                <a:gd name="T10" fmla="*/ 0 w 587"/>
                <a:gd name="T11" fmla="*/ 259 h 626"/>
                <a:gd name="T12" fmla="*/ 46 w 587"/>
                <a:gd name="T13" fmla="*/ 259 h 626"/>
                <a:gd name="T14" fmla="*/ 53 w 587"/>
                <a:gd name="T15" fmla="*/ 271 h 626"/>
                <a:gd name="T16" fmla="*/ 63 w 587"/>
                <a:gd name="T17" fmla="*/ 284 h 626"/>
                <a:gd name="T18" fmla="*/ 76 w 587"/>
                <a:gd name="T19" fmla="*/ 296 h 626"/>
                <a:gd name="T20" fmla="*/ 92 w 587"/>
                <a:gd name="T21" fmla="*/ 305 h 626"/>
                <a:gd name="T22" fmla="*/ 112 w 587"/>
                <a:gd name="T23" fmla="*/ 313 h 626"/>
                <a:gd name="T24" fmla="*/ 135 w 587"/>
                <a:gd name="T25" fmla="*/ 316 h 626"/>
                <a:gd name="T26" fmla="*/ 159 w 587"/>
                <a:gd name="T27" fmla="*/ 314 h 626"/>
                <a:gd name="T28" fmla="*/ 180 w 587"/>
                <a:gd name="T29" fmla="*/ 306 h 626"/>
                <a:gd name="T30" fmla="*/ 196 w 587"/>
                <a:gd name="T31" fmla="*/ 295 h 626"/>
                <a:gd name="T32" fmla="*/ 209 w 587"/>
                <a:gd name="T33" fmla="*/ 279 h 626"/>
                <a:gd name="T34" fmla="*/ 216 w 587"/>
                <a:gd name="T35" fmla="*/ 259 h 626"/>
                <a:gd name="T36" fmla="*/ 222 w 587"/>
                <a:gd name="T37" fmla="*/ 236 h 626"/>
                <a:gd name="T38" fmla="*/ 224 w 587"/>
                <a:gd name="T39" fmla="*/ 208 h 626"/>
                <a:gd name="T40" fmla="*/ 224 w 587"/>
                <a:gd name="T41" fmla="*/ 199 h 626"/>
                <a:gd name="T42" fmla="*/ 223 w 587"/>
                <a:gd name="T43" fmla="*/ 186 h 626"/>
                <a:gd name="T44" fmla="*/ 222 w 587"/>
                <a:gd name="T45" fmla="*/ 172 h 626"/>
                <a:gd name="T46" fmla="*/ 219 w 587"/>
                <a:gd name="T47" fmla="*/ 157 h 626"/>
                <a:gd name="T48" fmla="*/ 214 w 587"/>
                <a:gd name="T49" fmla="*/ 141 h 626"/>
                <a:gd name="T50" fmla="*/ 206 w 587"/>
                <a:gd name="T51" fmla="*/ 128 h 626"/>
                <a:gd name="T52" fmla="*/ 196 w 587"/>
                <a:gd name="T53" fmla="*/ 115 h 626"/>
                <a:gd name="T54" fmla="*/ 181 w 587"/>
                <a:gd name="T55" fmla="*/ 105 h 626"/>
                <a:gd name="T56" fmla="*/ 163 w 587"/>
                <a:gd name="T57" fmla="*/ 97 h 626"/>
                <a:gd name="T58" fmla="*/ 141 w 587"/>
                <a:gd name="T59" fmla="*/ 94 h 626"/>
                <a:gd name="T60" fmla="*/ 117 w 587"/>
                <a:gd name="T61" fmla="*/ 96 h 626"/>
                <a:gd name="T62" fmla="*/ 97 w 587"/>
                <a:gd name="T63" fmla="*/ 102 h 626"/>
                <a:gd name="T64" fmla="*/ 82 w 587"/>
                <a:gd name="T65" fmla="*/ 110 h 626"/>
                <a:gd name="T66" fmla="*/ 67 w 587"/>
                <a:gd name="T67" fmla="*/ 121 h 626"/>
                <a:gd name="T68" fmla="*/ 57 w 587"/>
                <a:gd name="T69" fmla="*/ 132 h 626"/>
                <a:gd name="T70" fmla="*/ 49 w 587"/>
                <a:gd name="T71" fmla="*/ 143 h 626"/>
                <a:gd name="T72" fmla="*/ 42 w 587"/>
                <a:gd name="T73" fmla="*/ 152 h 626"/>
                <a:gd name="T74" fmla="*/ 3 w 587"/>
                <a:gd name="T75" fmla="*/ 152 h 626"/>
                <a:gd name="T76" fmla="*/ 3 w 587"/>
                <a:gd name="T77" fmla="*/ 0 h 6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587" h="626">
                  <a:moveTo>
                    <a:pt x="3" y="0"/>
                  </a:moveTo>
                  <a:lnTo>
                    <a:pt x="587" y="0"/>
                  </a:lnTo>
                  <a:lnTo>
                    <a:pt x="587" y="626"/>
                  </a:lnTo>
                  <a:lnTo>
                    <a:pt x="12" y="626"/>
                  </a:lnTo>
                  <a:lnTo>
                    <a:pt x="0" y="597"/>
                  </a:lnTo>
                  <a:lnTo>
                    <a:pt x="0" y="259"/>
                  </a:lnTo>
                  <a:lnTo>
                    <a:pt x="46" y="259"/>
                  </a:lnTo>
                  <a:lnTo>
                    <a:pt x="53" y="271"/>
                  </a:lnTo>
                  <a:lnTo>
                    <a:pt x="63" y="284"/>
                  </a:lnTo>
                  <a:lnTo>
                    <a:pt x="76" y="296"/>
                  </a:lnTo>
                  <a:lnTo>
                    <a:pt x="92" y="305"/>
                  </a:lnTo>
                  <a:lnTo>
                    <a:pt x="112" y="313"/>
                  </a:lnTo>
                  <a:lnTo>
                    <a:pt x="135" y="316"/>
                  </a:lnTo>
                  <a:lnTo>
                    <a:pt x="159" y="314"/>
                  </a:lnTo>
                  <a:lnTo>
                    <a:pt x="180" y="306"/>
                  </a:lnTo>
                  <a:lnTo>
                    <a:pt x="196" y="295"/>
                  </a:lnTo>
                  <a:lnTo>
                    <a:pt x="209" y="279"/>
                  </a:lnTo>
                  <a:lnTo>
                    <a:pt x="216" y="259"/>
                  </a:lnTo>
                  <a:lnTo>
                    <a:pt x="222" y="236"/>
                  </a:lnTo>
                  <a:lnTo>
                    <a:pt x="224" y="208"/>
                  </a:lnTo>
                  <a:lnTo>
                    <a:pt x="224" y="199"/>
                  </a:lnTo>
                  <a:lnTo>
                    <a:pt x="223" y="186"/>
                  </a:lnTo>
                  <a:lnTo>
                    <a:pt x="222" y="172"/>
                  </a:lnTo>
                  <a:lnTo>
                    <a:pt x="219" y="157"/>
                  </a:lnTo>
                  <a:lnTo>
                    <a:pt x="214" y="141"/>
                  </a:lnTo>
                  <a:lnTo>
                    <a:pt x="206" y="128"/>
                  </a:lnTo>
                  <a:lnTo>
                    <a:pt x="196" y="115"/>
                  </a:lnTo>
                  <a:lnTo>
                    <a:pt x="181" y="105"/>
                  </a:lnTo>
                  <a:lnTo>
                    <a:pt x="163" y="97"/>
                  </a:lnTo>
                  <a:lnTo>
                    <a:pt x="141" y="94"/>
                  </a:lnTo>
                  <a:lnTo>
                    <a:pt x="117" y="96"/>
                  </a:lnTo>
                  <a:lnTo>
                    <a:pt x="97" y="102"/>
                  </a:lnTo>
                  <a:lnTo>
                    <a:pt x="82" y="110"/>
                  </a:lnTo>
                  <a:lnTo>
                    <a:pt x="67" y="121"/>
                  </a:lnTo>
                  <a:lnTo>
                    <a:pt x="57" y="132"/>
                  </a:lnTo>
                  <a:lnTo>
                    <a:pt x="49" y="143"/>
                  </a:lnTo>
                  <a:lnTo>
                    <a:pt x="42" y="152"/>
                  </a:lnTo>
                  <a:lnTo>
                    <a:pt x="3" y="152"/>
                  </a:lnTo>
                  <a:lnTo>
                    <a:pt x="3" y="0"/>
                  </a:lnTo>
                  <a:close/>
                </a:path>
              </a:pathLst>
            </a:custGeom>
            <a:solidFill>
              <a:srgbClr val="0F9ED5"/>
            </a:solidFill>
            <a:ln w="0">
              <a:solidFill>
                <a:srgbClr val="0F9ED5"/>
              </a:solidFill>
              <a:prstDash val="solid"/>
              <a:round/>
              <a:headEnd/>
              <a:tailEnd/>
            </a:ln>
          </p:spPr>
          <p:txBody>
            <a:bodyPr vert="horz" wrap="square" lIns="68580" tIns="34290" rIns="68580" bIns="34290" numCol="1" anchor="t" anchorCtr="0" compatLnSpc="1">
              <a:prstTxWarp prst="textNoShape">
                <a:avLst/>
              </a:prstTxWarp>
            </a:bodyPr>
            <a:lstStyle/>
            <a:p>
              <a:endParaRPr lang="en-US"/>
            </a:p>
          </p:txBody>
        </p:sp>
        <p:sp>
          <p:nvSpPr>
            <p:cNvPr id="7" name="Freeform 413">
              <a:extLst>
                <a:ext uri="{FF2B5EF4-FFF2-40B4-BE49-F238E27FC236}">
                  <a16:creationId xmlns:a16="http://schemas.microsoft.com/office/drawing/2014/main" id="{90BB2E1E-F148-FB5F-FCAC-093CAA72297C}"/>
                </a:ext>
              </a:extLst>
            </p:cNvPr>
            <p:cNvSpPr>
              <a:spLocks/>
            </p:cNvSpPr>
            <p:nvPr/>
          </p:nvSpPr>
          <p:spPr bwMode="auto">
            <a:xfrm>
              <a:off x="3535886" y="0"/>
              <a:ext cx="1789510" cy="988219"/>
            </a:xfrm>
            <a:custGeom>
              <a:avLst/>
              <a:gdLst>
                <a:gd name="T0" fmla="*/ 691 w 1503"/>
                <a:gd name="T1" fmla="*/ 2 h 830"/>
                <a:gd name="T2" fmla="*/ 821 w 1503"/>
                <a:gd name="T3" fmla="*/ 20 h 830"/>
                <a:gd name="T4" fmla="*/ 936 w 1503"/>
                <a:gd name="T5" fmla="*/ 55 h 830"/>
                <a:gd name="T6" fmla="*/ 1042 w 1503"/>
                <a:gd name="T7" fmla="*/ 102 h 830"/>
                <a:gd name="T8" fmla="*/ 1140 w 1503"/>
                <a:gd name="T9" fmla="*/ 162 h 830"/>
                <a:gd name="T10" fmla="*/ 1237 w 1503"/>
                <a:gd name="T11" fmla="*/ 233 h 830"/>
                <a:gd name="T12" fmla="*/ 1325 w 1503"/>
                <a:gd name="T13" fmla="*/ 310 h 830"/>
                <a:gd name="T14" fmla="*/ 1397 w 1503"/>
                <a:gd name="T15" fmla="*/ 398 h 830"/>
                <a:gd name="T16" fmla="*/ 1456 w 1503"/>
                <a:gd name="T17" fmla="*/ 496 h 830"/>
                <a:gd name="T18" fmla="*/ 1503 w 1503"/>
                <a:gd name="T19" fmla="*/ 599 h 830"/>
                <a:gd name="T20" fmla="*/ 982 w 1503"/>
                <a:gd name="T21" fmla="*/ 555 h 830"/>
                <a:gd name="T22" fmla="*/ 1003 w 1503"/>
                <a:gd name="T23" fmla="*/ 535 h 830"/>
                <a:gd name="T24" fmla="*/ 1025 w 1503"/>
                <a:gd name="T25" fmla="*/ 501 h 830"/>
                <a:gd name="T26" fmla="*/ 1036 w 1503"/>
                <a:gd name="T27" fmla="*/ 452 h 830"/>
                <a:gd name="T28" fmla="*/ 1025 w 1503"/>
                <a:gd name="T29" fmla="*/ 416 h 830"/>
                <a:gd name="T30" fmla="*/ 999 w 1503"/>
                <a:gd name="T31" fmla="*/ 391 h 830"/>
                <a:gd name="T32" fmla="*/ 962 w 1503"/>
                <a:gd name="T33" fmla="*/ 378 h 830"/>
                <a:gd name="T34" fmla="*/ 922 w 1503"/>
                <a:gd name="T35" fmla="*/ 374 h 830"/>
                <a:gd name="T36" fmla="*/ 878 w 1503"/>
                <a:gd name="T37" fmla="*/ 380 h 830"/>
                <a:gd name="T38" fmla="*/ 842 w 1503"/>
                <a:gd name="T39" fmla="*/ 400 h 830"/>
                <a:gd name="T40" fmla="*/ 820 w 1503"/>
                <a:gd name="T41" fmla="*/ 433 h 830"/>
                <a:gd name="T42" fmla="*/ 820 w 1503"/>
                <a:gd name="T43" fmla="*/ 480 h 830"/>
                <a:gd name="T44" fmla="*/ 838 w 1503"/>
                <a:gd name="T45" fmla="*/ 521 h 830"/>
                <a:gd name="T46" fmla="*/ 863 w 1503"/>
                <a:gd name="T47" fmla="*/ 547 h 830"/>
                <a:gd name="T48" fmla="*/ 872 w 1503"/>
                <a:gd name="T49" fmla="*/ 602 h 830"/>
                <a:gd name="T50" fmla="*/ 326 w 1503"/>
                <a:gd name="T51" fmla="*/ 602 h 830"/>
                <a:gd name="T52" fmla="*/ 318 w 1503"/>
                <a:gd name="T53" fmla="*/ 607 h 830"/>
                <a:gd name="T54" fmla="*/ 316 w 1503"/>
                <a:gd name="T55" fmla="*/ 616 h 830"/>
                <a:gd name="T56" fmla="*/ 314 w 1503"/>
                <a:gd name="T57" fmla="*/ 687 h 830"/>
                <a:gd name="T58" fmla="*/ 320 w 1503"/>
                <a:gd name="T59" fmla="*/ 695 h 830"/>
                <a:gd name="T60" fmla="*/ 326 w 1503"/>
                <a:gd name="T61" fmla="*/ 699 h 830"/>
                <a:gd name="T62" fmla="*/ 340 w 1503"/>
                <a:gd name="T63" fmla="*/ 706 h 830"/>
                <a:gd name="T64" fmla="*/ 360 w 1503"/>
                <a:gd name="T65" fmla="*/ 723 h 830"/>
                <a:gd name="T66" fmla="*/ 374 w 1503"/>
                <a:gd name="T67" fmla="*/ 751 h 830"/>
                <a:gd name="T68" fmla="*/ 372 w 1503"/>
                <a:gd name="T69" fmla="*/ 785 h 830"/>
                <a:gd name="T70" fmla="*/ 350 w 1503"/>
                <a:gd name="T71" fmla="*/ 811 h 830"/>
                <a:gd name="T72" fmla="*/ 310 w 1503"/>
                <a:gd name="T73" fmla="*/ 827 h 830"/>
                <a:gd name="T74" fmla="*/ 266 w 1503"/>
                <a:gd name="T75" fmla="*/ 827 h 830"/>
                <a:gd name="T76" fmla="*/ 234 w 1503"/>
                <a:gd name="T77" fmla="*/ 807 h 830"/>
                <a:gd name="T78" fmla="*/ 219 w 1503"/>
                <a:gd name="T79" fmla="*/ 777 h 830"/>
                <a:gd name="T80" fmla="*/ 220 w 1503"/>
                <a:gd name="T81" fmla="*/ 744 h 830"/>
                <a:gd name="T82" fmla="*/ 240 w 1503"/>
                <a:gd name="T83" fmla="*/ 717 h 830"/>
                <a:gd name="T84" fmla="*/ 259 w 1503"/>
                <a:gd name="T85" fmla="*/ 700 h 830"/>
                <a:gd name="T86" fmla="*/ 266 w 1503"/>
                <a:gd name="T87" fmla="*/ 692 h 830"/>
                <a:gd name="T88" fmla="*/ 266 w 1503"/>
                <a:gd name="T89" fmla="*/ 612 h 830"/>
                <a:gd name="T90" fmla="*/ 263 w 1503"/>
                <a:gd name="T91" fmla="*/ 603 h 830"/>
                <a:gd name="T92" fmla="*/ 255 w 1503"/>
                <a:gd name="T93" fmla="*/ 598 h 830"/>
                <a:gd name="T94" fmla="*/ 0 w 1503"/>
                <a:gd name="T95" fmla="*/ 598 h 830"/>
                <a:gd name="T96" fmla="*/ 68 w 1503"/>
                <a:gd name="T97" fmla="*/ 150 h 830"/>
                <a:gd name="T98" fmla="*/ 210 w 1503"/>
                <a:gd name="T99" fmla="*/ 78 h 830"/>
                <a:gd name="T100" fmla="*/ 354 w 1503"/>
                <a:gd name="T101" fmla="*/ 31 h 830"/>
                <a:gd name="T102" fmla="*/ 492 w 1503"/>
                <a:gd name="T103" fmla="*/ 6 h 830"/>
                <a:gd name="T104" fmla="*/ 621 w 1503"/>
                <a:gd name="T105" fmla="*/ 0 h 8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503" h="830">
                  <a:moveTo>
                    <a:pt x="621" y="0"/>
                  </a:moveTo>
                  <a:lnTo>
                    <a:pt x="691" y="2"/>
                  </a:lnTo>
                  <a:lnTo>
                    <a:pt x="758" y="10"/>
                  </a:lnTo>
                  <a:lnTo>
                    <a:pt x="821" y="20"/>
                  </a:lnTo>
                  <a:lnTo>
                    <a:pt x="880" y="36"/>
                  </a:lnTo>
                  <a:lnTo>
                    <a:pt x="936" y="55"/>
                  </a:lnTo>
                  <a:lnTo>
                    <a:pt x="990" y="77"/>
                  </a:lnTo>
                  <a:lnTo>
                    <a:pt x="1042" y="102"/>
                  </a:lnTo>
                  <a:lnTo>
                    <a:pt x="1092" y="130"/>
                  </a:lnTo>
                  <a:lnTo>
                    <a:pt x="1140" y="162"/>
                  </a:lnTo>
                  <a:lnTo>
                    <a:pt x="1189" y="196"/>
                  </a:lnTo>
                  <a:lnTo>
                    <a:pt x="1237" y="233"/>
                  </a:lnTo>
                  <a:lnTo>
                    <a:pt x="1284" y="273"/>
                  </a:lnTo>
                  <a:lnTo>
                    <a:pt x="1325" y="310"/>
                  </a:lnTo>
                  <a:lnTo>
                    <a:pt x="1363" y="352"/>
                  </a:lnTo>
                  <a:lnTo>
                    <a:pt x="1397" y="398"/>
                  </a:lnTo>
                  <a:lnTo>
                    <a:pt x="1428" y="446"/>
                  </a:lnTo>
                  <a:lnTo>
                    <a:pt x="1456" y="496"/>
                  </a:lnTo>
                  <a:lnTo>
                    <a:pt x="1481" y="547"/>
                  </a:lnTo>
                  <a:lnTo>
                    <a:pt x="1503" y="599"/>
                  </a:lnTo>
                  <a:lnTo>
                    <a:pt x="982" y="599"/>
                  </a:lnTo>
                  <a:lnTo>
                    <a:pt x="982" y="555"/>
                  </a:lnTo>
                  <a:lnTo>
                    <a:pt x="991" y="547"/>
                  </a:lnTo>
                  <a:lnTo>
                    <a:pt x="1003" y="535"/>
                  </a:lnTo>
                  <a:lnTo>
                    <a:pt x="1015" y="521"/>
                  </a:lnTo>
                  <a:lnTo>
                    <a:pt x="1025" y="501"/>
                  </a:lnTo>
                  <a:lnTo>
                    <a:pt x="1033" y="479"/>
                  </a:lnTo>
                  <a:lnTo>
                    <a:pt x="1036" y="452"/>
                  </a:lnTo>
                  <a:lnTo>
                    <a:pt x="1033" y="433"/>
                  </a:lnTo>
                  <a:lnTo>
                    <a:pt x="1025" y="416"/>
                  </a:lnTo>
                  <a:lnTo>
                    <a:pt x="1013" y="403"/>
                  </a:lnTo>
                  <a:lnTo>
                    <a:pt x="999" y="391"/>
                  </a:lnTo>
                  <a:lnTo>
                    <a:pt x="981" y="383"/>
                  </a:lnTo>
                  <a:lnTo>
                    <a:pt x="962" y="378"/>
                  </a:lnTo>
                  <a:lnTo>
                    <a:pt x="941" y="375"/>
                  </a:lnTo>
                  <a:lnTo>
                    <a:pt x="922" y="374"/>
                  </a:lnTo>
                  <a:lnTo>
                    <a:pt x="899" y="375"/>
                  </a:lnTo>
                  <a:lnTo>
                    <a:pt x="878" y="380"/>
                  </a:lnTo>
                  <a:lnTo>
                    <a:pt x="859" y="388"/>
                  </a:lnTo>
                  <a:lnTo>
                    <a:pt x="842" y="400"/>
                  </a:lnTo>
                  <a:lnTo>
                    <a:pt x="829" y="415"/>
                  </a:lnTo>
                  <a:lnTo>
                    <a:pt x="820" y="433"/>
                  </a:lnTo>
                  <a:lnTo>
                    <a:pt x="817" y="455"/>
                  </a:lnTo>
                  <a:lnTo>
                    <a:pt x="820" y="480"/>
                  </a:lnTo>
                  <a:lnTo>
                    <a:pt x="827" y="502"/>
                  </a:lnTo>
                  <a:lnTo>
                    <a:pt x="838" y="521"/>
                  </a:lnTo>
                  <a:lnTo>
                    <a:pt x="850" y="535"/>
                  </a:lnTo>
                  <a:lnTo>
                    <a:pt x="863" y="547"/>
                  </a:lnTo>
                  <a:lnTo>
                    <a:pt x="872" y="553"/>
                  </a:lnTo>
                  <a:lnTo>
                    <a:pt x="872" y="602"/>
                  </a:lnTo>
                  <a:lnTo>
                    <a:pt x="331" y="602"/>
                  </a:lnTo>
                  <a:lnTo>
                    <a:pt x="326" y="602"/>
                  </a:lnTo>
                  <a:lnTo>
                    <a:pt x="322" y="604"/>
                  </a:lnTo>
                  <a:lnTo>
                    <a:pt x="318" y="607"/>
                  </a:lnTo>
                  <a:lnTo>
                    <a:pt x="317" y="611"/>
                  </a:lnTo>
                  <a:lnTo>
                    <a:pt x="316" y="616"/>
                  </a:lnTo>
                  <a:lnTo>
                    <a:pt x="314" y="683"/>
                  </a:lnTo>
                  <a:lnTo>
                    <a:pt x="314" y="687"/>
                  </a:lnTo>
                  <a:lnTo>
                    <a:pt x="316" y="691"/>
                  </a:lnTo>
                  <a:lnTo>
                    <a:pt x="320" y="695"/>
                  </a:lnTo>
                  <a:lnTo>
                    <a:pt x="323" y="697"/>
                  </a:lnTo>
                  <a:lnTo>
                    <a:pt x="326" y="699"/>
                  </a:lnTo>
                  <a:lnTo>
                    <a:pt x="333" y="701"/>
                  </a:lnTo>
                  <a:lnTo>
                    <a:pt x="340" y="706"/>
                  </a:lnTo>
                  <a:lnTo>
                    <a:pt x="351" y="714"/>
                  </a:lnTo>
                  <a:lnTo>
                    <a:pt x="360" y="723"/>
                  </a:lnTo>
                  <a:lnTo>
                    <a:pt x="368" y="735"/>
                  </a:lnTo>
                  <a:lnTo>
                    <a:pt x="374" y="751"/>
                  </a:lnTo>
                  <a:lnTo>
                    <a:pt x="376" y="768"/>
                  </a:lnTo>
                  <a:lnTo>
                    <a:pt x="372" y="785"/>
                  </a:lnTo>
                  <a:lnTo>
                    <a:pt x="363" y="799"/>
                  </a:lnTo>
                  <a:lnTo>
                    <a:pt x="350" y="811"/>
                  </a:lnTo>
                  <a:lnTo>
                    <a:pt x="331" y="822"/>
                  </a:lnTo>
                  <a:lnTo>
                    <a:pt x="310" y="827"/>
                  </a:lnTo>
                  <a:lnTo>
                    <a:pt x="288" y="830"/>
                  </a:lnTo>
                  <a:lnTo>
                    <a:pt x="266" y="827"/>
                  </a:lnTo>
                  <a:lnTo>
                    <a:pt x="249" y="819"/>
                  </a:lnTo>
                  <a:lnTo>
                    <a:pt x="234" y="807"/>
                  </a:lnTo>
                  <a:lnTo>
                    <a:pt x="225" y="793"/>
                  </a:lnTo>
                  <a:lnTo>
                    <a:pt x="219" y="777"/>
                  </a:lnTo>
                  <a:lnTo>
                    <a:pt x="216" y="760"/>
                  </a:lnTo>
                  <a:lnTo>
                    <a:pt x="220" y="744"/>
                  </a:lnTo>
                  <a:lnTo>
                    <a:pt x="228" y="730"/>
                  </a:lnTo>
                  <a:lnTo>
                    <a:pt x="240" y="717"/>
                  </a:lnTo>
                  <a:lnTo>
                    <a:pt x="250" y="706"/>
                  </a:lnTo>
                  <a:lnTo>
                    <a:pt x="259" y="700"/>
                  </a:lnTo>
                  <a:lnTo>
                    <a:pt x="263" y="696"/>
                  </a:lnTo>
                  <a:lnTo>
                    <a:pt x="266" y="692"/>
                  </a:lnTo>
                  <a:lnTo>
                    <a:pt x="266" y="687"/>
                  </a:lnTo>
                  <a:lnTo>
                    <a:pt x="266" y="612"/>
                  </a:lnTo>
                  <a:lnTo>
                    <a:pt x="266" y="607"/>
                  </a:lnTo>
                  <a:lnTo>
                    <a:pt x="263" y="603"/>
                  </a:lnTo>
                  <a:lnTo>
                    <a:pt x="261" y="600"/>
                  </a:lnTo>
                  <a:lnTo>
                    <a:pt x="255" y="598"/>
                  </a:lnTo>
                  <a:lnTo>
                    <a:pt x="251" y="598"/>
                  </a:lnTo>
                  <a:lnTo>
                    <a:pt x="0" y="598"/>
                  </a:lnTo>
                  <a:lnTo>
                    <a:pt x="0" y="197"/>
                  </a:lnTo>
                  <a:lnTo>
                    <a:pt x="68" y="150"/>
                  </a:lnTo>
                  <a:lnTo>
                    <a:pt x="138" y="111"/>
                  </a:lnTo>
                  <a:lnTo>
                    <a:pt x="210" y="78"/>
                  </a:lnTo>
                  <a:lnTo>
                    <a:pt x="282" y="52"/>
                  </a:lnTo>
                  <a:lnTo>
                    <a:pt x="354" y="31"/>
                  </a:lnTo>
                  <a:lnTo>
                    <a:pt x="424" y="17"/>
                  </a:lnTo>
                  <a:lnTo>
                    <a:pt x="492" y="6"/>
                  </a:lnTo>
                  <a:lnTo>
                    <a:pt x="559" y="1"/>
                  </a:lnTo>
                  <a:lnTo>
                    <a:pt x="621" y="0"/>
                  </a:lnTo>
                  <a:close/>
                </a:path>
              </a:pathLst>
            </a:custGeom>
            <a:solidFill>
              <a:srgbClr val="FF0000"/>
            </a:solidFill>
            <a:ln w="0">
              <a:solidFill>
                <a:srgbClr val="FF0000"/>
              </a:solidFill>
              <a:prstDash val="solid"/>
              <a:round/>
              <a:headEnd/>
              <a:tailEnd/>
            </a:ln>
          </p:spPr>
          <p:txBody>
            <a:bodyPr vert="horz" wrap="square" lIns="68580" tIns="34290" rIns="68580" bIns="34290" numCol="1" anchor="t" anchorCtr="0" compatLnSpc="1">
              <a:prstTxWarp prst="textNoShape">
                <a:avLst/>
              </a:prstTxWarp>
            </a:bodyPr>
            <a:lstStyle/>
            <a:p>
              <a:endParaRPr lang="en-US"/>
            </a:p>
          </p:txBody>
        </p:sp>
        <p:sp>
          <p:nvSpPr>
            <p:cNvPr id="8" name="Freeform 414">
              <a:extLst>
                <a:ext uri="{FF2B5EF4-FFF2-40B4-BE49-F238E27FC236}">
                  <a16:creationId xmlns:a16="http://schemas.microsoft.com/office/drawing/2014/main" id="{DEFFE8C3-ABCB-57CE-AACC-6084E41C1BAA}"/>
                </a:ext>
              </a:extLst>
            </p:cNvPr>
            <p:cNvSpPr>
              <a:spLocks/>
            </p:cNvSpPr>
            <p:nvPr/>
          </p:nvSpPr>
          <p:spPr bwMode="auto">
            <a:xfrm>
              <a:off x="4266930" y="481013"/>
              <a:ext cx="959644" cy="1013222"/>
            </a:xfrm>
            <a:custGeom>
              <a:avLst/>
              <a:gdLst>
                <a:gd name="T0" fmla="*/ 314 w 806"/>
                <a:gd name="T1" fmla="*/ 0 h 851"/>
                <a:gd name="T2" fmla="*/ 335 w 806"/>
                <a:gd name="T3" fmla="*/ 1 h 851"/>
                <a:gd name="T4" fmla="*/ 361 w 806"/>
                <a:gd name="T5" fmla="*/ 9 h 851"/>
                <a:gd name="T6" fmla="*/ 382 w 806"/>
                <a:gd name="T7" fmla="*/ 24 h 851"/>
                <a:gd name="T8" fmla="*/ 391 w 806"/>
                <a:gd name="T9" fmla="*/ 48 h 851"/>
                <a:gd name="T10" fmla="*/ 382 w 806"/>
                <a:gd name="T11" fmla="*/ 88 h 851"/>
                <a:gd name="T12" fmla="*/ 364 w 806"/>
                <a:gd name="T13" fmla="*/ 115 h 851"/>
                <a:gd name="T14" fmla="*/ 347 w 806"/>
                <a:gd name="T15" fmla="*/ 130 h 851"/>
                <a:gd name="T16" fmla="*/ 342 w 806"/>
                <a:gd name="T17" fmla="*/ 135 h 851"/>
                <a:gd name="T18" fmla="*/ 338 w 806"/>
                <a:gd name="T19" fmla="*/ 144 h 851"/>
                <a:gd name="T20" fmla="*/ 339 w 806"/>
                <a:gd name="T21" fmla="*/ 215 h 851"/>
                <a:gd name="T22" fmla="*/ 344 w 806"/>
                <a:gd name="T23" fmla="*/ 223 h 851"/>
                <a:gd name="T24" fmla="*/ 352 w 806"/>
                <a:gd name="T25" fmla="*/ 225 h 851"/>
                <a:gd name="T26" fmla="*/ 581 w 806"/>
                <a:gd name="T27" fmla="*/ 494 h 851"/>
                <a:gd name="T28" fmla="*/ 584 w 806"/>
                <a:gd name="T29" fmla="*/ 503 h 851"/>
                <a:gd name="T30" fmla="*/ 590 w 806"/>
                <a:gd name="T31" fmla="*/ 508 h 851"/>
                <a:gd name="T32" fmla="*/ 662 w 806"/>
                <a:gd name="T33" fmla="*/ 509 h 851"/>
                <a:gd name="T34" fmla="*/ 670 w 806"/>
                <a:gd name="T35" fmla="*/ 507 h 851"/>
                <a:gd name="T36" fmla="*/ 685 w 806"/>
                <a:gd name="T37" fmla="*/ 492 h 851"/>
                <a:gd name="T38" fmla="*/ 711 w 806"/>
                <a:gd name="T39" fmla="*/ 469 h 851"/>
                <a:gd name="T40" fmla="*/ 740 w 806"/>
                <a:gd name="T41" fmla="*/ 453 h 851"/>
                <a:gd name="T42" fmla="*/ 771 w 806"/>
                <a:gd name="T43" fmla="*/ 454 h 851"/>
                <a:gd name="T44" fmla="*/ 797 w 806"/>
                <a:gd name="T45" fmla="*/ 479 h 851"/>
                <a:gd name="T46" fmla="*/ 806 w 806"/>
                <a:gd name="T47" fmla="*/ 524 h 851"/>
                <a:gd name="T48" fmla="*/ 803 w 806"/>
                <a:gd name="T49" fmla="*/ 559 h 851"/>
                <a:gd name="T50" fmla="*/ 789 w 806"/>
                <a:gd name="T51" fmla="*/ 588 h 851"/>
                <a:gd name="T52" fmla="*/ 766 w 806"/>
                <a:gd name="T53" fmla="*/ 605 h 851"/>
                <a:gd name="T54" fmla="*/ 734 w 806"/>
                <a:gd name="T55" fmla="*/ 605 h 851"/>
                <a:gd name="T56" fmla="*/ 706 w 806"/>
                <a:gd name="T57" fmla="*/ 589 h 851"/>
                <a:gd name="T58" fmla="*/ 683 w 806"/>
                <a:gd name="T59" fmla="*/ 568 h 851"/>
                <a:gd name="T60" fmla="*/ 673 w 806"/>
                <a:gd name="T61" fmla="*/ 556 h 851"/>
                <a:gd name="T62" fmla="*/ 665 w 806"/>
                <a:gd name="T63" fmla="*/ 554 h 851"/>
                <a:gd name="T64" fmla="*/ 596 w 806"/>
                <a:gd name="T65" fmla="*/ 555 h 851"/>
                <a:gd name="T66" fmla="*/ 588 w 806"/>
                <a:gd name="T67" fmla="*/ 560 h 851"/>
                <a:gd name="T68" fmla="*/ 585 w 806"/>
                <a:gd name="T69" fmla="*/ 570 h 851"/>
                <a:gd name="T70" fmla="*/ 0 w 806"/>
                <a:gd name="T71" fmla="*/ 851 h 851"/>
                <a:gd name="T72" fmla="*/ 274 w 806"/>
                <a:gd name="T73" fmla="*/ 228 h 851"/>
                <a:gd name="T74" fmla="*/ 282 w 806"/>
                <a:gd name="T75" fmla="*/ 224 h 851"/>
                <a:gd name="T76" fmla="*/ 288 w 806"/>
                <a:gd name="T77" fmla="*/ 217 h 851"/>
                <a:gd name="T78" fmla="*/ 288 w 806"/>
                <a:gd name="T79" fmla="*/ 141 h 851"/>
                <a:gd name="T80" fmla="*/ 287 w 806"/>
                <a:gd name="T81" fmla="*/ 134 h 851"/>
                <a:gd name="T82" fmla="*/ 280 w 806"/>
                <a:gd name="T83" fmla="*/ 128 h 851"/>
                <a:gd name="T84" fmla="*/ 270 w 806"/>
                <a:gd name="T85" fmla="*/ 122 h 851"/>
                <a:gd name="T86" fmla="*/ 250 w 806"/>
                <a:gd name="T87" fmla="*/ 102 h 851"/>
                <a:gd name="T88" fmla="*/ 234 w 806"/>
                <a:gd name="T89" fmla="*/ 71 h 851"/>
                <a:gd name="T90" fmla="*/ 236 w 806"/>
                <a:gd name="T91" fmla="*/ 35 h 851"/>
                <a:gd name="T92" fmla="*/ 253 w 806"/>
                <a:gd name="T93" fmla="*/ 13 h 851"/>
                <a:gd name="T94" fmla="*/ 280 w 806"/>
                <a:gd name="T95" fmla="*/ 3 h 851"/>
                <a:gd name="T96" fmla="*/ 308 w 806"/>
                <a:gd name="T97" fmla="*/ 0 h 8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806" h="851">
                  <a:moveTo>
                    <a:pt x="308" y="0"/>
                  </a:moveTo>
                  <a:lnTo>
                    <a:pt x="314" y="0"/>
                  </a:lnTo>
                  <a:lnTo>
                    <a:pt x="323" y="0"/>
                  </a:lnTo>
                  <a:lnTo>
                    <a:pt x="335" y="1"/>
                  </a:lnTo>
                  <a:lnTo>
                    <a:pt x="348" y="5"/>
                  </a:lnTo>
                  <a:lnTo>
                    <a:pt x="361" y="9"/>
                  </a:lnTo>
                  <a:lnTo>
                    <a:pt x="373" y="16"/>
                  </a:lnTo>
                  <a:lnTo>
                    <a:pt x="382" y="24"/>
                  </a:lnTo>
                  <a:lnTo>
                    <a:pt x="389" y="35"/>
                  </a:lnTo>
                  <a:lnTo>
                    <a:pt x="391" y="48"/>
                  </a:lnTo>
                  <a:lnTo>
                    <a:pt x="389" y="69"/>
                  </a:lnTo>
                  <a:lnTo>
                    <a:pt x="382" y="88"/>
                  </a:lnTo>
                  <a:lnTo>
                    <a:pt x="373" y="102"/>
                  </a:lnTo>
                  <a:lnTo>
                    <a:pt x="364" y="115"/>
                  </a:lnTo>
                  <a:lnTo>
                    <a:pt x="355" y="123"/>
                  </a:lnTo>
                  <a:lnTo>
                    <a:pt x="347" y="130"/>
                  </a:lnTo>
                  <a:lnTo>
                    <a:pt x="344" y="131"/>
                  </a:lnTo>
                  <a:lnTo>
                    <a:pt x="342" y="135"/>
                  </a:lnTo>
                  <a:lnTo>
                    <a:pt x="339" y="139"/>
                  </a:lnTo>
                  <a:lnTo>
                    <a:pt x="338" y="144"/>
                  </a:lnTo>
                  <a:lnTo>
                    <a:pt x="338" y="211"/>
                  </a:lnTo>
                  <a:lnTo>
                    <a:pt x="339" y="215"/>
                  </a:lnTo>
                  <a:lnTo>
                    <a:pt x="340" y="219"/>
                  </a:lnTo>
                  <a:lnTo>
                    <a:pt x="344" y="223"/>
                  </a:lnTo>
                  <a:lnTo>
                    <a:pt x="348" y="224"/>
                  </a:lnTo>
                  <a:lnTo>
                    <a:pt x="352" y="225"/>
                  </a:lnTo>
                  <a:lnTo>
                    <a:pt x="581" y="225"/>
                  </a:lnTo>
                  <a:lnTo>
                    <a:pt x="581" y="494"/>
                  </a:lnTo>
                  <a:lnTo>
                    <a:pt x="581" y="499"/>
                  </a:lnTo>
                  <a:lnTo>
                    <a:pt x="584" y="503"/>
                  </a:lnTo>
                  <a:lnTo>
                    <a:pt x="587" y="505"/>
                  </a:lnTo>
                  <a:lnTo>
                    <a:pt x="590" y="508"/>
                  </a:lnTo>
                  <a:lnTo>
                    <a:pt x="596" y="509"/>
                  </a:lnTo>
                  <a:lnTo>
                    <a:pt x="662" y="509"/>
                  </a:lnTo>
                  <a:lnTo>
                    <a:pt x="666" y="508"/>
                  </a:lnTo>
                  <a:lnTo>
                    <a:pt x="670" y="507"/>
                  </a:lnTo>
                  <a:lnTo>
                    <a:pt x="674" y="504"/>
                  </a:lnTo>
                  <a:lnTo>
                    <a:pt x="685" y="492"/>
                  </a:lnTo>
                  <a:lnTo>
                    <a:pt x="696" y="480"/>
                  </a:lnTo>
                  <a:lnTo>
                    <a:pt x="711" y="469"/>
                  </a:lnTo>
                  <a:lnTo>
                    <a:pt x="725" y="460"/>
                  </a:lnTo>
                  <a:lnTo>
                    <a:pt x="740" y="453"/>
                  </a:lnTo>
                  <a:lnTo>
                    <a:pt x="751" y="450"/>
                  </a:lnTo>
                  <a:lnTo>
                    <a:pt x="771" y="454"/>
                  </a:lnTo>
                  <a:lnTo>
                    <a:pt x="786" y="465"/>
                  </a:lnTo>
                  <a:lnTo>
                    <a:pt x="797" y="479"/>
                  </a:lnTo>
                  <a:lnTo>
                    <a:pt x="804" y="499"/>
                  </a:lnTo>
                  <a:lnTo>
                    <a:pt x="806" y="524"/>
                  </a:lnTo>
                  <a:lnTo>
                    <a:pt x="805" y="542"/>
                  </a:lnTo>
                  <a:lnTo>
                    <a:pt x="803" y="559"/>
                  </a:lnTo>
                  <a:lnTo>
                    <a:pt x="797" y="573"/>
                  </a:lnTo>
                  <a:lnTo>
                    <a:pt x="789" y="588"/>
                  </a:lnTo>
                  <a:lnTo>
                    <a:pt x="779" y="598"/>
                  </a:lnTo>
                  <a:lnTo>
                    <a:pt x="766" y="605"/>
                  </a:lnTo>
                  <a:lnTo>
                    <a:pt x="750" y="607"/>
                  </a:lnTo>
                  <a:lnTo>
                    <a:pt x="734" y="605"/>
                  </a:lnTo>
                  <a:lnTo>
                    <a:pt x="720" y="598"/>
                  </a:lnTo>
                  <a:lnTo>
                    <a:pt x="706" y="589"/>
                  </a:lnTo>
                  <a:lnTo>
                    <a:pt x="693" y="579"/>
                  </a:lnTo>
                  <a:lnTo>
                    <a:pt x="683" y="568"/>
                  </a:lnTo>
                  <a:lnTo>
                    <a:pt x="677" y="560"/>
                  </a:lnTo>
                  <a:lnTo>
                    <a:pt x="673" y="556"/>
                  </a:lnTo>
                  <a:lnTo>
                    <a:pt x="669" y="555"/>
                  </a:lnTo>
                  <a:lnTo>
                    <a:pt x="665" y="554"/>
                  </a:lnTo>
                  <a:lnTo>
                    <a:pt x="600" y="554"/>
                  </a:lnTo>
                  <a:lnTo>
                    <a:pt x="596" y="555"/>
                  </a:lnTo>
                  <a:lnTo>
                    <a:pt x="592" y="558"/>
                  </a:lnTo>
                  <a:lnTo>
                    <a:pt x="588" y="560"/>
                  </a:lnTo>
                  <a:lnTo>
                    <a:pt x="585" y="564"/>
                  </a:lnTo>
                  <a:lnTo>
                    <a:pt x="585" y="570"/>
                  </a:lnTo>
                  <a:lnTo>
                    <a:pt x="585" y="851"/>
                  </a:lnTo>
                  <a:lnTo>
                    <a:pt x="0" y="851"/>
                  </a:lnTo>
                  <a:lnTo>
                    <a:pt x="0" y="228"/>
                  </a:lnTo>
                  <a:lnTo>
                    <a:pt x="274" y="228"/>
                  </a:lnTo>
                  <a:lnTo>
                    <a:pt x="278" y="227"/>
                  </a:lnTo>
                  <a:lnTo>
                    <a:pt x="282" y="224"/>
                  </a:lnTo>
                  <a:lnTo>
                    <a:pt x="285" y="221"/>
                  </a:lnTo>
                  <a:lnTo>
                    <a:pt x="288" y="217"/>
                  </a:lnTo>
                  <a:lnTo>
                    <a:pt x="288" y="212"/>
                  </a:lnTo>
                  <a:lnTo>
                    <a:pt x="288" y="141"/>
                  </a:lnTo>
                  <a:lnTo>
                    <a:pt x="288" y="138"/>
                  </a:lnTo>
                  <a:lnTo>
                    <a:pt x="287" y="134"/>
                  </a:lnTo>
                  <a:lnTo>
                    <a:pt x="284" y="131"/>
                  </a:lnTo>
                  <a:lnTo>
                    <a:pt x="280" y="128"/>
                  </a:lnTo>
                  <a:lnTo>
                    <a:pt x="278" y="127"/>
                  </a:lnTo>
                  <a:lnTo>
                    <a:pt x="270" y="122"/>
                  </a:lnTo>
                  <a:lnTo>
                    <a:pt x="261" y="114"/>
                  </a:lnTo>
                  <a:lnTo>
                    <a:pt x="250" y="102"/>
                  </a:lnTo>
                  <a:lnTo>
                    <a:pt x="241" y="88"/>
                  </a:lnTo>
                  <a:lnTo>
                    <a:pt x="234" y="71"/>
                  </a:lnTo>
                  <a:lnTo>
                    <a:pt x="232" y="51"/>
                  </a:lnTo>
                  <a:lnTo>
                    <a:pt x="236" y="35"/>
                  </a:lnTo>
                  <a:lnTo>
                    <a:pt x="242" y="24"/>
                  </a:lnTo>
                  <a:lnTo>
                    <a:pt x="253" y="13"/>
                  </a:lnTo>
                  <a:lnTo>
                    <a:pt x="266" y="7"/>
                  </a:lnTo>
                  <a:lnTo>
                    <a:pt x="280" y="3"/>
                  </a:lnTo>
                  <a:lnTo>
                    <a:pt x="295" y="0"/>
                  </a:lnTo>
                  <a:lnTo>
                    <a:pt x="308" y="0"/>
                  </a:lnTo>
                  <a:close/>
                </a:path>
              </a:pathLst>
            </a:custGeom>
            <a:solidFill>
              <a:srgbClr val="4EA72E"/>
            </a:solidFill>
            <a:ln w="0">
              <a:solidFill>
                <a:srgbClr val="4EA72E"/>
              </a:solidFill>
              <a:prstDash val="solid"/>
              <a:round/>
              <a:headEnd/>
              <a:tailEnd/>
            </a:ln>
          </p:spPr>
          <p:txBody>
            <a:bodyPr vert="horz" wrap="square" lIns="68580" tIns="34290" rIns="68580" bIns="34290" numCol="1" anchor="t" anchorCtr="0" compatLnSpc="1">
              <a:prstTxWarp prst="textNoShape">
                <a:avLst/>
              </a:prstTxWarp>
            </a:bodyPr>
            <a:lstStyle/>
            <a:p>
              <a:endParaRPr lang="en-US"/>
            </a:p>
          </p:txBody>
        </p:sp>
        <p:sp>
          <p:nvSpPr>
            <p:cNvPr id="9" name="Freeform 415">
              <a:extLst>
                <a:ext uri="{FF2B5EF4-FFF2-40B4-BE49-F238E27FC236}">
                  <a16:creationId xmlns:a16="http://schemas.microsoft.com/office/drawing/2014/main" id="{2B7A5647-55FF-A08F-6BEE-A5EC66C8E781}"/>
                </a:ext>
              </a:extLst>
            </p:cNvPr>
            <p:cNvSpPr>
              <a:spLocks/>
            </p:cNvSpPr>
            <p:nvPr/>
          </p:nvSpPr>
          <p:spPr bwMode="auto">
            <a:xfrm>
              <a:off x="4736036" y="752475"/>
              <a:ext cx="671513" cy="1456135"/>
            </a:xfrm>
            <a:custGeom>
              <a:avLst/>
              <a:gdLst>
                <a:gd name="T0" fmla="*/ 507 w 564"/>
                <a:gd name="T1" fmla="*/ 0 h 1223"/>
                <a:gd name="T2" fmla="*/ 539 w 564"/>
                <a:gd name="T3" fmla="*/ 105 h 1223"/>
                <a:gd name="T4" fmla="*/ 559 w 564"/>
                <a:gd name="T5" fmla="*/ 201 h 1223"/>
                <a:gd name="T6" fmla="*/ 564 w 564"/>
                <a:gd name="T7" fmla="*/ 283 h 1223"/>
                <a:gd name="T8" fmla="*/ 560 w 564"/>
                <a:gd name="T9" fmla="*/ 377 h 1223"/>
                <a:gd name="T10" fmla="*/ 546 w 564"/>
                <a:gd name="T11" fmla="*/ 466 h 1223"/>
                <a:gd name="T12" fmla="*/ 521 w 564"/>
                <a:gd name="T13" fmla="*/ 559 h 1223"/>
                <a:gd name="T14" fmla="*/ 482 w 564"/>
                <a:gd name="T15" fmla="*/ 660 h 1223"/>
                <a:gd name="T16" fmla="*/ 429 w 564"/>
                <a:gd name="T17" fmla="*/ 774 h 1223"/>
                <a:gd name="T18" fmla="*/ 371 w 564"/>
                <a:gd name="T19" fmla="*/ 897 h 1223"/>
                <a:gd name="T20" fmla="*/ 308 w 564"/>
                <a:gd name="T21" fmla="*/ 1031 h 1223"/>
                <a:gd name="T22" fmla="*/ 248 w 564"/>
                <a:gd name="T23" fmla="*/ 1164 h 1223"/>
                <a:gd name="T24" fmla="*/ 221 w 564"/>
                <a:gd name="T25" fmla="*/ 906 h 1223"/>
                <a:gd name="T26" fmla="*/ 217 w 564"/>
                <a:gd name="T27" fmla="*/ 898 h 1223"/>
                <a:gd name="T28" fmla="*/ 211 w 564"/>
                <a:gd name="T29" fmla="*/ 893 h 1223"/>
                <a:gd name="T30" fmla="*/ 152 w 564"/>
                <a:gd name="T31" fmla="*/ 891 h 1223"/>
                <a:gd name="T32" fmla="*/ 144 w 564"/>
                <a:gd name="T33" fmla="*/ 894 h 1223"/>
                <a:gd name="T34" fmla="*/ 132 w 564"/>
                <a:gd name="T35" fmla="*/ 906 h 1223"/>
                <a:gd name="T36" fmla="*/ 107 w 564"/>
                <a:gd name="T37" fmla="*/ 929 h 1223"/>
                <a:gd name="T38" fmla="*/ 76 w 564"/>
                <a:gd name="T39" fmla="*/ 949 h 1223"/>
                <a:gd name="T40" fmla="*/ 43 w 564"/>
                <a:gd name="T41" fmla="*/ 949 h 1223"/>
                <a:gd name="T42" fmla="*/ 16 w 564"/>
                <a:gd name="T43" fmla="*/ 931 h 1223"/>
                <a:gd name="T44" fmla="*/ 1 w 564"/>
                <a:gd name="T45" fmla="*/ 894 h 1223"/>
                <a:gd name="T46" fmla="*/ 1 w 564"/>
                <a:gd name="T47" fmla="*/ 848 h 1223"/>
                <a:gd name="T48" fmla="*/ 12 w 564"/>
                <a:gd name="T49" fmla="*/ 814 h 1223"/>
                <a:gd name="T50" fmla="*/ 37 w 564"/>
                <a:gd name="T51" fmla="*/ 793 h 1223"/>
                <a:gd name="T52" fmla="*/ 68 w 564"/>
                <a:gd name="T53" fmla="*/ 793 h 1223"/>
                <a:gd name="T54" fmla="*/ 97 w 564"/>
                <a:gd name="T55" fmla="*/ 810 h 1223"/>
                <a:gd name="T56" fmla="*/ 123 w 564"/>
                <a:gd name="T57" fmla="*/ 830 h 1223"/>
                <a:gd name="T58" fmla="*/ 134 w 564"/>
                <a:gd name="T59" fmla="*/ 840 h 1223"/>
                <a:gd name="T60" fmla="*/ 141 w 564"/>
                <a:gd name="T61" fmla="*/ 842 h 1223"/>
                <a:gd name="T62" fmla="*/ 211 w 564"/>
                <a:gd name="T63" fmla="*/ 842 h 1223"/>
                <a:gd name="T64" fmla="*/ 217 w 564"/>
                <a:gd name="T65" fmla="*/ 835 h 1223"/>
                <a:gd name="T66" fmla="*/ 221 w 564"/>
                <a:gd name="T67" fmla="*/ 827 h 1223"/>
                <a:gd name="T68" fmla="*/ 263 w 564"/>
                <a:gd name="T69" fmla="*/ 356 h 1223"/>
                <a:gd name="T70" fmla="*/ 284 w 564"/>
                <a:gd name="T71" fmla="*/ 377 h 1223"/>
                <a:gd name="T72" fmla="*/ 316 w 564"/>
                <a:gd name="T73" fmla="*/ 399 h 1223"/>
                <a:gd name="T74" fmla="*/ 356 w 564"/>
                <a:gd name="T75" fmla="*/ 410 h 1223"/>
                <a:gd name="T76" fmla="*/ 397 w 564"/>
                <a:gd name="T77" fmla="*/ 399 h 1223"/>
                <a:gd name="T78" fmla="*/ 424 w 564"/>
                <a:gd name="T79" fmla="*/ 370 h 1223"/>
                <a:gd name="T80" fmla="*/ 440 w 564"/>
                <a:gd name="T81" fmla="*/ 324 h 1223"/>
                <a:gd name="T82" fmla="*/ 440 w 564"/>
                <a:gd name="T83" fmla="*/ 271 h 1223"/>
                <a:gd name="T84" fmla="*/ 427 w 564"/>
                <a:gd name="T85" fmla="*/ 232 h 1223"/>
                <a:gd name="T86" fmla="*/ 403 w 564"/>
                <a:gd name="T87" fmla="*/ 208 h 1223"/>
                <a:gd name="T88" fmla="*/ 374 w 564"/>
                <a:gd name="T89" fmla="*/ 195 h 1223"/>
                <a:gd name="T90" fmla="*/ 339 w 564"/>
                <a:gd name="T91" fmla="*/ 195 h 1223"/>
                <a:gd name="T92" fmla="*/ 301 w 564"/>
                <a:gd name="T93" fmla="*/ 215 h 1223"/>
                <a:gd name="T94" fmla="*/ 271 w 564"/>
                <a:gd name="T95" fmla="*/ 241 h 1223"/>
                <a:gd name="T96" fmla="*/ 216 w 564"/>
                <a:gd name="T97" fmla="*/ 251 h 1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564" h="1223">
                  <a:moveTo>
                    <a:pt x="216" y="0"/>
                  </a:moveTo>
                  <a:lnTo>
                    <a:pt x="507" y="0"/>
                  </a:lnTo>
                  <a:lnTo>
                    <a:pt x="525" y="52"/>
                  </a:lnTo>
                  <a:lnTo>
                    <a:pt x="539" y="105"/>
                  </a:lnTo>
                  <a:lnTo>
                    <a:pt x="550" y="154"/>
                  </a:lnTo>
                  <a:lnTo>
                    <a:pt x="559" y="201"/>
                  </a:lnTo>
                  <a:lnTo>
                    <a:pt x="563" y="245"/>
                  </a:lnTo>
                  <a:lnTo>
                    <a:pt x="564" y="283"/>
                  </a:lnTo>
                  <a:lnTo>
                    <a:pt x="564" y="331"/>
                  </a:lnTo>
                  <a:lnTo>
                    <a:pt x="560" y="377"/>
                  </a:lnTo>
                  <a:lnTo>
                    <a:pt x="555" y="421"/>
                  </a:lnTo>
                  <a:lnTo>
                    <a:pt x="546" y="466"/>
                  </a:lnTo>
                  <a:lnTo>
                    <a:pt x="536" y="512"/>
                  </a:lnTo>
                  <a:lnTo>
                    <a:pt x="521" y="559"/>
                  </a:lnTo>
                  <a:lnTo>
                    <a:pt x="503" y="607"/>
                  </a:lnTo>
                  <a:lnTo>
                    <a:pt x="482" y="660"/>
                  </a:lnTo>
                  <a:lnTo>
                    <a:pt x="458" y="715"/>
                  </a:lnTo>
                  <a:lnTo>
                    <a:pt x="429" y="774"/>
                  </a:lnTo>
                  <a:lnTo>
                    <a:pt x="401" y="832"/>
                  </a:lnTo>
                  <a:lnTo>
                    <a:pt x="371" y="897"/>
                  </a:lnTo>
                  <a:lnTo>
                    <a:pt x="339" y="963"/>
                  </a:lnTo>
                  <a:lnTo>
                    <a:pt x="308" y="1031"/>
                  </a:lnTo>
                  <a:lnTo>
                    <a:pt x="276" y="1098"/>
                  </a:lnTo>
                  <a:lnTo>
                    <a:pt x="248" y="1164"/>
                  </a:lnTo>
                  <a:lnTo>
                    <a:pt x="221" y="1223"/>
                  </a:lnTo>
                  <a:lnTo>
                    <a:pt x="221" y="906"/>
                  </a:lnTo>
                  <a:lnTo>
                    <a:pt x="220" y="902"/>
                  </a:lnTo>
                  <a:lnTo>
                    <a:pt x="217" y="898"/>
                  </a:lnTo>
                  <a:lnTo>
                    <a:pt x="215" y="894"/>
                  </a:lnTo>
                  <a:lnTo>
                    <a:pt x="211" y="893"/>
                  </a:lnTo>
                  <a:lnTo>
                    <a:pt x="206" y="891"/>
                  </a:lnTo>
                  <a:lnTo>
                    <a:pt x="152" y="891"/>
                  </a:lnTo>
                  <a:lnTo>
                    <a:pt x="148" y="893"/>
                  </a:lnTo>
                  <a:lnTo>
                    <a:pt x="144" y="894"/>
                  </a:lnTo>
                  <a:lnTo>
                    <a:pt x="140" y="897"/>
                  </a:lnTo>
                  <a:lnTo>
                    <a:pt x="132" y="906"/>
                  </a:lnTo>
                  <a:lnTo>
                    <a:pt x="122" y="918"/>
                  </a:lnTo>
                  <a:lnTo>
                    <a:pt x="107" y="929"/>
                  </a:lnTo>
                  <a:lnTo>
                    <a:pt x="92" y="941"/>
                  </a:lnTo>
                  <a:lnTo>
                    <a:pt x="76" y="949"/>
                  </a:lnTo>
                  <a:lnTo>
                    <a:pt x="62" y="952"/>
                  </a:lnTo>
                  <a:lnTo>
                    <a:pt x="43" y="949"/>
                  </a:lnTo>
                  <a:lnTo>
                    <a:pt x="28" y="942"/>
                  </a:lnTo>
                  <a:lnTo>
                    <a:pt x="16" y="931"/>
                  </a:lnTo>
                  <a:lnTo>
                    <a:pt x="7" y="914"/>
                  </a:lnTo>
                  <a:lnTo>
                    <a:pt x="1" y="894"/>
                  </a:lnTo>
                  <a:lnTo>
                    <a:pt x="0" y="870"/>
                  </a:lnTo>
                  <a:lnTo>
                    <a:pt x="1" y="848"/>
                  </a:lnTo>
                  <a:lnTo>
                    <a:pt x="5" y="830"/>
                  </a:lnTo>
                  <a:lnTo>
                    <a:pt x="12" y="814"/>
                  </a:lnTo>
                  <a:lnTo>
                    <a:pt x="21" y="802"/>
                  </a:lnTo>
                  <a:lnTo>
                    <a:pt x="37" y="793"/>
                  </a:lnTo>
                  <a:lnTo>
                    <a:pt x="55" y="791"/>
                  </a:lnTo>
                  <a:lnTo>
                    <a:pt x="68" y="793"/>
                  </a:lnTo>
                  <a:lnTo>
                    <a:pt x="83" y="800"/>
                  </a:lnTo>
                  <a:lnTo>
                    <a:pt x="97" y="810"/>
                  </a:lnTo>
                  <a:lnTo>
                    <a:pt x="111" y="819"/>
                  </a:lnTo>
                  <a:lnTo>
                    <a:pt x="123" y="830"/>
                  </a:lnTo>
                  <a:lnTo>
                    <a:pt x="131" y="838"/>
                  </a:lnTo>
                  <a:lnTo>
                    <a:pt x="134" y="840"/>
                  </a:lnTo>
                  <a:lnTo>
                    <a:pt x="138" y="842"/>
                  </a:lnTo>
                  <a:lnTo>
                    <a:pt x="141" y="842"/>
                  </a:lnTo>
                  <a:lnTo>
                    <a:pt x="206" y="842"/>
                  </a:lnTo>
                  <a:lnTo>
                    <a:pt x="211" y="842"/>
                  </a:lnTo>
                  <a:lnTo>
                    <a:pt x="215" y="839"/>
                  </a:lnTo>
                  <a:lnTo>
                    <a:pt x="217" y="835"/>
                  </a:lnTo>
                  <a:lnTo>
                    <a:pt x="220" y="831"/>
                  </a:lnTo>
                  <a:lnTo>
                    <a:pt x="221" y="827"/>
                  </a:lnTo>
                  <a:lnTo>
                    <a:pt x="221" y="356"/>
                  </a:lnTo>
                  <a:lnTo>
                    <a:pt x="263" y="356"/>
                  </a:lnTo>
                  <a:lnTo>
                    <a:pt x="272" y="365"/>
                  </a:lnTo>
                  <a:lnTo>
                    <a:pt x="284" y="377"/>
                  </a:lnTo>
                  <a:lnTo>
                    <a:pt x="299" y="389"/>
                  </a:lnTo>
                  <a:lnTo>
                    <a:pt x="316" y="399"/>
                  </a:lnTo>
                  <a:lnTo>
                    <a:pt x="335" y="407"/>
                  </a:lnTo>
                  <a:lnTo>
                    <a:pt x="356" y="410"/>
                  </a:lnTo>
                  <a:lnTo>
                    <a:pt x="377" y="407"/>
                  </a:lnTo>
                  <a:lnTo>
                    <a:pt x="397" y="399"/>
                  </a:lnTo>
                  <a:lnTo>
                    <a:pt x="412" y="387"/>
                  </a:lnTo>
                  <a:lnTo>
                    <a:pt x="424" y="370"/>
                  </a:lnTo>
                  <a:lnTo>
                    <a:pt x="435" y="349"/>
                  </a:lnTo>
                  <a:lnTo>
                    <a:pt x="440" y="324"/>
                  </a:lnTo>
                  <a:lnTo>
                    <a:pt x="443" y="296"/>
                  </a:lnTo>
                  <a:lnTo>
                    <a:pt x="440" y="271"/>
                  </a:lnTo>
                  <a:lnTo>
                    <a:pt x="435" y="250"/>
                  </a:lnTo>
                  <a:lnTo>
                    <a:pt x="427" y="232"/>
                  </a:lnTo>
                  <a:lnTo>
                    <a:pt x="416" y="218"/>
                  </a:lnTo>
                  <a:lnTo>
                    <a:pt x="403" y="208"/>
                  </a:lnTo>
                  <a:lnTo>
                    <a:pt x="389" y="200"/>
                  </a:lnTo>
                  <a:lnTo>
                    <a:pt x="374" y="195"/>
                  </a:lnTo>
                  <a:lnTo>
                    <a:pt x="359" y="194"/>
                  </a:lnTo>
                  <a:lnTo>
                    <a:pt x="339" y="195"/>
                  </a:lnTo>
                  <a:lnTo>
                    <a:pt x="320" y="204"/>
                  </a:lnTo>
                  <a:lnTo>
                    <a:pt x="301" y="215"/>
                  </a:lnTo>
                  <a:lnTo>
                    <a:pt x="285" y="229"/>
                  </a:lnTo>
                  <a:lnTo>
                    <a:pt x="271" y="241"/>
                  </a:lnTo>
                  <a:lnTo>
                    <a:pt x="262" y="251"/>
                  </a:lnTo>
                  <a:lnTo>
                    <a:pt x="216" y="251"/>
                  </a:lnTo>
                  <a:lnTo>
                    <a:pt x="216" y="0"/>
                  </a:lnTo>
                  <a:close/>
                </a:path>
              </a:pathLst>
            </a:custGeom>
            <a:solidFill>
              <a:srgbClr val="156082"/>
            </a:solidFill>
            <a:ln w="0">
              <a:solidFill>
                <a:srgbClr val="156082"/>
              </a:solidFill>
              <a:prstDash val="solid"/>
              <a:round/>
              <a:headEnd/>
              <a:tailEnd/>
            </a:ln>
          </p:spPr>
          <p:txBody>
            <a:bodyPr vert="horz" wrap="square" lIns="68580" tIns="34290" rIns="68580" bIns="34290" numCol="1" anchor="t" anchorCtr="0" compatLnSpc="1">
              <a:prstTxWarp prst="textNoShape">
                <a:avLst/>
              </a:prstTxWarp>
            </a:bodyPr>
            <a:lstStyle/>
            <a:p>
              <a:endParaRPr lang="en-US"/>
            </a:p>
          </p:txBody>
        </p:sp>
        <p:sp>
          <p:nvSpPr>
            <p:cNvPr id="10" name="Freeform 416">
              <a:extLst>
                <a:ext uri="{FF2B5EF4-FFF2-40B4-BE49-F238E27FC236}">
                  <a16:creationId xmlns:a16="http://schemas.microsoft.com/office/drawing/2014/main" id="{AA99F1CA-19E4-F4D8-40DB-8D4580E45651}"/>
                </a:ext>
              </a:extLst>
            </p:cNvPr>
            <p:cNvSpPr>
              <a:spLocks/>
            </p:cNvSpPr>
            <p:nvPr/>
          </p:nvSpPr>
          <p:spPr bwMode="auto">
            <a:xfrm>
              <a:off x="3560888" y="2305050"/>
              <a:ext cx="1395413" cy="576263"/>
            </a:xfrm>
            <a:custGeom>
              <a:avLst/>
              <a:gdLst>
                <a:gd name="T0" fmla="*/ 1172 w 1172"/>
                <a:gd name="T1" fmla="*/ 0 h 484"/>
                <a:gd name="T2" fmla="*/ 1152 w 1172"/>
                <a:gd name="T3" fmla="*/ 43 h 484"/>
                <a:gd name="T4" fmla="*/ 1142 w 1172"/>
                <a:gd name="T5" fmla="*/ 69 h 484"/>
                <a:gd name="T6" fmla="*/ 1132 w 1172"/>
                <a:gd name="T7" fmla="*/ 114 h 484"/>
                <a:gd name="T8" fmla="*/ 1128 w 1172"/>
                <a:gd name="T9" fmla="*/ 172 h 484"/>
                <a:gd name="T10" fmla="*/ 1126 w 1172"/>
                <a:gd name="T11" fmla="*/ 238 h 484"/>
                <a:gd name="T12" fmla="*/ 1118 w 1172"/>
                <a:gd name="T13" fmla="*/ 299 h 484"/>
                <a:gd name="T14" fmla="*/ 1096 w 1172"/>
                <a:gd name="T15" fmla="*/ 351 h 484"/>
                <a:gd name="T16" fmla="*/ 1062 w 1172"/>
                <a:gd name="T17" fmla="*/ 404 h 484"/>
                <a:gd name="T18" fmla="*/ 1019 w 1172"/>
                <a:gd name="T19" fmla="*/ 451 h 484"/>
                <a:gd name="T20" fmla="*/ 971 w 1172"/>
                <a:gd name="T21" fmla="*/ 479 h 484"/>
                <a:gd name="T22" fmla="*/ 928 w 1172"/>
                <a:gd name="T23" fmla="*/ 484 h 484"/>
                <a:gd name="T24" fmla="*/ 864 w 1172"/>
                <a:gd name="T25" fmla="*/ 484 h 484"/>
                <a:gd name="T26" fmla="*/ 774 w 1172"/>
                <a:gd name="T27" fmla="*/ 484 h 484"/>
                <a:gd name="T28" fmla="*/ 665 w 1172"/>
                <a:gd name="T29" fmla="*/ 484 h 484"/>
                <a:gd name="T30" fmla="*/ 487 w 1172"/>
                <a:gd name="T31" fmla="*/ 484 h 484"/>
                <a:gd name="T32" fmla="*/ 371 w 1172"/>
                <a:gd name="T33" fmla="*/ 484 h 484"/>
                <a:gd name="T34" fmla="*/ 270 w 1172"/>
                <a:gd name="T35" fmla="*/ 484 h 484"/>
                <a:gd name="T36" fmla="*/ 213 w 1172"/>
                <a:gd name="T37" fmla="*/ 483 h 484"/>
                <a:gd name="T38" fmla="*/ 183 w 1172"/>
                <a:gd name="T39" fmla="*/ 474 h 484"/>
                <a:gd name="T40" fmla="*/ 149 w 1172"/>
                <a:gd name="T41" fmla="*/ 454 h 484"/>
                <a:gd name="T42" fmla="*/ 114 w 1172"/>
                <a:gd name="T43" fmla="*/ 423 h 484"/>
                <a:gd name="T44" fmla="*/ 81 w 1172"/>
                <a:gd name="T45" fmla="*/ 377 h 484"/>
                <a:gd name="T46" fmla="*/ 55 w 1172"/>
                <a:gd name="T47" fmla="*/ 315 h 484"/>
                <a:gd name="T48" fmla="*/ 38 w 1172"/>
                <a:gd name="T49" fmla="*/ 237 h 484"/>
                <a:gd name="T50" fmla="*/ 34 w 1172"/>
                <a:gd name="T51" fmla="*/ 140 h 484"/>
                <a:gd name="T52" fmla="*/ 29 w 1172"/>
                <a:gd name="T53" fmla="*/ 95 h 484"/>
                <a:gd name="T54" fmla="*/ 12 w 1172"/>
                <a:gd name="T55" fmla="*/ 36 h 484"/>
                <a:gd name="T56" fmla="*/ 791 w 1172"/>
                <a:gd name="T57" fmla="*/ 4 h 484"/>
                <a:gd name="T58" fmla="*/ 783 w 1172"/>
                <a:gd name="T59" fmla="*/ 64 h 484"/>
                <a:gd name="T60" fmla="*/ 759 w 1172"/>
                <a:gd name="T61" fmla="*/ 89 h 484"/>
                <a:gd name="T62" fmla="*/ 741 w 1172"/>
                <a:gd name="T63" fmla="*/ 121 h 484"/>
                <a:gd name="T64" fmla="*/ 740 w 1172"/>
                <a:gd name="T65" fmla="*/ 163 h 484"/>
                <a:gd name="T66" fmla="*/ 762 w 1172"/>
                <a:gd name="T67" fmla="*/ 205 h 484"/>
                <a:gd name="T68" fmla="*/ 783 w 1172"/>
                <a:gd name="T69" fmla="*/ 222 h 484"/>
                <a:gd name="T70" fmla="*/ 818 w 1172"/>
                <a:gd name="T71" fmla="*/ 234 h 484"/>
                <a:gd name="T72" fmla="*/ 875 w 1172"/>
                <a:gd name="T73" fmla="*/ 234 h 484"/>
                <a:gd name="T74" fmla="*/ 926 w 1172"/>
                <a:gd name="T75" fmla="*/ 214 h 484"/>
                <a:gd name="T76" fmla="*/ 956 w 1172"/>
                <a:gd name="T77" fmla="*/ 178 h 484"/>
                <a:gd name="T78" fmla="*/ 960 w 1172"/>
                <a:gd name="T79" fmla="*/ 132 h 484"/>
                <a:gd name="T80" fmla="*/ 944 w 1172"/>
                <a:gd name="T81" fmla="*/ 94 h 484"/>
                <a:gd name="T82" fmla="*/ 919 w 1172"/>
                <a:gd name="T83" fmla="*/ 65 h 484"/>
                <a:gd name="T84" fmla="*/ 898 w 1172"/>
                <a:gd name="T85" fmla="*/ 48 h 4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172" h="484">
                  <a:moveTo>
                    <a:pt x="898" y="0"/>
                  </a:moveTo>
                  <a:lnTo>
                    <a:pt x="1172" y="0"/>
                  </a:lnTo>
                  <a:lnTo>
                    <a:pt x="1161" y="23"/>
                  </a:lnTo>
                  <a:lnTo>
                    <a:pt x="1152" y="43"/>
                  </a:lnTo>
                  <a:lnTo>
                    <a:pt x="1145" y="59"/>
                  </a:lnTo>
                  <a:lnTo>
                    <a:pt x="1142" y="69"/>
                  </a:lnTo>
                  <a:lnTo>
                    <a:pt x="1135" y="89"/>
                  </a:lnTo>
                  <a:lnTo>
                    <a:pt x="1132" y="114"/>
                  </a:lnTo>
                  <a:lnTo>
                    <a:pt x="1130" y="141"/>
                  </a:lnTo>
                  <a:lnTo>
                    <a:pt x="1128" y="172"/>
                  </a:lnTo>
                  <a:lnTo>
                    <a:pt x="1128" y="205"/>
                  </a:lnTo>
                  <a:lnTo>
                    <a:pt x="1126" y="238"/>
                  </a:lnTo>
                  <a:lnTo>
                    <a:pt x="1123" y="271"/>
                  </a:lnTo>
                  <a:lnTo>
                    <a:pt x="1118" y="299"/>
                  </a:lnTo>
                  <a:lnTo>
                    <a:pt x="1109" y="324"/>
                  </a:lnTo>
                  <a:lnTo>
                    <a:pt x="1096" y="351"/>
                  </a:lnTo>
                  <a:lnTo>
                    <a:pt x="1080" y="378"/>
                  </a:lnTo>
                  <a:lnTo>
                    <a:pt x="1062" y="404"/>
                  </a:lnTo>
                  <a:lnTo>
                    <a:pt x="1041" y="429"/>
                  </a:lnTo>
                  <a:lnTo>
                    <a:pt x="1019" y="451"/>
                  </a:lnTo>
                  <a:lnTo>
                    <a:pt x="995" y="468"/>
                  </a:lnTo>
                  <a:lnTo>
                    <a:pt x="971" y="479"/>
                  </a:lnTo>
                  <a:lnTo>
                    <a:pt x="945" y="484"/>
                  </a:lnTo>
                  <a:lnTo>
                    <a:pt x="928" y="484"/>
                  </a:lnTo>
                  <a:lnTo>
                    <a:pt x="901" y="484"/>
                  </a:lnTo>
                  <a:lnTo>
                    <a:pt x="864" y="484"/>
                  </a:lnTo>
                  <a:lnTo>
                    <a:pt x="822" y="484"/>
                  </a:lnTo>
                  <a:lnTo>
                    <a:pt x="774" y="484"/>
                  </a:lnTo>
                  <a:lnTo>
                    <a:pt x="721" y="484"/>
                  </a:lnTo>
                  <a:lnTo>
                    <a:pt x="665" y="484"/>
                  </a:lnTo>
                  <a:lnTo>
                    <a:pt x="546" y="484"/>
                  </a:lnTo>
                  <a:lnTo>
                    <a:pt x="487" y="484"/>
                  </a:lnTo>
                  <a:lnTo>
                    <a:pt x="428" y="484"/>
                  </a:lnTo>
                  <a:lnTo>
                    <a:pt x="371" y="484"/>
                  </a:lnTo>
                  <a:lnTo>
                    <a:pt x="318" y="484"/>
                  </a:lnTo>
                  <a:lnTo>
                    <a:pt x="270" y="484"/>
                  </a:lnTo>
                  <a:lnTo>
                    <a:pt x="227" y="484"/>
                  </a:lnTo>
                  <a:lnTo>
                    <a:pt x="213" y="483"/>
                  </a:lnTo>
                  <a:lnTo>
                    <a:pt x="199" y="479"/>
                  </a:lnTo>
                  <a:lnTo>
                    <a:pt x="183" y="474"/>
                  </a:lnTo>
                  <a:lnTo>
                    <a:pt x="166" y="466"/>
                  </a:lnTo>
                  <a:lnTo>
                    <a:pt x="149" y="454"/>
                  </a:lnTo>
                  <a:lnTo>
                    <a:pt x="131" y="440"/>
                  </a:lnTo>
                  <a:lnTo>
                    <a:pt x="114" y="423"/>
                  </a:lnTo>
                  <a:lnTo>
                    <a:pt x="97" y="402"/>
                  </a:lnTo>
                  <a:lnTo>
                    <a:pt x="81" y="377"/>
                  </a:lnTo>
                  <a:lnTo>
                    <a:pt x="67" y="348"/>
                  </a:lnTo>
                  <a:lnTo>
                    <a:pt x="55" y="315"/>
                  </a:lnTo>
                  <a:lnTo>
                    <a:pt x="45" y="279"/>
                  </a:lnTo>
                  <a:lnTo>
                    <a:pt x="38" y="237"/>
                  </a:lnTo>
                  <a:lnTo>
                    <a:pt x="34" y="191"/>
                  </a:lnTo>
                  <a:lnTo>
                    <a:pt x="34" y="140"/>
                  </a:lnTo>
                  <a:lnTo>
                    <a:pt x="34" y="119"/>
                  </a:lnTo>
                  <a:lnTo>
                    <a:pt x="29" y="95"/>
                  </a:lnTo>
                  <a:lnTo>
                    <a:pt x="22" y="68"/>
                  </a:lnTo>
                  <a:lnTo>
                    <a:pt x="12" y="36"/>
                  </a:lnTo>
                  <a:lnTo>
                    <a:pt x="0" y="4"/>
                  </a:lnTo>
                  <a:lnTo>
                    <a:pt x="791" y="4"/>
                  </a:lnTo>
                  <a:lnTo>
                    <a:pt x="791" y="55"/>
                  </a:lnTo>
                  <a:lnTo>
                    <a:pt x="783" y="64"/>
                  </a:lnTo>
                  <a:lnTo>
                    <a:pt x="771" y="74"/>
                  </a:lnTo>
                  <a:lnTo>
                    <a:pt x="759" y="89"/>
                  </a:lnTo>
                  <a:lnTo>
                    <a:pt x="749" y="104"/>
                  </a:lnTo>
                  <a:lnTo>
                    <a:pt x="741" y="121"/>
                  </a:lnTo>
                  <a:lnTo>
                    <a:pt x="737" y="138"/>
                  </a:lnTo>
                  <a:lnTo>
                    <a:pt x="740" y="163"/>
                  </a:lnTo>
                  <a:lnTo>
                    <a:pt x="748" y="186"/>
                  </a:lnTo>
                  <a:lnTo>
                    <a:pt x="762" y="205"/>
                  </a:lnTo>
                  <a:lnTo>
                    <a:pt x="771" y="214"/>
                  </a:lnTo>
                  <a:lnTo>
                    <a:pt x="783" y="222"/>
                  </a:lnTo>
                  <a:lnTo>
                    <a:pt x="799" y="230"/>
                  </a:lnTo>
                  <a:lnTo>
                    <a:pt x="818" y="234"/>
                  </a:lnTo>
                  <a:lnTo>
                    <a:pt x="840" y="237"/>
                  </a:lnTo>
                  <a:lnTo>
                    <a:pt x="875" y="234"/>
                  </a:lnTo>
                  <a:lnTo>
                    <a:pt x="902" y="226"/>
                  </a:lnTo>
                  <a:lnTo>
                    <a:pt x="926" y="214"/>
                  </a:lnTo>
                  <a:lnTo>
                    <a:pt x="944" y="197"/>
                  </a:lnTo>
                  <a:lnTo>
                    <a:pt x="956" y="178"/>
                  </a:lnTo>
                  <a:lnTo>
                    <a:pt x="961" y="154"/>
                  </a:lnTo>
                  <a:lnTo>
                    <a:pt x="960" y="132"/>
                  </a:lnTo>
                  <a:lnTo>
                    <a:pt x="953" y="112"/>
                  </a:lnTo>
                  <a:lnTo>
                    <a:pt x="944" y="94"/>
                  </a:lnTo>
                  <a:lnTo>
                    <a:pt x="932" y="78"/>
                  </a:lnTo>
                  <a:lnTo>
                    <a:pt x="919" y="65"/>
                  </a:lnTo>
                  <a:lnTo>
                    <a:pt x="909" y="55"/>
                  </a:lnTo>
                  <a:lnTo>
                    <a:pt x="898" y="48"/>
                  </a:lnTo>
                  <a:lnTo>
                    <a:pt x="898" y="0"/>
                  </a:lnTo>
                  <a:close/>
                </a:path>
              </a:pathLst>
            </a:custGeom>
            <a:solidFill>
              <a:srgbClr val="E97132"/>
            </a:solidFill>
            <a:ln w="0">
              <a:solidFill>
                <a:srgbClr val="E97132"/>
              </a:solidFill>
              <a:prstDash val="solid"/>
              <a:round/>
              <a:headEnd/>
              <a:tailEnd/>
            </a:ln>
          </p:spPr>
          <p:txBody>
            <a:bodyPr vert="horz" wrap="square" lIns="68580" tIns="34290" rIns="68580" bIns="34290" numCol="1" anchor="t" anchorCtr="0" compatLnSpc="1">
              <a:prstTxWarp prst="textNoShape">
                <a:avLst/>
              </a:prstTxWarp>
            </a:bodyPr>
            <a:lstStyle/>
            <a:p>
              <a:endParaRPr lang="en-US"/>
            </a:p>
          </p:txBody>
        </p:sp>
        <p:sp>
          <p:nvSpPr>
            <p:cNvPr id="11" name="Freeform 417">
              <a:extLst>
                <a:ext uri="{FF2B5EF4-FFF2-40B4-BE49-F238E27FC236}">
                  <a16:creationId xmlns:a16="http://schemas.microsoft.com/office/drawing/2014/main" id="{9964B372-2D3D-EA32-2617-D0D7F4B8A232}"/>
                </a:ext>
              </a:extLst>
            </p:cNvPr>
            <p:cNvSpPr>
              <a:spLocks/>
            </p:cNvSpPr>
            <p:nvPr/>
          </p:nvSpPr>
          <p:spPr bwMode="auto">
            <a:xfrm>
              <a:off x="3100117" y="263128"/>
              <a:ext cx="663179" cy="1897856"/>
            </a:xfrm>
            <a:custGeom>
              <a:avLst/>
              <a:gdLst>
                <a:gd name="T0" fmla="*/ 336 w 557"/>
                <a:gd name="T1" fmla="*/ 1041 h 1594"/>
                <a:gd name="T2" fmla="*/ 333 w 557"/>
                <a:gd name="T3" fmla="*/ 1048 h 1594"/>
                <a:gd name="T4" fmla="*/ 336 w 557"/>
                <a:gd name="T5" fmla="*/ 1056 h 1594"/>
                <a:gd name="T6" fmla="*/ 336 w 557"/>
                <a:gd name="T7" fmla="*/ 1236 h 1594"/>
                <a:gd name="T8" fmla="*/ 343 w 557"/>
                <a:gd name="T9" fmla="*/ 1243 h 1594"/>
                <a:gd name="T10" fmla="*/ 350 w 557"/>
                <a:gd name="T11" fmla="*/ 1246 h 1594"/>
                <a:gd name="T12" fmla="*/ 420 w 557"/>
                <a:gd name="T13" fmla="*/ 1246 h 1594"/>
                <a:gd name="T14" fmla="*/ 426 w 557"/>
                <a:gd name="T15" fmla="*/ 1241 h 1594"/>
                <a:gd name="T16" fmla="*/ 430 w 557"/>
                <a:gd name="T17" fmla="*/ 1233 h 1594"/>
                <a:gd name="T18" fmla="*/ 442 w 557"/>
                <a:gd name="T19" fmla="*/ 1216 h 1594"/>
                <a:gd name="T20" fmla="*/ 466 w 557"/>
                <a:gd name="T21" fmla="*/ 1196 h 1594"/>
                <a:gd name="T22" fmla="*/ 502 w 557"/>
                <a:gd name="T23" fmla="*/ 1188 h 1594"/>
                <a:gd name="T24" fmla="*/ 534 w 557"/>
                <a:gd name="T25" fmla="*/ 1196 h 1594"/>
                <a:gd name="T26" fmla="*/ 549 w 557"/>
                <a:gd name="T27" fmla="*/ 1219 h 1594"/>
                <a:gd name="T28" fmla="*/ 556 w 557"/>
                <a:gd name="T29" fmla="*/ 1253 h 1594"/>
                <a:gd name="T30" fmla="*/ 556 w 557"/>
                <a:gd name="T31" fmla="*/ 1294 h 1594"/>
                <a:gd name="T32" fmla="*/ 547 w 557"/>
                <a:gd name="T33" fmla="*/ 1327 h 1594"/>
                <a:gd name="T34" fmla="*/ 528 w 557"/>
                <a:gd name="T35" fmla="*/ 1344 h 1594"/>
                <a:gd name="T36" fmla="*/ 500 w 557"/>
                <a:gd name="T37" fmla="*/ 1349 h 1594"/>
                <a:gd name="T38" fmla="*/ 464 w 557"/>
                <a:gd name="T39" fmla="*/ 1340 h 1594"/>
                <a:gd name="T40" fmla="*/ 443 w 557"/>
                <a:gd name="T41" fmla="*/ 1322 h 1594"/>
                <a:gd name="T42" fmla="*/ 435 w 557"/>
                <a:gd name="T43" fmla="*/ 1308 h 1594"/>
                <a:gd name="T44" fmla="*/ 432 w 557"/>
                <a:gd name="T45" fmla="*/ 1300 h 1594"/>
                <a:gd name="T46" fmla="*/ 424 w 557"/>
                <a:gd name="T47" fmla="*/ 1294 h 1594"/>
                <a:gd name="T48" fmla="*/ 349 w 557"/>
                <a:gd name="T49" fmla="*/ 1293 h 1594"/>
                <a:gd name="T50" fmla="*/ 340 w 557"/>
                <a:gd name="T51" fmla="*/ 1297 h 1594"/>
                <a:gd name="T52" fmla="*/ 335 w 557"/>
                <a:gd name="T53" fmla="*/ 1304 h 1594"/>
                <a:gd name="T54" fmla="*/ 333 w 557"/>
                <a:gd name="T55" fmla="*/ 1594 h 1594"/>
                <a:gd name="T56" fmla="*/ 293 w 557"/>
                <a:gd name="T57" fmla="*/ 1510 h 1594"/>
                <a:gd name="T58" fmla="*/ 254 w 557"/>
                <a:gd name="T59" fmla="*/ 1432 h 1594"/>
                <a:gd name="T60" fmla="*/ 217 w 557"/>
                <a:gd name="T61" fmla="*/ 1364 h 1594"/>
                <a:gd name="T62" fmla="*/ 191 w 557"/>
                <a:gd name="T63" fmla="*/ 1311 h 1594"/>
                <a:gd name="T64" fmla="*/ 172 w 557"/>
                <a:gd name="T65" fmla="*/ 1277 h 1594"/>
                <a:gd name="T66" fmla="*/ 145 w 557"/>
                <a:gd name="T67" fmla="*/ 1229 h 1594"/>
                <a:gd name="T68" fmla="*/ 111 w 557"/>
                <a:gd name="T69" fmla="*/ 1162 h 1594"/>
                <a:gd name="T70" fmla="*/ 73 w 557"/>
                <a:gd name="T71" fmla="*/ 1077 h 1594"/>
                <a:gd name="T72" fmla="*/ 39 w 557"/>
                <a:gd name="T73" fmla="*/ 976 h 1594"/>
                <a:gd name="T74" fmla="*/ 13 w 557"/>
                <a:gd name="T75" fmla="*/ 861 h 1594"/>
                <a:gd name="T76" fmla="*/ 0 w 557"/>
                <a:gd name="T77" fmla="*/ 735 h 1594"/>
                <a:gd name="T78" fmla="*/ 6 w 557"/>
                <a:gd name="T79" fmla="*/ 598 h 1594"/>
                <a:gd name="T80" fmla="*/ 36 w 557"/>
                <a:gd name="T81" fmla="*/ 454 h 1594"/>
                <a:gd name="T82" fmla="*/ 92 w 557"/>
                <a:gd name="T83" fmla="*/ 310 h 1594"/>
                <a:gd name="T84" fmla="*/ 163 w 557"/>
                <a:gd name="T85" fmla="*/ 188 h 1594"/>
                <a:gd name="T86" fmla="*/ 244 w 557"/>
                <a:gd name="T87" fmla="*/ 85 h 1594"/>
                <a:gd name="T88" fmla="*/ 336 w 557"/>
                <a:gd name="T89" fmla="*/ 0 h 15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557" h="1594">
                  <a:moveTo>
                    <a:pt x="336" y="0"/>
                  </a:moveTo>
                  <a:lnTo>
                    <a:pt x="336" y="1041"/>
                  </a:lnTo>
                  <a:lnTo>
                    <a:pt x="335" y="1044"/>
                  </a:lnTo>
                  <a:lnTo>
                    <a:pt x="333" y="1048"/>
                  </a:lnTo>
                  <a:lnTo>
                    <a:pt x="335" y="1052"/>
                  </a:lnTo>
                  <a:lnTo>
                    <a:pt x="336" y="1056"/>
                  </a:lnTo>
                  <a:lnTo>
                    <a:pt x="336" y="1232"/>
                  </a:lnTo>
                  <a:lnTo>
                    <a:pt x="336" y="1236"/>
                  </a:lnTo>
                  <a:lnTo>
                    <a:pt x="339" y="1241"/>
                  </a:lnTo>
                  <a:lnTo>
                    <a:pt x="343" y="1243"/>
                  </a:lnTo>
                  <a:lnTo>
                    <a:pt x="346" y="1246"/>
                  </a:lnTo>
                  <a:lnTo>
                    <a:pt x="350" y="1246"/>
                  </a:lnTo>
                  <a:lnTo>
                    <a:pt x="416" y="1246"/>
                  </a:lnTo>
                  <a:lnTo>
                    <a:pt x="420" y="1246"/>
                  </a:lnTo>
                  <a:lnTo>
                    <a:pt x="424" y="1243"/>
                  </a:lnTo>
                  <a:lnTo>
                    <a:pt x="426" y="1241"/>
                  </a:lnTo>
                  <a:lnTo>
                    <a:pt x="429" y="1237"/>
                  </a:lnTo>
                  <a:lnTo>
                    <a:pt x="430" y="1233"/>
                  </a:lnTo>
                  <a:lnTo>
                    <a:pt x="434" y="1226"/>
                  </a:lnTo>
                  <a:lnTo>
                    <a:pt x="442" y="1216"/>
                  </a:lnTo>
                  <a:lnTo>
                    <a:pt x="452" y="1205"/>
                  </a:lnTo>
                  <a:lnTo>
                    <a:pt x="466" y="1196"/>
                  </a:lnTo>
                  <a:lnTo>
                    <a:pt x="483" y="1190"/>
                  </a:lnTo>
                  <a:lnTo>
                    <a:pt x="502" y="1188"/>
                  </a:lnTo>
                  <a:lnTo>
                    <a:pt x="521" y="1191"/>
                  </a:lnTo>
                  <a:lnTo>
                    <a:pt x="534" y="1196"/>
                  </a:lnTo>
                  <a:lnTo>
                    <a:pt x="543" y="1207"/>
                  </a:lnTo>
                  <a:lnTo>
                    <a:pt x="549" y="1219"/>
                  </a:lnTo>
                  <a:lnTo>
                    <a:pt x="555" y="1234"/>
                  </a:lnTo>
                  <a:lnTo>
                    <a:pt x="556" y="1253"/>
                  </a:lnTo>
                  <a:lnTo>
                    <a:pt x="557" y="1272"/>
                  </a:lnTo>
                  <a:lnTo>
                    <a:pt x="556" y="1294"/>
                  </a:lnTo>
                  <a:lnTo>
                    <a:pt x="552" y="1311"/>
                  </a:lnTo>
                  <a:lnTo>
                    <a:pt x="547" y="1327"/>
                  </a:lnTo>
                  <a:lnTo>
                    <a:pt x="539" y="1338"/>
                  </a:lnTo>
                  <a:lnTo>
                    <a:pt x="528" y="1344"/>
                  </a:lnTo>
                  <a:lnTo>
                    <a:pt x="515" y="1348"/>
                  </a:lnTo>
                  <a:lnTo>
                    <a:pt x="500" y="1349"/>
                  </a:lnTo>
                  <a:lnTo>
                    <a:pt x="480" y="1347"/>
                  </a:lnTo>
                  <a:lnTo>
                    <a:pt x="464" y="1340"/>
                  </a:lnTo>
                  <a:lnTo>
                    <a:pt x="452" y="1332"/>
                  </a:lnTo>
                  <a:lnTo>
                    <a:pt x="443" y="1322"/>
                  </a:lnTo>
                  <a:lnTo>
                    <a:pt x="438" y="1314"/>
                  </a:lnTo>
                  <a:lnTo>
                    <a:pt x="435" y="1308"/>
                  </a:lnTo>
                  <a:lnTo>
                    <a:pt x="434" y="1305"/>
                  </a:lnTo>
                  <a:lnTo>
                    <a:pt x="432" y="1300"/>
                  </a:lnTo>
                  <a:lnTo>
                    <a:pt x="429" y="1297"/>
                  </a:lnTo>
                  <a:lnTo>
                    <a:pt x="424" y="1294"/>
                  </a:lnTo>
                  <a:lnTo>
                    <a:pt x="420" y="1293"/>
                  </a:lnTo>
                  <a:lnTo>
                    <a:pt x="349" y="1293"/>
                  </a:lnTo>
                  <a:lnTo>
                    <a:pt x="344" y="1294"/>
                  </a:lnTo>
                  <a:lnTo>
                    <a:pt x="340" y="1297"/>
                  </a:lnTo>
                  <a:lnTo>
                    <a:pt x="336" y="1300"/>
                  </a:lnTo>
                  <a:lnTo>
                    <a:pt x="335" y="1304"/>
                  </a:lnTo>
                  <a:lnTo>
                    <a:pt x="333" y="1309"/>
                  </a:lnTo>
                  <a:lnTo>
                    <a:pt x="333" y="1594"/>
                  </a:lnTo>
                  <a:lnTo>
                    <a:pt x="314" y="1552"/>
                  </a:lnTo>
                  <a:lnTo>
                    <a:pt x="293" y="1510"/>
                  </a:lnTo>
                  <a:lnTo>
                    <a:pt x="273" y="1470"/>
                  </a:lnTo>
                  <a:lnTo>
                    <a:pt x="254" y="1432"/>
                  </a:lnTo>
                  <a:lnTo>
                    <a:pt x="234" y="1395"/>
                  </a:lnTo>
                  <a:lnTo>
                    <a:pt x="217" y="1364"/>
                  </a:lnTo>
                  <a:lnTo>
                    <a:pt x="202" y="1335"/>
                  </a:lnTo>
                  <a:lnTo>
                    <a:pt x="191" y="1311"/>
                  </a:lnTo>
                  <a:lnTo>
                    <a:pt x="182" y="1293"/>
                  </a:lnTo>
                  <a:lnTo>
                    <a:pt x="172" y="1277"/>
                  </a:lnTo>
                  <a:lnTo>
                    <a:pt x="161" y="1255"/>
                  </a:lnTo>
                  <a:lnTo>
                    <a:pt x="145" y="1229"/>
                  </a:lnTo>
                  <a:lnTo>
                    <a:pt x="129" y="1198"/>
                  </a:lnTo>
                  <a:lnTo>
                    <a:pt x="111" y="1162"/>
                  </a:lnTo>
                  <a:lnTo>
                    <a:pt x="92" y="1122"/>
                  </a:lnTo>
                  <a:lnTo>
                    <a:pt x="73" y="1077"/>
                  </a:lnTo>
                  <a:lnTo>
                    <a:pt x="56" y="1029"/>
                  </a:lnTo>
                  <a:lnTo>
                    <a:pt x="39" y="976"/>
                  </a:lnTo>
                  <a:lnTo>
                    <a:pt x="24" y="920"/>
                  </a:lnTo>
                  <a:lnTo>
                    <a:pt x="13" y="861"/>
                  </a:lnTo>
                  <a:lnTo>
                    <a:pt x="3" y="800"/>
                  </a:lnTo>
                  <a:lnTo>
                    <a:pt x="0" y="735"/>
                  </a:lnTo>
                  <a:lnTo>
                    <a:pt x="0" y="667"/>
                  </a:lnTo>
                  <a:lnTo>
                    <a:pt x="6" y="598"/>
                  </a:lnTo>
                  <a:lnTo>
                    <a:pt x="18" y="527"/>
                  </a:lnTo>
                  <a:lnTo>
                    <a:pt x="36" y="454"/>
                  </a:lnTo>
                  <a:lnTo>
                    <a:pt x="62" y="378"/>
                  </a:lnTo>
                  <a:lnTo>
                    <a:pt x="92" y="310"/>
                  </a:lnTo>
                  <a:lnTo>
                    <a:pt x="127" y="247"/>
                  </a:lnTo>
                  <a:lnTo>
                    <a:pt x="163" y="188"/>
                  </a:lnTo>
                  <a:lnTo>
                    <a:pt x="202" y="135"/>
                  </a:lnTo>
                  <a:lnTo>
                    <a:pt x="244" y="85"/>
                  </a:lnTo>
                  <a:lnTo>
                    <a:pt x="289" y="40"/>
                  </a:lnTo>
                  <a:lnTo>
                    <a:pt x="336" y="0"/>
                  </a:lnTo>
                  <a:close/>
                </a:path>
              </a:pathLst>
            </a:custGeom>
            <a:solidFill>
              <a:srgbClr val="0E2841"/>
            </a:solidFill>
            <a:ln w="0">
              <a:solidFill>
                <a:srgbClr val="0E2841"/>
              </a:solidFill>
              <a:prstDash val="solid"/>
              <a:round/>
              <a:headEnd/>
              <a:tailEnd/>
            </a:ln>
          </p:spPr>
          <p:txBody>
            <a:bodyPr vert="horz" wrap="square" lIns="68580" tIns="34290" rIns="68580" bIns="34290" numCol="1" anchor="t" anchorCtr="0" compatLnSpc="1">
              <a:prstTxWarp prst="textNoShape">
                <a:avLst/>
              </a:prstTxWarp>
            </a:bodyPr>
            <a:lstStyle/>
            <a:p>
              <a:endParaRPr lang="en-US"/>
            </a:p>
          </p:txBody>
        </p:sp>
        <p:sp>
          <p:nvSpPr>
            <p:cNvPr id="12" name="Freeform 418">
              <a:extLst>
                <a:ext uri="{FF2B5EF4-FFF2-40B4-BE49-F238E27FC236}">
                  <a16:creationId xmlns:a16="http://schemas.microsoft.com/office/drawing/2014/main" id="{B8A75F60-97A3-4E56-3F76-2AF55BA4B839}"/>
                </a:ext>
              </a:extLst>
            </p:cNvPr>
            <p:cNvSpPr>
              <a:spLocks/>
            </p:cNvSpPr>
            <p:nvPr/>
          </p:nvSpPr>
          <p:spPr bwMode="auto">
            <a:xfrm>
              <a:off x="3535886" y="746521"/>
              <a:ext cx="695325" cy="747713"/>
            </a:xfrm>
            <a:custGeom>
              <a:avLst/>
              <a:gdLst>
                <a:gd name="T0" fmla="*/ 0 w 584"/>
                <a:gd name="T1" fmla="*/ 0 h 628"/>
                <a:gd name="T2" fmla="*/ 236 w 584"/>
                <a:gd name="T3" fmla="*/ 0 h 628"/>
                <a:gd name="T4" fmla="*/ 236 w 584"/>
                <a:gd name="T5" fmla="*/ 53 h 628"/>
                <a:gd name="T6" fmla="*/ 225 w 584"/>
                <a:gd name="T7" fmla="*/ 61 h 628"/>
                <a:gd name="T8" fmla="*/ 212 w 584"/>
                <a:gd name="T9" fmla="*/ 76 h 628"/>
                <a:gd name="T10" fmla="*/ 200 w 584"/>
                <a:gd name="T11" fmla="*/ 91 h 628"/>
                <a:gd name="T12" fmla="*/ 190 w 584"/>
                <a:gd name="T13" fmla="*/ 111 h 628"/>
                <a:gd name="T14" fmla="*/ 187 w 584"/>
                <a:gd name="T15" fmla="*/ 133 h 628"/>
                <a:gd name="T16" fmla="*/ 189 w 584"/>
                <a:gd name="T17" fmla="*/ 154 h 628"/>
                <a:gd name="T18" fmla="*/ 195 w 584"/>
                <a:gd name="T19" fmla="*/ 174 h 628"/>
                <a:gd name="T20" fmla="*/ 206 w 584"/>
                <a:gd name="T21" fmla="*/ 192 h 628"/>
                <a:gd name="T22" fmla="*/ 220 w 584"/>
                <a:gd name="T23" fmla="*/ 208 h 628"/>
                <a:gd name="T24" fmla="*/ 240 w 584"/>
                <a:gd name="T25" fmla="*/ 221 h 628"/>
                <a:gd name="T26" fmla="*/ 262 w 584"/>
                <a:gd name="T27" fmla="*/ 229 h 628"/>
                <a:gd name="T28" fmla="*/ 288 w 584"/>
                <a:gd name="T29" fmla="*/ 233 h 628"/>
                <a:gd name="T30" fmla="*/ 318 w 584"/>
                <a:gd name="T31" fmla="*/ 229 h 628"/>
                <a:gd name="T32" fmla="*/ 347 w 584"/>
                <a:gd name="T33" fmla="*/ 220 h 628"/>
                <a:gd name="T34" fmla="*/ 371 w 584"/>
                <a:gd name="T35" fmla="*/ 206 h 628"/>
                <a:gd name="T36" fmla="*/ 389 w 584"/>
                <a:gd name="T37" fmla="*/ 188 h 628"/>
                <a:gd name="T38" fmla="*/ 401 w 584"/>
                <a:gd name="T39" fmla="*/ 167 h 628"/>
                <a:gd name="T40" fmla="*/ 406 w 584"/>
                <a:gd name="T41" fmla="*/ 142 h 628"/>
                <a:gd name="T42" fmla="*/ 405 w 584"/>
                <a:gd name="T43" fmla="*/ 120 h 628"/>
                <a:gd name="T44" fmla="*/ 398 w 584"/>
                <a:gd name="T45" fmla="*/ 100 h 628"/>
                <a:gd name="T46" fmla="*/ 389 w 584"/>
                <a:gd name="T47" fmla="*/ 85 h 628"/>
                <a:gd name="T48" fmla="*/ 377 w 584"/>
                <a:gd name="T49" fmla="*/ 70 h 628"/>
                <a:gd name="T50" fmla="*/ 365 w 584"/>
                <a:gd name="T51" fmla="*/ 60 h 628"/>
                <a:gd name="T52" fmla="*/ 354 w 584"/>
                <a:gd name="T53" fmla="*/ 52 h 628"/>
                <a:gd name="T54" fmla="*/ 344 w 584"/>
                <a:gd name="T55" fmla="*/ 47 h 628"/>
                <a:gd name="T56" fmla="*/ 346 w 584"/>
                <a:gd name="T57" fmla="*/ 5 h 628"/>
                <a:gd name="T58" fmla="*/ 584 w 584"/>
                <a:gd name="T59" fmla="*/ 5 h 628"/>
                <a:gd name="T60" fmla="*/ 584 w 584"/>
                <a:gd name="T61" fmla="*/ 628 h 628"/>
                <a:gd name="T62" fmla="*/ 0 w 584"/>
                <a:gd name="T63" fmla="*/ 628 h 628"/>
                <a:gd name="T64" fmla="*/ 0 w 584"/>
                <a:gd name="T65" fmla="*/ 0 h 6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84" h="628">
                  <a:moveTo>
                    <a:pt x="0" y="0"/>
                  </a:moveTo>
                  <a:lnTo>
                    <a:pt x="236" y="0"/>
                  </a:lnTo>
                  <a:lnTo>
                    <a:pt x="236" y="53"/>
                  </a:lnTo>
                  <a:lnTo>
                    <a:pt x="225" y="61"/>
                  </a:lnTo>
                  <a:lnTo>
                    <a:pt x="212" y="76"/>
                  </a:lnTo>
                  <a:lnTo>
                    <a:pt x="200" y="91"/>
                  </a:lnTo>
                  <a:lnTo>
                    <a:pt x="190" y="111"/>
                  </a:lnTo>
                  <a:lnTo>
                    <a:pt x="187" y="133"/>
                  </a:lnTo>
                  <a:lnTo>
                    <a:pt x="189" y="154"/>
                  </a:lnTo>
                  <a:lnTo>
                    <a:pt x="195" y="174"/>
                  </a:lnTo>
                  <a:lnTo>
                    <a:pt x="206" y="192"/>
                  </a:lnTo>
                  <a:lnTo>
                    <a:pt x="220" y="208"/>
                  </a:lnTo>
                  <a:lnTo>
                    <a:pt x="240" y="221"/>
                  </a:lnTo>
                  <a:lnTo>
                    <a:pt x="262" y="229"/>
                  </a:lnTo>
                  <a:lnTo>
                    <a:pt x="288" y="233"/>
                  </a:lnTo>
                  <a:lnTo>
                    <a:pt x="318" y="229"/>
                  </a:lnTo>
                  <a:lnTo>
                    <a:pt x="347" y="220"/>
                  </a:lnTo>
                  <a:lnTo>
                    <a:pt x="371" y="206"/>
                  </a:lnTo>
                  <a:lnTo>
                    <a:pt x="389" y="188"/>
                  </a:lnTo>
                  <a:lnTo>
                    <a:pt x="401" y="167"/>
                  </a:lnTo>
                  <a:lnTo>
                    <a:pt x="406" y="142"/>
                  </a:lnTo>
                  <a:lnTo>
                    <a:pt x="405" y="120"/>
                  </a:lnTo>
                  <a:lnTo>
                    <a:pt x="398" y="100"/>
                  </a:lnTo>
                  <a:lnTo>
                    <a:pt x="389" y="85"/>
                  </a:lnTo>
                  <a:lnTo>
                    <a:pt x="377" y="70"/>
                  </a:lnTo>
                  <a:lnTo>
                    <a:pt x="365" y="60"/>
                  </a:lnTo>
                  <a:lnTo>
                    <a:pt x="354" y="52"/>
                  </a:lnTo>
                  <a:lnTo>
                    <a:pt x="344" y="47"/>
                  </a:lnTo>
                  <a:lnTo>
                    <a:pt x="346" y="5"/>
                  </a:lnTo>
                  <a:lnTo>
                    <a:pt x="584" y="5"/>
                  </a:lnTo>
                  <a:lnTo>
                    <a:pt x="584" y="628"/>
                  </a:lnTo>
                  <a:lnTo>
                    <a:pt x="0" y="628"/>
                  </a:lnTo>
                  <a:lnTo>
                    <a:pt x="0" y="0"/>
                  </a:lnTo>
                  <a:close/>
                </a:path>
              </a:pathLst>
            </a:custGeom>
            <a:solidFill>
              <a:srgbClr val="A02B93"/>
            </a:solidFill>
            <a:ln w="0">
              <a:solidFill>
                <a:srgbClr val="A02B93"/>
              </a:solidFill>
              <a:prstDash val="solid"/>
              <a:round/>
              <a:headEnd/>
              <a:tailEnd/>
            </a:ln>
          </p:spPr>
          <p:txBody>
            <a:bodyPr vert="horz" wrap="square" lIns="68580" tIns="34290" rIns="68580" bIns="34290" numCol="1" anchor="t" anchorCtr="0" compatLnSpc="1">
              <a:prstTxWarp prst="textNoShape">
                <a:avLst/>
              </a:prstTxWarp>
            </a:bodyPr>
            <a:lstStyle/>
            <a:p>
              <a:endParaRPr lang="en-US"/>
            </a:p>
          </p:txBody>
        </p:sp>
        <p:sp>
          <p:nvSpPr>
            <p:cNvPr id="13" name="Freeform 430">
              <a:extLst>
                <a:ext uri="{FF2B5EF4-FFF2-40B4-BE49-F238E27FC236}">
                  <a16:creationId xmlns:a16="http://schemas.microsoft.com/office/drawing/2014/main" id="{C874483D-1115-0CBA-1589-9AE51431FF74}"/>
                </a:ext>
              </a:extLst>
            </p:cNvPr>
            <p:cNvSpPr>
              <a:spLocks/>
            </p:cNvSpPr>
            <p:nvPr/>
          </p:nvSpPr>
          <p:spPr bwMode="auto">
            <a:xfrm>
              <a:off x="3737101" y="2881313"/>
              <a:ext cx="1028700" cy="946547"/>
            </a:xfrm>
            <a:custGeom>
              <a:avLst/>
              <a:gdLst>
                <a:gd name="T0" fmla="*/ 846 w 864"/>
                <a:gd name="T1" fmla="*/ 0 h 795"/>
                <a:gd name="T2" fmla="*/ 847 w 864"/>
                <a:gd name="T3" fmla="*/ 69 h 795"/>
                <a:gd name="T4" fmla="*/ 857 w 864"/>
                <a:gd name="T5" fmla="*/ 84 h 795"/>
                <a:gd name="T6" fmla="*/ 864 w 864"/>
                <a:gd name="T7" fmla="*/ 109 h 795"/>
                <a:gd name="T8" fmla="*/ 853 w 864"/>
                <a:gd name="T9" fmla="*/ 132 h 795"/>
                <a:gd name="T10" fmla="*/ 834 w 864"/>
                <a:gd name="T11" fmla="*/ 155 h 795"/>
                <a:gd name="T12" fmla="*/ 823 w 864"/>
                <a:gd name="T13" fmla="*/ 174 h 795"/>
                <a:gd name="T14" fmla="*/ 833 w 864"/>
                <a:gd name="T15" fmla="*/ 191 h 795"/>
                <a:gd name="T16" fmla="*/ 850 w 864"/>
                <a:gd name="T17" fmla="*/ 208 h 795"/>
                <a:gd name="T18" fmla="*/ 857 w 864"/>
                <a:gd name="T19" fmla="*/ 229 h 795"/>
                <a:gd name="T20" fmla="*/ 846 w 864"/>
                <a:gd name="T21" fmla="*/ 259 h 795"/>
                <a:gd name="T22" fmla="*/ 826 w 864"/>
                <a:gd name="T23" fmla="*/ 288 h 795"/>
                <a:gd name="T24" fmla="*/ 827 w 864"/>
                <a:gd name="T25" fmla="*/ 313 h 795"/>
                <a:gd name="T26" fmla="*/ 842 w 864"/>
                <a:gd name="T27" fmla="*/ 329 h 795"/>
                <a:gd name="T28" fmla="*/ 855 w 864"/>
                <a:gd name="T29" fmla="*/ 343 h 795"/>
                <a:gd name="T30" fmla="*/ 852 w 864"/>
                <a:gd name="T31" fmla="*/ 364 h 795"/>
                <a:gd name="T32" fmla="*/ 834 w 864"/>
                <a:gd name="T33" fmla="*/ 389 h 795"/>
                <a:gd name="T34" fmla="*/ 823 w 864"/>
                <a:gd name="T35" fmla="*/ 412 h 795"/>
                <a:gd name="T36" fmla="*/ 835 w 864"/>
                <a:gd name="T37" fmla="*/ 433 h 795"/>
                <a:gd name="T38" fmla="*/ 852 w 864"/>
                <a:gd name="T39" fmla="*/ 456 h 795"/>
                <a:gd name="T40" fmla="*/ 852 w 864"/>
                <a:gd name="T41" fmla="*/ 480 h 795"/>
                <a:gd name="T42" fmla="*/ 835 w 864"/>
                <a:gd name="T43" fmla="*/ 505 h 795"/>
                <a:gd name="T44" fmla="*/ 822 w 864"/>
                <a:gd name="T45" fmla="*/ 530 h 795"/>
                <a:gd name="T46" fmla="*/ 829 w 864"/>
                <a:gd name="T47" fmla="*/ 550 h 795"/>
                <a:gd name="T48" fmla="*/ 840 w 864"/>
                <a:gd name="T49" fmla="*/ 563 h 795"/>
                <a:gd name="T50" fmla="*/ 842 w 864"/>
                <a:gd name="T51" fmla="*/ 579 h 795"/>
                <a:gd name="T52" fmla="*/ 834 w 864"/>
                <a:gd name="T53" fmla="*/ 600 h 795"/>
                <a:gd name="T54" fmla="*/ 813 w 864"/>
                <a:gd name="T55" fmla="*/ 630 h 795"/>
                <a:gd name="T56" fmla="*/ 774 w 864"/>
                <a:gd name="T57" fmla="*/ 668 h 795"/>
                <a:gd name="T58" fmla="*/ 737 w 864"/>
                <a:gd name="T59" fmla="*/ 700 h 795"/>
                <a:gd name="T60" fmla="*/ 698 w 864"/>
                <a:gd name="T61" fmla="*/ 733 h 795"/>
                <a:gd name="T62" fmla="*/ 662 w 864"/>
                <a:gd name="T63" fmla="*/ 765 h 795"/>
                <a:gd name="T64" fmla="*/ 637 w 864"/>
                <a:gd name="T65" fmla="*/ 786 h 795"/>
                <a:gd name="T66" fmla="*/ 628 w 864"/>
                <a:gd name="T67" fmla="*/ 795 h 795"/>
                <a:gd name="T68" fmla="*/ 50 w 864"/>
                <a:gd name="T69" fmla="*/ 642 h 795"/>
                <a:gd name="T70" fmla="*/ 46 w 864"/>
                <a:gd name="T71" fmla="*/ 607 h 795"/>
                <a:gd name="T72" fmla="*/ 42 w 864"/>
                <a:gd name="T73" fmla="*/ 577 h 795"/>
                <a:gd name="T74" fmla="*/ 25 w 864"/>
                <a:gd name="T75" fmla="*/ 559 h 795"/>
                <a:gd name="T76" fmla="*/ 4 w 864"/>
                <a:gd name="T77" fmla="*/ 537 h 795"/>
                <a:gd name="T78" fmla="*/ 3 w 864"/>
                <a:gd name="T79" fmla="*/ 515 h 795"/>
                <a:gd name="T80" fmla="*/ 17 w 864"/>
                <a:gd name="T81" fmla="*/ 499 h 795"/>
                <a:gd name="T82" fmla="*/ 30 w 864"/>
                <a:gd name="T83" fmla="*/ 486 h 795"/>
                <a:gd name="T84" fmla="*/ 30 w 864"/>
                <a:gd name="T85" fmla="*/ 469 h 795"/>
                <a:gd name="T86" fmla="*/ 16 w 864"/>
                <a:gd name="T87" fmla="*/ 443 h 795"/>
                <a:gd name="T88" fmla="*/ 3 w 864"/>
                <a:gd name="T89" fmla="*/ 411 h 795"/>
                <a:gd name="T90" fmla="*/ 4 w 864"/>
                <a:gd name="T91" fmla="*/ 382 h 795"/>
                <a:gd name="T92" fmla="*/ 18 w 864"/>
                <a:gd name="T93" fmla="*/ 364 h 795"/>
                <a:gd name="T94" fmla="*/ 29 w 864"/>
                <a:gd name="T95" fmla="*/ 347 h 795"/>
                <a:gd name="T96" fmla="*/ 21 w 864"/>
                <a:gd name="T97" fmla="*/ 326 h 795"/>
                <a:gd name="T98" fmla="*/ 8 w 864"/>
                <a:gd name="T99" fmla="*/ 300 h 795"/>
                <a:gd name="T100" fmla="*/ 8 w 864"/>
                <a:gd name="T101" fmla="*/ 275 h 795"/>
                <a:gd name="T102" fmla="*/ 21 w 864"/>
                <a:gd name="T103" fmla="*/ 249 h 795"/>
                <a:gd name="T104" fmla="*/ 30 w 864"/>
                <a:gd name="T105" fmla="*/ 225 h 795"/>
                <a:gd name="T106" fmla="*/ 24 w 864"/>
                <a:gd name="T107" fmla="*/ 207 h 795"/>
                <a:gd name="T108" fmla="*/ 9 w 864"/>
                <a:gd name="T109" fmla="*/ 187 h 795"/>
                <a:gd name="T110" fmla="*/ 0 w 864"/>
                <a:gd name="T111" fmla="*/ 161 h 795"/>
                <a:gd name="T112" fmla="*/ 0 w 864"/>
                <a:gd name="T113" fmla="*/ 127 h 795"/>
                <a:gd name="T114" fmla="*/ 3 w 864"/>
                <a:gd name="T115" fmla="*/ 80 h 795"/>
                <a:gd name="T116" fmla="*/ 5 w 864"/>
                <a:gd name="T117" fmla="*/ 34 h 795"/>
                <a:gd name="T118" fmla="*/ 7 w 864"/>
                <a:gd name="T119" fmla="*/ 4 h 7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64" h="795">
                  <a:moveTo>
                    <a:pt x="7" y="0"/>
                  </a:moveTo>
                  <a:lnTo>
                    <a:pt x="846" y="0"/>
                  </a:lnTo>
                  <a:lnTo>
                    <a:pt x="846" y="68"/>
                  </a:lnTo>
                  <a:lnTo>
                    <a:pt x="847" y="69"/>
                  </a:lnTo>
                  <a:lnTo>
                    <a:pt x="852" y="75"/>
                  </a:lnTo>
                  <a:lnTo>
                    <a:pt x="857" y="84"/>
                  </a:lnTo>
                  <a:lnTo>
                    <a:pt x="863" y="94"/>
                  </a:lnTo>
                  <a:lnTo>
                    <a:pt x="864" y="109"/>
                  </a:lnTo>
                  <a:lnTo>
                    <a:pt x="861" y="122"/>
                  </a:lnTo>
                  <a:lnTo>
                    <a:pt x="853" y="132"/>
                  </a:lnTo>
                  <a:lnTo>
                    <a:pt x="844" y="144"/>
                  </a:lnTo>
                  <a:lnTo>
                    <a:pt x="834" y="155"/>
                  </a:lnTo>
                  <a:lnTo>
                    <a:pt x="826" y="164"/>
                  </a:lnTo>
                  <a:lnTo>
                    <a:pt x="823" y="174"/>
                  </a:lnTo>
                  <a:lnTo>
                    <a:pt x="826" y="182"/>
                  </a:lnTo>
                  <a:lnTo>
                    <a:pt x="833" y="191"/>
                  </a:lnTo>
                  <a:lnTo>
                    <a:pt x="840" y="199"/>
                  </a:lnTo>
                  <a:lnTo>
                    <a:pt x="850" y="208"/>
                  </a:lnTo>
                  <a:lnTo>
                    <a:pt x="856" y="217"/>
                  </a:lnTo>
                  <a:lnTo>
                    <a:pt x="857" y="229"/>
                  </a:lnTo>
                  <a:lnTo>
                    <a:pt x="855" y="245"/>
                  </a:lnTo>
                  <a:lnTo>
                    <a:pt x="846" y="259"/>
                  </a:lnTo>
                  <a:lnTo>
                    <a:pt x="835" y="274"/>
                  </a:lnTo>
                  <a:lnTo>
                    <a:pt x="826" y="288"/>
                  </a:lnTo>
                  <a:lnTo>
                    <a:pt x="823" y="302"/>
                  </a:lnTo>
                  <a:lnTo>
                    <a:pt x="827" y="313"/>
                  </a:lnTo>
                  <a:lnTo>
                    <a:pt x="834" y="322"/>
                  </a:lnTo>
                  <a:lnTo>
                    <a:pt x="842" y="329"/>
                  </a:lnTo>
                  <a:lnTo>
                    <a:pt x="850" y="335"/>
                  </a:lnTo>
                  <a:lnTo>
                    <a:pt x="855" y="343"/>
                  </a:lnTo>
                  <a:lnTo>
                    <a:pt x="856" y="352"/>
                  </a:lnTo>
                  <a:lnTo>
                    <a:pt x="852" y="364"/>
                  </a:lnTo>
                  <a:lnTo>
                    <a:pt x="843" y="377"/>
                  </a:lnTo>
                  <a:lnTo>
                    <a:pt x="834" y="389"/>
                  </a:lnTo>
                  <a:lnTo>
                    <a:pt x="827" y="401"/>
                  </a:lnTo>
                  <a:lnTo>
                    <a:pt x="823" y="412"/>
                  </a:lnTo>
                  <a:lnTo>
                    <a:pt x="827" y="423"/>
                  </a:lnTo>
                  <a:lnTo>
                    <a:pt x="835" y="433"/>
                  </a:lnTo>
                  <a:lnTo>
                    <a:pt x="844" y="445"/>
                  </a:lnTo>
                  <a:lnTo>
                    <a:pt x="852" y="456"/>
                  </a:lnTo>
                  <a:lnTo>
                    <a:pt x="856" y="467"/>
                  </a:lnTo>
                  <a:lnTo>
                    <a:pt x="852" y="480"/>
                  </a:lnTo>
                  <a:lnTo>
                    <a:pt x="844" y="494"/>
                  </a:lnTo>
                  <a:lnTo>
                    <a:pt x="835" y="505"/>
                  </a:lnTo>
                  <a:lnTo>
                    <a:pt x="826" y="517"/>
                  </a:lnTo>
                  <a:lnTo>
                    <a:pt x="822" y="530"/>
                  </a:lnTo>
                  <a:lnTo>
                    <a:pt x="823" y="541"/>
                  </a:lnTo>
                  <a:lnTo>
                    <a:pt x="829" y="550"/>
                  </a:lnTo>
                  <a:lnTo>
                    <a:pt x="835" y="556"/>
                  </a:lnTo>
                  <a:lnTo>
                    <a:pt x="840" y="563"/>
                  </a:lnTo>
                  <a:lnTo>
                    <a:pt x="843" y="571"/>
                  </a:lnTo>
                  <a:lnTo>
                    <a:pt x="842" y="579"/>
                  </a:lnTo>
                  <a:lnTo>
                    <a:pt x="839" y="588"/>
                  </a:lnTo>
                  <a:lnTo>
                    <a:pt x="834" y="600"/>
                  </a:lnTo>
                  <a:lnTo>
                    <a:pt x="826" y="614"/>
                  </a:lnTo>
                  <a:lnTo>
                    <a:pt x="813" y="630"/>
                  </a:lnTo>
                  <a:lnTo>
                    <a:pt x="796" y="648"/>
                  </a:lnTo>
                  <a:lnTo>
                    <a:pt x="774" y="668"/>
                  </a:lnTo>
                  <a:lnTo>
                    <a:pt x="757" y="683"/>
                  </a:lnTo>
                  <a:lnTo>
                    <a:pt x="737" y="700"/>
                  </a:lnTo>
                  <a:lnTo>
                    <a:pt x="717" y="717"/>
                  </a:lnTo>
                  <a:lnTo>
                    <a:pt x="698" y="733"/>
                  </a:lnTo>
                  <a:lnTo>
                    <a:pt x="679" y="750"/>
                  </a:lnTo>
                  <a:lnTo>
                    <a:pt x="662" y="765"/>
                  </a:lnTo>
                  <a:lnTo>
                    <a:pt x="649" y="776"/>
                  </a:lnTo>
                  <a:lnTo>
                    <a:pt x="637" y="786"/>
                  </a:lnTo>
                  <a:lnTo>
                    <a:pt x="631" y="792"/>
                  </a:lnTo>
                  <a:lnTo>
                    <a:pt x="628" y="795"/>
                  </a:lnTo>
                  <a:lnTo>
                    <a:pt x="233" y="795"/>
                  </a:lnTo>
                  <a:lnTo>
                    <a:pt x="50" y="642"/>
                  </a:lnTo>
                  <a:lnTo>
                    <a:pt x="47" y="626"/>
                  </a:lnTo>
                  <a:lnTo>
                    <a:pt x="46" y="607"/>
                  </a:lnTo>
                  <a:lnTo>
                    <a:pt x="44" y="590"/>
                  </a:lnTo>
                  <a:lnTo>
                    <a:pt x="42" y="577"/>
                  </a:lnTo>
                  <a:lnTo>
                    <a:pt x="35" y="570"/>
                  </a:lnTo>
                  <a:lnTo>
                    <a:pt x="25" y="559"/>
                  </a:lnTo>
                  <a:lnTo>
                    <a:pt x="13" y="549"/>
                  </a:lnTo>
                  <a:lnTo>
                    <a:pt x="4" y="537"/>
                  </a:lnTo>
                  <a:lnTo>
                    <a:pt x="0" y="524"/>
                  </a:lnTo>
                  <a:lnTo>
                    <a:pt x="3" y="515"/>
                  </a:lnTo>
                  <a:lnTo>
                    <a:pt x="9" y="505"/>
                  </a:lnTo>
                  <a:lnTo>
                    <a:pt x="17" y="499"/>
                  </a:lnTo>
                  <a:lnTo>
                    <a:pt x="25" y="492"/>
                  </a:lnTo>
                  <a:lnTo>
                    <a:pt x="30" y="486"/>
                  </a:lnTo>
                  <a:lnTo>
                    <a:pt x="33" y="479"/>
                  </a:lnTo>
                  <a:lnTo>
                    <a:pt x="30" y="469"/>
                  </a:lnTo>
                  <a:lnTo>
                    <a:pt x="24" y="457"/>
                  </a:lnTo>
                  <a:lnTo>
                    <a:pt x="16" y="443"/>
                  </a:lnTo>
                  <a:lnTo>
                    <a:pt x="8" y="427"/>
                  </a:lnTo>
                  <a:lnTo>
                    <a:pt x="3" y="411"/>
                  </a:lnTo>
                  <a:lnTo>
                    <a:pt x="0" y="397"/>
                  </a:lnTo>
                  <a:lnTo>
                    <a:pt x="4" y="382"/>
                  </a:lnTo>
                  <a:lnTo>
                    <a:pt x="10" y="372"/>
                  </a:lnTo>
                  <a:lnTo>
                    <a:pt x="18" y="364"/>
                  </a:lnTo>
                  <a:lnTo>
                    <a:pt x="25" y="356"/>
                  </a:lnTo>
                  <a:lnTo>
                    <a:pt x="29" y="347"/>
                  </a:lnTo>
                  <a:lnTo>
                    <a:pt x="27" y="338"/>
                  </a:lnTo>
                  <a:lnTo>
                    <a:pt x="21" y="326"/>
                  </a:lnTo>
                  <a:lnTo>
                    <a:pt x="14" y="313"/>
                  </a:lnTo>
                  <a:lnTo>
                    <a:pt x="8" y="300"/>
                  </a:lnTo>
                  <a:lnTo>
                    <a:pt x="5" y="288"/>
                  </a:lnTo>
                  <a:lnTo>
                    <a:pt x="8" y="275"/>
                  </a:lnTo>
                  <a:lnTo>
                    <a:pt x="14" y="262"/>
                  </a:lnTo>
                  <a:lnTo>
                    <a:pt x="21" y="249"/>
                  </a:lnTo>
                  <a:lnTo>
                    <a:pt x="27" y="237"/>
                  </a:lnTo>
                  <a:lnTo>
                    <a:pt x="30" y="225"/>
                  </a:lnTo>
                  <a:lnTo>
                    <a:pt x="29" y="216"/>
                  </a:lnTo>
                  <a:lnTo>
                    <a:pt x="24" y="207"/>
                  </a:lnTo>
                  <a:lnTo>
                    <a:pt x="17" y="198"/>
                  </a:lnTo>
                  <a:lnTo>
                    <a:pt x="9" y="187"/>
                  </a:lnTo>
                  <a:lnTo>
                    <a:pt x="4" y="175"/>
                  </a:lnTo>
                  <a:lnTo>
                    <a:pt x="0" y="161"/>
                  </a:lnTo>
                  <a:lnTo>
                    <a:pt x="0" y="147"/>
                  </a:lnTo>
                  <a:lnTo>
                    <a:pt x="0" y="127"/>
                  </a:lnTo>
                  <a:lnTo>
                    <a:pt x="1" y="105"/>
                  </a:lnTo>
                  <a:lnTo>
                    <a:pt x="3" y="80"/>
                  </a:lnTo>
                  <a:lnTo>
                    <a:pt x="4" y="56"/>
                  </a:lnTo>
                  <a:lnTo>
                    <a:pt x="5" y="34"/>
                  </a:lnTo>
                  <a:lnTo>
                    <a:pt x="7" y="16"/>
                  </a:lnTo>
                  <a:lnTo>
                    <a:pt x="7" y="4"/>
                  </a:lnTo>
                  <a:lnTo>
                    <a:pt x="7" y="0"/>
                  </a:lnTo>
                  <a:close/>
                </a:path>
              </a:pathLst>
            </a:custGeom>
            <a:solidFill>
              <a:srgbClr val="00000C"/>
            </a:solidFill>
            <a:ln w="0">
              <a:solidFill>
                <a:srgbClr val="00000C"/>
              </a:solidFill>
              <a:prstDash val="solid"/>
              <a:round/>
              <a:headEnd/>
              <a:tailEnd/>
            </a:ln>
          </p:spPr>
          <p:txBody>
            <a:bodyPr vert="horz" wrap="square" lIns="68580" tIns="34290" rIns="68580" bIns="34290" numCol="1" anchor="t" anchorCtr="0" compatLnSpc="1">
              <a:prstTxWarp prst="textNoShape">
                <a:avLst/>
              </a:prstTxWarp>
            </a:bodyPr>
            <a:lstStyle/>
            <a:p>
              <a:endParaRPr lang="en-US"/>
            </a:p>
          </p:txBody>
        </p:sp>
        <p:sp>
          <p:nvSpPr>
            <p:cNvPr id="14" name="Freeform 431">
              <a:extLst>
                <a:ext uri="{FF2B5EF4-FFF2-40B4-BE49-F238E27FC236}">
                  <a16:creationId xmlns:a16="http://schemas.microsoft.com/office/drawing/2014/main" id="{AB3F1B65-08B4-CE6A-73C0-83E8B25B353E}"/>
                </a:ext>
              </a:extLst>
            </p:cNvPr>
            <p:cNvSpPr>
              <a:spLocks/>
            </p:cNvSpPr>
            <p:nvPr/>
          </p:nvSpPr>
          <p:spPr bwMode="auto">
            <a:xfrm>
              <a:off x="4024042" y="3855244"/>
              <a:ext cx="427435" cy="59531"/>
            </a:xfrm>
            <a:custGeom>
              <a:avLst/>
              <a:gdLst>
                <a:gd name="T0" fmla="*/ 0 w 359"/>
                <a:gd name="T1" fmla="*/ 0 h 50"/>
                <a:gd name="T2" fmla="*/ 359 w 359"/>
                <a:gd name="T3" fmla="*/ 0 h 50"/>
                <a:gd name="T4" fmla="*/ 357 w 359"/>
                <a:gd name="T5" fmla="*/ 3 h 50"/>
                <a:gd name="T6" fmla="*/ 353 w 359"/>
                <a:gd name="T7" fmla="*/ 8 h 50"/>
                <a:gd name="T8" fmla="*/ 345 w 359"/>
                <a:gd name="T9" fmla="*/ 16 h 50"/>
                <a:gd name="T10" fmla="*/ 338 w 359"/>
                <a:gd name="T11" fmla="*/ 25 h 50"/>
                <a:gd name="T12" fmla="*/ 328 w 359"/>
                <a:gd name="T13" fmla="*/ 34 h 50"/>
                <a:gd name="T14" fmla="*/ 318 w 359"/>
                <a:gd name="T15" fmla="*/ 42 h 50"/>
                <a:gd name="T16" fmla="*/ 309 w 359"/>
                <a:gd name="T17" fmla="*/ 47 h 50"/>
                <a:gd name="T18" fmla="*/ 301 w 359"/>
                <a:gd name="T19" fmla="*/ 50 h 50"/>
                <a:gd name="T20" fmla="*/ 275 w 359"/>
                <a:gd name="T21" fmla="*/ 50 h 50"/>
                <a:gd name="T22" fmla="*/ 252 w 359"/>
                <a:gd name="T23" fmla="*/ 50 h 50"/>
                <a:gd name="T24" fmla="*/ 226 w 359"/>
                <a:gd name="T25" fmla="*/ 50 h 50"/>
                <a:gd name="T26" fmla="*/ 67 w 359"/>
                <a:gd name="T27" fmla="*/ 50 h 50"/>
                <a:gd name="T28" fmla="*/ 59 w 359"/>
                <a:gd name="T29" fmla="*/ 47 h 50"/>
                <a:gd name="T30" fmla="*/ 50 w 359"/>
                <a:gd name="T31" fmla="*/ 42 h 50"/>
                <a:gd name="T32" fmla="*/ 38 w 359"/>
                <a:gd name="T33" fmla="*/ 34 h 50"/>
                <a:gd name="T34" fmla="*/ 27 w 359"/>
                <a:gd name="T35" fmla="*/ 25 h 50"/>
                <a:gd name="T36" fmla="*/ 17 w 359"/>
                <a:gd name="T37" fmla="*/ 16 h 50"/>
                <a:gd name="T38" fmla="*/ 8 w 359"/>
                <a:gd name="T39" fmla="*/ 8 h 50"/>
                <a:gd name="T40" fmla="*/ 2 w 359"/>
                <a:gd name="T41" fmla="*/ 3 h 50"/>
                <a:gd name="T42" fmla="*/ 0 w 359"/>
                <a:gd name="T43" fmla="*/ 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59" h="50">
                  <a:moveTo>
                    <a:pt x="0" y="0"/>
                  </a:moveTo>
                  <a:lnTo>
                    <a:pt x="359" y="0"/>
                  </a:lnTo>
                  <a:lnTo>
                    <a:pt x="357" y="3"/>
                  </a:lnTo>
                  <a:lnTo>
                    <a:pt x="353" y="8"/>
                  </a:lnTo>
                  <a:lnTo>
                    <a:pt x="345" y="16"/>
                  </a:lnTo>
                  <a:lnTo>
                    <a:pt x="338" y="25"/>
                  </a:lnTo>
                  <a:lnTo>
                    <a:pt x="328" y="34"/>
                  </a:lnTo>
                  <a:lnTo>
                    <a:pt x="318" y="42"/>
                  </a:lnTo>
                  <a:lnTo>
                    <a:pt x="309" y="47"/>
                  </a:lnTo>
                  <a:lnTo>
                    <a:pt x="301" y="50"/>
                  </a:lnTo>
                  <a:lnTo>
                    <a:pt x="275" y="50"/>
                  </a:lnTo>
                  <a:lnTo>
                    <a:pt x="252" y="50"/>
                  </a:lnTo>
                  <a:lnTo>
                    <a:pt x="226" y="50"/>
                  </a:lnTo>
                  <a:lnTo>
                    <a:pt x="67" y="50"/>
                  </a:lnTo>
                  <a:lnTo>
                    <a:pt x="59" y="47"/>
                  </a:lnTo>
                  <a:lnTo>
                    <a:pt x="50" y="42"/>
                  </a:lnTo>
                  <a:lnTo>
                    <a:pt x="38" y="34"/>
                  </a:lnTo>
                  <a:lnTo>
                    <a:pt x="27" y="25"/>
                  </a:lnTo>
                  <a:lnTo>
                    <a:pt x="17" y="16"/>
                  </a:lnTo>
                  <a:lnTo>
                    <a:pt x="8" y="8"/>
                  </a:lnTo>
                  <a:lnTo>
                    <a:pt x="2" y="3"/>
                  </a:lnTo>
                  <a:lnTo>
                    <a:pt x="0" y="0"/>
                  </a:lnTo>
                  <a:close/>
                </a:path>
              </a:pathLst>
            </a:custGeom>
            <a:solidFill>
              <a:srgbClr val="00000C"/>
            </a:solidFill>
            <a:ln w="0">
              <a:solidFill>
                <a:srgbClr val="00000C"/>
              </a:solidFill>
              <a:prstDash val="solid"/>
              <a:round/>
              <a:headEnd/>
              <a:tailEnd/>
            </a:ln>
          </p:spPr>
          <p:txBody>
            <a:bodyPr vert="horz" wrap="square" lIns="68580" tIns="34290" rIns="68580" bIns="34290" numCol="1" anchor="t" anchorCtr="0" compatLnSpc="1">
              <a:prstTxWarp prst="textNoShape">
                <a:avLst/>
              </a:prstTxWarp>
            </a:bodyPr>
            <a:lstStyle/>
            <a:p>
              <a:endParaRPr lang="en-US"/>
            </a:p>
          </p:txBody>
        </p:sp>
        <p:pic>
          <p:nvPicPr>
            <p:cNvPr id="15" name="Picture 14">
              <a:extLst>
                <a:ext uri="{FF2B5EF4-FFF2-40B4-BE49-F238E27FC236}">
                  <a16:creationId xmlns:a16="http://schemas.microsoft.com/office/drawing/2014/main" id="{C835E5C2-A292-EAF3-E880-52E03CE41E9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85917" y="1120378"/>
              <a:ext cx="228600" cy="228600"/>
            </a:xfrm>
            <a:prstGeom prst="rect">
              <a:avLst/>
            </a:prstGeom>
          </p:spPr>
        </p:pic>
        <p:pic>
          <p:nvPicPr>
            <p:cNvPr id="16" name="Picture 15">
              <a:extLst>
                <a:ext uri="{FF2B5EF4-FFF2-40B4-BE49-F238E27FC236}">
                  <a16:creationId xmlns:a16="http://schemas.microsoft.com/office/drawing/2014/main" id="{7FECC3CB-81AA-96D7-593F-70441D08F70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62035" y="1829487"/>
              <a:ext cx="228600" cy="228600"/>
            </a:xfrm>
            <a:prstGeom prst="rect">
              <a:avLst/>
            </a:prstGeom>
          </p:spPr>
        </p:pic>
        <p:pic>
          <p:nvPicPr>
            <p:cNvPr id="17" name="Picture 16">
              <a:extLst>
                <a:ext uri="{FF2B5EF4-FFF2-40B4-BE49-F238E27FC236}">
                  <a16:creationId xmlns:a16="http://schemas.microsoft.com/office/drawing/2014/main" id="{E8E9BE88-95D9-4870-F83B-588235C477B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518151" y="1036666"/>
              <a:ext cx="228600" cy="228600"/>
            </a:xfrm>
            <a:prstGeom prst="rect">
              <a:avLst/>
            </a:prstGeom>
          </p:spPr>
        </p:pic>
        <p:pic>
          <p:nvPicPr>
            <p:cNvPr id="18" name="Picture 17">
              <a:extLst>
                <a:ext uri="{FF2B5EF4-FFF2-40B4-BE49-F238E27FC236}">
                  <a16:creationId xmlns:a16="http://schemas.microsoft.com/office/drawing/2014/main" id="{EAB11DB8-7245-E68B-1B79-F325A8429D5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398494" y="1829487"/>
              <a:ext cx="228600" cy="228600"/>
            </a:xfrm>
            <a:prstGeom prst="rect">
              <a:avLst/>
            </a:prstGeom>
          </p:spPr>
        </p:pic>
        <p:pic>
          <p:nvPicPr>
            <p:cNvPr id="19" name="Picture 18">
              <a:extLst>
                <a:ext uri="{FF2B5EF4-FFF2-40B4-BE49-F238E27FC236}">
                  <a16:creationId xmlns:a16="http://schemas.microsoft.com/office/drawing/2014/main" id="{8A28E259-838E-5C88-1167-19FABF18FD2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213978" y="1006078"/>
              <a:ext cx="228600" cy="228600"/>
            </a:xfrm>
            <a:prstGeom prst="rect">
              <a:avLst/>
            </a:prstGeom>
          </p:spPr>
        </p:pic>
        <p:pic>
          <p:nvPicPr>
            <p:cNvPr id="20" name="Picture 19">
              <a:extLst>
                <a:ext uri="{FF2B5EF4-FFF2-40B4-BE49-F238E27FC236}">
                  <a16:creationId xmlns:a16="http://schemas.microsoft.com/office/drawing/2014/main" id="{1A6313BA-002E-41E9-5B72-A902C54741E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014517" y="2478881"/>
              <a:ext cx="228600" cy="228600"/>
            </a:xfrm>
            <a:prstGeom prst="rect">
              <a:avLst/>
            </a:prstGeom>
          </p:spPr>
        </p:pic>
        <p:pic>
          <p:nvPicPr>
            <p:cNvPr id="21" name="Picture 20">
              <a:extLst>
                <a:ext uri="{FF2B5EF4-FFF2-40B4-BE49-F238E27FC236}">
                  <a16:creationId xmlns:a16="http://schemas.microsoft.com/office/drawing/2014/main" id="{D9E93A84-DC6E-2EC6-086C-16F14E7DEE54}"/>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047385" y="1283494"/>
              <a:ext cx="228600" cy="228600"/>
            </a:xfrm>
            <a:prstGeom prst="rect">
              <a:avLst/>
            </a:prstGeom>
          </p:spPr>
        </p:pic>
        <p:pic>
          <p:nvPicPr>
            <p:cNvPr id="22" name="Picture 21">
              <a:extLst>
                <a:ext uri="{FF2B5EF4-FFF2-40B4-BE49-F238E27FC236}">
                  <a16:creationId xmlns:a16="http://schemas.microsoft.com/office/drawing/2014/main" id="{CD8222C6-DED1-CF86-BCA3-4AE106043A5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4040493" y="290206"/>
              <a:ext cx="228600" cy="228600"/>
            </a:xfrm>
            <a:prstGeom prst="rect">
              <a:avLst/>
            </a:prstGeom>
          </p:spPr>
        </p:pic>
        <p:sp>
          <p:nvSpPr>
            <p:cNvPr id="24" name="TextBox 23">
              <a:extLst>
                <a:ext uri="{FF2B5EF4-FFF2-40B4-BE49-F238E27FC236}">
                  <a16:creationId xmlns:a16="http://schemas.microsoft.com/office/drawing/2014/main" id="{95134CF9-EEC4-84FD-9366-D3EA3274DFDF}"/>
                </a:ext>
              </a:extLst>
            </p:cNvPr>
            <p:cNvSpPr txBox="1"/>
            <p:nvPr/>
          </p:nvSpPr>
          <p:spPr>
            <a:xfrm>
              <a:off x="5407174" y="855390"/>
              <a:ext cx="2713043" cy="638844"/>
            </a:xfrm>
            <a:prstGeom prst="rect">
              <a:avLst/>
            </a:prstGeom>
            <a:solidFill>
              <a:sysClr val="window" lastClr="FFFFFF"/>
            </a:solidFill>
            <a:ln w="12700" cap="flat" cmpd="sng" algn="ctr">
              <a:solidFill>
                <a:srgbClr val="4EA72E"/>
              </a:solidFill>
              <a:prstDash val="solid"/>
              <a:miter lim="800000"/>
            </a:ln>
            <a:effectLst/>
          </p:spPr>
          <p:txBody>
            <a:bodyPr wrap="square" lIns="91440" tIns="45720" rIns="91440" bIns="45720" rtlCol="0" anchor="t">
              <a:noAutofit/>
            </a:bodyPr>
            <a:lstStyle/>
            <a:p>
              <a:pPr marL="0" marR="0">
                <a:spcBef>
                  <a:spcPts val="0"/>
                </a:spcBef>
                <a:spcAft>
                  <a:spcPts val="0"/>
                </a:spcAft>
              </a:pPr>
              <a:r>
                <a:rPr lang="en-US" sz="1400" b="1" kern="1200" dirty="0">
                  <a:solidFill>
                    <a:srgbClr val="7030A0"/>
                  </a:solidFill>
                  <a:effectLst/>
                  <a:latin typeface="Times New Roman" panose="02020603050405020304" pitchFamily="18" charset="0"/>
                  <a:ea typeface="Open Sans" panose="020B0606030504020204" pitchFamily="34" charset="0"/>
                  <a:cs typeface="Times New Roman" panose="02020603050405020304" pitchFamily="18" charset="0"/>
                </a:rPr>
                <a:t>4. CREATING HORIZONTAL AND VERTICAL POLICY COHERENCE</a:t>
              </a:r>
              <a:endParaRPr lang="en-US" sz="1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37048119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F450D8-8413-CFDC-8EDC-C8D38F0C0E2E}"/>
              </a:ext>
            </a:extLst>
          </p:cNvPr>
          <p:cNvSpPr>
            <a:spLocks noGrp="1"/>
          </p:cNvSpPr>
          <p:nvPr>
            <p:ph idx="1"/>
          </p:nvPr>
        </p:nvSpPr>
        <p:spPr>
          <a:xfrm>
            <a:off x="838200" y="1967345"/>
            <a:ext cx="10515600" cy="4209618"/>
          </a:xfrm>
        </p:spPr>
        <p:txBody>
          <a:bodyPr/>
          <a:lstStyle/>
          <a:p>
            <a:pPr marL="0" indent="0">
              <a:buNone/>
            </a:pPr>
            <a:r>
              <a:rPr lang="en-US" b="1" dirty="0"/>
              <a:t>                                        THANK YOU</a:t>
            </a:r>
          </a:p>
        </p:txBody>
      </p:sp>
      <p:pic>
        <p:nvPicPr>
          <p:cNvPr id="4" name="Picture 3">
            <a:extLst>
              <a:ext uri="{FF2B5EF4-FFF2-40B4-BE49-F238E27FC236}">
                <a16:creationId xmlns:a16="http://schemas.microsoft.com/office/drawing/2014/main" id="{E968A5B6-8AAD-86A2-00F5-8D35FEE9032E}"/>
              </a:ext>
            </a:extLst>
          </p:cNvPr>
          <p:cNvPicPr>
            <a:picLocks noChangeAspect="1"/>
          </p:cNvPicPr>
          <p:nvPr/>
        </p:nvPicPr>
        <p:blipFill rotWithShape="1">
          <a:blip r:embed="rId2"/>
          <a:srcRect l="1112" r="1" b="5573"/>
          <a:stretch/>
        </p:blipFill>
        <p:spPr>
          <a:xfrm>
            <a:off x="2046785" y="2833643"/>
            <a:ext cx="7000240" cy="3457493"/>
          </a:xfrm>
          <a:prstGeom prst="rect">
            <a:avLst/>
          </a:prstGeom>
        </p:spPr>
      </p:pic>
      <p:pic>
        <p:nvPicPr>
          <p:cNvPr id="5" name="Picture 4" descr="195781_332055410585_5685862_n">
            <a:extLst>
              <a:ext uri="{FF2B5EF4-FFF2-40B4-BE49-F238E27FC236}">
                <a16:creationId xmlns:a16="http://schemas.microsoft.com/office/drawing/2014/main" id="{01A1F5CB-9FDF-94E8-C7EC-A18A7468BB22}"/>
              </a:ext>
            </a:extLst>
          </p:cNvPr>
          <p:cNvPicPr>
            <a:picLocks/>
          </p:cNvPicPr>
          <p:nvPr/>
        </p:nvPicPr>
        <p:blipFill>
          <a:blip r:embed="rId3">
            <a:extLst>
              <a:ext uri="{28A0092B-C50C-407E-A947-70E740481C1C}">
                <a14:useLocalDpi xmlns:a14="http://schemas.microsoft.com/office/drawing/2010/main" val="0"/>
              </a:ext>
            </a:extLst>
          </a:blip>
          <a:stretch>
            <a:fillRect/>
          </a:stretch>
        </p:blipFill>
        <p:spPr>
          <a:xfrm>
            <a:off x="4271182" y="566864"/>
            <a:ext cx="1552575" cy="1023730"/>
          </a:xfrm>
          <a:prstGeom prst="rect">
            <a:avLst/>
          </a:prstGeom>
        </p:spPr>
      </p:pic>
    </p:spTree>
    <p:extLst>
      <p:ext uri="{BB962C8B-B14F-4D97-AF65-F5344CB8AC3E}">
        <p14:creationId xmlns:p14="http://schemas.microsoft.com/office/powerpoint/2010/main" val="26795008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21831-01BC-C0AA-1F21-F58D03526400}"/>
              </a:ext>
            </a:extLst>
          </p:cNvPr>
          <p:cNvSpPr>
            <a:spLocks noGrp="1"/>
          </p:cNvSpPr>
          <p:nvPr>
            <p:ph type="title"/>
          </p:nvPr>
        </p:nvSpPr>
        <p:spPr/>
        <p:txBody>
          <a:bodyPr/>
          <a:lstStyle/>
          <a:p>
            <a:r>
              <a:rPr lang="en-US" dirty="0"/>
              <a:t>Interactive Discussion</a:t>
            </a:r>
          </a:p>
        </p:txBody>
      </p:sp>
      <p:sp>
        <p:nvSpPr>
          <p:cNvPr id="3" name="Content Placeholder 2">
            <a:extLst>
              <a:ext uri="{FF2B5EF4-FFF2-40B4-BE49-F238E27FC236}">
                <a16:creationId xmlns:a16="http://schemas.microsoft.com/office/drawing/2014/main" id="{8DBCD0F5-A31C-0A89-D101-15758F4BF87B}"/>
              </a:ext>
            </a:extLst>
          </p:cNvPr>
          <p:cNvSpPr>
            <a:spLocks noGrp="1"/>
          </p:cNvSpPr>
          <p:nvPr>
            <p:ph idx="1"/>
          </p:nvPr>
        </p:nvSpPr>
        <p:spPr>
          <a:xfrm>
            <a:off x="838200" y="1583474"/>
            <a:ext cx="10515600" cy="4997800"/>
          </a:xfrm>
        </p:spPr>
        <p:txBody>
          <a:bodyPr>
            <a:normAutofit fontScale="62500" lnSpcReduction="20000"/>
          </a:bodyPr>
          <a:lstStyle/>
          <a:p>
            <a:pPr marL="0" indent="0">
              <a:buNone/>
            </a:pPr>
            <a:r>
              <a:rPr lang="en-US" b="1" dirty="0">
                <a:solidFill>
                  <a:schemeClr val="accent1"/>
                </a:solidFill>
              </a:rPr>
              <a:t>Horizontal and Vertical Policy Coherence</a:t>
            </a:r>
          </a:p>
          <a:p>
            <a:pPr marL="0" indent="0">
              <a:buNone/>
            </a:pPr>
            <a:r>
              <a:rPr lang="en-US" dirty="0">
                <a:solidFill>
                  <a:schemeClr val="accent1"/>
                </a:solidFill>
              </a:rPr>
              <a:t>Despite the many examples of public policies, plans, and strategies developed in the past to address development issues in an LDC, the development planning and implementation terrain is confronted with several challenges. </a:t>
            </a:r>
          </a:p>
          <a:p>
            <a:r>
              <a:rPr lang="en-US" dirty="0">
                <a:solidFill>
                  <a:schemeClr val="accent1"/>
                </a:solidFill>
              </a:rPr>
              <a:t>There are policy conflicts, inconsistencies, and duplications at the ministries, departments, and agencies.</a:t>
            </a:r>
          </a:p>
          <a:p>
            <a:r>
              <a:rPr lang="en-US" dirty="0">
                <a:solidFill>
                  <a:schemeClr val="accent1"/>
                </a:solidFill>
              </a:rPr>
              <a:t>The ministries, departments, and agencies, as well as key stakeholders such as the private sector and non-governmental decision-makers at national and subnational levels, have not incorporated DPoA priorities into their strategic and sectoral plans.</a:t>
            </a:r>
          </a:p>
          <a:p>
            <a:r>
              <a:rPr lang="en-US" dirty="0">
                <a:solidFill>
                  <a:schemeClr val="accent1"/>
                </a:solidFill>
              </a:rPr>
              <a:t>There is no mechanism to ensure effective feedback between different levels of government.</a:t>
            </a:r>
          </a:p>
          <a:p>
            <a:pPr marL="0" indent="0">
              <a:buNone/>
            </a:pPr>
            <a:r>
              <a:rPr lang="en-US" dirty="0">
                <a:solidFill>
                  <a:schemeClr val="accent1"/>
                </a:solidFill>
              </a:rPr>
              <a:t>Suggest concrete policy actions to minimize these weaknesses and challenges.</a:t>
            </a:r>
          </a:p>
          <a:p>
            <a:pPr marL="0" indent="0">
              <a:buNone/>
            </a:pPr>
            <a:endParaRPr lang="en-US" dirty="0">
              <a:solidFill>
                <a:schemeClr val="accent1"/>
              </a:solidFill>
            </a:endParaRPr>
          </a:p>
          <a:p>
            <a:pPr marL="0" indent="0">
              <a:buNone/>
            </a:pPr>
            <a:r>
              <a:rPr lang="en-US" b="1" dirty="0">
                <a:solidFill>
                  <a:schemeClr val="accent1"/>
                </a:solidFill>
              </a:rPr>
              <a:t>Guiding Questions</a:t>
            </a:r>
          </a:p>
          <a:p>
            <a:pPr marL="514350" indent="-514350">
              <a:buFont typeface="+mj-lt"/>
              <a:buAutoNum type="arabicPeriod"/>
            </a:pPr>
            <a:r>
              <a:rPr lang="en-US" dirty="0">
                <a:solidFill>
                  <a:schemeClr val="accent1"/>
                </a:solidFill>
              </a:rPr>
              <a:t>What measures can be taken to ensure coordination at the national level and to prevent ministries, departments, and agencies from working in silos?</a:t>
            </a:r>
          </a:p>
          <a:p>
            <a:pPr marL="514350" indent="-514350">
              <a:buFont typeface="+mj-lt"/>
              <a:buAutoNum type="arabicPeriod"/>
            </a:pPr>
            <a:r>
              <a:rPr lang="en-US" dirty="0">
                <a:solidFill>
                  <a:schemeClr val="accent1"/>
                </a:solidFill>
              </a:rPr>
              <a:t>How can the DPoA priorities be integrated into subnational plans?</a:t>
            </a:r>
          </a:p>
          <a:p>
            <a:pPr marL="514350" indent="-514350">
              <a:buFont typeface="+mj-lt"/>
              <a:buAutoNum type="arabicPeriod"/>
            </a:pPr>
            <a:r>
              <a:rPr lang="en-US" dirty="0">
                <a:solidFill>
                  <a:schemeClr val="accent1"/>
                </a:solidFill>
              </a:rPr>
              <a:t>What mechanisms can be used to ensure effective feedback across the different levels of government?</a:t>
            </a:r>
          </a:p>
          <a:p>
            <a:endParaRPr lang="en-US" dirty="0"/>
          </a:p>
        </p:txBody>
      </p:sp>
    </p:spTree>
    <p:extLst>
      <p:ext uri="{BB962C8B-B14F-4D97-AF65-F5344CB8AC3E}">
        <p14:creationId xmlns:p14="http://schemas.microsoft.com/office/powerpoint/2010/main" val="3824327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99DEAB6D-423D-E81A-1B59-21DFA76281BA}"/>
              </a:ext>
            </a:extLst>
          </p:cNvPr>
          <p:cNvGraphicFramePr>
            <a:graphicFrameLocks noGrp="1"/>
          </p:cNvGraphicFramePr>
          <p:nvPr>
            <p:ph idx="1"/>
            <p:extLst>
              <p:ext uri="{D42A27DB-BD31-4B8C-83A1-F6EECF244321}">
                <p14:modId xmlns:p14="http://schemas.microsoft.com/office/powerpoint/2010/main" val="757136345"/>
              </p:ext>
            </p:extLst>
          </p:nvPr>
        </p:nvGraphicFramePr>
        <p:xfrm>
          <a:off x="1000074" y="964294"/>
          <a:ext cx="9036496" cy="49294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Oval 6">
            <a:extLst>
              <a:ext uri="{FF2B5EF4-FFF2-40B4-BE49-F238E27FC236}">
                <a16:creationId xmlns:a16="http://schemas.microsoft.com/office/drawing/2014/main" id="{3FC658F5-88B3-8149-CBF1-7F52A88612A6}"/>
              </a:ext>
            </a:extLst>
          </p:cNvPr>
          <p:cNvSpPr/>
          <p:nvPr/>
        </p:nvSpPr>
        <p:spPr>
          <a:xfrm>
            <a:off x="8359913" y="2043472"/>
            <a:ext cx="433387" cy="358775"/>
          </a:xfrm>
          <a:prstGeom prst="ellipse">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latin typeface="Arial" panose="020B0604020202020204" pitchFamily="34" charset="0"/>
              <a:cs typeface="Arial" panose="020B0604020202020204" pitchFamily="34" charset="0"/>
            </a:endParaRPr>
          </a:p>
        </p:txBody>
      </p:sp>
      <p:sp>
        <p:nvSpPr>
          <p:cNvPr id="6148" name="TextBox 7">
            <a:extLst>
              <a:ext uri="{FF2B5EF4-FFF2-40B4-BE49-F238E27FC236}">
                <a16:creationId xmlns:a16="http://schemas.microsoft.com/office/drawing/2014/main" id="{4AF82942-18C2-9B3D-F200-F6126539D8C5}"/>
              </a:ext>
            </a:extLst>
          </p:cNvPr>
          <p:cNvSpPr txBox="1">
            <a:spLocks noChangeArrowheads="1"/>
          </p:cNvSpPr>
          <p:nvPr/>
        </p:nvSpPr>
        <p:spPr bwMode="auto">
          <a:xfrm>
            <a:off x="7753815" y="1700683"/>
            <a:ext cx="194898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a:defRPr>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r>
              <a:rPr lang="en-GB" altLang="en-US" sz="1400" dirty="0">
                <a:latin typeface="Arial" panose="020B0604020202020204" pitchFamily="34" charset="0"/>
                <a:cs typeface="Arial" panose="020B0604020202020204" pitchFamily="34" charset="0"/>
              </a:rPr>
              <a:t>UNCTs </a:t>
            </a:r>
            <a:r>
              <a:rPr lang="en-GB" altLang="en-US" sz="1400" dirty="0">
                <a:solidFill>
                  <a:prstClr val="black">
                    <a:hueOff val="0"/>
                    <a:satOff val="0"/>
                    <a:lumOff val="0"/>
                    <a:alphaOff val="0"/>
                  </a:prstClr>
                </a:solidFill>
                <a:latin typeface="Arial" panose="020B0604020202020204" pitchFamily="34" charset="0"/>
                <a:cs typeface="Arial" panose="020B0604020202020204" pitchFamily="34" charset="0"/>
              </a:rPr>
              <a:t>Support</a:t>
            </a:r>
          </a:p>
        </p:txBody>
      </p:sp>
      <p:sp>
        <p:nvSpPr>
          <p:cNvPr id="9" name="Oval 8">
            <a:extLst>
              <a:ext uri="{FF2B5EF4-FFF2-40B4-BE49-F238E27FC236}">
                <a16:creationId xmlns:a16="http://schemas.microsoft.com/office/drawing/2014/main" id="{05560763-A28B-450A-E1A0-A1D994D91A94}"/>
              </a:ext>
            </a:extLst>
          </p:cNvPr>
          <p:cNvSpPr/>
          <p:nvPr/>
        </p:nvSpPr>
        <p:spPr>
          <a:xfrm>
            <a:off x="4142064" y="3459431"/>
            <a:ext cx="360362" cy="320675"/>
          </a:xfrm>
          <a:prstGeom prst="ellipse">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latin typeface="Arial" panose="020B0604020202020204" pitchFamily="34" charset="0"/>
              <a:cs typeface="Arial" panose="020B0604020202020204" pitchFamily="34" charset="0"/>
            </a:endParaRPr>
          </a:p>
        </p:txBody>
      </p:sp>
      <p:sp>
        <p:nvSpPr>
          <p:cNvPr id="6150" name="TextBox 9">
            <a:extLst>
              <a:ext uri="{FF2B5EF4-FFF2-40B4-BE49-F238E27FC236}">
                <a16:creationId xmlns:a16="http://schemas.microsoft.com/office/drawing/2014/main" id="{718D5E1E-16A8-BFB2-CC77-641906BEAC10}"/>
              </a:ext>
            </a:extLst>
          </p:cNvPr>
          <p:cNvSpPr txBox="1">
            <a:spLocks noChangeArrowheads="1"/>
          </p:cNvSpPr>
          <p:nvPr/>
        </p:nvSpPr>
        <p:spPr bwMode="auto">
          <a:xfrm>
            <a:off x="4502426" y="3738875"/>
            <a:ext cx="484318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a:defRPr>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r>
              <a:rPr lang="en-GB" altLang="en-US" sz="1400" dirty="0">
                <a:solidFill>
                  <a:prstClr val="black">
                    <a:hueOff val="0"/>
                    <a:satOff val="0"/>
                    <a:lumOff val="0"/>
                    <a:alphaOff val="0"/>
                  </a:prstClr>
                </a:solidFill>
                <a:latin typeface="Arial" panose="020B0604020202020204" pitchFamily="34" charset="0"/>
                <a:cs typeface="Arial" panose="020B0604020202020204" pitchFamily="34" charset="0"/>
              </a:rPr>
              <a:t>Checklist for Horizontal Policy Coherence</a:t>
            </a:r>
          </a:p>
        </p:txBody>
      </p:sp>
      <p:sp>
        <p:nvSpPr>
          <p:cNvPr id="6151" name="Rectangle 1">
            <a:extLst>
              <a:ext uri="{FF2B5EF4-FFF2-40B4-BE49-F238E27FC236}">
                <a16:creationId xmlns:a16="http://schemas.microsoft.com/office/drawing/2014/main" id="{FCE85615-CD07-21EA-C780-DE0C962E7A02}"/>
              </a:ext>
            </a:extLst>
          </p:cNvPr>
          <p:cNvSpPr>
            <a:spLocks noChangeArrowheads="1"/>
          </p:cNvSpPr>
          <p:nvPr/>
        </p:nvSpPr>
        <p:spPr bwMode="auto">
          <a:xfrm>
            <a:off x="2135188" y="85726"/>
            <a:ext cx="807561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a:defRPr>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r>
              <a:rPr lang="en-US" altLang="en-US" sz="3600" b="1" dirty="0">
                <a:solidFill>
                  <a:schemeClr val="tx1"/>
                </a:solidFill>
                <a:latin typeface="Arial" panose="020B0604020202020204" pitchFamily="34" charset="0"/>
                <a:cs typeface="Arial" panose="020B0604020202020204" pitchFamily="34" charset="0"/>
              </a:rPr>
              <a:t>Coverage</a:t>
            </a:r>
          </a:p>
        </p:txBody>
      </p:sp>
      <p:sp>
        <p:nvSpPr>
          <p:cNvPr id="6153" name="TextBox 1">
            <a:extLst>
              <a:ext uri="{FF2B5EF4-FFF2-40B4-BE49-F238E27FC236}">
                <a16:creationId xmlns:a16="http://schemas.microsoft.com/office/drawing/2014/main" id="{0A0920EF-EBA1-4492-4693-41B0B2EAC4A9}"/>
              </a:ext>
            </a:extLst>
          </p:cNvPr>
          <p:cNvSpPr txBox="1">
            <a:spLocks noChangeArrowheads="1"/>
          </p:cNvSpPr>
          <p:nvPr/>
        </p:nvSpPr>
        <p:spPr bwMode="auto">
          <a:xfrm>
            <a:off x="228600" y="2417327"/>
            <a:ext cx="5289723"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a:defRPr>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algn="r"/>
            <a:r>
              <a:rPr lang="en-GB" altLang="en-US" sz="1400" dirty="0">
                <a:solidFill>
                  <a:prstClr val="black">
                    <a:hueOff val="0"/>
                    <a:satOff val="0"/>
                    <a:lumOff val="0"/>
                    <a:alphaOff val="0"/>
                  </a:prstClr>
                </a:solidFill>
                <a:latin typeface="Arial" panose="020B0604020202020204" pitchFamily="34" charset="0"/>
                <a:cs typeface="Arial" panose="020B0604020202020204" pitchFamily="34" charset="0"/>
              </a:rPr>
              <a:t>Checklist for Vertical Policy Coherence</a:t>
            </a:r>
          </a:p>
        </p:txBody>
      </p:sp>
      <p:sp>
        <p:nvSpPr>
          <p:cNvPr id="2" name="Oval 1">
            <a:extLst>
              <a:ext uri="{FF2B5EF4-FFF2-40B4-BE49-F238E27FC236}">
                <a16:creationId xmlns:a16="http://schemas.microsoft.com/office/drawing/2014/main" id="{CE4D49A2-3896-10A1-1935-0D3CC9FF724F}"/>
              </a:ext>
            </a:extLst>
          </p:cNvPr>
          <p:cNvSpPr/>
          <p:nvPr/>
        </p:nvSpPr>
        <p:spPr>
          <a:xfrm flipV="1">
            <a:off x="5321671" y="2738601"/>
            <a:ext cx="393301" cy="399058"/>
          </a:xfrm>
          <a:prstGeom prst="ellipse">
            <a:avLst/>
          </a:prstGeom>
          <a:solidFill>
            <a:schemeClr val="accent4">
              <a:lumMod val="60000"/>
              <a:lumOff val="40000"/>
            </a:schemeClr>
          </a:solidFill>
          <a:ln>
            <a:solidFill>
              <a:schemeClr val="accent4">
                <a:lumMod val="60000"/>
                <a:lumOff val="40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a:lstStyle/>
          <a:p>
            <a:endParaRPr lang="en-US"/>
          </a:p>
        </p:txBody>
      </p:sp>
      <p:sp>
        <p:nvSpPr>
          <p:cNvPr id="3" name="TextBox 7">
            <a:extLst>
              <a:ext uri="{FF2B5EF4-FFF2-40B4-BE49-F238E27FC236}">
                <a16:creationId xmlns:a16="http://schemas.microsoft.com/office/drawing/2014/main" id="{B39C386F-0CC3-AEF3-9FBD-D74C7E69AD5F}"/>
              </a:ext>
            </a:extLst>
          </p:cNvPr>
          <p:cNvSpPr txBox="1">
            <a:spLocks noChangeArrowheads="1"/>
          </p:cNvSpPr>
          <p:nvPr/>
        </p:nvSpPr>
        <p:spPr bwMode="auto">
          <a:xfrm>
            <a:off x="1076516" y="3818074"/>
            <a:ext cx="298910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a:defRPr>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r>
              <a:rPr lang="en-GB" altLang="en-US" sz="1400" dirty="0">
                <a:latin typeface="Arial" panose="020B0604020202020204" pitchFamily="34" charset="0"/>
                <a:cs typeface="Arial" panose="020B0604020202020204" pitchFamily="34" charset="0"/>
              </a:rPr>
              <a:t>Guidance and Experiences</a:t>
            </a:r>
            <a:endParaRPr lang="en-GB" altLang="en-US" sz="1400" dirty="0">
              <a:solidFill>
                <a:prstClr val="black">
                  <a:hueOff val="0"/>
                  <a:satOff val="0"/>
                  <a:lumOff val="0"/>
                  <a:alphaOff val="0"/>
                </a:prstClr>
              </a:solidFill>
              <a:latin typeface="Arial" panose="020B0604020202020204" pitchFamily="34" charset="0"/>
              <a:cs typeface="Arial" panose="020B0604020202020204" pitchFamily="34" charset="0"/>
            </a:endParaRP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723A9-4A9E-1A9D-C014-E6987AE463D9}"/>
              </a:ext>
            </a:extLst>
          </p:cNvPr>
          <p:cNvSpPr>
            <a:spLocks noGrp="1"/>
          </p:cNvSpPr>
          <p:nvPr>
            <p:ph type="title"/>
          </p:nvPr>
        </p:nvSpPr>
        <p:spPr>
          <a:xfrm>
            <a:off x="2573338" y="100940"/>
            <a:ext cx="8094662" cy="624617"/>
          </a:xfrm>
        </p:spPr>
        <p:txBody>
          <a:bodyPr>
            <a:normAutofit fontScale="90000"/>
          </a:bodyPr>
          <a:lstStyle/>
          <a:p>
            <a:pPr>
              <a:lnSpc>
                <a:spcPct val="90000"/>
              </a:lnSpc>
            </a:pPr>
            <a:br>
              <a:rPr lang="en-US" sz="2800" b="1" dirty="0"/>
            </a:br>
            <a:r>
              <a:rPr lang="en-US" sz="2800" b="1" dirty="0"/>
              <a:t>                     Purpose - Horizontal Policy Coherence</a:t>
            </a:r>
            <a:endParaRPr lang="en-US" sz="2800" b="1" dirty="0">
              <a:solidFill>
                <a:srgbClr val="C00000"/>
              </a:solidFill>
            </a:endParaRPr>
          </a:p>
        </p:txBody>
      </p:sp>
      <p:graphicFrame>
        <p:nvGraphicFramePr>
          <p:cNvPr id="7" name="Text Placeholder 2">
            <a:extLst>
              <a:ext uri="{FF2B5EF4-FFF2-40B4-BE49-F238E27FC236}">
                <a16:creationId xmlns:a16="http://schemas.microsoft.com/office/drawing/2014/main" id="{405A98D4-7CEC-E36C-EE53-59E05895AB30}"/>
              </a:ext>
            </a:extLst>
          </p:cNvPr>
          <p:cNvGraphicFramePr/>
          <p:nvPr>
            <p:extLst>
              <p:ext uri="{D42A27DB-BD31-4B8C-83A1-F6EECF244321}">
                <p14:modId xmlns:p14="http://schemas.microsoft.com/office/powerpoint/2010/main" val="1836996694"/>
              </p:ext>
            </p:extLst>
          </p:nvPr>
        </p:nvGraphicFramePr>
        <p:xfrm>
          <a:off x="1801814" y="1025524"/>
          <a:ext cx="8588375" cy="5941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514923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9BBD23-39EB-21C2-1F68-A7E08675378D}"/>
              </a:ext>
            </a:extLst>
          </p:cNvPr>
          <p:cNvSpPr>
            <a:spLocks noGrp="1"/>
          </p:cNvSpPr>
          <p:nvPr>
            <p:ph type="title"/>
          </p:nvPr>
        </p:nvSpPr>
        <p:spPr>
          <a:xfrm>
            <a:off x="360947" y="476250"/>
            <a:ext cx="9943516" cy="679450"/>
          </a:xfrm>
        </p:spPr>
        <p:txBody>
          <a:bodyPr>
            <a:normAutofit fontScale="90000"/>
          </a:bodyPr>
          <a:lstStyle/>
          <a:p>
            <a:pPr algn="ctr">
              <a:defRPr/>
            </a:pPr>
            <a:br>
              <a:rPr lang="en-GB" sz="2800" dirty="0">
                <a:solidFill>
                  <a:srgbClr val="000000">
                    <a:hueOff val="0"/>
                    <a:satOff val="0"/>
                    <a:lumOff val="0"/>
                    <a:alphaOff val="0"/>
                  </a:srgbClr>
                </a:solidFill>
                <a:latin typeface="Arial" panose="020B0604020202020204" pitchFamily="34" charset="0"/>
                <a:cs typeface="Arial" panose="020B0604020202020204" pitchFamily="34" charset="0"/>
                <a:sym typeface="Lucida Sans" panose="020B0602040502020204" pitchFamily="34" charset="0"/>
              </a:rPr>
            </a:br>
            <a:r>
              <a:rPr lang="en-GB" sz="2800" dirty="0">
                <a:solidFill>
                  <a:srgbClr val="000000">
                    <a:hueOff val="0"/>
                    <a:satOff val="0"/>
                    <a:lumOff val="0"/>
                    <a:alphaOff val="0"/>
                  </a:srgbClr>
                </a:solidFill>
                <a:latin typeface="Arial" panose="020B0604020202020204" pitchFamily="34" charset="0"/>
                <a:cs typeface="Arial" panose="020B0604020202020204" pitchFamily="34" charset="0"/>
                <a:sym typeface="Lucida Sans" panose="020B0602040502020204" pitchFamily="34" charset="0"/>
              </a:rPr>
              <a:t>                     Purpose - Horizontal Policy Coherence</a:t>
            </a:r>
          </a:p>
        </p:txBody>
      </p:sp>
      <p:graphicFrame>
        <p:nvGraphicFramePr>
          <p:cNvPr id="5" name="Content Placeholder 4">
            <a:extLst>
              <a:ext uri="{FF2B5EF4-FFF2-40B4-BE49-F238E27FC236}">
                <a16:creationId xmlns:a16="http://schemas.microsoft.com/office/drawing/2014/main" id="{902C437E-0524-157F-646B-79377C21613F}"/>
              </a:ext>
            </a:extLst>
          </p:cNvPr>
          <p:cNvGraphicFramePr>
            <a:graphicFrameLocks noGrp="1"/>
          </p:cNvGraphicFramePr>
          <p:nvPr>
            <p:ph idx="1"/>
            <p:extLst>
              <p:ext uri="{D42A27DB-BD31-4B8C-83A1-F6EECF244321}">
                <p14:modId xmlns:p14="http://schemas.microsoft.com/office/powerpoint/2010/main" val="2908028992"/>
              </p:ext>
            </p:extLst>
          </p:nvPr>
        </p:nvGraphicFramePr>
        <p:xfrm>
          <a:off x="5734878" y="1232452"/>
          <a:ext cx="4704522" cy="43235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3796" name="Slide Number Placeholder 3">
            <a:extLst>
              <a:ext uri="{FF2B5EF4-FFF2-40B4-BE49-F238E27FC236}">
                <a16:creationId xmlns:a16="http://schemas.microsoft.com/office/drawing/2014/main" id="{EC2814BE-BC9F-6C03-24DA-D076D7B7CF5D}"/>
              </a:ext>
            </a:extLst>
          </p:cNvPr>
          <p:cNvSpPr>
            <a:spLocks noGrp="1" noChangeArrowheads="1"/>
          </p:cNvSpPr>
          <p:nvPr>
            <p:ph type="sldNum" sz="quarter" idx="10"/>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a:lstStyle>
            <a:lvl1pPr>
              <a:defRPr>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a:defRPr>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fld id="{198CE521-51C6-47BD-8AFB-2FAEA8103FB0}" type="slidenum">
              <a:rPr lang="en-US" altLang="en-US">
                <a:solidFill>
                  <a:srgbClr val="888888"/>
                </a:solidFill>
                <a:latin typeface="Helvetica" panose="020B0604020202020204" pitchFamily="34" charset="0"/>
                <a:sym typeface="Helvetica" panose="020B0604020202020204" pitchFamily="34" charset="0"/>
              </a:rPr>
              <a:pPr/>
              <a:t>5</a:t>
            </a:fld>
            <a:endParaRPr lang="en-US" altLang="en-US">
              <a:solidFill>
                <a:srgbClr val="888888"/>
              </a:solidFill>
              <a:latin typeface="Helvetica" panose="020B0604020202020204" pitchFamily="34" charset="0"/>
              <a:sym typeface="Helvetica" panose="020B0604020202020204" pitchFamily="34" charset="0"/>
            </a:endParaRPr>
          </a:p>
        </p:txBody>
      </p:sp>
      <p:sp>
        <p:nvSpPr>
          <p:cNvPr id="4" name="TextBox 3">
            <a:extLst>
              <a:ext uri="{FF2B5EF4-FFF2-40B4-BE49-F238E27FC236}">
                <a16:creationId xmlns:a16="http://schemas.microsoft.com/office/drawing/2014/main" id="{FE782FA7-CDDD-8D75-A644-20608E7B3874}"/>
              </a:ext>
            </a:extLst>
          </p:cNvPr>
          <p:cNvSpPr txBox="1"/>
          <p:nvPr/>
        </p:nvSpPr>
        <p:spPr>
          <a:xfrm>
            <a:off x="1858617" y="1232452"/>
            <a:ext cx="3697357" cy="4524315"/>
          </a:xfrm>
          <a:prstGeom prst="rect">
            <a:avLst/>
          </a:prstGeom>
          <a:noFill/>
        </p:spPr>
        <p:txBody>
          <a:bodyPr wrap="square">
            <a:spAutoFit/>
          </a:bodyPr>
          <a:lstStyle/>
          <a:p>
            <a:r>
              <a:rPr lang="en-US" sz="3200" dirty="0">
                <a:solidFill>
                  <a:schemeClr val="accent1"/>
                </a:solidFill>
              </a:rPr>
              <a:t>LDCs are to use planning, reporting, and monitoring systems </a:t>
            </a:r>
            <a:r>
              <a:rPr lang="en-US" sz="3200" dirty="0"/>
              <a:t>to ensure coherence between the </a:t>
            </a:r>
            <a:r>
              <a:rPr lang="en-US" sz="3200" dirty="0" err="1"/>
              <a:t>DPoA</a:t>
            </a:r>
            <a:r>
              <a:rPr lang="en-US" sz="3200" dirty="0"/>
              <a:t> and other global processes or international commitments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723A9-4A9E-1A9D-C014-E6987AE463D9}"/>
              </a:ext>
            </a:extLst>
          </p:cNvPr>
          <p:cNvSpPr>
            <a:spLocks noGrp="1"/>
          </p:cNvSpPr>
          <p:nvPr>
            <p:ph type="title"/>
          </p:nvPr>
        </p:nvSpPr>
        <p:spPr>
          <a:xfrm>
            <a:off x="2573338" y="100940"/>
            <a:ext cx="8094662" cy="624617"/>
          </a:xfrm>
        </p:spPr>
        <p:txBody>
          <a:bodyPr>
            <a:normAutofit fontScale="90000"/>
          </a:bodyPr>
          <a:lstStyle/>
          <a:p>
            <a:pPr>
              <a:lnSpc>
                <a:spcPct val="90000"/>
              </a:lnSpc>
            </a:pPr>
            <a:br>
              <a:rPr lang="en-US" sz="2800" b="1" dirty="0"/>
            </a:br>
            <a:r>
              <a:rPr lang="en-US" sz="2800" b="1" dirty="0"/>
              <a:t>                    Purpose - Vertical Policy Coherence</a:t>
            </a:r>
            <a:endParaRPr lang="en-US" sz="2800" b="1" dirty="0">
              <a:solidFill>
                <a:srgbClr val="C00000"/>
              </a:solidFill>
            </a:endParaRPr>
          </a:p>
        </p:txBody>
      </p:sp>
      <p:graphicFrame>
        <p:nvGraphicFramePr>
          <p:cNvPr id="7" name="Text Placeholder 2">
            <a:extLst>
              <a:ext uri="{FF2B5EF4-FFF2-40B4-BE49-F238E27FC236}">
                <a16:creationId xmlns:a16="http://schemas.microsoft.com/office/drawing/2014/main" id="{405A98D4-7CEC-E36C-EE53-59E05895AB30}"/>
              </a:ext>
            </a:extLst>
          </p:cNvPr>
          <p:cNvGraphicFramePr/>
          <p:nvPr>
            <p:extLst>
              <p:ext uri="{D42A27DB-BD31-4B8C-83A1-F6EECF244321}">
                <p14:modId xmlns:p14="http://schemas.microsoft.com/office/powerpoint/2010/main" val="3765820491"/>
              </p:ext>
            </p:extLst>
          </p:nvPr>
        </p:nvGraphicFramePr>
        <p:xfrm>
          <a:off x="1801814" y="1025525"/>
          <a:ext cx="8588375" cy="5731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952809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723A9-4A9E-1A9D-C014-E6987AE463D9}"/>
              </a:ext>
            </a:extLst>
          </p:cNvPr>
          <p:cNvSpPr>
            <a:spLocks noGrp="1"/>
          </p:cNvSpPr>
          <p:nvPr>
            <p:ph type="title"/>
          </p:nvPr>
        </p:nvSpPr>
        <p:spPr>
          <a:xfrm>
            <a:off x="2573338" y="100940"/>
            <a:ext cx="8094662" cy="624617"/>
          </a:xfrm>
        </p:spPr>
        <p:txBody>
          <a:bodyPr>
            <a:normAutofit fontScale="90000"/>
          </a:bodyPr>
          <a:lstStyle/>
          <a:p>
            <a:pPr>
              <a:lnSpc>
                <a:spcPct val="90000"/>
              </a:lnSpc>
            </a:pPr>
            <a:br>
              <a:rPr lang="en-US" sz="2800" b="1" dirty="0"/>
            </a:br>
            <a:r>
              <a:rPr lang="en-US" sz="2800" b="1" dirty="0"/>
              <a:t>                    Purpose - Vertical Policy Coherence</a:t>
            </a:r>
            <a:endParaRPr lang="en-US" sz="2800" b="1" dirty="0">
              <a:solidFill>
                <a:srgbClr val="C00000"/>
              </a:solidFill>
            </a:endParaRPr>
          </a:p>
        </p:txBody>
      </p:sp>
      <p:graphicFrame>
        <p:nvGraphicFramePr>
          <p:cNvPr id="7" name="Text Placeholder 2">
            <a:extLst>
              <a:ext uri="{FF2B5EF4-FFF2-40B4-BE49-F238E27FC236}">
                <a16:creationId xmlns:a16="http://schemas.microsoft.com/office/drawing/2014/main" id="{405A98D4-7CEC-E36C-EE53-59E05895AB30}"/>
              </a:ext>
            </a:extLst>
          </p:cNvPr>
          <p:cNvGraphicFramePr/>
          <p:nvPr>
            <p:extLst>
              <p:ext uri="{D42A27DB-BD31-4B8C-83A1-F6EECF244321}">
                <p14:modId xmlns:p14="http://schemas.microsoft.com/office/powerpoint/2010/main" val="2420401476"/>
              </p:ext>
            </p:extLst>
          </p:nvPr>
        </p:nvGraphicFramePr>
        <p:xfrm>
          <a:off x="1801814" y="1025525"/>
          <a:ext cx="8588375" cy="5731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344720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C2FAB0-E93D-06C7-25E8-6D7D6467327F}"/>
              </a:ext>
            </a:extLst>
          </p:cNvPr>
          <p:cNvSpPr>
            <a:spLocks noGrp="1"/>
          </p:cNvSpPr>
          <p:nvPr>
            <p:ph type="title"/>
          </p:nvPr>
        </p:nvSpPr>
        <p:spPr>
          <a:xfrm>
            <a:off x="838200" y="365125"/>
            <a:ext cx="8534400" cy="1325563"/>
          </a:xfrm>
        </p:spPr>
        <p:txBody>
          <a:bodyPr/>
          <a:lstStyle/>
          <a:p>
            <a:pPr marL="0" marR="0" lvl="0" indent="0" algn="r" defTabSz="914400" rtl="0" eaLnBrk="1" fontAlgn="auto" latinLnBrk="0" hangingPunct="1">
              <a:lnSpc>
                <a:spcPct val="90000"/>
              </a:lnSpc>
              <a:spcBef>
                <a:spcPct val="0"/>
              </a:spcBef>
              <a:spcAft>
                <a:spcPts val="600"/>
              </a:spcAft>
              <a:buClrTx/>
              <a:buSzTx/>
              <a:buFontTx/>
              <a:buNone/>
              <a:tabLst/>
              <a:defRPr/>
            </a:pPr>
            <a:r>
              <a:rPr kumimoji="0" lang="en-US" sz="6200" b="1" i="0" u="none" strike="noStrike" kern="1200" cap="none" spc="0" normalizeH="0" baseline="0" noProof="0" dirty="0">
                <a:ln>
                  <a:noFill/>
                </a:ln>
                <a:solidFill>
                  <a:prstClr val="black"/>
                </a:solidFill>
                <a:effectLst/>
                <a:uLnTx/>
                <a:uFillTx/>
                <a:latin typeface="Calibri Light" panose="020F0302020204030204"/>
                <a:ea typeface="+mn-ea"/>
                <a:cs typeface="+mn-cs"/>
              </a:rPr>
              <a:t>Guidance and Experiences</a:t>
            </a:r>
          </a:p>
        </p:txBody>
      </p:sp>
      <p:graphicFrame>
        <p:nvGraphicFramePr>
          <p:cNvPr id="5" name="Content Placeholder 2">
            <a:extLst>
              <a:ext uri="{FF2B5EF4-FFF2-40B4-BE49-F238E27FC236}">
                <a16:creationId xmlns:a16="http://schemas.microsoft.com/office/drawing/2014/main" id="{FAFC46AA-F4A8-0814-8867-562BBF565E6E}"/>
              </a:ext>
            </a:extLst>
          </p:cNvPr>
          <p:cNvGraphicFramePr>
            <a:graphicFrameLocks noGrp="1"/>
          </p:cNvGraphicFramePr>
          <p:nvPr>
            <p:ph idx="1"/>
            <p:extLst>
              <p:ext uri="{D42A27DB-BD31-4B8C-83A1-F6EECF244321}">
                <p14:modId xmlns:p14="http://schemas.microsoft.com/office/powerpoint/2010/main" val="585996993"/>
              </p:ext>
            </p:extLst>
          </p:nvPr>
        </p:nvGraphicFramePr>
        <p:xfrm>
          <a:off x="838200" y="2044283"/>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a:extLst>
              <a:ext uri="{FF2B5EF4-FFF2-40B4-BE49-F238E27FC236}">
                <a16:creationId xmlns:a16="http://schemas.microsoft.com/office/drawing/2014/main" id="{7EB2E3C3-DBEC-FEEB-54EC-7ED7B376996F}"/>
              </a:ext>
            </a:extLst>
          </p:cNvPr>
          <p:cNvSpPr txBox="1"/>
          <p:nvPr/>
        </p:nvSpPr>
        <p:spPr>
          <a:xfrm>
            <a:off x="3048828" y="1831945"/>
            <a:ext cx="6097656" cy="707886"/>
          </a:xfrm>
          <a:prstGeom prst="rect">
            <a:avLst/>
          </a:prstGeom>
          <a:noFill/>
        </p:spPr>
        <p:txBody>
          <a:bodyPr wrap="square">
            <a:spAutoFit/>
          </a:bodyPr>
          <a:lstStyle/>
          <a:p>
            <a:r>
              <a:rPr lang="en-US" sz="2000" dirty="0"/>
              <a:t>Horizontal policy coherence, integration, and partnerships can be achieved through:</a:t>
            </a:r>
          </a:p>
        </p:txBody>
      </p:sp>
    </p:spTree>
    <p:extLst>
      <p:ext uri="{BB962C8B-B14F-4D97-AF65-F5344CB8AC3E}">
        <p14:creationId xmlns:p14="http://schemas.microsoft.com/office/powerpoint/2010/main" val="40774148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C2FAB0-E93D-06C7-25E8-6D7D6467327F}"/>
              </a:ext>
            </a:extLst>
          </p:cNvPr>
          <p:cNvSpPr>
            <a:spLocks noGrp="1"/>
          </p:cNvSpPr>
          <p:nvPr>
            <p:ph type="title"/>
          </p:nvPr>
        </p:nvSpPr>
        <p:spPr>
          <a:xfrm>
            <a:off x="838200" y="365125"/>
            <a:ext cx="8534400" cy="1325563"/>
          </a:xfrm>
        </p:spPr>
        <p:txBody>
          <a:bodyPr/>
          <a:lstStyle/>
          <a:p>
            <a:pPr marL="0" marR="0" lvl="0" indent="0" algn="r" defTabSz="914400" rtl="0" eaLnBrk="1" fontAlgn="auto" latinLnBrk="0" hangingPunct="1">
              <a:lnSpc>
                <a:spcPct val="90000"/>
              </a:lnSpc>
              <a:spcBef>
                <a:spcPct val="0"/>
              </a:spcBef>
              <a:spcAft>
                <a:spcPts val="600"/>
              </a:spcAft>
              <a:buClrTx/>
              <a:buSzTx/>
              <a:buFontTx/>
              <a:buNone/>
              <a:tabLst/>
              <a:defRPr/>
            </a:pPr>
            <a:r>
              <a:rPr kumimoji="0" lang="en-US" sz="6200" b="1" i="0" u="none" strike="noStrike" kern="1200" cap="none" spc="0" normalizeH="0" baseline="0" noProof="0" dirty="0">
                <a:ln>
                  <a:noFill/>
                </a:ln>
                <a:solidFill>
                  <a:prstClr val="black"/>
                </a:solidFill>
                <a:effectLst/>
                <a:uLnTx/>
                <a:uFillTx/>
                <a:latin typeface="Calibri Light" panose="020F0302020204030204"/>
                <a:ea typeface="+mn-ea"/>
                <a:cs typeface="+mn-cs"/>
              </a:rPr>
              <a:t>Guidance and Experiences</a:t>
            </a:r>
          </a:p>
        </p:txBody>
      </p:sp>
      <p:graphicFrame>
        <p:nvGraphicFramePr>
          <p:cNvPr id="5" name="Content Placeholder 2">
            <a:extLst>
              <a:ext uri="{FF2B5EF4-FFF2-40B4-BE49-F238E27FC236}">
                <a16:creationId xmlns:a16="http://schemas.microsoft.com/office/drawing/2014/main" id="{FAFC46AA-F4A8-0814-8867-562BBF565E6E}"/>
              </a:ext>
            </a:extLst>
          </p:cNvPr>
          <p:cNvGraphicFramePr>
            <a:graphicFrameLocks noGrp="1"/>
          </p:cNvGraphicFramePr>
          <p:nvPr>
            <p:ph idx="1"/>
            <p:extLst>
              <p:ext uri="{D42A27DB-BD31-4B8C-83A1-F6EECF244321}">
                <p14:modId xmlns:p14="http://schemas.microsoft.com/office/powerpoint/2010/main" val="3953008327"/>
              </p:ext>
            </p:extLst>
          </p:nvPr>
        </p:nvGraphicFramePr>
        <p:xfrm>
          <a:off x="838200" y="2044283"/>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a:extLst>
              <a:ext uri="{FF2B5EF4-FFF2-40B4-BE49-F238E27FC236}">
                <a16:creationId xmlns:a16="http://schemas.microsoft.com/office/drawing/2014/main" id="{7EB2E3C3-DBEC-FEEB-54EC-7ED7B376996F}"/>
              </a:ext>
            </a:extLst>
          </p:cNvPr>
          <p:cNvSpPr txBox="1"/>
          <p:nvPr/>
        </p:nvSpPr>
        <p:spPr>
          <a:xfrm>
            <a:off x="3048828" y="1594439"/>
            <a:ext cx="6097656" cy="400110"/>
          </a:xfrm>
          <a:prstGeom prst="rect">
            <a:avLst/>
          </a:prstGeom>
          <a:noFill/>
        </p:spPr>
        <p:txBody>
          <a:bodyPr wrap="square">
            <a:spAutoFit/>
          </a:bodyPr>
          <a:lstStyle/>
          <a:p>
            <a:r>
              <a:rPr lang="en-US" sz="2000" dirty="0"/>
              <a:t>Vertical policy coherence calls for the following:</a:t>
            </a:r>
          </a:p>
        </p:txBody>
      </p:sp>
    </p:spTree>
    <p:extLst>
      <p:ext uri="{BB962C8B-B14F-4D97-AF65-F5344CB8AC3E}">
        <p14:creationId xmlns:p14="http://schemas.microsoft.com/office/powerpoint/2010/main" val="15910809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15791</TotalTime>
  <Words>1336</Words>
  <Application>Microsoft Office PowerPoint</Application>
  <PresentationFormat>Widescreen</PresentationFormat>
  <Paragraphs>138</Paragraphs>
  <Slides>21</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21</vt:i4>
      </vt:variant>
    </vt:vector>
  </HeadingPairs>
  <TitlesOfParts>
    <vt:vector size="30" baseType="lpstr">
      <vt:lpstr>Aptos</vt:lpstr>
      <vt:lpstr>Arial</vt:lpstr>
      <vt:lpstr>Calibri</vt:lpstr>
      <vt:lpstr>Calibri Light</vt:lpstr>
      <vt:lpstr>Gill Sans MT</vt:lpstr>
      <vt:lpstr>Helvetica</vt:lpstr>
      <vt:lpstr>Times New Roman</vt:lpstr>
      <vt:lpstr>Wingdings</vt:lpstr>
      <vt:lpstr>Office Theme</vt:lpstr>
      <vt:lpstr>PowerPoint Presentation</vt:lpstr>
      <vt:lpstr>GUIDANCE AREA</vt:lpstr>
      <vt:lpstr>PowerPoint Presentation</vt:lpstr>
      <vt:lpstr>                      Purpose - Horizontal Policy Coherence</vt:lpstr>
      <vt:lpstr>                      Purpose - Horizontal Policy Coherence</vt:lpstr>
      <vt:lpstr>                     Purpose - Vertical Policy Coherence</vt:lpstr>
      <vt:lpstr>                     Purpose - Vertical Policy Coherence</vt:lpstr>
      <vt:lpstr>Guidance and Experiences</vt:lpstr>
      <vt:lpstr>Guidance and Experiences</vt:lpstr>
      <vt:lpstr>Checklist for Horizontal Policy Coherence </vt:lpstr>
      <vt:lpstr>Checklist for Horizontal Policy Coherence </vt:lpstr>
      <vt:lpstr>Checklist for Vertical Policy Coherence</vt:lpstr>
      <vt:lpstr>Checklist for Vertical Policy Coherence</vt:lpstr>
      <vt:lpstr>DPoA in the Medium-Term Development Planning Process (Planning Guidelines)</vt:lpstr>
      <vt:lpstr>UNCTs Support in Horizontal and Vertical Coherence</vt:lpstr>
      <vt:lpstr>UNCTs Support in Horizontal and Vertical Coherence</vt:lpstr>
      <vt:lpstr>UNCTs Support in Horizontal and Vertical Coherence</vt:lpstr>
      <vt:lpstr>UNCTs Support in Horizontal and Vertical Coherence</vt:lpstr>
      <vt:lpstr>UNCTs Support in Horizontal and Vertical Coherence</vt:lpstr>
      <vt:lpstr>PowerPoint Presentation</vt:lpstr>
      <vt:lpstr>Interactive Discussion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Abuja Presentation</dc:title>
  <dc:creator>Microsoft Office User</dc:creator>
  <cp:lastModifiedBy>Dr. Eric Akobeng</cp:lastModifiedBy>
  <cp:revision>214</cp:revision>
  <cp:lastPrinted>2024-05-24T04:57:32Z</cp:lastPrinted>
  <dcterms:created xsi:type="dcterms:W3CDTF">2023-07-13T07:55:46Z</dcterms:created>
  <dcterms:modified xsi:type="dcterms:W3CDTF">2024-07-23T20:26:49Z</dcterms:modified>
</cp:coreProperties>
</file>