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1483" r:id="rId2"/>
    <p:sldId id="341" r:id="rId3"/>
    <p:sldId id="1481" r:id="rId4"/>
    <p:sldId id="1448" r:id="rId5"/>
    <p:sldId id="1484" r:id="rId6"/>
    <p:sldId id="1485" r:id="rId7"/>
    <p:sldId id="274" r:id="rId8"/>
    <p:sldId id="1486" r:id="rId9"/>
    <p:sldId id="1487" r:id="rId10"/>
    <p:sldId id="1454" r:id="rId11"/>
    <p:sldId id="1456" r:id="rId12"/>
    <p:sldId id="1457" r:id="rId13"/>
    <p:sldId id="1488" r:id="rId14"/>
    <p:sldId id="1490" r:id="rId15"/>
    <p:sldId id="1450" r:id="rId16"/>
    <p:sldId id="1451" r:id="rId17"/>
    <p:sldId id="336" r:id="rId18"/>
    <p:sldId id="331" r:id="rId19"/>
  </p:sldIdLst>
  <p:sldSz cx="12192000" cy="6858000"/>
  <p:notesSz cx="7010400" cy="9236075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F9ABE4-E278-97D9-B7F5-6767FFE1D492}" name="Prachi Acharya" initials="PA" userId="S::prachi.acharya@undp.org::7404ab6f-ec60-48d4-bc76-4bc9b58ec0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43" autoAdjust="0"/>
  </p:normalViewPr>
  <p:slideViewPr>
    <p:cSldViewPr snapToGrid="0">
      <p:cViewPr>
        <p:scale>
          <a:sx n="64" d="100"/>
          <a:sy n="64" d="100"/>
        </p:scale>
        <p:origin x="8" y="52"/>
      </p:cViewPr>
      <p:guideLst/>
    </p:cSldViewPr>
  </p:slideViewPr>
  <p:outlineViewPr>
    <p:cViewPr>
      <p:scale>
        <a:sx n="33" d="100"/>
        <a:sy n="33" d="100"/>
      </p:scale>
      <p:origin x="0" y="-56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>
                <a:solidFill>
                  <a:srgbClr val="0070C0"/>
                </a:solidFill>
              </a:rPr>
              <a:t> To what extent are the targets of the DPoA and the current National Development Plan (NDP) harmonized at national levels?</a:t>
            </a:r>
          </a:p>
        </c:rich>
      </c:tx>
      <c:layout>
        <c:manualLayout>
          <c:xMode val="edge"/>
          <c:yMode val="edge"/>
          <c:x val="0.13628129227011809"/>
          <c:y val="2.88851629722324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756167979002626"/>
          <c:y val="0.22467410323709536"/>
          <c:w val="0.34487685914260718"/>
          <c:h val="0.574794765237678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EE-43FF-B14C-8019A8F949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EE-43FF-B14C-8019A8F949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EE-43FF-B14C-8019A8F949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EE-43FF-B14C-8019A8F94997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19555158507878"/>
                      <c:h val="0.157207788134502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AEE-43FF-B14C-8019A8F94997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44557815165096"/>
                      <c:h val="0.14640570129040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AEE-43FF-B14C-8019A8F94997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5938736583881"/>
                      <c:h val="0.127252835813595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AEE-43FF-B14C-8019A8F94997}"/>
                </c:ext>
              </c:extLst>
            </c:dLbl>
            <c:dLbl>
              <c:idx val="3"/>
              <c:layout>
                <c:manualLayout>
                  <c:x val="0.37818774331060967"/>
                  <c:y val="0.104910704384329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07269514723283"/>
                      <c:h val="0.129953357524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AEE-43FF-B14C-8019A8F9499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Quantitative!$D$5:$D$8</c:f>
              <c:strCache>
                <c:ptCount val="4"/>
                <c:pt idx="0">
                  <c:v>To a Large Extent</c:v>
                </c:pt>
                <c:pt idx="1">
                  <c:v>To Some Extent</c:v>
                </c:pt>
                <c:pt idx="2">
                  <c:v>Minimally </c:v>
                </c:pt>
                <c:pt idx="3">
                  <c:v>Not Aware </c:v>
                </c:pt>
              </c:strCache>
            </c:strRef>
          </c:cat>
          <c:val>
            <c:numRef>
              <c:f>Quantitative!$G$5:$G$8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EE-43FF-B14C-8019A8F94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accent1"/>
                </a:solidFill>
              </a:rPr>
              <a:t> To what extent are the targets of the DPoA and the Common Country Analysis (CCA) harmonized at national levels?</a:t>
            </a:r>
          </a:p>
        </c:rich>
      </c:tx>
      <c:layout>
        <c:manualLayout>
          <c:xMode val="edge"/>
          <c:yMode val="edge"/>
          <c:x val="0.11886949476490784"/>
          <c:y val="5.59734126290012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82-424C-B774-C5AA556246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82-424C-B774-C5AA556246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82-424C-B774-C5AA556246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82-424C-B774-C5AA55624601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98402615714263"/>
                      <c:h val="0.165170048164129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082-424C-B774-C5AA55624601}"/>
                </c:ext>
              </c:extLst>
            </c:dLbl>
            <c:dLbl>
              <c:idx val="1"/>
              <c:layout>
                <c:manualLayout>
                  <c:x val="0.32630713141293533"/>
                  <c:y val="-0.1063784072644234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45742187101162"/>
                      <c:h val="0.228140137371756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082-424C-B774-C5AA55624601}"/>
                </c:ext>
              </c:extLst>
            </c:dLbl>
            <c:dLbl>
              <c:idx val="2"/>
              <c:layout>
                <c:manualLayout>
                  <c:x val="-7.7922077922077934E-2"/>
                  <c:y val="0.198419574231651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29829685081662"/>
                      <c:h val="0.140358841361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082-424C-B774-C5AA55624601}"/>
                </c:ext>
              </c:extLst>
            </c:dLbl>
            <c:dLbl>
              <c:idx val="3"/>
              <c:layout>
                <c:manualLayout>
                  <c:x val="-0.20843262347596347"/>
                  <c:y val="0.134372550991035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15079155506429"/>
                      <c:h val="0.150853856229314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082-424C-B774-C5AA5562460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Quantitative!$B$7:$B$10</c:f>
              <c:strCache>
                <c:ptCount val="4"/>
                <c:pt idx="0">
                  <c:v>To a Large Extent</c:v>
                </c:pt>
                <c:pt idx="1">
                  <c:v>To Some Extent</c:v>
                </c:pt>
                <c:pt idx="2">
                  <c:v>Minimally </c:v>
                </c:pt>
                <c:pt idx="3">
                  <c:v>Not Aware </c:v>
                </c:pt>
              </c:strCache>
            </c:strRef>
          </c:cat>
          <c:val>
            <c:numRef>
              <c:f>Quantitative!$C$7:$C$10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82-424C-B774-C5AA55624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0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To what extent are the targets of the DPoA and the  Cooperation Framework (CF) harmonized at national levels?</a:t>
            </a:r>
          </a:p>
        </c:rich>
      </c:tx>
      <c:layout>
        <c:manualLayout>
          <c:xMode val="edge"/>
          <c:yMode val="edge"/>
          <c:x val="1.0865752922460781E-2"/>
          <c:y val="1.840101683729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28-48E6-AE5E-3290B95BC6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28-48E6-AE5E-3290B95BC6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28-48E6-AE5E-3290B95BC6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28-48E6-AE5E-3290B95BC6A2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48418523955689"/>
                      <c:h val="0.18854459801521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E28-48E6-AE5E-3290B95BC6A2}"/>
                </c:ext>
              </c:extLst>
            </c:dLbl>
            <c:dLbl>
              <c:idx val="1"/>
              <c:layout>
                <c:manualLayout>
                  <c:x val="0.32725788513723897"/>
                  <c:y val="-1.60443612368523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33542417367319"/>
                      <c:h val="0.191840033836600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E28-48E6-AE5E-3290B95BC6A2}"/>
                </c:ext>
              </c:extLst>
            </c:dLbl>
            <c:dLbl>
              <c:idx val="2"/>
              <c:layout>
                <c:manualLayout>
                  <c:x val="-4.8112571733618041E-2"/>
                  <c:y val="0.3101271078139453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11690911517412"/>
                      <c:h val="0.19843090547937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E28-48E6-AE5E-3290B95BC6A2}"/>
                </c:ext>
              </c:extLst>
            </c:dLbl>
            <c:dLbl>
              <c:idx val="3"/>
              <c:layout>
                <c:manualLayout>
                  <c:x val="-0.16858698362520819"/>
                  <c:y val="6.45287644279116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11815472218511"/>
                      <c:h val="0.148999368158564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E28-48E6-AE5E-3290B95BC6A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Quantitative!$B$20:$B$23</c:f>
              <c:strCache>
                <c:ptCount val="4"/>
                <c:pt idx="0">
                  <c:v>To a Large Extent</c:v>
                </c:pt>
                <c:pt idx="1">
                  <c:v>To Some Extent</c:v>
                </c:pt>
                <c:pt idx="2">
                  <c:v>Minimally </c:v>
                </c:pt>
                <c:pt idx="3">
                  <c:v>Not Aware </c:v>
                </c:pt>
              </c:strCache>
            </c:strRef>
          </c:cat>
          <c:val>
            <c:numRef>
              <c:f>Quantitative!$C$20:$C$23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28-48E6-AE5E-3290B95BC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8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kern="1200" spc="0" baseline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Are you aware of any national guidelines for DPoA mainstreaming and monitoring? </a:t>
            </a:r>
          </a:p>
        </c:rich>
      </c:tx>
      <c:layout>
        <c:manualLayout>
          <c:xMode val="edge"/>
          <c:yMode val="edge"/>
          <c:x val="0.15021669811934665"/>
          <c:y val="2.5974025974025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7-4133-AE50-4FC3520EF8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7-4133-AE50-4FC3520EF8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E7-4133-AE50-4FC3520EF8D9}"/>
              </c:ext>
            </c:extLst>
          </c:dPt>
          <c:dLbls>
            <c:dLbl>
              <c:idx val="0"/>
              <c:layout>
                <c:manualLayout>
                  <c:x val="0.15506410646360605"/>
                  <c:y val="6.80673436686335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53089026218702"/>
                      <c:h val="0.14374268172646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E7-4133-AE50-4FC3520EF8D9}"/>
                </c:ext>
              </c:extLst>
            </c:dLbl>
            <c:dLbl>
              <c:idx val="1"/>
              <c:layout>
                <c:manualLayout>
                  <c:x val="-0.14428865621544634"/>
                  <c:y val="-2.70782391794904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21976547375807"/>
                      <c:h val="0.146928356924052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7E7-4133-AE50-4FC3520EF8D9}"/>
                </c:ext>
              </c:extLst>
            </c:dLbl>
            <c:dLbl>
              <c:idx val="2"/>
              <c:layout>
                <c:manualLayout>
                  <c:x val="-0.23966942148760331"/>
                  <c:y val="0.176063614743782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88530614727847"/>
                      <c:h val="0.159671057714400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7E7-4133-AE50-4FC3520EF8D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Quantitative!$D$54:$D$56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 not Know</c:v>
                </c:pt>
              </c:strCache>
            </c:strRef>
          </c:cat>
          <c:val>
            <c:numRef>
              <c:f>Quantitative!$G$54:$G$56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E7-4133-AE50-4FC3520EF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82379-C5D1-4AC8-AAD6-F67E95592EA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FCD4B1-758C-4197-9400-D0A92D09B707}">
      <dgm:prSet custT="1"/>
      <dgm:spPr/>
      <dgm:t>
        <a:bodyPr/>
        <a:lstStyle/>
        <a:p>
          <a:r>
            <a:rPr lang="en-US" sz="1500" dirty="0">
              <a:solidFill>
                <a:schemeClr val="bg1"/>
              </a:solidFill>
            </a:rPr>
            <a:t>1. Brainstorm the action steps to support the </a:t>
          </a:r>
          <a:r>
            <a:rPr lang="en-US" sz="1500" dirty="0" err="1">
              <a:solidFill>
                <a:schemeClr val="bg1"/>
              </a:solidFill>
            </a:rPr>
            <a:t>DPoA</a:t>
          </a:r>
          <a:r>
            <a:rPr lang="en-US" sz="1500" dirty="0">
              <a:solidFill>
                <a:schemeClr val="bg1"/>
              </a:solidFill>
            </a:rPr>
            <a:t> implementation and to address </a:t>
          </a:r>
          <a:r>
            <a:rPr lang="en-US" sz="1500" dirty="0" err="1">
              <a:solidFill>
                <a:schemeClr val="bg1"/>
              </a:solidFill>
            </a:rPr>
            <a:t>DPoA</a:t>
          </a:r>
          <a:r>
            <a:rPr lang="en-US" sz="1500" dirty="0">
              <a:solidFill>
                <a:schemeClr val="bg1"/>
              </a:solidFill>
            </a:rPr>
            <a:t> constraints. </a:t>
          </a:r>
        </a:p>
      </dgm:t>
    </dgm:pt>
    <dgm:pt modelId="{180CB57E-AA7C-455F-B188-1A5497680F49}" type="parTrans" cxnId="{7058D8F8-07BC-4913-9007-FECCD86814C9}">
      <dgm:prSet/>
      <dgm:spPr/>
      <dgm:t>
        <a:bodyPr/>
        <a:lstStyle/>
        <a:p>
          <a:endParaRPr lang="en-US"/>
        </a:p>
      </dgm:t>
    </dgm:pt>
    <dgm:pt modelId="{827044DE-1D5F-4297-8696-C3FC0B6662BC}" type="sibTrans" cxnId="{7058D8F8-07BC-4913-9007-FECCD86814C9}">
      <dgm:prSet/>
      <dgm:spPr/>
      <dgm:t>
        <a:bodyPr/>
        <a:lstStyle/>
        <a:p>
          <a:endParaRPr lang="en-US"/>
        </a:p>
      </dgm:t>
    </dgm:pt>
    <dgm:pt modelId="{90954FE5-BA23-47B8-BAC5-3D3933EE08F9}">
      <dgm:prSet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2. Share achievements and explore gaps in current </a:t>
          </a:r>
          <a:r>
            <a:rPr lang="en-US" sz="15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DPoA</a:t>
          </a:r>
          <a:r>
            <a:rPr lang="en-US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initiatives.</a:t>
          </a:r>
        </a:p>
      </dgm:t>
    </dgm:pt>
    <dgm:pt modelId="{42E44192-E4E1-49EE-A45D-D753F314C2AE}" type="parTrans" cxnId="{E115849C-95F4-45FD-AA32-DC81E6995A78}">
      <dgm:prSet/>
      <dgm:spPr/>
      <dgm:t>
        <a:bodyPr/>
        <a:lstStyle/>
        <a:p>
          <a:endParaRPr lang="en-US"/>
        </a:p>
      </dgm:t>
    </dgm:pt>
    <dgm:pt modelId="{B978CBD6-AFEC-475C-9AF7-C40C3FAB8B4C}" type="sibTrans" cxnId="{E115849C-95F4-45FD-AA32-DC81E6995A78}">
      <dgm:prSet/>
      <dgm:spPr/>
      <dgm:t>
        <a:bodyPr/>
        <a:lstStyle/>
        <a:p>
          <a:endParaRPr lang="en-US"/>
        </a:p>
      </dgm:t>
    </dgm:pt>
    <dgm:pt modelId="{336A6A13-6C9F-451B-B91F-0C07CD2806C5}">
      <dgm:prSet custT="1"/>
      <dgm:spPr/>
      <dgm:t>
        <a:bodyPr/>
        <a:lstStyle/>
        <a:p>
          <a:endParaRPr lang="en-US" sz="1500" dirty="0"/>
        </a:p>
        <a:p>
          <a:r>
            <a:rPr lang="en-US" sz="1500" dirty="0"/>
            <a:t>3. Share experiences and best practices in mainstreaming, monitoring, follow-ups, and review of the </a:t>
          </a:r>
          <a:r>
            <a:rPr lang="en-US" sz="1500" dirty="0" err="1"/>
            <a:t>DPoA</a:t>
          </a:r>
          <a:r>
            <a:rPr lang="en-US" sz="1500" dirty="0"/>
            <a:t>.</a:t>
          </a:r>
        </a:p>
        <a:p>
          <a:endParaRPr lang="en-US" sz="1300" dirty="0"/>
        </a:p>
      </dgm:t>
    </dgm:pt>
    <dgm:pt modelId="{6CE5015E-4C06-4EB4-B5F5-70C838416F17}" type="parTrans" cxnId="{4E0314E2-4DEE-4E73-8E85-DB696DA802F4}">
      <dgm:prSet/>
      <dgm:spPr/>
      <dgm:t>
        <a:bodyPr/>
        <a:lstStyle/>
        <a:p>
          <a:endParaRPr lang="en-US"/>
        </a:p>
      </dgm:t>
    </dgm:pt>
    <dgm:pt modelId="{E665702D-2CD6-4032-B837-E2EC149F9A1E}" type="sibTrans" cxnId="{4E0314E2-4DEE-4E73-8E85-DB696DA802F4}">
      <dgm:prSet/>
      <dgm:spPr/>
      <dgm:t>
        <a:bodyPr/>
        <a:lstStyle/>
        <a:p>
          <a:endParaRPr lang="en-US"/>
        </a:p>
      </dgm:t>
    </dgm:pt>
    <dgm:pt modelId="{4495AA3B-9C38-4645-BBD5-DCE41A3D4FFA}">
      <dgm:prSet custT="1"/>
      <dgm:spPr/>
      <dgm:t>
        <a:bodyPr/>
        <a:lstStyle/>
        <a:p>
          <a:r>
            <a:rPr lang="en-US" sz="1500" dirty="0"/>
            <a:t>4. Learn about tools for integrating the </a:t>
          </a:r>
          <a:r>
            <a:rPr lang="en-US" sz="1500" dirty="0" err="1"/>
            <a:t>DPoA</a:t>
          </a:r>
          <a:r>
            <a:rPr lang="en-US" sz="1500" dirty="0"/>
            <a:t> into Sustainable Development Plans.</a:t>
          </a:r>
        </a:p>
        <a:p>
          <a:r>
            <a:rPr lang="en-US" sz="1500" dirty="0"/>
            <a:t> </a:t>
          </a:r>
        </a:p>
      </dgm:t>
    </dgm:pt>
    <dgm:pt modelId="{8CCC6439-F744-4FD0-BBCF-A58F07B34F2C}" type="parTrans" cxnId="{01933BB5-C231-40F6-AAE7-5889D306F09B}">
      <dgm:prSet/>
      <dgm:spPr/>
      <dgm:t>
        <a:bodyPr/>
        <a:lstStyle/>
        <a:p>
          <a:endParaRPr lang="en-US"/>
        </a:p>
      </dgm:t>
    </dgm:pt>
    <dgm:pt modelId="{0BFDE85E-AE03-46B1-A5CE-128BEEDB45FA}" type="sibTrans" cxnId="{01933BB5-C231-40F6-AAE7-5889D306F09B}">
      <dgm:prSet/>
      <dgm:spPr/>
      <dgm:t>
        <a:bodyPr/>
        <a:lstStyle/>
        <a:p>
          <a:endParaRPr lang="en-US"/>
        </a:p>
      </dgm:t>
    </dgm:pt>
    <dgm:pt modelId="{E548D3A2-D66F-4B26-9193-F95FAE7852D6}">
      <dgm:prSet/>
      <dgm:spPr/>
      <dgm:t>
        <a:bodyPr/>
        <a:lstStyle/>
        <a:p>
          <a:r>
            <a:rPr lang="en-US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5. Apply the content of the </a:t>
          </a:r>
          <a:r>
            <a:rPr lang="en-US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DPoA</a:t>
          </a:r>
          <a:r>
            <a:rPr lang="en-US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Guidelines</a:t>
          </a:r>
          <a:r>
            <a:rPr lang="en-US" dirty="0">
              <a:solidFill>
                <a:schemeClr val="accent2">
                  <a:lumMod val="75000"/>
                </a:schemeClr>
              </a:solidFill>
            </a:rPr>
            <a:t>.</a:t>
          </a:r>
          <a:endParaRPr lang="en-US" dirty="0"/>
        </a:p>
      </dgm:t>
    </dgm:pt>
    <dgm:pt modelId="{8F37B4AB-757C-47A7-99FF-FD449CD5F90A}" type="parTrans" cxnId="{73A710AE-1637-418E-ADF0-CD6F306474AE}">
      <dgm:prSet/>
      <dgm:spPr/>
      <dgm:t>
        <a:bodyPr/>
        <a:lstStyle/>
        <a:p>
          <a:endParaRPr lang="en-US"/>
        </a:p>
      </dgm:t>
    </dgm:pt>
    <dgm:pt modelId="{1482995D-C929-41C4-A714-A592A8A9F142}" type="sibTrans" cxnId="{73A710AE-1637-418E-ADF0-CD6F306474AE}">
      <dgm:prSet/>
      <dgm:spPr/>
      <dgm:t>
        <a:bodyPr/>
        <a:lstStyle/>
        <a:p>
          <a:endParaRPr lang="en-US"/>
        </a:p>
      </dgm:t>
    </dgm:pt>
    <dgm:pt modelId="{796CDFED-3EFC-4ED4-B486-C37B6E0D0E7E}" type="pres">
      <dgm:prSet presAssocID="{01282379-C5D1-4AC8-AAD6-F67E95592EAA}" presName="diagram" presStyleCnt="0">
        <dgm:presLayoutVars>
          <dgm:dir/>
          <dgm:resizeHandles val="exact"/>
        </dgm:presLayoutVars>
      </dgm:prSet>
      <dgm:spPr/>
    </dgm:pt>
    <dgm:pt modelId="{94D40E93-E99D-484A-A734-D4CA1A4A62D8}" type="pres">
      <dgm:prSet presAssocID="{EFFCD4B1-758C-4197-9400-D0A92D09B707}" presName="node" presStyleLbl="node1" presStyleIdx="0" presStyleCnt="5">
        <dgm:presLayoutVars>
          <dgm:bulletEnabled val="1"/>
        </dgm:presLayoutVars>
      </dgm:prSet>
      <dgm:spPr/>
    </dgm:pt>
    <dgm:pt modelId="{54887121-6E6F-4DB6-A138-504EE865202B}" type="pres">
      <dgm:prSet presAssocID="{827044DE-1D5F-4297-8696-C3FC0B6662BC}" presName="sibTrans" presStyleCnt="0"/>
      <dgm:spPr/>
    </dgm:pt>
    <dgm:pt modelId="{B1C0CA83-7741-40A5-A313-2512BD3040F1}" type="pres">
      <dgm:prSet presAssocID="{90954FE5-BA23-47B8-BAC5-3D3933EE08F9}" presName="node" presStyleLbl="node1" presStyleIdx="1" presStyleCnt="5" custLinFactNeighborX="-1488" custLinFactNeighborY="-3952">
        <dgm:presLayoutVars>
          <dgm:bulletEnabled val="1"/>
        </dgm:presLayoutVars>
      </dgm:prSet>
      <dgm:spPr/>
    </dgm:pt>
    <dgm:pt modelId="{6DED5790-C348-427E-B31E-9C6A5801344E}" type="pres">
      <dgm:prSet presAssocID="{B978CBD6-AFEC-475C-9AF7-C40C3FAB8B4C}" presName="sibTrans" presStyleCnt="0"/>
      <dgm:spPr/>
    </dgm:pt>
    <dgm:pt modelId="{2F408ACA-0B9C-4CC7-8150-3BD327369C77}" type="pres">
      <dgm:prSet presAssocID="{336A6A13-6C9F-451B-B91F-0C07CD2806C5}" presName="node" presStyleLbl="node1" presStyleIdx="2" presStyleCnt="5">
        <dgm:presLayoutVars>
          <dgm:bulletEnabled val="1"/>
        </dgm:presLayoutVars>
      </dgm:prSet>
      <dgm:spPr/>
    </dgm:pt>
    <dgm:pt modelId="{4BE3D874-087D-44B9-8D59-FB74D2DF5B9C}" type="pres">
      <dgm:prSet presAssocID="{E665702D-2CD6-4032-B837-E2EC149F9A1E}" presName="sibTrans" presStyleCnt="0"/>
      <dgm:spPr/>
    </dgm:pt>
    <dgm:pt modelId="{431DB22D-0646-48C0-BB89-B768D6D2AAA4}" type="pres">
      <dgm:prSet presAssocID="{4495AA3B-9C38-4645-BBD5-DCE41A3D4FFA}" presName="node" presStyleLbl="node1" presStyleIdx="3" presStyleCnt="5">
        <dgm:presLayoutVars>
          <dgm:bulletEnabled val="1"/>
        </dgm:presLayoutVars>
      </dgm:prSet>
      <dgm:spPr/>
    </dgm:pt>
    <dgm:pt modelId="{74B8DB1D-EA7C-4EDD-AE3E-1FD73E789B4A}" type="pres">
      <dgm:prSet presAssocID="{0BFDE85E-AE03-46B1-A5CE-128BEEDB45FA}" presName="sibTrans" presStyleCnt="0"/>
      <dgm:spPr/>
    </dgm:pt>
    <dgm:pt modelId="{28265F6B-ABB7-478D-A057-30856BF5768B}" type="pres">
      <dgm:prSet presAssocID="{E548D3A2-D66F-4B26-9193-F95FAE7852D6}" presName="node" presStyleLbl="node1" presStyleIdx="4" presStyleCnt="5">
        <dgm:presLayoutVars>
          <dgm:bulletEnabled val="1"/>
        </dgm:presLayoutVars>
      </dgm:prSet>
      <dgm:spPr/>
    </dgm:pt>
  </dgm:ptLst>
  <dgm:cxnLst>
    <dgm:cxn modelId="{CD1D7A42-3CA4-4E34-AF0D-DDB04F603AE5}" type="presOf" srcId="{E548D3A2-D66F-4B26-9193-F95FAE7852D6}" destId="{28265F6B-ABB7-478D-A057-30856BF5768B}" srcOrd="0" destOrd="0" presId="urn:microsoft.com/office/officeart/2005/8/layout/default"/>
    <dgm:cxn modelId="{E115849C-95F4-45FD-AA32-DC81E6995A78}" srcId="{01282379-C5D1-4AC8-AAD6-F67E95592EAA}" destId="{90954FE5-BA23-47B8-BAC5-3D3933EE08F9}" srcOrd="1" destOrd="0" parTransId="{42E44192-E4E1-49EE-A45D-D753F314C2AE}" sibTransId="{B978CBD6-AFEC-475C-9AF7-C40C3FAB8B4C}"/>
    <dgm:cxn modelId="{2AB2929D-666E-45C4-A81A-91D287AC8E85}" type="presOf" srcId="{4495AA3B-9C38-4645-BBD5-DCE41A3D4FFA}" destId="{431DB22D-0646-48C0-BB89-B768D6D2AAA4}" srcOrd="0" destOrd="0" presId="urn:microsoft.com/office/officeart/2005/8/layout/default"/>
    <dgm:cxn modelId="{92C922A6-8C5F-4CFF-BF65-8CC2EBCC5A14}" type="presOf" srcId="{336A6A13-6C9F-451B-B91F-0C07CD2806C5}" destId="{2F408ACA-0B9C-4CC7-8150-3BD327369C77}" srcOrd="0" destOrd="0" presId="urn:microsoft.com/office/officeart/2005/8/layout/default"/>
    <dgm:cxn modelId="{73A710AE-1637-418E-ADF0-CD6F306474AE}" srcId="{01282379-C5D1-4AC8-AAD6-F67E95592EAA}" destId="{E548D3A2-D66F-4B26-9193-F95FAE7852D6}" srcOrd="4" destOrd="0" parTransId="{8F37B4AB-757C-47A7-99FF-FD449CD5F90A}" sibTransId="{1482995D-C929-41C4-A714-A592A8A9F142}"/>
    <dgm:cxn modelId="{B01037B1-85DF-4F5F-B958-87BC976D2D5F}" type="presOf" srcId="{01282379-C5D1-4AC8-AAD6-F67E95592EAA}" destId="{796CDFED-3EFC-4ED4-B486-C37B6E0D0E7E}" srcOrd="0" destOrd="0" presId="urn:microsoft.com/office/officeart/2005/8/layout/default"/>
    <dgm:cxn modelId="{01933BB5-C231-40F6-AAE7-5889D306F09B}" srcId="{01282379-C5D1-4AC8-AAD6-F67E95592EAA}" destId="{4495AA3B-9C38-4645-BBD5-DCE41A3D4FFA}" srcOrd="3" destOrd="0" parTransId="{8CCC6439-F744-4FD0-BBCF-A58F07B34F2C}" sibTransId="{0BFDE85E-AE03-46B1-A5CE-128BEEDB45FA}"/>
    <dgm:cxn modelId="{1A69D2B5-EE67-4C1B-832D-BCB39720999A}" type="presOf" srcId="{EFFCD4B1-758C-4197-9400-D0A92D09B707}" destId="{94D40E93-E99D-484A-A734-D4CA1A4A62D8}" srcOrd="0" destOrd="0" presId="urn:microsoft.com/office/officeart/2005/8/layout/default"/>
    <dgm:cxn modelId="{D361AAC0-84C0-43A6-9989-D6920798F3D5}" type="presOf" srcId="{90954FE5-BA23-47B8-BAC5-3D3933EE08F9}" destId="{B1C0CA83-7741-40A5-A313-2512BD3040F1}" srcOrd="0" destOrd="0" presId="urn:microsoft.com/office/officeart/2005/8/layout/default"/>
    <dgm:cxn modelId="{4E0314E2-4DEE-4E73-8E85-DB696DA802F4}" srcId="{01282379-C5D1-4AC8-AAD6-F67E95592EAA}" destId="{336A6A13-6C9F-451B-B91F-0C07CD2806C5}" srcOrd="2" destOrd="0" parTransId="{6CE5015E-4C06-4EB4-B5F5-70C838416F17}" sibTransId="{E665702D-2CD6-4032-B837-E2EC149F9A1E}"/>
    <dgm:cxn modelId="{7058D8F8-07BC-4913-9007-FECCD86814C9}" srcId="{01282379-C5D1-4AC8-AAD6-F67E95592EAA}" destId="{EFFCD4B1-758C-4197-9400-D0A92D09B707}" srcOrd="0" destOrd="0" parTransId="{180CB57E-AA7C-455F-B188-1A5497680F49}" sibTransId="{827044DE-1D5F-4297-8696-C3FC0B6662BC}"/>
    <dgm:cxn modelId="{7A62F2DA-8D2C-4394-B69A-4C06B92110B2}" type="presParOf" srcId="{796CDFED-3EFC-4ED4-B486-C37B6E0D0E7E}" destId="{94D40E93-E99D-484A-A734-D4CA1A4A62D8}" srcOrd="0" destOrd="0" presId="urn:microsoft.com/office/officeart/2005/8/layout/default"/>
    <dgm:cxn modelId="{4CC62C66-7C12-4E97-ADA2-CE7D2736BE7A}" type="presParOf" srcId="{796CDFED-3EFC-4ED4-B486-C37B6E0D0E7E}" destId="{54887121-6E6F-4DB6-A138-504EE865202B}" srcOrd="1" destOrd="0" presId="urn:microsoft.com/office/officeart/2005/8/layout/default"/>
    <dgm:cxn modelId="{167A761B-F187-4953-AA74-934ACA626278}" type="presParOf" srcId="{796CDFED-3EFC-4ED4-B486-C37B6E0D0E7E}" destId="{B1C0CA83-7741-40A5-A313-2512BD3040F1}" srcOrd="2" destOrd="0" presId="urn:microsoft.com/office/officeart/2005/8/layout/default"/>
    <dgm:cxn modelId="{0D58966D-EDB7-4A2D-957A-DC06B224A09C}" type="presParOf" srcId="{796CDFED-3EFC-4ED4-B486-C37B6E0D0E7E}" destId="{6DED5790-C348-427E-B31E-9C6A5801344E}" srcOrd="3" destOrd="0" presId="urn:microsoft.com/office/officeart/2005/8/layout/default"/>
    <dgm:cxn modelId="{1027C2DA-8B3D-49E9-ABE2-B687743DA7A5}" type="presParOf" srcId="{796CDFED-3EFC-4ED4-B486-C37B6E0D0E7E}" destId="{2F408ACA-0B9C-4CC7-8150-3BD327369C77}" srcOrd="4" destOrd="0" presId="urn:microsoft.com/office/officeart/2005/8/layout/default"/>
    <dgm:cxn modelId="{B40F2E48-6420-49D4-AA94-C7D56BB9C325}" type="presParOf" srcId="{796CDFED-3EFC-4ED4-B486-C37B6E0D0E7E}" destId="{4BE3D874-087D-44B9-8D59-FB74D2DF5B9C}" srcOrd="5" destOrd="0" presId="urn:microsoft.com/office/officeart/2005/8/layout/default"/>
    <dgm:cxn modelId="{51864094-DA79-4672-AAE7-1D89DFAB13EA}" type="presParOf" srcId="{796CDFED-3EFC-4ED4-B486-C37B6E0D0E7E}" destId="{431DB22D-0646-48C0-BB89-B768D6D2AAA4}" srcOrd="6" destOrd="0" presId="urn:microsoft.com/office/officeart/2005/8/layout/default"/>
    <dgm:cxn modelId="{7D73D428-D94B-442D-B889-7B539ADA303B}" type="presParOf" srcId="{796CDFED-3EFC-4ED4-B486-C37B6E0D0E7E}" destId="{74B8DB1D-EA7C-4EDD-AE3E-1FD73E789B4A}" srcOrd="7" destOrd="0" presId="urn:microsoft.com/office/officeart/2005/8/layout/default"/>
    <dgm:cxn modelId="{13310F88-65A3-4329-86A1-8F2D7FCC9C78}" type="presParOf" srcId="{796CDFED-3EFC-4ED4-B486-C37B6E0D0E7E}" destId="{28265F6B-ABB7-478D-A057-30856BF576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030DC-C0D7-4BC3-AFDB-9941E30C79E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AAE1BA-7F8B-4906-9017-18FDD79DDD6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Annual meetings of LDCs NFPs</a:t>
          </a:r>
          <a:endParaRPr lang="en-GB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F2A89-2F54-45FD-83DB-CDF244215B0A}" type="parTrans" cxnId="{BF2AE4B5-D409-4B4A-9662-E624E1BB6484}">
      <dgm:prSet/>
      <dgm:spPr/>
      <dgm:t>
        <a:bodyPr/>
        <a:lstStyle/>
        <a:p>
          <a:endParaRPr lang="en-GB"/>
        </a:p>
      </dgm:t>
    </dgm:pt>
    <dgm:pt modelId="{8BCE2FED-F2BB-4153-8A60-569431E1828B}" type="sibTrans" cxnId="{BF2AE4B5-D409-4B4A-9662-E624E1BB6484}">
      <dgm:prSet/>
      <dgm:spPr/>
      <dgm:t>
        <a:bodyPr/>
        <a:lstStyle/>
        <a:p>
          <a:endParaRPr lang="en-GB"/>
        </a:p>
      </dgm:t>
    </dgm:pt>
    <dgm:pt modelId="{007161DC-C7C0-4082-837F-2E99C25173A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dirty="0"/>
            <a:t>A Support in Mainstreaming </a:t>
          </a:r>
        </a:p>
        <a:p>
          <a:r>
            <a:rPr lang="en-GB" dirty="0"/>
            <a:t> and Monitoring of the </a:t>
          </a:r>
          <a:r>
            <a:rPr lang="en-GB" dirty="0" err="1"/>
            <a:t>DPoA</a:t>
          </a:r>
          <a:endParaRPr lang="en-GB" dirty="0"/>
        </a:p>
      </dgm:t>
    </dgm:pt>
    <dgm:pt modelId="{74B5B6F3-F195-47D6-85C0-C318484A5D6A}" type="parTrans" cxnId="{7A1DFB4C-6381-4523-9F1E-491CDF095EEB}">
      <dgm:prSet/>
      <dgm:spPr/>
      <dgm:t>
        <a:bodyPr/>
        <a:lstStyle/>
        <a:p>
          <a:endParaRPr lang="en-GB"/>
        </a:p>
      </dgm:t>
    </dgm:pt>
    <dgm:pt modelId="{80AC31B0-C444-49ED-BF18-A001B4AAC038}" type="sibTrans" cxnId="{7A1DFB4C-6381-4523-9F1E-491CDF095EEB}">
      <dgm:prSet/>
      <dgm:spPr/>
      <dgm:t>
        <a:bodyPr/>
        <a:lstStyle/>
        <a:p>
          <a:endParaRPr lang="en-GB"/>
        </a:p>
      </dgm:t>
    </dgm:pt>
    <dgm:pt modelId="{26D6C2A8-0EB4-44DE-BBC2-E3AA782F2990}">
      <dgm:prSet phldrT="[Text]" custT="1"/>
      <dgm:spPr/>
      <dgm:t>
        <a:bodyPr/>
        <a:lstStyle/>
        <a:p>
          <a:r>
            <a:rPr lang="en-GB" sz="2400" dirty="0">
              <a:latin typeface="Arial" panose="020B0604020202020204" pitchFamily="34" charset="0"/>
              <a:cs typeface="Arial" panose="020B0604020202020204" pitchFamily="34" charset="0"/>
            </a:rPr>
            <a:t>Capacity Building</a:t>
          </a:r>
        </a:p>
      </dgm:t>
    </dgm:pt>
    <dgm:pt modelId="{23FC7BED-8F43-4A1E-8814-0A3088AFCD5C}" type="parTrans" cxnId="{1CAAEB95-CEAC-4EF9-9191-06E0342EB4D8}">
      <dgm:prSet/>
      <dgm:spPr/>
      <dgm:t>
        <a:bodyPr/>
        <a:lstStyle/>
        <a:p>
          <a:endParaRPr lang="en-GB"/>
        </a:p>
      </dgm:t>
    </dgm:pt>
    <dgm:pt modelId="{2D140018-0CC0-4D63-A641-3A5FB7964730}" type="sibTrans" cxnId="{1CAAEB95-CEAC-4EF9-9191-06E0342EB4D8}">
      <dgm:prSet/>
      <dgm:spPr/>
      <dgm:t>
        <a:bodyPr/>
        <a:lstStyle/>
        <a:p>
          <a:endParaRPr lang="en-GB"/>
        </a:p>
      </dgm:t>
    </dgm:pt>
    <dgm:pt modelId="{9A990CE4-F4BE-4DFE-B48A-92A8FB68CD1F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The development of a standardized framework for effectively aligning national development strategies with the 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DPoA</a:t>
          </a:r>
          <a:endParaRPr lang="en-GB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4BFD36-1995-41AF-BB35-ACDFF04824BB}" type="sibTrans" cxnId="{2FF1E121-B42E-49F3-AC22-F23F6BB45A50}">
      <dgm:prSet/>
      <dgm:spPr/>
      <dgm:t>
        <a:bodyPr/>
        <a:lstStyle/>
        <a:p>
          <a:endParaRPr lang="en-GB"/>
        </a:p>
      </dgm:t>
    </dgm:pt>
    <dgm:pt modelId="{DC7BF2B7-2254-4384-AB2C-ED277211B7F1}" type="parTrans" cxnId="{2FF1E121-B42E-49F3-AC22-F23F6BB45A50}">
      <dgm:prSet/>
      <dgm:spPr/>
      <dgm:t>
        <a:bodyPr/>
        <a:lstStyle/>
        <a:p>
          <a:endParaRPr lang="en-GB"/>
        </a:p>
      </dgm:t>
    </dgm:pt>
    <dgm:pt modelId="{2B3BE103-49CB-48CA-B6B9-2C61650F4EEE}" type="pres">
      <dgm:prSet presAssocID="{E38030DC-C0D7-4BC3-AFDB-9941E30C79E2}" presName="Name0" presStyleCnt="0">
        <dgm:presLayoutVars>
          <dgm:dir/>
          <dgm:animLvl val="lvl"/>
          <dgm:resizeHandles val="exact"/>
        </dgm:presLayoutVars>
      </dgm:prSet>
      <dgm:spPr/>
    </dgm:pt>
    <dgm:pt modelId="{B0CFD40F-B5B7-478F-B947-46B55BFE7C1F}" type="pres">
      <dgm:prSet presAssocID="{26D6C2A8-0EB4-44DE-BBC2-E3AA782F2990}" presName="boxAndChildren" presStyleCnt="0"/>
      <dgm:spPr/>
    </dgm:pt>
    <dgm:pt modelId="{ECBF0C55-79C5-4D80-A5E7-AB8EB9A718A8}" type="pres">
      <dgm:prSet presAssocID="{26D6C2A8-0EB4-44DE-BBC2-E3AA782F2990}" presName="parentTextBox" presStyleLbl="node1" presStyleIdx="0" presStyleCnt="3"/>
      <dgm:spPr/>
    </dgm:pt>
    <dgm:pt modelId="{23454C69-3977-42BE-9530-4AF252AF560E}" type="pres">
      <dgm:prSet presAssocID="{80AC31B0-C444-49ED-BF18-A001B4AAC038}" presName="sp" presStyleCnt="0"/>
      <dgm:spPr/>
    </dgm:pt>
    <dgm:pt modelId="{EA436EB5-12F4-4A0B-81F6-8294F8420835}" type="pres">
      <dgm:prSet presAssocID="{007161DC-C7C0-4082-837F-2E99C25173A6}" presName="arrowAndChildren" presStyleCnt="0"/>
      <dgm:spPr/>
    </dgm:pt>
    <dgm:pt modelId="{F10E2D75-18A4-44D2-9F19-B4A65B2F03F1}" type="pres">
      <dgm:prSet presAssocID="{007161DC-C7C0-4082-837F-2E99C25173A6}" presName="parentTextArrow" presStyleLbl="node1" presStyleIdx="0" presStyleCnt="3"/>
      <dgm:spPr/>
    </dgm:pt>
    <dgm:pt modelId="{51DA1AF2-66C1-4E05-84D3-710833357CEC}" type="pres">
      <dgm:prSet presAssocID="{007161DC-C7C0-4082-837F-2E99C25173A6}" presName="arrow" presStyleLbl="node1" presStyleIdx="1" presStyleCnt="3" custScaleY="227828" custLinFactNeighborX="325" custLinFactNeighborY="9243"/>
      <dgm:spPr/>
    </dgm:pt>
    <dgm:pt modelId="{5BD6A5DA-70F4-43B5-B0AE-207E45128C5B}" type="pres">
      <dgm:prSet presAssocID="{007161DC-C7C0-4082-837F-2E99C25173A6}" presName="descendantArrow" presStyleCnt="0"/>
      <dgm:spPr/>
    </dgm:pt>
    <dgm:pt modelId="{DD243E6C-54DD-4BA1-9E0A-61557008B3D0}" type="pres">
      <dgm:prSet presAssocID="{9A990CE4-F4BE-4DFE-B48A-92A8FB68CD1F}" presName="childTextArrow" presStyleLbl="fgAccFollowNode1" presStyleIdx="0" presStyleCnt="1" custScaleX="108907" custScaleY="281350" custLinFactNeighborX="976" custLinFactNeighborY="27804">
        <dgm:presLayoutVars>
          <dgm:bulletEnabled val="1"/>
        </dgm:presLayoutVars>
      </dgm:prSet>
      <dgm:spPr/>
    </dgm:pt>
    <dgm:pt modelId="{397495A4-E6DF-4314-9543-7568BE8054C0}" type="pres">
      <dgm:prSet presAssocID="{8BCE2FED-F2BB-4153-8A60-569431E1828B}" presName="sp" presStyleCnt="0"/>
      <dgm:spPr/>
    </dgm:pt>
    <dgm:pt modelId="{5BF4F96F-2E66-4E14-BEB5-DC0E2C83C43C}" type="pres">
      <dgm:prSet presAssocID="{86AAE1BA-7F8B-4906-9017-18FDD79DDD62}" presName="arrowAndChildren" presStyleCnt="0"/>
      <dgm:spPr/>
    </dgm:pt>
    <dgm:pt modelId="{2FD0B4C9-84C3-4066-92BD-DE5532380286}" type="pres">
      <dgm:prSet presAssocID="{86AAE1BA-7F8B-4906-9017-18FDD79DDD62}" presName="parentTextArrow" presStyleLbl="node1" presStyleIdx="2" presStyleCnt="3" custScaleY="154228" custLinFactNeighborX="-7611" custLinFactNeighborY="789"/>
      <dgm:spPr/>
    </dgm:pt>
  </dgm:ptLst>
  <dgm:cxnLst>
    <dgm:cxn modelId="{00CDE91D-129D-4A47-8092-8CF350D74C93}" type="presOf" srcId="{86AAE1BA-7F8B-4906-9017-18FDD79DDD62}" destId="{2FD0B4C9-84C3-4066-92BD-DE5532380286}" srcOrd="0" destOrd="0" presId="urn:microsoft.com/office/officeart/2005/8/layout/process4"/>
    <dgm:cxn modelId="{2FF1E121-B42E-49F3-AC22-F23F6BB45A50}" srcId="{007161DC-C7C0-4082-837F-2E99C25173A6}" destId="{9A990CE4-F4BE-4DFE-B48A-92A8FB68CD1F}" srcOrd="0" destOrd="0" parTransId="{DC7BF2B7-2254-4384-AB2C-ED277211B7F1}" sibTransId="{564BFD36-1995-41AF-BB35-ACDFF04824BB}"/>
    <dgm:cxn modelId="{7A1DFB4C-6381-4523-9F1E-491CDF095EEB}" srcId="{E38030DC-C0D7-4BC3-AFDB-9941E30C79E2}" destId="{007161DC-C7C0-4082-837F-2E99C25173A6}" srcOrd="1" destOrd="0" parTransId="{74B5B6F3-F195-47D6-85C0-C318484A5D6A}" sibTransId="{80AC31B0-C444-49ED-BF18-A001B4AAC038}"/>
    <dgm:cxn modelId="{9D352254-EBD3-4507-8B50-A8163E79F281}" type="presOf" srcId="{007161DC-C7C0-4082-837F-2E99C25173A6}" destId="{F10E2D75-18A4-44D2-9F19-B4A65B2F03F1}" srcOrd="0" destOrd="0" presId="urn:microsoft.com/office/officeart/2005/8/layout/process4"/>
    <dgm:cxn modelId="{24EC8454-AE28-4106-BB31-7454BABCBC91}" type="presOf" srcId="{26D6C2A8-0EB4-44DE-BBC2-E3AA782F2990}" destId="{ECBF0C55-79C5-4D80-A5E7-AB8EB9A718A8}" srcOrd="0" destOrd="0" presId="urn:microsoft.com/office/officeart/2005/8/layout/process4"/>
    <dgm:cxn modelId="{69271B81-8539-4D93-8D25-262A418FADE1}" type="presOf" srcId="{007161DC-C7C0-4082-837F-2E99C25173A6}" destId="{51DA1AF2-66C1-4E05-84D3-710833357CEC}" srcOrd="1" destOrd="0" presId="urn:microsoft.com/office/officeart/2005/8/layout/process4"/>
    <dgm:cxn modelId="{EC85638B-F13B-454B-95A7-A3D87651F58D}" type="presOf" srcId="{E38030DC-C0D7-4BC3-AFDB-9941E30C79E2}" destId="{2B3BE103-49CB-48CA-B6B9-2C61650F4EEE}" srcOrd="0" destOrd="0" presId="urn:microsoft.com/office/officeart/2005/8/layout/process4"/>
    <dgm:cxn modelId="{1CAAEB95-CEAC-4EF9-9191-06E0342EB4D8}" srcId="{E38030DC-C0D7-4BC3-AFDB-9941E30C79E2}" destId="{26D6C2A8-0EB4-44DE-BBC2-E3AA782F2990}" srcOrd="2" destOrd="0" parTransId="{23FC7BED-8F43-4A1E-8814-0A3088AFCD5C}" sibTransId="{2D140018-0CC0-4D63-A641-3A5FB7964730}"/>
    <dgm:cxn modelId="{BF2AE4B5-D409-4B4A-9662-E624E1BB6484}" srcId="{E38030DC-C0D7-4BC3-AFDB-9941E30C79E2}" destId="{86AAE1BA-7F8B-4906-9017-18FDD79DDD62}" srcOrd="0" destOrd="0" parTransId="{295F2A89-2F54-45FD-83DB-CDF244215B0A}" sibTransId="{8BCE2FED-F2BB-4153-8A60-569431E1828B}"/>
    <dgm:cxn modelId="{A91C40DD-027D-43EA-80EC-71F034D70B8D}" type="presOf" srcId="{9A990CE4-F4BE-4DFE-B48A-92A8FB68CD1F}" destId="{DD243E6C-54DD-4BA1-9E0A-61557008B3D0}" srcOrd="0" destOrd="0" presId="urn:microsoft.com/office/officeart/2005/8/layout/process4"/>
    <dgm:cxn modelId="{06693764-BCAC-4033-9C1A-1CBD2D26033F}" type="presParOf" srcId="{2B3BE103-49CB-48CA-B6B9-2C61650F4EEE}" destId="{B0CFD40F-B5B7-478F-B947-46B55BFE7C1F}" srcOrd="0" destOrd="0" presId="urn:microsoft.com/office/officeart/2005/8/layout/process4"/>
    <dgm:cxn modelId="{38D9D9B7-B686-4F31-A6ED-00E02A6AF150}" type="presParOf" srcId="{B0CFD40F-B5B7-478F-B947-46B55BFE7C1F}" destId="{ECBF0C55-79C5-4D80-A5E7-AB8EB9A718A8}" srcOrd="0" destOrd="0" presId="urn:microsoft.com/office/officeart/2005/8/layout/process4"/>
    <dgm:cxn modelId="{48E4E266-14C3-47FB-AD2E-A27980DF00B0}" type="presParOf" srcId="{2B3BE103-49CB-48CA-B6B9-2C61650F4EEE}" destId="{23454C69-3977-42BE-9530-4AF252AF560E}" srcOrd="1" destOrd="0" presId="urn:microsoft.com/office/officeart/2005/8/layout/process4"/>
    <dgm:cxn modelId="{D25B124E-6160-4B95-AD9B-C59361B435E0}" type="presParOf" srcId="{2B3BE103-49CB-48CA-B6B9-2C61650F4EEE}" destId="{EA436EB5-12F4-4A0B-81F6-8294F8420835}" srcOrd="2" destOrd="0" presId="urn:microsoft.com/office/officeart/2005/8/layout/process4"/>
    <dgm:cxn modelId="{5990146F-FEBB-45DC-B428-6E7841BABCD9}" type="presParOf" srcId="{EA436EB5-12F4-4A0B-81F6-8294F8420835}" destId="{F10E2D75-18A4-44D2-9F19-B4A65B2F03F1}" srcOrd="0" destOrd="0" presId="urn:microsoft.com/office/officeart/2005/8/layout/process4"/>
    <dgm:cxn modelId="{FCCB2E91-4BD3-49A6-BF1A-5437B28575CA}" type="presParOf" srcId="{EA436EB5-12F4-4A0B-81F6-8294F8420835}" destId="{51DA1AF2-66C1-4E05-84D3-710833357CEC}" srcOrd="1" destOrd="0" presId="urn:microsoft.com/office/officeart/2005/8/layout/process4"/>
    <dgm:cxn modelId="{C1C5CCD9-D0E5-497C-BE1B-BE2AE2A5AA83}" type="presParOf" srcId="{EA436EB5-12F4-4A0B-81F6-8294F8420835}" destId="{5BD6A5DA-70F4-43B5-B0AE-207E45128C5B}" srcOrd="2" destOrd="0" presId="urn:microsoft.com/office/officeart/2005/8/layout/process4"/>
    <dgm:cxn modelId="{E1BB178E-0048-4E25-A60A-99153099438E}" type="presParOf" srcId="{5BD6A5DA-70F4-43B5-B0AE-207E45128C5B}" destId="{DD243E6C-54DD-4BA1-9E0A-61557008B3D0}" srcOrd="0" destOrd="0" presId="urn:microsoft.com/office/officeart/2005/8/layout/process4"/>
    <dgm:cxn modelId="{30EAF57C-52C2-49AC-BFD7-E8B318F9C87B}" type="presParOf" srcId="{2B3BE103-49CB-48CA-B6B9-2C61650F4EEE}" destId="{397495A4-E6DF-4314-9543-7568BE8054C0}" srcOrd="3" destOrd="0" presId="urn:microsoft.com/office/officeart/2005/8/layout/process4"/>
    <dgm:cxn modelId="{4ED23ED1-2FE6-427A-A26C-10FE716BC4A2}" type="presParOf" srcId="{2B3BE103-49CB-48CA-B6B9-2C61650F4EEE}" destId="{5BF4F96F-2E66-4E14-BEB5-DC0E2C83C43C}" srcOrd="4" destOrd="0" presId="urn:microsoft.com/office/officeart/2005/8/layout/process4"/>
    <dgm:cxn modelId="{B4CD9F0E-3058-4ADE-B789-66053DDFBB0E}" type="presParOf" srcId="{5BF4F96F-2E66-4E14-BEB5-DC0E2C83C43C}" destId="{2FD0B4C9-84C3-4066-92BD-DE55323802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40E93-E99D-484A-A734-D4CA1A4A62D8}">
      <dsp:nvSpPr>
        <dsp:cNvPr id="0" name=""/>
        <dsp:cNvSpPr/>
      </dsp:nvSpPr>
      <dsp:spPr>
        <a:xfrm>
          <a:off x="1156511" y="561"/>
          <a:ext cx="2372148" cy="1423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1. Brainstorm the action steps to support the </a:t>
          </a:r>
          <a:r>
            <a:rPr lang="en-US" sz="1500" kern="1200" dirty="0" err="1">
              <a:solidFill>
                <a:schemeClr val="bg1"/>
              </a:solidFill>
            </a:rPr>
            <a:t>DPoA</a:t>
          </a:r>
          <a:r>
            <a:rPr lang="en-US" sz="1500" kern="1200" dirty="0">
              <a:solidFill>
                <a:schemeClr val="bg1"/>
              </a:solidFill>
            </a:rPr>
            <a:t> implementation and to address </a:t>
          </a:r>
          <a:r>
            <a:rPr lang="en-US" sz="1500" kern="1200" dirty="0" err="1">
              <a:solidFill>
                <a:schemeClr val="bg1"/>
              </a:solidFill>
            </a:rPr>
            <a:t>DPoA</a:t>
          </a:r>
          <a:r>
            <a:rPr lang="en-US" sz="1500" kern="1200" dirty="0">
              <a:solidFill>
                <a:schemeClr val="bg1"/>
              </a:solidFill>
            </a:rPr>
            <a:t> constraints. </a:t>
          </a:r>
        </a:p>
      </dsp:txBody>
      <dsp:txXfrm>
        <a:off x="1156511" y="561"/>
        <a:ext cx="2372148" cy="1423288"/>
      </dsp:txXfrm>
    </dsp:sp>
    <dsp:sp modelId="{B1C0CA83-7741-40A5-A313-2512BD3040F1}">
      <dsp:nvSpPr>
        <dsp:cNvPr id="0" name=""/>
        <dsp:cNvSpPr/>
      </dsp:nvSpPr>
      <dsp:spPr>
        <a:xfrm>
          <a:off x="3730576" y="0"/>
          <a:ext cx="2372148" cy="1423288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2. Share achievements and explore gaps in current </a:t>
          </a:r>
          <a:r>
            <a:rPr lang="en-US" sz="15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DPoA</a:t>
          </a:r>
          <a:r>
            <a:rPr lang="en-US" sz="15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initiatives.</a:t>
          </a:r>
        </a:p>
      </dsp:txBody>
      <dsp:txXfrm>
        <a:off x="3730576" y="0"/>
        <a:ext cx="2372148" cy="1423288"/>
      </dsp:txXfrm>
    </dsp:sp>
    <dsp:sp modelId="{2F408ACA-0B9C-4CC7-8150-3BD327369C77}">
      <dsp:nvSpPr>
        <dsp:cNvPr id="0" name=""/>
        <dsp:cNvSpPr/>
      </dsp:nvSpPr>
      <dsp:spPr>
        <a:xfrm>
          <a:off x="1156511" y="1661065"/>
          <a:ext cx="2372148" cy="142328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 Share experiences and best practices in mainstreaming, monitoring, follow-ups, and review of the </a:t>
          </a:r>
          <a:r>
            <a:rPr lang="en-US" sz="1500" kern="1200" dirty="0" err="1"/>
            <a:t>DPoA</a:t>
          </a:r>
          <a:r>
            <a:rPr lang="en-US" sz="1500" kern="1200" dirty="0"/>
            <a:t>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156511" y="1661065"/>
        <a:ext cx="2372148" cy="1423288"/>
      </dsp:txXfrm>
    </dsp:sp>
    <dsp:sp modelId="{431DB22D-0646-48C0-BB89-B768D6D2AAA4}">
      <dsp:nvSpPr>
        <dsp:cNvPr id="0" name=""/>
        <dsp:cNvSpPr/>
      </dsp:nvSpPr>
      <dsp:spPr>
        <a:xfrm>
          <a:off x="3765874" y="1661065"/>
          <a:ext cx="2372148" cy="1423288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4. Learn about tools for integrating the </a:t>
          </a:r>
          <a:r>
            <a:rPr lang="en-US" sz="1500" kern="1200" dirty="0" err="1"/>
            <a:t>DPoA</a:t>
          </a:r>
          <a:r>
            <a:rPr lang="en-US" sz="1500" kern="1200" dirty="0"/>
            <a:t> into Sustainable Development Plans.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</a:p>
      </dsp:txBody>
      <dsp:txXfrm>
        <a:off x="3765874" y="1661065"/>
        <a:ext cx="2372148" cy="1423288"/>
      </dsp:txXfrm>
    </dsp:sp>
    <dsp:sp modelId="{28265F6B-ABB7-478D-A057-30856BF5768B}">
      <dsp:nvSpPr>
        <dsp:cNvPr id="0" name=""/>
        <dsp:cNvSpPr/>
      </dsp:nvSpPr>
      <dsp:spPr>
        <a:xfrm>
          <a:off x="2461192" y="3321569"/>
          <a:ext cx="2372148" cy="142328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5. Apply the content of the </a:t>
          </a:r>
          <a:r>
            <a:rPr lang="en-US" sz="24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DPoA</a:t>
          </a:r>
          <a:r>
            <a:rPr lang="en-US" sz="2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Guidelines</a:t>
          </a:r>
          <a:r>
            <a:rPr lang="en-US" sz="2400" kern="1200" dirty="0">
              <a:solidFill>
                <a:schemeClr val="accent2">
                  <a:lumMod val="75000"/>
                </a:schemeClr>
              </a:solidFill>
            </a:rPr>
            <a:t>.</a:t>
          </a:r>
          <a:endParaRPr lang="en-US" sz="2400" kern="1200" dirty="0"/>
        </a:p>
      </dsp:txBody>
      <dsp:txXfrm>
        <a:off x="2461192" y="3321569"/>
        <a:ext cx="2372148" cy="1423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F0C55-79C5-4D80-A5E7-AB8EB9A718A8}">
      <dsp:nvSpPr>
        <dsp:cNvPr id="0" name=""/>
        <dsp:cNvSpPr/>
      </dsp:nvSpPr>
      <dsp:spPr>
        <a:xfrm>
          <a:off x="0" y="4474114"/>
          <a:ext cx="10515600" cy="765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 panose="020B0604020202020204" pitchFamily="34" charset="0"/>
              <a:cs typeface="Arial" panose="020B0604020202020204" pitchFamily="34" charset="0"/>
            </a:rPr>
            <a:t>Capacity Building</a:t>
          </a:r>
        </a:p>
      </dsp:txBody>
      <dsp:txXfrm>
        <a:off x="0" y="4474114"/>
        <a:ext cx="10515600" cy="765098"/>
      </dsp:txXfrm>
    </dsp:sp>
    <dsp:sp modelId="{51DA1AF2-66C1-4E05-84D3-710833357CEC}">
      <dsp:nvSpPr>
        <dsp:cNvPr id="0" name=""/>
        <dsp:cNvSpPr/>
      </dsp:nvSpPr>
      <dsp:spPr>
        <a:xfrm rot="10800000">
          <a:off x="0" y="1913452"/>
          <a:ext cx="10515600" cy="2680902"/>
        </a:xfrm>
        <a:prstGeom prst="upArrowCallou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 Support in Mainstreaming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 and Monitoring of the </a:t>
          </a:r>
          <a:r>
            <a:rPr lang="en-GB" sz="1900" kern="1200" dirty="0" err="1"/>
            <a:t>DPoA</a:t>
          </a:r>
          <a:endParaRPr lang="en-GB" sz="1900" kern="1200" dirty="0"/>
        </a:p>
      </dsp:txBody>
      <dsp:txXfrm rot="-10800000">
        <a:off x="0" y="1913452"/>
        <a:ext cx="10515600" cy="940996"/>
      </dsp:txXfrm>
    </dsp:sp>
    <dsp:sp modelId="{DD243E6C-54DD-4BA1-9E0A-61557008B3D0}">
      <dsp:nvSpPr>
        <dsp:cNvPr id="0" name=""/>
        <dsp:cNvSpPr/>
      </dsp:nvSpPr>
      <dsp:spPr>
        <a:xfrm>
          <a:off x="2815" y="2748602"/>
          <a:ext cx="10512784" cy="989901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The development of a standardized framework for effectively aligning national development strategies with the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DPoA</a:t>
          </a:r>
          <a:endParaRPr lang="en-GB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5" y="2748602"/>
        <a:ext cx="10512784" cy="989901"/>
      </dsp:txXfrm>
    </dsp:sp>
    <dsp:sp modelId="{2FD0B4C9-84C3-4066-92BD-DE5532380286}">
      <dsp:nvSpPr>
        <dsp:cNvPr id="0" name=""/>
        <dsp:cNvSpPr/>
      </dsp:nvSpPr>
      <dsp:spPr>
        <a:xfrm rot="10800000">
          <a:off x="0" y="10614"/>
          <a:ext cx="10515600" cy="1814834"/>
        </a:xfrm>
        <a:prstGeom prst="upArrowCallou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Annual meetings of LDCs NFPs</a:t>
          </a:r>
          <a:endParaRPr lang="en-GB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0614"/>
        <a:ext cx="10515600" cy="1179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0.82947</cdr:y>
    </cdr:from>
    <cdr:to>
      <cdr:x>1</cdr:x>
      <cdr:y>0.91938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386B74F5-6D84-1529-916B-05B49E2DEE5D}"/>
            </a:ext>
          </a:extLst>
        </cdr:cNvPr>
        <cdr:cNvSpPr txBox="1"/>
      </cdr:nvSpPr>
      <cdr:spPr>
        <a:xfrm xmlns:a="http://schemas.openxmlformats.org/drawingml/2006/main">
          <a:off x="0" y="3900826"/>
          <a:ext cx="5552090" cy="4228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Source: UN-OHRLLS (2024) - DPoA Survey for LDCs NFPs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8316695-6221-A94E-A7DE-3D24A84FAAAB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40BC18E-7CD0-EC4D-9E1F-DB87E172E5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8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F2CD-ED9F-42CB-AACB-ABEC57A62BC7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950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90954-2701-7846-A770-B90B371AED9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14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0C07-EE71-8791-5566-CFCDF3011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615EA-60B0-1D99-C80C-D6D7F22D0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C4598-3884-D438-F194-E6314D7D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58192-A3F3-15CE-ABAC-782EBBB4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988F3-0D0B-3017-69B3-A2B7FCF1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22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E671-F37C-4B33-6DEE-20AFAF33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38C00-CAEF-697B-D81A-8BA23073B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78162-850B-CD2B-F69F-AA9A35E4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1CBB6-C9F5-A511-C422-BD82F73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B27D2-5392-32A5-C191-17266910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68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76E671-75D0-200A-7262-5EC11915F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0F7E9-38BC-703E-FDB5-B230562A9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93644-7707-7336-BD88-7A8DD0B1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0597-163F-D617-4265-11DAAE25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40B5-C2A6-D981-4BC1-29B2DF6B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079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DC67-19D3-820B-B677-81F706F2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D06A5-3227-0C0E-07BC-17228A3C7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D8E40-D12A-0619-7A29-6FF42F1D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F8BBB-465B-FD4C-FAC2-7474A9B5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0A5E-8A3A-1B1B-0773-489FF00A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3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83C9-C7A7-03F0-38C2-31692EFC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CD488-262D-D1F7-ADC1-07E600385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EA529-1B28-6BF0-4C8E-DF265A4A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1C3BF-4C41-2337-7146-91431FFF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6E4D-3681-42C2-D19B-EAAF3F1A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29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74FA-9271-3F08-9BE5-2EADA4C6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F1ADE-D9B4-6056-B8FB-884BC1BC3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39F24-4142-D6A2-D975-19AED0501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B64F1-87B4-D726-9BEA-AF95E7A3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BEA26-EB08-1B76-11A1-6CAF2FE1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19AC-11AF-27E8-89DE-6C87606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94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AFE4-A10B-6E60-19DE-ED84830E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75BB1-34A4-B41B-7DD8-47E837A88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E88E3-7313-C09B-A4AA-66F1EEEC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D1A79-2760-440A-017D-76F62BE8D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6282B-10BA-D997-0EDE-C8C092934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C67D4A-26A9-6475-3CF6-313BA670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06433-6622-816D-0735-F59839E6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F2F3D-44F8-D157-A825-F1A1B3E5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14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0133-91E3-D2B8-5849-EDD1FB0D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99967-9192-CAD6-1989-7790CB13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D1D48-D818-7097-DCAF-DB65DC9C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B5D6B-D0B0-61F2-33E1-9FC2B92E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01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64EE3-1C6E-3EE1-2BB1-ACF0245F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03F9B-CF71-F920-A238-AD03EA78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6AD4C-AD7B-A92A-09AF-E483DD03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225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9FCD-EBB3-4C13-1CD5-17C9F3AA7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B5DE-84B9-B40C-1489-55A5FDD38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59DDF-FCA5-8467-AFF3-A8EC44E95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B4574-AD4F-4B3F-0295-A82C4297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7818D-49E9-D470-25F5-CC3931D6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641C8-ED59-6E30-4CDE-7E35A884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9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C95C-9A55-9216-E232-C1382C23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284958-AB46-A92A-8035-C994BD3A6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AC731-0722-CC4C-F219-C3CF3C17D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BF816-1CAF-33C2-4FDB-D706896F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4DF5A-2311-6863-976B-27D55EF6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463E0-72B0-16FC-FE49-275BEB5A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74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D1B5A-4BE8-1879-21F8-16340F5E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F6420-750C-A7FF-AB25-30664A5E9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4CD1D-ECE1-7F65-F071-B3C4747CD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A0F1-E525-2C47-93E6-C45D5E05677E}" type="datetimeFigureOut">
              <a:rPr lang="fr-FR" smtClean="0"/>
              <a:t>23/07/2024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4FDF8-BBC3-BF09-6241-CADF5138F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7D64-D20E-BC61-53DA-45BA3928E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75FB4-F3A5-104D-8C12-BD4569F9129A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0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1703512" y="1772816"/>
            <a:ext cx="8425184" cy="41047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            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1489" t="-44747" r="13419" b="47353"/>
          <a:stretch/>
        </p:blipFill>
        <p:spPr bwMode="auto">
          <a:xfrm>
            <a:off x="3615196" y="958746"/>
            <a:ext cx="4601816" cy="1628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195781_332055410585_5685862_n">
            <a:extLst>
              <a:ext uri="{FF2B5EF4-FFF2-40B4-BE49-F238E27FC236}">
                <a16:creationId xmlns:a16="http://schemas.microsoft.com/office/drawing/2014/main" id="{EE2E4AB0-0549-5AC2-B81A-481D50FBD42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29" y="314555"/>
            <a:ext cx="1552575" cy="1023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2C66F3-4682-7821-D52A-707B3FEA2231}"/>
              </a:ext>
            </a:extLst>
          </p:cNvPr>
          <p:cNvSpPr txBox="1"/>
          <p:nvPr/>
        </p:nvSpPr>
        <p:spPr>
          <a:xfrm>
            <a:off x="1411357" y="3021417"/>
            <a:ext cx="9481930" cy="2803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on Mainstreaming and Monitoring the Implementation of the </a:t>
            </a:r>
          </a:p>
          <a:p>
            <a:pPr algn="ctr">
              <a:lnSpc>
                <a:spcPct val="200000"/>
              </a:lnSpc>
            </a:pP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Doha Programme of Action (</a:t>
            </a:r>
            <a:r>
              <a:rPr lang="en-US" sz="1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DPoA</a:t>
            </a: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s-ES" sz="2800" b="1" dirty="0" err="1">
                <a:solidFill>
                  <a:srgbClr val="013459"/>
                </a:solidFill>
                <a:latin typeface="Calibri" panose="020F0502020204030204" pitchFamily="34" charset="0"/>
              </a:rPr>
              <a:t>Istanbul</a:t>
            </a:r>
            <a:r>
              <a:rPr lang="es-ES" sz="2800" b="1" dirty="0">
                <a:solidFill>
                  <a:srgbClr val="013459"/>
                </a:solidFill>
                <a:latin typeface="Calibri" panose="020F0502020204030204" pitchFamily="34" charset="0"/>
              </a:rPr>
              <a:t>, </a:t>
            </a:r>
            <a:r>
              <a:rPr lang="es-ES" sz="2800" b="1" dirty="0" err="1">
                <a:solidFill>
                  <a:srgbClr val="013459"/>
                </a:solidFill>
                <a:latin typeface="Calibri" panose="020F0502020204030204" pitchFamily="34" charset="0"/>
              </a:rPr>
              <a:t>Türkiye</a:t>
            </a:r>
            <a:endParaRPr lang="es-ES" sz="2800" b="1" dirty="0">
              <a:solidFill>
                <a:srgbClr val="013459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ES" sz="2800" b="1" dirty="0">
                <a:solidFill>
                  <a:srgbClr val="013459"/>
                </a:solidFill>
                <a:latin typeface="Calibri" panose="020F0502020204030204" pitchFamily="34" charset="0"/>
              </a:rPr>
              <a:t>24 -26 </a:t>
            </a:r>
            <a:r>
              <a:rPr lang="es-ES" sz="2800" b="1" dirty="0" err="1">
                <a:solidFill>
                  <a:srgbClr val="013459"/>
                </a:solidFill>
                <a:latin typeface="Calibri" panose="020F0502020204030204" pitchFamily="34" charset="0"/>
              </a:rPr>
              <a:t>July</a:t>
            </a:r>
            <a:r>
              <a:rPr lang="es-ES" sz="2800" b="1" dirty="0">
                <a:solidFill>
                  <a:srgbClr val="013459"/>
                </a:solidFill>
                <a:latin typeface="Calibri" panose="020F050202020403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91251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CD2B-E531-967F-C85D-16393AA9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of the Targets of the DPoA and the NDPs (NFPs)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D9529C-7162-CB7A-ADBC-1C18405FD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250161"/>
              </p:ext>
            </p:extLst>
          </p:nvPr>
        </p:nvGraphicFramePr>
        <p:xfrm>
          <a:off x="6005926" y="1962785"/>
          <a:ext cx="5552090" cy="470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3B0C5E-38AF-047A-5B0B-1AB28FEF1A8A}"/>
              </a:ext>
            </a:extLst>
          </p:cNvPr>
          <p:cNvSpPr txBox="1">
            <a:spLocks/>
          </p:cNvSpPr>
          <p:nvPr/>
        </p:nvSpPr>
        <p:spPr>
          <a:xfrm>
            <a:off x="838200" y="1962785"/>
            <a:ext cx="5044440" cy="47535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On average, 54% (7) of the respondents </a:t>
            </a:r>
            <a:r>
              <a:rPr lang="en-US" dirty="0"/>
              <a:t>rated the extent to which the targets of the DPoA and the current NDP are harmonized at the national level as “</a:t>
            </a:r>
            <a:r>
              <a:rPr lang="en-US" dirty="0">
                <a:solidFill>
                  <a:schemeClr val="accent1"/>
                </a:solidFill>
              </a:rPr>
              <a:t>To a Large Extent</a:t>
            </a:r>
            <a:r>
              <a:rPr lang="en-US" dirty="0"/>
              <a:t>”.</a:t>
            </a:r>
          </a:p>
          <a:p>
            <a:r>
              <a:rPr lang="en-US" dirty="0">
                <a:solidFill>
                  <a:schemeClr val="accent1"/>
                </a:solidFill>
              </a:rPr>
              <a:t>46% (6) of the respondents </a:t>
            </a:r>
            <a:r>
              <a:rPr lang="en-US" dirty="0"/>
              <a:t>rated the extent to which the targets of the DPoA and the current NDP harmonized at the national level as “</a:t>
            </a:r>
            <a:r>
              <a:rPr lang="en-US" dirty="0">
                <a:solidFill>
                  <a:schemeClr val="accent1"/>
                </a:solidFill>
              </a:rPr>
              <a:t>To Some Extent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7213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628CD-AEE0-5E47-3A77-E1685E7B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Harmonization of the Targets of the DPoA and the CCA and CF (UN Entities)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E5A35C-2224-1811-ECAA-9876BA1B9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266950"/>
              </p:ext>
            </p:extLst>
          </p:nvPr>
        </p:nvGraphicFramePr>
        <p:xfrm>
          <a:off x="838200" y="1825625"/>
          <a:ext cx="4995041" cy="363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8DEC424-B197-2775-6384-7A9F25698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512924"/>
              </p:ext>
            </p:extLst>
          </p:nvPr>
        </p:nvGraphicFramePr>
        <p:xfrm>
          <a:off x="6510020" y="1825624"/>
          <a:ext cx="4495800" cy="385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EF9E9B-72EC-D993-3D83-BC73428CF54F}"/>
              </a:ext>
            </a:extLst>
          </p:cNvPr>
          <p:cNvSpPr txBox="1"/>
          <p:nvPr/>
        </p:nvSpPr>
        <p:spPr>
          <a:xfrm>
            <a:off x="2856960" y="5814375"/>
            <a:ext cx="5589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UN-OHRLLS (2024) - DPoA Survey for UN Entities</a:t>
            </a:r>
          </a:p>
        </p:txBody>
      </p:sp>
    </p:spTree>
    <p:extLst>
      <p:ext uri="{BB962C8B-B14F-4D97-AF65-F5344CB8AC3E}">
        <p14:creationId xmlns:p14="http://schemas.microsoft.com/office/powerpoint/2010/main" val="2881207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AEA0-49DB-0AC0-ACE1-1B9ECB72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of DPoA Mainstreaming and Monitoring Guidelines (NFPs)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86C661-1A4E-EE53-5F32-A0D3EC003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721148"/>
              </p:ext>
            </p:extLst>
          </p:nvPr>
        </p:nvGraphicFramePr>
        <p:xfrm>
          <a:off x="5925312" y="1569593"/>
          <a:ext cx="4998720" cy="398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92650A-457D-71DE-E837-C9508AC4AD1F}"/>
              </a:ext>
            </a:extLst>
          </p:cNvPr>
          <p:cNvSpPr txBox="1"/>
          <p:nvPr/>
        </p:nvSpPr>
        <p:spPr>
          <a:xfrm>
            <a:off x="2856960" y="5814375"/>
            <a:ext cx="5589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UN-OHRLLS (2024) - DPoA Survey for LDCs NFPs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D7D9D-A35A-6864-D485-2F3001E44FCE}"/>
              </a:ext>
            </a:extLst>
          </p:cNvPr>
          <p:cNvSpPr txBox="1"/>
          <p:nvPr/>
        </p:nvSpPr>
        <p:spPr>
          <a:xfrm>
            <a:off x="697230" y="1730216"/>
            <a:ext cx="522808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effectLst/>
                <a:ea typeface="Carlito"/>
                <a:cs typeface="Carlito"/>
              </a:rPr>
              <a:t>Respondents </a:t>
            </a:r>
            <a:r>
              <a:rPr lang="en-US" sz="2600" dirty="0">
                <a:ea typeface="Carlito"/>
                <a:cs typeface="Carlito"/>
              </a:rPr>
              <a:t>were asked whether they are </a:t>
            </a:r>
            <a:r>
              <a:rPr lang="en-US" sz="2600" dirty="0">
                <a:solidFill>
                  <a:schemeClr val="accent1"/>
                </a:solidFill>
                <a:effectLst/>
                <a:ea typeface="Carlito"/>
                <a:cs typeface="Carlito"/>
              </a:rPr>
              <a:t>aware of any national guidelines for DPoA mainstreaming and monitoring</a:t>
            </a:r>
            <a:r>
              <a:rPr lang="en-US" sz="2600" dirty="0">
                <a:effectLst/>
                <a:ea typeface="Carlito"/>
                <a:cs typeface="Carlito"/>
              </a:rPr>
              <a:t>. </a:t>
            </a:r>
          </a:p>
          <a:p>
            <a:endParaRPr lang="en-US" sz="2600" dirty="0">
              <a:ea typeface="Carlito"/>
              <a:cs typeface="Carlito"/>
            </a:endParaRPr>
          </a:p>
          <a:p>
            <a:r>
              <a:rPr lang="en-US" sz="2600" dirty="0">
                <a:effectLst/>
                <a:ea typeface="Carlito"/>
                <a:cs typeface="Carlito"/>
              </a:rPr>
              <a:t>On average, </a:t>
            </a:r>
            <a:r>
              <a:rPr lang="en-US" sz="2600" dirty="0">
                <a:solidFill>
                  <a:schemeClr val="accent1"/>
                </a:solidFill>
                <a:effectLst/>
                <a:ea typeface="Carlito"/>
                <a:cs typeface="Carlito"/>
              </a:rPr>
              <a:t>77% (10) respondents indicated “No” and 15% (2) respondents indicated “Yes”</a:t>
            </a:r>
            <a:r>
              <a:rPr lang="en-US" sz="2600" dirty="0">
                <a:effectLst/>
                <a:ea typeface="Carlito"/>
                <a:cs typeface="Carlito"/>
              </a:rPr>
              <a:t> and the remaining </a:t>
            </a:r>
            <a:r>
              <a:rPr lang="en-US" sz="2600" dirty="0">
                <a:solidFill>
                  <a:schemeClr val="accent1"/>
                </a:solidFill>
                <a:effectLst/>
                <a:ea typeface="Carlito"/>
                <a:cs typeface="Carlito"/>
              </a:rPr>
              <a:t>1</a:t>
            </a:r>
            <a:r>
              <a:rPr lang="en-US" sz="2600" dirty="0">
                <a:solidFill>
                  <a:schemeClr val="accent1"/>
                </a:solidFill>
                <a:ea typeface="Carlito"/>
                <a:cs typeface="Carlito"/>
              </a:rPr>
              <a:t> (8%)</a:t>
            </a:r>
            <a:r>
              <a:rPr lang="en-US" sz="2600" dirty="0">
                <a:solidFill>
                  <a:schemeClr val="accent1"/>
                </a:solidFill>
                <a:effectLst/>
                <a:ea typeface="Carlito"/>
                <a:cs typeface="Carlito"/>
              </a:rPr>
              <a:t> </a:t>
            </a:r>
            <a:r>
              <a:rPr lang="en-US" sz="2600" dirty="0">
                <a:effectLst/>
                <a:ea typeface="Carlito"/>
                <a:cs typeface="Carlito"/>
              </a:rPr>
              <a:t>respondent indicated “</a:t>
            </a:r>
            <a:r>
              <a:rPr lang="en-US" sz="2600" dirty="0">
                <a:solidFill>
                  <a:schemeClr val="accent1"/>
                </a:solidFill>
                <a:effectLst/>
                <a:ea typeface="Carlito"/>
                <a:cs typeface="Carlito"/>
              </a:rPr>
              <a:t>Do not Know</a:t>
            </a:r>
            <a:r>
              <a:rPr lang="en-US" sz="2600" dirty="0">
                <a:effectLst/>
                <a:ea typeface="Carlito"/>
                <a:cs typeface="Carlito"/>
              </a:rPr>
              <a:t>”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629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1278-615B-6875-24B3-2E67D9E3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concrete initiatives would you suggest to better promote the </a:t>
            </a:r>
            <a:r>
              <a:rPr lang="en-US" dirty="0" err="1">
                <a:solidFill>
                  <a:schemeClr val="accent1"/>
                </a:solidFill>
              </a:rPr>
              <a:t>DPoA</a:t>
            </a:r>
            <a:r>
              <a:rPr lang="en-US" dirty="0">
                <a:solidFill>
                  <a:schemeClr val="accent1"/>
                </a:solidFill>
              </a:rPr>
              <a:t> mainstreaming into the NDPs?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C3DA-E19B-C16C-0930-FA1B2D278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84E788-12E5-6AA4-34D8-4E4949A1CF9B}"/>
              </a:ext>
            </a:extLst>
          </p:cNvPr>
          <p:cNvGrpSpPr/>
          <p:nvPr/>
        </p:nvGrpSpPr>
        <p:grpSpPr>
          <a:xfrm>
            <a:off x="838200" y="1906191"/>
            <a:ext cx="3842227" cy="3900384"/>
            <a:chOff x="5633" y="1633704"/>
            <a:chExt cx="3842227" cy="39003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217B8C-3979-D350-3F81-F259CC73A364}"/>
                </a:ext>
              </a:extLst>
            </p:cNvPr>
            <p:cNvSpPr/>
            <p:nvPr/>
          </p:nvSpPr>
          <p:spPr>
            <a:xfrm>
              <a:off x="5633" y="1633704"/>
              <a:ext cx="3842227" cy="390038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1CE9D3-FF4A-7546-47DB-56819C293B5D}"/>
                </a:ext>
              </a:extLst>
            </p:cNvPr>
            <p:cNvSpPr txBox="1"/>
            <p:nvPr/>
          </p:nvSpPr>
          <p:spPr>
            <a:xfrm>
              <a:off x="5634" y="1633704"/>
              <a:ext cx="3574774" cy="3900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6CDB4A-FF00-219D-AD3E-DB70B2276175}"/>
              </a:ext>
            </a:extLst>
          </p:cNvPr>
          <p:cNvGrpSpPr/>
          <p:nvPr/>
        </p:nvGrpSpPr>
        <p:grpSpPr>
          <a:xfrm>
            <a:off x="4866860" y="1906191"/>
            <a:ext cx="6321288" cy="3900384"/>
            <a:chOff x="5633" y="1633704"/>
            <a:chExt cx="3842227" cy="39003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9F9D40-F68B-3469-AAF9-BB14A863D6F9}"/>
                </a:ext>
              </a:extLst>
            </p:cNvPr>
            <p:cNvSpPr/>
            <p:nvPr/>
          </p:nvSpPr>
          <p:spPr>
            <a:xfrm>
              <a:off x="5633" y="1633704"/>
              <a:ext cx="3842227" cy="390038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85F2E8-1DB5-EB60-75DD-05BFE38D7C36}"/>
                </a:ext>
              </a:extLst>
            </p:cNvPr>
            <p:cNvSpPr txBox="1"/>
            <p:nvPr/>
          </p:nvSpPr>
          <p:spPr>
            <a:xfrm>
              <a:off x="5633" y="1633704"/>
              <a:ext cx="3601279" cy="3900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/>
                <a:t> </a:t>
              </a:r>
              <a:endParaRPr lang="en-US" sz="1800" kern="12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3515915-913D-AB58-75B6-2BE28B560329}"/>
              </a:ext>
            </a:extLst>
          </p:cNvPr>
          <p:cNvSpPr txBox="1"/>
          <p:nvPr/>
        </p:nvSpPr>
        <p:spPr>
          <a:xfrm>
            <a:off x="5178286" y="2274838"/>
            <a:ext cx="55062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rgbClr val="92D050"/>
                </a:solidFill>
              </a:rPr>
              <a:t>Senegal</a:t>
            </a:r>
            <a:r>
              <a:rPr lang="en-US" sz="2000" dirty="0">
                <a:solidFill>
                  <a:schemeClr val="bg1"/>
                </a:solidFill>
              </a:rPr>
              <a:t>: Developing a harmonized guide and a tool with precise indicators.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rgbClr val="92D050"/>
              </a:solidFill>
            </a:endParaRPr>
          </a:p>
          <a:p>
            <a:r>
              <a:rPr lang="en-US" sz="2000" b="1" dirty="0">
                <a:solidFill>
                  <a:srgbClr val="92D050"/>
                </a:solidFill>
              </a:rPr>
              <a:t>Madagascar</a:t>
            </a:r>
            <a:r>
              <a:rPr lang="en-US" sz="2000" dirty="0">
                <a:solidFill>
                  <a:schemeClr val="bg1"/>
                </a:solidFill>
              </a:rPr>
              <a:t>: Establishing mechanisms for monitoring the integration and implementation of commitments or measures recommended in the </a:t>
            </a:r>
            <a:r>
              <a:rPr lang="en-US" sz="2000" dirty="0" err="1">
                <a:solidFill>
                  <a:schemeClr val="bg1"/>
                </a:solidFill>
              </a:rPr>
              <a:t>DPoA</a:t>
            </a:r>
            <a:r>
              <a:rPr lang="en-US" sz="2000" dirty="0">
                <a:solidFill>
                  <a:schemeClr val="bg1"/>
                </a:solidFill>
              </a:rPr>
              <a:t> in National Development Plans.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5A1363-E2A5-91DD-BB00-04D8695301CF}"/>
              </a:ext>
            </a:extLst>
          </p:cNvPr>
          <p:cNvSpPr txBox="1"/>
          <p:nvPr/>
        </p:nvSpPr>
        <p:spPr>
          <a:xfrm>
            <a:off x="991753" y="2148223"/>
            <a:ext cx="35747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Bhutan</a:t>
            </a:r>
            <a:r>
              <a:rPr lang="en-US" dirty="0">
                <a:solidFill>
                  <a:schemeClr val="bg1"/>
                </a:solidFill>
              </a:rPr>
              <a:t>: Developing </a:t>
            </a:r>
            <a:r>
              <a:rPr lang="en-US" dirty="0" err="1">
                <a:solidFill>
                  <a:schemeClr val="bg1"/>
                </a:solidFill>
              </a:rPr>
              <a:t>DPoA</a:t>
            </a:r>
            <a:r>
              <a:rPr lang="en-US" dirty="0">
                <a:solidFill>
                  <a:schemeClr val="bg1"/>
                </a:solidFill>
              </a:rPr>
              <a:t> mainstreaming guidelines which can be perused by all the agencies and stakeholders including the private sector and conducting dedicated awareness sessions/forums on </a:t>
            </a:r>
            <a:r>
              <a:rPr lang="en-US" dirty="0" err="1">
                <a:solidFill>
                  <a:schemeClr val="bg1"/>
                </a:solidFill>
              </a:rPr>
              <a:t>DPoA</a:t>
            </a:r>
            <a:r>
              <a:rPr lang="en-US" dirty="0">
                <a:solidFill>
                  <a:schemeClr val="bg1"/>
                </a:solidFill>
              </a:rPr>
              <a:t> priorities.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92D050"/>
                </a:solidFill>
              </a:rPr>
              <a:t>Sierra Leone and Chad</a:t>
            </a:r>
            <a:r>
              <a:rPr lang="en-US" dirty="0">
                <a:solidFill>
                  <a:schemeClr val="bg1"/>
                </a:solidFill>
              </a:rPr>
              <a:t>: Building the capacity of those responsible for drawing up national development plans on </a:t>
            </a:r>
            <a:r>
              <a:rPr lang="en-US" dirty="0" err="1">
                <a:solidFill>
                  <a:schemeClr val="bg1"/>
                </a:solidFill>
              </a:rPr>
              <a:t>DPoA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861B96-72A0-C0AD-022C-9DBDD40C5FC1}"/>
              </a:ext>
            </a:extLst>
          </p:cNvPr>
          <p:cNvSpPr txBox="1"/>
          <p:nvPr/>
        </p:nvSpPr>
        <p:spPr>
          <a:xfrm>
            <a:off x="3048828" y="576389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UN-OHRLLS (2024) - </a:t>
            </a:r>
            <a:r>
              <a:rPr lang="en-US" dirty="0" err="1"/>
              <a:t>DPoA</a:t>
            </a:r>
            <a:r>
              <a:rPr lang="en-US" dirty="0"/>
              <a:t> Survey for LDCs NFPs</a:t>
            </a:r>
          </a:p>
        </p:txBody>
      </p:sp>
    </p:spTree>
    <p:extLst>
      <p:ext uri="{BB962C8B-B14F-4D97-AF65-F5344CB8AC3E}">
        <p14:creationId xmlns:p14="http://schemas.microsoft.com/office/powerpoint/2010/main" val="422734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1278-615B-6875-24B3-2E67D9E3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concrete initiatives would you suggest to better promote the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DPoA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mainstreaming into the Common Country Analysis and Cooperation Framework?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C3DA-E19B-C16C-0930-FA1B2D278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6CDB4A-FF00-219D-AD3E-DB70B2276175}"/>
              </a:ext>
            </a:extLst>
          </p:cNvPr>
          <p:cNvGrpSpPr/>
          <p:nvPr/>
        </p:nvGrpSpPr>
        <p:grpSpPr>
          <a:xfrm>
            <a:off x="838200" y="1906191"/>
            <a:ext cx="10349948" cy="3900384"/>
            <a:chOff x="5633" y="1633704"/>
            <a:chExt cx="3842227" cy="39003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9F9D40-F68B-3469-AAF9-BB14A863D6F9}"/>
                </a:ext>
              </a:extLst>
            </p:cNvPr>
            <p:cNvSpPr/>
            <p:nvPr/>
          </p:nvSpPr>
          <p:spPr>
            <a:xfrm>
              <a:off x="5633" y="1633704"/>
              <a:ext cx="3842227" cy="390038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85F2E8-1DB5-EB60-75DD-05BFE38D7C36}"/>
                </a:ext>
              </a:extLst>
            </p:cNvPr>
            <p:cNvSpPr txBox="1"/>
            <p:nvPr/>
          </p:nvSpPr>
          <p:spPr>
            <a:xfrm>
              <a:off x="5633" y="1633704"/>
              <a:ext cx="3601279" cy="39003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/>
                <a:t> </a:t>
              </a:r>
              <a:endParaRPr lang="en-US" sz="1800" kern="12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3515915-913D-AB58-75B6-2BE28B560329}"/>
              </a:ext>
            </a:extLst>
          </p:cNvPr>
          <p:cNvSpPr txBox="1"/>
          <p:nvPr/>
        </p:nvSpPr>
        <p:spPr>
          <a:xfrm>
            <a:off x="5178286" y="2274838"/>
            <a:ext cx="550627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861B96-72A0-C0AD-022C-9DBDD40C5FC1}"/>
              </a:ext>
            </a:extLst>
          </p:cNvPr>
          <p:cNvSpPr txBox="1"/>
          <p:nvPr/>
        </p:nvSpPr>
        <p:spPr>
          <a:xfrm>
            <a:off x="3048828" y="576389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UN-OHRLLS (2024) - </a:t>
            </a:r>
            <a:r>
              <a:rPr lang="en-US" dirty="0" err="1"/>
              <a:t>DPoA</a:t>
            </a:r>
            <a:r>
              <a:rPr lang="en-US" dirty="0"/>
              <a:t> Survey for UN Entities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8D975-C8CC-EFCF-37AF-16E695553738}"/>
              </a:ext>
            </a:extLst>
          </p:cNvPr>
          <p:cNvSpPr txBox="1"/>
          <p:nvPr/>
        </p:nvSpPr>
        <p:spPr>
          <a:xfrm>
            <a:off x="1003852" y="1997839"/>
            <a:ext cx="101842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Develop comprehensive guidance materials and tools that provide step-by-step instructions on how to mainstream the </a:t>
            </a:r>
            <a:r>
              <a:rPr lang="en-US" sz="2400" dirty="0" err="1">
                <a:solidFill>
                  <a:schemeClr val="bg1"/>
                </a:solidFill>
              </a:rPr>
              <a:t>DPoA</a:t>
            </a:r>
            <a:r>
              <a:rPr lang="en-US" sz="2400" dirty="0">
                <a:solidFill>
                  <a:schemeClr val="bg1"/>
                </a:solidFill>
              </a:rPr>
              <a:t> into the CCA and Cooperation Framework.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Create templates and checklists to assist stakeholders in aligning their activities with the </a:t>
            </a:r>
            <a:r>
              <a:rPr lang="en-US" sz="2400" dirty="0" err="1">
                <a:solidFill>
                  <a:schemeClr val="bg1"/>
                </a:solidFill>
              </a:rPr>
              <a:t>DPoA</a:t>
            </a:r>
            <a:r>
              <a:rPr lang="en-US" sz="2400" dirty="0">
                <a:solidFill>
                  <a:schemeClr val="bg1"/>
                </a:solidFill>
              </a:rPr>
              <a:t> goals, facilitating a systematic and standardized approach.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Provide technical assistance to government agencies and UN entities involved in the integration process, offering expertise in areas such as data mapping, policy alignment, and monitoring and evaluation.</a:t>
            </a:r>
          </a:p>
        </p:txBody>
      </p:sp>
    </p:spTree>
    <p:extLst>
      <p:ext uri="{BB962C8B-B14F-4D97-AF65-F5344CB8AC3E}">
        <p14:creationId xmlns:p14="http://schemas.microsoft.com/office/powerpoint/2010/main" val="219896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9C81-9FC3-E56A-6C8C-8671D9ED8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DPoA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C94A4-20B2-8A41-7AFF-814B4BF2E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UN-OHRLLS has developed the Roadmap for the Implementation of the DPoA (UN-OHRLLS, 2024). </a:t>
            </a:r>
          </a:p>
          <a:p>
            <a:r>
              <a:rPr lang="en-US" dirty="0">
                <a:solidFill>
                  <a:schemeClr val="accent1"/>
                </a:solidFill>
              </a:rPr>
              <a:t>The Roadmap identifies specific actions </a:t>
            </a:r>
            <a:r>
              <a:rPr lang="en-US" dirty="0"/>
              <a:t>to be taken by governments of LDCs, development partners, the United Nations system, and other stakeholders, including the private sector to achieve the DPoA in LDCs.</a:t>
            </a:r>
          </a:p>
          <a:p>
            <a:r>
              <a:rPr lang="en-US" dirty="0"/>
              <a:t> It further </a:t>
            </a:r>
            <a:r>
              <a:rPr lang="en-US" dirty="0">
                <a:solidFill>
                  <a:schemeClr val="accent1"/>
                </a:solidFill>
              </a:rPr>
              <a:t>identifies 35 priority targets across the 6 key action areas of the DPoA</a:t>
            </a:r>
            <a:r>
              <a:rPr lang="en-US" dirty="0"/>
              <a:t>. It also includes milestones for the global mid-term review (2026) and the period leading up to 2031.</a:t>
            </a:r>
          </a:p>
        </p:txBody>
      </p:sp>
    </p:spTree>
    <p:extLst>
      <p:ext uri="{BB962C8B-B14F-4D97-AF65-F5344CB8AC3E}">
        <p14:creationId xmlns:p14="http://schemas.microsoft.com/office/powerpoint/2010/main" val="3667329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CDA5-8638-BE54-9B5E-9263C8C5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DPoA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7E7A-8020-943C-787B-EBEB341C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Based on the Roadmap Guidelines have been developed </a:t>
            </a:r>
            <a:r>
              <a:rPr lang="en-US" dirty="0"/>
              <a:t>to guide governments and national players in LDCs on integrating the DPoA into national development planning and reporting processes.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The guidelines highlight the UNCTs' assistance to policymakers </a:t>
            </a:r>
            <a:r>
              <a:rPr lang="en-US" dirty="0"/>
              <a:t>in implementing the DPoA. </a:t>
            </a:r>
          </a:p>
          <a:p>
            <a:r>
              <a:rPr lang="en-US" dirty="0">
                <a:solidFill>
                  <a:schemeClr val="accent1"/>
                </a:solidFill>
              </a:rPr>
              <a:t>The guidelines include 8 headings</a:t>
            </a:r>
            <a:r>
              <a:rPr lang="en-US" dirty="0"/>
              <a:t>, as opportunities for mainstreaming the DPoA into national strategies.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1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CDB3D-70D1-4185-9A82-0C6DF56E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AREAS</a:t>
            </a:r>
            <a:endParaRPr lang="en-ZM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CEE959A4-F3F4-2286-9DE8-74C14576C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1043" y="3763157"/>
            <a:ext cx="2209914" cy="47627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BBCF023-3DEF-9A75-DCE8-2A189D1B4B81}"/>
              </a:ext>
            </a:extLst>
          </p:cNvPr>
          <p:cNvGrpSpPr/>
          <p:nvPr/>
        </p:nvGrpSpPr>
        <p:grpSpPr>
          <a:xfrm>
            <a:off x="1002806" y="1356547"/>
            <a:ext cx="10515600" cy="5332287"/>
            <a:chOff x="325557" y="0"/>
            <a:chExt cx="7794660" cy="3914775"/>
          </a:xfrm>
        </p:grpSpPr>
        <p:sp>
          <p:nvSpPr>
            <p:cNvPr id="5" name="Freeform 411">
              <a:extLst>
                <a:ext uri="{FF2B5EF4-FFF2-40B4-BE49-F238E27FC236}">
                  <a16:creationId xmlns:a16="http://schemas.microsoft.com/office/drawing/2014/main" id="{0DFF3FD8-29B3-1EC1-5783-C65E84DC1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930" y="1529953"/>
              <a:ext cx="696516" cy="1021556"/>
            </a:xfrm>
            <a:custGeom>
              <a:avLst/>
              <a:gdLst>
                <a:gd name="T0" fmla="*/ 585 w 585"/>
                <a:gd name="T1" fmla="*/ 0 h 858"/>
                <a:gd name="T2" fmla="*/ 542 w 585"/>
                <a:gd name="T3" fmla="*/ 158 h 858"/>
                <a:gd name="T4" fmla="*/ 520 w 585"/>
                <a:gd name="T5" fmla="*/ 140 h 858"/>
                <a:gd name="T6" fmla="*/ 487 w 585"/>
                <a:gd name="T7" fmla="*/ 119 h 858"/>
                <a:gd name="T8" fmla="*/ 450 w 585"/>
                <a:gd name="T9" fmla="*/ 107 h 858"/>
                <a:gd name="T10" fmla="*/ 411 w 585"/>
                <a:gd name="T11" fmla="*/ 115 h 858"/>
                <a:gd name="T12" fmla="*/ 386 w 585"/>
                <a:gd name="T13" fmla="*/ 138 h 858"/>
                <a:gd name="T14" fmla="*/ 371 w 585"/>
                <a:gd name="T15" fmla="*/ 168 h 858"/>
                <a:gd name="T16" fmla="*/ 364 w 585"/>
                <a:gd name="T17" fmla="*/ 217 h 858"/>
                <a:gd name="T18" fmla="*/ 372 w 585"/>
                <a:gd name="T19" fmla="*/ 268 h 858"/>
                <a:gd name="T20" fmla="*/ 393 w 585"/>
                <a:gd name="T21" fmla="*/ 304 h 858"/>
                <a:gd name="T22" fmla="*/ 423 w 585"/>
                <a:gd name="T23" fmla="*/ 322 h 858"/>
                <a:gd name="T24" fmla="*/ 456 w 585"/>
                <a:gd name="T25" fmla="*/ 329 h 858"/>
                <a:gd name="T26" fmla="*/ 496 w 585"/>
                <a:gd name="T27" fmla="*/ 317 h 858"/>
                <a:gd name="T28" fmla="*/ 530 w 585"/>
                <a:gd name="T29" fmla="*/ 291 h 858"/>
                <a:gd name="T30" fmla="*/ 552 w 585"/>
                <a:gd name="T31" fmla="*/ 268 h 858"/>
                <a:gd name="T32" fmla="*/ 585 w 585"/>
                <a:gd name="T33" fmla="*/ 621 h 858"/>
                <a:gd name="T34" fmla="*/ 285 w 585"/>
                <a:gd name="T35" fmla="*/ 622 h 858"/>
                <a:gd name="T36" fmla="*/ 279 w 585"/>
                <a:gd name="T37" fmla="*/ 627 h 858"/>
                <a:gd name="T38" fmla="*/ 275 w 585"/>
                <a:gd name="T39" fmla="*/ 636 h 858"/>
                <a:gd name="T40" fmla="*/ 276 w 585"/>
                <a:gd name="T41" fmla="*/ 712 h 858"/>
                <a:gd name="T42" fmla="*/ 283 w 585"/>
                <a:gd name="T43" fmla="*/ 720 h 858"/>
                <a:gd name="T44" fmla="*/ 292 w 585"/>
                <a:gd name="T45" fmla="*/ 727 h 858"/>
                <a:gd name="T46" fmla="*/ 312 w 585"/>
                <a:gd name="T47" fmla="*/ 744 h 858"/>
                <a:gd name="T48" fmla="*/ 331 w 585"/>
                <a:gd name="T49" fmla="*/ 770 h 858"/>
                <a:gd name="T50" fmla="*/ 338 w 585"/>
                <a:gd name="T51" fmla="*/ 803 h 858"/>
                <a:gd name="T52" fmla="*/ 327 w 585"/>
                <a:gd name="T53" fmla="*/ 831 h 858"/>
                <a:gd name="T54" fmla="*/ 304 w 585"/>
                <a:gd name="T55" fmla="*/ 848 h 858"/>
                <a:gd name="T56" fmla="*/ 275 w 585"/>
                <a:gd name="T57" fmla="*/ 855 h 858"/>
                <a:gd name="T58" fmla="*/ 247 w 585"/>
                <a:gd name="T59" fmla="*/ 858 h 858"/>
                <a:gd name="T60" fmla="*/ 206 w 585"/>
                <a:gd name="T61" fmla="*/ 848 h 858"/>
                <a:gd name="T62" fmla="*/ 181 w 585"/>
                <a:gd name="T63" fmla="*/ 823 h 858"/>
                <a:gd name="T64" fmla="*/ 174 w 585"/>
                <a:gd name="T65" fmla="*/ 792 h 858"/>
                <a:gd name="T66" fmla="*/ 185 w 585"/>
                <a:gd name="T67" fmla="*/ 766 h 858"/>
                <a:gd name="T68" fmla="*/ 206 w 585"/>
                <a:gd name="T69" fmla="*/ 741 h 858"/>
                <a:gd name="T70" fmla="*/ 223 w 585"/>
                <a:gd name="T71" fmla="*/ 725 h 858"/>
                <a:gd name="T72" fmla="*/ 228 w 585"/>
                <a:gd name="T73" fmla="*/ 717 h 858"/>
                <a:gd name="T74" fmla="*/ 228 w 585"/>
                <a:gd name="T75" fmla="*/ 640 h 858"/>
                <a:gd name="T76" fmla="*/ 225 w 585"/>
                <a:gd name="T77" fmla="*/ 631 h 858"/>
                <a:gd name="T78" fmla="*/ 217 w 585"/>
                <a:gd name="T79" fmla="*/ 626 h 858"/>
                <a:gd name="T80" fmla="*/ 0 w 585"/>
                <a:gd name="T81" fmla="*/ 626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858">
                  <a:moveTo>
                    <a:pt x="0" y="0"/>
                  </a:moveTo>
                  <a:lnTo>
                    <a:pt x="585" y="0"/>
                  </a:lnTo>
                  <a:lnTo>
                    <a:pt x="585" y="158"/>
                  </a:lnTo>
                  <a:lnTo>
                    <a:pt x="542" y="158"/>
                  </a:lnTo>
                  <a:lnTo>
                    <a:pt x="533" y="151"/>
                  </a:lnTo>
                  <a:lnTo>
                    <a:pt x="520" y="140"/>
                  </a:lnTo>
                  <a:lnTo>
                    <a:pt x="504" y="128"/>
                  </a:lnTo>
                  <a:lnTo>
                    <a:pt x="487" y="119"/>
                  </a:lnTo>
                  <a:lnTo>
                    <a:pt x="469" y="111"/>
                  </a:lnTo>
                  <a:lnTo>
                    <a:pt x="450" y="107"/>
                  </a:lnTo>
                  <a:lnTo>
                    <a:pt x="429" y="109"/>
                  </a:lnTo>
                  <a:lnTo>
                    <a:pt x="411" y="115"/>
                  </a:lnTo>
                  <a:lnTo>
                    <a:pt x="395" y="127"/>
                  </a:lnTo>
                  <a:lnTo>
                    <a:pt x="386" y="138"/>
                  </a:lnTo>
                  <a:lnTo>
                    <a:pt x="377" y="151"/>
                  </a:lnTo>
                  <a:lnTo>
                    <a:pt x="371" y="168"/>
                  </a:lnTo>
                  <a:lnTo>
                    <a:pt x="365" y="190"/>
                  </a:lnTo>
                  <a:lnTo>
                    <a:pt x="364" y="217"/>
                  </a:lnTo>
                  <a:lnTo>
                    <a:pt x="365" y="245"/>
                  </a:lnTo>
                  <a:lnTo>
                    <a:pt x="372" y="268"/>
                  </a:lnTo>
                  <a:lnTo>
                    <a:pt x="381" y="288"/>
                  </a:lnTo>
                  <a:lnTo>
                    <a:pt x="393" y="304"/>
                  </a:lnTo>
                  <a:lnTo>
                    <a:pt x="407" y="314"/>
                  </a:lnTo>
                  <a:lnTo>
                    <a:pt x="423" y="322"/>
                  </a:lnTo>
                  <a:lnTo>
                    <a:pt x="439" y="327"/>
                  </a:lnTo>
                  <a:lnTo>
                    <a:pt x="456" y="329"/>
                  </a:lnTo>
                  <a:lnTo>
                    <a:pt x="477" y="325"/>
                  </a:lnTo>
                  <a:lnTo>
                    <a:pt x="496" y="317"/>
                  </a:lnTo>
                  <a:lnTo>
                    <a:pt x="515" y="305"/>
                  </a:lnTo>
                  <a:lnTo>
                    <a:pt x="530" y="291"/>
                  </a:lnTo>
                  <a:lnTo>
                    <a:pt x="543" y="279"/>
                  </a:lnTo>
                  <a:lnTo>
                    <a:pt x="552" y="268"/>
                  </a:lnTo>
                  <a:lnTo>
                    <a:pt x="585" y="268"/>
                  </a:lnTo>
                  <a:lnTo>
                    <a:pt x="585" y="621"/>
                  </a:lnTo>
                  <a:lnTo>
                    <a:pt x="291" y="621"/>
                  </a:lnTo>
                  <a:lnTo>
                    <a:pt x="285" y="622"/>
                  </a:lnTo>
                  <a:lnTo>
                    <a:pt x="282" y="623"/>
                  </a:lnTo>
                  <a:lnTo>
                    <a:pt x="279" y="627"/>
                  </a:lnTo>
                  <a:lnTo>
                    <a:pt x="276" y="631"/>
                  </a:lnTo>
                  <a:lnTo>
                    <a:pt x="275" y="636"/>
                  </a:lnTo>
                  <a:lnTo>
                    <a:pt x="275" y="707"/>
                  </a:lnTo>
                  <a:lnTo>
                    <a:pt x="276" y="712"/>
                  </a:lnTo>
                  <a:lnTo>
                    <a:pt x="279" y="716"/>
                  </a:lnTo>
                  <a:lnTo>
                    <a:pt x="283" y="720"/>
                  </a:lnTo>
                  <a:lnTo>
                    <a:pt x="285" y="721"/>
                  </a:lnTo>
                  <a:lnTo>
                    <a:pt x="292" y="727"/>
                  </a:lnTo>
                  <a:lnTo>
                    <a:pt x="301" y="733"/>
                  </a:lnTo>
                  <a:lnTo>
                    <a:pt x="312" y="744"/>
                  </a:lnTo>
                  <a:lnTo>
                    <a:pt x="322" y="755"/>
                  </a:lnTo>
                  <a:lnTo>
                    <a:pt x="331" y="770"/>
                  </a:lnTo>
                  <a:lnTo>
                    <a:pt x="336" y="786"/>
                  </a:lnTo>
                  <a:lnTo>
                    <a:pt x="338" y="803"/>
                  </a:lnTo>
                  <a:lnTo>
                    <a:pt x="334" y="818"/>
                  </a:lnTo>
                  <a:lnTo>
                    <a:pt x="327" y="831"/>
                  </a:lnTo>
                  <a:lnTo>
                    <a:pt x="317" y="841"/>
                  </a:lnTo>
                  <a:lnTo>
                    <a:pt x="304" y="848"/>
                  </a:lnTo>
                  <a:lnTo>
                    <a:pt x="289" y="852"/>
                  </a:lnTo>
                  <a:lnTo>
                    <a:pt x="275" y="855"/>
                  </a:lnTo>
                  <a:lnTo>
                    <a:pt x="261" y="858"/>
                  </a:lnTo>
                  <a:lnTo>
                    <a:pt x="247" y="858"/>
                  </a:lnTo>
                  <a:lnTo>
                    <a:pt x="225" y="855"/>
                  </a:lnTo>
                  <a:lnTo>
                    <a:pt x="206" y="848"/>
                  </a:lnTo>
                  <a:lnTo>
                    <a:pt x="191" y="837"/>
                  </a:lnTo>
                  <a:lnTo>
                    <a:pt x="181" y="823"/>
                  </a:lnTo>
                  <a:lnTo>
                    <a:pt x="175" y="808"/>
                  </a:lnTo>
                  <a:lnTo>
                    <a:pt x="174" y="792"/>
                  </a:lnTo>
                  <a:lnTo>
                    <a:pt x="178" y="779"/>
                  </a:lnTo>
                  <a:lnTo>
                    <a:pt x="185" y="766"/>
                  </a:lnTo>
                  <a:lnTo>
                    <a:pt x="194" y="753"/>
                  </a:lnTo>
                  <a:lnTo>
                    <a:pt x="206" y="741"/>
                  </a:lnTo>
                  <a:lnTo>
                    <a:pt x="215" y="732"/>
                  </a:lnTo>
                  <a:lnTo>
                    <a:pt x="223" y="725"/>
                  </a:lnTo>
                  <a:lnTo>
                    <a:pt x="225" y="721"/>
                  </a:lnTo>
                  <a:lnTo>
                    <a:pt x="228" y="717"/>
                  </a:lnTo>
                  <a:lnTo>
                    <a:pt x="228" y="714"/>
                  </a:lnTo>
                  <a:lnTo>
                    <a:pt x="228" y="640"/>
                  </a:lnTo>
                  <a:lnTo>
                    <a:pt x="228" y="635"/>
                  </a:lnTo>
                  <a:lnTo>
                    <a:pt x="225" y="631"/>
                  </a:lnTo>
                  <a:lnTo>
                    <a:pt x="223" y="628"/>
                  </a:lnTo>
                  <a:lnTo>
                    <a:pt x="217" y="626"/>
                  </a:lnTo>
                  <a:lnTo>
                    <a:pt x="213" y="626"/>
                  </a:lnTo>
                  <a:lnTo>
                    <a:pt x="0" y="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007E"/>
            </a:solidFill>
            <a:ln w="0">
              <a:solidFill>
                <a:srgbClr val="C6007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412">
              <a:extLst>
                <a:ext uri="{FF2B5EF4-FFF2-40B4-BE49-F238E27FC236}">
                  <a16:creationId xmlns:a16="http://schemas.microsoft.com/office/drawing/2014/main" id="{FA7D7597-E2A6-DCA0-B795-D52D2F9F3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314" y="1529953"/>
              <a:ext cx="698897" cy="745331"/>
            </a:xfrm>
            <a:custGeom>
              <a:avLst/>
              <a:gdLst>
                <a:gd name="T0" fmla="*/ 3 w 587"/>
                <a:gd name="T1" fmla="*/ 0 h 626"/>
                <a:gd name="T2" fmla="*/ 587 w 587"/>
                <a:gd name="T3" fmla="*/ 0 h 626"/>
                <a:gd name="T4" fmla="*/ 587 w 587"/>
                <a:gd name="T5" fmla="*/ 626 h 626"/>
                <a:gd name="T6" fmla="*/ 12 w 587"/>
                <a:gd name="T7" fmla="*/ 626 h 626"/>
                <a:gd name="T8" fmla="*/ 0 w 587"/>
                <a:gd name="T9" fmla="*/ 597 h 626"/>
                <a:gd name="T10" fmla="*/ 0 w 587"/>
                <a:gd name="T11" fmla="*/ 259 h 626"/>
                <a:gd name="T12" fmla="*/ 46 w 587"/>
                <a:gd name="T13" fmla="*/ 259 h 626"/>
                <a:gd name="T14" fmla="*/ 53 w 587"/>
                <a:gd name="T15" fmla="*/ 271 h 626"/>
                <a:gd name="T16" fmla="*/ 63 w 587"/>
                <a:gd name="T17" fmla="*/ 284 h 626"/>
                <a:gd name="T18" fmla="*/ 76 w 587"/>
                <a:gd name="T19" fmla="*/ 296 h 626"/>
                <a:gd name="T20" fmla="*/ 92 w 587"/>
                <a:gd name="T21" fmla="*/ 305 h 626"/>
                <a:gd name="T22" fmla="*/ 112 w 587"/>
                <a:gd name="T23" fmla="*/ 313 h 626"/>
                <a:gd name="T24" fmla="*/ 135 w 587"/>
                <a:gd name="T25" fmla="*/ 316 h 626"/>
                <a:gd name="T26" fmla="*/ 159 w 587"/>
                <a:gd name="T27" fmla="*/ 314 h 626"/>
                <a:gd name="T28" fmla="*/ 180 w 587"/>
                <a:gd name="T29" fmla="*/ 306 h 626"/>
                <a:gd name="T30" fmla="*/ 196 w 587"/>
                <a:gd name="T31" fmla="*/ 295 h 626"/>
                <a:gd name="T32" fmla="*/ 209 w 587"/>
                <a:gd name="T33" fmla="*/ 279 h 626"/>
                <a:gd name="T34" fmla="*/ 216 w 587"/>
                <a:gd name="T35" fmla="*/ 259 h 626"/>
                <a:gd name="T36" fmla="*/ 222 w 587"/>
                <a:gd name="T37" fmla="*/ 236 h 626"/>
                <a:gd name="T38" fmla="*/ 224 w 587"/>
                <a:gd name="T39" fmla="*/ 208 h 626"/>
                <a:gd name="T40" fmla="*/ 224 w 587"/>
                <a:gd name="T41" fmla="*/ 199 h 626"/>
                <a:gd name="T42" fmla="*/ 223 w 587"/>
                <a:gd name="T43" fmla="*/ 186 h 626"/>
                <a:gd name="T44" fmla="*/ 222 w 587"/>
                <a:gd name="T45" fmla="*/ 172 h 626"/>
                <a:gd name="T46" fmla="*/ 219 w 587"/>
                <a:gd name="T47" fmla="*/ 157 h 626"/>
                <a:gd name="T48" fmla="*/ 214 w 587"/>
                <a:gd name="T49" fmla="*/ 141 h 626"/>
                <a:gd name="T50" fmla="*/ 206 w 587"/>
                <a:gd name="T51" fmla="*/ 128 h 626"/>
                <a:gd name="T52" fmla="*/ 196 w 587"/>
                <a:gd name="T53" fmla="*/ 115 h 626"/>
                <a:gd name="T54" fmla="*/ 181 w 587"/>
                <a:gd name="T55" fmla="*/ 105 h 626"/>
                <a:gd name="T56" fmla="*/ 163 w 587"/>
                <a:gd name="T57" fmla="*/ 97 h 626"/>
                <a:gd name="T58" fmla="*/ 141 w 587"/>
                <a:gd name="T59" fmla="*/ 94 h 626"/>
                <a:gd name="T60" fmla="*/ 117 w 587"/>
                <a:gd name="T61" fmla="*/ 96 h 626"/>
                <a:gd name="T62" fmla="*/ 97 w 587"/>
                <a:gd name="T63" fmla="*/ 102 h 626"/>
                <a:gd name="T64" fmla="*/ 82 w 587"/>
                <a:gd name="T65" fmla="*/ 110 h 626"/>
                <a:gd name="T66" fmla="*/ 67 w 587"/>
                <a:gd name="T67" fmla="*/ 121 h 626"/>
                <a:gd name="T68" fmla="*/ 57 w 587"/>
                <a:gd name="T69" fmla="*/ 132 h 626"/>
                <a:gd name="T70" fmla="*/ 49 w 587"/>
                <a:gd name="T71" fmla="*/ 143 h 626"/>
                <a:gd name="T72" fmla="*/ 42 w 587"/>
                <a:gd name="T73" fmla="*/ 152 h 626"/>
                <a:gd name="T74" fmla="*/ 3 w 587"/>
                <a:gd name="T75" fmla="*/ 152 h 626"/>
                <a:gd name="T76" fmla="*/ 3 w 587"/>
                <a:gd name="T7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7" h="626">
                  <a:moveTo>
                    <a:pt x="3" y="0"/>
                  </a:moveTo>
                  <a:lnTo>
                    <a:pt x="587" y="0"/>
                  </a:lnTo>
                  <a:lnTo>
                    <a:pt x="587" y="626"/>
                  </a:lnTo>
                  <a:lnTo>
                    <a:pt x="12" y="626"/>
                  </a:lnTo>
                  <a:lnTo>
                    <a:pt x="0" y="597"/>
                  </a:lnTo>
                  <a:lnTo>
                    <a:pt x="0" y="259"/>
                  </a:lnTo>
                  <a:lnTo>
                    <a:pt x="46" y="259"/>
                  </a:lnTo>
                  <a:lnTo>
                    <a:pt x="53" y="271"/>
                  </a:lnTo>
                  <a:lnTo>
                    <a:pt x="63" y="284"/>
                  </a:lnTo>
                  <a:lnTo>
                    <a:pt x="76" y="296"/>
                  </a:lnTo>
                  <a:lnTo>
                    <a:pt x="92" y="305"/>
                  </a:lnTo>
                  <a:lnTo>
                    <a:pt x="112" y="313"/>
                  </a:lnTo>
                  <a:lnTo>
                    <a:pt x="135" y="316"/>
                  </a:lnTo>
                  <a:lnTo>
                    <a:pt x="159" y="314"/>
                  </a:lnTo>
                  <a:lnTo>
                    <a:pt x="180" y="306"/>
                  </a:lnTo>
                  <a:lnTo>
                    <a:pt x="196" y="295"/>
                  </a:lnTo>
                  <a:lnTo>
                    <a:pt x="209" y="279"/>
                  </a:lnTo>
                  <a:lnTo>
                    <a:pt x="216" y="259"/>
                  </a:lnTo>
                  <a:lnTo>
                    <a:pt x="222" y="236"/>
                  </a:lnTo>
                  <a:lnTo>
                    <a:pt x="224" y="208"/>
                  </a:lnTo>
                  <a:lnTo>
                    <a:pt x="224" y="199"/>
                  </a:lnTo>
                  <a:lnTo>
                    <a:pt x="223" y="186"/>
                  </a:lnTo>
                  <a:lnTo>
                    <a:pt x="222" y="172"/>
                  </a:lnTo>
                  <a:lnTo>
                    <a:pt x="219" y="157"/>
                  </a:lnTo>
                  <a:lnTo>
                    <a:pt x="214" y="141"/>
                  </a:lnTo>
                  <a:lnTo>
                    <a:pt x="206" y="128"/>
                  </a:lnTo>
                  <a:lnTo>
                    <a:pt x="196" y="115"/>
                  </a:lnTo>
                  <a:lnTo>
                    <a:pt x="181" y="105"/>
                  </a:lnTo>
                  <a:lnTo>
                    <a:pt x="163" y="97"/>
                  </a:lnTo>
                  <a:lnTo>
                    <a:pt x="141" y="94"/>
                  </a:lnTo>
                  <a:lnTo>
                    <a:pt x="117" y="96"/>
                  </a:lnTo>
                  <a:lnTo>
                    <a:pt x="97" y="102"/>
                  </a:lnTo>
                  <a:lnTo>
                    <a:pt x="82" y="110"/>
                  </a:lnTo>
                  <a:lnTo>
                    <a:pt x="67" y="121"/>
                  </a:lnTo>
                  <a:lnTo>
                    <a:pt x="57" y="132"/>
                  </a:lnTo>
                  <a:lnTo>
                    <a:pt x="49" y="143"/>
                  </a:lnTo>
                  <a:lnTo>
                    <a:pt x="42" y="152"/>
                  </a:lnTo>
                  <a:lnTo>
                    <a:pt x="3" y="15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F9ED5"/>
            </a:solidFill>
            <a:ln w="0">
              <a:solidFill>
                <a:srgbClr val="0F9ED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413">
              <a:extLst>
                <a:ext uri="{FF2B5EF4-FFF2-40B4-BE49-F238E27FC236}">
                  <a16:creationId xmlns:a16="http://schemas.microsoft.com/office/drawing/2014/main" id="{90BB2E1E-F148-FB5F-FCAC-093CAA722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886" y="0"/>
              <a:ext cx="1789510" cy="988219"/>
            </a:xfrm>
            <a:custGeom>
              <a:avLst/>
              <a:gdLst>
                <a:gd name="T0" fmla="*/ 691 w 1503"/>
                <a:gd name="T1" fmla="*/ 2 h 830"/>
                <a:gd name="T2" fmla="*/ 821 w 1503"/>
                <a:gd name="T3" fmla="*/ 20 h 830"/>
                <a:gd name="T4" fmla="*/ 936 w 1503"/>
                <a:gd name="T5" fmla="*/ 55 h 830"/>
                <a:gd name="T6" fmla="*/ 1042 w 1503"/>
                <a:gd name="T7" fmla="*/ 102 h 830"/>
                <a:gd name="T8" fmla="*/ 1140 w 1503"/>
                <a:gd name="T9" fmla="*/ 162 h 830"/>
                <a:gd name="T10" fmla="*/ 1237 w 1503"/>
                <a:gd name="T11" fmla="*/ 233 h 830"/>
                <a:gd name="T12" fmla="*/ 1325 w 1503"/>
                <a:gd name="T13" fmla="*/ 310 h 830"/>
                <a:gd name="T14" fmla="*/ 1397 w 1503"/>
                <a:gd name="T15" fmla="*/ 398 h 830"/>
                <a:gd name="T16" fmla="*/ 1456 w 1503"/>
                <a:gd name="T17" fmla="*/ 496 h 830"/>
                <a:gd name="T18" fmla="*/ 1503 w 1503"/>
                <a:gd name="T19" fmla="*/ 599 h 830"/>
                <a:gd name="T20" fmla="*/ 982 w 1503"/>
                <a:gd name="T21" fmla="*/ 555 h 830"/>
                <a:gd name="T22" fmla="*/ 1003 w 1503"/>
                <a:gd name="T23" fmla="*/ 535 h 830"/>
                <a:gd name="T24" fmla="*/ 1025 w 1503"/>
                <a:gd name="T25" fmla="*/ 501 h 830"/>
                <a:gd name="T26" fmla="*/ 1036 w 1503"/>
                <a:gd name="T27" fmla="*/ 452 h 830"/>
                <a:gd name="T28" fmla="*/ 1025 w 1503"/>
                <a:gd name="T29" fmla="*/ 416 h 830"/>
                <a:gd name="T30" fmla="*/ 999 w 1503"/>
                <a:gd name="T31" fmla="*/ 391 h 830"/>
                <a:gd name="T32" fmla="*/ 962 w 1503"/>
                <a:gd name="T33" fmla="*/ 378 h 830"/>
                <a:gd name="T34" fmla="*/ 922 w 1503"/>
                <a:gd name="T35" fmla="*/ 374 h 830"/>
                <a:gd name="T36" fmla="*/ 878 w 1503"/>
                <a:gd name="T37" fmla="*/ 380 h 830"/>
                <a:gd name="T38" fmla="*/ 842 w 1503"/>
                <a:gd name="T39" fmla="*/ 400 h 830"/>
                <a:gd name="T40" fmla="*/ 820 w 1503"/>
                <a:gd name="T41" fmla="*/ 433 h 830"/>
                <a:gd name="T42" fmla="*/ 820 w 1503"/>
                <a:gd name="T43" fmla="*/ 480 h 830"/>
                <a:gd name="T44" fmla="*/ 838 w 1503"/>
                <a:gd name="T45" fmla="*/ 521 h 830"/>
                <a:gd name="T46" fmla="*/ 863 w 1503"/>
                <a:gd name="T47" fmla="*/ 547 h 830"/>
                <a:gd name="T48" fmla="*/ 872 w 1503"/>
                <a:gd name="T49" fmla="*/ 602 h 830"/>
                <a:gd name="T50" fmla="*/ 326 w 1503"/>
                <a:gd name="T51" fmla="*/ 602 h 830"/>
                <a:gd name="T52" fmla="*/ 318 w 1503"/>
                <a:gd name="T53" fmla="*/ 607 h 830"/>
                <a:gd name="T54" fmla="*/ 316 w 1503"/>
                <a:gd name="T55" fmla="*/ 616 h 830"/>
                <a:gd name="T56" fmla="*/ 314 w 1503"/>
                <a:gd name="T57" fmla="*/ 687 h 830"/>
                <a:gd name="T58" fmla="*/ 320 w 1503"/>
                <a:gd name="T59" fmla="*/ 695 h 830"/>
                <a:gd name="T60" fmla="*/ 326 w 1503"/>
                <a:gd name="T61" fmla="*/ 699 h 830"/>
                <a:gd name="T62" fmla="*/ 340 w 1503"/>
                <a:gd name="T63" fmla="*/ 706 h 830"/>
                <a:gd name="T64" fmla="*/ 360 w 1503"/>
                <a:gd name="T65" fmla="*/ 723 h 830"/>
                <a:gd name="T66" fmla="*/ 374 w 1503"/>
                <a:gd name="T67" fmla="*/ 751 h 830"/>
                <a:gd name="T68" fmla="*/ 372 w 1503"/>
                <a:gd name="T69" fmla="*/ 785 h 830"/>
                <a:gd name="T70" fmla="*/ 350 w 1503"/>
                <a:gd name="T71" fmla="*/ 811 h 830"/>
                <a:gd name="T72" fmla="*/ 310 w 1503"/>
                <a:gd name="T73" fmla="*/ 827 h 830"/>
                <a:gd name="T74" fmla="*/ 266 w 1503"/>
                <a:gd name="T75" fmla="*/ 827 h 830"/>
                <a:gd name="T76" fmla="*/ 234 w 1503"/>
                <a:gd name="T77" fmla="*/ 807 h 830"/>
                <a:gd name="T78" fmla="*/ 219 w 1503"/>
                <a:gd name="T79" fmla="*/ 777 h 830"/>
                <a:gd name="T80" fmla="*/ 220 w 1503"/>
                <a:gd name="T81" fmla="*/ 744 h 830"/>
                <a:gd name="T82" fmla="*/ 240 w 1503"/>
                <a:gd name="T83" fmla="*/ 717 h 830"/>
                <a:gd name="T84" fmla="*/ 259 w 1503"/>
                <a:gd name="T85" fmla="*/ 700 h 830"/>
                <a:gd name="T86" fmla="*/ 266 w 1503"/>
                <a:gd name="T87" fmla="*/ 692 h 830"/>
                <a:gd name="T88" fmla="*/ 266 w 1503"/>
                <a:gd name="T89" fmla="*/ 612 h 830"/>
                <a:gd name="T90" fmla="*/ 263 w 1503"/>
                <a:gd name="T91" fmla="*/ 603 h 830"/>
                <a:gd name="T92" fmla="*/ 255 w 1503"/>
                <a:gd name="T93" fmla="*/ 598 h 830"/>
                <a:gd name="T94" fmla="*/ 0 w 1503"/>
                <a:gd name="T95" fmla="*/ 598 h 830"/>
                <a:gd name="T96" fmla="*/ 68 w 1503"/>
                <a:gd name="T97" fmla="*/ 150 h 830"/>
                <a:gd name="T98" fmla="*/ 210 w 1503"/>
                <a:gd name="T99" fmla="*/ 78 h 830"/>
                <a:gd name="T100" fmla="*/ 354 w 1503"/>
                <a:gd name="T101" fmla="*/ 31 h 830"/>
                <a:gd name="T102" fmla="*/ 492 w 1503"/>
                <a:gd name="T103" fmla="*/ 6 h 830"/>
                <a:gd name="T104" fmla="*/ 621 w 1503"/>
                <a:gd name="T105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3" h="830">
                  <a:moveTo>
                    <a:pt x="621" y="0"/>
                  </a:moveTo>
                  <a:lnTo>
                    <a:pt x="691" y="2"/>
                  </a:lnTo>
                  <a:lnTo>
                    <a:pt x="758" y="10"/>
                  </a:lnTo>
                  <a:lnTo>
                    <a:pt x="821" y="20"/>
                  </a:lnTo>
                  <a:lnTo>
                    <a:pt x="880" y="36"/>
                  </a:lnTo>
                  <a:lnTo>
                    <a:pt x="936" y="55"/>
                  </a:lnTo>
                  <a:lnTo>
                    <a:pt x="990" y="77"/>
                  </a:lnTo>
                  <a:lnTo>
                    <a:pt x="1042" y="102"/>
                  </a:lnTo>
                  <a:lnTo>
                    <a:pt x="1092" y="130"/>
                  </a:lnTo>
                  <a:lnTo>
                    <a:pt x="1140" y="162"/>
                  </a:lnTo>
                  <a:lnTo>
                    <a:pt x="1189" y="196"/>
                  </a:lnTo>
                  <a:lnTo>
                    <a:pt x="1237" y="233"/>
                  </a:lnTo>
                  <a:lnTo>
                    <a:pt x="1284" y="273"/>
                  </a:lnTo>
                  <a:lnTo>
                    <a:pt x="1325" y="310"/>
                  </a:lnTo>
                  <a:lnTo>
                    <a:pt x="1363" y="352"/>
                  </a:lnTo>
                  <a:lnTo>
                    <a:pt x="1397" y="398"/>
                  </a:lnTo>
                  <a:lnTo>
                    <a:pt x="1428" y="446"/>
                  </a:lnTo>
                  <a:lnTo>
                    <a:pt x="1456" y="496"/>
                  </a:lnTo>
                  <a:lnTo>
                    <a:pt x="1481" y="547"/>
                  </a:lnTo>
                  <a:lnTo>
                    <a:pt x="1503" y="599"/>
                  </a:lnTo>
                  <a:lnTo>
                    <a:pt x="982" y="599"/>
                  </a:lnTo>
                  <a:lnTo>
                    <a:pt x="982" y="555"/>
                  </a:lnTo>
                  <a:lnTo>
                    <a:pt x="991" y="547"/>
                  </a:lnTo>
                  <a:lnTo>
                    <a:pt x="1003" y="535"/>
                  </a:lnTo>
                  <a:lnTo>
                    <a:pt x="1015" y="521"/>
                  </a:lnTo>
                  <a:lnTo>
                    <a:pt x="1025" y="501"/>
                  </a:lnTo>
                  <a:lnTo>
                    <a:pt x="1033" y="479"/>
                  </a:lnTo>
                  <a:lnTo>
                    <a:pt x="1036" y="452"/>
                  </a:lnTo>
                  <a:lnTo>
                    <a:pt x="1033" y="433"/>
                  </a:lnTo>
                  <a:lnTo>
                    <a:pt x="1025" y="416"/>
                  </a:lnTo>
                  <a:lnTo>
                    <a:pt x="1013" y="403"/>
                  </a:lnTo>
                  <a:lnTo>
                    <a:pt x="999" y="391"/>
                  </a:lnTo>
                  <a:lnTo>
                    <a:pt x="981" y="383"/>
                  </a:lnTo>
                  <a:lnTo>
                    <a:pt x="962" y="378"/>
                  </a:lnTo>
                  <a:lnTo>
                    <a:pt x="941" y="375"/>
                  </a:lnTo>
                  <a:lnTo>
                    <a:pt x="922" y="374"/>
                  </a:lnTo>
                  <a:lnTo>
                    <a:pt x="899" y="375"/>
                  </a:lnTo>
                  <a:lnTo>
                    <a:pt x="878" y="380"/>
                  </a:lnTo>
                  <a:lnTo>
                    <a:pt x="859" y="388"/>
                  </a:lnTo>
                  <a:lnTo>
                    <a:pt x="842" y="400"/>
                  </a:lnTo>
                  <a:lnTo>
                    <a:pt x="829" y="415"/>
                  </a:lnTo>
                  <a:lnTo>
                    <a:pt x="820" y="433"/>
                  </a:lnTo>
                  <a:lnTo>
                    <a:pt x="817" y="455"/>
                  </a:lnTo>
                  <a:lnTo>
                    <a:pt x="820" y="480"/>
                  </a:lnTo>
                  <a:lnTo>
                    <a:pt x="827" y="502"/>
                  </a:lnTo>
                  <a:lnTo>
                    <a:pt x="838" y="521"/>
                  </a:lnTo>
                  <a:lnTo>
                    <a:pt x="850" y="535"/>
                  </a:lnTo>
                  <a:lnTo>
                    <a:pt x="863" y="547"/>
                  </a:lnTo>
                  <a:lnTo>
                    <a:pt x="872" y="553"/>
                  </a:lnTo>
                  <a:lnTo>
                    <a:pt x="872" y="602"/>
                  </a:lnTo>
                  <a:lnTo>
                    <a:pt x="331" y="602"/>
                  </a:lnTo>
                  <a:lnTo>
                    <a:pt x="326" y="602"/>
                  </a:lnTo>
                  <a:lnTo>
                    <a:pt x="322" y="604"/>
                  </a:lnTo>
                  <a:lnTo>
                    <a:pt x="318" y="607"/>
                  </a:lnTo>
                  <a:lnTo>
                    <a:pt x="317" y="611"/>
                  </a:lnTo>
                  <a:lnTo>
                    <a:pt x="316" y="616"/>
                  </a:lnTo>
                  <a:lnTo>
                    <a:pt x="314" y="683"/>
                  </a:lnTo>
                  <a:lnTo>
                    <a:pt x="314" y="687"/>
                  </a:lnTo>
                  <a:lnTo>
                    <a:pt x="316" y="691"/>
                  </a:lnTo>
                  <a:lnTo>
                    <a:pt x="320" y="695"/>
                  </a:lnTo>
                  <a:lnTo>
                    <a:pt x="323" y="697"/>
                  </a:lnTo>
                  <a:lnTo>
                    <a:pt x="326" y="699"/>
                  </a:lnTo>
                  <a:lnTo>
                    <a:pt x="333" y="701"/>
                  </a:lnTo>
                  <a:lnTo>
                    <a:pt x="340" y="706"/>
                  </a:lnTo>
                  <a:lnTo>
                    <a:pt x="351" y="714"/>
                  </a:lnTo>
                  <a:lnTo>
                    <a:pt x="360" y="723"/>
                  </a:lnTo>
                  <a:lnTo>
                    <a:pt x="368" y="735"/>
                  </a:lnTo>
                  <a:lnTo>
                    <a:pt x="374" y="751"/>
                  </a:lnTo>
                  <a:lnTo>
                    <a:pt x="376" y="768"/>
                  </a:lnTo>
                  <a:lnTo>
                    <a:pt x="372" y="785"/>
                  </a:lnTo>
                  <a:lnTo>
                    <a:pt x="363" y="799"/>
                  </a:lnTo>
                  <a:lnTo>
                    <a:pt x="350" y="811"/>
                  </a:lnTo>
                  <a:lnTo>
                    <a:pt x="331" y="822"/>
                  </a:lnTo>
                  <a:lnTo>
                    <a:pt x="310" y="827"/>
                  </a:lnTo>
                  <a:lnTo>
                    <a:pt x="288" y="830"/>
                  </a:lnTo>
                  <a:lnTo>
                    <a:pt x="266" y="827"/>
                  </a:lnTo>
                  <a:lnTo>
                    <a:pt x="249" y="819"/>
                  </a:lnTo>
                  <a:lnTo>
                    <a:pt x="234" y="807"/>
                  </a:lnTo>
                  <a:lnTo>
                    <a:pt x="225" y="793"/>
                  </a:lnTo>
                  <a:lnTo>
                    <a:pt x="219" y="777"/>
                  </a:lnTo>
                  <a:lnTo>
                    <a:pt x="216" y="760"/>
                  </a:lnTo>
                  <a:lnTo>
                    <a:pt x="220" y="744"/>
                  </a:lnTo>
                  <a:lnTo>
                    <a:pt x="228" y="730"/>
                  </a:lnTo>
                  <a:lnTo>
                    <a:pt x="240" y="717"/>
                  </a:lnTo>
                  <a:lnTo>
                    <a:pt x="250" y="706"/>
                  </a:lnTo>
                  <a:lnTo>
                    <a:pt x="259" y="700"/>
                  </a:lnTo>
                  <a:lnTo>
                    <a:pt x="263" y="696"/>
                  </a:lnTo>
                  <a:lnTo>
                    <a:pt x="266" y="692"/>
                  </a:lnTo>
                  <a:lnTo>
                    <a:pt x="266" y="687"/>
                  </a:lnTo>
                  <a:lnTo>
                    <a:pt x="266" y="612"/>
                  </a:lnTo>
                  <a:lnTo>
                    <a:pt x="266" y="607"/>
                  </a:lnTo>
                  <a:lnTo>
                    <a:pt x="263" y="603"/>
                  </a:lnTo>
                  <a:lnTo>
                    <a:pt x="261" y="600"/>
                  </a:lnTo>
                  <a:lnTo>
                    <a:pt x="255" y="598"/>
                  </a:lnTo>
                  <a:lnTo>
                    <a:pt x="251" y="598"/>
                  </a:lnTo>
                  <a:lnTo>
                    <a:pt x="0" y="598"/>
                  </a:lnTo>
                  <a:lnTo>
                    <a:pt x="0" y="197"/>
                  </a:lnTo>
                  <a:lnTo>
                    <a:pt x="68" y="150"/>
                  </a:lnTo>
                  <a:lnTo>
                    <a:pt x="138" y="111"/>
                  </a:lnTo>
                  <a:lnTo>
                    <a:pt x="210" y="78"/>
                  </a:lnTo>
                  <a:lnTo>
                    <a:pt x="282" y="52"/>
                  </a:lnTo>
                  <a:lnTo>
                    <a:pt x="354" y="31"/>
                  </a:lnTo>
                  <a:lnTo>
                    <a:pt x="424" y="17"/>
                  </a:lnTo>
                  <a:lnTo>
                    <a:pt x="492" y="6"/>
                  </a:lnTo>
                  <a:lnTo>
                    <a:pt x="559" y="1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414">
              <a:extLst>
                <a:ext uri="{FF2B5EF4-FFF2-40B4-BE49-F238E27FC236}">
                  <a16:creationId xmlns:a16="http://schemas.microsoft.com/office/drawing/2014/main" id="{DEFFE8C3-ABCB-57CE-AACC-6084E41C1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930" y="481013"/>
              <a:ext cx="959644" cy="1013222"/>
            </a:xfrm>
            <a:custGeom>
              <a:avLst/>
              <a:gdLst>
                <a:gd name="T0" fmla="*/ 314 w 806"/>
                <a:gd name="T1" fmla="*/ 0 h 851"/>
                <a:gd name="T2" fmla="*/ 335 w 806"/>
                <a:gd name="T3" fmla="*/ 1 h 851"/>
                <a:gd name="T4" fmla="*/ 361 w 806"/>
                <a:gd name="T5" fmla="*/ 9 h 851"/>
                <a:gd name="T6" fmla="*/ 382 w 806"/>
                <a:gd name="T7" fmla="*/ 24 h 851"/>
                <a:gd name="T8" fmla="*/ 391 w 806"/>
                <a:gd name="T9" fmla="*/ 48 h 851"/>
                <a:gd name="T10" fmla="*/ 382 w 806"/>
                <a:gd name="T11" fmla="*/ 88 h 851"/>
                <a:gd name="T12" fmla="*/ 364 w 806"/>
                <a:gd name="T13" fmla="*/ 115 h 851"/>
                <a:gd name="T14" fmla="*/ 347 w 806"/>
                <a:gd name="T15" fmla="*/ 130 h 851"/>
                <a:gd name="T16" fmla="*/ 342 w 806"/>
                <a:gd name="T17" fmla="*/ 135 h 851"/>
                <a:gd name="T18" fmla="*/ 338 w 806"/>
                <a:gd name="T19" fmla="*/ 144 h 851"/>
                <a:gd name="T20" fmla="*/ 339 w 806"/>
                <a:gd name="T21" fmla="*/ 215 h 851"/>
                <a:gd name="T22" fmla="*/ 344 w 806"/>
                <a:gd name="T23" fmla="*/ 223 h 851"/>
                <a:gd name="T24" fmla="*/ 352 w 806"/>
                <a:gd name="T25" fmla="*/ 225 h 851"/>
                <a:gd name="T26" fmla="*/ 581 w 806"/>
                <a:gd name="T27" fmla="*/ 494 h 851"/>
                <a:gd name="T28" fmla="*/ 584 w 806"/>
                <a:gd name="T29" fmla="*/ 503 h 851"/>
                <a:gd name="T30" fmla="*/ 590 w 806"/>
                <a:gd name="T31" fmla="*/ 508 h 851"/>
                <a:gd name="T32" fmla="*/ 662 w 806"/>
                <a:gd name="T33" fmla="*/ 509 h 851"/>
                <a:gd name="T34" fmla="*/ 670 w 806"/>
                <a:gd name="T35" fmla="*/ 507 h 851"/>
                <a:gd name="T36" fmla="*/ 685 w 806"/>
                <a:gd name="T37" fmla="*/ 492 h 851"/>
                <a:gd name="T38" fmla="*/ 711 w 806"/>
                <a:gd name="T39" fmla="*/ 469 h 851"/>
                <a:gd name="T40" fmla="*/ 740 w 806"/>
                <a:gd name="T41" fmla="*/ 453 h 851"/>
                <a:gd name="T42" fmla="*/ 771 w 806"/>
                <a:gd name="T43" fmla="*/ 454 h 851"/>
                <a:gd name="T44" fmla="*/ 797 w 806"/>
                <a:gd name="T45" fmla="*/ 479 h 851"/>
                <a:gd name="T46" fmla="*/ 806 w 806"/>
                <a:gd name="T47" fmla="*/ 524 h 851"/>
                <a:gd name="T48" fmla="*/ 803 w 806"/>
                <a:gd name="T49" fmla="*/ 559 h 851"/>
                <a:gd name="T50" fmla="*/ 789 w 806"/>
                <a:gd name="T51" fmla="*/ 588 h 851"/>
                <a:gd name="T52" fmla="*/ 766 w 806"/>
                <a:gd name="T53" fmla="*/ 605 h 851"/>
                <a:gd name="T54" fmla="*/ 734 w 806"/>
                <a:gd name="T55" fmla="*/ 605 h 851"/>
                <a:gd name="T56" fmla="*/ 706 w 806"/>
                <a:gd name="T57" fmla="*/ 589 h 851"/>
                <a:gd name="T58" fmla="*/ 683 w 806"/>
                <a:gd name="T59" fmla="*/ 568 h 851"/>
                <a:gd name="T60" fmla="*/ 673 w 806"/>
                <a:gd name="T61" fmla="*/ 556 h 851"/>
                <a:gd name="T62" fmla="*/ 665 w 806"/>
                <a:gd name="T63" fmla="*/ 554 h 851"/>
                <a:gd name="T64" fmla="*/ 596 w 806"/>
                <a:gd name="T65" fmla="*/ 555 h 851"/>
                <a:gd name="T66" fmla="*/ 588 w 806"/>
                <a:gd name="T67" fmla="*/ 560 h 851"/>
                <a:gd name="T68" fmla="*/ 585 w 806"/>
                <a:gd name="T69" fmla="*/ 570 h 851"/>
                <a:gd name="T70" fmla="*/ 0 w 806"/>
                <a:gd name="T71" fmla="*/ 851 h 851"/>
                <a:gd name="T72" fmla="*/ 274 w 806"/>
                <a:gd name="T73" fmla="*/ 228 h 851"/>
                <a:gd name="T74" fmla="*/ 282 w 806"/>
                <a:gd name="T75" fmla="*/ 224 h 851"/>
                <a:gd name="T76" fmla="*/ 288 w 806"/>
                <a:gd name="T77" fmla="*/ 217 h 851"/>
                <a:gd name="T78" fmla="*/ 288 w 806"/>
                <a:gd name="T79" fmla="*/ 141 h 851"/>
                <a:gd name="T80" fmla="*/ 287 w 806"/>
                <a:gd name="T81" fmla="*/ 134 h 851"/>
                <a:gd name="T82" fmla="*/ 280 w 806"/>
                <a:gd name="T83" fmla="*/ 128 h 851"/>
                <a:gd name="T84" fmla="*/ 270 w 806"/>
                <a:gd name="T85" fmla="*/ 122 h 851"/>
                <a:gd name="T86" fmla="*/ 250 w 806"/>
                <a:gd name="T87" fmla="*/ 102 h 851"/>
                <a:gd name="T88" fmla="*/ 234 w 806"/>
                <a:gd name="T89" fmla="*/ 71 h 851"/>
                <a:gd name="T90" fmla="*/ 236 w 806"/>
                <a:gd name="T91" fmla="*/ 35 h 851"/>
                <a:gd name="T92" fmla="*/ 253 w 806"/>
                <a:gd name="T93" fmla="*/ 13 h 851"/>
                <a:gd name="T94" fmla="*/ 280 w 806"/>
                <a:gd name="T95" fmla="*/ 3 h 851"/>
                <a:gd name="T96" fmla="*/ 308 w 806"/>
                <a:gd name="T97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6" h="851">
                  <a:moveTo>
                    <a:pt x="308" y="0"/>
                  </a:moveTo>
                  <a:lnTo>
                    <a:pt x="314" y="0"/>
                  </a:lnTo>
                  <a:lnTo>
                    <a:pt x="323" y="0"/>
                  </a:lnTo>
                  <a:lnTo>
                    <a:pt x="335" y="1"/>
                  </a:lnTo>
                  <a:lnTo>
                    <a:pt x="348" y="5"/>
                  </a:lnTo>
                  <a:lnTo>
                    <a:pt x="361" y="9"/>
                  </a:lnTo>
                  <a:lnTo>
                    <a:pt x="373" y="16"/>
                  </a:lnTo>
                  <a:lnTo>
                    <a:pt x="382" y="24"/>
                  </a:lnTo>
                  <a:lnTo>
                    <a:pt x="389" y="35"/>
                  </a:lnTo>
                  <a:lnTo>
                    <a:pt x="391" y="48"/>
                  </a:lnTo>
                  <a:lnTo>
                    <a:pt x="389" y="69"/>
                  </a:lnTo>
                  <a:lnTo>
                    <a:pt x="382" y="88"/>
                  </a:lnTo>
                  <a:lnTo>
                    <a:pt x="373" y="102"/>
                  </a:lnTo>
                  <a:lnTo>
                    <a:pt x="364" y="115"/>
                  </a:lnTo>
                  <a:lnTo>
                    <a:pt x="355" y="123"/>
                  </a:lnTo>
                  <a:lnTo>
                    <a:pt x="347" y="130"/>
                  </a:lnTo>
                  <a:lnTo>
                    <a:pt x="344" y="131"/>
                  </a:lnTo>
                  <a:lnTo>
                    <a:pt x="342" y="135"/>
                  </a:lnTo>
                  <a:lnTo>
                    <a:pt x="339" y="139"/>
                  </a:lnTo>
                  <a:lnTo>
                    <a:pt x="338" y="144"/>
                  </a:lnTo>
                  <a:lnTo>
                    <a:pt x="338" y="211"/>
                  </a:lnTo>
                  <a:lnTo>
                    <a:pt x="339" y="215"/>
                  </a:lnTo>
                  <a:lnTo>
                    <a:pt x="340" y="219"/>
                  </a:lnTo>
                  <a:lnTo>
                    <a:pt x="344" y="223"/>
                  </a:lnTo>
                  <a:lnTo>
                    <a:pt x="348" y="224"/>
                  </a:lnTo>
                  <a:lnTo>
                    <a:pt x="352" y="225"/>
                  </a:lnTo>
                  <a:lnTo>
                    <a:pt x="581" y="225"/>
                  </a:lnTo>
                  <a:lnTo>
                    <a:pt x="581" y="494"/>
                  </a:lnTo>
                  <a:lnTo>
                    <a:pt x="581" y="499"/>
                  </a:lnTo>
                  <a:lnTo>
                    <a:pt x="584" y="503"/>
                  </a:lnTo>
                  <a:lnTo>
                    <a:pt x="587" y="505"/>
                  </a:lnTo>
                  <a:lnTo>
                    <a:pt x="590" y="508"/>
                  </a:lnTo>
                  <a:lnTo>
                    <a:pt x="596" y="509"/>
                  </a:lnTo>
                  <a:lnTo>
                    <a:pt x="662" y="509"/>
                  </a:lnTo>
                  <a:lnTo>
                    <a:pt x="666" y="508"/>
                  </a:lnTo>
                  <a:lnTo>
                    <a:pt x="670" y="507"/>
                  </a:lnTo>
                  <a:lnTo>
                    <a:pt x="674" y="504"/>
                  </a:lnTo>
                  <a:lnTo>
                    <a:pt x="685" y="492"/>
                  </a:lnTo>
                  <a:lnTo>
                    <a:pt x="696" y="480"/>
                  </a:lnTo>
                  <a:lnTo>
                    <a:pt x="711" y="469"/>
                  </a:lnTo>
                  <a:lnTo>
                    <a:pt x="725" y="460"/>
                  </a:lnTo>
                  <a:lnTo>
                    <a:pt x="740" y="453"/>
                  </a:lnTo>
                  <a:lnTo>
                    <a:pt x="751" y="450"/>
                  </a:lnTo>
                  <a:lnTo>
                    <a:pt x="771" y="454"/>
                  </a:lnTo>
                  <a:lnTo>
                    <a:pt x="786" y="465"/>
                  </a:lnTo>
                  <a:lnTo>
                    <a:pt x="797" y="479"/>
                  </a:lnTo>
                  <a:lnTo>
                    <a:pt x="804" y="499"/>
                  </a:lnTo>
                  <a:lnTo>
                    <a:pt x="806" y="524"/>
                  </a:lnTo>
                  <a:lnTo>
                    <a:pt x="805" y="542"/>
                  </a:lnTo>
                  <a:lnTo>
                    <a:pt x="803" y="559"/>
                  </a:lnTo>
                  <a:lnTo>
                    <a:pt x="797" y="573"/>
                  </a:lnTo>
                  <a:lnTo>
                    <a:pt x="789" y="588"/>
                  </a:lnTo>
                  <a:lnTo>
                    <a:pt x="779" y="598"/>
                  </a:lnTo>
                  <a:lnTo>
                    <a:pt x="766" y="605"/>
                  </a:lnTo>
                  <a:lnTo>
                    <a:pt x="750" y="607"/>
                  </a:lnTo>
                  <a:lnTo>
                    <a:pt x="734" y="605"/>
                  </a:lnTo>
                  <a:lnTo>
                    <a:pt x="720" y="598"/>
                  </a:lnTo>
                  <a:lnTo>
                    <a:pt x="706" y="589"/>
                  </a:lnTo>
                  <a:lnTo>
                    <a:pt x="693" y="579"/>
                  </a:lnTo>
                  <a:lnTo>
                    <a:pt x="683" y="568"/>
                  </a:lnTo>
                  <a:lnTo>
                    <a:pt x="677" y="560"/>
                  </a:lnTo>
                  <a:lnTo>
                    <a:pt x="673" y="556"/>
                  </a:lnTo>
                  <a:lnTo>
                    <a:pt x="669" y="555"/>
                  </a:lnTo>
                  <a:lnTo>
                    <a:pt x="665" y="554"/>
                  </a:lnTo>
                  <a:lnTo>
                    <a:pt x="600" y="554"/>
                  </a:lnTo>
                  <a:lnTo>
                    <a:pt x="596" y="555"/>
                  </a:lnTo>
                  <a:lnTo>
                    <a:pt x="592" y="558"/>
                  </a:lnTo>
                  <a:lnTo>
                    <a:pt x="588" y="560"/>
                  </a:lnTo>
                  <a:lnTo>
                    <a:pt x="585" y="564"/>
                  </a:lnTo>
                  <a:lnTo>
                    <a:pt x="585" y="570"/>
                  </a:lnTo>
                  <a:lnTo>
                    <a:pt x="585" y="851"/>
                  </a:lnTo>
                  <a:lnTo>
                    <a:pt x="0" y="851"/>
                  </a:lnTo>
                  <a:lnTo>
                    <a:pt x="0" y="228"/>
                  </a:lnTo>
                  <a:lnTo>
                    <a:pt x="274" y="228"/>
                  </a:lnTo>
                  <a:lnTo>
                    <a:pt x="278" y="227"/>
                  </a:lnTo>
                  <a:lnTo>
                    <a:pt x="282" y="224"/>
                  </a:lnTo>
                  <a:lnTo>
                    <a:pt x="285" y="221"/>
                  </a:lnTo>
                  <a:lnTo>
                    <a:pt x="288" y="217"/>
                  </a:lnTo>
                  <a:lnTo>
                    <a:pt x="288" y="212"/>
                  </a:lnTo>
                  <a:lnTo>
                    <a:pt x="288" y="141"/>
                  </a:lnTo>
                  <a:lnTo>
                    <a:pt x="288" y="138"/>
                  </a:lnTo>
                  <a:lnTo>
                    <a:pt x="287" y="134"/>
                  </a:lnTo>
                  <a:lnTo>
                    <a:pt x="284" y="131"/>
                  </a:lnTo>
                  <a:lnTo>
                    <a:pt x="280" y="128"/>
                  </a:lnTo>
                  <a:lnTo>
                    <a:pt x="278" y="127"/>
                  </a:lnTo>
                  <a:lnTo>
                    <a:pt x="270" y="122"/>
                  </a:lnTo>
                  <a:lnTo>
                    <a:pt x="261" y="114"/>
                  </a:lnTo>
                  <a:lnTo>
                    <a:pt x="250" y="102"/>
                  </a:lnTo>
                  <a:lnTo>
                    <a:pt x="241" y="88"/>
                  </a:lnTo>
                  <a:lnTo>
                    <a:pt x="234" y="71"/>
                  </a:lnTo>
                  <a:lnTo>
                    <a:pt x="232" y="51"/>
                  </a:lnTo>
                  <a:lnTo>
                    <a:pt x="236" y="35"/>
                  </a:lnTo>
                  <a:lnTo>
                    <a:pt x="242" y="24"/>
                  </a:lnTo>
                  <a:lnTo>
                    <a:pt x="253" y="13"/>
                  </a:lnTo>
                  <a:lnTo>
                    <a:pt x="266" y="7"/>
                  </a:lnTo>
                  <a:lnTo>
                    <a:pt x="280" y="3"/>
                  </a:lnTo>
                  <a:lnTo>
                    <a:pt x="295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EA72E"/>
            </a:solidFill>
            <a:ln w="0">
              <a:solidFill>
                <a:srgbClr val="4EA72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415">
              <a:extLst>
                <a:ext uri="{FF2B5EF4-FFF2-40B4-BE49-F238E27FC236}">
                  <a16:creationId xmlns:a16="http://schemas.microsoft.com/office/drawing/2014/main" id="{2B7A5647-55FF-A08F-6BEE-A5EC66C8E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036" y="752475"/>
              <a:ext cx="671513" cy="1456135"/>
            </a:xfrm>
            <a:custGeom>
              <a:avLst/>
              <a:gdLst>
                <a:gd name="T0" fmla="*/ 507 w 564"/>
                <a:gd name="T1" fmla="*/ 0 h 1223"/>
                <a:gd name="T2" fmla="*/ 539 w 564"/>
                <a:gd name="T3" fmla="*/ 105 h 1223"/>
                <a:gd name="T4" fmla="*/ 559 w 564"/>
                <a:gd name="T5" fmla="*/ 201 h 1223"/>
                <a:gd name="T6" fmla="*/ 564 w 564"/>
                <a:gd name="T7" fmla="*/ 283 h 1223"/>
                <a:gd name="T8" fmla="*/ 560 w 564"/>
                <a:gd name="T9" fmla="*/ 377 h 1223"/>
                <a:gd name="T10" fmla="*/ 546 w 564"/>
                <a:gd name="T11" fmla="*/ 466 h 1223"/>
                <a:gd name="T12" fmla="*/ 521 w 564"/>
                <a:gd name="T13" fmla="*/ 559 h 1223"/>
                <a:gd name="T14" fmla="*/ 482 w 564"/>
                <a:gd name="T15" fmla="*/ 660 h 1223"/>
                <a:gd name="T16" fmla="*/ 429 w 564"/>
                <a:gd name="T17" fmla="*/ 774 h 1223"/>
                <a:gd name="T18" fmla="*/ 371 w 564"/>
                <a:gd name="T19" fmla="*/ 897 h 1223"/>
                <a:gd name="T20" fmla="*/ 308 w 564"/>
                <a:gd name="T21" fmla="*/ 1031 h 1223"/>
                <a:gd name="T22" fmla="*/ 248 w 564"/>
                <a:gd name="T23" fmla="*/ 1164 h 1223"/>
                <a:gd name="T24" fmla="*/ 221 w 564"/>
                <a:gd name="T25" fmla="*/ 906 h 1223"/>
                <a:gd name="T26" fmla="*/ 217 w 564"/>
                <a:gd name="T27" fmla="*/ 898 h 1223"/>
                <a:gd name="T28" fmla="*/ 211 w 564"/>
                <a:gd name="T29" fmla="*/ 893 h 1223"/>
                <a:gd name="T30" fmla="*/ 152 w 564"/>
                <a:gd name="T31" fmla="*/ 891 h 1223"/>
                <a:gd name="T32" fmla="*/ 144 w 564"/>
                <a:gd name="T33" fmla="*/ 894 h 1223"/>
                <a:gd name="T34" fmla="*/ 132 w 564"/>
                <a:gd name="T35" fmla="*/ 906 h 1223"/>
                <a:gd name="T36" fmla="*/ 107 w 564"/>
                <a:gd name="T37" fmla="*/ 929 h 1223"/>
                <a:gd name="T38" fmla="*/ 76 w 564"/>
                <a:gd name="T39" fmla="*/ 949 h 1223"/>
                <a:gd name="T40" fmla="*/ 43 w 564"/>
                <a:gd name="T41" fmla="*/ 949 h 1223"/>
                <a:gd name="T42" fmla="*/ 16 w 564"/>
                <a:gd name="T43" fmla="*/ 931 h 1223"/>
                <a:gd name="T44" fmla="*/ 1 w 564"/>
                <a:gd name="T45" fmla="*/ 894 h 1223"/>
                <a:gd name="T46" fmla="*/ 1 w 564"/>
                <a:gd name="T47" fmla="*/ 848 h 1223"/>
                <a:gd name="T48" fmla="*/ 12 w 564"/>
                <a:gd name="T49" fmla="*/ 814 h 1223"/>
                <a:gd name="T50" fmla="*/ 37 w 564"/>
                <a:gd name="T51" fmla="*/ 793 h 1223"/>
                <a:gd name="T52" fmla="*/ 68 w 564"/>
                <a:gd name="T53" fmla="*/ 793 h 1223"/>
                <a:gd name="T54" fmla="*/ 97 w 564"/>
                <a:gd name="T55" fmla="*/ 810 h 1223"/>
                <a:gd name="T56" fmla="*/ 123 w 564"/>
                <a:gd name="T57" fmla="*/ 830 h 1223"/>
                <a:gd name="T58" fmla="*/ 134 w 564"/>
                <a:gd name="T59" fmla="*/ 840 h 1223"/>
                <a:gd name="T60" fmla="*/ 141 w 564"/>
                <a:gd name="T61" fmla="*/ 842 h 1223"/>
                <a:gd name="T62" fmla="*/ 211 w 564"/>
                <a:gd name="T63" fmla="*/ 842 h 1223"/>
                <a:gd name="T64" fmla="*/ 217 w 564"/>
                <a:gd name="T65" fmla="*/ 835 h 1223"/>
                <a:gd name="T66" fmla="*/ 221 w 564"/>
                <a:gd name="T67" fmla="*/ 827 h 1223"/>
                <a:gd name="T68" fmla="*/ 263 w 564"/>
                <a:gd name="T69" fmla="*/ 356 h 1223"/>
                <a:gd name="T70" fmla="*/ 284 w 564"/>
                <a:gd name="T71" fmla="*/ 377 h 1223"/>
                <a:gd name="T72" fmla="*/ 316 w 564"/>
                <a:gd name="T73" fmla="*/ 399 h 1223"/>
                <a:gd name="T74" fmla="*/ 356 w 564"/>
                <a:gd name="T75" fmla="*/ 410 h 1223"/>
                <a:gd name="T76" fmla="*/ 397 w 564"/>
                <a:gd name="T77" fmla="*/ 399 h 1223"/>
                <a:gd name="T78" fmla="*/ 424 w 564"/>
                <a:gd name="T79" fmla="*/ 370 h 1223"/>
                <a:gd name="T80" fmla="*/ 440 w 564"/>
                <a:gd name="T81" fmla="*/ 324 h 1223"/>
                <a:gd name="T82" fmla="*/ 440 w 564"/>
                <a:gd name="T83" fmla="*/ 271 h 1223"/>
                <a:gd name="T84" fmla="*/ 427 w 564"/>
                <a:gd name="T85" fmla="*/ 232 h 1223"/>
                <a:gd name="T86" fmla="*/ 403 w 564"/>
                <a:gd name="T87" fmla="*/ 208 h 1223"/>
                <a:gd name="T88" fmla="*/ 374 w 564"/>
                <a:gd name="T89" fmla="*/ 195 h 1223"/>
                <a:gd name="T90" fmla="*/ 339 w 564"/>
                <a:gd name="T91" fmla="*/ 195 h 1223"/>
                <a:gd name="T92" fmla="*/ 301 w 564"/>
                <a:gd name="T93" fmla="*/ 215 h 1223"/>
                <a:gd name="T94" fmla="*/ 271 w 564"/>
                <a:gd name="T95" fmla="*/ 241 h 1223"/>
                <a:gd name="T96" fmla="*/ 216 w 564"/>
                <a:gd name="T97" fmla="*/ 251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4" h="1223">
                  <a:moveTo>
                    <a:pt x="216" y="0"/>
                  </a:moveTo>
                  <a:lnTo>
                    <a:pt x="507" y="0"/>
                  </a:lnTo>
                  <a:lnTo>
                    <a:pt x="525" y="52"/>
                  </a:lnTo>
                  <a:lnTo>
                    <a:pt x="539" y="105"/>
                  </a:lnTo>
                  <a:lnTo>
                    <a:pt x="550" y="154"/>
                  </a:lnTo>
                  <a:lnTo>
                    <a:pt x="559" y="201"/>
                  </a:lnTo>
                  <a:lnTo>
                    <a:pt x="563" y="245"/>
                  </a:lnTo>
                  <a:lnTo>
                    <a:pt x="564" y="283"/>
                  </a:lnTo>
                  <a:lnTo>
                    <a:pt x="564" y="331"/>
                  </a:lnTo>
                  <a:lnTo>
                    <a:pt x="560" y="377"/>
                  </a:lnTo>
                  <a:lnTo>
                    <a:pt x="555" y="421"/>
                  </a:lnTo>
                  <a:lnTo>
                    <a:pt x="546" y="466"/>
                  </a:lnTo>
                  <a:lnTo>
                    <a:pt x="536" y="512"/>
                  </a:lnTo>
                  <a:lnTo>
                    <a:pt x="521" y="559"/>
                  </a:lnTo>
                  <a:lnTo>
                    <a:pt x="503" y="607"/>
                  </a:lnTo>
                  <a:lnTo>
                    <a:pt x="482" y="660"/>
                  </a:lnTo>
                  <a:lnTo>
                    <a:pt x="458" y="715"/>
                  </a:lnTo>
                  <a:lnTo>
                    <a:pt x="429" y="774"/>
                  </a:lnTo>
                  <a:lnTo>
                    <a:pt x="401" y="832"/>
                  </a:lnTo>
                  <a:lnTo>
                    <a:pt x="371" y="897"/>
                  </a:lnTo>
                  <a:lnTo>
                    <a:pt x="339" y="963"/>
                  </a:lnTo>
                  <a:lnTo>
                    <a:pt x="308" y="1031"/>
                  </a:lnTo>
                  <a:lnTo>
                    <a:pt x="276" y="1098"/>
                  </a:lnTo>
                  <a:lnTo>
                    <a:pt x="248" y="1164"/>
                  </a:lnTo>
                  <a:lnTo>
                    <a:pt x="221" y="1223"/>
                  </a:lnTo>
                  <a:lnTo>
                    <a:pt x="221" y="906"/>
                  </a:lnTo>
                  <a:lnTo>
                    <a:pt x="220" y="902"/>
                  </a:lnTo>
                  <a:lnTo>
                    <a:pt x="217" y="898"/>
                  </a:lnTo>
                  <a:lnTo>
                    <a:pt x="215" y="894"/>
                  </a:lnTo>
                  <a:lnTo>
                    <a:pt x="211" y="893"/>
                  </a:lnTo>
                  <a:lnTo>
                    <a:pt x="206" y="891"/>
                  </a:lnTo>
                  <a:lnTo>
                    <a:pt x="152" y="891"/>
                  </a:lnTo>
                  <a:lnTo>
                    <a:pt x="148" y="893"/>
                  </a:lnTo>
                  <a:lnTo>
                    <a:pt x="144" y="894"/>
                  </a:lnTo>
                  <a:lnTo>
                    <a:pt x="140" y="897"/>
                  </a:lnTo>
                  <a:lnTo>
                    <a:pt x="132" y="906"/>
                  </a:lnTo>
                  <a:lnTo>
                    <a:pt x="122" y="918"/>
                  </a:lnTo>
                  <a:lnTo>
                    <a:pt x="107" y="929"/>
                  </a:lnTo>
                  <a:lnTo>
                    <a:pt x="92" y="941"/>
                  </a:lnTo>
                  <a:lnTo>
                    <a:pt x="76" y="949"/>
                  </a:lnTo>
                  <a:lnTo>
                    <a:pt x="62" y="952"/>
                  </a:lnTo>
                  <a:lnTo>
                    <a:pt x="43" y="949"/>
                  </a:lnTo>
                  <a:lnTo>
                    <a:pt x="28" y="942"/>
                  </a:lnTo>
                  <a:lnTo>
                    <a:pt x="16" y="931"/>
                  </a:lnTo>
                  <a:lnTo>
                    <a:pt x="7" y="914"/>
                  </a:lnTo>
                  <a:lnTo>
                    <a:pt x="1" y="894"/>
                  </a:lnTo>
                  <a:lnTo>
                    <a:pt x="0" y="870"/>
                  </a:lnTo>
                  <a:lnTo>
                    <a:pt x="1" y="848"/>
                  </a:lnTo>
                  <a:lnTo>
                    <a:pt x="5" y="830"/>
                  </a:lnTo>
                  <a:lnTo>
                    <a:pt x="12" y="814"/>
                  </a:lnTo>
                  <a:lnTo>
                    <a:pt x="21" y="802"/>
                  </a:lnTo>
                  <a:lnTo>
                    <a:pt x="37" y="793"/>
                  </a:lnTo>
                  <a:lnTo>
                    <a:pt x="55" y="791"/>
                  </a:lnTo>
                  <a:lnTo>
                    <a:pt x="68" y="793"/>
                  </a:lnTo>
                  <a:lnTo>
                    <a:pt x="83" y="800"/>
                  </a:lnTo>
                  <a:lnTo>
                    <a:pt x="97" y="810"/>
                  </a:lnTo>
                  <a:lnTo>
                    <a:pt x="111" y="819"/>
                  </a:lnTo>
                  <a:lnTo>
                    <a:pt x="123" y="830"/>
                  </a:lnTo>
                  <a:lnTo>
                    <a:pt x="131" y="838"/>
                  </a:lnTo>
                  <a:lnTo>
                    <a:pt x="134" y="840"/>
                  </a:lnTo>
                  <a:lnTo>
                    <a:pt x="138" y="842"/>
                  </a:lnTo>
                  <a:lnTo>
                    <a:pt x="141" y="842"/>
                  </a:lnTo>
                  <a:lnTo>
                    <a:pt x="206" y="842"/>
                  </a:lnTo>
                  <a:lnTo>
                    <a:pt x="211" y="842"/>
                  </a:lnTo>
                  <a:lnTo>
                    <a:pt x="215" y="839"/>
                  </a:lnTo>
                  <a:lnTo>
                    <a:pt x="217" y="835"/>
                  </a:lnTo>
                  <a:lnTo>
                    <a:pt x="220" y="831"/>
                  </a:lnTo>
                  <a:lnTo>
                    <a:pt x="221" y="827"/>
                  </a:lnTo>
                  <a:lnTo>
                    <a:pt x="221" y="356"/>
                  </a:lnTo>
                  <a:lnTo>
                    <a:pt x="263" y="356"/>
                  </a:lnTo>
                  <a:lnTo>
                    <a:pt x="272" y="365"/>
                  </a:lnTo>
                  <a:lnTo>
                    <a:pt x="284" y="377"/>
                  </a:lnTo>
                  <a:lnTo>
                    <a:pt x="299" y="389"/>
                  </a:lnTo>
                  <a:lnTo>
                    <a:pt x="316" y="399"/>
                  </a:lnTo>
                  <a:lnTo>
                    <a:pt x="335" y="407"/>
                  </a:lnTo>
                  <a:lnTo>
                    <a:pt x="356" y="410"/>
                  </a:lnTo>
                  <a:lnTo>
                    <a:pt x="377" y="407"/>
                  </a:lnTo>
                  <a:lnTo>
                    <a:pt x="397" y="399"/>
                  </a:lnTo>
                  <a:lnTo>
                    <a:pt x="412" y="387"/>
                  </a:lnTo>
                  <a:lnTo>
                    <a:pt x="424" y="370"/>
                  </a:lnTo>
                  <a:lnTo>
                    <a:pt x="435" y="349"/>
                  </a:lnTo>
                  <a:lnTo>
                    <a:pt x="440" y="324"/>
                  </a:lnTo>
                  <a:lnTo>
                    <a:pt x="443" y="296"/>
                  </a:lnTo>
                  <a:lnTo>
                    <a:pt x="440" y="271"/>
                  </a:lnTo>
                  <a:lnTo>
                    <a:pt x="435" y="250"/>
                  </a:lnTo>
                  <a:lnTo>
                    <a:pt x="427" y="232"/>
                  </a:lnTo>
                  <a:lnTo>
                    <a:pt x="416" y="218"/>
                  </a:lnTo>
                  <a:lnTo>
                    <a:pt x="403" y="208"/>
                  </a:lnTo>
                  <a:lnTo>
                    <a:pt x="389" y="200"/>
                  </a:lnTo>
                  <a:lnTo>
                    <a:pt x="374" y="195"/>
                  </a:lnTo>
                  <a:lnTo>
                    <a:pt x="359" y="194"/>
                  </a:lnTo>
                  <a:lnTo>
                    <a:pt x="339" y="195"/>
                  </a:lnTo>
                  <a:lnTo>
                    <a:pt x="320" y="204"/>
                  </a:lnTo>
                  <a:lnTo>
                    <a:pt x="301" y="215"/>
                  </a:lnTo>
                  <a:lnTo>
                    <a:pt x="285" y="229"/>
                  </a:lnTo>
                  <a:lnTo>
                    <a:pt x="271" y="241"/>
                  </a:lnTo>
                  <a:lnTo>
                    <a:pt x="262" y="251"/>
                  </a:lnTo>
                  <a:lnTo>
                    <a:pt x="216" y="25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156082"/>
            </a:solidFill>
            <a:ln w="0">
              <a:solidFill>
                <a:srgbClr val="15608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416">
              <a:extLst>
                <a:ext uri="{FF2B5EF4-FFF2-40B4-BE49-F238E27FC236}">
                  <a16:creationId xmlns:a16="http://schemas.microsoft.com/office/drawing/2014/main" id="{AA99F1CA-19E4-F4D8-40DB-8D4580E45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888" y="2305050"/>
              <a:ext cx="1395413" cy="576263"/>
            </a:xfrm>
            <a:custGeom>
              <a:avLst/>
              <a:gdLst>
                <a:gd name="T0" fmla="*/ 1172 w 1172"/>
                <a:gd name="T1" fmla="*/ 0 h 484"/>
                <a:gd name="T2" fmla="*/ 1152 w 1172"/>
                <a:gd name="T3" fmla="*/ 43 h 484"/>
                <a:gd name="T4" fmla="*/ 1142 w 1172"/>
                <a:gd name="T5" fmla="*/ 69 h 484"/>
                <a:gd name="T6" fmla="*/ 1132 w 1172"/>
                <a:gd name="T7" fmla="*/ 114 h 484"/>
                <a:gd name="T8" fmla="*/ 1128 w 1172"/>
                <a:gd name="T9" fmla="*/ 172 h 484"/>
                <a:gd name="T10" fmla="*/ 1126 w 1172"/>
                <a:gd name="T11" fmla="*/ 238 h 484"/>
                <a:gd name="T12" fmla="*/ 1118 w 1172"/>
                <a:gd name="T13" fmla="*/ 299 h 484"/>
                <a:gd name="T14" fmla="*/ 1096 w 1172"/>
                <a:gd name="T15" fmla="*/ 351 h 484"/>
                <a:gd name="T16" fmla="*/ 1062 w 1172"/>
                <a:gd name="T17" fmla="*/ 404 h 484"/>
                <a:gd name="T18" fmla="*/ 1019 w 1172"/>
                <a:gd name="T19" fmla="*/ 451 h 484"/>
                <a:gd name="T20" fmla="*/ 971 w 1172"/>
                <a:gd name="T21" fmla="*/ 479 h 484"/>
                <a:gd name="T22" fmla="*/ 928 w 1172"/>
                <a:gd name="T23" fmla="*/ 484 h 484"/>
                <a:gd name="T24" fmla="*/ 864 w 1172"/>
                <a:gd name="T25" fmla="*/ 484 h 484"/>
                <a:gd name="T26" fmla="*/ 774 w 1172"/>
                <a:gd name="T27" fmla="*/ 484 h 484"/>
                <a:gd name="T28" fmla="*/ 665 w 1172"/>
                <a:gd name="T29" fmla="*/ 484 h 484"/>
                <a:gd name="T30" fmla="*/ 487 w 1172"/>
                <a:gd name="T31" fmla="*/ 484 h 484"/>
                <a:gd name="T32" fmla="*/ 371 w 1172"/>
                <a:gd name="T33" fmla="*/ 484 h 484"/>
                <a:gd name="T34" fmla="*/ 270 w 1172"/>
                <a:gd name="T35" fmla="*/ 484 h 484"/>
                <a:gd name="T36" fmla="*/ 213 w 1172"/>
                <a:gd name="T37" fmla="*/ 483 h 484"/>
                <a:gd name="T38" fmla="*/ 183 w 1172"/>
                <a:gd name="T39" fmla="*/ 474 h 484"/>
                <a:gd name="T40" fmla="*/ 149 w 1172"/>
                <a:gd name="T41" fmla="*/ 454 h 484"/>
                <a:gd name="T42" fmla="*/ 114 w 1172"/>
                <a:gd name="T43" fmla="*/ 423 h 484"/>
                <a:gd name="T44" fmla="*/ 81 w 1172"/>
                <a:gd name="T45" fmla="*/ 377 h 484"/>
                <a:gd name="T46" fmla="*/ 55 w 1172"/>
                <a:gd name="T47" fmla="*/ 315 h 484"/>
                <a:gd name="T48" fmla="*/ 38 w 1172"/>
                <a:gd name="T49" fmla="*/ 237 h 484"/>
                <a:gd name="T50" fmla="*/ 34 w 1172"/>
                <a:gd name="T51" fmla="*/ 140 h 484"/>
                <a:gd name="T52" fmla="*/ 29 w 1172"/>
                <a:gd name="T53" fmla="*/ 95 h 484"/>
                <a:gd name="T54" fmla="*/ 12 w 1172"/>
                <a:gd name="T55" fmla="*/ 36 h 484"/>
                <a:gd name="T56" fmla="*/ 791 w 1172"/>
                <a:gd name="T57" fmla="*/ 4 h 484"/>
                <a:gd name="T58" fmla="*/ 783 w 1172"/>
                <a:gd name="T59" fmla="*/ 64 h 484"/>
                <a:gd name="T60" fmla="*/ 759 w 1172"/>
                <a:gd name="T61" fmla="*/ 89 h 484"/>
                <a:gd name="T62" fmla="*/ 741 w 1172"/>
                <a:gd name="T63" fmla="*/ 121 h 484"/>
                <a:gd name="T64" fmla="*/ 740 w 1172"/>
                <a:gd name="T65" fmla="*/ 163 h 484"/>
                <a:gd name="T66" fmla="*/ 762 w 1172"/>
                <a:gd name="T67" fmla="*/ 205 h 484"/>
                <a:gd name="T68" fmla="*/ 783 w 1172"/>
                <a:gd name="T69" fmla="*/ 222 h 484"/>
                <a:gd name="T70" fmla="*/ 818 w 1172"/>
                <a:gd name="T71" fmla="*/ 234 h 484"/>
                <a:gd name="T72" fmla="*/ 875 w 1172"/>
                <a:gd name="T73" fmla="*/ 234 h 484"/>
                <a:gd name="T74" fmla="*/ 926 w 1172"/>
                <a:gd name="T75" fmla="*/ 214 h 484"/>
                <a:gd name="T76" fmla="*/ 956 w 1172"/>
                <a:gd name="T77" fmla="*/ 178 h 484"/>
                <a:gd name="T78" fmla="*/ 960 w 1172"/>
                <a:gd name="T79" fmla="*/ 132 h 484"/>
                <a:gd name="T80" fmla="*/ 944 w 1172"/>
                <a:gd name="T81" fmla="*/ 94 h 484"/>
                <a:gd name="T82" fmla="*/ 919 w 1172"/>
                <a:gd name="T83" fmla="*/ 65 h 484"/>
                <a:gd name="T84" fmla="*/ 898 w 1172"/>
                <a:gd name="T85" fmla="*/ 48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72" h="484">
                  <a:moveTo>
                    <a:pt x="898" y="0"/>
                  </a:moveTo>
                  <a:lnTo>
                    <a:pt x="1172" y="0"/>
                  </a:lnTo>
                  <a:lnTo>
                    <a:pt x="1161" y="23"/>
                  </a:lnTo>
                  <a:lnTo>
                    <a:pt x="1152" y="43"/>
                  </a:lnTo>
                  <a:lnTo>
                    <a:pt x="1145" y="59"/>
                  </a:lnTo>
                  <a:lnTo>
                    <a:pt x="1142" y="69"/>
                  </a:lnTo>
                  <a:lnTo>
                    <a:pt x="1135" y="89"/>
                  </a:lnTo>
                  <a:lnTo>
                    <a:pt x="1132" y="114"/>
                  </a:lnTo>
                  <a:lnTo>
                    <a:pt x="1130" y="141"/>
                  </a:lnTo>
                  <a:lnTo>
                    <a:pt x="1128" y="172"/>
                  </a:lnTo>
                  <a:lnTo>
                    <a:pt x="1128" y="205"/>
                  </a:lnTo>
                  <a:lnTo>
                    <a:pt x="1126" y="238"/>
                  </a:lnTo>
                  <a:lnTo>
                    <a:pt x="1123" y="271"/>
                  </a:lnTo>
                  <a:lnTo>
                    <a:pt x="1118" y="299"/>
                  </a:lnTo>
                  <a:lnTo>
                    <a:pt x="1109" y="324"/>
                  </a:lnTo>
                  <a:lnTo>
                    <a:pt x="1096" y="351"/>
                  </a:lnTo>
                  <a:lnTo>
                    <a:pt x="1080" y="378"/>
                  </a:lnTo>
                  <a:lnTo>
                    <a:pt x="1062" y="404"/>
                  </a:lnTo>
                  <a:lnTo>
                    <a:pt x="1041" y="429"/>
                  </a:lnTo>
                  <a:lnTo>
                    <a:pt x="1019" y="451"/>
                  </a:lnTo>
                  <a:lnTo>
                    <a:pt x="995" y="468"/>
                  </a:lnTo>
                  <a:lnTo>
                    <a:pt x="971" y="479"/>
                  </a:lnTo>
                  <a:lnTo>
                    <a:pt x="945" y="484"/>
                  </a:lnTo>
                  <a:lnTo>
                    <a:pt x="928" y="484"/>
                  </a:lnTo>
                  <a:lnTo>
                    <a:pt x="901" y="484"/>
                  </a:lnTo>
                  <a:lnTo>
                    <a:pt x="864" y="484"/>
                  </a:lnTo>
                  <a:lnTo>
                    <a:pt x="822" y="484"/>
                  </a:lnTo>
                  <a:lnTo>
                    <a:pt x="774" y="484"/>
                  </a:lnTo>
                  <a:lnTo>
                    <a:pt x="721" y="484"/>
                  </a:lnTo>
                  <a:lnTo>
                    <a:pt x="665" y="484"/>
                  </a:lnTo>
                  <a:lnTo>
                    <a:pt x="546" y="484"/>
                  </a:lnTo>
                  <a:lnTo>
                    <a:pt x="487" y="484"/>
                  </a:lnTo>
                  <a:lnTo>
                    <a:pt x="428" y="484"/>
                  </a:lnTo>
                  <a:lnTo>
                    <a:pt x="371" y="484"/>
                  </a:lnTo>
                  <a:lnTo>
                    <a:pt x="318" y="484"/>
                  </a:lnTo>
                  <a:lnTo>
                    <a:pt x="270" y="484"/>
                  </a:lnTo>
                  <a:lnTo>
                    <a:pt x="227" y="484"/>
                  </a:lnTo>
                  <a:lnTo>
                    <a:pt x="213" y="483"/>
                  </a:lnTo>
                  <a:lnTo>
                    <a:pt x="199" y="479"/>
                  </a:lnTo>
                  <a:lnTo>
                    <a:pt x="183" y="474"/>
                  </a:lnTo>
                  <a:lnTo>
                    <a:pt x="166" y="466"/>
                  </a:lnTo>
                  <a:lnTo>
                    <a:pt x="149" y="454"/>
                  </a:lnTo>
                  <a:lnTo>
                    <a:pt x="131" y="440"/>
                  </a:lnTo>
                  <a:lnTo>
                    <a:pt x="114" y="423"/>
                  </a:lnTo>
                  <a:lnTo>
                    <a:pt x="97" y="402"/>
                  </a:lnTo>
                  <a:lnTo>
                    <a:pt x="81" y="377"/>
                  </a:lnTo>
                  <a:lnTo>
                    <a:pt x="67" y="348"/>
                  </a:lnTo>
                  <a:lnTo>
                    <a:pt x="55" y="315"/>
                  </a:lnTo>
                  <a:lnTo>
                    <a:pt x="45" y="279"/>
                  </a:lnTo>
                  <a:lnTo>
                    <a:pt x="38" y="237"/>
                  </a:lnTo>
                  <a:lnTo>
                    <a:pt x="34" y="191"/>
                  </a:lnTo>
                  <a:lnTo>
                    <a:pt x="34" y="140"/>
                  </a:lnTo>
                  <a:lnTo>
                    <a:pt x="34" y="119"/>
                  </a:lnTo>
                  <a:lnTo>
                    <a:pt x="29" y="95"/>
                  </a:lnTo>
                  <a:lnTo>
                    <a:pt x="22" y="68"/>
                  </a:lnTo>
                  <a:lnTo>
                    <a:pt x="12" y="36"/>
                  </a:lnTo>
                  <a:lnTo>
                    <a:pt x="0" y="4"/>
                  </a:lnTo>
                  <a:lnTo>
                    <a:pt x="791" y="4"/>
                  </a:lnTo>
                  <a:lnTo>
                    <a:pt x="791" y="55"/>
                  </a:lnTo>
                  <a:lnTo>
                    <a:pt x="783" y="64"/>
                  </a:lnTo>
                  <a:lnTo>
                    <a:pt x="771" y="74"/>
                  </a:lnTo>
                  <a:lnTo>
                    <a:pt x="759" y="89"/>
                  </a:lnTo>
                  <a:lnTo>
                    <a:pt x="749" y="104"/>
                  </a:lnTo>
                  <a:lnTo>
                    <a:pt x="741" y="121"/>
                  </a:lnTo>
                  <a:lnTo>
                    <a:pt x="737" y="138"/>
                  </a:lnTo>
                  <a:lnTo>
                    <a:pt x="740" y="163"/>
                  </a:lnTo>
                  <a:lnTo>
                    <a:pt x="748" y="186"/>
                  </a:lnTo>
                  <a:lnTo>
                    <a:pt x="762" y="205"/>
                  </a:lnTo>
                  <a:lnTo>
                    <a:pt x="771" y="214"/>
                  </a:lnTo>
                  <a:lnTo>
                    <a:pt x="783" y="222"/>
                  </a:lnTo>
                  <a:lnTo>
                    <a:pt x="799" y="230"/>
                  </a:lnTo>
                  <a:lnTo>
                    <a:pt x="818" y="234"/>
                  </a:lnTo>
                  <a:lnTo>
                    <a:pt x="840" y="237"/>
                  </a:lnTo>
                  <a:lnTo>
                    <a:pt x="875" y="234"/>
                  </a:lnTo>
                  <a:lnTo>
                    <a:pt x="902" y="226"/>
                  </a:lnTo>
                  <a:lnTo>
                    <a:pt x="926" y="214"/>
                  </a:lnTo>
                  <a:lnTo>
                    <a:pt x="944" y="197"/>
                  </a:lnTo>
                  <a:lnTo>
                    <a:pt x="956" y="178"/>
                  </a:lnTo>
                  <a:lnTo>
                    <a:pt x="961" y="154"/>
                  </a:lnTo>
                  <a:lnTo>
                    <a:pt x="960" y="132"/>
                  </a:lnTo>
                  <a:lnTo>
                    <a:pt x="953" y="112"/>
                  </a:lnTo>
                  <a:lnTo>
                    <a:pt x="944" y="94"/>
                  </a:lnTo>
                  <a:lnTo>
                    <a:pt x="932" y="78"/>
                  </a:lnTo>
                  <a:lnTo>
                    <a:pt x="919" y="65"/>
                  </a:lnTo>
                  <a:lnTo>
                    <a:pt x="909" y="55"/>
                  </a:lnTo>
                  <a:lnTo>
                    <a:pt x="898" y="48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E97132"/>
            </a:solidFill>
            <a:ln w="0">
              <a:solidFill>
                <a:srgbClr val="E9713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17">
              <a:extLst>
                <a:ext uri="{FF2B5EF4-FFF2-40B4-BE49-F238E27FC236}">
                  <a16:creationId xmlns:a16="http://schemas.microsoft.com/office/drawing/2014/main" id="{9964B372-2D3D-EA32-2617-D0D7F4B8A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117" y="263128"/>
              <a:ext cx="663179" cy="1897856"/>
            </a:xfrm>
            <a:custGeom>
              <a:avLst/>
              <a:gdLst>
                <a:gd name="T0" fmla="*/ 336 w 557"/>
                <a:gd name="T1" fmla="*/ 1041 h 1594"/>
                <a:gd name="T2" fmla="*/ 333 w 557"/>
                <a:gd name="T3" fmla="*/ 1048 h 1594"/>
                <a:gd name="T4" fmla="*/ 336 w 557"/>
                <a:gd name="T5" fmla="*/ 1056 h 1594"/>
                <a:gd name="T6" fmla="*/ 336 w 557"/>
                <a:gd name="T7" fmla="*/ 1236 h 1594"/>
                <a:gd name="T8" fmla="*/ 343 w 557"/>
                <a:gd name="T9" fmla="*/ 1243 h 1594"/>
                <a:gd name="T10" fmla="*/ 350 w 557"/>
                <a:gd name="T11" fmla="*/ 1246 h 1594"/>
                <a:gd name="T12" fmla="*/ 420 w 557"/>
                <a:gd name="T13" fmla="*/ 1246 h 1594"/>
                <a:gd name="T14" fmla="*/ 426 w 557"/>
                <a:gd name="T15" fmla="*/ 1241 h 1594"/>
                <a:gd name="T16" fmla="*/ 430 w 557"/>
                <a:gd name="T17" fmla="*/ 1233 h 1594"/>
                <a:gd name="T18" fmla="*/ 442 w 557"/>
                <a:gd name="T19" fmla="*/ 1216 h 1594"/>
                <a:gd name="T20" fmla="*/ 466 w 557"/>
                <a:gd name="T21" fmla="*/ 1196 h 1594"/>
                <a:gd name="T22" fmla="*/ 502 w 557"/>
                <a:gd name="T23" fmla="*/ 1188 h 1594"/>
                <a:gd name="T24" fmla="*/ 534 w 557"/>
                <a:gd name="T25" fmla="*/ 1196 h 1594"/>
                <a:gd name="T26" fmla="*/ 549 w 557"/>
                <a:gd name="T27" fmla="*/ 1219 h 1594"/>
                <a:gd name="T28" fmla="*/ 556 w 557"/>
                <a:gd name="T29" fmla="*/ 1253 h 1594"/>
                <a:gd name="T30" fmla="*/ 556 w 557"/>
                <a:gd name="T31" fmla="*/ 1294 h 1594"/>
                <a:gd name="T32" fmla="*/ 547 w 557"/>
                <a:gd name="T33" fmla="*/ 1327 h 1594"/>
                <a:gd name="T34" fmla="*/ 528 w 557"/>
                <a:gd name="T35" fmla="*/ 1344 h 1594"/>
                <a:gd name="T36" fmla="*/ 500 w 557"/>
                <a:gd name="T37" fmla="*/ 1349 h 1594"/>
                <a:gd name="T38" fmla="*/ 464 w 557"/>
                <a:gd name="T39" fmla="*/ 1340 h 1594"/>
                <a:gd name="T40" fmla="*/ 443 w 557"/>
                <a:gd name="T41" fmla="*/ 1322 h 1594"/>
                <a:gd name="T42" fmla="*/ 435 w 557"/>
                <a:gd name="T43" fmla="*/ 1308 h 1594"/>
                <a:gd name="T44" fmla="*/ 432 w 557"/>
                <a:gd name="T45" fmla="*/ 1300 h 1594"/>
                <a:gd name="T46" fmla="*/ 424 w 557"/>
                <a:gd name="T47" fmla="*/ 1294 h 1594"/>
                <a:gd name="T48" fmla="*/ 349 w 557"/>
                <a:gd name="T49" fmla="*/ 1293 h 1594"/>
                <a:gd name="T50" fmla="*/ 340 w 557"/>
                <a:gd name="T51" fmla="*/ 1297 h 1594"/>
                <a:gd name="T52" fmla="*/ 335 w 557"/>
                <a:gd name="T53" fmla="*/ 1304 h 1594"/>
                <a:gd name="T54" fmla="*/ 333 w 557"/>
                <a:gd name="T55" fmla="*/ 1594 h 1594"/>
                <a:gd name="T56" fmla="*/ 293 w 557"/>
                <a:gd name="T57" fmla="*/ 1510 h 1594"/>
                <a:gd name="T58" fmla="*/ 254 w 557"/>
                <a:gd name="T59" fmla="*/ 1432 h 1594"/>
                <a:gd name="T60" fmla="*/ 217 w 557"/>
                <a:gd name="T61" fmla="*/ 1364 h 1594"/>
                <a:gd name="T62" fmla="*/ 191 w 557"/>
                <a:gd name="T63" fmla="*/ 1311 h 1594"/>
                <a:gd name="T64" fmla="*/ 172 w 557"/>
                <a:gd name="T65" fmla="*/ 1277 h 1594"/>
                <a:gd name="T66" fmla="*/ 145 w 557"/>
                <a:gd name="T67" fmla="*/ 1229 h 1594"/>
                <a:gd name="T68" fmla="*/ 111 w 557"/>
                <a:gd name="T69" fmla="*/ 1162 h 1594"/>
                <a:gd name="T70" fmla="*/ 73 w 557"/>
                <a:gd name="T71" fmla="*/ 1077 h 1594"/>
                <a:gd name="T72" fmla="*/ 39 w 557"/>
                <a:gd name="T73" fmla="*/ 976 h 1594"/>
                <a:gd name="T74" fmla="*/ 13 w 557"/>
                <a:gd name="T75" fmla="*/ 861 h 1594"/>
                <a:gd name="T76" fmla="*/ 0 w 557"/>
                <a:gd name="T77" fmla="*/ 735 h 1594"/>
                <a:gd name="T78" fmla="*/ 6 w 557"/>
                <a:gd name="T79" fmla="*/ 598 h 1594"/>
                <a:gd name="T80" fmla="*/ 36 w 557"/>
                <a:gd name="T81" fmla="*/ 454 h 1594"/>
                <a:gd name="T82" fmla="*/ 92 w 557"/>
                <a:gd name="T83" fmla="*/ 310 h 1594"/>
                <a:gd name="T84" fmla="*/ 163 w 557"/>
                <a:gd name="T85" fmla="*/ 188 h 1594"/>
                <a:gd name="T86" fmla="*/ 244 w 557"/>
                <a:gd name="T87" fmla="*/ 85 h 1594"/>
                <a:gd name="T88" fmla="*/ 336 w 557"/>
                <a:gd name="T89" fmla="*/ 0 h 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7" h="1594">
                  <a:moveTo>
                    <a:pt x="336" y="0"/>
                  </a:moveTo>
                  <a:lnTo>
                    <a:pt x="336" y="1041"/>
                  </a:lnTo>
                  <a:lnTo>
                    <a:pt x="335" y="1044"/>
                  </a:lnTo>
                  <a:lnTo>
                    <a:pt x="333" y="1048"/>
                  </a:lnTo>
                  <a:lnTo>
                    <a:pt x="335" y="1052"/>
                  </a:lnTo>
                  <a:lnTo>
                    <a:pt x="336" y="1056"/>
                  </a:lnTo>
                  <a:lnTo>
                    <a:pt x="336" y="1232"/>
                  </a:lnTo>
                  <a:lnTo>
                    <a:pt x="336" y="1236"/>
                  </a:lnTo>
                  <a:lnTo>
                    <a:pt x="339" y="1241"/>
                  </a:lnTo>
                  <a:lnTo>
                    <a:pt x="343" y="1243"/>
                  </a:lnTo>
                  <a:lnTo>
                    <a:pt x="346" y="1246"/>
                  </a:lnTo>
                  <a:lnTo>
                    <a:pt x="350" y="1246"/>
                  </a:lnTo>
                  <a:lnTo>
                    <a:pt x="416" y="1246"/>
                  </a:lnTo>
                  <a:lnTo>
                    <a:pt x="420" y="1246"/>
                  </a:lnTo>
                  <a:lnTo>
                    <a:pt x="424" y="1243"/>
                  </a:lnTo>
                  <a:lnTo>
                    <a:pt x="426" y="1241"/>
                  </a:lnTo>
                  <a:lnTo>
                    <a:pt x="429" y="1237"/>
                  </a:lnTo>
                  <a:lnTo>
                    <a:pt x="430" y="1233"/>
                  </a:lnTo>
                  <a:lnTo>
                    <a:pt x="434" y="1226"/>
                  </a:lnTo>
                  <a:lnTo>
                    <a:pt x="442" y="1216"/>
                  </a:lnTo>
                  <a:lnTo>
                    <a:pt x="452" y="1205"/>
                  </a:lnTo>
                  <a:lnTo>
                    <a:pt x="466" y="1196"/>
                  </a:lnTo>
                  <a:lnTo>
                    <a:pt x="483" y="1190"/>
                  </a:lnTo>
                  <a:lnTo>
                    <a:pt x="502" y="1188"/>
                  </a:lnTo>
                  <a:lnTo>
                    <a:pt x="521" y="1191"/>
                  </a:lnTo>
                  <a:lnTo>
                    <a:pt x="534" y="1196"/>
                  </a:lnTo>
                  <a:lnTo>
                    <a:pt x="543" y="1207"/>
                  </a:lnTo>
                  <a:lnTo>
                    <a:pt x="549" y="1219"/>
                  </a:lnTo>
                  <a:lnTo>
                    <a:pt x="555" y="1234"/>
                  </a:lnTo>
                  <a:lnTo>
                    <a:pt x="556" y="1253"/>
                  </a:lnTo>
                  <a:lnTo>
                    <a:pt x="557" y="1272"/>
                  </a:lnTo>
                  <a:lnTo>
                    <a:pt x="556" y="1294"/>
                  </a:lnTo>
                  <a:lnTo>
                    <a:pt x="552" y="1311"/>
                  </a:lnTo>
                  <a:lnTo>
                    <a:pt x="547" y="1327"/>
                  </a:lnTo>
                  <a:lnTo>
                    <a:pt x="539" y="1338"/>
                  </a:lnTo>
                  <a:lnTo>
                    <a:pt x="528" y="1344"/>
                  </a:lnTo>
                  <a:lnTo>
                    <a:pt x="515" y="1348"/>
                  </a:lnTo>
                  <a:lnTo>
                    <a:pt x="500" y="1349"/>
                  </a:lnTo>
                  <a:lnTo>
                    <a:pt x="480" y="1347"/>
                  </a:lnTo>
                  <a:lnTo>
                    <a:pt x="464" y="1340"/>
                  </a:lnTo>
                  <a:lnTo>
                    <a:pt x="452" y="1332"/>
                  </a:lnTo>
                  <a:lnTo>
                    <a:pt x="443" y="1322"/>
                  </a:lnTo>
                  <a:lnTo>
                    <a:pt x="438" y="1314"/>
                  </a:lnTo>
                  <a:lnTo>
                    <a:pt x="435" y="1308"/>
                  </a:lnTo>
                  <a:lnTo>
                    <a:pt x="434" y="1305"/>
                  </a:lnTo>
                  <a:lnTo>
                    <a:pt x="432" y="1300"/>
                  </a:lnTo>
                  <a:lnTo>
                    <a:pt x="429" y="1297"/>
                  </a:lnTo>
                  <a:lnTo>
                    <a:pt x="424" y="1294"/>
                  </a:lnTo>
                  <a:lnTo>
                    <a:pt x="420" y="1293"/>
                  </a:lnTo>
                  <a:lnTo>
                    <a:pt x="349" y="1293"/>
                  </a:lnTo>
                  <a:lnTo>
                    <a:pt x="344" y="1294"/>
                  </a:lnTo>
                  <a:lnTo>
                    <a:pt x="340" y="1297"/>
                  </a:lnTo>
                  <a:lnTo>
                    <a:pt x="336" y="1300"/>
                  </a:lnTo>
                  <a:lnTo>
                    <a:pt x="335" y="1304"/>
                  </a:lnTo>
                  <a:lnTo>
                    <a:pt x="333" y="1309"/>
                  </a:lnTo>
                  <a:lnTo>
                    <a:pt x="333" y="1594"/>
                  </a:lnTo>
                  <a:lnTo>
                    <a:pt x="314" y="1552"/>
                  </a:lnTo>
                  <a:lnTo>
                    <a:pt x="293" y="1510"/>
                  </a:lnTo>
                  <a:lnTo>
                    <a:pt x="273" y="1470"/>
                  </a:lnTo>
                  <a:lnTo>
                    <a:pt x="254" y="1432"/>
                  </a:lnTo>
                  <a:lnTo>
                    <a:pt x="234" y="1395"/>
                  </a:lnTo>
                  <a:lnTo>
                    <a:pt x="217" y="1364"/>
                  </a:lnTo>
                  <a:lnTo>
                    <a:pt x="202" y="1335"/>
                  </a:lnTo>
                  <a:lnTo>
                    <a:pt x="191" y="1311"/>
                  </a:lnTo>
                  <a:lnTo>
                    <a:pt x="182" y="1293"/>
                  </a:lnTo>
                  <a:lnTo>
                    <a:pt x="172" y="1277"/>
                  </a:lnTo>
                  <a:lnTo>
                    <a:pt x="161" y="1255"/>
                  </a:lnTo>
                  <a:lnTo>
                    <a:pt x="145" y="1229"/>
                  </a:lnTo>
                  <a:lnTo>
                    <a:pt x="129" y="1198"/>
                  </a:lnTo>
                  <a:lnTo>
                    <a:pt x="111" y="1162"/>
                  </a:lnTo>
                  <a:lnTo>
                    <a:pt x="92" y="1122"/>
                  </a:lnTo>
                  <a:lnTo>
                    <a:pt x="73" y="1077"/>
                  </a:lnTo>
                  <a:lnTo>
                    <a:pt x="56" y="1029"/>
                  </a:lnTo>
                  <a:lnTo>
                    <a:pt x="39" y="976"/>
                  </a:lnTo>
                  <a:lnTo>
                    <a:pt x="24" y="920"/>
                  </a:lnTo>
                  <a:lnTo>
                    <a:pt x="13" y="861"/>
                  </a:lnTo>
                  <a:lnTo>
                    <a:pt x="3" y="800"/>
                  </a:lnTo>
                  <a:lnTo>
                    <a:pt x="0" y="735"/>
                  </a:lnTo>
                  <a:lnTo>
                    <a:pt x="0" y="667"/>
                  </a:lnTo>
                  <a:lnTo>
                    <a:pt x="6" y="598"/>
                  </a:lnTo>
                  <a:lnTo>
                    <a:pt x="18" y="527"/>
                  </a:lnTo>
                  <a:lnTo>
                    <a:pt x="36" y="454"/>
                  </a:lnTo>
                  <a:lnTo>
                    <a:pt x="62" y="378"/>
                  </a:lnTo>
                  <a:lnTo>
                    <a:pt x="92" y="310"/>
                  </a:lnTo>
                  <a:lnTo>
                    <a:pt x="127" y="247"/>
                  </a:lnTo>
                  <a:lnTo>
                    <a:pt x="163" y="188"/>
                  </a:lnTo>
                  <a:lnTo>
                    <a:pt x="202" y="135"/>
                  </a:lnTo>
                  <a:lnTo>
                    <a:pt x="244" y="85"/>
                  </a:lnTo>
                  <a:lnTo>
                    <a:pt x="289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E2841"/>
            </a:solidFill>
            <a:ln w="0">
              <a:solidFill>
                <a:srgbClr val="0E284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418">
              <a:extLst>
                <a:ext uri="{FF2B5EF4-FFF2-40B4-BE49-F238E27FC236}">
                  <a16:creationId xmlns:a16="http://schemas.microsoft.com/office/drawing/2014/main" id="{B8A75F60-97A3-4E56-3F76-2AF55BA4B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886" y="746521"/>
              <a:ext cx="695325" cy="747713"/>
            </a:xfrm>
            <a:custGeom>
              <a:avLst/>
              <a:gdLst>
                <a:gd name="T0" fmla="*/ 0 w 584"/>
                <a:gd name="T1" fmla="*/ 0 h 628"/>
                <a:gd name="T2" fmla="*/ 236 w 584"/>
                <a:gd name="T3" fmla="*/ 0 h 628"/>
                <a:gd name="T4" fmla="*/ 236 w 584"/>
                <a:gd name="T5" fmla="*/ 53 h 628"/>
                <a:gd name="T6" fmla="*/ 225 w 584"/>
                <a:gd name="T7" fmla="*/ 61 h 628"/>
                <a:gd name="T8" fmla="*/ 212 w 584"/>
                <a:gd name="T9" fmla="*/ 76 h 628"/>
                <a:gd name="T10" fmla="*/ 200 w 584"/>
                <a:gd name="T11" fmla="*/ 91 h 628"/>
                <a:gd name="T12" fmla="*/ 190 w 584"/>
                <a:gd name="T13" fmla="*/ 111 h 628"/>
                <a:gd name="T14" fmla="*/ 187 w 584"/>
                <a:gd name="T15" fmla="*/ 133 h 628"/>
                <a:gd name="T16" fmla="*/ 189 w 584"/>
                <a:gd name="T17" fmla="*/ 154 h 628"/>
                <a:gd name="T18" fmla="*/ 195 w 584"/>
                <a:gd name="T19" fmla="*/ 174 h 628"/>
                <a:gd name="T20" fmla="*/ 206 w 584"/>
                <a:gd name="T21" fmla="*/ 192 h 628"/>
                <a:gd name="T22" fmla="*/ 220 w 584"/>
                <a:gd name="T23" fmla="*/ 208 h 628"/>
                <a:gd name="T24" fmla="*/ 240 w 584"/>
                <a:gd name="T25" fmla="*/ 221 h 628"/>
                <a:gd name="T26" fmla="*/ 262 w 584"/>
                <a:gd name="T27" fmla="*/ 229 h 628"/>
                <a:gd name="T28" fmla="*/ 288 w 584"/>
                <a:gd name="T29" fmla="*/ 233 h 628"/>
                <a:gd name="T30" fmla="*/ 318 w 584"/>
                <a:gd name="T31" fmla="*/ 229 h 628"/>
                <a:gd name="T32" fmla="*/ 347 w 584"/>
                <a:gd name="T33" fmla="*/ 220 h 628"/>
                <a:gd name="T34" fmla="*/ 371 w 584"/>
                <a:gd name="T35" fmla="*/ 206 h 628"/>
                <a:gd name="T36" fmla="*/ 389 w 584"/>
                <a:gd name="T37" fmla="*/ 188 h 628"/>
                <a:gd name="T38" fmla="*/ 401 w 584"/>
                <a:gd name="T39" fmla="*/ 167 h 628"/>
                <a:gd name="T40" fmla="*/ 406 w 584"/>
                <a:gd name="T41" fmla="*/ 142 h 628"/>
                <a:gd name="T42" fmla="*/ 405 w 584"/>
                <a:gd name="T43" fmla="*/ 120 h 628"/>
                <a:gd name="T44" fmla="*/ 398 w 584"/>
                <a:gd name="T45" fmla="*/ 100 h 628"/>
                <a:gd name="T46" fmla="*/ 389 w 584"/>
                <a:gd name="T47" fmla="*/ 85 h 628"/>
                <a:gd name="T48" fmla="*/ 377 w 584"/>
                <a:gd name="T49" fmla="*/ 70 h 628"/>
                <a:gd name="T50" fmla="*/ 365 w 584"/>
                <a:gd name="T51" fmla="*/ 60 h 628"/>
                <a:gd name="T52" fmla="*/ 354 w 584"/>
                <a:gd name="T53" fmla="*/ 52 h 628"/>
                <a:gd name="T54" fmla="*/ 344 w 584"/>
                <a:gd name="T55" fmla="*/ 47 h 628"/>
                <a:gd name="T56" fmla="*/ 346 w 584"/>
                <a:gd name="T57" fmla="*/ 5 h 628"/>
                <a:gd name="T58" fmla="*/ 584 w 584"/>
                <a:gd name="T59" fmla="*/ 5 h 628"/>
                <a:gd name="T60" fmla="*/ 584 w 584"/>
                <a:gd name="T61" fmla="*/ 628 h 628"/>
                <a:gd name="T62" fmla="*/ 0 w 584"/>
                <a:gd name="T63" fmla="*/ 628 h 628"/>
                <a:gd name="T64" fmla="*/ 0 w 584"/>
                <a:gd name="T65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4" h="628">
                  <a:moveTo>
                    <a:pt x="0" y="0"/>
                  </a:moveTo>
                  <a:lnTo>
                    <a:pt x="236" y="0"/>
                  </a:lnTo>
                  <a:lnTo>
                    <a:pt x="236" y="53"/>
                  </a:lnTo>
                  <a:lnTo>
                    <a:pt x="225" y="61"/>
                  </a:lnTo>
                  <a:lnTo>
                    <a:pt x="212" y="76"/>
                  </a:lnTo>
                  <a:lnTo>
                    <a:pt x="200" y="91"/>
                  </a:lnTo>
                  <a:lnTo>
                    <a:pt x="190" y="111"/>
                  </a:lnTo>
                  <a:lnTo>
                    <a:pt x="187" y="133"/>
                  </a:lnTo>
                  <a:lnTo>
                    <a:pt x="189" y="154"/>
                  </a:lnTo>
                  <a:lnTo>
                    <a:pt x="195" y="174"/>
                  </a:lnTo>
                  <a:lnTo>
                    <a:pt x="206" y="192"/>
                  </a:lnTo>
                  <a:lnTo>
                    <a:pt x="220" y="208"/>
                  </a:lnTo>
                  <a:lnTo>
                    <a:pt x="240" y="221"/>
                  </a:lnTo>
                  <a:lnTo>
                    <a:pt x="262" y="229"/>
                  </a:lnTo>
                  <a:lnTo>
                    <a:pt x="288" y="233"/>
                  </a:lnTo>
                  <a:lnTo>
                    <a:pt x="318" y="229"/>
                  </a:lnTo>
                  <a:lnTo>
                    <a:pt x="347" y="220"/>
                  </a:lnTo>
                  <a:lnTo>
                    <a:pt x="371" y="206"/>
                  </a:lnTo>
                  <a:lnTo>
                    <a:pt x="389" y="188"/>
                  </a:lnTo>
                  <a:lnTo>
                    <a:pt x="401" y="167"/>
                  </a:lnTo>
                  <a:lnTo>
                    <a:pt x="406" y="142"/>
                  </a:lnTo>
                  <a:lnTo>
                    <a:pt x="405" y="120"/>
                  </a:lnTo>
                  <a:lnTo>
                    <a:pt x="398" y="100"/>
                  </a:lnTo>
                  <a:lnTo>
                    <a:pt x="389" y="85"/>
                  </a:lnTo>
                  <a:lnTo>
                    <a:pt x="377" y="70"/>
                  </a:lnTo>
                  <a:lnTo>
                    <a:pt x="365" y="60"/>
                  </a:lnTo>
                  <a:lnTo>
                    <a:pt x="354" y="52"/>
                  </a:lnTo>
                  <a:lnTo>
                    <a:pt x="344" y="47"/>
                  </a:lnTo>
                  <a:lnTo>
                    <a:pt x="346" y="5"/>
                  </a:lnTo>
                  <a:lnTo>
                    <a:pt x="584" y="5"/>
                  </a:lnTo>
                  <a:lnTo>
                    <a:pt x="584" y="628"/>
                  </a:lnTo>
                  <a:lnTo>
                    <a:pt x="0" y="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2B93"/>
            </a:solidFill>
            <a:ln w="0">
              <a:solidFill>
                <a:srgbClr val="A02B9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430">
              <a:extLst>
                <a:ext uri="{FF2B5EF4-FFF2-40B4-BE49-F238E27FC236}">
                  <a16:creationId xmlns:a16="http://schemas.microsoft.com/office/drawing/2014/main" id="{C874483D-1115-0CBA-1589-9AE51431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101" y="2881313"/>
              <a:ext cx="1028700" cy="946547"/>
            </a:xfrm>
            <a:custGeom>
              <a:avLst/>
              <a:gdLst>
                <a:gd name="T0" fmla="*/ 846 w 864"/>
                <a:gd name="T1" fmla="*/ 0 h 795"/>
                <a:gd name="T2" fmla="*/ 847 w 864"/>
                <a:gd name="T3" fmla="*/ 69 h 795"/>
                <a:gd name="T4" fmla="*/ 857 w 864"/>
                <a:gd name="T5" fmla="*/ 84 h 795"/>
                <a:gd name="T6" fmla="*/ 864 w 864"/>
                <a:gd name="T7" fmla="*/ 109 h 795"/>
                <a:gd name="T8" fmla="*/ 853 w 864"/>
                <a:gd name="T9" fmla="*/ 132 h 795"/>
                <a:gd name="T10" fmla="*/ 834 w 864"/>
                <a:gd name="T11" fmla="*/ 155 h 795"/>
                <a:gd name="T12" fmla="*/ 823 w 864"/>
                <a:gd name="T13" fmla="*/ 174 h 795"/>
                <a:gd name="T14" fmla="*/ 833 w 864"/>
                <a:gd name="T15" fmla="*/ 191 h 795"/>
                <a:gd name="T16" fmla="*/ 850 w 864"/>
                <a:gd name="T17" fmla="*/ 208 h 795"/>
                <a:gd name="T18" fmla="*/ 857 w 864"/>
                <a:gd name="T19" fmla="*/ 229 h 795"/>
                <a:gd name="T20" fmla="*/ 846 w 864"/>
                <a:gd name="T21" fmla="*/ 259 h 795"/>
                <a:gd name="T22" fmla="*/ 826 w 864"/>
                <a:gd name="T23" fmla="*/ 288 h 795"/>
                <a:gd name="T24" fmla="*/ 827 w 864"/>
                <a:gd name="T25" fmla="*/ 313 h 795"/>
                <a:gd name="T26" fmla="*/ 842 w 864"/>
                <a:gd name="T27" fmla="*/ 329 h 795"/>
                <a:gd name="T28" fmla="*/ 855 w 864"/>
                <a:gd name="T29" fmla="*/ 343 h 795"/>
                <a:gd name="T30" fmla="*/ 852 w 864"/>
                <a:gd name="T31" fmla="*/ 364 h 795"/>
                <a:gd name="T32" fmla="*/ 834 w 864"/>
                <a:gd name="T33" fmla="*/ 389 h 795"/>
                <a:gd name="T34" fmla="*/ 823 w 864"/>
                <a:gd name="T35" fmla="*/ 412 h 795"/>
                <a:gd name="T36" fmla="*/ 835 w 864"/>
                <a:gd name="T37" fmla="*/ 433 h 795"/>
                <a:gd name="T38" fmla="*/ 852 w 864"/>
                <a:gd name="T39" fmla="*/ 456 h 795"/>
                <a:gd name="T40" fmla="*/ 852 w 864"/>
                <a:gd name="T41" fmla="*/ 480 h 795"/>
                <a:gd name="T42" fmla="*/ 835 w 864"/>
                <a:gd name="T43" fmla="*/ 505 h 795"/>
                <a:gd name="T44" fmla="*/ 822 w 864"/>
                <a:gd name="T45" fmla="*/ 530 h 795"/>
                <a:gd name="T46" fmla="*/ 829 w 864"/>
                <a:gd name="T47" fmla="*/ 550 h 795"/>
                <a:gd name="T48" fmla="*/ 840 w 864"/>
                <a:gd name="T49" fmla="*/ 563 h 795"/>
                <a:gd name="T50" fmla="*/ 842 w 864"/>
                <a:gd name="T51" fmla="*/ 579 h 795"/>
                <a:gd name="T52" fmla="*/ 834 w 864"/>
                <a:gd name="T53" fmla="*/ 600 h 795"/>
                <a:gd name="T54" fmla="*/ 813 w 864"/>
                <a:gd name="T55" fmla="*/ 630 h 795"/>
                <a:gd name="T56" fmla="*/ 774 w 864"/>
                <a:gd name="T57" fmla="*/ 668 h 795"/>
                <a:gd name="T58" fmla="*/ 737 w 864"/>
                <a:gd name="T59" fmla="*/ 700 h 795"/>
                <a:gd name="T60" fmla="*/ 698 w 864"/>
                <a:gd name="T61" fmla="*/ 733 h 795"/>
                <a:gd name="T62" fmla="*/ 662 w 864"/>
                <a:gd name="T63" fmla="*/ 765 h 795"/>
                <a:gd name="T64" fmla="*/ 637 w 864"/>
                <a:gd name="T65" fmla="*/ 786 h 795"/>
                <a:gd name="T66" fmla="*/ 628 w 864"/>
                <a:gd name="T67" fmla="*/ 795 h 795"/>
                <a:gd name="T68" fmla="*/ 50 w 864"/>
                <a:gd name="T69" fmla="*/ 642 h 795"/>
                <a:gd name="T70" fmla="*/ 46 w 864"/>
                <a:gd name="T71" fmla="*/ 607 h 795"/>
                <a:gd name="T72" fmla="*/ 42 w 864"/>
                <a:gd name="T73" fmla="*/ 577 h 795"/>
                <a:gd name="T74" fmla="*/ 25 w 864"/>
                <a:gd name="T75" fmla="*/ 559 h 795"/>
                <a:gd name="T76" fmla="*/ 4 w 864"/>
                <a:gd name="T77" fmla="*/ 537 h 795"/>
                <a:gd name="T78" fmla="*/ 3 w 864"/>
                <a:gd name="T79" fmla="*/ 515 h 795"/>
                <a:gd name="T80" fmla="*/ 17 w 864"/>
                <a:gd name="T81" fmla="*/ 499 h 795"/>
                <a:gd name="T82" fmla="*/ 30 w 864"/>
                <a:gd name="T83" fmla="*/ 486 h 795"/>
                <a:gd name="T84" fmla="*/ 30 w 864"/>
                <a:gd name="T85" fmla="*/ 469 h 795"/>
                <a:gd name="T86" fmla="*/ 16 w 864"/>
                <a:gd name="T87" fmla="*/ 443 h 795"/>
                <a:gd name="T88" fmla="*/ 3 w 864"/>
                <a:gd name="T89" fmla="*/ 411 h 795"/>
                <a:gd name="T90" fmla="*/ 4 w 864"/>
                <a:gd name="T91" fmla="*/ 382 h 795"/>
                <a:gd name="T92" fmla="*/ 18 w 864"/>
                <a:gd name="T93" fmla="*/ 364 h 795"/>
                <a:gd name="T94" fmla="*/ 29 w 864"/>
                <a:gd name="T95" fmla="*/ 347 h 795"/>
                <a:gd name="T96" fmla="*/ 21 w 864"/>
                <a:gd name="T97" fmla="*/ 326 h 795"/>
                <a:gd name="T98" fmla="*/ 8 w 864"/>
                <a:gd name="T99" fmla="*/ 300 h 795"/>
                <a:gd name="T100" fmla="*/ 8 w 864"/>
                <a:gd name="T101" fmla="*/ 275 h 795"/>
                <a:gd name="T102" fmla="*/ 21 w 864"/>
                <a:gd name="T103" fmla="*/ 249 h 795"/>
                <a:gd name="T104" fmla="*/ 30 w 864"/>
                <a:gd name="T105" fmla="*/ 225 h 795"/>
                <a:gd name="T106" fmla="*/ 24 w 864"/>
                <a:gd name="T107" fmla="*/ 207 h 795"/>
                <a:gd name="T108" fmla="*/ 9 w 864"/>
                <a:gd name="T109" fmla="*/ 187 h 795"/>
                <a:gd name="T110" fmla="*/ 0 w 864"/>
                <a:gd name="T111" fmla="*/ 161 h 795"/>
                <a:gd name="T112" fmla="*/ 0 w 864"/>
                <a:gd name="T113" fmla="*/ 127 h 795"/>
                <a:gd name="T114" fmla="*/ 3 w 864"/>
                <a:gd name="T115" fmla="*/ 80 h 795"/>
                <a:gd name="T116" fmla="*/ 5 w 864"/>
                <a:gd name="T117" fmla="*/ 34 h 795"/>
                <a:gd name="T118" fmla="*/ 7 w 864"/>
                <a:gd name="T119" fmla="*/ 4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4" h="795">
                  <a:moveTo>
                    <a:pt x="7" y="0"/>
                  </a:moveTo>
                  <a:lnTo>
                    <a:pt x="846" y="0"/>
                  </a:lnTo>
                  <a:lnTo>
                    <a:pt x="846" y="68"/>
                  </a:lnTo>
                  <a:lnTo>
                    <a:pt x="847" y="69"/>
                  </a:lnTo>
                  <a:lnTo>
                    <a:pt x="852" y="75"/>
                  </a:lnTo>
                  <a:lnTo>
                    <a:pt x="857" y="84"/>
                  </a:lnTo>
                  <a:lnTo>
                    <a:pt x="863" y="94"/>
                  </a:lnTo>
                  <a:lnTo>
                    <a:pt x="864" y="109"/>
                  </a:lnTo>
                  <a:lnTo>
                    <a:pt x="861" y="122"/>
                  </a:lnTo>
                  <a:lnTo>
                    <a:pt x="853" y="132"/>
                  </a:lnTo>
                  <a:lnTo>
                    <a:pt x="844" y="144"/>
                  </a:lnTo>
                  <a:lnTo>
                    <a:pt x="834" y="155"/>
                  </a:lnTo>
                  <a:lnTo>
                    <a:pt x="826" y="164"/>
                  </a:lnTo>
                  <a:lnTo>
                    <a:pt x="823" y="174"/>
                  </a:lnTo>
                  <a:lnTo>
                    <a:pt x="826" y="182"/>
                  </a:lnTo>
                  <a:lnTo>
                    <a:pt x="833" y="191"/>
                  </a:lnTo>
                  <a:lnTo>
                    <a:pt x="840" y="199"/>
                  </a:lnTo>
                  <a:lnTo>
                    <a:pt x="850" y="208"/>
                  </a:lnTo>
                  <a:lnTo>
                    <a:pt x="856" y="217"/>
                  </a:lnTo>
                  <a:lnTo>
                    <a:pt x="857" y="229"/>
                  </a:lnTo>
                  <a:lnTo>
                    <a:pt x="855" y="245"/>
                  </a:lnTo>
                  <a:lnTo>
                    <a:pt x="846" y="259"/>
                  </a:lnTo>
                  <a:lnTo>
                    <a:pt x="835" y="274"/>
                  </a:lnTo>
                  <a:lnTo>
                    <a:pt x="826" y="288"/>
                  </a:lnTo>
                  <a:lnTo>
                    <a:pt x="823" y="302"/>
                  </a:lnTo>
                  <a:lnTo>
                    <a:pt x="827" y="313"/>
                  </a:lnTo>
                  <a:lnTo>
                    <a:pt x="834" y="322"/>
                  </a:lnTo>
                  <a:lnTo>
                    <a:pt x="842" y="329"/>
                  </a:lnTo>
                  <a:lnTo>
                    <a:pt x="850" y="335"/>
                  </a:lnTo>
                  <a:lnTo>
                    <a:pt x="855" y="343"/>
                  </a:lnTo>
                  <a:lnTo>
                    <a:pt x="856" y="352"/>
                  </a:lnTo>
                  <a:lnTo>
                    <a:pt x="852" y="364"/>
                  </a:lnTo>
                  <a:lnTo>
                    <a:pt x="843" y="377"/>
                  </a:lnTo>
                  <a:lnTo>
                    <a:pt x="834" y="389"/>
                  </a:lnTo>
                  <a:lnTo>
                    <a:pt x="827" y="401"/>
                  </a:lnTo>
                  <a:lnTo>
                    <a:pt x="823" y="412"/>
                  </a:lnTo>
                  <a:lnTo>
                    <a:pt x="827" y="423"/>
                  </a:lnTo>
                  <a:lnTo>
                    <a:pt x="835" y="433"/>
                  </a:lnTo>
                  <a:lnTo>
                    <a:pt x="844" y="445"/>
                  </a:lnTo>
                  <a:lnTo>
                    <a:pt x="852" y="456"/>
                  </a:lnTo>
                  <a:lnTo>
                    <a:pt x="856" y="467"/>
                  </a:lnTo>
                  <a:lnTo>
                    <a:pt x="852" y="480"/>
                  </a:lnTo>
                  <a:lnTo>
                    <a:pt x="844" y="494"/>
                  </a:lnTo>
                  <a:lnTo>
                    <a:pt x="835" y="505"/>
                  </a:lnTo>
                  <a:lnTo>
                    <a:pt x="826" y="517"/>
                  </a:lnTo>
                  <a:lnTo>
                    <a:pt x="822" y="530"/>
                  </a:lnTo>
                  <a:lnTo>
                    <a:pt x="823" y="541"/>
                  </a:lnTo>
                  <a:lnTo>
                    <a:pt x="829" y="550"/>
                  </a:lnTo>
                  <a:lnTo>
                    <a:pt x="835" y="556"/>
                  </a:lnTo>
                  <a:lnTo>
                    <a:pt x="840" y="563"/>
                  </a:lnTo>
                  <a:lnTo>
                    <a:pt x="843" y="571"/>
                  </a:lnTo>
                  <a:lnTo>
                    <a:pt x="842" y="579"/>
                  </a:lnTo>
                  <a:lnTo>
                    <a:pt x="839" y="588"/>
                  </a:lnTo>
                  <a:lnTo>
                    <a:pt x="834" y="600"/>
                  </a:lnTo>
                  <a:lnTo>
                    <a:pt x="826" y="614"/>
                  </a:lnTo>
                  <a:lnTo>
                    <a:pt x="813" y="630"/>
                  </a:lnTo>
                  <a:lnTo>
                    <a:pt x="796" y="648"/>
                  </a:lnTo>
                  <a:lnTo>
                    <a:pt x="774" y="668"/>
                  </a:lnTo>
                  <a:lnTo>
                    <a:pt x="757" y="683"/>
                  </a:lnTo>
                  <a:lnTo>
                    <a:pt x="737" y="700"/>
                  </a:lnTo>
                  <a:lnTo>
                    <a:pt x="717" y="717"/>
                  </a:lnTo>
                  <a:lnTo>
                    <a:pt x="698" y="733"/>
                  </a:lnTo>
                  <a:lnTo>
                    <a:pt x="679" y="750"/>
                  </a:lnTo>
                  <a:lnTo>
                    <a:pt x="662" y="765"/>
                  </a:lnTo>
                  <a:lnTo>
                    <a:pt x="649" y="776"/>
                  </a:lnTo>
                  <a:lnTo>
                    <a:pt x="637" y="786"/>
                  </a:lnTo>
                  <a:lnTo>
                    <a:pt x="631" y="792"/>
                  </a:lnTo>
                  <a:lnTo>
                    <a:pt x="628" y="795"/>
                  </a:lnTo>
                  <a:lnTo>
                    <a:pt x="233" y="795"/>
                  </a:lnTo>
                  <a:lnTo>
                    <a:pt x="50" y="642"/>
                  </a:lnTo>
                  <a:lnTo>
                    <a:pt x="47" y="626"/>
                  </a:lnTo>
                  <a:lnTo>
                    <a:pt x="46" y="607"/>
                  </a:lnTo>
                  <a:lnTo>
                    <a:pt x="44" y="590"/>
                  </a:lnTo>
                  <a:lnTo>
                    <a:pt x="42" y="577"/>
                  </a:lnTo>
                  <a:lnTo>
                    <a:pt x="35" y="570"/>
                  </a:lnTo>
                  <a:lnTo>
                    <a:pt x="25" y="559"/>
                  </a:lnTo>
                  <a:lnTo>
                    <a:pt x="13" y="549"/>
                  </a:lnTo>
                  <a:lnTo>
                    <a:pt x="4" y="537"/>
                  </a:lnTo>
                  <a:lnTo>
                    <a:pt x="0" y="524"/>
                  </a:lnTo>
                  <a:lnTo>
                    <a:pt x="3" y="515"/>
                  </a:lnTo>
                  <a:lnTo>
                    <a:pt x="9" y="505"/>
                  </a:lnTo>
                  <a:lnTo>
                    <a:pt x="17" y="499"/>
                  </a:lnTo>
                  <a:lnTo>
                    <a:pt x="25" y="492"/>
                  </a:lnTo>
                  <a:lnTo>
                    <a:pt x="30" y="486"/>
                  </a:lnTo>
                  <a:lnTo>
                    <a:pt x="33" y="479"/>
                  </a:lnTo>
                  <a:lnTo>
                    <a:pt x="30" y="469"/>
                  </a:lnTo>
                  <a:lnTo>
                    <a:pt x="24" y="457"/>
                  </a:lnTo>
                  <a:lnTo>
                    <a:pt x="16" y="443"/>
                  </a:lnTo>
                  <a:lnTo>
                    <a:pt x="8" y="427"/>
                  </a:lnTo>
                  <a:lnTo>
                    <a:pt x="3" y="411"/>
                  </a:lnTo>
                  <a:lnTo>
                    <a:pt x="0" y="397"/>
                  </a:lnTo>
                  <a:lnTo>
                    <a:pt x="4" y="382"/>
                  </a:lnTo>
                  <a:lnTo>
                    <a:pt x="10" y="372"/>
                  </a:lnTo>
                  <a:lnTo>
                    <a:pt x="18" y="364"/>
                  </a:lnTo>
                  <a:lnTo>
                    <a:pt x="25" y="356"/>
                  </a:lnTo>
                  <a:lnTo>
                    <a:pt x="29" y="347"/>
                  </a:lnTo>
                  <a:lnTo>
                    <a:pt x="27" y="338"/>
                  </a:lnTo>
                  <a:lnTo>
                    <a:pt x="21" y="326"/>
                  </a:lnTo>
                  <a:lnTo>
                    <a:pt x="14" y="313"/>
                  </a:lnTo>
                  <a:lnTo>
                    <a:pt x="8" y="300"/>
                  </a:lnTo>
                  <a:lnTo>
                    <a:pt x="5" y="288"/>
                  </a:lnTo>
                  <a:lnTo>
                    <a:pt x="8" y="275"/>
                  </a:lnTo>
                  <a:lnTo>
                    <a:pt x="14" y="262"/>
                  </a:lnTo>
                  <a:lnTo>
                    <a:pt x="21" y="249"/>
                  </a:lnTo>
                  <a:lnTo>
                    <a:pt x="27" y="237"/>
                  </a:lnTo>
                  <a:lnTo>
                    <a:pt x="30" y="225"/>
                  </a:lnTo>
                  <a:lnTo>
                    <a:pt x="29" y="216"/>
                  </a:lnTo>
                  <a:lnTo>
                    <a:pt x="24" y="207"/>
                  </a:lnTo>
                  <a:lnTo>
                    <a:pt x="17" y="198"/>
                  </a:lnTo>
                  <a:lnTo>
                    <a:pt x="9" y="187"/>
                  </a:lnTo>
                  <a:lnTo>
                    <a:pt x="4" y="175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27"/>
                  </a:lnTo>
                  <a:lnTo>
                    <a:pt x="1" y="105"/>
                  </a:lnTo>
                  <a:lnTo>
                    <a:pt x="3" y="80"/>
                  </a:lnTo>
                  <a:lnTo>
                    <a:pt x="4" y="56"/>
                  </a:lnTo>
                  <a:lnTo>
                    <a:pt x="5" y="34"/>
                  </a:lnTo>
                  <a:lnTo>
                    <a:pt x="7" y="16"/>
                  </a:lnTo>
                  <a:lnTo>
                    <a:pt x="7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C"/>
            </a:solidFill>
            <a:ln w="0">
              <a:solidFill>
                <a:srgbClr val="00000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31">
              <a:extLst>
                <a:ext uri="{FF2B5EF4-FFF2-40B4-BE49-F238E27FC236}">
                  <a16:creationId xmlns:a16="http://schemas.microsoft.com/office/drawing/2014/main" id="{AB3F1B65-08B4-CE6A-73C0-83E8B25B3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042" y="3855244"/>
              <a:ext cx="427435" cy="59531"/>
            </a:xfrm>
            <a:custGeom>
              <a:avLst/>
              <a:gdLst>
                <a:gd name="T0" fmla="*/ 0 w 359"/>
                <a:gd name="T1" fmla="*/ 0 h 50"/>
                <a:gd name="T2" fmla="*/ 359 w 359"/>
                <a:gd name="T3" fmla="*/ 0 h 50"/>
                <a:gd name="T4" fmla="*/ 357 w 359"/>
                <a:gd name="T5" fmla="*/ 3 h 50"/>
                <a:gd name="T6" fmla="*/ 353 w 359"/>
                <a:gd name="T7" fmla="*/ 8 h 50"/>
                <a:gd name="T8" fmla="*/ 345 w 359"/>
                <a:gd name="T9" fmla="*/ 16 h 50"/>
                <a:gd name="T10" fmla="*/ 338 w 359"/>
                <a:gd name="T11" fmla="*/ 25 h 50"/>
                <a:gd name="T12" fmla="*/ 328 w 359"/>
                <a:gd name="T13" fmla="*/ 34 h 50"/>
                <a:gd name="T14" fmla="*/ 318 w 359"/>
                <a:gd name="T15" fmla="*/ 42 h 50"/>
                <a:gd name="T16" fmla="*/ 309 w 359"/>
                <a:gd name="T17" fmla="*/ 47 h 50"/>
                <a:gd name="T18" fmla="*/ 301 w 359"/>
                <a:gd name="T19" fmla="*/ 50 h 50"/>
                <a:gd name="T20" fmla="*/ 275 w 359"/>
                <a:gd name="T21" fmla="*/ 50 h 50"/>
                <a:gd name="T22" fmla="*/ 252 w 359"/>
                <a:gd name="T23" fmla="*/ 50 h 50"/>
                <a:gd name="T24" fmla="*/ 226 w 359"/>
                <a:gd name="T25" fmla="*/ 50 h 50"/>
                <a:gd name="T26" fmla="*/ 67 w 359"/>
                <a:gd name="T27" fmla="*/ 50 h 50"/>
                <a:gd name="T28" fmla="*/ 59 w 359"/>
                <a:gd name="T29" fmla="*/ 47 h 50"/>
                <a:gd name="T30" fmla="*/ 50 w 359"/>
                <a:gd name="T31" fmla="*/ 42 h 50"/>
                <a:gd name="T32" fmla="*/ 38 w 359"/>
                <a:gd name="T33" fmla="*/ 34 h 50"/>
                <a:gd name="T34" fmla="*/ 27 w 359"/>
                <a:gd name="T35" fmla="*/ 25 h 50"/>
                <a:gd name="T36" fmla="*/ 17 w 359"/>
                <a:gd name="T37" fmla="*/ 16 h 50"/>
                <a:gd name="T38" fmla="*/ 8 w 359"/>
                <a:gd name="T39" fmla="*/ 8 h 50"/>
                <a:gd name="T40" fmla="*/ 2 w 359"/>
                <a:gd name="T41" fmla="*/ 3 h 50"/>
                <a:gd name="T42" fmla="*/ 0 w 359"/>
                <a:gd name="T4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9" h="50">
                  <a:moveTo>
                    <a:pt x="0" y="0"/>
                  </a:moveTo>
                  <a:lnTo>
                    <a:pt x="359" y="0"/>
                  </a:lnTo>
                  <a:lnTo>
                    <a:pt x="357" y="3"/>
                  </a:lnTo>
                  <a:lnTo>
                    <a:pt x="353" y="8"/>
                  </a:lnTo>
                  <a:lnTo>
                    <a:pt x="345" y="16"/>
                  </a:lnTo>
                  <a:lnTo>
                    <a:pt x="338" y="25"/>
                  </a:lnTo>
                  <a:lnTo>
                    <a:pt x="328" y="34"/>
                  </a:lnTo>
                  <a:lnTo>
                    <a:pt x="318" y="42"/>
                  </a:lnTo>
                  <a:lnTo>
                    <a:pt x="309" y="47"/>
                  </a:lnTo>
                  <a:lnTo>
                    <a:pt x="301" y="50"/>
                  </a:lnTo>
                  <a:lnTo>
                    <a:pt x="275" y="50"/>
                  </a:lnTo>
                  <a:lnTo>
                    <a:pt x="252" y="50"/>
                  </a:lnTo>
                  <a:lnTo>
                    <a:pt x="226" y="50"/>
                  </a:lnTo>
                  <a:lnTo>
                    <a:pt x="67" y="50"/>
                  </a:lnTo>
                  <a:lnTo>
                    <a:pt x="59" y="47"/>
                  </a:lnTo>
                  <a:lnTo>
                    <a:pt x="50" y="42"/>
                  </a:lnTo>
                  <a:lnTo>
                    <a:pt x="38" y="34"/>
                  </a:lnTo>
                  <a:lnTo>
                    <a:pt x="27" y="25"/>
                  </a:lnTo>
                  <a:lnTo>
                    <a:pt x="17" y="16"/>
                  </a:lnTo>
                  <a:lnTo>
                    <a:pt x="8" y="8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C"/>
            </a:solidFill>
            <a:ln w="0">
              <a:solidFill>
                <a:srgbClr val="00000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35E5C2-A292-EAF3-E880-52E03CE41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917" y="1120378"/>
              <a:ext cx="228600" cy="2286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ECC3CB-81AA-96D7-593F-70441D08F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035" y="1829487"/>
              <a:ext cx="228600" cy="2286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8E9BE88-95D9-4870-F83B-588235C47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151" y="1036666"/>
              <a:ext cx="228600" cy="2286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B11DB8-7245-E68B-1B79-F325A842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8494" y="1829487"/>
              <a:ext cx="228600" cy="2286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28E259-838E-5C88-1167-19FABF18F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978" y="1006078"/>
              <a:ext cx="228600" cy="2286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A6313BA-002E-41E9-5B72-A902C5474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517" y="2478881"/>
              <a:ext cx="228600" cy="2286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9E93A84-DC6E-2EC6-086C-16F14E7DE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385" y="1283494"/>
              <a:ext cx="228600" cy="2286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D8222C6-DED1-CF86-BCA3-4AE106043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493" y="290206"/>
              <a:ext cx="228600" cy="2286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8E94B8-3AA5-FA2D-2B40-827923C7B359}"/>
                </a:ext>
              </a:extLst>
            </p:cNvPr>
            <p:cNvSpPr txBox="1"/>
            <p:nvPr/>
          </p:nvSpPr>
          <p:spPr>
            <a:xfrm>
              <a:off x="5275860" y="130594"/>
              <a:ext cx="2800765" cy="47587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EA72E"/>
              </a:solidFill>
              <a:prstDash val="solid"/>
              <a:miter lim="800000"/>
            </a:ln>
            <a:effectLst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2. APPLYING A MULTI-STAKEHOLDER APPROACH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134CF9-EEC4-84FD-9366-D3EA3274DFDF}"/>
                </a:ext>
              </a:extLst>
            </p:cNvPr>
            <p:cNvSpPr txBox="1"/>
            <p:nvPr/>
          </p:nvSpPr>
          <p:spPr>
            <a:xfrm>
              <a:off x="5407174" y="855390"/>
              <a:ext cx="2713043" cy="63884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EA72E"/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4. CREATING HORIZONTAL AND VERTICAL POLICY COHERENCE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206256-5123-B4D6-1B1A-360E50A48059}"/>
                </a:ext>
              </a:extLst>
            </p:cNvPr>
            <p:cNvSpPr txBox="1"/>
            <p:nvPr/>
          </p:nvSpPr>
          <p:spPr>
            <a:xfrm>
              <a:off x="5275985" y="1632423"/>
              <a:ext cx="2756123" cy="47998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EA72E"/>
              </a:solidFill>
              <a:prstDash val="solid"/>
              <a:miter lim="800000"/>
            </a:ln>
            <a:effectLst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6. MONITORING, REPORTING AND ACCOUNTABILITY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06375B-3761-F01B-1D95-F38D819D66C1}"/>
                </a:ext>
              </a:extLst>
            </p:cNvPr>
            <p:cNvSpPr txBox="1"/>
            <p:nvPr/>
          </p:nvSpPr>
          <p:spPr>
            <a:xfrm>
              <a:off x="508914" y="182831"/>
              <a:ext cx="2769234" cy="37872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EA72E"/>
              </a:solidFill>
              <a:prstDash val="solid"/>
              <a:miter lim="800000"/>
            </a:ln>
            <a:effectLst/>
          </p:spPr>
          <p:txBody>
            <a:bodyPr wrap="square" rtlCol="0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1. BUILDING AWARENESS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1200" dirty="0">
                  <a:solidFill>
                    <a:srgbClr val="156082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B75AC5-703C-54E6-F3D6-A8F1E6746A54}"/>
                </a:ext>
              </a:extLst>
            </p:cNvPr>
            <p:cNvSpPr txBox="1"/>
            <p:nvPr/>
          </p:nvSpPr>
          <p:spPr>
            <a:xfrm>
              <a:off x="325557" y="765462"/>
              <a:ext cx="2774560" cy="59271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EA72E"/>
              </a:solidFill>
              <a:prstDash val="solid"/>
              <a:miter lim="800000"/>
            </a:ln>
            <a:effectLst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3. ADAPTING THE DPoA TO NATIONAL, SUBNATIONAL AND LOCAL CONTEXTS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9B452B-CD66-9A22-8285-830A2C0D2765}"/>
                </a:ext>
              </a:extLst>
            </p:cNvPr>
            <p:cNvSpPr txBox="1"/>
            <p:nvPr/>
          </p:nvSpPr>
          <p:spPr>
            <a:xfrm>
              <a:off x="562252" y="1593243"/>
              <a:ext cx="2643975" cy="40484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EA72E"/>
              </a:solidFill>
              <a:prstDash val="solid"/>
              <a:miter lim="800000"/>
            </a:ln>
            <a:effectLst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5. FINANCING AND BUDGETING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C40D19-E8E9-1820-E9B0-1B175EF2F10A}"/>
                </a:ext>
              </a:extLst>
            </p:cNvPr>
            <p:cNvSpPr txBox="1"/>
            <p:nvPr/>
          </p:nvSpPr>
          <p:spPr>
            <a:xfrm>
              <a:off x="782448" y="2217239"/>
              <a:ext cx="2778440" cy="4244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EA72E"/>
              </a:solidFill>
              <a:prstDash val="solid"/>
              <a:miter lim="800000"/>
            </a:ln>
            <a:effectLst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kern="120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7. ASSESSING RISKS AND FOSTERING ADAPTABILITY 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B996015-C1D0-08C4-4204-6100CCDD8884}"/>
              </a:ext>
            </a:extLst>
          </p:cNvPr>
          <p:cNvSpPr txBox="1"/>
          <p:nvPr/>
        </p:nvSpPr>
        <p:spPr>
          <a:xfrm>
            <a:off x="7208505" y="4534957"/>
            <a:ext cx="3718223" cy="6537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EA72E"/>
            </a:solidFill>
            <a:prstDash val="solid"/>
            <a:miter lim="800000"/>
          </a:ln>
          <a:effectLst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8</a:t>
            </a:r>
            <a:r>
              <a:rPr lang="en-US" sz="1400" b="1" kern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MAINSTREAMING THE DPoA IN LDCs IN COMPLEX SITUATIONS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11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2987358" y="777875"/>
            <a:ext cx="5821045" cy="50774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915FF"/>
                </a:solidFill>
                <a:effectLst/>
              </a:rPr>
              <a:t>THANK YOU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915FF"/>
                </a:solidFill>
                <a:effectLst/>
              </a:rPr>
              <a:t>MERCI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915FF"/>
                </a:solidFill>
                <a:effectLst/>
              </a:rPr>
              <a:t>OBRICARDO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ED5655-FA2F-459E-81DF-6A0DD612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497" y="2157124"/>
            <a:ext cx="10873960" cy="5105111"/>
          </a:xfr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 on Mainstreaming and Monitoring the Implementation of the 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Doha Programme of Action (DPoA)</a:t>
            </a:r>
          </a:p>
          <a:p>
            <a:pPr>
              <a:lnSpc>
                <a:spcPct val="200000"/>
              </a:lnSpc>
            </a:pPr>
            <a:r>
              <a:rPr lang="es-ES" sz="3200" b="1" dirty="0">
                <a:solidFill>
                  <a:srgbClr val="013459"/>
                </a:solidFill>
                <a:latin typeface="Calibri" panose="020F0502020204030204" pitchFamily="34" charset="0"/>
              </a:rPr>
              <a:t>Istanbul, Türkiye</a:t>
            </a:r>
          </a:p>
          <a:p>
            <a:pPr>
              <a:lnSpc>
                <a:spcPct val="200000"/>
              </a:lnSpc>
            </a:pPr>
            <a:r>
              <a:rPr lang="es-ES" sz="3200" b="1" dirty="0">
                <a:solidFill>
                  <a:srgbClr val="013459"/>
                </a:solidFill>
                <a:latin typeface="Calibri" panose="020F0502020204030204" pitchFamily="34" charset="0"/>
              </a:rPr>
              <a:t>24 -26 July 2024</a:t>
            </a:r>
          </a:p>
          <a:p>
            <a:pPr>
              <a:lnSpc>
                <a:spcPct val="107000"/>
              </a:lnSpc>
              <a:spcAft>
                <a:spcPts val="720"/>
              </a:spcAft>
            </a:pPr>
            <a:endParaRPr lang="es-ES" dirty="0">
              <a:solidFill>
                <a:srgbClr val="01345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768919D-BAF1-E94B-8714-1E864A544034}"/>
              </a:ext>
            </a:extLst>
          </p:cNvPr>
          <p:cNvSpPr txBox="1"/>
          <p:nvPr/>
        </p:nvSpPr>
        <p:spPr>
          <a:xfrm>
            <a:off x="681497" y="1796839"/>
            <a:ext cx="10873960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solidFill>
                  <a:srgbClr val="002060"/>
                </a:solidFill>
              </a:defRPr>
            </a:pP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Objectives and Modalities of the Workshop and the Guidelines</a:t>
            </a:r>
            <a:endParaRPr 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1416C7E-473B-BC4D-AEC7-EDCB9EB119C4}"/>
              </a:ext>
            </a:extLst>
          </p:cNvPr>
          <p:cNvSpPr/>
          <p:nvPr/>
        </p:nvSpPr>
        <p:spPr>
          <a:xfrm>
            <a:off x="636543" y="1415052"/>
            <a:ext cx="11013219" cy="5258551"/>
          </a:xfrm>
          <a:prstGeom prst="rect">
            <a:avLst/>
          </a:prstGeom>
          <a:ln w="25400">
            <a:solidFill>
              <a:srgbClr val="537F93"/>
            </a:solidFill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pic>
        <p:nvPicPr>
          <p:cNvPr id="2" name="Picture 1" descr="195781_332055410585_5685862_n">
            <a:extLst>
              <a:ext uri="{FF2B5EF4-FFF2-40B4-BE49-F238E27FC236}">
                <a16:creationId xmlns:a16="http://schemas.microsoft.com/office/drawing/2014/main" id="{2338E2E3-2EF1-8898-8D9C-30C8072B6E7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29" y="314555"/>
            <a:ext cx="1552575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2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C02665-2EDE-D57C-A41A-CA17BF00A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710407"/>
              </p:ext>
            </p:extLst>
          </p:nvPr>
        </p:nvGraphicFramePr>
        <p:xfrm>
          <a:off x="1250302" y="1695142"/>
          <a:ext cx="7294534" cy="474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BE54D06F-99E3-7FAA-200D-FEC848F06F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6721" y="1146102"/>
            <a:ext cx="5436705" cy="6258946"/>
            <a:chOff x="701" y="556"/>
            <a:chExt cx="5633" cy="3651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76859CE9-47B5-674D-6DB4-20FAB66115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01" y="556"/>
              <a:ext cx="4402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038EA5A5-1F25-3BA4-58E6-F0C395A005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5" y="876"/>
              <a:ext cx="3881" cy="2768"/>
              <a:chOff x="1025" y="876"/>
              <a:chExt cx="3881" cy="2768"/>
            </a:xfrm>
          </p:grpSpPr>
          <p:sp>
            <p:nvSpPr>
              <p:cNvPr id="43" name="Rectangle 8">
                <a:extLst>
                  <a:ext uri="{FF2B5EF4-FFF2-40B4-BE49-F238E27FC236}">
                    <a16:creationId xmlns:a16="http://schemas.microsoft.com/office/drawing/2014/main" id="{F7549E53-C634-7493-740E-B3B9F0623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909"/>
                <a:ext cx="3762" cy="2735"/>
              </a:xfrm>
              <a:prstGeom prst="rect">
                <a:avLst/>
              </a:prstGeom>
              <a:solidFill>
                <a:srgbClr val="136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50000"/>
                  </a:spcBef>
                  <a:spcAft>
                    <a:spcPct val="10000"/>
                  </a:spcAft>
                  <a:buSzPct val="80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50000"/>
                  </a:spcBef>
                  <a:spcAft>
                    <a:spcPct val="10000"/>
                  </a:spcAft>
                  <a:buSzPct val="50000"/>
                  <a:buChar char="▲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50000"/>
                  </a:spcBef>
                  <a:spcAft>
                    <a:spcPct val="10000"/>
                  </a:spcAft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50000"/>
                  </a:spcBef>
                  <a:spcAft>
                    <a:spcPct val="10000"/>
                  </a:spcAft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50000"/>
                  </a:spcBef>
                  <a:spcAft>
                    <a:spcPct val="1000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1000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1000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1000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1000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94DD3D4E-DED3-1471-5D7C-C767F2FCE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1741"/>
                <a:ext cx="306" cy="187"/>
              </a:xfrm>
              <a:custGeom>
                <a:avLst/>
                <a:gdLst>
                  <a:gd name="T0" fmla="*/ 0 w 306"/>
                  <a:gd name="T1" fmla="*/ 36 h 187"/>
                  <a:gd name="T2" fmla="*/ 0 w 306"/>
                  <a:gd name="T3" fmla="*/ 62 h 187"/>
                  <a:gd name="T4" fmla="*/ 4 w 306"/>
                  <a:gd name="T5" fmla="*/ 88 h 187"/>
                  <a:gd name="T6" fmla="*/ 7 w 306"/>
                  <a:gd name="T7" fmla="*/ 113 h 187"/>
                  <a:gd name="T8" fmla="*/ 17 w 306"/>
                  <a:gd name="T9" fmla="*/ 133 h 187"/>
                  <a:gd name="T10" fmla="*/ 37 w 306"/>
                  <a:gd name="T11" fmla="*/ 148 h 187"/>
                  <a:gd name="T12" fmla="*/ 51 w 306"/>
                  <a:gd name="T13" fmla="*/ 154 h 187"/>
                  <a:gd name="T14" fmla="*/ 57 w 306"/>
                  <a:gd name="T15" fmla="*/ 143 h 187"/>
                  <a:gd name="T16" fmla="*/ 44 w 306"/>
                  <a:gd name="T17" fmla="*/ 121 h 187"/>
                  <a:gd name="T18" fmla="*/ 51 w 306"/>
                  <a:gd name="T19" fmla="*/ 111 h 187"/>
                  <a:gd name="T20" fmla="*/ 70 w 306"/>
                  <a:gd name="T21" fmla="*/ 104 h 187"/>
                  <a:gd name="T22" fmla="*/ 77 w 306"/>
                  <a:gd name="T23" fmla="*/ 104 h 187"/>
                  <a:gd name="T24" fmla="*/ 90 w 306"/>
                  <a:gd name="T25" fmla="*/ 115 h 187"/>
                  <a:gd name="T26" fmla="*/ 103 w 306"/>
                  <a:gd name="T27" fmla="*/ 126 h 187"/>
                  <a:gd name="T28" fmla="*/ 117 w 306"/>
                  <a:gd name="T29" fmla="*/ 135 h 187"/>
                  <a:gd name="T30" fmla="*/ 127 w 306"/>
                  <a:gd name="T31" fmla="*/ 166 h 187"/>
                  <a:gd name="T32" fmla="*/ 145 w 306"/>
                  <a:gd name="T33" fmla="*/ 187 h 187"/>
                  <a:gd name="T34" fmla="*/ 161 w 306"/>
                  <a:gd name="T35" fmla="*/ 176 h 187"/>
                  <a:gd name="T36" fmla="*/ 189 w 306"/>
                  <a:gd name="T37" fmla="*/ 155 h 187"/>
                  <a:gd name="T38" fmla="*/ 205 w 306"/>
                  <a:gd name="T39" fmla="*/ 155 h 187"/>
                  <a:gd name="T40" fmla="*/ 193 w 306"/>
                  <a:gd name="T41" fmla="*/ 119 h 187"/>
                  <a:gd name="T42" fmla="*/ 196 w 306"/>
                  <a:gd name="T43" fmla="*/ 99 h 187"/>
                  <a:gd name="T44" fmla="*/ 218 w 306"/>
                  <a:gd name="T45" fmla="*/ 88 h 187"/>
                  <a:gd name="T46" fmla="*/ 224 w 306"/>
                  <a:gd name="T47" fmla="*/ 84 h 187"/>
                  <a:gd name="T48" fmla="*/ 237 w 306"/>
                  <a:gd name="T49" fmla="*/ 95 h 187"/>
                  <a:gd name="T50" fmla="*/ 275 w 306"/>
                  <a:gd name="T51" fmla="*/ 100 h 187"/>
                  <a:gd name="T52" fmla="*/ 282 w 306"/>
                  <a:gd name="T53" fmla="*/ 80 h 187"/>
                  <a:gd name="T54" fmla="*/ 301 w 306"/>
                  <a:gd name="T55" fmla="*/ 89 h 187"/>
                  <a:gd name="T56" fmla="*/ 306 w 306"/>
                  <a:gd name="T57" fmla="*/ 86 h 187"/>
                  <a:gd name="T58" fmla="*/ 299 w 306"/>
                  <a:gd name="T59" fmla="*/ 71 h 187"/>
                  <a:gd name="T60" fmla="*/ 284 w 306"/>
                  <a:gd name="T61" fmla="*/ 51 h 187"/>
                  <a:gd name="T62" fmla="*/ 257 w 306"/>
                  <a:gd name="T63" fmla="*/ 45 h 187"/>
                  <a:gd name="T64" fmla="*/ 238 w 306"/>
                  <a:gd name="T65" fmla="*/ 31 h 187"/>
                  <a:gd name="T66" fmla="*/ 231 w 306"/>
                  <a:gd name="T67" fmla="*/ 18 h 187"/>
                  <a:gd name="T68" fmla="*/ 180 w 306"/>
                  <a:gd name="T69" fmla="*/ 14 h 187"/>
                  <a:gd name="T70" fmla="*/ 128 w 306"/>
                  <a:gd name="T71" fmla="*/ 9 h 187"/>
                  <a:gd name="T72" fmla="*/ 75 w 306"/>
                  <a:gd name="T73" fmla="*/ 1 h 187"/>
                  <a:gd name="T74" fmla="*/ 26 w 306"/>
                  <a:gd name="T75" fmla="*/ 0 h 187"/>
                  <a:gd name="T76" fmla="*/ 0 w 306"/>
                  <a:gd name="T77" fmla="*/ 25 h 1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6"/>
                  <a:gd name="T118" fmla="*/ 0 h 187"/>
                  <a:gd name="T119" fmla="*/ 306 w 306"/>
                  <a:gd name="T120" fmla="*/ 187 h 1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6" h="187">
                    <a:moveTo>
                      <a:pt x="0" y="25"/>
                    </a:moveTo>
                    <a:lnTo>
                      <a:pt x="0" y="36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4" y="77"/>
                    </a:lnTo>
                    <a:lnTo>
                      <a:pt x="4" y="88"/>
                    </a:lnTo>
                    <a:lnTo>
                      <a:pt x="6" y="100"/>
                    </a:lnTo>
                    <a:lnTo>
                      <a:pt x="7" y="113"/>
                    </a:lnTo>
                    <a:lnTo>
                      <a:pt x="7" y="126"/>
                    </a:lnTo>
                    <a:lnTo>
                      <a:pt x="17" y="133"/>
                    </a:lnTo>
                    <a:lnTo>
                      <a:pt x="29" y="143"/>
                    </a:lnTo>
                    <a:lnTo>
                      <a:pt x="37" y="148"/>
                    </a:lnTo>
                    <a:lnTo>
                      <a:pt x="44" y="152"/>
                    </a:lnTo>
                    <a:lnTo>
                      <a:pt x="51" y="154"/>
                    </a:lnTo>
                    <a:lnTo>
                      <a:pt x="59" y="155"/>
                    </a:lnTo>
                    <a:lnTo>
                      <a:pt x="57" y="143"/>
                    </a:lnTo>
                    <a:lnTo>
                      <a:pt x="51" y="133"/>
                    </a:lnTo>
                    <a:lnTo>
                      <a:pt x="44" y="121"/>
                    </a:lnTo>
                    <a:lnTo>
                      <a:pt x="42" y="113"/>
                    </a:lnTo>
                    <a:lnTo>
                      <a:pt x="51" y="111"/>
                    </a:lnTo>
                    <a:lnTo>
                      <a:pt x="62" y="108"/>
                    </a:lnTo>
                    <a:lnTo>
                      <a:pt x="70" y="104"/>
                    </a:lnTo>
                    <a:lnTo>
                      <a:pt x="77" y="100"/>
                    </a:lnTo>
                    <a:lnTo>
                      <a:pt x="77" y="104"/>
                    </a:lnTo>
                    <a:lnTo>
                      <a:pt x="84" y="111"/>
                    </a:lnTo>
                    <a:lnTo>
                      <a:pt x="90" y="115"/>
                    </a:lnTo>
                    <a:lnTo>
                      <a:pt x="94" y="126"/>
                    </a:lnTo>
                    <a:lnTo>
                      <a:pt x="103" y="126"/>
                    </a:lnTo>
                    <a:lnTo>
                      <a:pt x="110" y="126"/>
                    </a:lnTo>
                    <a:lnTo>
                      <a:pt x="117" y="135"/>
                    </a:lnTo>
                    <a:lnTo>
                      <a:pt x="123" y="152"/>
                    </a:lnTo>
                    <a:lnTo>
                      <a:pt x="127" y="166"/>
                    </a:lnTo>
                    <a:lnTo>
                      <a:pt x="128" y="183"/>
                    </a:lnTo>
                    <a:lnTo>
                      <a:pt x="145" y="187"/>
                    </a:lnTo>
                    <a:lnTo>
                      <a:pt x="150" y="179"/>
                    </a:lnTo>
                    <a:lnTo>
                      <a:pt x="161" y="176"/>
                    </a:lnTo>
                    <a:lnTo>
                      <a:pt x="161" y="133"/>
                    </a:lnTo>
                    <a:lnTo>
                      <a:pt x="189" y="155"/>
                    </a:lnTo>
                    <a:lnTo>
                      <a:pt x="196" y="155"/>
                    </a:lnTo>
                    <a:lnTo>
                      <a:pt x="205" y="155"/>
                    </a:lnTo>
                    <a:lnTo>
                      <a:pt x="205" y="133"/>
                    </a:lnTo>
                    <a:lnTo>
                      <a:pt x="193" y="119"/>
                    </a:lnTo>
                    <a:lnTo>
                      <a:pt x="189" y="100"/>
                    </a:lnTo>
                    <a:lnTo>
                      <a:pt x="196" y="99"/>
                    </a:lnTo>
                    <a:lnTo>
                      <a:pt x="207" y="95"/>
                    </a:lnTo>
                    <a:lnTo>
                      <a:pt x="218" y="88"/>
                    </a:lnTo>
                    <a:lnTo>
                      <a:pt x="224" y="78"/>
                    </a:lnTo>
                    <a:lnTo>
                      <a:pt x="224" y="84"/>
                    </a:lnTo>
                    <a:lnTo>
                      <a:pt x="231" y="89"/>
                    </a:lnTo>
                    <a:lnTo>
                      <a:pt x="237" y="95"/>
                    </a:lnTo>
                    <a:lnTo>
                      <a:pt x="240" y="100"/>
                    </a:lnTo>
                    <a:lnTo>
                      <a:pt x="275" y="100"/>
                    </a:lnTo>
                    <a:lnTo>
                      <a:pt x="275" y="78"/>
                    </a:lnTo>
                    <a:lnTo>
                      <a:pt x="282" y="80"/>
                    </a:lnTo>
                    <a:lnTo>
                      <a:pt x="293" y="86"/>
                    </a:lnTo>
                    <a:lnTo>
                      <a:pt x="301" y="89"/>
                    </a:lnTo>
                    <a:lnTo>
                      <a:pt x="306" y="93"/>
                    </a:lnTo>
                    <a:lnTo>
                      <a:pt x="306" y="86"/>
                    </a:lnTo>
                    <a:lnTo>
                      <a:pt x="306" y="78"/>
                    </a:lnTo>
                    <a:lnTo>
                      <a:pt x="299" y="71"/>
                    </a:lnTo>
                    <a:lnTo>
                      <a:pt x="292" y="62"/>
                    </a:lnTo>
                    <a:lnTo>
                      <a:pt x="284" y="51"/>
                    </a:lnTo>
                    <a:lnTo>
                      <a:pt x="282" y="45"/>
                    </a:lnTo>
                    <a:lnTo>
                      <a:pt x="257" y="45"/>
                    </a:lnTo>
                    <a:lnTo>
                      <a:pt x="248" y="38"/>
                    </a:lnTo>
                    <a:lnTo>
                      <a:pt x="238" y="31"/>
                    </a:lnTo>
                    <a:lnTo>
                      <a:pt x="231" y="23"/>
                    </a:lnTo>
                    <a:lnTo>
                      <a:pt x="231" y="18"/>
                    </a:lnTo>
                    <a:lnTo>
                      <a:pt x="205" y="16"/>
                    </a:lnTo>
                    <a:lnTo>
                      <a:pt x="180" y="14"/>
                    </a:lnTo>
                    <a:lnTo>
                      <a:pt x="154" y="11"/>
                    </a:lnTo>
                    <a:lnTo>
                      <a:pt x="128" y="9"/>
                    </a:lnTo>
                    <a:lnTo>
                      <a:pt x="101" y="3"/>
                    </a:lnTo>
                    <a:lnTo>
                      <a:pt x="75" y="1"/>
                    </a:lnTo>
                    <a:lnTo>
                      <a:pt x="50" y="0"/>
                    </a:lnTo>
                    <a:lnTo>
                      <a:pt x="26" y="0"/>
                    </a:lnTo>
                    <a:lnTo>
                      <a:pt x="17" y="1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575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95D6D26F-2CEA-DB14-0ECB-894BB7424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876"/>
                <a:ext cx="2444" cy="166"/>
              </a:xfrm>
              <a:custGeom>
                <a:avLst/>
                <a:gdLst>
                  <a:gd name="T0" fmla="*/ 0 w 2444"/>
                  <a:gd name="T1" fmla="*/ 69 h 166"/>
                  <a:gd name="T2" fmla="*/ 64 w 2444"/>
                  <a:gd name="T3" fmla="*/ 56 h 166"/>
                  <a:gd name="T4" fmla="*/ 158 w 2444"/>
                  <a:gd name="T5" fmla="*/ 50 h 166"/>
                  <a:gd name="T6" fmla="*/ 270 w 2444"/>
                  <a:gd name="T7" fmla="*/ 45 h 166"/>
                  <a:gd name="T8" fmla="*/ 395 w 2444"/>
                  <a:gd name="T9" fmla="*/ 41 h 166"/>
                  <a:gd name="T10" fmla="*/ 523 w 2444"/>
                  <a:gd name="T11" fmla="*/ 37 h 166"/>
                  <a:gd name="T12" fmla="*/ 650 w 2444"/>
                  <a:gd name="T13" fmla="*/ 32 h 166"/>
                  <a:gd name="T14" fmla="*/ 769 w 2444"/>
                  <a:gd name="T15" fmla="*/ 25 h 166"/>
                  <a:gd name="T16" fmla="*/ 870 w 2444"/>
                  <a:gd name="T17" fmla="*/ 19 h 166"/>
                  <a:gd name="T18" fmla="*/ 971 w 2444"/>
                  <a:gd name="T19" fmla="*/ 10 h 166"/>
                  <a:gd name="T20" fmla="*/ 1083 w 2444"/>
                  <a:gd name="T21" fmla="*/ 4 h 166"/>
                  <a:gd name="T22" fmla="*/ 1204 w 2444"/>
                  <a:gd name="T23" fmla="*/ 0 h 166"/>
                  <a:gd name="T24" fmla="*/ 1327 w 2444"/>
                  <a:gd name="T25" fmla="*/ 0 h 166"/>
                  <a:gd name="T26" fmla="*/ 1444 w 2444"/>
                  <a:gd name="T27" fmla="*/ 0 h 166"/>
                  <a:gd name="T28" fmla="*/ 1558 w 2444"/>
                  <a:gd name="T29" fmla="*/ 8 h 166"/>
                  <a:gd name="T30" fmla="*/ 1657 w 2444"/>
                  <a:gd name="T31" fmla="*/ 15 h 166"/>
                  <a:gd name="T32" fmla="*/ 1738 w 2444"/>
                  <a:gd name="T33" fmla="*/ 26 h 166"/>
                  <a:gd name="T34" fmla="*/ 1821 w 2444"/>
                  <a:gd name="T35" fmla="*/ 39 h 166"/>
                  <a:gd name="T36" fmla="*/ 1927 w 2444"/>
                  <a:gd name="T37" fmla="*/ 50 h 166"/>
                  <a:gd name="T38" fmla="*/ 2043 w 2444"/>
                  <a:gd name="T39" fmla="*/ 59 h 166"/>
                  <a:gd name="T40" fmla="*/ 2160 w 2444"/>
                  <a:gd name="T41" fmla="*/ 69 h 166"/>
                  <a:gd name="T42" fmla="*/ 2268 w 2444"/>
                  <a:gd name="T43" fmla="*/ 74 h 166"/>
                  <a:gd name="T44" fmla="*/ 2360 w 2444"/>
                  <a:gd name="T45" fmla="*/ 81 h 166"/>
                  <a:gd name="T46" fmla="*/ 2420 w 2444"/>
                  <a:gd name="T47" fmla="*/ 85 h 166"/>
                  <a:gd name="T48" fmla="*/ 2444 w 2444"/>
                  <a:gd name="T49" fmla="*/ 87 h 166"/>
                  <a:gd name="T50" fmla="*/ 943 w 2444"/>
                  <a:gd name="T51" fmla="*/ 166 h 166"/>
                  <a:gd name="T52" fmla="*/ 0 w 2444"/>
                  <a:gd name="T53" fmla="*/ 69 h 1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444"/>
                  <a:gd name="T82" fmla="*/ 0 h 166"/>
                  <a:gd name="T83" fmla="*/ 2444 w 2444"/>
                  <a:gd name="T84" fmla="*/ 166 h 16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444" h="166">
                    <a:moveTo>
                      <a:pt x="0" y="69"/>
                    </a:moveTo>
                    <a:lnTo>
                      <a:pt x="64" y="56"/>
                    </a:lnTo>
                    <a:lnTo>
                      <a:pt x="158" y="50"/>
                    </a:lnTo>
                    <a:lnTo>
                      <a:pt x="270" y="45"/>
                    </a:lnTo>
                    <a:lnTo>
                      <a:pt x="395" y="41"/>
                    </a:lnTo>
                    <a:lnTo>
                      <a:pt x="523" y="37"/>
                    </a:lnTo>
                    <a:lnTo>
                      <a:pt x="650" y="32"/>
                    </a:lnTo>
                    <a:lnTo>
                      <a:pt x="769" y="25"/>
                    </a:lnTo>
                    <a:lnTo>
                      <a:pt x="870" y="19"/>
                    </a:lnTo>
                    <a:lnTo>
                      <a:pt x="971" y="10"/>
                    </a:lnTo>
                    <a:lnTo>
                      <a:pt x="1083" y="4"/>
                    </a:lnTo>
                    <a:lnTo>
                      <a:pt x="1204" y="0"/>
                    </a:lnTo>
                    <a:lnTo>
                      <a:pt x="1327" y="0"/>
                    </a:lnTo>
                    <a:lnTo>
                      <a:pt x="1444" y="0"/>
                    </a:lnTo>
                    <a:lnTo>
                      <a:pt x="1558" y="8"/>
                    </a:lnTo>
                    <a:lnTo>
                      <a:pt x="1657" y="15"/>
                    </a:lnTo>
                    <a:lnTo>
                      <a:pt x="1738" y="26"/>
                    </a:lnTo>
                    <a:lnTo>
                      <a:pt x="1821" y="39"/>
                    </a:lnTo>
                    <a:lnTo>
                      <a:pt x="1927" y="50"/>
                    </a:lnTo>
                    <a:lnTo>
                      <a:pt x="2043" y="59"/>
                    </a:lnTo>
                    <a:lnTo>
                      <a:pt x="2160" y="69"/>
                    </a:lnTo>
                    <a:lnTo>
                      <a:pt x="2268" y="74"/>
                    </a:lnTo>
                    <a:lnTo>
                      <a:pt x="2360" y="81"/>
                    </a:lnTo>
                    <a:lnTo>
                      <a:pt x="2420" y="85"/>
                    </a:lnTo>
                    <a:lnTo>
                      <a:pt x="2444" y="87"/>
                    </a:lnTo>
                    <a:lnTo>
                      <a:pt x="943" y="166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136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366BD146-641B-6D4C-6946-433A45CF3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886"/>
                <a:ext cx="3719" cy="269"/>
              </a:xfrm>
              <a:custGeom>
                <a:avLst/>
                <a:gdLst>
                  <a:gd name="T0" fmla="*/ 0 w 3988"/>
                  <a:gd name="T1" fmla="*/ 15 h 269"/>
                  <a:gd name="T2" fmla="*/ 100 w 3988"/>
                  <a:gd name="T3" fmla="*/ 5 h 269"/>
                  <a:gd name="T4" fmla="*/ 226 w 3988"/>
                  <a:gd name="T5" fmla="*/ 7 h 269"/>
                  <a:gd name="T6" fmla="*/ 366 w 3988"/>
                  <a:gd name="T7" fmla="*/ 15 h 269"/>
                  <a:gd name="T8" fmla="*/ 512 w 3988"/>
                  <a:gd name="T9" fmla="*/ 29 h 269"/>
                  <a:gd name="T10" fmla="*/ 659 w 3988"/>
                  <a:gd name="T11" fmla="*/ 42 h 269"/>
                  <a:gd name="T12" fmla="*/ 797 w 3988"/>
                  <a:gd name="T13" fmla="*/ 55 h 269"/>
                  <a:gd name="T14" fmla="*/ 916 w 3988"/>
                  <a:gd name="T15" fmla="*/ 62 h 269"/>
                  <a:gd name="T16" fmla="*/ 1009 w 3988"/>
                  <a:gd name="T17" fmla="*/ 64 h 269"/>
                  <a:gd name="T18" fmla="*/ 1083 w 3988"/>
                  <a:gd name="T19" fmla="*/ 59 h 269"/>
                  <a:gd name="T20" fmla="*/ 1149 w 3988"/>
                  <a:gd name="T21" fmla="*/ 55 h 269"/>
                  <a:gd name="T22" fmla="*/ 1210 w 3988"/>
                  <a:gd name="T23" fmla="*/ 51 h 269"/>
                  <a:gd name="T24" fmla="*/ 1269 w 3988"/>
                  <a:gd name="T25" fmla="*/ 49 h 269"/>
                  <a:gd name="T26" fmla="*/ 1324 w 3988"/>
                  <a:gd name="T27" fmla="*/ 46 h 269"/>
                  <a:gd name="T28" fmla="*/ 1377 w 3988"/>
                  <a:gd name="T29" fmla="*/ 46 h 269"/>
                  <a:gd name="T30" fmla="*/ 1430 w 3988"/>
                  <a:gd name="T31" fmla="*/ 46 h 269"/>
                  <a:gd name="T32" fmla="*/ 1487 w 3988"/>
                  <a:gd name="T33" fmla="*/ 49 h 269"/>
                  <a:gd name="T34" fmla="*/ 1553 w 3988"/>
                  <a:gd name="T35" fmla="*/ 49 h 269"/>
                  <a:gd name="T36" fmla="*/ 1639 w 3988"/>
                  <a:gd name="T37" fmla="*/ 49 h 269"/>
                  <a:gd name="T38" fmla="*/ 1738 w 3988"/>
                  <a:gd name="T39" fmla="*/ 48 h 269"/>
                  <a:gd name="T40" fmla="*/ 1844 w 3988"/>
                  <a:gd name="T41" fmla="*/ 46 h 269"/>
                  <a:gd name="T42" fmla="*/ 1947 w 3988"/>
                  <a:gd name="T43" fmla="*/ 42 h 269"/>
                  <a:gd name="T44" fmla="*/ 2041 w 3988"/>
                  <a:gd name="T45" fmla="*/ 38 h 269"/>
                  <a:gd name="T46" fmla="*/ 2118 w 3988"/>
                  <a:gd name="T47" fmla="*/ 37 h 269"/>
                  <a:gd name="T48" fmla="*/ 2170 w 3988"/>
                  <a:gd name="T49" fmla="*/ 37 h 269"/>
                  <a:gd name="T50" fmla="*/ 2214 w 3988"/>
                  <a:gd name="T51" fmla="*/ 31 h 269"/>
                  <a:gd name="T52" fmla="*/ 2278 w 3988"/>
                  <a:gd name="T53" fmla="*/ 27 h 269"/>
                  <a:gd name="T54" fmla="*/ 2351 w 3988"/>
                  <a:gd name="T55" fmla="*/ 16 h 269"/>
                  <a:gd name="T56" fmla="*/ 2434 w 3988"/>
                  <a:gd name="T57" fmla="*/ 13 h 269"/>
                  <a:gd name="T58" fmla="*/ 2514 w 3988"/>
                  <a:gd name="T59" fmla="*/ 5 h 269"/>
                  <a:gd name="T60" fmla="*/ 2593 w 3988"/>
                  <a:gd name="T61" fmla="*/ 0 h 269"/>
                  <a:gd name="T62" fmla="*/ 2665 w 3988"/>
                  <a:gd name="T63" fmla="*/ 0 h 269"/>
                  <a:gd name="T64" fmla="*/ 2722 w 3988"/>
                  <a:gd name="T65" fmla="*/ 7 h 269"/>
                  <a:gd name="T66" fmla="*/ 2771 w 3988"/>
                  <a:gd name="T67" fmla="*/ 9 h 269"/>
                  <a:gd name="T68" fmla="*/ 2828 w 3988"/>
                  <a:gd name="T69" fmla="*/ 15 h 269"/>
                  <a:gd name="T70" fmla="*/ 2889 w 3988"/>
                  <a:gd name="T71" fmla="*/ 20 h 269"/>
                  <a:gd name="T72" fmla="*/ 2945 w 3988"/>
                  <a:gd name="T73" fmla="*/ 27 h 269"/>
                  <a:gd name="T74" fmla="*/ 2997 w 3988"/>
                  <a:gd name="T75" fmla="*/ 29 h 269"/>
                  <a:gd name="T76" fmla="*/ 3038 w 3988"/>
                  <a:gd name="T77" fmla="*/ 31 h 269"/>
                  <a:gd name="T78" fmla="*/ 3065 w 3988"/>
                  <a:gd name="T79" fmla="*/ 35 h 269"/>
                  <a:gd name="T80" fmla="*/ 3076 w 3988"/>
                  <a:gd name="T81" fmla="*/ 37 h 269"/>
                  <a:gd name="T82" fmla="*/ 3102 w 3988"/>
                  <a:gd name="T83" fmla="*/ 35 h 269"/>
                  <a:gd name="T84" fmla="*/ 3171 w 3988"/>
                  <a:gd name="T85" fmla="*/ 31 h 269"/>
                  <a:gd name="T86" fmla="*/ 3278 w 3988"/>
                  <a:gd name="T87" fmla="*/ 31 h 269"/>
                  <a:gd name="T88" fmla="*/ 3406 w 3988"/>
                  <a:gd name="T89" fmla="*/ 29 h 269"/>
                  <a:gd name="T90" fmla="*/ 3553 w 3988"/>
                  <a:gd name="T91" fmla="*/ 22 h 269"/>
                  <a:gd name="T92" fmla="*/ 3705 w 3988"/>
                  <a:gd name="T93" fmla="*/ 22 h 269"/>
                  <a:gd name="T94" fmla="*/ 3852 w 3988"/>
                  <a:gd name="T95" fmla="*/ 20 h 269"/>
                  <a:gd name="T96" fmla="*/ 3988 w 3988"/>
                  <a:gd name="T97" fmla="*/ 20 h 269"/>
                  <a:gd name="T98" fmla="*/ 3988 w 3988"/>
                  <a:gd name="T99" fmla="*/ 169 h 269"/>
                  <a:gd name="T100" fmla="*/ 3637 w 3988"/>
                  <a:gd name="T101" fmla="*/ 181 h 269"/>
                  <a:gd name="T102" fmla="*/ 3171 w 3988"/>
                  <a:gd name="T103" fmla="*/ 194 h 269"/>
                  <a:gd name="T104" fmla="*/ 2628 w 3988"/>
                  <a:gd name="T105" fmla="*/ 209 h 269"/>
                  <a:gd name="T106" fmla="*/ 2043 w 3988"/>
                  <a:gd name="T107" fmla="*/ 224 h 269"/>
                  <a:gd name="T108" fmla="*/ 1452 w 3988"/>
                  <a:gd name="T109" fmla="*/ 235 h 269"/>
                  <a:gd name="T110" fmla="*/ 890 w 3988"/>
                  <a:gd name="T111" fmla="*/ 247 h 269"/>
                  <a:gd name="T112" fmla="*/ 395 w 3988"/>
                  <a:gd name="T113" fmla="*/ 260 h 269"/>
                  <a:gd name="T114" fmla="*/ 0 w 3988"/>
                  <a:gd name="T115" fmla="*/ 269 h 269"/>
                  <a:gd name="T116" fmla="*/ 0 w 3988"/>
                  <a:gd name="T117" fmla="*/ 15 h 2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88"/>
                  <a:gd name="T178" fmla="*/ 0 h 269"/>
                  <a:gd name="T179" fmla="*/ 3988 w 3988"/>
                  <a:gd name="T180" fmla="*/ 269 h 2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88" h="269">
                    <a:moveTo>
                      <a:pt x="0" y="15"/>
                    </a:moveTo>
                    <a:lnTo>
                      <a:pt x="100" y="5"/>
                    </a:lnTo>
                    <a:lnTo>
                      <a:pt x="226" y="7"/>
                    </a:lnTo>
                    <a:lnTo>
                      <a:pt x="366" y="15"/>
                    </a:lnTo>
                    <a:lnTo>
                      <a:pt x="512" y="29"/>
                    </a:lnTo>
                    <a:lnTo>
                      <a:pt x="659" y="42"/>
                    </a:lnTo>
                    <a:lnTo>
                      <a:pt x="797" y="55"/>
                    </a:lnTo>
                    <a:lnTo>
                      <a:pt x="916" y="62"/>
                    </a:lnTo>
                    <a:lnTo>
                      <a:pt x="1009" y="64"/>
                    </a:lnTo>
                    <a:lnTo>
                      <a:pt x="1083" y="59"/>
                    </a:lnTo>
                    <a:lnTo>
                      <a:pt x="1149" y="55"/>
                    </a:lnTo>
                    <a:lnTo>
                      <a:pt x="1210" y="51"/>
                    </a:lnTo>
                    <a:lnTo>
                      <a:pt x="1269" y="49"/>
                    </a:lnTo>
                    <a:lnTo>
                      <a:pt x="1324" y="46"/>
                    </a:lnTo>
                    <a:lnTo>
                      <a:pt x="1377" y="46"/>
                    </a:lnTo>
                    <a:lnTo>
                      <a:pt x="1430" y="46"/>
                    </a:lnTo>
                    <a:lnTo>
                      <a:pt x="1487" y="49"/>
                    </a:lnTo>
                    <a:lnTo>
                      <a:pt x="1553" y="49"/>
                    </a:lnTo>
                    <a:lnTo>
                      <a:pt x="1639" y="49"/>
                    </a:lnTo>
                    <a:lnTo>
                      <a:pt x="1738" y="48"/>
                    </a:lnTo>
                    <a:lnTo>
                      <a:pt x="1844" y="46"/>
                    </a:lnTo>
                    <a:lnTo>
                      <a:pt x="1947" y="42"/>
                    </a:lnTo>
                    <a:lnTo>
                      <a:pt x="2041" y="38"/>
                    </a:lnTo>
                    <a:lnTo>
                      <a:pt x="2118" y="37"/>
                    </a:lnTo>
                    <a:lnTo>
                      <a:pt x="2170" y="37"/>
                    </a:lnTo>
                    <a:lnTo>
                      <a:pt x="2214" y="31"/>
                    </a:lnTo>
                    <a:lnTo>
                      <a:pt x="2278" y="27"/>
                    </a:lnTo>
                    <a:lnTo>
                      <a:pt x="2351" y="16"/>
                    </a:lnTo>
                    <a:lnTo>
                      <a:pt x="2434" y="13"/>
                    </a:lnTo>
                    <a:lnTo>
                      <a:pt x="2514" y="5"/>
                    </a:lnTo>
                    <a:lnTo>
                      <a:pt x="2593" y="0"/>
                    </a:lnTo>
                    <a:lnTo>
                      <a:pt x="2665" y="0"/>
                    </a:lnTo>
                    <a:lnTo>
                      <a:pt x="2722" y="7"/>
                    </a:lnTo>
                    <a:lnTo>
                      <a:pt x="2771" y="9"/>
                    </a:lnTo>
                    <a:lnTo>
                      <a:pt x="2828" y="15"/>
                    </a:lnTo>
                    <a:lnTo>
                      <a:pt x="2889" y="20"/>
                    </a:lnTo>
                    <a:lnTo>
                      <a:pt x="2945" y="27"/>
                    </a:lnTo>
                    <a:lnTo>
                      <a:pt x="2997" y="29"/>
                    </a:lnTo>
                    <a:lnTo>
                      <a:pt x="3038" y="31"/>
                    </a:lnTo>
                    <a:lnTo>
                      <a:pt x="3065" y="35"/>
                    </a:lnTo>
                    <a:lnTo>
                      <a:pt x="3076" y="37"/>
                    </a:lnTo>
                    <a:lnTo>
                      <a:pt x="3102" y="35"/>
                    </a:lnTo>
                    <a:lnTo>
                      <a:pt x="3171" y="31"/>
                    </a:lnTo>
                    <a:lnTo>
                      <a:pt x="3278" y="31"/>
                    </a:lnTo>
                    <a:lnTo>
                      <a:pt x="3406" y="29"/>
                    </a:lnTo>
                    <a:lnTo>
                      <a:pt x="3553" y="22"/>
                    </a:lnTo>
                    <a:lnTo>
                      <a:pt x="3705" y="22"/>
                    </a:lnTo>
                    <a:lnTo>
                      <a:pt x="3852" y="20"/>
                    </a:lnTo>
                    <a:lnTo>
                      <a:pt x="3988" y="20"/>
                    </a:lnTo>
                    <a:lnTo>
                      <a:pt x="3988" y="169"/>
                    </a:lnTo>
                    <a:lnTo>
                      <a:pt x="3637" y="181"/>
                    </a:lnTo>
                    <a:lnTo>
                      <a:pt x="3171" y="194"/>
                    </a:lnTo>
                    <a:lnTo>
                      <a:pt x="2628" y="209"/>
                    </a:lnTo>
                    <a:lnTo>
                      <a:pt x="2043" y="224"/>
                    </a:lnTo>
                    <a:lnTo>
                      <a:pt x="1452" y="235"/>
                    </a:lnTo>
                    <a:lnTo>
                      <a:pt x="890" y="247"/>
                    </a:lnTo>
                    <a:lnTo>
                      <a:pt x="395" y="260"/>
                    </a:lnTo>
                    <a:lnTo>
                      <a:pt x="0" y="26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36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DA5AFA44-6982-01EC-2DEA-C1C4A25C6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959"/>
                <a:ext cx="1545" cy="321"/>
              </a:xfrm>
              <a:custGeom>
                <a:avLst/>
                <a:gdLst>
                  <a:gd name="T0" fmla="*/ 33 w 1545"/>
                  <a:gd name="T1" fmla="*/ 283 h 321"/>
                  <a:gd name="T2" fmla="*/ 103 w 1545"/>
                  <a:gd name="T3" fmla="*/ 261 h 321"/>
                  <a:gd name="T4" fmla="*/ 187 w 1545"/>
                  <a:gd name="T5" fmla="*/ 246 h 321"/>
                  <a:gd name="T6" fmla="*/ 270 w 1545"/>
                  <a:gd name="T7" fmla="*/ 242 h 321"/>
                  <a:gd name="T8" fmla="*/ 339 w 1545"/>
                  <a:gd name="T9" fmla="*/ 246 h 321"/>
                  <a:gd name="T10" fmla="*/ 430 w 1545"/>
                  <a:gd name="T11" fmla="*/ 222 h 321"/>
                  <a:gd name="T12" fmla="*/ 534 w 1545"/>
                  <a:gd name="T13" fmla="*/ 182 h 321"/>
                  <a:gd name="T14" fmla="*/ 631 w 1545"/>
                  <a:gd name="T15" fmla="*/ 141 h 321"/>
                  <a:gd name="T16" fmla="*/ 708 w 1545"/>
                  <a:gd name="T17" fmla="*/ 112 h 321"/>
                  <a:gd name="T18" fmla="*/ 774 w 1545"/>
                  <a:gd name="T19" fmla="*/ 85 h 321"/>
                  <a:gd name="T20" fmla="*/ 840 w 1545"/>
                  <a:gd name="T21" fmla="*/ 64 h 321"/>
                  <a:gd name="T22" fmla="*/ 919 w 1545"/>
                  <a:gd name="T23" fmla="*/ 57 h 321"/>
                  <a:gd name="T24" fmla="*/ 1022 w 1545"/>
                  <a:gd name="T25" fmla="*/ 55 h 321"/>
                  <a:gd name="T26" fmla="*/ 1174 w 1545"/>
                  <a:gd name="T27" fmla="*/ 33 h 321"/>
                  <a:gd name="T28" fmla="*/ 1343 w 1545"/>
                  <a:gd name="T29" fmla="*/ 6 h 321"/>
                  <a:gd name="T30" fmla="*/ 1479 w 1545"/>
                  <a:gd name="T31" fmla="*/ 4 h 321"/>
                  <a:gd name="T32" fmla="*/ 1545 w 1545"/>
                  <a:gd name="T33" fmla="*/ 46 h 321"/>
                  <a:gd name="T34" fmla="*/ 1525 w 1545"/>
                  <a:gd name="T35" fmla="*/ 85 h 321"/>
                  <a:gd name="T36" fmla="*/ 1468 w 1545"/>
                  <a:gd name="T37" fmla="*/ 112 h 321"/>
                  <a:gd name="T38" fmla="*/ 1415 w 1545"/>
                  <a:gd name="T39" fmla="*/ 127 h 321"/>
                  <a:gd name="T40" fmla="*/ 1391 w 1545"/>
                  <a:gd name="T41" fmla="*/ 130 h 321"/>
                  <a:gd name="T42" fmla="*/ 1290 w 1545"/>
                  <a:gd name="T43" fmla="*/ 147 h 321"/>
                  <a:gd name="T44" fmla="*/ 1138 w 1545"/>
                  <a:gd name="T45" fmla="*/ 167 h 321"/>
                  <a:gd name="T46" fmla="*/ 987 w 1545"/>
                  <a:gd name="T47" fmla="*/ 187 h 321"/>
                  <a:gd name="T48" fmla="*/ 868 w 1545"/>
                  <a:gd name="T49" fmla="*/ 198 h 321"/>
                  <a:gd name="T50" fmla="*/ 705 w 1545"/>
                  <a:gd name="T51" fmla="*/ 235 h 321"/>
                  <a:gd name="T52" fmla="*/ 521 w 1545"/>
                  <a:gd name="T53" fmla="*/ 281 h 321"/>
                  <a:gd name="T54" fmla="*/ 359 w 1545"/>
                  <a:gd name="T55" fmla="*/ 314 h 321"/>
                  <a:gd name="T56" fmla="*/ 246 w 1545"/>
                  <a:gd name="T57" fmla="*/ 316 h 321"/>
                  <a:gd name="T58" fmla="*/ 134 w 1545"/>
                  <a:gd name="T59" fmla="*/ 319 h 321"/>
                  <a:gd name="T60" fmla="*/ 40 w 1545"/>
                  <a:gd name="T61" fmla="*/ 319 h 321"/>
                  <a:gd name="T62" fmla="*/ 0 w 1545"/>
                  <a:gd name="T63" fmla="*/ 310 h 3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45"/>
                  <a:gd name="T97" fmla="*/ 0 h 321"/>
                  <a:gd name="T98" fmla="*/ 1545 w 1545"/>
                  <a:gd name="T99" fmla="*/ 321 h 3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45" h="321">
                    <a:moveTo>
                      <a:pt x="9" y="299"/>
                    </a:moveTo>
                    <a:lnTo>
                      <a:pt x="33" y="283"/>
                    </a:lnTo>
                    <a:lnTo>
                      <a:pt x="66" y="272"/>
                    </a:lnTo>
                    <a:lnTo>
                      <a:pt x="103" y="261"/>
                    </a:lnTo>
                    <a:lnTo>
                      <a:pt x="145" y="255"/>
                    </a:lnTo>
                    <a:lnTo>
                      <a:pt x="187" y="246"/>
                    </a:lnTo>
                    <a:lnTo>
                      <a:pt x="231" y="244"/>
                    </a:lnTo>
                    <a:lnTo>
                      <a:pt x="270" y="242"/>
                    </a:lnTo>
                    <a:lnTo>
                      <a:pt x="304" y="250"/>
                    </a:lnTo>
                    <a:lnTo>
                      <a:pt x="339" y="246"/>
                    </a:lnTo>
                    <a:lnTo>
                      <a:pt x="383" y="237"/>
                    </a:lnTo>
                    <a:lnTo>
                      <a:pt x="430" y="222"/>
                    </a:lnTo>
                    <a:lnTo>
                      <a:pt x="483" y="204"/>
                    </a:lnTo>
                    <a:lnTo>
                      <a:pt x="534" y="182"/>
                    </a:lnTo>
                    <a:lnTo>
                      <a:pt x="584" y="160"/>
                    </a:lnTo>
                    <a:lnTo>
                      <a:pt x="631" y="141"/>
                    </a:lnTo>
                    <a:lnTo>
                      <a:pt x="674" y="127"/>
                    </a:lnTo>
                    <a:lnTo>
                      <a:pt x="708" y="112"/>
                    </a:lnTo>
                    <a:lnTo>
                      <a:pt x="743" y="97"/>
                    </a:lnTo>
                    <a:lnTo>
                      <a:pt x="774" y="85"/>
                    </a:lnTo>
                    <a:lnTo>
                      <a:pt x="807" y="75"/>
                    </a:lnTo>
                    <a:lnTo>
                      <a:pt x="840" y="64"/>
                    </a:lnTo>
                    <a:lnTo>
                      <a:pt x="877" y="61"/>
                    </a:lnTo>
                    <a:lnTo>
                      <a:pt x="919" y="57"/>
                    </a:lnTo>
                    <a:lnTo>
                      <a:pt x="965" y="59"/>
                    </a:lnTo>
                    <a:lnTo>
                      <a:pt x="1022" y="55"/>
                    </a:lnTo>
                    <a:lnTo>
                      <a:pt x="1094" y="46"/>
                    </a:lnTo>
                    <a:lnTo>
                      <a:pt x="1174" y="33"/>
                    </a:lnTo>
                    <a:lnTo>
                      <a:pt x="1260" y="19"/>
                    </a:lnTo>
                    <a:lnTo>
                      <a:pt x="1343" y="6"/>
                    </a:lnTo>
                    <a:lnTo>
                      <a:pt x="1417" y="0"/>
                    </a:lnTo>
                    <a:lnTo>
                      <a:pt x="1479" y="4"/>
                    </a:lnTo>
                    <a:lnTo>
                      <a:pt x="1525" y="22"/>
                    </a:lnTo>
                    <a:lnTo>
                      <a:pt x="1545" y="46"/>
                    </a:lnTo>
                    <a:lnTo>
                      <a:pt x="1543" y="68"/>
                    </a:lnTo>
                    <a:lnTo>
                      <a:pt x="1525" y="85"/>
                    </a:lnTo>
                    <a:lnTo>
                      <a:pt x="1499" y="103"/>
                    </a:lnTo>
                    <a:lnTo>
                      <a:pt x="1468" y="112"/>
                    </a:lnTo>
                    <a:lnTo>
                      <a:pt x="1437" y="121"/>
                    </a:lnTo>
                    <a:lnTo>
                      <a:pt x="1415" y="127"/>
                    </a:lnTo>
                    <a:lnTo>
                      <a:pt x="1408" y="130"/>
                    </a:lnTo>
                    <a:lnTo>
                      <a:pt x="1391" y="130"/>
                    </a:lnTo>
                    <a:lnTo>
                      <a:pt x="1350" y="138"/>
                    </a:lnTo>
                    <a:lnTo>
                      <a:pt x="1290" y="147"/>
                    </a:lnTo>
                    <a:lnTo>
                      <a:pt x="1218" y="158"/>
                    </a:lnTo>
                    <a:lnTo>
                      <a:pt x="1138" y="167"/>
                    </a:lnTo>
                    <a:lnTo>
                      <a:pt x="1061" y="180"/>
                    </a:lnTo>
                    <a:lnTo>
                      <a:pt x="987" y="187"/>
                    </a:lnTo>
                    <a:lnTo>
                      <a:pt x="930" y="193"/>
                    </a:lnTo>
                    <a:lnTo>
                      <a:pt x="868" y="198"/>
                    </a:lnTo>
                    <a:lnTo>
                      <a:pt x="795" y="215"/>
                    </a:lnTo>
                    <a:lnTo>
                      <a:pt x="705" y="235"/>
                    </a:lnTo>
                    <a:lnTo>
                      <a:pt x="615" y="261"/>
                    </a:lnTo>
                    <a:lnTo>
                      <a:pt x="521" y="281"/>
                    </a:lnTo>
                    <a:lnTo>
                      <a:pt x="435" y="301"/>
                    </a:lnTo>
                    <a:lnTo>
                      <a:pt x="359" y="314"/>
                    </a:lnTo>
                    <a:lnTo>
                      <a:pt x="299" y="319"/>
                    </a:lnTo>
                    <a:lnTo>
                      <a:pt x="246" y="316"/>
                    </a:lnTo>
                    <a:lnTo>
                      <a:pt x="191" y="316"/>
                    </a:lnTo>
                    <a:lnTo>
                      <a:pt x="134" y="319"/>
                    </a:lnTo>
                    <a:lnTo>
                      <a:pt x="84" y="321"/>
                    </a:lnTo>
                    <a:lnTo>
                      <a:pt x="40" y="319"/>
                    </a:lnTo>
                    <a:lnTo>
                      <a:pt x="11" y="319"/>
                    </a:lnTo>
                    <a:lnTo>
                      <a:pt x="0" y="310"/>
                    </a:lnTo>
                    <a:lnTo>
                      <a:pt x="9" y="299"/>
                    </a:lnTo>
                    <a:close/>
                  </a:path>
                </a:pathLst>
              </a:custGeom>
              <a:solidFill>
                <a:srgbClr val="136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id="{C198A4EE-1158-1CDA-6922-F9A190709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1964"/>
                <a:ext cx="974" cy="474"/>
              </a:xfrm>
              <a:custGeom>
                <a:avLst/>
                <a:gdLst>
                  <a:gd name="T0" fmla="*/ 197 w 1141"/>
                  <a:gd name="T1" fmla="*/ 340 h 474"/>
                  <a:gd name="T2" fmla="*/ 223 w 1141"/>
                  <a:gd name="T3" fmla="*/ 321 h 474"/>
                  <a:gd name="T4" fmla="*/ 235 w 1141"/>
                  <a:gd name="T5" fmla="*/ 312 h 474"/>
                  <a:gd name="T6" fmla="*/ 241 w 1141"/>
                  <a:gd name="T7" fmla="*/ 283 h 474"/>
                  <a:gd name="T8" fmla="*/ 245 w 1141"/>
                  <a:gd name="T9" fmla="*/ 254 h 474"/>
                  <a:gd name="T10" fmla="*/ 267 w 1141"/>
                  <a:gd name="T11" fmla="*/ 244 h 474"/>
                  <a:gd name="T12" fmla="*/ 300 w 1141"/>
                  <a:gd name="T13" fmla="*/ 235 h 474"/>
                  <a:gd name="T14" fmla="*/ 322 w 1141"/>
                  <a:gd name="T15" fmla="*/ 228 h 474"/>
                  <a:gd name="T16" fmla="*/ 342 w 1141"/>
                  <a:gd name="T17" fmla="*/ 232 h 474"/>
                  <a:gd name="T18" fmla="*/ 360 w 1141"/>
                  <a:gd name="T19" fmla="*/ 232 h 474"/>
                  <a:gd name="T20" fmla="*/ 369 w 1141"/>
                  <a:gd name="T21" fmla="*/ 226 h 474"/>
                  <a:gd name="T22" fmla="*/ 386 w 1141"/>
                  <a:gd name="T23" fmla="*/ 221 h 474"/>
                  <a:gd name="T24" fmla="*/ 402 w 1141"/>
                  <a:gd name="T25" fmla="*/ 200 h 474"/>
                  <a:gd name="T26" fmla="*/ 419 w 1141"/>
                  <a:gd name="T27" fmla="*/ 173 h 474"/>
                  <a:gd name="T28" fmla="*/ 454 w 1141"/>
                  <a:gd name="T29" fmla="*/ 162 h 474"/>
                  <a:gd name="T30" fmla="*/ 481 w 1141"/>
                  <a:gd name="T31" fmla="*/ 143 h 474"/>
                  <a:gd name="T32" fmla="*/ 507 w 1141"/>
                  <a:gd name="T33" fmla="*/ 158 h 474"/>
                  <a:gd name="T34" fmla="*/ 531 w 1141"/>
                  <a:gd name="T35" fmla="*/ 178 h 474"/>
                  <a:gd name="T36" fmla="*/ 569 w 1141"/>
                  <a:gd name="T37" fmla="*/ 189 h 474"/>
                  <a:gd name="T38" fmla="*/ 571 w 1141"/>
                  <a:gd name="T39" fmla="*/ 166 h 474"/>
                  <a:gd name="T40" fmla="*/ 584 w 1141"/>
                  <a:gd name="T41" fmla="*/ 147 h 474"/>
                  <a:gd name="T42" fmla="*/ 602 w 1141"/>
                  <a:gd name="T43" fmla="*/ 134 h 474"/>
                  <a:gd name="T44" fmla="*/ 632 w 1141"/>
                  <a:gd name="T45" fmla="*/ 132 h 474"/>
                  <a:gd name="T46" fmla="*/ 668 w 1141"/>
                  <a:gd name="T47" fmla="*/ 110 h 474"/>
                  <a:gd name="T48" fmla="*/ 699 w 1141"/>
                  <a:gd name="T49" fmla="*/ 116 h 474"/>
                  <a:gd name="T50" fmla="*/ 731 w 1141"/>
                  <a:gd name="T51" fmla="*/ 123 h 474"/>
                  <a:gd name="T52" fmla="*/ 778 w 1141"/>
                  <a:gd name="T53" fmla="*/ 114 h 474"/>
                  <a:gd name="T54" fmla="*/ 789 w 1141"/>
                  <a:gd name="T55" fmla="*/ 85 h 474"/>
                  <a:gd name="T56" fmla="*/ 789 w 1141"/>
                  <a:gd name="T57" fmla="*/ 48 h 474"/>
                  <a:gd name="T58" fmla="*/ 815 w 1141"/>
                  <a:gd name="T59" fmla="*/ 33 h 474"/>
                  <a:gd name="T60" fmla="*/ 841 w 1141"/>
                  <a:gd name="T61" fmla="*/ 37 h 474"/>
                  <a:gd name="T62" fmla="*/ 936 w 1141"/>
                  <a:gd name="T63" fmla="*/ 66 h 474"/>
                  <a:gd name="T64" fmla="*/ 945 w 1141"/>
                  <a:gd name="T65" fmla="*/ 52 h 474"/>
                  <a:gd name="T66" fmla="*/ 947 w 1141"/>
                  <a:gd name="T67" fmla="*/ 37 h 474"/>
                  <a:gd name="T68" fmla="*/ 958 w 1141"/>
                  <a:gd name="T69" fmla="*/ 31 h 474"/>
                  <a:gd name="T70" fmla="*/ 975 w 1141"/>
                  <a:gd name="T71" fmla="*/ 20 h 474"/>
                  <a:gd name="T72" fmla="*/ 991 w 1141"/>
                  <a:gd name="T73" fmla="*/ 8 h 474"/>
                  <a:gd name="T74" fmla="*/ 998 w 1141"/>
                  <a:gd name="T75" fmla="*/ 0 h 474"/>
                  <a:gd name="T76" fmla="*/ 1107 w 1141"/>
                  <a:gd name="T77" fmla="*/ 13 h 474"/>
                  <a:gd name="T78" fmla="*/ 1119 w 1141"/>
                  <a:gd name="T79" fmla="*/ 37 h 474"/>
                  <a:gd name="T80" fmla="*/ 1123 w 1141"/>
                  <a:gd name="T81" fmla="*/ 114 h 474"/>
                  <a:gd name="T82" fmla="*/ 1141 w 1141"/>
                  <a:gd name="T83" fmla="*/ 118 h 474"/>
                  <a:gd name="T84" fmla="*/ 1114 w 1141"/>
                  <a:gd name="T85" fmla="*/ 470 h 474"/>
                  <a:gd name="T86" fmla="*/ 1061 w 1141"/>
                  <a:gd name="T87" fmla="*/ 470 h 474"/>
                  <a:gd name="T88" fmla="*/ 1008 w 1141"/>
                  <a:gd name="T89" fmla="*/ 470 h 474"/>
                  <a:gd name="T90" fmla="*/ 953 w 1141"/>
                  <a:gd name="T91" fmla="*/ 470 h 474"/>
                  <a:gd name="T92" fmla="*/ 872 w 1141"/>
                  <a:gd name="T93" fmla="*/ 459 h 474"/>
                  <a:gd name="T94" fmla="*/ 756 w 1141"/>
                  <a:gd name="T95" fmla="*/ 461 h 474"/>
                  <a:gd name="T96" fmla="*/ 639 w 1141"/>
                  <a:gd name="T97" fmla="*/ 470 h 474"/>
                  <a:gd name="T98" fmla="*/ 527 w 1141"/>
                  <a:gd name="T99" fmla="*/ 472 h 474"/>
                  <a:gd name="T100" fmla="*/ 476 w 1141"/>
                  <a:gd name="T101" fmla="*/ 455 h 474"/>
                  <a:gd name="T102" fmla="*/ 369 w 1141"/>
                  <a:gd name="T103" fmla="*/ 459 h 474"/>
                  <a:gd name="T104" fmla="*/ 210 w 1141"/>
                  <a:gd name="T105" fmla="*/ 466 h 474"/>
                  <a:gd name="T106" fmla="*/ 63 w 1141"/>
                  <a:gd name="T107" fmla="*/ 455 h 474"/>
                  <a:gd name="T108" fmla="*/ 0 w 1141"/>
                  <a:gd name="T109" fmla="*/ 417 h 474"/>
                  <a:gd name="T110" fmla="*/ 31 w 1141"/>
                  <a:gd name="T111" fmla="*/ 398 h 474"/>
                  <a:gd name="T112" fmla="*/ 68 w 1141"/>
                  <a:gd name="T113" fmla="*/ 391 h 474"/>
                  <a:gd name="T114" fmla="*/ 108 w 1141"/>
                  <a:gd name="T115" fmla="*/ 387 h 474"/>
                  <a:gd name="T116" fmla="*/ 149 w 1141"/>
                  <a:gd name="T117" fmla="*/ 389 h 474"/>
                  <a:gd name="T118" fmla="*/ 154 w 1141"/>
                  <a:gd name="T119" fmla="*/ 375 h 474"/>
                  <a:gd name="T120" fmla="*/ 160 w 1141"/>
                  <a:gd name="T121" fmla="*/ 360 h 4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41"/>
                  <a:gd name="T184" fmla="*/ 0 h 474"/>
                  <a:gd name="T185" fmla="*/ 1141 w 1141"/>
                  <a:gd name="T186" fmla="*/ 474 h 4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41" h="474">
                    <a:moveTo>
                      <a:pt x="180" y="360"/>
                    </a:moveTo>
                    <a:lnTo>
                      <a:pt x="197" y="340"/>
                    </a:lnTo>
                    <a:lnTo>
                      <a:pt x="212" y="329"/>
                    </a:lnTo>
                    <a:lnTo>
                      <a:pt x="223" y="321"/>
                    </a:lnTo>
                    <a:lnTo>
                      <a:pt x="232" y="320"/>
                    </a:lnTo>
                    <a:lnTo>
                      <a:pt x="235" y="312"/>
                    </a:lnTo>
                    <a:lnTo>
                      <a:pt x="239" y="301"/>
                    </a:lnTo>
                    <a:lnTo>
                      <a:pt x="241" y="283"/>
                    </a:lnTo>
                    <a:lnTo>
                      <a:pt x="243" y="255"/>
                    </a:lnTo>
                    <a:lnTo>
                      <a:pt x="245" y="254"/>
                    </a:lnTo>
                    <a:lnTo>
                      <a:pt x="254" y="250"/>
                    </a:lnTo>
                    <a:lnTo>
                      <a:pt x="267" y="244"/>
                    </a:lnTo>
                    <a:lnTo>
                      <a:pt x="285" y="241"/>
                    </a:lnTo>
                    <a:lnTo>
                      <a:pt x="300" y="235"/>
                    </a:lnTo>
                    <a:lnTo>
                      <a:pt x="312" y="232"/>
                    </a:lnTo>
                    <a:lnTo>
                      <a:pt x="322" y="228"/>
                    </a:lnTo>
                    <a:lnTo>
                      <a:pt x="329" y="228"/>
                    </a:lnTo>
                    <a:lnTo>
                      <a:pt x="342" y="232"/>
                    </a:lnTo>
                    <a:lnTo>
                      <a:pt x="353" y="233"/>
                    </a:lnTo>
                    <a:lnTo>
                      <a:pt x="360" y="232"/>
                    </a:lnTo>
                    <a:lnTo>
                      <a:pt x="366" y="232"/>
                    </a:lnTo>
                    <a:lnTo>
                      <a:pt x="369" y="226"/>
                    </a:lnTo>
                    <a:lnTo>
                      <a:pt x="377" y="222"/>
                    </a:lnTo>
                    <a:lnTo>
                      <a:pt x="386" y="221"/>
                    </a:lnTo>
                    <a:lnTo>
                      <a:pt x="400" y="221"/>
                    </a:lnTo>
                    <a:lnTo>
                      <a:pt x="402" y="200"/>
                    </a:lnTo>
                    <a:lnTo>
                      <a:pt x="411" y="186"/>
                    </a:lnTo>
                    <a:lnTo>
                      <a:pt x="419" y="173"/>
                    </a:lnTo>
                    <a:lnTo>
                      <a:pt x="422" y="162"/>
                    </a:lnTo>
                    <a:lnTo>
                      <a:pt x="454" y="162"/>
                    </a:lnTo>
                    <a:lnTo>
                      <a:pt x="468" y="149"/>
                    </a:lnTo>
                    <a:lnTo>
                      <a:pt x="481" y="143"/>
                    </a:lnTo>
                    <a:lnTo>
                      <a:pt x="494" y="149"/>
                    </a:lnTo>
                    <a:lnTo>
                      <a:pt x="507" y="158"/>
                    </a:lnTo>
                    <a:lnTo>
                      <a:pt x="516" y="167"/>
                    </a:lnTo>
                    <a:lnTo>
                      <a:pt x="531" y="178"/>
                    </a:lnTo>
                    <a:lnTo>
                      <a:pt x="545" y="186"/>
                    </a:lnTo>
                    <a:lnTo>
                      <a:pt x="569" y="189"/>
                    </a:lnTo>
                    <a:lnTo>
                      <a:pt x="569" y="175"/>
                    </a:lnTo>
                    <a:lnTo>
                      <a:pt x="571" y="166"/>
                    </a:lnTo>
                    <a:lnTo>
                      <a:pt x="577" y="154"/>
                    </a:lnTo>
                    <a:lnTo>
                      <a:pt x="584" y="147"/>
                    </a:lnTo>
                    <a:lnTo>
                      <a:pt x="591" y="138"/>
                    </a:lnTo>
                    <a:lnTo>
                      <a:pt x="602" y="134"/>
                    </a:lnTo>
                    <a:lnTo>
                      <a:pt x="615" y="132"/>
                    </a:lnTo>
                    <a:lnTo>
                      <a:pt x="632" y="132"/>
                    </a:lnTo>
                    <a:lnTo>
                      <a:pt x="650" y="116"/>
                    </a:lnTo>
                    <a:lnTo>
                      <a:pt x="668" y="110"/>
                    </a:lnTo>
                    <a:lnTo>
                      <a:pt x="681" y="110"/>
                    </a:lnTo>
                    <a:lnTo>
                      <a:pt x="699" y="116"/>
                    </a:lnTo>
                    <a:lnTo>
                      <a:pt x="712" y="119"/>
                    </a:lnTo>
                    <a:lnTo>
                      <a:pt x="731" y="123"/>
                    </a:lnTo>
                    <a:lnTo>
                      <a:pt x="751" y="121"/>
                    </a:lnTo>
                    <a:lnTo>
                      <a:pt x="778" y="114"/>
                    </a:lnTo>
                    <a:lnTo>
                      <a:pt x="767" y="94"/>
                    </a:lnTo>
                    <a:lnTo>
                      <a:pt x="789" y="85"/>
                    </a:lnTo>
                    <a:lnTo>
                      <a:pt x="778" y="57"/>
                    </a:lnTo>
                    <a:lnTo>
                      <a:pt x="789" y="48"/>
                    </a:lnTo>
                    <a:lnTo>
                      <a:pt x="802" y="41"/>
                    </a:lnTo>
                    <a:lnTo>
                      <a:pt x="815" y="33"/>
                    </a:lnTo>
                    <a:lnTo>
                      <a:pt x="820" y="28"/>
                    </a:lnTo>
                    <a:lnTo>
                      <a:pt x="841" y="37"/>
                    </a:lnTo>
                    <a:lnTo>
                      <a:pt x="841" y="57"/>
                    </a:lnTo>
                    <a:lnTo>
                      <a:pt x="936" y="66"/>
                    </a:lnTo>
                    <a:lnTo>
                      <a:pt x="942" y="57"/>
                    </a:lnTo>
                    <a:lnTo>
                      <a:pt x="945" y="52"/>
                    </a:lnTo>
                    <a:lnTo>
                      <a:pt x="945" y="44"/>
                    </a:lnTo>
                    <a:lnTo>
                      <a:pt x="947" y="37"/>
                    </a:lnTo>
                    <a:lnTo>
                      <a:pt x="949" y="35"/>
                    </a:lnTo>
                    <a:lnTo>
                      <a:pt x="958" y="31"/>
                    </a:lnTo>
                    <a:lnTo>
                      <a:pt x="965" y="26"/>
                    </a:lnTo>
                    <a:lnTo>
                      <a:pt x="975" y="20"/>
                    </a:lnTo>
                    <a:lnTo>
                      <a:pt x="982" y="13"/>
                    </a:lnTo>
                    <a:lnTo>
                      <a:pt x="991" y="8"/>
                    </a:lnTo>
                    <a:lnTo>
                      <a:pt x="997" y="2"/>
                    </a:lnTo>
                    <a:lnTo>
                      <a:pt x="998" y="0"/>
                    </a:lnTo>
                    <a:lnTo>
                      <a:pt x="1103" y="0"/>
                    </a:lnTo>
                    <a:lnTo>
                      <a:pt x="1107" y="13"/>
                    </a:lnTo>
                    <a:lnTo>
                      <a:pt x="1114" y="26"/>
                    </a:lnTo>
                    <a:lnTo>
                      <a:pt x="1119" y="37"/>
                    </a:lnTo>
                    <a:lnTo>
                      <a:pt x="1123" y="46"/>
                    </a:lnTo>
                    <a:lnTo>
                      <a:pt x="1123" y="114"/>
                    </a:lnTo>
                    <a:lnTo>
                      <a:pt x="1132" y="114"/>
                    </a:lnTo>
                    <a:lnTo>
                      <a:pt x="1141" y="118"/>
                    </a:lnTo>
                    <a:lnTo>
                      <a:pt x="1141" y="470"/>
                    </a:lnTo>
                    <a:lnTo>
                      <a:pt x="1114" y="470"/>
                    </a:lnTo>
                    <a:lnTo>
                      <a:pt x="1086" y="470"/>
                    </a:lnTo>
                    <a:lnTo>
                      <a:pt x="1061" y="470"/>
                    </a:lnTo>
                    <a:lnTo>
                      <a:pt x="1035" y="470"/>
                    </a:lnTo>
                    <a:lnTo>
                      <a:pt x="1008" y="470"/>
                    </a:lnTo>
                    <a:lnTo>
                      <a:pt x="980" y="470"/>
                    </a:lnTo>
                    <a:lnTo>
                      <a:pt x="953" y="470"/>
                    </a:lnTo>
                    <a:lnTo>
                      <a:pt x="925" y="466"/>
                    </a:lnTo>
                    <a:lnTo>
                      <a:pt x="872" y="459"/>
                    </a:lnTo>
                    <a:lnTo>
                      <a:pt x="815" y="459"/>
                    </a:lnTo>
                    <a:lnTo>
                      <a:pt x="756" y="461"/>
                    </a:lnTo>
                    <a:lnTo>
                      <a:pt x="699" y="466"/>
                    </a:lnTo>
                    <a:lnTo>
                      <a:pt x="639" y="470"/>
                    </a:lnTo>
                    <a:lnTo>
                      <a:pt x="584" y="474"/>
                    </a:lnTo>
                    <a:lnTo>
                      <a:pt x="527" y="472"/>
                    </a:lnTo>
                    <a:lnTo>
                      <a:pt x="476" y="466"/>
                    </a:lnTo>
                    <a:lnTo>
                      <a:pt x="476" y="455"/>
                    </a:lnTo>
                    <a:lnTo>
                      <a:pt x="433" y="455"/>
                    </a:lnTo>
                    <a:lnTo>
                      <a:pt x="369" y="459"/>
                    </a:lnTo>
                    <a:lnTo>
                      <a:pt x="292" y="463"/>
                    </a:lnTo>
                    <a:lnTo>
                      <a:pt x="210" y="466"/>
                    </a:lnTo>
                    <a:lnTo>
                      <a:pt x="130" y="463"/>
                    </a:lnTo>
                    <a:lnTo>
                      <a:pt x="63" y="455"/>
                    </a:lnTo>
                    <a:lnTo>
                      <a:pt x="15" y="439"/>
                    </a:lnTo>
                    <a:lnTo>
                      <a:pt x="0" y="417"/>
                    </a:lnTo>
                    <a:lnTo>
                      <a:pt x="15" y="404"/>
                    </a:lnTo>
                    <a:lnTo>
                      <a:pt x="31" y="398"/>
                    </a:lnTo>
                    <a:lnTo>
                      <a:pt x="48" y="391"/>
                    </a:lnTo>
                    <a:lnTo>
                      <a:pt x="68" y="391"/>
                    </a:lnTo>
                    <a:lnTo>
                      <a:pt x="88" y="387"/>
                    </a:lnTo>
                    <a:lnTo>
                      <a:pt x="108" y="387"/>
                    </a:lnTo>
                    <a:lnTo>
                      <a:pt x="129" y="387"/>
                    </a:lnTo>
                    <a:lnTo>
                      <a:pt x="149" y="389"/>
                    </a:lnTo>
                    <a:lnTo>
                      <a:pt x="149" y="382"/>
                    </a:lnTo>
                    <a:lnTo>
                      <a:pt x="154" y="375"/>
                    </a:lnTo>
                    <a:lnTo>
                      <a:pt x="156" y="365"/>
                    </a:lnTo>
                    <a:lnTo>
                      <a:pt x="160" y="360"/>
                    </a:lnTo>
                    <a:lnTo>
                      <a:pt x="180" y="360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4">
                <a:extLst>
                  <a:ext uri="{FF2B5EF4-FFF2-40B4-BE49-F238E27FC236}">
                    <a16:creationId xmlns:a16="http://schemas.microsoft.com/office/drawing/2014/main" id="{DFD34A06-087E-0CA8-39ED-E6D1B2360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379"/>
                <a:ext cx="696" cy="241"/>
              </a:xfrm>
              <a:custGeom>
                <a:avLst/>
                <a:gdLst>
                  <a:gd name="T0" fmla="*/ 9 w 696"/>
                  <a:gd name="T1" fmla="*/ 35 h 241"/>
                  <a:gd name="T2" fmla="*/ 26 w 696"/>
                  <a:gd name="T3" fmla="*/ 28 h 241"/>
                  <a:gd name="T4" fmla="*/ 39 w 696"/>
                  <a:gd name="T5" fmla="*/ 35 h 241"/>
                  <a:gd name="T6" fmla="*/ 70 w 696"/>
                  <a:gd name="T7" fmla="*/ 9 h 241"/>
                  <a:gd name="T8" fmla="*/ 87 w 696"/>
                  <a:gd name="T9" fmla="*/ 39 h 241"/>
                  <a:gd name="T10" fmla="*/ 107 w 696"/>
                  <a:gd name="T11" fmla="*/ 68 h 241"/>
                  <a:gd name="T12" fmla="*/ 127 w 696"/>
                  <a:gd name="T13" fmla="*/ 62 h 241"/>
                  <a:gd name="T14" fmla="*/ 144 w 696"/>
                  <a:gd name="T15" fmla="*/ 24 h 241"/>
                  <a:gd name="T16" fmla="*/ 188 w 696"/>
                  <a:gd name="T17" fmla="*/ 4 h 241"/>
                  <a:gd name="T18" fmla="*/ 210 w 696"/>
                  <a:gd name="T19" fmla="*/ 37 h 241"/>
                  <a:gd name="T20" fmla="*/ 263 w 696"/>
                  <a:gd name="T21" fmla="*/ 48 h 241"/>
                  <a:gd name="T22" fmla="*/ 340 w 696"/>
                  <a:gd name="T23" fmla="*/ 97 h 241"/>
                  <a:gd name="T24" fmla="*/ 366 w 696"/>
                  <a:gd name="T25" fmla="*/ 94 h 241"/>
                  <a:gd name="T26" fmla="*/ 399 w 696"/>
                  <a:gd name="T27" fmla="*/ 77 h 241"/>
                  <a:gd name="T28" fmla="*/ 437 w 696"/>
                  <a:gd name="T29" fmla="*/ 66 h 241"/>
                  <a:gd name="T30" fmla="*/ 481 w 696"/>
                  <a:gd name="T31" fmla="*/ 83 h 241"/>
                  <a:gd name="T32" fmla="*/ 536 w 696"/>
                  <a:gd name="T33" fmla="*/ 140 h 241"/>
                  <a:gd name="T34" fmla="*/ 555 w 696"/>
                  <a:gd name="T35" fmla="*/ 94 h 241"/>
                  <a:gd name="T36" fmla="*/ 567 w 696"/>
                  <a:gd name="T37" fmla="*/ 110 h 241"/>
                  <a:gd name="T38" fmla="*/ 578 w 696"/>
                  <a:gd name="T39" fmla="*/ 151 h 241"/>
                  <a:gd name="T40" fmla="*/ 593 w 696"/>
                  <a:gd name="T41" fmla="*/ 178 h 241"/>
                  <a:gd name="T42" fmla="*/ 610 w 696"/>
                  <a:gd name="T43" fmla="*/ 149 h 241"/>
                  <a:gd name="T44" fmla="*/ 667 w 696"/>
                  <a:gd name="T45" fmla="*/ 154 h 241"/>
                  <a:gd name="T46" fmla="*/ 687 w 696"/>
                  <a:gd name="T47" fmla="*/ 202 h 241"/>
                  <a:gd name="T48" fmla="*/ 655 w 696"/>
                  <a:gd name="T49" fmla="*/ 191 h 241"/>
                  <a:gd name="T50" fmla="*/ 628 w 696"/>
                  <a:gd name="T51" fmla="*/ 228 h 241"/>
                  <a:gd name="T52" fmla="*/ 551 w 696"/>
                  <a:gd name="T53" fmla="*/ 208 h 241"/>
                  <a:gd name="T54" fmla="*/ 490 w 696"/>
                  <a:gd name="T55" fmla="*/ 230 h 241"/>
                  <a:gd name="T56" fmla="*/ 463 w 696"/>
                  <a:gd name="T57" fmla="*/ 217 h 241"/>
                  <a:gd name="T58" fmla="*/ 430 w 696"/>
                  <a:gd name="T59" fmla="*/ 237 h 241"/>
                  <a:gd name="T60" fmla="*/ 397 w 696"/>
                  <a:gd name="T61" fmla="*/ 230 h 241"/>
                  <a:gd name="T62" fmla="*/ 377 w 696"/>
                  <a:gd name="T63" fmla="*/ 197 h 241"/>
                  <a:gd name="T64" fmla="*/ 364 w 696"/>
                  <a:gd name="T65" fmla="*/ 187 h 241"/>
                  <a:gd name="T66" fmla="*/ 347 w 696"/>
                  <a:gd name="T67" fmla="*/ 178 h 241"/>
                  <a:gd name="T68" fmla="*/ 340 w 696"/>
                  <a:gd name="T69" fmla="*/ 189 h 241"/>
                  <a:gd name="T70" fmla="*/ 318 w 696"/>
                  <a:gd name="T71" fmla="*/ 197 h 241"/>
                  <a:gd name="T72" fmla="*/ 276 w 696"/>
                  <a:gd name="T73" fmla="*/ 193 h 241"/>
                  <a:gd name="T74" fmla="*/ 256 w 696"/>
                  <a:gd name="T75" fmla="*/ 230 h 241"/>
                  <a:gd name="T76" fmla="*/ 226 w 696"/>
                  <a:gd name="T77" fmla="*/ 208 h 241"/>
                  <a:gd name="T78" fmla="*/ 221 w 696"/>
                  <a:gd name="T79" fmla="*/ 173 h 241"/>
                  <a:gd name="T80" fmla="*/ 206 w 696"/>
                  <a:gd name="T81" fmla="*/ 154 h 241"/>
                  <a:gd name="T82" fmla="*/ 175 w 696"/>
                  <a:gd name="T83" fmla="*/ 158 h 241"/>
                  <a:gd name="T84" fmla="*/ 149 w 696"/>
                  <a:gd name="T85" fmla="*/ 156 h 241"/>
                  <a:gd name="T86" fmla="*/ 135 w 696"/>
                  <a:gd name="T87" fmla="*/ 167 h 241"/>
                  <a:gd name="T88" fmla="*/ 70 w 696"/>
                  <a:gd name="T89" fmla="*/ 191 h 241"/>
                  <a:gd name="T90" fmla="*/ 59 w 696"/>
                  <a:gd name="T91" fmla="*/ 176 h 241"/>
                  <a:gd name="T92" fmla="*/ 41 w 696"/>
                  <a:gd name="T93" fmla="*/ 167 h 241"/>
                  <a:gd name="T94" fmla="*/ 13 w 696"/>
                  <a:gd name="T95" fmla="*/ 180 h 2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96"/>
                  <a:gd name="T145" fmla="*/ 0 h 241"/>
                  <a:gd name="T146" fmla="*/ 696 w 696"/>
                  <a:gd name="T147" fmla="*/ 241 h 2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96" h="241">
                    <a:moveTo>
                      <a:pt x="0" y="48"/>
                    </a:moveTo>
                    <a:lnTo>
                      <a:pt x="0" y="48"/>
                    </a:lnTo>
                    <a:lnTo>
                      <a:pt x="9" y="35"/>
                    </a:lnTo>
                    <a:lnTo>
                      <a:pt x="17" y="29"/>
                    </a:lnTo>
                    <a:lnTo>
                      <a:pt x="20" y="26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31"/>
                    </a:lnTo>
                    <a:lnTo>
                      <a:pt x="39" y="35"/>
                    </a:lnTo>
                    <a:lnTo>
                      <a:pt x="48" y="37"/>
                    </a:lnTo>
                    <a:lnTo>
                      <a:pt x="59" y="9"/>
                    </a:lnTo>
                    <a:lnTo>
                      <a:pt x="70" y="9"/>
                    </a:lnTo>
                    <a:lnTo>
                      <a:pt x="76" y="17"/>
                    </a:lnTo>
                    <a:lnTo>
                      <a:pt x="81" y="28"/>
                    </a:lnTo>
                    <a:lnTo>
                      <a:pt x="87" y="39"/>
                    </a:lnTo>
                    <a:lnTo>
                      <a:pt x="94" y="50"/>
                    </a:lnTo>
                    <a:lnTo>
                      <a:pt x="100" y="57"/>
                    </a:lnTo>
                    <a:lnTo>
                      <a:pt x="107" y="68"/>
                    </a:lnTo>
                    <a:lnTo>
                      <a:pt x="114" y="72"/>
                    </a:lnTo>
                    <a:lnTo>
                      <a:pt x="124" y="75"/>
                    </a:lnTo>
                    <a:lnTo>
                      <a:pt x="127" y="62"/>
                    </a:lnTo>
                    <a:lnTo>
                      <a:pt x="135" y="48"/>
                    </a:lnTo>
                    <a:lnTo>
                      <a:pt x="140" y="33"/>
                    </a:lnTo>
                    <a:lnTo>
                      <a:pt x="144" y="24"/>
                    </a:lnTo>
                    <a:lnTo>
                      <a:pt x="169" y="24"/>
                    </a:lnTo>
                    <a:lnTo>
                      <a:pt x="180" y="0"/>
                    </a:lnTo>
                    <a:lnTo>
                      <a:pt x="188" y="4"/>
                    </a:lnTo>
                    <a:lnTo>
                      <a:pt x="199" y="13"/>
                    </a:lnTo>
                    <a:lnTo>
                      <a:pt x="206" y="24"/>
                    </a:lnTo>
                    <a:lnTo>
                      <a:pt x="210" y="37"/>
                    </a:lnTo>
                    <a:lnTo>
                      <a:pt x="219" y="24"/>
                    </a:lnTo>
                    <a:lnTo>
                      <a:pt x="219" y="48"/>
                    </a:lnTo>
                    <a:lnTo>
                      <a:pt x="263" y="48"/>
                    </a:lnTo>
                    <a:lnTo>
                      <a:pt x="322" y="37"/>
                    </a:lnTo>
                    <a:lnTo>
                      <a:pt x="331" y="101"/>
                    </a:lnTo>
                    <a:lnTo>
                      <a:pt x="340" y="97"/>
                    </a:lnTo>
                    <a:lnTo>
                      <a:pt x="347" y="95"/>
                    </a:lnTo>
                    <a:lnTo>
                      <a:pt x="358" y="94"/>
                    </a:lnTo>
                    <a:lnTo>
                      <a:pt x="366" y="94"/>
                    </a:lnTo>
                    <a:lnTo>
                      <a:pt x="380" y="94"/>
                    </a:lnTo>
                    <a:lnTo>
                      <a:pt x="397" y="101"/>
                    </a:lnTo>
                    <a:lnTo>
                      <a:pt x="399" y="77"/>
                    </a:lnTo>
                    <a:lnTo>
                      <a:pt x="408" y="66"/>
                    </a:lnTo>
                    <a:lnTo>
                      <a:pt x="419" y="62"/>
                    </a:lnTo>
                    <a:lnTo>
                      <a:pt x="437" y="66"/>
                    </a:lnTo>
                    <a:lnTo>
                      <a:pt x="450" y="70"/>
                    </a:lnTo>
                    <a:lnTo>
                      <a:pt x="467" y="77"/>
                    </a:lnTo>
                    <a:lnTo>
                      <a:pt x="481" y="83"/>
                    </a:lnTo>
                    <a:lnTo>
                      <a:pt x="490" y="86"/>
                    </a:lnTo>
                    <a:lnTo>
                      <a:pt x="490" y="140"/>
                    </a:lnTo>
                    <a:lnTo>
                      <a:pt x="536" y="140"/>
                    </a:lnTo>
                    <a:lnTo>
                      <a:pt x="540" y="123"/>
                    </a:lnTo>
                    <a:lnTo>
                      <a:pt x="545" y="106"/>
                    </a:lnTo>
                    <a:lnTo>
                      <a:pt x="555" y="94"/>
                    </a:lnTo>
                    <a:lnTo>
                      <a:pt x="564" y="86"/>
                    </a:lnTo>
                    <a:lnTo>
                      <a:pt x="564" y="95"/>
                    </a:lnTo>
                    <a:lnTo>
                      <a:pt x="567" y="110"/>
                    </a:lnTo>
                    <a:lnTo>
                      <a:pt x="571" y="123"/>
                    </a:lnTo>
                    <a:lnTo>
                      <a:pt x="575" y="140"/>
                    </a:lnTo>
                    <a:lnTo>
                      <a:pt x="578" y="151"/>
                    </a:lnTo>
                    <a:lnTo>
                      <a:pt x="584" y="162"/>
                    </a:lnTo>
                    <a:lnTo>
                      <a:pt x="588" y="171"/>
                    </a:lnTo>
                    <a:lnTo>
                      <a:pt x="593" y="178"/>
                    </a:lnTo>
                    <a:lnTo>
                      <a:pt x="599" y="169"/>
                    </a:lnTo>
                    <a:lnTo>
                      <a:pt x="604" y="160"/>
                    </a:lnTo>
                    <a:lnTo>
                      <a:pt x="610" y="149"/>
                    </a:lnTo>
                    <a:lnTo>
                      <a:pt x="611" y="140"/>
                    </a:lnTo>
                    <a:lnTo>
                      <a:pt x="667" y="140"/>
                    </a:lnTo>
                    <a:lnTo>
                      <a:pt x="667" y="154"/>
                    </a:lnTo>
                    <a:lnTo>
                      <a:pt x="696" y="167"/>
                    </a:lnTo>
                    <a:lnTo>
                      <a:pt x="692" y="184"/>
                    </a:lnTo>
                    <a:lnTo>
                      <a:pt x="687" y="202"/>
                    </a:lnTo>
                    <a:lnTo>
                      <a:pt x="678" y="198"/>
                    </a:lnTo>
                    <a:lnTo>
                      <a:pt x="667" y="197"/>
                    </a:lnTo>
                    <a:lnTo>
                      <a:pt x="655" y="191"/>
                    </a:lnTo>
                    <a:lnTo>
                      <a:pt x="648" y="191"/>
                    </a:lnTo>
                    <a:lnTo>
                      <a:pt x="641" y="219"/>
                    </a:lnTo>
                    <a:lnTo>
                      <a:pt x="628" y="228"/>
                    </a:lnTo>
                    <a:lnTo>
                      <a:pt x="602" y="226"/>
                    </a:lnTo>
                    <a:lnTo>
                      <a:pt x="578" y="219"/>
                    </a:lnTo>
                    <a:lnTo>
                      <a:pt x="551" y="208"/>
                    </a:lnTo>
                    <a:lnTo>
                      <a:pt x="525" y="202"/>
                    </a:lnTo>
                    <a:lnTo>
                      <a:pt x="505" y="208"/>
                    </a:lnTo>
                    <a:lnTo>
                      <a:pt x="490" y="230"/>
                    </a:lnTo>
                    <a:lnTo>
                      <a:pt x="481" y="226"/>
                    </a:lnTo>
                    <a:lnTo>
                      <a:pt x="474" y="222"/>
                    </a:lnTo>
                    <a:lnTo>
                      <a:pt x="463" y="217"/>
                    </a:lnTo>
                    <a:lnTo>
                      <a:pt x="450" y="217"/>
                    </a:lnTo>
                    <a:lnTo>
                      <a:pt x="443" y="241"/>
                    </a:lnTo>
                    <a:lnTo>
                      <a:pt x="430" y="237"/>
                    </a:lnTo>
                    <a:lnTo>
                      <a:pt x="419" y="235"/>
                    </a:lnTo>
                    <a:lnTo>
                      <a:pt x="408" y="230"/>
                    </a:lnTo>
                    <a:lnTo>
                      <a:pt x="397" y="230"/>
                    </a:lnTo>
                    <a:lnTo>
                      <a:pt x="397" y="191"/>
                    </a:lnTo>
                    <a:lnTo>
                      <a:pt x="384" y="197"/>
                    </a:lnTo>
                    <a:lnTo>
                      <a:pt x="377" y="197"/>
                    </a:lnTo>
                    <a:lnTo>
                      <a:pt x="371" y="195"/>
                    </a:lnTo>
                    <a:lnTo>
                      <a:pt x="368" y="193"/>
                    </a:lnTo>
                    <a:lnTo>
                      <a:pt x="364" y="187"/>
                    </a:lnTo>
                    <a:lnTo>
                      <a:pt x="360" y="182"/>
                    </a:lnTo>
                    <a:lnTo>
                      <a:pt x="355" y="178"/>
                    </a:lnTo>
                    <a:lnTo>
                      <a:pt x="347" y="178"/>
                    </a:lnTo>
                    <a:lnTo>
                      <a:pt x="347" y="187"/>
                    </a:lnTo>
                    <a:lnTo>
                      <a:pt x="346" y="189"/>
                    </a:lnTo>
                    <a:lnTo>
                      <a:pt x="340" y="189"/>
                    </a:lnTo>
                    <a:lnTo>
                      <a:pt x="340" y="202"/>
                    </a:lnTo>
                    <a:lnTo>
                      <a:pt x="329" y="200"/>
                    </a:lnTo>
                    <a:lnTo>
                      <a:pt x="318" y="197"/>
                    </a:lnTo>
                    <a:lnTo>
                      <a:pt x="303" y="193"/>
                    </a:lnTo>
                    <a:lnTo>
                      <a:pt x="291" y="193"/>
                    </a:lnTo>
                    <a:lnTo>
                      <a:pt x="276" y="193"/>
                    </a:lnTo>
                    <a:lnTo>
                      <a:pt x="265" y="198"/>
                    </a:lnTo>
                    <a:lnTo>
                      <a:pt x="257" y="211"/>
                    </a:lnTo>
                    <a:lnTo>
                      <a:pt x="256" y="230"/>
                    </a:lnTo>
                    <a:lnTo>
                      <a:pt x="243" y="226"/>
                    </a:lnTo>
                    <a:lnTo>
                      <a:pt x="234" y="219"/>
                    </a:lnTo>
                    <a:lnTo>
                      <a:pt x="226" y="208"/>
                    </a:lnTo>
                    <a:lnTo>
                      <a:pt x="226" y="197"/>
                    </a:lnTo>
                    <a:lnTo>
                      <a:pt x="223" y="184"/>
                    </a:lnTo>
                    <a:lnTo>
                      <a:pt x="221" y="173"/>
                    </a:lnTo>
                    <a:lnTo>
                      <a:pt x="219" y="162"/>
                    </a:lnTo>
                    <a:lnTo>
                      <a:pt x="219" y="154"/>
                    </a:lnTo>
                    <a:lnTo>
                      <a:pt x="206" y="154"/>
                    </a:lnTo>
                    <a:lnTo>
                      <a:pt x="195" y="154"/>
                    </a:lnTo>
                    <a:lnTo>
                      <a:pt x="184" y="156"/>
                    </a:lnTo>
                    <a:lnTo>
                      <a:pt x="175" y="158"/>
                    </a:lnTo>
                    <a:lnTo>
                      <a:pt x="168" y="158"/>
                    </a:lnTo>
                    <a:lnTo>
                      <a:pt x="158" y="158"/>
                    </a:lnTo>
                    <a:lnTo>
                      <a:pt x="149" y="156"/>
                    </a:lnTo>
                    <a:lnTo>
                      <a:pt x="144" y="154"/>
                    </a:lnTo>
                    <a:lnTo>
                      <a:pt x="140" y="160"/>
                    </a:lnTo>
                    <a:lnTo>
                      <a:pt x="135" y="167"/>
                    </a:lnTo>
                    <a:lnTo>
                      <a:pt x="127" y="176"/>
                    </a:lnTo>
                    <a:lnTo>
                      <a:pt x="124" y="191"/>
                    </a:lnTo>
                    <a:lnTo>
                      <a:pt x="70" y="191"/>
                    </a:lnTo>
                    <a:lnTo>
                      <a:pt x="65" y="178"/>
                    </a:lnTo>
                    <a:lnTo>
                      <a:pt x="59" y="176"/>
                    </a:lnTo>
                    <a:lnTo>
                      <a:pt x="59" y="167"/>
                    </a:lnTo>
                    <a:lnTo>
                      <a:pt x="50" y="167"/>
                    </a:lnTo>
                    <a:lnTo>
                      <a:pt x="41" y="167"/>
                    </a:lnTo>
                    <a:lnTo>
                      <a:pt x="34" y="169"/>
                    </a:lnTo>
                    <a:lnTo>
                      <a:pt x="26" y="173"/>
                    </a:lnTo>
                    <a:lnTo>
                      <a:pt x="13" y="180"/>
                    </a:lnTo>
                    <a:lnTo>
                      <a:pt x="0" y="19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87176301-46B6-0412-3259-F0E14AF3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302"/>
                <a:ext cx="100" cy="48"/>
              </a:xfrm>
              <a:custGeom>
                <a:avLst/>
                <a:gdLst>
                  <a:gd name="T0" fmla="*/ 36 w 100"/>
                  <a:gd name="T1" fmla="*/ 7 h 48"/>
                  <a:gd name="T2" fmla="*/ 29 w 100"/>
                  <a:gd name="T3" fmla="*/ 9 h 48"/>
                  <a:gd name="T4" fmla="*/ 18 w 100"/>
                  <a:gd name="T5" fmla="*/ 15 h 48"/>
                  <a:gd name="T6" fmla="*/ 3 w 100"/>
                  <a:gd name="T7" fmla="*/ 18 h 48"/>
                  <a:gd name="T8" fmla="*/ 0 w 100"/>
                  <a:gd name="T9" fmla="*/ 24 h 48"/>
                  <a:gd name="T10" fmla="*/ 11 w 100"/>
                  <a:gd name="T11" fmla="*/ 28 h 48"/>
                  <a:gd name="T12" fmla="*/ 18 w 100"/>
                  <a:gd name="T13" fmla="*/ 31 h 48"/>
                  <a:gd name="T14" fmla="*/ 9 w 100"/>
                  <a:gd name="T15" fmla="*/ 35 h 48"/>
                  <a:gd name="T16" fmla="*/ 9 w 100"/>
                  <a:gd name="T17" fmla="*/ 40 h 48"/>
                  <a:gd name="T18" fmla="*/ 22 w 100"/>
                  <a:gd name="T19" fmla="*/ 44 h 48"/>
                  <a:gd name="T20" fmla="*/ 36 w 100"/>
                  <a:gd name="T21" fmla="*/ 48 h 48"/>
                  <a:gd name="T22" fmla="*/ 49 w 100"/>
                  <a:gd name="T23" fmla="*/ 48 h 48"/>
                  <a:gd name="T24" fmla="*/ 66 w 100"/>
                  <a:gd name="T25" fmla="*/ 46 h 48"/>
                  <a:gd name="T26" fmla="*/ 66 w 100"/>
                  <a:gd name="T27" fmla="*/ 33 h 48"/>
                  <a:gd name="T28" fmla="*/ 73 w 100"/>
                  <a:gd name="T29" fmla="*/ 31 h 48"/>
                  <a:gd name="T30" fmla="*/ 82 w 100"/>
                  <a:gd name="T31" fmla="*/ 31 h 48"/>
                  <a:gd name="T32" fmla="*/ 91 w 100"/>
                  <a:gd name="T33" fmla="*/ 29 h 48"/>
                  <a:gd name="T34" fmla="*/ 100 w 100"/>
                  <a:gd name="T35" fmla="*/ 29 h 48"/>
                  <a:gd name="T36" fmla="*/ 99 w 100"/>
                  <a:gd name="T37" fmla="*/ 18 h 48"/>
                  <a:gd name="T38" fmla="*/ 95 w 100"/>
                  <a:gd name="T39" fmla="*/ 11 h 48"/>
                  <a:gd name="T40" fmla="*/ 93 w 100"/>
                  <a:gd name="T41" fmla="*/ 6 h 48"/>
                  <a:gd name="T42" fmla="*/ 100 w 100"/>
                  <a:gd name="T43" fmla="*/ 0 h 48"/>
                  <a:gd name="T44" fmla="*/ 56 w 100"/>
                  <a:gd name="T45" fmla="*/ 2 h 48"/>
                  <a:gd name="T46" fmla="*/ 36 w 100"/>
                  <a:gd name="T47" fmla="*/ 7 h 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0"/>
                  <a:gd name="T73" fmla="*/ 0 h 48"/>
                  <a:gd name="T74" fmla="*/ 100 w 100"/>
                  <a:gd name="T75" fmla="*/ 48 h 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0" h="48">
                    <a:moveTo>
                      <a:pt x="36" y="7"/>
                    </a:moveTo>
                    <a:lnTo>
                      <a:pt x="29" y="9"/>
                    </a:lnTo>
                    <a:lnTo>
                      <a:pt x="18" y="15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11" y="28"/>
                    </a:lnTo>
                    <a:lnTo>
                      <a:pt x="18" y="31"/>
                    </a:lnTo>
                    <a:lnTo>
                      <a:pt x="9" y="35"/>
                    </a:lnTo>
                    <a:lnTo>
                      <a:pt x="9" y="40"/>
                    </a:lnTo>
                    <a:lnTo>
                      <a:pt x="22" y="44"/>
                    </a:lnTo>
                    <a:lnTo>
                      <a:pt x="36" y="48"/>
                    </a:lnTo>
                    <a:lnTo>
                      <a:pt x="49" y="48"/>
                    </a:lnTo>
                    <a:lnTo>
                      <a:pt x="66" y="46"/>
                    </a:lnTo>
                    <a:lnTo>
                      <a:pt x="66" y="33"/>
                    </a:lnTo>
                    <a:lnTo>
                      <a:pt x="73" y="31"/>
                    </a:lnTo>
                    <a:lnTo>
                      <a:pt x="82" y="31"/>
                    </a:lnTo>
                    <a:lnTo>
                      <a:pt x="91" y="29"/>
                    </a:lnTo>
                    <a:lnTo>
                      <a:pt x="100" y="29"/>
                    </a:lnTo>
                    <a:lnTo>
                      <a:pt x="99" y="18"/>
                    </a:lnTo>
                    <a:lnTo>
                      <a:pt x="95" y="11"/>
                    </a:lnTo>
                    <a:lnTo>
                      <a:pt x="93" y="6"/>
                    </a:lnTo>
                    <a:lnTo>
                      <a:pt x="100" y="0"/>
                    </a:lnTo>
                    <a:lnTo>
                      <a:pt x="56" y="2"/>
                    </a:ln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3E3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6">
                <a:extLst>
                  <a:ext uri="{FF2B5EF4-FFF2-40B4-BE49-F238E27FC236}">
                    <a16:creationId xmlns:a16="http://schemas.microsoft.com/office/drawing/2014/main" id="{6D04D2B3-8CC0-4292-9BDE-8374E118E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1066"/>
                <a:ext cx="100" cy="236"/>
              </a:xfrm>
              <a:custGeom>
                <a:avLst/>
                <a:gdLst>
                  <a:gd name="T0" fmla="*/ 36 w 100"/>
                  <a:gd name="T1" fmla="*/ 192 h 236"/>
                  <a:gd name="T2" fmla="*/ 34 w 100"/>
                  <a:gd name="T3" fmla="*/ 188 h 236"/>
                  <a:gd name="T4" fmla="*/ 29 w 100"/>
                  <a:gd name="T5" fmla="*/ 181 h 236"/>
                  <a:gd name="T6" fmla="*/ 23 w 100"/>
                  <a:gd name="T7" fmla="*/ 170 h 236"/>
                  <a:gd name="T8" fmla="*/ 18 w 100"/>
                  <a:gd name="T9" fmla="*/ 159 h 236"/>
                  <a:gd name="T10" fmla="*/ 9 w 100"/>
                  <a:gd name="T11" fmla="*/ 144 h 236"/>
                  <a:gd name="T12" fmla="*/ 3 w 100"/>
                  <a:gd name="T13" fmla="*/ 133 h 236"/>
                  <a:gd name="T14" fmla="*/ 0 w 100"/>
                  <a:gd name="T15" fmla="*/ 122 h 236"/>
                  <a:gd name="T16" fmla="*/ 0 w 100"/>
                  <a:gd name="T17" fmla="*/ 119 h 236"/>
                  <a:gd name="T18" fmla="*/ 9 w 100"/>
                  <a:gd name="T19" fmla="*/ 104 h 236"/>
                  <a:gd name="T20" fmla="*/ 12 w 100"/>
                  <a:gd name="T21" fmla="*/ 93 h 236"/>
                  <a:gd name="T22" fmla="*/ 14 w 100"/>
                  <a:gd name="T23" fmla="*/ 86 h 236"/>
                  <a:gd name="T24" fmla="*/ 14 w 100"/>
                  <a:gd name="T25" fmla="*/ 80 h 236"/>
                  <a:gd name="T26" fmla="*/ 11 w 100"/>
                  <a:gd name="T27" fmla="*/ 73 h 236"/>
                  <a:gd name="T28" fmla="*/ 9 w 100"/>
                  <a:gd name="T29" fmla="*/ 64 h 236"/>
                  <a:gd name="T30" fmla="*/ 9 w 100"/>
                  <a:gd name="T31" fmla="*/ 53 h 236"/>
                  <a:gd name="T32" fmla="*/ 9 w 100"/>
                  <a:gd name="T33" fmla="*/ 40 h 236"/>
                  <a:gd name="T34" fmla="*/ 22 w 100"/>
                  <a:gd name="T35" fmla="*/ 20 h 236"/>
                  <a:gd name="T36" fmla="*/ 34 w 100"/>
                  <a:gd name="T37" fmla="*/ 5 h 236"/>
                  <a:gd name="T38" fmla="*/ 40 w 100"/>
                  <a:gd name="T39" fmla="*/ 0 h 236"/>
                  <a:gd name="T40" fmla="*/ 47 w 100"/>
                  <a:gd name="T41" fmla="*/ 1 h 236"/>
                  <a:gd name="T42" fmla="*/ 56 w 100"/>
                  <a:gd name="T43" fmla="*/ 5 h 236"/>
                  <a:gd name="T44" fmla="*/ 66 w 100"/>
                  <a:gd name="T45" fmla="*/ 14 h 236"/>
                  <a:gd name="T46" fmla="*/ 66 w 100"/>
                  <a:gd name="T47" fmla="*/ 66 h 236"/>
                  <a:gd name="T48" fmla="*/ 73 w 100"/>
                  <a:gd name="T49" fmla="*/ 67 h 236"/>
                  <a:gd name="T50" fmla="*/ 82 w 100"/>
                  <a:gd name="T51" fmla="*/ 75 h 236"/>
                  <a:gd name="T52" fmla="*/ 91 w 100"/>
                  <a:gd name="T53" fmla="*/ 84 h 236"/>
                  <a:gd name="T54" fmla="*/ 100 w 100"/>
                  <a:gd name="T55" fmla="*/ 93 h 236"/>
                  <a:gd name="T56" fmla="*/ 99 w 100"/>
                  <a:gd name="T57" fmla="*/ 110 h 236"/>
                  <a:gd name="T58" fmla="*/ 99 w 100"/>
                  <a:gd name="T59" fmla="*/ 126 h 236"/>
                  <a:gd name="T60" fmla="*/ 95 w 100"/>
                  <a:gd name="T61" fmla="*/ 143 h 236"/>
                  <a:gd name="T62" fmla="*/ 95 w 100"/>
                  <a:gd name="T63" fmla="*/ 163 h 236"/>
                  <a:gd name="T64" fmla="*/ 93 w 100"/>
                  <a:gd name="T65" fmla="*/ 179 h 236"/>
                  <a:gd name="T66" fmla="*/ 93 w 100"/>
                  <a:gd name="T67" fmla="*/ 198 h 236"/>
                  <a:gd name="T68" fmla="*/ 95 w 100"/>
                  <a:gd name="T69" fmla="*/ 214 h 236"/>
                  <a:gd name="T70" fmla="*/ 100 w 100"/>
                  <a:gd name="T71" fmla="*/ 236 h 236"/>
                  <a:gd name="T72" fmla="*/ 56 w 100"/>
                  <a:gd name="T73" fmla="*/ 223 h 236"/>
                  <a:gd name="T74" fmla="*/ 36 w 100"/>
                  <a:gd name="T75" fmla="*/ 192 h 2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"/>
                  <a:gd name="T115" fmla="*/ 0 h 236"/>
                  <a:gd name="T116" fmla="*/ 100 w 100"/>
                  <a:gd name="T117" fmla="*/ 236 h 2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" h="236">
                    <a:moveTo>
                      <a:pt x="36" y="192"/>
                    </a:moveTo>
                    <a:lnTo>
                      <a:pt x="34" y="188"/>
                    </a:lnTo>
                    <a:lnTo>
                      <a:pt x="29" y="181"/>
                    </a:lnTo>
                    <a:lnTo>
                      <a:pt x="23" y="170"/>
                    </a:lnTo>
                    <a:lnTo>
                      <a:pt x="18" y="159"/>
                    </a:lnTo>
                    <a:lnTo>
                      <a:pt x="9" y="144"/>
                    </a:lnTo>
                    <a:lnTo>
                      <a:pt x="3" y="133"/>
                    </a:lnTo>
                    <a:lnTo>
                      <a:pt x="0" y="122"/>
                    </a:lnTo>
                    <a:lnTo>
                      <a:pt x="0" y="119"/>
                    </a:lnTo>
                    <a:lnTo>
                      <a:pt x="9" y="104"/>
                    </a:lnTo>
                    <a:lnTo>
                      <a:pt x="12" y="93"/>
                    </a:lnTo>
                    <a:lnTo>
                      <a:pt x="14" y="86"/>
                    </a:lnTo>
                    <a:lnTo>
                      <a:pt x="14" y="80"/>
                    </a:lnTo>
                    <a:lnTo>
                      <a:pt x="11" y="73"/>
                    </a:lnTo>
                    <a:lnTo>
                      <a:pt x="9" y="64"/>
                    </a:lnTo>
                    <a:lnTo>
                      <a:pt x="9" y="53"/>
                    </a:lnTo>
                    <a:lnTo>
                      <a:pt x="9" y="40"/>
                    </a:lnTo>
                    <a:lnTo>
                      <a:pt x="22" y="20"/>
                    </a:lnTo>
                    <a:lnTo>
                      <a:pt x="34" y="5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6" y="5"/>
                    </a:lnTo>
                    <a:lnTo>
                      <a:pt x="66" y="14"/>
                    </a:lnTo>
                    <a:lnTo>
                      <a:pt x="66" y="66"/>
                    </a:lnTo>
                    <a:lnTo>
                      <a:pt x="73" y="67"/>
                    </a:lnTo>
                    <a:lnTo>
                      <a:pt x="82" y="75"/>
                    </a:lnTo>
                    <a:lnTo>
                      <a:pt x="91" y="84"/>
                    </a:lnTo>
                    <a:lnTo>
                      <a:pt x="100" y="93"/>
                    </a:lnTo>
                    <a:lnTo>
                      <a:pt x="99" y="110"/>
                    </a:lnTo>
                    <a:lnTo>
                      <a:pt x="99" y="126"/>
                    </a:lnTo>
                    <a:lnTo>
                      <a:pt x="95" y="143"/>
                    </a:lnTo>
                    <a:lnTo>
                      <a:pt x="95" y="163"/>
                    </a:lnTo>
                    <a:lnTo>
                      <a:pt x="93" y="179"/>
                    </a:lnTo>
                    <a:lnTo>
                      <a:pt x="93" y="198"/>
                    </a:lnTo>
                    <a:lnTo>
                      <a:pt x="95" y="214"/>
                    </a:lnTo>
                    <a:lnTo>
                      <a:pt x="100" y="236"/>
                    </a:lnTo>
                    <a:lnTo>
                      <a:pt x="56" y="223"/>
                    </a:lnTo>
                    <a:lnTo>
                      <a:pt x="36" y="192"/>
                    </a:lnTo>
                    <a:close/>
                  </a:path>
                </a:pathLst>
              </a:custGeom>
              <a:solidFill>
                <a:srgbClr val="1369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Freeform 17">
                <a:extLst>
                  <a:ext uri="{FF2B5EF4-FFF2-40B4-BE49-F238E27FC236}">
                    <a16:creationId xmlns:a16="http://schemas.microsoft.com/office/drawing/2014/main" id="{30967A8E-F2CC-7BE2-60E7-186A8B94E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080"/>
                <a:ext cx="96" cy="162"/>
              </a:xfrm>
              <a:custGeom>
                <a:avLst/>
                <a:gdLst>
                  <a:gd name="T0" fmla="*/ 0 w 96"/>
                  <a:gd name="T1" fmla="*/ 22 h 162"/>
                  <a:gd name="T2" fmla="*/ 11 w 96"/>
                  <a:gd name="T3" fmla="*/ 15 h 162"/>
                  <a:gd name="T4" fmla="*/ 22 w 96"/>
                  <a:gd name="T5" fmla="*/ 8 h 162"/>
                  <a:gd name="T6" fmla="*/ 34 w 96"/>
                  <a:gd name="T7" fmla="*/ 0 h 162"/>
                  <a:gd name="T8" fmla="*/ 39 w 96"/>
                  <a:gd name="T9" fmla="*/ 0 h 162"/>
                  <a:gd name="T10" fmla="*/ 43 w 96"/>
                  <a:gd name="T11" fmla="*/ 15 h 162"/>
                  <a:gd name="T12" fmla="*/ 47 w 96"/>
                  <a:gd name="T13" fmla="*/ 26 h 162"/>
                  <a:gd name="T14" fmla="*/ 48 w 96"/>
                  <a:gd name="T15" fmla="*/ 37 h 162"/>
                  <a:gd name="T16" fmla="*/ 48 w 96"/>
                  <a:gd name="T17" fmla="*/ 52 h 162"/>
                  <a:gd name="T18" fmla="*/ 96 w 96"/>
                  <a:gd name="T19" fmla="*/ 52 h 162"/>
                  <a:gd name="T20" fmla="*/ 96 w 96"/>
                  <a:gd name="T21" fmla="*/ 79 h 162"/>
                  <a:gd name="T22" fmla="*/ 87 w 96"/>
                  <a:gd name="T23" fmla="*/ 79 h 162"/>
                  <a:gd name="T24" fmla="*/ 76 w 96"/>
                  <a:gd name="T25" fmla="*/ 83 h 162"/>
                  <a:gd name="T26" fmla="*/ 65 w 96"/>
                  <a:gd name="T27" fmla="*/ 88 h 162"/>
                  <a:gd name="T28" fmla="*/ 52 w 96"/>
                  <a:gd name="T29" fmla="*/ 97 h 162"/>
                  <a:gd name="T30" fmla="*/ 39 w 96"/>
                  <a:gd name="T31" fmla="*/ 105 h 162"/>
                  <a:gd name="T32" fmla="*/ 30 w 96"/>
                  <a:gd name="T33" fmla="*/ 116 h 162"/>
                  <a:gd name="T34" fmla="*/ 22 w 96"/>
                  <a:gd name="T35" fmla="*/ 129 h 162"/>
                  <a:gd name="T36" fmla="*/ 20 w 96"/>
                  <a:gd name="T37" fmla="*/ 143 h 162"/>
                  <a:gd name="T38" fmla="*/ 9 w 96"/>
                  <a:gd name="T39" fmla="*/ 152 h 162"/>
                  <a:gd name="T40" fmla="*/ 0 w 96"/>
                  <a:gd name="T41" fmla="*/ 162 h 162"/>
                  <a:gd name="T42" fmla="*/ 0 w 96"/>
                  <a:gd name="T43" fmla="*/ 22 h 1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6"/>
                  <a:gd name="T67" fmla="*/ 0 h 162"/>
                  <a:gd name="T68" fmla="*/ 96 w 96"/>
                  <a:gd name="T69" fmla="*/ 162 h 1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6" h="162">
                    <a:moveTo>
                      <a:pt x="0" y="22"/>
                    </a:moveTo>
                    <a:lnTo>
                      <a:pt x="11" y="15"/>
                    </a:lnTo>
                    <a:lnTo>
                      <a:pt x="22" y="8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3" y="15"/>
                    </a:lnTo>
                    <a:lnTo>
                      <a:pt x="47" y="26"/>
                    </a:lnTo>
                    <a:lnTo>
                      <a:pt x="48" y="37"/>
                    </a:lnTo>
                    <a:lnTo>
                      <a:pt x="48" y="52"/>
                    </a:lnTo>
                    <a:lnTo>
                      <a:pt x="96" y="52"/>
                    </a:lnTo>
                    <a:lnTo>
                      <a:pt x="96" y="79"/>
                    </a:lnTo>
                    <a:lnTo>
                      <a:pt x="87" y="79"/>
                    </a:lnTo>
                    <a:lnTo>
                      <a:pt x="76" y="83"/>
                    </a:lnTo>
                    <a:lnTo>
                      <a:pt x="65" y="88"/>
                    </a:lnTo>
                    <a:lnTo>
                      <a:pt x="52" y="97"/>
                    </a:lnTo>
                    <a:lnTo>
                      <a:pt x="39" y="105"/>
                    </a:lnTo>
                    <a:lnTo>
                      <a:pt x="30" y="116"/>
                    </a:lnTo>
                    <a:lnTo>
                      <a:pt x="22" y="129"/>
                    </a:lnTo>
                    <a:lnTo>
                      <a:pt x="20" y="143"/>
                    </a:lnTo>
                    <a:lnTo>
                      <a:pt x="9" y="152"/>
                    </a:lnTo>
                    <a:lnTo>
                      <a:pt x="0" y="16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DEAF5C23-1D5D-F3C0-0CA2-9DC79F3E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067"/>
                <a:ext cx="760" cy="246"/>
              </a:xfrm>
              <a:custGeom>
                <a:avLst/>
                <a:gdLst>
                  <a:gd name="T0" fmla="*/ 0 w 760"/>
                  <a:gd name="T1" fmla="*/ 120 h 246"/>
                  <a:gd name="T2" fmla="*/ 39 w 760"/>
                  <a:gd name="T3" fmla="*/ 105 h 246"/>
                  <a:gd name="T4" fmla="*/ 48 w 760"/>
                  <a:gd name="T5" fmla="*/ 129 h 246"/>
                  <a:gd name="T6" fmla="*/ 59 w 760"/>
                  <a:gd name="T7" fmla="*/ 107 h 246"/>
                  <a:gd name="T8" fmla="*/ 81 w 760"/>
                  <a:gd name="T9" fmla="*/ 114 h 246"/>
                  <a:gd name="T10" fmla="*/ 105 w 760"/>
                  <a:gd name="T11" fmla="*/ 129 h 246"/>
                  <a:gd name="T12" fmla="*/ 111 w 760"/>
                  <a:gd name="T13" fmla="*/ 116 h 246"/>
                  <a:gd name="T14" fmla="*/ 116 w 760"/>
                  <a:gd name="T15" fmla="*/ 105 h 246"/>
                  <a:gd name="T16" fmla="*/ 129 w 760"/>
                  <a:gd name="T17" fmla="*/ 107 h 246"/>
                  <a:gd name="T18" fmla="*/ 147 w 760"/>
                  <a:gd name="T19" fmla="*/ 114 h 246"/>
                  <a:gd name="T20" fmla="*/ 169 w 760"/>
                  <a:gd name="T21" fmla="*/ 142 h 246"/>
                  <a:gd name="T22" fmla="*/ 193 w 760"/>
                  <a:gd name="T23" fmla="*/ 123 h 246"/>
                  <a:gd name="T24" fmla="*/ 219 w 760"/>
                  <a:gd name="T25" fmla="*/ 105 h 246"/>
                  <a:gd name="T26" fmla="*/ 246 w 760"/>
                  <a:gd name="T27" fmla="*/ 65 h 246"/>
                  <a:gd name="T28" fmla="*/ 263 w 760"/>
                  <a:gd name="T29" fmla="*/ 35 h 246"/>
                  <a:gd name="T30" fmla="*/ 274 w 760"/>
                  <a:gd name="T31" fmla="*/ 0 h 246"/>
                  <a:gd name="T32" fmla="*/ 289 w 760"/>
                  <a:gd name="T33" fmla="*/ 6 h 246"/>
                  <a:gd name="T34" fmla="*/ 313 w 760"/>
                  <a:gd name="T35" fmla="*/ 19 h 246"/>
                  <a:gd name="T36" fmla="*/ 335 w 760"/>
                  <a:gd name="T37" fmla="*/ 30 h 246"/>
                  <a:gd name="T38" fmla="*/ 358 w 760"/>
                  <a:gd name="T39" fmla="*/ 39 h 246"/>
                  <a:gd name="T40" fmla="*/ 373 w 760"/>
                  <a:gd name="T41" fmla="*/ 110 h 246"/>
                  <a:gd name="T42" fmla="*/ 393 w 760"/>
                  <a:gd name="T43" fmla="*/ 105 h 246"/>
                  <a:gd name="T44" fmla="*/ 412 w 760"/>
                  <a:gd name="T45" fmla="*/ 77 h 246"/>
                  <a:gd name="T46" fmla="*/ 434 w 760"/>
                  <a:gd name="T47" fmla="*/ 81 h 246"/>
                  <a:gd name="T48" fmla="*/ 443 w 760"/>
                  <a:gd name="T49" fmla="*/ 52 h 246"/>
                  <a:gd name="T50" fmla="*/ 450 w 760"/>
                  <a:gd name="T51" fmla="*/ 28 h 246"/>
                  <a:gd name="T52" fmla="*/ 476 w 760"/>
                  <a:gd name="T53" fmla="*/ 52 h 246"/>
                  <a:gd name="T54" fmla="*/ 487 w 760"/>
                  <a:gd name="T55" fmla="*/ 74 h 246"/>
                  <a:gd name="T56" fmla="*/ 500 w 760"/>
                  <a:gd name="T57" fmla="*/ 92 h 246"/>
                  <a:gd name="T58" fmla="*/ 518 w 760"/>
                  <a:gd name="T59" fmla="*/ 87 h 246"/>
                  <a:gd name="T60" fmla="*/ 536 w 760"/>
                  <a:gd name="T61" fmla="*/ 81 h 246"/>
                  <a:gd name="T62" fmla="*/ 564 w 760"/>
                  <a:gd name="T63" fmla="*/ 81 h 246"/>
                  <a:gd name="T64" fmla="*/ 571 w 760"/>
                  <a:gd name="T65" fmla="*/ 55 h 246"/>
                  <a:gd name="T66" fmla="*/ 580 w 760"/>
                  <a:gd name="T67" fmla="*/ 39 h 246"/>
                  <a:gd name="T68" fmla="*/ 599 w 760"/>
                  <a:gd name="T69" fmla="*/ 43 h 246"/>
                  <a:gd name="T70" fmla="*/ 621 w 760"/>
                  <a:gd name="T71" fmla="*/ 52 h 246"/>
                  <a:gd name="T72" fmla="*/ 639 w 760"/>
                  <a:gd name="T73" fmla="*/ 52 h 246"/>
                  <a:gd name="T74" fmla="*/ 661 w 760"/>
                  <a:gd name="T75" fmla="*/ 39 h 246"/>
                  <a:gd name="T76" fmla="*/ 681 w 760"/>
                  <a:gd name="T77" fmla="*/ 35 h 246"/>
                  <a:gd name="T78" fmla="*/ 698 w 760"/>
                  <a:gd name="T79" fmla="*/ 46 h 246"/>
                  <a:gd name="T80" fmla="*/ 705 w 760"/>
                  <a:gd name="T81" fmla="*/ 65 h 246"/>
                  <a:gd name="T82" fmla="*/ 723 w 760"/>
                  <a:gd name="T83" fmla="*/ 72 h 246"/>
                  <a:gd name="T84" fmla="*/ 742 w 760"/>
                  <a:gd name="T85" fmla="*/ 74 h 246"/>
                  <a:gd name="T86" fmla="*/ 755 w 760"/>
                  <a:gd name="T87" fmla="*/ 79 h 246"/>
                  <a:gd name="T88" fmla="*/ 760 w 760"/>
                  <a:gd name="T89" fmla="*/ 105 h 246"/>
                  <a:gd name="T90" fmla="*/ 711 w 760"/>
                  <a:gd name="T91" fmla="*/ 107 h 246"/>
                  <a:gd name="T92" fmla="*/ 663 w 760"/>
                  <a:gd name="T93" fmla="*/ 116 h 246"/>
                  <a:gd name="T94" fmla="*/ 611 w 760"/>
                  <a:gd name="T95" fmla="*/ 123 h 246"/>
                  <a:gd name="T96" fmla="*/ 564 w 760"/>
                  <a:gd name="T97" fmla="*/ 129 h 246"/>
                  <a:gd name="T98" fmla="*/ 545 w 760"/>
                  <a:gd name="T99" fmla="*/ 142 h 246"/>
                  <a:gd name="T100" fmla="*/ 511 w 760"/>
                  <a:gd name="T101" fmla="*/ 164 h 246"/>
                  <a:gd name="T102" fmla="*/ 476 w 760"/>
                  <a:gd name="T103" fmla="*/ 182 h 246"/>
                  <a:gd name="T104" fmla="*/ 461 w 760"/>
                  <a:gd name="T105" fmla="*/ 191 h 246"/>
                  <a:gd name="T106" fmla="*/ 347 w 760"/>
                  <a:gd name="T107" fmla="*/ 197 h 246"/>
                  <a:gd name="T108" fmla="*/ 235 w 760"/>
                  <a:gd name="T109" fmla="*/ 213 h 246"/>
                  <a:gd name="T110" fmla="*/ 116 w 760"/>
                  <a:gd name="T111" fmla="*/ 233 h 246"/>
                  <a:gd name="T112" fmla="*/ 0 w 760"/>
                  <a:gd name="T113" fmla="*/ 246 h 2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60"/>
                  <a:gd name="T172" fmla="*/ 0 h 246"/>
                  <a:gd name="T173" fmla="*/ 760 w 760"/>
                  <a:gd name="T174" fmla="*/ 246 h 24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60" h="246">
                    <a:moveTo>
                      <a:pt x="0" y="132"/>
                    </a:moveTo>
                    <a:lnTo>
                      <a:pt x="0" y="120"/>
                    </a:lnTo>
                    <a:lnTo>
                      <a:pt x="0" y="105"/>
                    </a:lnTo>
                    <a:lnTo>
                      <a:pt x="39" y="105"/>
                    </a:lnTo>
                    <a:lnTo>
                      <a:pt x="39" y="129"/>
                    </a:lnTo>
                    <a:lnTo>
                      <a:pt x="48" y="129"/>
                    </a:lnTo>
                    <a:lnTo>
                      <a:pt x="48" y="105"/>
                    </a:lnTo>
                    <a:lnTo>
                      <a:pt x="59" y="107"/>
                    </a:lnTo>
                    <a:lnTo>
                      <a:pt x="72" y="112"/>
                    </a:lnTo>
                    <a:lnTo>
                      <a:pt x="81" y="114"/>
                    </a:lnTo>
                    <a:lnTo>
                      <a:pt x="87" y="105"/>
                    </a:lnTo>
                    <a:lnTo>
                      <a:pt x="105" y="129"/>
                    </a:lnTo>
                    <a:lnTo>
                      <a:pt x="105" y="116"/>
                    </a:lnTo>
                    <a:lnTo>
                      <a:pt x="111" y="116"/>
                    </a:lnTo>
                    <a:lnTo>
                      <a:pt x="113" y="114"/>
                    </a:lnTo>
                    <a:lnTo>
                      <a:pt x="116" y="105"/>
                    </a:lnTo>
                    <a:lnTo>
                      <a:pt x="122" y="105"/>
                    </a:lnTo>
                    <a:lnTo>
                      <a:pt x="129" y="107"/>
                    </a:lnTo>
                    <a:lnTo>
                      <a:pt x="138" y="109"/>
                    </a:lnTo>
                    <a:lnTo>
                      <a:pt x="147" y="114"/>
                    </a:lnTo>
                    <a:lnTo>
                      <a:pt x="160" y="125"/>
                    </a:lnTo>
                    <a:lnTo>
                      <a:pt x="169" y="142"/>
                    </a:lnTo>
                    <a:lnTo>
                      <a:pt x="179" y="134"/>
                    </a:lnTo>
                    <a:lnTo>
                      <a:pt x="193" y="123"/>
                    </a:lnTo>
                    <a:lnTo>
                      <a:pt x="206" y="110"/>
                    </a:lnTo>
                    <a:lnTo>
                      <a:pt x="219" y="105"/>
                    </a:lnTo>
                    <a:lnTo>
                      <a:pt x="219" y="65"/>
                    </a:lnTo>
                    <a:lnTo>
                      <a:pt x="246" y="65"/>
                    </a:lnTo>
                    <a:lnTo>
                      <a:pt x="256" y="52"/>
                    </a:lnTo>
                    <a:lnTo>
                      <a:pt x="263" y="35"/>
                    </a:lnTo>
                    <a:lnTo>
                      <a:pt x="270" y="19"/>
                    </a:lnTo>
                    <a:lnTo>
                      <a:pt x="274" y="0"/>
                    </a:lnTo>
                    <a:lnTo>
                      <a:pt x="281" y="0"/>
                    </a:lnTo>
                    <a:lnTo>
                      <a:pt x="289" y="6"/>
                    </a:lnTo>
                    <a:lnTo>
                      <a:pt x="300" y="11"/>
                    </a:lnTo>
                    <a:lnTo>
                      <a:pt x="313" y="19"/>
                    </a:lnTo>
                    <a:lnTo>
                      <a:pt x="322" y="26"/>
                    </a:lnTo>
                    <a:lnTo>
                      <a:pt x="335" y="30"/>
                    </a:lnTo>
                    <a:lnTo>
                      <a:pt x="347" y="35"/>
                    </a:lnTo>
                    <a:lnTo>
                      <a:pt x="358" y="39"/>
                    </a:lnTo>
                    <a:lnTo>
                      <a:pt x="358" y="105"/>
                    </a:lnTo>
                    <a:lnTo>
                      <a:pt x="373" y="110"/>
                    </a:lnTo>
                    <a:lnTo>
                      <a:pt x="386" y="118"/>
                    </a:lnTo>
                    <a:lnTo>
                      <a:pt x="393" y="105"/>
                    </a:lnTo>
                    <a:lnTo>
                      <a:pt x="404" y="92"/>
                    </a:lnTo>
                    <a:lnTo>
                      <a:pt x="412" y="77"/>
                    </a:lnTo>
                    <a:lnTo>
                      <a:pt x="415" y="65"/>
                    </a:lnTo>
                    <a:lnTo>
                      <a:pt x="434" y="81"/>
                    </a:lnTo>
                    <a:lnTo>
                      <a:pt x="435" y="65"/>
                    </a:lnTo>
                    <a:lnTo>
                      <a:pt x="443" y="52"/>
                    </a:lnTo>
                    <a:lnTo>
                      <a:pt x="448" y="35"/>
                    </a:lnTo>
                    <a:lnTo>
                      <a:pt x="450" y="28"/>
                    </a:lnTo>
                    <a:lnTo>
                      <a:pt x="463" y="33"/>
                    </a:lnTo>
                    <a:lnTo>
                      <a:pt x="476" y="52"/>
                    </a:lnTo>
                    <a:lnTo>
                      <a:pt x="481" y="61"/>
                    </a:lnTo>
                    <a:lnTo>
                      <a:pt x="487" y="74"/>
                    </a:lnTo>
                    <a:lnTo>
                      <a:pt x="494" y="83"/>
                    </a:lnTo>
                    <a:lnTo>
                      <a:pt x="500" y="92"/>
                    </a:lnTo>
                    <a:lnTo>
                      <a:pt x="507" y="88"/>
                    </a:lnTo>
                    <a:lnTo>
                      <a:pt x="518" y="87"/>
                    </a:lnTo>
                    <a:lnTo>
                      <a:pt x="525" y="81"/>
                    </a:lnTo>
                    <a:lnTo>
                      <a:pt x="536" y="81"/>
                    </a:lnTo>
                    <a:lnTo>
                      <a:pt x="564" y="92"/>
                    </a:lnTo>
                    <a:lnTo>
                      <a:pt x="564" y="81"/>
                    </a:lnTo>
                    <a:lnTo>
                      <a:pt x="569" y="72"/>
                    </a:lnTo>
                    <a:lnTo>
                      <a:pt x="571" y="55"/>
                    </a:lnTo>
                    <a:lnTo>
                      <a:pt x="573" y="39"/>
                    </a:lnTo>
                    <a:lnTo>
                      <a:pt x="580" y="39"/>
                    </a:lnTo>
                    <a:lnTo>
                      <a:pt x="589" y="41"/>
                    </a:lnTo>
                    <a:lnTo>
                      <a:pt x="599" y="43"/>
                    </a:lnTo>
                    <a:lnTo>
                      <a:pt x="610" y="50"/>
                    </a:lnTo>
                    <a:lnTo>
                      <a:pt x="621" y="52"/>
                    </a:lnTo>
                    <a:lnTo>
                      <a:pt x="632" y="54"/>
                    </a:lnTo>
                    <a:lnTo>
                      <a:pt x="639" y="52"/>
                    </a:lnTo>
                    <a:lnTo>
                      <a:pt x="648" y="52"/>
                    </a:lnTo>
                    <a:lnTo>
                      <a:pt x="661" y="39"/>
                    </a:lnTo>
                    <a:lnTo>
                      <a:pt x="674" y="35"/>
                    </a:lnTo>
                    <a:lnTo>
                      <a:pt x="681" y="35"/>
                    </a:lnTo>
                    <a:lnTo>
                      <a:pt x="689" y="41"/>
                    </a:lnTo>
                    <a:lnTo>
                      <a:pt x="698" y="46"/>
                    </a:lnTo>
                    <a:lnTo>
                      <a:pt x="705" y="52"/>
                    </a:lnTo>
                    <a:lnTo>
                      <a:pt x="705" y="65"/>
                    </a:lnTo>
                    <a:lnTo>
                      <a:pt x="714" y="68"/>
                    </a:lnTo>
                    <a:lnTo>
                      <a:pt x="723" y="72"/>
                    </a:lnTo>
                    <a:lnTo>
                      <a:pt x="731" y="72"/>
                    </a:lnTo>
                    <a:lnTo>
                      <a:pt x="742" y="74"/>
                    </a:lnTo>
                    <a:lnTo>
                      <a:pt x="747" y="74"/>
                    </a:lnTo>
                    <a:lnTo>
                      <a:pt x="755" y="79"/>
                    </a:lnTo>
                    <a:lnTo>
                      <a:pt x="756" y="88"/>
                    </a:lnTo>
                    <a:lnTo>
                      <a:pt x="760" y="105"/>
                    </a:lnTo>
                    <a:lnTo>
                      <a:pt x="734" y="105"/>
                    </a:lnTo>
                    <a:lnTo>
                      <a:pt x="711" y="107"/>
                    </a:lnTo>
                    <a:lnTo>
                      <a:pt x="687" y="110"/>
                    </a:lnTo>
                    <a:lnTo>
                      <a:pt x="663" y="116"/>
                    </a:lnTo>
                    <a:lnTo>
                      <a:pt x="637" y="120"/>
                    </a:lnTo>
                    <a:lnTo>
                      <a:pt x="611" y="123"/>
                    </a:lnTo>
                    <a:lnTo>
                      <a:pt x="588" y="127"/>
                    </a:lnTo>
                    <a:lnTo>
                      <a:pt x="564" y="129"/>
                    </a:lnTo>
                    <a:lnTo>
                      <a:pt x="558" y="132"/>
                    </a:lnTo>
                    <a:lnTo>
                      <a:pt x="545" y="142"/>
                    </a:lnTo>
                    <a:lnTo>
                      <a:pt x="529" y="153"/>
                    </a:lnTo>
                    <a:lnTo>
                      <a:pt x="511" y="164"/>
                    </a:lnTo>
                    <a:lnTo>
                      <a:pt x="492" y="173"/>
                    </a:lnTo>
                    <a:lnTo>
                      <a:pt x="476" y="182"/>
                    </a:lnTo>
                    <a:lnTo>
                      <a:pt x="463" y="187"/>
                    </a:lnTo>
                    <a:lnTo>
                      <a:pt x="461" y="191"/>
                    </a:lnTo>
                    <a:lnTo>
                      <a:pt x="404" y="191"/>
                    </a:lnTo>
                    <a:lnTo>
                      <a:pt x="347" y="197"/>
                    </a:lnTo>
                    <a:lnTo>
                      <a:pt x="291" y="204"/>
                    </a:lnTo>
                    <a:lnTo>
                      <a:pt x="235" y="213"/>
                    </a:lnTo>
                    <a:lnTo>
                      <a:pt x="175" y="222"/>
                    </a:lnTo>
                    <a:lnTo>
                      <a:pt x="116" y="233"/>
                    </a:lnTo>
                    <a:lnTo>
                      <a:pt x="59" y="241"/>
                    </a:lnTo>
                    <a:lnTo>
                      <a:pt x="0" y="246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56951289-44FC-CEB4-08D9-C0B001F3B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" y="1493"/>
                <a:ext cx="318" cy="391"/>
              </a:xfrm>
              <a:custGeom>
                <a:avLst/>
                <a:gdLst>
                  <a:gd name="T0" fmla="*/ 18 w 318"/>
                  <a:gd name="T1" fmla="*/ 328 h 391"/>
                  <a:gd name="T2" fmla="*/ 31 w 318"/>
                  <a:gd name="T3" fmla="*/ 288 h 391"/>
                  <a:gd name="T4" fmla="*/ 31 w 318"/>
                  <a:gd name="T5" fmla="*/ 259 h 391"/>
                  <a:gd name="T6" fmla="*/ 18 w 318"/>
                  <a:gd name="T7" fmla="*/ 237 h 391"/>
                  <a:gd name="T8" fmla="*/ 18 w 318"/>
                  <a:gd name="T9" fmla="*/ 211 h 391"/>
                  <a:gd name="T10" fmla="*/ 24 w 318"/>
                  <a:gd name="T11" fmla="*/ 130 h 391"/>
                  <a:gd name="T12" fmla="*/ 20 w 318"/>
                  <a:gd name="T13" fmla="*/ 95 h 391"/>
                  <a:gd name="T14" fmla="*/ 20 w 318"/>
                  <a:gd name="T15" fmla="*/ 55 h 391"/>
                  <a:gd name="T16" fmla="*/ 26 w 318"/>
                  <a:gd name="T17" fmla="*/ 20 h 391"/>
                  <a:gd name="T18" fmla="*/ 42 w 318"/>
                  <a:gd name="T19" fmla="*/ 0 h 391"/>
                  <a:gd name="T20" fmla="*/ 59 w 318"/>
                  <a:gd name="T21" fmla="*/ 26 h 391"/>
                  <a:gd name="T22" fmla="*/ 72 w 318"/>
                  <a:gd name="T23" fmla="*/ 53 h 391"/>
                  <a:gd name="T24" fmla="*/ 81 w 318"/>
                  <a:gd name="T25" fmla="*/ 81 h 391"/>
                  <a:gd name="T26" fmla="*/ 84 w 318"/>
                  <a:gd name="T27" fmla="*/ 117 h 391"/>
                  <a:gd name="T28" fmla="*/ 101 w 318"/>
                  <a:gd name="T29" fmla="*/ 235 h 391"/>
                  <a:gd name="T30" fmla="*/ 172 w 318"/>
                  <a:gd name="T31" fmla="*/ 198 h 391"/>
                  <a:gd name="T32" fmla="*/ 196 w 318"/>
                  <a:gd name="T33" fmla="*/ 194 h 391"/>
                  <a:gd name="T34" fmla="*/ 213 w 318"/>
                  <a:gd name="T35" fmla="*/ 189 h 391"/>
                  <a:gd name="T36" fmla="*/ 239 w 318"/>
                  <a:gd name="T37" fmla="*/ 198 h 391"/>
                  <a:gd name="T38" fmla="*/ 235 w 318"/>
                  <a:gd name="T39" fmla="*/ 235 h 391"/>
                  <a:gd name="T40" fmla="*/ 230 w 318"/>
                  <a:gd name="T41" fmla="*/ 271 h 391"/>
                  <a:gd name="T42" fmla="*/ 248 w 318"/>
                  <a:gd name="T43" fmla="*/ 282 h 391"/>
                  <a:gd name="T44" fmla="*/ 266 w 318"/>
                  <a:gd name="T45" fmla="*/ 293 h 391"/>
                  <a:gd name="T46" fmla="*/ 299 w 318"/>
                  <a:gd name="T47" fmla="*/ 271 h 391"/>
                  <a:gd name="T48" fmla="*/ 283 w 318"/>
                  <a:gd name="T49" fmla="*/ 293 h 391"/>
                  <a:gd name="T50" fmla="*/ 299 w 318"/>
                  <a:gd name="T51" fmla="*/ 317 h 391"/>
                  <a:gd name="T52" fmla="*/ 318 w 318"/>
                  <a:gd name="T53" fmla="*/ 330 h 391"/>
                  <a:gd name="T54" fmla="*/ 312 w 318"/>
                  <a:gd name="T55" fmla="*/ 347 h 391"/>
                  <a:gd name="T56" fmla="*/ 310 w 318"/>
                  <a:gd name="T57" fmla="*/ 356 h 391"/>
                  <a:gd name="T58" fmla="*/ 318 w 318"/>
                  <a:gd name="T59" fmla="*/ 376 h 391"/>
                  <a:gd name="T60" fmla="*/ 241 w 318"/>
                  <a:gd name="T61" fmla="*/ 391 h 391"/>
                  <a:gd name="T62" fmla="*/ 160 w 318"/>
                  <a:gd name="T63" fmla="*/ 389 h 391"/>
                  <a:gd name="T64" fmla="*/ 77 w 318"/>
                  <a:gd name="T65" fmla="*/ 381 h 391"/>
                  <a:gd name="T66" fmla="*/ 0 w 318"/>
                  <a:gd name="T67" fmla="*/ 376 h 391"/>
                  <a:gd name="T68" fmla="*/ 18 w 318"/>
                  <a:gd name="T69" fmla="*/ 341 h 3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18"/>
                  <a:gd name="T106" fmla="*/ 0 h 391"/>
                  <a:gd name="T107" fmla="*/ 318 w 318"/>
                  <a:gd name="T108" fmla="*/ 391 h 39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18" h="391">
                    <a:moveTo>
                      <a:pt x="18" y="341"/>
                    </a:moveTo>
                    <a:lnTo>
                      <a:pt x="18" y="328"/>
                    </a:lnTo>
                    <a:lnTo>
                      <a:pt x="26" y="308"/>
                    </a:lnTo>
                    <a:lnTo>
                      <a:pt x="31" y="288"/>
                    </a:lnTo>
                    <a:lnTo>
                      <a:pt x="35" y="271"/>
                    </a:lnTo>
                    <a:lnTo>
                      <a:pt x="31" y="259"/>
                    </a:lnTo>
                    <a:lnTo>
                      <a:pt x="26" y="248"/>
                    </a:lnTo>
                    <a:lnTo>
                      <a:pt x="18" y="237"/>
                    </a:lnTo>
                    <a:lnTo>
                      <a:pt x="18" y="235"/>
                    </a:lnTo>
                    <a:lnTo>
                      <a:pt x="18" y="211"/>
                    </a:lnTo>
                    <a:lnTo>
                      <a:pt x="24" y="198"/>
                    </a:lnTo>
                    <a:lnTo>
                      <a:pt x="24" y="130"/>
                    </a:lnTo>
                    <a:lnTo>
                      <a:pt x="20" y="114"/>
                    </a:lnTo>
                    <a:lnTo>
                      <a:pt x="20" y="95"/>
                    </a:lnTo>
                    <a:lnTo>
                      <a:pt x="18" y="73"/>
                    </a:lnTo>
                    <a:lnTo>
                      <a:pt x="20" y="55"/>
                    </a:lnTo>
                    <a:lnTo>
                      <a:pt x="22" y="35"/>
                    </a:lnTo>
                    <a:lnTo>
                      <a:pt x="26" y="20"/>
                    </a:lnTo>
                    <a:lnTo>
                      <a:pt x="31" y="3"/>
                    </a:lnTo>
                    <a:lnTo>
                      <a:pt x="42" y="0"/>
                    </a:lnTo>
                    <a:lnTo>
                      <a:pt x="50" y="11"/>
                    </a:lnTo>
                    <a:lnTo>
                      <a:pt x="59" y="26"/>
                    </a:lnTo>
                    <a:lnTo>
                      <a:pt x="64" y="39"/>
                    </a:lnTo>
                    <a:lnTo>
                      <a:pt x="72" y="53"/>
                    </a:lnTo>
                    <a:lnTo>
                      <a:pt x="75" y="66"/>
                    </a:lnTo>
                    <a:lnTo>
                      <a:pt x="81" y="81"/>
                    </a:lnTo>
                    <a:lnTo>
                      <a:pt x="83" y="99"/>
                    </a:lnTo>
                    <a:lnTo>
                      <a:pt x="84" y="117"/>
                    </a:lnTo>
                    <a:lnTo>
                      <a:pt x="101" y="105"/>
                    </a:lnTo>
                    <a:lnTo>
                      <a:pt x="101" y="235"/>
                    </a:lnTo>
                    <a:lnTo>
                      <a:pt x="172" y="235"/>
                    </a:lnTo>
                    <a:lnTo>
                      <a:pt x="172" y="198"/>
                    </a:lnTo>
                    <a:lnTo>
                      <a:pt x="183" y="196"/>
                    </a:lnTo>
                    <a:lnTo>
                      <a:pt x="196" y="194"/>
                    </a:lnTo>
                    <a:lnTo>
                      <a:pt x="204" y="189"/>
                    </a:lnTo>
                    <a:lnTo>
                      <a:pt x="213" y="189"/>
                    </a:lnTo>
                    <a:lnTo>
                      <a:pt x="226" y="194"/>
                    </a:lnTo>
                    <a:lnTo>
                      <a:pt x="239" y="198"/>
                    </a:lnTo>
                    <a:lnTo>
                      <a:pt x="237" y="216"/>
                    </a:lnTo>
                    <a:lnTo>
                      <a:pt x="235" y="235"/>
                    </a:lnTo>
                    <a:lnTo>
                      <a:pt x="230" y="253"/>
                    </a:lnTo>
                    <a:lnTo>
                      <a:pt x="230" y="271"/>
                    </a:lnTo>
                    <a:lnTo>
                      <a:pt x="237" y="273"/>
                    </a:lnTo>
                    <a:lnTo>
                      <a:pt x="248" y="282"/>
                    </a:lnTo>
                    <a:lnTo>
                      <a:pt x="257" y="290"/>
                    </a:lnTo>
                    <a:lnTo>
                      <a:pt x="266" y="293"/>
                    </a:lnTo>
                    <a:lnTo>
                      <a:pt x="276" y="271"/>
                    </a:lnTo>
                    <a:lnTo>
                      <a:pt x="299" y="271"/>
                    </a:lnTo>
                    <a:lnTo>
                      <a:pt x="294" y="284"/>
                    </a:lnTo>
                    <a:lnTo>
                      <a:pt x="283" y="293"/>
                    </a:lnTo>
                    <a:lnTo>
                      <a:pt x="290" y="303"/>
                    </a:lnTo>
                    <a:lnTo>
                      <a:pt x="299" y="317"/>
                    </a:lnTo>
                    <a:lnTo>
                      <a:pt x="309" y="326"/>
                    </a:lnTo>
                    <a:lnTo>
                      <a:pt x="318" y="330"/>
                    </a:lnTo>
                    <a:lnTo>
                      <a:pt x="312" y="339"/>
                    </a:lnTo>
                    <a:lnTo>
                      <a:pt x="312" y="347"/>
                    </a:lnTo>
                    <a:lnTo>
                      <a:pt x="310" y="350"/>
                    </a:lnTo>
                    <a:lnTo>
                      <a:pt x="310" y="356"/>
                    </a:lnTo>
                    <a:lnTo>
                      <a:pt x="312" y="363"/>
                    </a:lnTo>
                    <a:lnTo>
                      <a:pt x="318" y="376"/>
                    </a:lnTo>
                    <a:lnTo>
                      <a:pt x="279" y="383"/>
                    </a:lnTo>
                    <a:lnTo>
                      <a:pt x="241" y="391"/>
                    </a:lnTo>
                    <a:lnTo>
                      <a:pt x="200" y="391"/>
                    </a:lnTo>
                    <a:lnTo>
                      <a:pt x="160" y="389"/>
                    </a:lnTo>
                    <a:lnTo>
                      <a:pt x="117" y="383"/>
                    </a:lnTo>
                    <a:lnTo>
                      <a:pt x="77" y="381"/>
                    </a:lnTo>
                    <a:lnTo>
                      <a:pt x="37" y="376"/>
                    </a:lnTo>
                    <a:lnTo>
                      <a:pt x="0" y="376"/>
                    </a:lnTo>
                    <a:lnTo>
                      <a:pt x="6" y="359"/>
                    </a:lnTo>
                    <a:lnTo>
                      <a:pt x="18" y="341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678419B6-4982-5FAE-55A3-FD8EC51FB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4" y="1882"/>
                <a:ext cx="318" cy="295"/>
              </a:xfrm>
              <a:custGeom>
                <a:avLst/>
                <a:gdLst>
                  <a:gd name="T0" fmla="*/ 18 w 318"/>
                  <a:gd name="T1" fmla="*/ 49 h 295"/>
                  <a:gd name="T2" fmla="*/ 31 w 318"/>
                  <a:gd name="T3" fmla="*/ 80 h 295"/>
                  <a:gd name="T4" fmla="*/ 31 w 318"/>
                  <a:gd name="T5" fmla="*/ 101 h 295"/>
                  <a:gd name="T6" fmla="*/ 18 w 318"/>
                  <a:gd name="T7" fmla="*/ 115 h 295"/>
                  <a:gd name="T8" fmla="*/ 18 w 318"/>
                  <a:gd name="T9" fmla="*/ 135 h 295"/>
                  <a:gd name="T10" fmla="*/ 24 w 318"/>
                  <a:gd name="T11" fmla="*/ 198 h 295"/>
                  <a:gd name="T12" fmla="*/ 20 w 318"/>
                  <a:gd name="T13" fmla="*/ 222 h 295"/>
                  <a:gd name="T14" fmla="*/ 20 w 318"/>
                  <a:gd name="T15" fmla="*/ 253 h 295"/>
                  <a:gd name="T16" fmla="*/ 26 w 318"/>
                  <a:gd name="T17" fmla="*/ 279 h 295"/>
                  <a:gd name="T18" fmla="*/ 42 w 318"/>
                  <a:gd name="T19" fmla="*/ 295 h 295"/>
                  <a:gd name="T20" fmla="*/ 59 w 318"/>
                  <a:gd name="T21" fmla="*/ 273 h 295"/>
                  <a:gd name="T22" fmla="*/ 72 w 318"/>
                  <a:gd name="T23" fmla="*/ 255 h 295"/>
                  <a:gd name="T24" fmla="*/ 81 w 318"/>
                  <a:gd name="T25" fmla="*/ 231 h 295"/>
                  <a:gd name="T26" fmla="*/ 84 w 318"/>
                  <a:gd name="T27" fmla="*/ 207 h 295"/>
                  <a:gd name="T28" fmla="*/ 101 w 318"/>
                  <a:gd name="T29" fmla="*/ 119 h 295"/>
                  <a:gd name="T30" fmla="*/ 172 w 318"/>
                  <a:gd name="T31" fmla="*/ 146 h 295"/>
                  <a:gd name="T32" fmla="*/ 196 w 318"/>
                  <a:gd name="T33" fmla="*/ 148 h 295"/>
                  <a:gd name="T34" fmla="*/ 213 w 318"/>
                  <a:gd name="T35" fmla="*/ 154 h 295"/>
                  <a:gd name="T36" fmla="*/ 239 w 318"/>
                  <a:gd name="T37" fmla="*/ 146 h 295"/>
                  <a:gd name="T38" fmla="*/ 235 w 318"/>
                  <a:gd name="T39" fmla="*/ 119 h 295"/>
                  <a:gd name="T40" fmla="*/ 230 w 318"/>
                  <a:gd name="T41" fmla="*/ 95 h 295"/>
                  <a:gd name="T42" fmla="*/ 248 w 318"/>
                  <a:gd name="T43" fmla="*/ 86 h 295"/>
                  <a:gd name="T44" fmla="*/ 266 w 318"/>
                  <a:gd name="T45" fmla="*/ 77 h 295"/>
                  <a:gd name="T46" fmla="*/ 299 w 318"/>
                  <a:gd name="T47" fmla="*/ 95 h 295"/>
                  <a:gd name="T48" fmla="*/ 283 w 318"/>
                  <a:gd name="T49" fmla="*/ 77 h 295"/>
                  <a:gd name="T50" fmla="*/ 299 w 318"/>
                  <a:gd name="T51" fmla="*/ 58 h 295"/>
                  <a:gd name="T52" fmla="*/ 318 w 318"/>
                  <a:gd name="T53" fmla="*/ 51 h 295"/>
                  <a:gd name="T54" fmla="*/ 312 w 318"/>
                  <a:gd name="T55" fmla="*/ 35 h 295"/>
                  <a:gd name="T56" fmla="*/ 310 w 318"/>
                  <a:gd name="T57" fmla="*/ 29 h 295"/>
                  <a:gd name="T58" fmla="*/ 318 w 318"/>
                  <a:gd name="T59" fmla="*/ 14 h 295"/>
                  <a:gd name="T60" fmla="*/ 241 w 318"/>
                  <a:gd name="T61" fmla="*/ 2 h 295"/>
                  <a:gd name="T62" fmla="*/ 160 w 318"/>
                  <a:gd name="T63" fmla="*/ 2 h 295"/>
                  <a:gd name="T64" fmla="*/ 77 w 318"/>
                  <a:gd name="T65" fmla="*/ 9 h 295"/>
                  <a:gd name="T66" fmla="*/ 0 w 318"/>
                  <a:gd name="T67" fmla="*/ 14 h 295"/>
                  <a:gd name="T68" fmla="*/ 18 w 318"/>
                  <a:gd name="T69" fmla="*/ 42 h 2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18"/>
                  <a:gd name="T106" fmla="*/ 0 h 295"/>
                  <a:gd name="T107" fmla="*/ 318 w 318"/>
                  <a:gd name="T108" fmla="*/ 295 h 2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18" h="295">
                    <a:moveTo>
                      <a:pt x="18" y="42"/>
                    </a:moveTo>
                    <a:lnTo>
                      <a:pt x="18" y="49"/>
                    </a:lnTo>
                    <a:lnTo>
                      <a:pt x="26" y="64"/>
                    </a:lnTo>
                    <a:lnTo>
                      <a:pt x="31" y="80"/>
                    </a:lnTo>
                    <a:lnTo>
                      <a:pt x="35" y="95"/>
                    </a:lnTo>
                    <a:lnTo>
                      <a:pt x="31" y="101"/>
                    </a:lnTo>
                    <a:lnTo>
                      <a:pt x="26" y="110"/>
                    </a:lnTo>
                    <a:lnTo>
                      <a:pt x="18" y="115"/>
                    </a:lnTo>
                    <a:lnTo>
                      <a:pt x="18" y="119"/>
                    </a:lnTo>
                    <a:lnTo>
                      <a:pt x="18" y="135"/>
                    </a:lnTo>
                    <a:lnTo>
                      <a:pt x="24" y="146"/>
                    </a:lnTo>
                    <a:lnTo>
                      <a:pt x="24" y="198"/>
                    </a:lnTo>
                    <a:lnTo>
                      <a:pt x="20" y="207"/>
                    </a:lnTo>
                    <a:lnTo>
                      <a:pt x="20" y="222"/>
                    </a:lnTo>
                    <a:lnTo>
                      <a:pt x="18" y="238"/>
                    </a:lnTo>
                    <a:lnTo>
                      <a:pt x="20" y="253"/>
                    </a:lnTo>
                    <a:lnTo>
                      <a:pt x="22" y="266"/>
                    </a:lnTo>
                    <a:lnTo>
                      <a:pt x="26" y="279"/>
                    </a:lnTo>
                    <a:lnTo>
                      <a:pt x="31" y="288"/>
                    </a:lnTo>
                    <a:lnTo>
                      <a:pt x="42" y="295"/>
                    </a:lnTo>
                    <a:lnTo>
                      <a:pt x="50" y="284"/>
                    </a:lnTo>
                    <a:lnTo>
                      <a:pt x="59" y="273"/>
                    </a:lnTo>
                    <a:lnTo>
                      <a:pt x="64" y="264"/>
                    </a:lnTo>
                    <a:lnTo>
                      <a:pt x="72" y="255"/>
                    </a:lnTo>
                    <a:lnTo>
                      <a:pt x="75" y="242"/>
                    </a:lnTo>
                    <a:lnTo>
                      <a:pt x="81" y="231"/>
                    </a:lnTo>
                    <a:lnTo>
                      <a:pt x="83" y="218"/>
                    </a:lnTo>
                    <a:lnTo>
                      <a:pt x="84" y="207"/>
                    </a:lnTo>
                    <a:lnTo>
                      <a:pt x="101" y="214"/>
                    </a:lnTo>
                    <a:lnTo>
                      <a:pt x="101" y="119"/>
                    </a:lnTo>
                    <a:lnTo>
                      <a:pt x="172" y="119"/>
                    </a:lnTo>
                    <a:lnTo>
                      <a:pt x="172" y="146"/>
                    </a:lnTo>
                    <a:lnTo>
                      <a:pt x="183" y="146"/>
                    </a:lnTo>
                    <a:lnTo>
                      <a:pt x="196" y="148"/>
                    </a:lnTo>
                    <a:lnTo>
                      <a:pt x="204" y="150"/>
                    </a:lnTo>
                    <a:lnTo>
                      <a:pt x="213" y="154"/>
                    </a:lnTo>
                    <a:lnTo>
                      <a:pt x="226" y="148"/>
                    </a:lnTo>
                    <a:lnTo>
                      <a:pt x="239" y="146"/>
                    </a:lnTo>
                    <a:lnTo>
                      <a:pt x="237" y="132"/>
                    </a:lnTo>
                    <a:lnTo>
                      <a:pt x="235" y="119"/>
                    </a:lnTo>
                    <a:lnTo>
                      <a:pt x="230" y="106"/>
                    </a:lnTo>
                    <a:lnTo>
                      <a:pt x="230" y="95"/>
                    </a:lnTo>
                    <a:lnTo>
                      <a:pt x="237" y="91"/>
                    </a:lnTo>
                    <a:lnTo>
                      <a:pt x="248" y="86"/>
                    </a:lnTo>
                    <a:lnTo>
                      <a:pt x="257" y="79"/>
                    </a:lnTo>
                    <a:lnTo>
                      <a:pt x="266" y="77"/>
                    </a:lnTo>
                    <a:lnTo>
                      <a:pt x="276" y="95"/>
                    </a:lnTo>
                    <a:lnTo>
                      <a:pt x="299" y="95"/>
                    </a:lnTo>
                    <a:lnTo>
                      <a:pt x="294" y="80"/>
                    </a:lnTo>
                    <a:lnTo>
                      <a:pt x="283" y="77"/>
                    </a:lnTo>
                    <a:lnTo>
                      <a:pt x="290" y="66"/>
                    </a:lnTo>
                    <a:lnTo>
                      <a:pt x="299" y="58"/>
                    </a:lnTo>
                    <a:lnTo>
                      <a:pt x="309" y="53"/>
                    </a:lnTo>
                    <a:lnTo>
                      <a:pt x="318" y="51"/>
                    </a:lnTo>
                    <a:lnTo>
                      <a:pt x="312" y="40"/>
                    </a:lnTo>
                    <a:lnTo>
                      <a:pt x="312" y="35"/>
                    </a:lnTo>
                    <a:lnTo>
                      <a:pt x="310" y="31"/>
                    </a:lnTo>
                    <a:lnTo>
                      <a:pt x="310" y="29"/>
                    </a:lnTo>
                    <a:lnTo>
                      <a:pt x="312" y="24"/>
                    </a:lnTo>
                    <a:lnTo>
                      <a:pt x="318" y="14"/>
                    </a:lnTo>
                    <a:lnTo>
                      <a:pt x="279" y="2"/>
                    </a:lnTo>
                    <a:lnTo>
                      <a:pt x="241" y="2"/>
                    </a:lnTo>
                    <a:lnTo>
                      <a:pt x="200" y="0"/>
                    </a:lnTo>
                    <a:lnTo>
                      <a:pt x="160" y="2"/>
                    </a:lnTo>
                    <a:lnTo>
                      <a:pt x="117" y="2"/>
                    </a:lnTo>
                    <a:lnTo>
                      <a:pt x="77" y="9"/>
                    </a:lnTo>
                    <a:lnTo>
                      <a:pt x="37" y="13"/>
                    </a:lnTo>
                    <a:lnTo>
                      <a:pt x="0" y="14"/>
                    </a:lnTo>
                    <a:lnTo>
                      <a:pt x="6" y="27"/>
                    </a:lnTo>
                    <a:lnTo>
                      <a:pt x="18" y="42"/>
                    </a:lnTo>
                    <a:close/>
                  </a:path>
                </a:pathLst>
              </a:custGeom>
              <a:solidFill>
                <a:srgbClr val="42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21">
                <a:extLst>
                  <a:ext uri="{FF2B5EF4-FFF2-40B4-BE49-F238E27FC236}">
                    <a16:creationId xmlns:a16="http://schemas.microsoft.com/office/drawing/2014/main" id="{CF4E91F5-2B80-A7BD-1B3F-0AD0C2F69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359"/>
                <a:ext cx="948" cy="387"/>
              </a:xfrm>
              <a:custGeom>
                <a:avLst/>
                <a:gdLst>
                  <a:gd name="T0" fmla="*/ 197 w 1143"/>
                  <a:gd name="T1" fmla="*/ 117 h 387"/>
                  <a:gd name="T2" fmla="*/ 223 w 1143"/>
                  <a:gd name="T3" fmla="*/ 130 h 387"/>
                  <a:gd name="T4" fmla="*/ 236 w 1143"/>
                  <a:gd name="T5" fmla="*/ 135 h 387"/>
                  <a:gd name="T6" fmla="*/ 241 w 1143"/>
                  <a:gd name="T7" fmla="*/ 154 h 387"/>
                  <a:gd name="T8" fmla="*/ 247 w 1143"/>
                  <a:gd name="T9" fmla="*/ 172 h 387"/>
                  <a:gd name="T10" fmla="*/ 267 w 1143"/>
                  <a:gd name="T11" fmla="*/ 178 h 387"/>
                  <a:gd name="T12" fmla="*/ 300 w 1143"/>
                  <a:gd name="T13" fmla="*/ 187 h 387"/>
                  <a:gd name="T14" fmla="*/ 324 w 1143"/>
                  <a:gd name="T15" fmla="*/ 192 h 387"/>
                  <a:gd name="T16" fmla="*/ 344 w 1143"/>
                  <a:gd name="T17" fmla="*/ 190 h 387"/>
                  <a:gd name="T18" fmla="*/ 360 w 1143"/>
                  <a:gd name="T19" fmla="*/ 190 h 387"/>
                  <a:gd name="T20" fmla="*/ 369 w 1143"/>
                  <a:gd name="T21" fmla="*/ 196 h 387"/>
                  <a:gd name="T22" fmla="*/ 386 w 1143"/>
                  <a:gd name="T23" fmla="*/ 203 h 387"/>
                  <a:gd name="T24" fmla="*/ 402 w 1143"/>
                  <a:gd name="T25" fmla="*/ 216 h 387"/>
                  <a:gd name="T26" fmla="*/ 419 w 1143"/>
                  <a:gd name="T27" fmla="*/ 234 h 387"/>
                  <a:gd name="T28" fmla="*/ 454 w 1143"/>
                  <a:gd name="T29" fmla="*/ 244 h 387"/>
                  <a:gd name="T30" fmla="*/ 483 w 1143"/>
                  <a:gd name="T31" fmla="*/ 255 h 387"/>
                  <a:gd name="T32" fmla="*/ 507 w 1143"/>
                  <a:gd name="T33" fmla="*/ 249 h 387"/>
                  <a:gd name="T34" fmla="*/ 531 w 1143"/>
                  <a:gd name="T35" fmla="*/ 236 h 387"/>
                  <a:gd name="T36" fmla="*/ 569 w 1143"/>
                  <a:gd name="T37" fmla="*/ 234 h 387"/>
                  <a:gd name="T38" fmla="*/ 584 w 1143"/>
                  <a:gd name="T39" fmla="*/ 260 h 387"/>
                  <a:gd name="T40" fmla="*/ 602 w 1143"/>
                  <a:gd name="T41" fmla="*/ 266 h 387"/>
                  <a:gd name="T42" fmla="*/ 632 w 1143"/>
                  <a:gd name="T43" fmla="*/ 271 h 387"/>
                  <a:gd name="T44" fmla="*/ 668 w 1143"/>
                  <a:gd name="T45" fmla="*/ 289 h 387"/>
                  <a:gd name="T46" fmla="*/ 700 w 1143"/>
                  <a:gd name="T47" fmla="*/ 286 h 387"/>
                  <a:gd name="T48" fmla="*/ 731 w 1143"/>
                  <a:gd name="T49" fmla="*/ 284 h 387"/>
                  <a:gd name="T50" fmla="*/ 778 w 1143"/>
                  <a:gd name="T51" fmla="*/ 297 h 387"/>
                  <a:gd name="T52" fmla="*/ 789 w 1143"/>
                  <a:gd name="T53" fmla="*/ 313 h 387"/>
                  <a:gd name="T54" fmla="*/ 789 w 1143"/>
                  <a:gd name="T55" fmla="*/ 333 h 387"/>
                  <a:gd name="T56" fmla="*/ 815 w 1143"/>
                  <a:gd name="T57" fmla="*/ 344 h 387"/>
                  <a:gd name="T58" fmla="*/ 843 w 1143"/>
                  <a:gd name="T59" fmla="*/ 344 h 387"/>
                  <a:gd name="T60" fmla="*/ 936 w 1143"/>
                  <a:gd name="T61" fmla="*/ 333 h 387"/>
                  <a:gd name="T62" fmla="*/ 945 w 1143"/>
                  <a:gd name="T63" fmla="*/ 343 h 387"/>
                  <a:gd name="T64" fmla="*/ 947 w 1143"/>
                  <a:gd name="T65" fmla="*/ 354 h 387"/>
                  <a:gd name="T66" fmla="*/ 958 w 1143"/>
                  <a:gd name="T67" fmla="*/ 355 h 387"/>
                  <a:gd name="T68" fmla="*/ 977 w 1143"/>
                  <a:gd name="T69" fmla="*/ 365 h 387"/>
                  <a:gd name="T70" fmla="*/ 991 w 1143"/>
                  <a:gd name="T71" fmla="*/ 372 h 387"/>
                  <a:gd name="T72" fmla="*/ 999 w 1143"/>
                  <a:gd name="T73" fmla="*/ 382 h 387"/>
                  <a:gd name="T74" fmla="*/ 1107 w 1143"/>
                  <a:gd name="T75" fmla="*/ 376 h 387"/>
                  <a:gd name="T76" fmla="*/ 1120 w 1143"/>
                  <a:gd name="T77" fmla="*/ 363 h 387"/>
                  <a:gd name="T78" fmla="*/ 1129 w 1143"/>
                  <a:gd name="T79" fmla="*/ 350 h 387"/>
                  <a:gd name="T80" fmla="*/ 1142 w 1143"/>
                  <a:gd name="T81" fmla="*/ 346 h 387"/>
                  <a:gd name="T82" fmla="*/ 1114 w 1143"/>
                  <a:gd name="T83" fmla="*/ 60 h 387"/>
                  <a:gd name="T84" fmla="*/ 1061 w 1143"/>
                  <a:gd name="T85" fmla="*/ 35 h 387"/>
                  <a:gd name="T86" fmla="*/ 1008 w 1143"/>
                  <a:gd name="T87" fmla="*/ 13 h 387"/>
                  <a:gd name="T88" fmla="*/ 953 w 1143"/>
                  <a:gd name="T89" fmla="*/ 0 h 387"/>
                  <a:gd name="T90" fmla="*/ 874 w 1143"/>
                  <a:gd name="T91" fmla="*/ 2 h 387"/>
                  <a:gd name="T92" fmla="*/ 758 w 1143"/>
                  <a:gd name="T93" fmla="*/ 14 h 387"/>
                  <a:gd name="T94" fmla="*/ 639 w 1143"/>
                  <a:gd name="T95" fmla="*/ 33 h 387"/>
                  <a:gd name="T96" fmla="*/ 527 w 1143"/>
                  <a:gd name="T97" fmla="*/ 47 h 387"/>
                  <a:gd name="T98" fmla="*/ 476 w 1143"/>
                  <a:gd name="T99" fmla="*/ 60 h 387"/>
                  <a:gd name="T100" fmla="*/ 369 w 1143"/>
                  <a:gd name="T101" fmla="*/ 51 h 387"/>
                  <a:gd name="T102" fmla="*/ 210 w 1143"/>
                  <a:gd name="T103" fmla="*/ 36 h 387"/>
                  <a:gd name="T104" fmla="*/ 63 w 1143"/>
                  <a:gd name="T105" fmla="*/ 33 h 387"/>
                  <a:gd name="T106" fmla="*/ 0 w 1143"/>
                  <a:gd name="T107" fmla="*/ 57 h 387"/>
                  <a:gd name="T108" fmla="*/ 32 w 1143"/>
                  <a:gd name="T109" fmla="*/ 69 h 387"/>
                  <a:gd name="T110" fmla="*/ 68 w 1143"/>
                  <a:gd name="T111" fmla="*/ 77 h 387"/>
                  <a:gd name="T112" fmla="*/ 109 w 1143"/>
                  <a:gd name="T113" fmla="*/ 79 h 387"/>
                  <a:gd name="T114" fmla="*/ 149 w 1143"/>
                  <a:gd name="T115" fmla="*/ 82 h 387"/>
                  <a:gd name="T116" fmla="*/ 154 w 1143"/>
                  <a:gd name="T117" fmla="*/ 91 h 387"/>
                  <a:gd name="T118" fmla="*/ 160 w 1143"/>
                  <a:gd name="T119" fmla="*/ 102 h 3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43"/>
                  <a:gd name="T181" fmla="*/ 0 h 387"/>
                  <a:gd name="T182" fmla="*/ 1143 w 1143"/>
                  <a:gd name="T183" fmla="*/ 387 h 38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43" h="387">
                    <a:moveTo>
                      <a:pt x="181" y="104"/>
                    </a:moveTo>
                    <a:lnTo>
                      <a:pt x="197" y="117"/>
                    </a:lnTo>
                    <a:lnTo>
                      <a:pt x="212" y="126"/>
                    </a:lnTo>
                    <a:lnTo>
                      <a:pt x="223" y="130"/>
                    </a:lnTo>
                    <a:lnTo>
                      <a:pt x="232" y="134"/>
                    </a:lnTo>
                    <a:lnTo>
                      <a:pt x="236" y="135"/>
                    </a:lnTo>
                    <a:lnTo>
                      <a:pt x="241" y="143"/>
                    </a:lnTo>
                    <a:lnTo>
                      <a:pt x="241" y="154"/>
                    </a:lnTo>
                    <a:lnTo>
                      <a:pt x="243" y="172"/>
                    </a:lnTo>
                    <a:lnTo>
                      <a:pt x="247" y="172"/>
                    </a:lnTo>
                    <a:lnTo>
                      <a:pt x="254" y="174"/>
                    </a:lnTo>
                    <a:lnTo>
                      <a:pt x="267" y="178"/>
                    </a:lnTo>
                    <a:lnTo>
                      <a:pt x="285" y="183"/>
                    </a:lnTo>
                    <a:lnTo>
                      <a:pt x="300" y="187"/>
                    </a:lnTo>
                    <a:lnTo>
                      <a:pt x="313" y="190"/>
                    </a:lnTo>
                    <a:lnTo>
                      <a:pt x="324" y="192"/>
                    </a:lnTo>
                    <a:lnTo>
                      <a:pt x="329" y="194"/>
                    </a:lnTo>
                    <a:lnTo>
                      <a:pt x="344" y="190"/>
                    </a:lnTo>
                    <a:lnTo>
                      <a:pt x="353" y="190"/>
                    </a:lnTo>
                    <a:lnTo>
                      <a:pt x="360" y="190"/>
                    </a:lnTo>
                    <a:lnTo>
                      <a:pt x="366" y="194"/>
                    </a:lnTo>
                    <a:lnTo>
                      <a:pt x="369" y="196"/>
                    </a:lnTo>
                    <a:lnTo>
                      <a:pt x="377" y="201"/>
                    </a:lnTo>
                    <a:lnTo>
                      <a:pt x="386" y="203"/>
                    </a:lnTo>
                    <a:lnTo>
                      <a:pt x="401" y="207"/>
                    </a:lnTo>
                    <a:lnTo>
                      <a:pt x="402" y="216"/>
                    </a:lnTo>
                    <a:lnTo>
                      <a:pt x="412" y="227"/>
                    </a:lnTo>
                    <a:lnTo>
                      <a:pt x="419" y="234"/>
                    </a:lnTo>
                    <a:lnTo>
                      <a:pt x="423" y="242"/>
                    </a:lnTo>
                    <a:lnTo>
                      <a:pt x="454" y="244"/>
                    </a:lnTo>
                    <a:lnTo>
                      <a:pt x="470" y="251"/>
                    </a:lnTo>
                    <a:lnTo>
                      <a:pt x="483" y="255"/>
                    </a:lnTo>
                    <a:lnTo>
                      <a:pt x="494" y="253"/>
                    </a:lnTo>
                    <a:lnTo>
                      <a:pt x="507" y="249"/>
                    </a:lnTo>
                    <a:lnTo>
                      <a:pt x="516" y="242"/>
                    </a:lnTo>
                    <a:lnTo>
                      <a:pt x="531" y="236"/>
                    </a:lnTo>
                    <a:lnTo>
                      <a:pt x="547" y="233"/>
                    </a:lnTo>
                    <a:lnTo>
                      <a:pt x="569" y="234"/>
                    </a:lnTo>
                    <a:lnTo>
                      <a:pt x="571" y="247"/>
                    </a:lnTo>
                    <a:lnTo>
                      <a:pt x="584" y="260"/>
                    </a:lnTo>
                    <a:lnTo>
                      <a:pt x="591" y="262"/>
                    </a:lnTo>
                    <a:lnTo>
                      <a:pt x="602" y="266"/>
                    </a:lnTo>
                    <a:lnTo>
                      <a:pt x="615" y="267"/>
                    </a:lnTo>
                    <a:lnTo>
                      <a:pt x="632" y="271"/>
                    </a:lnTo>
                    <a:lnTo>
                      <a:pt x="650" y="284"/>
                    </a:lnTo>
                    <a:lnTo>
                      <a:pt x="668" y="289"/>
                    </a:lnTo>
                    <a:lnTo>
                      <a:pt x="683" y="286"/>
                    </a:lnTo>
                    <a:lnTo>
                      <a:pt x="700" y="286"/>
                    </a:lnTo>
                    <a:lnTo>
                      <a:pt x="712" y="284"/>
                    </a:lnTo>
                    <a:lnTo>
                      <a:pt x="731" y="284"/>
                    </a:lnTo>
                    <a:lnTo>
                      <a:pt x="753" y="286"/>
                    </a:lnTo>
                    <a:lnTo>
                      <a:pt x="778" y="297"/>
                    </a:lnTo>
                    <a:lnTo>
                      <a:pt x="767" y="306"/>
                    </a:lnTo>
                    <a:lnTo>
                      <a:pt x="789" y="313"/>
                    </a:lnTo>
                    <a:lnTo>
                      <a:pt x="778" y="330"/>
                    </a:lnTo>
                    <a:lnTo>
                      <a:pt x="789" y="333"/>
                    </a:lnTo>
                    <a:lnTo>
                      <a:pt x="804" y="339"/>
                    </a:lnTo>
                    <a:lnTo>
                      <a:pt x="815" y="344"/>
                    </a:lnTo>
                    <a:lnTo>
                      <a:pt x="821" y="352"/>
                    </a:lnTo>
                    <a:lnTo>
                      <a:pt x="843" y="344"/>
                    </a:lnTo>
                    <a:lnTo>
                      <a:pt x="843" y="333"/>
                    </a:lnTo>
                    <a:lnTo>
                      <a:pt x="936" y="333"/>
                    </a:lnTo>
                    <a:lnTo>
                      <a:pt x="942" y="337"/>
                    </a:lnTo>
                    <a:lnTo>
                      <a:pt x="945" y="343"/>
                    </a:lnTo>
                    <a:lnTo>
                      <a:pt x="945" y="344"/>
                    </a:lnTo>
                    <a:lnTo>
                      <a:pt x="947" y="354"/>
                    </a:lnTo>
                    <a:lnTo>
                      <a:pt x="951" y="354"/>
                    </a:lnTo>
                    <a:lnTo>
                      <a:pt x="958" y="355"/>
                    </a:lnTo>
                    <a:lnTo>
                      <a:pt x="966" y="359"/>
                    </a:lnTo>
                    <a:lnTo>
                      <a:pt x="977" y="365"/>
                    </a:lnTo>
                    <a:lnTo>
                      <a:pt x="982" y="368"/>
                    </a:lnTo>
                    <a:lnTo>
                      <a:pt x="991" y="372"/>
                    </a:lnTo>
                    <a:lnTo>
                      <a:pt x="997" y="376"/>
                    </a:lnTo>
                    <a:lnTo>
                      <a:pt x="999" y="382"/>
                    </a:lnTo>
                    <a:lnTo>
                      <a:pt x="1105" y="387"/>
                    </a:lnTo>
                    <a:lnTo>
                      <a:pt x="1107" y="376"/>
                    </a:lnTo>
                    <a:lnTo>
                      <a:pt x="1114" y="370"/>
                    </a:lnTo>
                    <a:lnTo>
                      <a:pt x="1120" y="363"/>
                    </a:lnTo>
                    <a:lnTo>
                      <a:pt x="1123" y="359"/>
                    </a:lnTo>
                    <a:lnTo>
                      <a:pt x="1129" y="350"/>
                    </a:lnTo>
                    <a:lnTo>
                      <a:pt x="1134" y="346"/>
                    </a:lnTo>
                    <a:lnTo>
                      <a:pt x="1142" y="346"/>
                    </a:lnTo>
                    <a:lnTo>
                      <a:pt x="1143" y="75"/>
                    </a:lnTo>
                    <a:lnTo>
                      <a:pt x="1114" y="60"/>
                    </a:lnTo>
                    <a:lnTo>
                      <a:pt x="1087" y="47"/>
                    </a:lnTo>
                    <a:lnTo>
                      <a:pt x="1061" y="35"/>
                    </a:lnTo>
                    <a:lnTo>
                      <a:pt x="1035" y="24"/>
                    </a:lnTo>
                    <a:lnTo>
                      <a:pt x="1008" y="13"/>
                    </a:lnTo>
                    <a:lnTo>
                      <a:pt x="980" y="5"/>
                    </a:lnTo>
                    <a:lnTo>
                      <a:pt x="953" y="0"/>
                    </a:lnTo>
                    <a:lnTo>
                      <a:pt x="925" y="0"/>
                    </a:lnTo>
                    <a:lnTo>
                      <a:pt x="874" y="2"/>
                    </a:lnTo>
                    <a:lnTo>
                      <a:pt x="817" y="7"/>
                    </a:lnTo>
                    <a:lnTo>
                      <a:pt x="758" y="14"/>
                    </a:lnTo>
                    <a:lnTo>
                      <a:pt x="700" y="24"/>
                    </a:lnTo>
                    <a:lnTo>
                      <a:pt x="639" y="33"/>
                    </a:lnTo>
                    <a:lnTo>
                      <a:pt x="584" y="42"/>
                    </a:lnTo>
                    <a:lnTo>
                      <a:pt x="527" y="47"/>
                    </a:lnTo>
                    <a:lnTo>
                      <a:pt x="476" y="57"/>
                    </a:lnTo>
                    <a:lnTo>
                      <a:pt x="476" y="60"/>
                    </a:lnTo>
                    <a:lnTo>
                      <a:pt x="434" y="55"/>
                    </a:lnTo>
                    <a:lnTo>
                      <a:pt x="369" y="51"/>
                    </a:lnTo>
                    <a:lnTo>
                      <a:pt x="292" y="42"/>
                    </a:lnTo>
                    <a:lnTo>
                      <a:pt x="210" y="36"/>
                    </a:lnTo>
                    <a:lnTo>
                      <a:pt x="131" y="31"/>
                    </a:lnTo>
                    <a:lnTo>
                      <a:pt x="63" y="33"/>
                    </a:lnTo>
                    <a:lnTo>
                      <a:pt x="17" y="38"/>
                    </a:lnTo>
                    <a:lnTo>
                      <a:pt x="0" y="57"/>
                    </a:lnTo>
                    <a:lnTo>
                      <a:pt x="15" y="62"/>
                    </a:lnTo>
                    <a:lnTo>
                      <a:pt x="32" y="69"/>
                    </a:lnTo>
                    <a:lnTo>
                      <a:pt x="48" y="75"/>
                    </a:lnTo>
                    <a:lnTo>
                      <a:pt x="68" y="77"/>
                    </a:lnTo>
                    <a:lnTo>
                      <a:pt x="88" y="77"/>
                    </a:lnTo>
                    <a:lnTo>
                      <a:pt x="109" y="79"/>
                    </a:lnTo>
                    <a:lnTo>
                      <a:pt x="129" y="82"/>
                    </a:lnTo>
                    <a:lnTo>
                      <a:pt x="149" y="82"/>
                    </a:lnTo>
                    <a:lnTo>
                      <a:pt x="151" y="88"/>
                    </a:lnTo>
                    <a:lnTo>
                      <a:pt x="154" y="91"/>
                    </a:lnTo>
                    <a:lnTo>
                      <a:pt x="156" y="97"/>
                    </a:lnTo>
                    <a:lnTo>
                      <a:pt x="160" y="102"/>
                    </a:lnTo>
                    <a:lnTo>
                      <a:pt x="181" y="104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Freeform 22">
                <a:extLst>
                  <a:ext uri="{FF2B5EF4-FFF2-40B4-BE49-F238E27FC236}">
                    <a16:creationId xmlns:a16="http://schemas.microsoft.com/office/drawing/2014/main" id="{69AA7953-F1D5-8C9E-C02F-437D8009E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" y="1049"/>
                <a:ext cx="3881" cy="2262"/>
              </a:xfrm>
              <a:custGeom>
                <a:avLst/>
                <a:gdLst>
                  <a:gd name="T0" fmla="*/ 1987 w 3881"/>
                  <a:gd name="T1" fmla="*/ 72 h 2262"/>
                  <a:gd name="T2" fmla="*/ 1741 w 3881"/>
                  <a:gd name="T3" fmla="*/ 112 h 2262"/>
                  <a:gd name="T4" fmla="*/ 1369 w 3881"/>
                  <a:gd name="T5" fmla="*/ 112 h 2262"/>
                  <a:gd name="T6" fmla="*/ 1103 w 3881"/>
                  <a:gd name="T7" fmla="*/ 200 h 2262"/>
                  <a:gd name="T8" fmla="*/ 583 w 3881"/>
                  <a:gd name="T9" fmla="*/ 240 h 2262"/>
                  <a:gd name="T10" fmla="*/ 360 w 3881"/>
                  <a:gd name="T11" fmla="*/ 299 h 2262"/>
                  <a:gd name="T12" fmla="*/ 330 w 3881"/>
                  <a:gd name="T13" fmla="*/ 389 h 2262"/>
                  <a:gd name="T14" fmla="*/ 442 w 3881"/>
                  <a:gd name="T15" fmla="*/ 462 h 2262"/>
                  <a:gd name="T16" fmla="*/ 840 w 3881"/>
                  <a:gd name="T17" fmla="*/ 479 h 2262"/>
                  <a:gd name="T18" fmla="*/ 1358 w 3881"/>
                  <a:gd name="T19" fmla="*/ 376 h 2262"/>
                  <a:gd name="T20" fmla="*/ 1440 w 3881"/>
                  <a:gd name="T21" fmla="*/ 398 h 2262"/>
                  <a:gd name="T22" fmla="*/ 1415 w 3881"/>
                  <a:gd name="T23" fmla="*/ 561 h 2262"/>
                  <a:gd name="T24" fmla="*/ 1488 w 3881"/>
                  <a:gd name="T25" fmla="*/ 618 h 2262"/>
                  <a:gd name="T26" fmla="*/ 1982 w 3881"/>
                  <a:gd name="T27" fmla="*/ 616 h 2262"/>
                  <a:gd name="T28" fmla="*/ 2400 w 3881"/>
                  <a:gd name="T29" fmla="*/ 508 h 2262"/>
                  <a:gd name="T30" fmla="*/ 2666 w 3881"/>
                  <a:gd name="T31" fmla="*/ 427 h 2262"/>
                  <a:gd name="T32" fmla="*/ 2882 w 3881"/>
                  <a:gd name="T33" fmla="*/ 508 h 2262"/>
                  <a:gd name="T34" fmla="*/ 2934 w 3881"/>
                  <a:gd name="T35" fmla="*/ 631 h 2262"/>
                  <a:gd name="T36" fmla="*/ 2824 w 3881"/>
                  <a:gd name="T37" fmla="*/ 774 h 2262"/>
                  <a:gd name="T38" fmla="*/ 2462 w 3881"/>
                  <a:gd name="T39" fmla="*/ 798 h 2262"/>
                  <a:gd name="T40" fmla="*/ 2046 w 3881"/>
                  <a:gd name="T41" fmla="*/ 820 h 2262"/>
                  <a:gd name="T42" fmla="*/ 1631 w 3881"/>
                  <a:gd name="T43" fmla="*/ 987 h 2262"/>
                  <a:gd name="T44" fmla="*/ 1231 w 3881"/>
                  <a:gd name="T45" fmla="*/ 994 h 2262"/>
                  <a:gd name="T46" fmla="*/ 778 w 3881"/>
                  <a:gd name="T47" fmla="*/ 934 h 2262"/>
                  <a:gd name="T48" fmla="*/ 213 w 3881"/>
                  <a:gd name="T49" fmla="*/ 1073 h 2262"/>
                  <a:gd name="T50" fmla="*/ 4 w 3881"/>
                  <a:gd name="T51" fmla="*/ 1216 h 2262"/>
                  <a:gd name="T52" fmla="*/ 72 w 3881"/>
                  <a:gd name="T53" fmla="*/ 1315 h 2262"/>
                  <a:gd name="T54" fmla="*/ 660 w 3881"/>
                  <a:gd name="T55" fmla="*/ 1524 h 2262"/>
                  <a:gd name="T56" fmla="*/ 1409 w 3881"/>
                  <a:gd name="T57" fmla="*/ 1625 h 2262"/>
                  <a:gd name="T58" fmla="*/ 2116 w 3881"/>
                  <a:gd name="T59" fmla="*/ 1700 h 2262"/>
                  <a:gd name="T60" fmla="*/ 2638 w 3881"/>
                  <a:gd name="T61" fmla="*/ 1840 h 2262"/>
                  <a:gd name="T62" fmla="*/ 3327 w 3881"/>
                  <a:gd name="T63" fmla="*/ 2216 h 2262"/>
                  <a:gd name="T64" fmla="*/ 3646 w 3881"/>
                  <a:gd name="T65" fmla="*/ 2262 h 2262"/>
                  <a:gd name="T66" fmla="*/ 3815 w 3881"/>
                  <a:gd name="T67" fmla="*/ 1790 h 2262"/>
                  <a:gd name="T68" fmla="*/ 3334 w 3881"/>
                  <a:gd name="T69" fmla="*/ 1706 h 2262"/>
                  <a:gd name="T70" fmla="*/ 2615 w 3881"/>
                  <a:gd name="T71" fmla="*/ 1506 h 2262"/>
                  <a:gd name="T72" fmla="*/ 1864 w 3881"/>
                  <a:gd name="T73" fmla="*/ 1436 h 2262"/>
                  <a:gd name="T74" fmla="*/ 1044 w 3881"/>
                  <a:gd name="T75" fmla="*/ 1328 h 2262"/>
                  <a:gd name="T76" fmla="*/ 695 w 3881"/>
                  <a:gd name="T77" fmla="*/ 1277 h 2262"/>
                  <a:gd name="T78" fmla="*/ 752 w 3881"/>
                  <a:gd name="T79" fmla="*/ 1214 h 2262"/>
                  <a:gd name="T80" fmla="*/ 1202 w 3881"/>
                  <a:gd name="T81" fmla="*/ 1183 h 2262"/>
                  <a:gd name="T82" fmla="*/ 2009 w 3881"/>
                  <a:gd name="T83" fmla="*/ 1113 h 2262"/>
                  <a:gd name="T84" fmla="*/ 2345 w 3881"/>
                  <a:gd name="T85" fmla="*/ 957 h 2262"/>
                  <a:gd name="T86" fmla="*/ 2982 w 3881"/>
                  <a:gd name="T87" fmla="*/ 891 h 2262"/>
                  <a:gd name="T88" fmla="*/ 3272 w 3881"/>
                  <a:gd name="T89" fmla="*/ 780 h 2262"/>
                  <a:gd name="T90" fmla="*/ 3373 w 3881"/>
                  <a:gd name="T91" fmla="*/ 618 h 2262"/>
                  <a:gd name="T92" fmla="*/ 3292 w 3881"/>
                  <a:gd name="T93" fmla="*/ 471 h 2262"/>
                  <a:gd name="T94" fmla="*/ 2929 w 3881"/>
                  <a:gd name="T95" fmla="*/ 271 h 2262"/>
                  <a:gd name="T96" fmla="*/ 2593 w 3881"/>
                  <a:gd name="T97" fmla="*/ 286 h 2262"/>
                  <a:gd name="T98" fmla="*/ 1704 w 3881"/>
                  <a:gd name="T99" fmla="*/ 468 h 2262"/>
                  <a:gd name="T100" fmla="*/ 1631 w 3881"/>
                  <a:gd name="T101" fmla="*/ 429 h 2262"/>
                  <a:gd name="T102" fmla="*/ 1605 w 3881"/>
                  <a:gd name="T103" fmla="*/ 279 h 2262"/>
                  <a:gd name="T104" fmla="*/ 1451 w 3881"/>
                  <a:gd name="T105" fmla="*/ 286 h 2262"/>
                  <a:gd name="T106" fmla="*/ 802 w 3881"/>
                  <a:gd name="T107" fmla="*/ 392 h 2262"/>
                  <a:gd name="T108" fmla="*/ 503 w 3881"/>
                  <a:gd name="T109" fmla="*/ 367 h 2262"/>
                  <a:gd name="T110" fmla="*/ 563 w 3881"/>
                  <a:gd name="T111" fmla="*/ 314 h 2262"/>
                  <a:gd name="T112" fmla="*/ 1204 w 3881"/>
                  <a:gd name="T113" fmla="*/ 226 h 2262"/>
                  <a:gd name="T114" fmla="*/ 1431 w 3881"/>
                  <a:gd name="T115" fmla="*/ 150 h 2262"/>
                  <a:gd name="T116" fmla="*/ 1767 w 3881"/>
                  <a:gd name="T117" fmla="*/ 139 h 2262"/>
                  <a:gd name="T118" fmla="*/ 1932 w 3881"/>
                  <a:gd name="T119" fmla="*/ 136 h 22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81"/>
                  <a:gd name="T181" fmla="*/ 0 h 2262"/>
                  <a:gd name="T182" fmla="*/ 3881 w 3881"/>
                  <a:gd name="T183" fmla="*/ 2262 h 22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81" h="2262">
                    <a:moveTo>
                      <a:pt x="2163" y="0"/>
                    </a:moveTo>
                    <a:lnTo>
                      <a:pt x="2163" y="0"/>
                    </a:lnTo>
                    <a:lnTo>
                      <a:pt x="2136" y="2"/>
                    </a:lnTo>
                    <a:lnTo>
                      <a:pt x="2112" y="7"/>
                    </a:lnTo>
                    <a:lnTo>
                      <a:pt x="2090" y="15"/>
                    </a:lnTo>
                    <a:lnTo>
                      <a:pt x="2068" y="24"/>
                    </a:lnTo>
                    <a:lnTo>
                      <a:pt x="2048" y="35"/>
                    </a:lnTo>
                    <a:lnTo>
                      <a:pt x="2028" y="48"/>
                    </a:lnTo>
                    <a:lnTo>
                      <a:pt x="1987" y="72"/>
                    </a:lnTo>
                    <a:lnTo>
                      <a:pt x="1967" y="83"/>
                    </a:lnTo>
                    <a:lnTo>
                      <a:pt x="1943" y="94"/>
                    </a:lnTo>
                    <a:lnTo>
                      <a:pt x="1917" y="103"/>
                    </a:lnTo>
                    <a:lnTo>
                      <a:pt x="1890" y="110"/>
                    </a:lnTo>
                    <a:lnTo>
                      <a:pt x="1859" y="116"/>
                    </a:lnTo>
                    <a:lnTo>
                      <a:pt x="1824" y="117"/>
                    </a:lnTo>
                    <a:lnTo>
                      <a:pt x="1785" y="117"/>
                    </a:lnTo>
                    <a:lnTo>
                      <a:pt x="1741" y="112"/>
                    </a:lnTo>
                    <a:lnTo>
                      <a:pt x="1653" y="103"/>
                    </a:lnTo>
                    <a:lnTo>
                      <a:pt x="1613" y="99"/>
                    </a:lnTo>
                    <a:lnTo>
                      <a:pt x="1574" y="97"/>
                    </a:lnTo>
                    <a:lnTo>
                      <a:pt x="1536" y="97"/>
                    </a:lnTo>
                    <a:lnTo>
                      <a:pt x="1501" y="97"/>
                    </a:lnTo>
                    <a:lnTo>
                      <a:pt x="1466" y="99"/>
                    </a:lnTo>
                    <a:lnTo>
                      <a:pt x="1433" y="103"/>
                    </a:lnTo>
                    <a:lnTo>
                      <a:pt x="1400" y="106"/>
                    </a:lnTo>
                    <a:lnTo>
                      <a:pt x="1369" y="112"/>
                    </a:lnTo>
                    <a:lnTo>
                      <a:pt x="1339" y="119"/>
                    </a:lnTo>
                    <a:lnTo>
                      <a:pt x="1310" y="127"/>
                    </a:lnTo>
                    <a:lnTo>
                      <a:pt x="1281" y="136"/>
                    </a:lnTo>
                    <a:lnTo>
                      <a:pt x="1253" y="145"/>
                    </a:lnTo>
                    <a:lnTo>
                      <a:pt x="1198" y="169"/>
                    </a:lnTo>
                    <a:lnTo>
                      <a:pt x="1169" y="180"/>
                    </a:lnTo>
                    <a:lnTo>
                      <a:pt x="1138" y="191"/>
                    </a:lnTo>
                    <a:lnTo>
                      <a:pt x="1103" y="200"/>
                    </a:lnTo>
                    <a:lnTo>
                      <a:pt x="1068" y="207"/>
                    </a:lnTo>
                    <a:lnTo>
                      <a:pt x="1029" y="213"/>
                    </a:lnTo>
                    <a:lnTo>
                      <a:pt x="991" y="218"/>
                    </a:lnTo>
                    <a:lnTo>
                      <a:pt x="908" y="227"/>
                    </a:lnTo>
                    <a:lnTo>
                      <a:pt x="825" y="233"/>
                    </a:lnTo>
                    <a:lnTo>
                      <a:pt x="743" y="237"/>
                    </a:lnTo>
                    <a:lnTo>
                      <a:pt x="594" y="240"/>
                    </a:lnTo>
                    <a:lnTo>
                      <a:pt x="583" y="240"/>
                    </a:lnTo>
                    <a:lnTo>
                      <a:pt x="554" y="240"/>
                    </a:lnTo>
                    <a:lnTo>
                      <a:pt x="514" y="242"/>
                    </a:lnTo>
                    <a:lnTo>
                      <a:pt x="492" y="244"/>
                    </a:lnTo>
                    <a:lnTo>
                      <a:pt x="468" y="248"/>
                    </a:lnTo>
                    <a:lnTo>
                      <a:pt x="444" y="255"/>
                    </a:lnTo>
                    <a:lnTo>
                      <a:pt x="420" y="262"/>
                    </a:lnTo>
                    <a:lnTo>
                      <a:pt x="398" y="271"/>
                    </a:lnTo>
                    <a:lnTo>
                      <a:pt x="378" y="284"/>
                    </a:lnTo>
                    <a:lnTo>
                      <a:pt x="360" y="299"/>
                    </a:lnTo>
                    <a:lnTo>
                      <a:pt x="352" y="308"/>
                    </a:lnTo>
                    <a:lnTo>
                      <a:pt x="345" y="317"/>
                    </a:lnTo>
                    <a:lnTo>
                      <a:pt x="339" y="328"/>
                    </a:lnTo>
                    <a:lnTo>
                      <a:pt x="336" y="339"/>
                    </a:lnTo>
                    <a:lnTo>
                      <a:pt x="332" y="350"/>
                    </a:lnTo>
                    <a:lnTo>
                      <a:pt x="330" y="363"/>
                    </a:lnTo>
                    <a:lnTo>
                      <a:pt x="328" y="378"/>
                    </a:lnTo>
                    <a:lnTo>
                      <a:pt x="330" y="389"/>
                    </a:lnTo>
                    <a:lnTo>
                      <a:pt x="336" y="400"/>
                    </a:lnTo>
                    <a:lnTo>
                      <a:pt x="341" y="411"/>
                    </a:lnTo>
                    <a:lnTo>
                      <a:pt x="349" y="420"/>
                    </a:lnTo>
                    <a:lnTo>
                      <a:pt x="358" y="427"/>
                    </a:lnTo>
                    <a:lnTo>
                      <a:pt x="369" y="435"/>
                    </a:lnTo>
                    <a:lnTo>
                      <a:pt x="382" y="442"/>
                    </a:lnTo>
                    <a:lnTo>
                      <a:pt x="394" y="447"/>
                    </a:lnTo>
                    <a:lnTo>
                      <a:pt x="409" y="453"/>
                    </a:lnTo>
                    <a:lnTo>
                      <a:pt x="442" y="462"/>
                    </a:lnTo>
                    <a:lnTo>
                      <a:pt x="481" y="468"/>
                    </a:lnTo>
                    <a:lnTo>
                      <a:pt x="519" y="473"/>
                    </a:lnTo>
                    <a:lnTo>
                      <a:pt x="560" y="477"/>
                    </a:lnTo>
                    <a:lnTo>
                      <a:pt x="602" y="479"/>
                    </a:lnTo>
                    <a:lnTo>
                      <a:pt x="684" y="479"/>
                    </a:lnTo>
                    <a:lnTo>
                      <a:pt x="758" y="479"/>
                    </a:lnTo>
                    <a:lnTo>
                      <a:pt x="814" y="479"/>
                    </a:lnTo>
                    <a:lnTo>
                      <a:pt x="840" y="479"/>
                    </a:lnTo>
                    <a:lnTo>
                      <a:pt x="871" y="475"/>
                    </a:lnTo>
                    <a:lnTo>
                      <a:pt x="906" y="469"/>
                    </a:lnTo>
                    <a:lnTo>
                      <a:pt x="945" y="464"/>
                    </a:lnTo>
                    <a:lnTo>
                      <a:pt x="1029" y="444"/>
                    </a:lnTo>
                    <a:lnTo>
                      <a:pt x="1118" y="424"/>
                    </a:lnTo>
                    <a:lnTo>
                      <a:pt x="1206" y="403"/>
                    </a:lnTo>
                    <a:lnTo>
                      <a:pt x="1288" y="385"/>
                    </a:lnTo>
                    <a:lnTo>
                      <a:pt x="1325" y="380"/>
                    </a:lnTo>
                    <a:lnTo>
                      <a:pt x="1358" y="376"/>
                    </a:lnTo>
                    <a:lnTo>
                      <a:pt x="1385" y="374"/>
                    </a:lnTo>
                    <a:lnTo>
                      <a:pt x="1409" y="376"/>
                    </a:lnTo>
                    <a:lnTo>
                      <a:pt x="1418" y="378"/>
                    </a:lnTo>
                    <a:lnTo>
                      <a:pt x="1426" y="380"/>
                    </a:lnTo>
                    <a:lnTo>
                      <a:pt x="1431" y="383"/>
                    </a:lnTo>
                    <a:lnTo>
                      <a:pt x="1437" y="389"/>
                    </a:lnTo>
                    <a:lnTo>
                      <a:pt x="1438" y="392"/>
                    </a:lnTo>
                    <a:lnTo>
                      <a:pt x="1440" y="398"/>
                    </a:lnTo>
                    <a:lnTo>
                      <a:pt x="1442" y="411"/>
                    </a:lnTo>
                    <a:lnTo>
                      <a:pt x="1440" y="425"/>
                    </a:lnTo>
                    <a:lnTo>
                      <a:pt x="1435" y="442"/>
                    </a:lnTo>
                    <a:lnTo>
                      <a:pt x="1424" y="479"/>
                    </a:lnTo>
                    <a:lnTo>
                      <a:pt x="1416" y="497"/>
                    </a:lnTo>
                    <a:lnTo>
                      <a:pt x="1413" y="517"/>
                    </a:lnTo>
                    <a:lnTo>
                      <a:pt x="1411" y="535"/>
                    </a:lnTo>
                    <a:lnTo>
                      <a:pt x="1413" y="554"/>
                    </a:lnTo>
                    <a:lnTo>
                      <a:pt x="1415" y="561"/>
                    </a:lnTo>
                    <a:lnTo>
                      <a:pt x="1418" y="570"/>
                    </a:lnTo>
                    <a:lnTo>
                      <a:pt x="1424" y="578"/>
                    </a:lnTo>
                    <a:lnTo>
                      <a:pt x="1429" y="587"/>
                    </a:lnTo>
                    <a:lnTo>
                      <a:pt x="1438" y="594"/>
                    </a:lnTo>
                    <a:lnTo>
                      <a:pt x="1448" y="600"/>
                    </a:lnTo>
                    <a:lnTo>
                      <a:pt x="1459" y="607"/>
                    </a:lnTo>
                    <a:lnTo>
                      <a:pt x="1473" y="613"/>
                    </a:lnTo>
                    <a:lnTo>
                      <a:pt x="1488" y="618"/>
                    </a:lnTo>
                    <a:lnTo>
                      <a:pt x="1505" y="622"/>
                    </a:lnTo>
                    <a:lnTo>
                      <a:pt x="1545" y="629"/>
                    </a:lnTo>
                    <a:lnTo>
                      <a:pt x="1589" y="633"/>
                    </a:lnTo>
                    <a:lnTo>
                      <a:pt x="1640" y="637"/>
                    </a:lnTo>
                    <a:lnTo>
                      <a:pt x="1693" y="637"/>
                    </a:lnTo>
                    <a:lnTo>
                      <a:pt x="1750" y="635"/>
                    </a:lnTo>
                    <a:lnTo>
                      <a:pt x="1807" y="631"/>
                    </a:lnTo>
                    <a:lnTo>
                      <a:pt x="1866" y="627"/>
                    </a:lnTo>
                    <a:lnTo>
                      <a:pt x="1982" y="616"/>
                    </a:lnTo>
                    <a:lnTo>
                      <a:pt x="2088" y="604"/>
                    </a:lnTo>
                    <a:lnTo>
                      <a:pt x="2174" y="589"/>
                    </a:lnTo>
                    <a:lnTo>
                      <a:pt x="2237" y="578"/>
                    </a:lnTo>
                    <a:lnTo>
                      <a:pt x="2259" y="572"/>
                    </a:lnTo>
                    <a:lnTo>
                      <a:pt x="2281" y="565"/>
                    </a:lnTo>
                    <a:lnTo>
                      <a:pt x="2321" y="548"/>
                    </a:lnTo>
                    <a:lnTo>
                      <a:pt x="2362" y="528"/>
                    </a:lnTo>
                    <a:lnTo>
                      <a:pt x="2400" y="508"/>
                    </a:lnTo>
                    <a:lnTo>
                      <a:pt x="2473" y="466"/>
                    </a:lnTo>
                    <a:lnTo>
                      <a:pt x="2510" y="449"/>
                    </a:lnTo>
                    <a:lnTo>
                      <a:pt x="2549" y="435"/>
                    </a:lnTo>
                    <a:lnTo>
                      <a:pt x="2567" y="429"/>
                    </a:lnTo>
                    <a:lnTo>
                      <a:pt x="2589" y="425"/>
                    </a:lnTo>
                    <a:lnTo>
                      <a:pt x="2615" y="425"/>
                    </a:lnTo>
                    <a:lnTo>
                      <a:pt x="2638" y="425"/>
                    </a:lnTo>
                    <a:lnTo>
                      <a:pt x="2666" y="427"/>
                    </a:lnTo>
                    <a:lnTo>
                      <a:pt x="2693" y="433"/>
                    </a:lnTo>
                    <a:lnTo>
                      <a:pt x="2721" y="438"/>
                    </a:lnTo>
                    <a:lnTo>
                      <a:pt x="2747" y="444"/>
                    </a:lnTo>
                    <a:lnTo>
                      <a:pt x="2774" y="453"/>
                    </a:lnTo>
                    <a:lnTo>
                      <a:pt x="2800" y="462"/>
                    </a:lnTo>
                    <a:lnTo>
                      <a:pt x="2824" y="471"/>
                    </a:lnTo>
                    <a:lnTo>
                      <a:pt x="2846" y="482"/>
                    </a:lnTo>
                    <a:lnTo>
                      <a:pt x="2864" y="495"/>
                    </a:lnTo>
                    <a:lnTo>
                      <a:pt x="2882" y="508"/>
                    </a:lnTo>
                    <a:lnTo>
                      <a:pt x="2895" y="521"/>
                    </a:lnTo>
                    <a:lnTo>
                      <a:pt x="2906" y="534"/>
                    </a:lnTo>
                    <a:lnTo>
                      <a:pt x="2914" y="546"/>
                    </a:lnTo>
                    <a:lnTo>
                      <a:pt x="2921" y="563"/>
                    </a:lnTo>
                    <a:lnTo>
                      <a:pt x="2927" y="579"/>
                    </a:lnTo>
                    <a:lnTo>
                      <a:pt x="2931" y="596"/>
                    </a:lnTo>
                    <a:lnTo>
                      <a:pt x="2932" y="613"/>
                    </a:lnTo>
                    <a:lnTo>
                      <a:pt x="2934" y="631"/>
                    </a:lnTo>
                    <a:lnTo>
                      <a:pt x="2932" y="649"/>
                    </a:lnTo>
                    <a:lnTo>
                      <a:pt x="2929" y="668"/>
                    </a:lnTo>
                    <a:lnTo>
                      <a:pt x="2921" y="686"/>
                    </a:lnTo>
                    <a:lnTo>
                      <a:pt x="2912" y="703"/>
                    </a:lnTo>
                    <a:lnTo>
                      <a:pt x="2901" y="719"/>
                    </a:lnTo>
                    <a:lnTo>
                      <a:pt x="2886" y="736"/>
                    </a:lnTo>
                    <a:lnTo>
                      <a:pt x="2870" y="750"/>
                    </a:lnTo>
                    <a:lnTo>
                      <a:pt x="2848" y="763"/>
                    </a:lnTo>
                    <a:lnTo>
                      <a:pt x="2824" y="774"/>
                    </a:lnTo>
                    <a:lnTo>
                      <a:pt x="2796" y="783"/>
                    </a:lnTo>
                    <a:lnTo>
                      <a:pt x="2763" y="791"/>
                    </a:lnTo>
                    <a:lnTo>
                      <a:pt x="2728" y="796"/>
                    </a:lnTo>
                    <a:lnTo>
                      <a:pt x="2690" y="800"/>
                    </a:lnTo>
                    <a:lnTo>
                      <a:pt x="2648" y="802"/>
                    </a:lnTo>
                    <a:lnTo>
                      <a:pt x="2604" y="802"/>
                    </a:lnTo>
                    <a:lnTo>
                      <a:pt x="2558" y="802"/>
                    </a:lnTo>
                    <a:lnTo>
                      <a:pt x="2462" y="798"/>
                    </a:lnTo>
                    <a:lnTo>
                      <a:pt x="2367" y="794"/>
                    </a:lnTo>
                    <a:lnTo>
                      <a:pt x="2273" y="792"/>
                    </a:lnTo>
                    <a:lnTo>
                      <a:pt x="2229" y="792"/>
                    </a:lnTo>
                    <a:lnTo>
                      <a:pt x="2187" y="794"/>
                    </a:lnTo>
                    <a:lnTo>
                      <a:pt x="2147" y="798"/>
                    </a:lnTo>
                    <a:lnTo>
                      <a:pt x="2112" y="803"/>
                    </a:lnTo>
                    <a:lnTo>
                      <a:pt x="2077" y="811"/>
                    </a:lnTo>
                    <a:lnTo>
                      <a:pt x="2046" y="820"/>
                    </a:lnTo>
                    <a:lnTo>
                      <a:pt x="2015" y="831"/>
                    </a:lnTo>
                    <a:lnTo>
                      <a:pt x="1984" y="844"/>
                    </a:lnTo>
                    <a:lnTo>
                      <a:pt x="1923" y="871"/>
                    </a:lnTo>
                    <a:lnTo>
                      <a:pt x="1860" y="902"/>
                    </a:lnTo>
                    <a:lnTo>
                      <a:pt x="1792" y="934"/>
                    </a:lnTo>
                    <a:lnTo>
                      <a:pt x="1756" y="948"/>
                    </a:lnTo>
                    <a:lnTo>
                      <a:pt x="1717" y="963"/>
                    </a:lnTo>
                    <a:lnTo>
                      <a:pt x="1675" y="976"/>
                    </a:lnTo>
                    <a:lnTo>
                      <a:pt x="1631" y="987"/>
                    </a:lnTo>
                    <a:lnTo>
                      <a:pt x="1583" y="996"/>
                    </a:lnTo>
                    <a:lnTo>
                      <a:pt x="1532" y="1003"/>
                    </a:lnTo>
                    <a:lnTo>
                      <a:pt x="1479" y="1007"/>
                    </a:lnTo>
                    <a:lnTo>
                      <a:pt x="1426" y="1009"/>
                    </a:lnTo>
                    <a:lnTo>
                      <a:pt x="1376" y="1009"/>
                    </a:lnTo>
                    <a:lnTo>
                      <a:pt x="1327" y="1005"/>
                    </a:lnTo>
                    <a:lnTo>
                      <a:pt x="1279" y="1000"/>
                    </a:lnTo>
                    <a:lnTo>
                      <a:pt x="1231" y="994"/>
                    </a:lnTo>
                    <a:lnTo>
                      <a:pt x="1141" y="978"/>
                    </a:lnTo>
                    <a:lnTo>
                      <a:pt x="1055" y="961"/>
                    </a:lnTo>
                    <a:lnTo>
                      <a:pt x="973" y="946"/>
                    </a:lnTo>
                    <a:lnTo>
                      <a:pt x="932" y="939"/>
                    </a:lnTo>
                    <a:lnTo>
                      <a:pt x="893" y="935"/>
                    </a:lnTo>
                    <a:lnTo>
                      <a:pt x="857" y="932"/>
                    </a:lnTo>
                    <a:lnTo>
                      <a:pt x="820" y="932"/>
                    </a:lnTo>
                    <a:lnTo>
                      <a:pt x="778" y="934"/>
                    </a:lnTo>
                    <a:lnTo>
                      <a:pt x="728" y="939"/>
                    </a:lnTo>
                    <a:lnTo>
                      <a:pt x="673" y="948"/>
                    </a:lnTo>
                    <a:lnTo>
                      <a:pt x="611" y="959"/>
                    </a:lnTo>
                    <a:lnTo>
                      <a:pt x="545" y="974"/>
                    </a:lnTo>
                    <a:lnTo>
                      <a:pt x="477" y="989"/>
                    </a:lnTo>
                    <a:lnTo>
                      <a:pt x="409" y="1007"/>
                    </a:lnTo>
                    <a:lnTo>
                      <a:pt x="341" y="1027"/>
                    </a:lnTo>
                    <a:lnTo>
                      <a:pt x="275" y="1049"/>
                    </a:lnTo>
                    <a:lnTo>
                      <a:pt x="213" y="1073"/>
                    </a:lnTo>
                    <a:lnTo>
                      <a:pt x="156" y="1097"/>
                    </a:lnTo>
                    <a:lnTo>
                      <a:pt x="106" y="1122"/>
                    </a:lnTo>
                    <a:lnTo>
                      <a:pt x="84" y="1135"/>
                    </a:lnTo>
                    <a:lnTo>
                      <a:pt x="64" y="1148"/>
                    </a:lnTo>
                    <a:lnTo>
                      <a:pt x="46" y="1161"/>
                    </a:lnTo>
                    <a:lnTo>
                      <a:pt x="31" y="1176"/>
                    </a:lnTo>
                    <a:lnTo>
                      <a:pt x="18" y="1188"/>
                    </a:lnTo>
                    <a:lnTo>
                      <a:pt x="9" y="1201"/>
                    </a:lnTo>
                    <a:lnTo>
                      <a:pt x="4" y="1216"/>
                    </a:lnTo>
                    <a:lnTo>
                      <a:pt x="0" y="1229"/>
                    </a:lnTo>
                    <a:lnTo>
                      <a:pt x="0" y="1236"/>
                    </a:lnTo>
                    <a:lnTo>
                      <a:pt x="2" y="1244"/>
                    </a:lnTo>
                    <a:lnTo>
                      <a:pt x="7" y="1257"/>
                    </a:lnTo>
                    <a:lnTo>
                      <a:pt x="18" y="1271"/>
                    </a:lnTo>
                    <a:lnTo>
                      <a:pt x="33" y="1286"/>
                    </a:lnTo>
                    <a:lnTo>
                      <a:pt x="51" y="1301"/>
                    </a:lnTo>
                    <a:lnTo>
                      <a:pt x="72" y="1315"/>
                    </a:lnTo>
                    <a:lnTo>
                      <a:pt x="97" y="1330"/>
                    </a:lnTo>
                    <a:lnTo>
                      <a:pt x="125" y="1345"/>
                    </a:lnTo>
                    <a:lnTo>
                      <a:pt x="187" y="1374"/>
                    </a:lnTo>
                    <a:lnTo>
                      <a:pt x="259" y="1401"/>
                    </a:lnTo>
                    <a:lnTo>
                      <a:pt x="336" y="1429"/>
                    </a:lnTo>
                    <a:lnTo>
                      <a:pt x="418" y="1455"/>
                    </a:lnTo>
                    <a:lnTo>
                      <a:pt x="501" y="1480"/>
                    </a:lnTo>
                    <a:lnTo>
                      <a:pt x="582" y="1502"/>
                    </a:lnTo>
                    <a:lnTo>
                      <a:pt x="660" y="1524"/>
                    </a:lnTo>
                    <a:lnTo>
                      <a:pt x="736" y="1541"/>
                    </a:lnTo>
                    <a:lnTo>
                      <a:pt x="802" y="1555"/>
                    </a:lnTo>
                    <a:lnTo>
                      <a:pt x="858" y="1568"/>
                    </a:lnTo>
                    <a:lnTo>
                      <a:pt x="902" y="1576"/>
                    </a:lnTo>
                    <a:lnTo>
                      <a:pt x="934" y="1579"/>
                    </a:lnTo>
                    <a:lnTo>
                      <a:pt x="1083" y="1594"/>
                    </a:lnTo>
                    <a:lnTo>
                      <a:pt x="1297" y="1614"/>
                    </a:lnTo>
                    <a:lnTo>
                      <a:pt x="1409" y="1625"/>
                    </a:lnTo>
                    <a:lnTo>
                      <a:pt x="1512" y="1634"/>
                    </a:lnTo>
                    <a:lnTo>
                      <a:pt x="1596" y="1640"/>
                    </a:lnTo>
                    <a:lnTo>
                      <a:pt x="1657" y="1640"/>
                    </a:lnTo>
                    <a:lnTo>
                      <a:pt x="1684" y="1642"/>
                    </a:lnTo>
                    <a:lnTo>
                      <a:pt x="1725" y="1643"/>
                    </a:lnTo>
                    <a:lnTo>
                      <a:pt x="1831" y="1656"/>
                    </a:lnTo>
                    <a:lnTo>
                      <a:pt x="1965" y="1675"/>
                    </a:lnTo>
                    <a:lnTo>
                      <a:pt x="2116" y="1700"/>
                    </a:lnTo>
                    <a:lnTo>
                      <a:pt x="2193" y="1715"/>
                    </a:lnTo>
                    <a:lnTo>
                      <a:pt x="2270" y="1730"/>
                    </a:lnTo>
                    <a:lnTo>
                      <a:pt x="2343" y="1748"/>
                    </a:lnTo>
                    <a:lnTo>
                      <a:pt x="2415" y="1764"/>
                    </a:lnTo>
                    <a:lnTo>
                      <a:pt x="2483" y="1783"/>
                    </a:lnTo>
                    <a:lnTo>
                      <a:pt x="2543" y="1801"/>
                    </a:lnTo>
                    <a:lnTo>
                      <a:pt x="2596" y="1821"/>
                    </a:lnTo>
                    <a:lnTo>
                      <a:pt x="2638" y="1840"/>
                    </a:lnTo>
                    <a:lnTo>
                      <a:pt x="2712" y="1879"/>
                    </a:lnTo>
                    <a:lnTo>
                      <a:pt x="2778" y="1915"/>
                    </a:lnTo>
                    <a:lnTo>
                      <a:pt x="2890" y="1977"/>
                    </a:lnTo>
                    <a:lnTo>
                      <a:pt x="3037" y="2064"/>
                    </a:lnTo>
                    <a:lnTo>
                      <a:pt x="3096" y="2095"/>
                    </a:lnTo>
                    <a:lnTo>
                      <a:pt x="3163" y="2130"/>
                    </a:lnTo>
                    <a:lnTo>
                      <a:pt x="3242" y="2170"/>
                    </a:lnTo>
                    <a:lnTo>
                      <a:pt x="3327" y="2216"/>
                    </a:lnTo>
                    <a:lnTo>
                      <a:pt x="3340" y="2221"/>
                    </a:lnTo>
                    <a:lnTo>
                      <a:pt x="3352" y="2227"/>
                    </a:lnTo>
                    <a:lnTo>
                      <a:pt x="3384" y="2236"/>
                    </a:lnTo>
                    <a:lnTo>
                      <a:pt x="3422" y="2245"/>
                    </a:lnTo>
                    <a:lnTo>
                      <a:pt x="3462" y="2251"/>
                    </a:lnTo>
                    <a:lnTo>
                      <a:pt x="3506" y="2254"/>
                    </a:lnTo>
                    <a:lnTo>
                      <a:pt x="3552" y="2258"/>
                    </a:lnTo>
                    <a:lnTo>
                      <a:pt x="3646" y="2262"/>
                    </a:lnTo>
                    <a:lnTo>
                      <a:pt x="3736" y="2260"/>
                    </a:lnTo>
                    <a:lnTo>
                      <a:pt x="3809" y="2258"/>
                    </a:lnTo>
                    <a:lnTo>
                      <a:pt x="3860" y="2256"/>
                    </a:lnTo>
                    <a:lnTo>
                      <a:pt x="3881" y="2254"/>
                    </a:lnTo>
                    <a:lnTo>
                      <a:pt x="3881" y="1785"/>
                    </a:lnTo>
                    <a:lnTo>
                      <a:pt x="3848" y="1788"/>
                    </a:lnTo>
                    <a:lnTo>
                      <a:pt x="3815" y="1790"/>
                    </a:lnTo>
                    <a:lnTo>
                      <a:pt x="3782" y="1790"/>
                    </a:lnTo>
                    <a:lnTo>
                      <a:pt x="3749" y="1790"/>
                    </a:lnTo>
                    <a:lnTo>
                      <a:pt x="3714" y="1788"/>
                    </a:lnTo>
                    <a:lnTo>
                      <a:pt x="3681" y="1785"/>
                    </a:lnTo>
                    <a:lnTo>
                      <a:pt x="3611" y="1775"/>
                    </a:lnTo>
                    <a:lnTo>
                      <a:pt x="3541" y="1763"/>
                    </a:lnTo>
                    <a:lnTo>
                      <a:pt x="3473" y="1746"/>
                    </a:lnTo>
                    <a:lnTo>
                      <a:pt x="3404" y="1726"/>
                    </a:lnTo>
                    <a:lnTo>
                      <a:pt x="3334" y="1706"/>
                    </a:lnTo>
                    <a:lnTo>
                      <a:pt x="3200" y="1662"/>
                    </a:lnTo>
                    <a:lnTo>
                      <a:pt x="3068" y="1618"/>
                    </a:lnTo>
                    <a:lnTo>
                      <a:pt x="3006" y="1596"/>
                    </a:lnTo>
                    <a:lnTo>
                      <a:pt x="2945" y="1577"/>
                    </a:lnTo>
                    <a:lnTo>
                      <a:pt x="2886" y="1561"/>
                    </a:lnTo>
                    <a:lnTo>
                      <a:pt x="2831" y="1548"/>
                    </a:lnTo>
                    <a:lnTo>
                      <a:pt x="2721" y="1526"/>
                    </a:lnTo>
                    <a:lnTo>
                      <a:pt x="2615" y="1506"/>
                    </a:lnTo>
                    <a:lnTo>
                      <a:pt x="2506" y="1489"/>
                    </a:lnTo>
                    <a:lnTo>
                      <a:pt x="2396" y="1473"/>
                    </a:lnTo>
                    <a:lnTo>
                      <a:pt x="2286" y="1460"/>
                    </a:lnTo>
                    <a:lnTo>
                      <a:pt x="2173" y="1451"/>
                    </a:lnTo>
                    <a:lnTo>
                      <a:pt x="2055" y="1444"/>
                    </a:lnTo>
                    <a:lnTo>
                      <a:pt x="1932" y="1440"/>
                    </a:lnTo>
                    <a:lnTo>
                      <a:pt x="1899" y="1438"/>
                    </a:lnTo>
                    <a:lnTo>
                      <a:pt x="1864" y="1436"/>
                    </a:lnTo>
                    <a:lnTo>
                      <a:pt x="1789" y="1427"/>
                    </a:lnTo>
                    <a:lnTo>
                      <a:pt x="1708" y="1416"/>
                    </a:lnTo>
                    <a:lnTo>
                      <a:pt x="1622" y="1401"/>
                    </a:lnTo>
                    <a:lnTo>
                      <a:pt x="1437" y="1370"/>
                    </a:lnTo>
                    <a:lnTo>
                      <a:pt x="1339" y="1357"/>
                    </a:lnTo>
                    <a:lnTo>
                      <a:pt x="1239" y="1345"/>
                    </a:lnTo>
                    <a:lnTo>
                      <a:pt x="1141" y="1335"/>
                    </a:lnTo>
                    <a:lnTo>
                      <a:pt x="1044" y="1328"/>
                    </a:lnTo>
                    <a:lnTo>
                      <a:pt x="869" y="1317"/>
                    </a:lnTo>
                    <a:lnTo>
                      <a:pt x="798" y="1310"/>
                    </a:lnTo>
                    <a:lnTo>
                      <a:pt x="769" y="1306"/>
                    </a:lnTo>
                    <a:lnTo>
                      <a:pt x="743" y="1301"/>
                    </a:lnTo>
                    <a:lnTo>
                      <a:pt x="723" y="1295"/>
                    </a:lnTo>
                    <a:lnTo>
                      <a:pt x="708" y="1290"/>
                    </a:lnTo>
                    <a:lnTo>
                      <a:pt x="703" y="1284"/>
                    </a:lnTo>
                    <a:lnTo>
                      <a:pt x="697" y="1280"/>
                    </a:lnTo>
                    <a:lnTo>
                      <a:pt x="695" y="1277"/>
                    </a:lnTo>
                    <a:lnTo>
                      <a:pt x="695" y="1271"/>
                    </a:lnTo>
                    <a:lnTo>
                      <a:pt x="695" y="1262"/>
                    </a:lnTo>
                    <a:lnTo>
                      <a:pt x="699" y="1253"/>
                    </a:lnTo>
                    <a:lnTo>
                      <a:pt x="703" y="1246"/>
                    </a:lnTo>
                    <a:lnTo>
                      <a:pt x="710" y="1238"/>
                    </a:lnTo>
                    <a:lnTo>
                      <a:pt x="719" y="1231"/>
                    </a:lnTo>
                    <a:lnTo>
                      <a:pt x="728" y="1225"/>
                    </a:lnTo>
                    <a:lnTo>
                      <a:pt x="752" y="1214"/>
                    </a:lnTo>
                    <a:lnTo>
                      <a:pt x="781" y="1205"/>
                    </a:lnTo>
                    <a:lnTo>
                      <a:pt x="814" y="1199"/>
                    </a:lnTo>
                    <a:lnTo>
                      <a:pt x="847" y="1194"/>
                    </a:lnTo>
                    <a:lnTo>
                      <a:pt x="884" y="1190"/>
                    </a:lnTo>
                    <a:lnTo>
                      <a:pt x="954" y="1187"/>
                    </a:lnTo>
                    <a:lnTo>
                      <a:pt x="1015" y="1187"/>
                    </a:lnTo>
                    <a:lnTo>
                      <a:pt x="1075" y="1188"/>
                    </a:lnTo>
                    <a:lnTo>
                      <a:pt x="1202" y="1183"/>
                    </a:lnTo>
                    <a:lnTo>
                      <a:pt x="1336" y="1177"/>
                    </a:lnTo>
                    <a:lnTo>
                      <a:pt x="1494" y="1168"/>
                    </a:lnTo>
                    <a:lnTo>
                      <a:pt x="1657" y="1157"/>
                    </a:lnTo>
                    <a:lnTo>
                      <a:pt x="1737" y="1152"/>
                    </a:lnTo>
                    <a:lnTo>
                      <a:pt x="1813" y="1144"/>
                    </a:lnTo>
                    <a:lnTo>
                      <a:pt x="1881" y="1135"/>
                    </a:lnTo>
                    <a:lnTo>
                      <a:pt x="1940" y="1126"/>
                    </a:lnTo>
                    <a:lnTo>
                      <a:pt x="1989" y="1117"/>
                    </a:lnTo>
                    <a:lnTo>
                      <a:pt x="2009" y="1113"/>
                    </a:lnTo>
                    <a:lnTo>
                      <a:pt x="2024" y="1108"/>
                    </a:lnTo>
                    <a:lnTo>
                      <a:pt x="2079" y="1084"/>
                    </a:lnTo>
                    <a:lnTo>
                      <a:pt x="2130" y="1060"/>
                    </a:lnTo>
                    <a:lnTo>
                      <a:pt x="2222" y="1012"/>
                    </a:lnTo>
                    <a:lnTo>
                      <a:pt x="2264" y="990"/>
                    </a:lnTo>
                    <a:lnTo>
                      <a:pt x="2305" y="972"/>
                    </a:lnTo>
                    <a:lnTo>
                      <a:pt x="2325" y="965"/>
                    </a:lnTo>
                    <a:lnTo>
                      <a:pt x="2345" y="957"/>
                    </a:lnTo>
                    <a:lnTo>
                      <a:pt x="2365" y="952"/>
                    </a:lnTo>
                    <a:lnTo>
                      <a:pt x="2385" y="950"/>
                    </a:lnTo>
                    <a:lnTo>
                      <a:pt x="2446" y="943"/>
                    </a:lnTo>
                    <a:lnTo>
                      <a:pt x="2541" y="935"/>
                    </a:lnTo>
                    <a:lnTo>
                      <a:pt x="2660" y="926"/>
                    </a:lnTo>
                    <a:lnTo>
                      <a:pt x="2791" y="915"/>
                    </a:lnTo>
                    <a:lnTo>
                      <a:pt x="2921" y="901"/>
                    </a:lnTo>
                    <a:lnTo>
                      <a:pt x="2982" y="891"/>
                    </a:lnTo>
                    <a:lnTo>
                      <a:pt x="3041" y="882"/>
                    </a:lnTo>
                    <a:lnTo>
                      <a:pt x="3092" y="873"/>
                    </a:lnTo>
                    <a:lnTo>
                      <a:pt x="3136" y="862"/>
                    </a:lnTo>
                    <a:lnTo>
                      <a:pt x="3171" y="849"/>
                    </a:lnTo>
                    <a:lnTo>
                      <a:pt x="3185" y="844"/>
                    </a:lnTo>
                    <a:lnTo>
                      <a:pt x="3198" y="836"/>
                    </a:lnTo>
                    <a:lnTo>
                      <a:pt x="3237" y="809"/>
                    </a:lnTo>
                    <a:lnTo>
                      <a:pt x="3272" y="780"/>
                    </a:lnTo>
                    <a:lnTo>
                      <a:pt x="3303" y="748"/>
                    </a:lnTo>
                    <a:lnTo>
                      <a:pt x="3318" y="734"/>
                    </a:lnTo>
                    <a:lnTo>
                      <a:pt x="3330" y="717"/>
                    </a:lnTo>
                    <a:lnTo>
                      <a:pt x="3341" y="701"/>
                    </a:lnTo>
                    <a:lnTo>
                      <a:pt x="3351" y="684"/>
                    </a:lnTo>
                    <a:lnTo>
                      <a:pt x="3358" y="668"/>
                    </a:lnTo>
                    <a:lnTo>
                      <a:pt x="3365" y="651"/>
                    </a:lnTo>
                    <a:lnTo>
                      <a:pt x="3371" y="635"/>
                    </a:lnTo>
                    <a:lnTo>
                      <a:pt x="3373" y="618"/>
                    </a:lnTo>
                    <a:lnTo>
                      <a:pt x="3374" y="602"/>
                    </a:lnTo>
                    <a:lnTo>
                      <a:pt x="3374" y="583"/>
                    </a:lnTo>
                    <a:lnTo>
                      <a:pt x="3373" y="576"/>
                    </a:lnTo>
                    <a:lnTo>
                      <a:pt x="3369" y="565"/>
                    </a:lnTo>
                    <a:lnTo>
                      <a:pt x="3358" y="545"/>
                    </a:lnTo>
                    <a:lnTo>
                      <a:pt x="3341" y="521"/>
                    </a:lnTo>
                    <a:lnTo>
                      <a:pt x="3318" y="497"/>
                    </a:lnTo>
                    <a:lnTo>
                      <a:pt x="3292" y="471"/>
                    </a:lnTo>
                    <a:lnTo>
                      <a:pt x="3261" y="444"/>
                    </a:lnTo>
                    <a:lnTo>
                      <a:pt x="3224" y="418"/>
                    </a:lnTo>
                    <a:lnTo>
                      <a:pt x="3187" y="391"/>
                    </a:lnTo>
                    <a:lnTo>
                      <a:pt x="3147" y="365"/>
                    </a:lnTo>
                    <a:lnTo>
                      <a:pt x="3105" y="341"/>
                    </a:lnTo>
                    <a:lnTo>
                      <a:pt x="3061" y="319"/>
                    </a:lnTo>
                    <a:lnTo>
                      <a:pt x="3017" y="301"/>
                    </a:lnTo>
                    <a:lnTo>
                      <a:pt x="2973" y="284"/>
                    </a:lnTo>
                    <a:lnTo>
                      <a:pt x="2929" y="271"/>
                    </a:lnTo>
                    <a:lnTo>
                      <a:pt x="2886" y="262"/>
                    </a:lnTo>
                    <a:lnTo>
                      <a:pt x="2866" y="259"/>
                    </a:lnTo>
                    <a:lnTo>
                      <a:pt x="2846" y="257"/>
                    </a:lnTo>
                    <a:lnTo>
                      <a:pt x="2824" y="257"/>
                    </a:lnTo>
                    <a:lnTo>
                      <a:pt x="2798" y="257"/>
                    </a:lnTo>
                    <a:lnTo>
                      <a:pt x="2739" y="262"/>
                    </a:lnTo>
                    <a:lnTo>
                      <a:pt x="2671" y="273"/>
                    </a:lnTo>
                    <a:lnTo>
                      <a:pt x="2593" y="286"/>
                    </a:lnTo>
                    <a:lnTo>
                      <a:pt x="2510" y="304"/>
                    </a:lnTo>
                    <a:lnTo>
                      <a:pt x="2420" y="323"/>
                    </a:lnTo>
                    <a:lnTo>
                      <a:pt x="2237" y="363"/>
                    </a:lnTo>
                    <a:lnTo>
                      <a:pt x="2057" y="405"/>
                    </a:lnTo>
                    <a:lnTo>
                      <a:pt x="1895" y="440"/>
                    </a:lnTo>
                    <a:lnTo>
                      <a:pt x="1827" y="453"/>
                    </a:lnTo>
                    <a:lnTo>
                      <a:pt x="1769" y="462"/>
                    </a:lnTo>
                    <a:lnTo>
                      <a:pt x="1723" y="466"/>
                    </a:lnTo>
                    <a:lnTo>
                      <a:pt x="1704" y="468"/>
                    </a:lnTo>
                    <a:lnTo>
                      <a:pt x="1690" y="466"/>
                    </a:lnTo>
                    <a:lnTo>
                      <a:pt x="1679" y="464"/>
                    </a:lnTo>
                    <a:lnTo>
                      <a:pt x="1670" y="460"/>
                    </a:lnTo>
                    <a:lnTo>
                      <a:pt x="1660" y="457"/>
                    </a:lnTo>
                    <a:lnTo>
                      <a:pt x="1651" y="453"/>
                    </a:lnTo>
                    <a:lnTo>
                      <a:pt x="1646" y="447"/>
                    </a:lnTo>
                    <a:lnTo>
                      <a:pt x="1640" y="442"/>
                    </a:lnTo>
                    <a:lnTo>
                      <a:pt x="1631" y="429"/>
                    </a:lnTo>
                    <a:lnTo>
                      <a:pt x="1626" y="414"/>
                    </a:lnTo>
                    <a:lnTo>
                      <a:pt x="1622" y="398"/>
                    </a:lnTo>
                    <a:lnTo>
                      <a:pt x="1620" y="380"/>
                    </a:lnTo>
                    <a:lnTo>
                      <a:pt x="1620" y="363"/>
                    </a:lnTo>
                    <a:lnTo>
                      <a:pt x="1620" y="330"/>
                    </a:lnTo>
                    <a:lnTo>
                      <a:pt x="1618" y="314"/>
                    </a:lnTo>
                    <a:lnTo>
                      <a:pt x="1616" y="301"/>
                    </a:lnTo>
                    <a:lnTo>
                      <a:pt x="1613" y="288"/>
                    </a:lnTo>
                    <a:lnTo>
                      <a:pt x="1605" y="279"/>
                    </a:lnTo>
                    <a:lnTo>
                      <a:pt x="1600" y="275"/>
                    </a:lnTo>
                    <a:lnTo>
                      <a:pt x="1594" y="271"/>
                    </a:lnTo>
                    <a:lnTo>
                      <a:pt x="1589" y="270"/>
                    </a:lnTo>
                    <a:lnTo>
                      <a:pt x="1582" y="268"/>
                    </a:lnTo>
                    <a:lnTo>
                      <a:pt x="1560" y="270"/>
                    </a:lnTo>
                    <a:lnTo>
                      <a:pt x="1530" y="271"/>
                    </a:lnTo>
                    <a:lnTo>
                      <a:pt x="1494" y="279"/>
                    </a:lnTo>
                    <a:lnTo>
                      <a:pt x="1451" y="286"/>
                    </a:lnTo>
                    <a:lnTo>
                      <a:pt x="1349" y="308"/>
                    </a:lnTo>
                    <a:lnTo>
                      <a:pt x="1235" y="332"/>
                    </a:lnTo>
                    <a:lnTo>
                      <a:pt x="1114" y="356"/>
                    </a:lnTo>
                    <a:lnTo>
                      <a:pt x="1055" y="367"/>
                    </a:lnTo>
                    <a:lnTo>
                      <a:pt x="996" y="376"/>
                    </a:lnTo>
                    <a:lnTo>
                      <a:pt x="941" y="383"/>
                    </a:lnTo>
                    <a:lnTo>
                      <a:pt x="890" y="389"/>
                    </a:lnTo>
                    <a:lnTo>
                      <a:pt x="844" y="392"/>
                    </a:lnTo>
                    <a:lnTo>
                      <a:pt x="802" y="392"/>
                    </a:lnTo>
                    <a:lnTo>
                      <a:pt x="730" y="389"/>
                    </a:lnTo>
                    <a:lnTo>
                      <a:pt x="664" y="387"/>
                    </a:lnTo>
                    <a:lnTo>
                      <a:pt x="609" y="385"/>
                    </a:lnTo>
                    <a:lnTo>
                      <a:pt x="561" y="381"/>
                    </a:lnTo>
                    <a:lnTo>
                      <a:pt x="543" y="380"/>
                    </a:lnTo>
                    <a:lnTo>
                      <a:pt x="526" y="376"/>
                    </a:lnTo>
                    <a:lnTo>
                      <a:pt x="514" y="372"/>
                    </a:lnTo>
                    <a:lnTo>
                      <a:pt x="503" y="367"/>
                    </a:lnTo>
                    <a:lnTo>
                      <a:pt x="497" y="359"/>
                    </a:lnTo>
                    <a:lnTo>
                      <a:pt x="493" y="352"/>
                    </a:lnTo>
                    <a:lnTo>
                      <a:pt x="495" y="343"/>
                    </a:lnTo>
                    <a:lnTo>
                      <a:pt x="501" y="332"/>
                    </a:lnTo>
                    <a:lnTo>
                      <a:pt x="503" y="328"/>
                    </a:lnTo>
                    <a:lnTo>
                      <a:pt x="510" y="326"/>
                    </a:lnTo>
                    <a:lnTo>
                      <a:pt x="532" y="319"/>
                    </a:lnTo>
                    <a:lnTo>
                      <a:pt x="563" y="314"/>
                    </a:lnTo>
                    <a:lnTo>
                      <a:pt x="605" y="308"/>
                    </a:lnTo>
                    <a:lnTo>
                      <a:pt x="706" y="297"/>
                    </a:lnTo>
                    <a:lnTo>
                      <a:pt x="825" y="284"/>
                    </a:lnTo>
                    <a:lnTo>
                      <a:pt x="949" y="271"/>
                    </a:lnTo>
                    <a:lnTo>
                      <a:pt x="1009" y="264"/>
                    </a:lnTo>
                    <a:lnTo>
                      <a:pt x="1066" y="257"/>
                    </a:lnTo>
                    <a:lnTo>
                      <a:pt x="1119" y="248"/>
                    </a:lnTo>
                    <a:lnTo>
                      <a:pt x="1165" y="237"/>
                    </a:lnTo>
                    <a:lnTo>
                      <a:pt x="1204" y="226"/>
                    </a:lnTo>
                    <a:lnTo>
                      <a:pt x="1220" y="220"/>
                    </a:lnTo>
                    <a:lnTo>
                      <a:pt x="1233" y="215"/>
                    </a:lnTo>
                    <a:lnTo>
                      <a:pt x="1261" y="202"/>
                    </a:lnTo>
                    <a:lnTo>
                      <a:pt x="1290" y="191"/>
                    </a:lnTo>
                    <a:lnTo>
                      <a:pt x="1321" y="180"/>
                    </a:lnTo>
                    <a:lnTo>
                      <a:pt x="1356" y="169"/>
                    </a:lnTo>
                    <a:lnTo>
                      <a:pt x="1393" y="160"/>
                    </a:lnTo>
                    <a:lnTo>
                      <a:pt x="1431" y="150"/>
                    </a:lnTo>
                    <a:lnTo>
                      <a:pt x="1470" y="143"/>
                    </a:lnTo>
                    <a:lnTo>
                      <a:pt x="1510" y="138"/>
                    </a:lnTo>
                    <a:lnTo>
                      <a:pt x="1550" y="134"/>
                    </a:lnTo>
                    <a:lnTo>
                      <a:pt x="1589" y="130"/>
                    </a:lnTo>
                    <a:lnTo>
                      <a:pt x="1627" y="128"/>
                    </a:lnTo>
                    <a:lnTo>
                      <a:pt x="1666" y="128"/>
                    </a:lnTo>
                    <a:lnTo>
                      <a:pt x="1701" y="130"/>
                    </a:lnTo>
                    <a:lnTo>
                      <a:pt x="1736" y="134"/>
                    </a:lnTo>
                    <a:lnTo>
                      <a:pt x="1767" y="139"/>
                    </a:lnTo>
                    <a:lnTo>
                      <a:pt x="1796" y="147"/>
                    </a:lnTo>
                    <a:lnTo>
                      <a:pt x="1809" y="150"/>
                    </a:lnTo>
                    <a:lnTo>
                      <a:pt x="1822" y="152"/>
                    </a:lnTo>
                    <a:lnTo>
                      <a:pt x="1837" y="154"/>
                    </a:lnTo>
                    <a:lnTo>
                      <a:pt x="1849" y="154"/>
                    </a:lnTo>
                    <a:lnTo>
                      <a:pt x="1877" y="150"/>
                    </a:lnTo>
                    <a:lnTo>
                      <a:pt x="1904" y="145"/>
                    </a:lnTo>
                    <a:lnTo>
                      <a:pt x="1932" y="136"/>
                    </a:lnTo>
                    <a:lnTo>
                      <a:pt x="1960" y="123"/>
                    </a:lnTo>
                    <a:lnTo>
                      <a:pt x="1986" y="110"/>
                    </a:lnTo>
                    <a:lnTo>
                      <a:pt x="2011" y="94"/>
                    </a:lnTo>
                    <a:lnTo>
                      <a:pt x="2059" y="62"/>
                    </a:lnTo>
                    <a:lnTo>
                      <a:pt x="2101" y="33"/>
                    </a:lnTo>
                    <a:lnTo>
                      <a:pt x="2136" y="11"/>
                    </a:lnTo>
                    <a:lnTo>
                      <a:pt x="2151" y="4"/>
                    </a:lnTo>
                    <a:lnTo>
                      <a:pt x="2163" y="0"/>
                    </a:lnTo>
                    <a:close/>
                  </a:path>
                </a:pathLst>
              </a:custGeom>
              <a:solidFill>
                <a:srgbClr val="8DD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23">
                <a:extLst>
                  <a:ext uri="{FF2B5EF4-FFF2-40B4-BE49-F238E27FC236}">
                    <a16:creationId xmlns:a16="http://schemas.microsoft.com/office/drawing/2014/main" id="{E796592F-D25E-77B8-2377-34292671E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9" y="981"/>
                <a:ext cx="644" cy="195"/>
              </a:xfrm>
              <a:custGeom>
                <a:avLst/>
                <a:gdLst>
                  <a:gd name="T0" fmla="*/ 12 w 644"/>
                  <a:gd name="T1" fmla="*/ 149 h 195"/>
                  <a:gd name="T2" fmla="*/ 16 w 644"/>
                  <a:gd name="T3" fmla="*/ 127 h 195"/>
                  <a:gd name="T4" fmla="*/ 18 w 644"/>
                  <a:gd name="T5" fmla="*/ 114 h 195"/>
                  <a:gd name="T6" fmla="*/ 29 w 644"/>
                  <a:gd name="T7" fmla="*/ 105 h 195"/>
                  <a:gd name="T8" fmla="*/ 44 w 644"/>
                  <a:gd name="T9" fmla="*/ 112 h 195"/>
                  <a:gd name="T10" fmla="*/ 56 w 644"/>
                  <a:gd name="T11" fmla="*/ 130 h 195"/>
                  <a:gd name="T12" fmla="*/ 69 w 644"/>
                  <a:gd name="T13" fmla="*/ 130 h 195"/>
                  <a:gd name="T14" fmla="*/ 89 w 644"/>
                  <a:gd name="T15" fmla="*/ 108 h 195"/>
                  <a:gd name="T16" fmla="*/ 104 w 644"/>
                  <a:gd name="T17" fmla="*/ 88 h 195"/>
                  <a:gd name="T18" fmla="*/ 121 w 644"/>
                  <a:gd name="T19" fmla="*/ 75 h 195"/>
                  <a:gd name="T20" fmla="*/ 155 w 644"/>
                  <a:gd name="T21" fmla="*/ 63 h 195"/>
                  <a:gd name="T22" fmla="*/ 154 w 644"/>
                  <a:gd name="T23" fmla="*/ 86 h 195"/>
                  <a:gd name="T24" fmla="*/ 146 w 644"/>
                  <a:gd name="T25" fmla="*/ 114 h 195"/>
                  <a:gd name="T26" fmla="*/ 176 w 644"/>
                  <a:gd name="T27" fmla="*/ 119 h 195"/>
                  <a:gd name="T28" fmla="*/ 198 w 644"/>
                  <a:gd name="T29" fmla="*/ 108 h 195"/>
                  <a:gd name="T30" fmla="*/ 212 w 644"/>
                  <a:gd name="T31" fmla="*/ 96 h 195"/>
                  <a:gd name="T32" fmla="*/ 234 w 644"/>
                  <a:gd name="T33" fmla="*/ 88 h 195"/>
                  <a:gd name="T34" fmla="*/ 258 w 644"/>
                  <a:gd name="T35" fmla="*/ 77 h 195"/>
                  <a:gd name="T36" fmla="*/ 267 w 644"/>
                  <a:gd name="T37" fmla="*/ 96 h 195"/>
                  <a:gd name="T38" fmla="*/ 275 w 644"/>
                  <a:gd name="T39" fmla="*/ 77 h 195"/>
                  <a:gd name="T40" fmla="*/ 293 w 644"/>
                  <a:gd name="T41" fmla="*/ 81 h 195"/>
                  <a:gd name="T42" fmla="*/ 304 w 644"/>
                  <a:gd name="T43" fmla="*/ 66 h 195"/>
                  <a:gd name="T44" fmla="*/ 315 w 644"/>
                  <a:gd name="T45" fmla="*/ 48 h 195"/>
                  <a:gd name="T46" fmla="*/ 319 w 644"/>
                  <a:gd name="T47" fmla="*/ 26 h 195"/>
                  <a:gd name="T48" fmla="*/ 365 w 644"/>
                  <a:gd name="T49" fmla="*/ 2 h 195"/>
                  <a:gd name="T50" fmla="*/ 368 w 644"/>
                  <a:gd name="T51" fmla="*/ 9 h 195"/>
                  <a:gd name="T52" fmla="*/ 372 w 644"/>
                  <a:gd name="T53" fmla="*/ 19 h 195"/>
                  <a:gd name="T54" fmla="*/ 399 w 644"/>
                  <a:gd name="T55" fmla="*/ 8 h 195"/>
                  <a:gd name="T56" fmla="*/ 434 w 644"/>
                  <a:gd name="T57" fmla="*/ 2 h 195"/>
                  <a:gd name="T58" fmla="*/ 467 w 644"/>
                  <a:gd name="T59" fmla="*/ 2 h 195"/>
                  <a:gd name="T60" fmla="*/ 486 w 644"/>
                  <a:gd name="T61" fmla="*/ 15 h 195"/>
                  <a:gd name="T62" fmla="*/ 504 w 644"/>
                  <a:gd name="T63" fmla="*/ 30 h 195"/>
                  <a:gd name="T64" fmla="*/ 519 w 644"/>
                  <a:gd name="T65" fmla="*/ 94 h 195"/>
                  <a:gd name="T66" fmla="*/ 535 w 644"/>
                  <a:gd name="T67" fmla="*/ 88 h 195"/>
                  <a:gd name="T68" fmla="*/ 548 w 644"/>
                  <a:gd name="T69" fmla="*/ 81 h 195"/>
                  <a:gd name="T70" fmla="*/ 563 w 644"/>
                  <a:gd name="T71" fmla="*/ 75 h 195"/>
                  <a:gd name="T72" fmla="*/ 583 w 644"/>
                  <a:gd name="T73" fmla="*/ 30 h 195"/>
                  <a:gd name="T74" fmla="*/ 594 w 644"/>
                  <a:gd name="T75" fmla="*/ 30 h 195"/>
                  <a:gd name="T76" fmla="*/ 614 w 644"/>
                  <a:gd name="T77" fmla="*/ 35 h 195"/>
                  <a:gd name="T78" fmla="*/ 629 w 644"/>
                  <a:gd name="T79" fmla="*/ 37 h 195"/>
                  <a:gd name="T80" fmla="*/ 642 w 644"/>
                  <a:gd name="T81" fmla="*/ 44 h 195"/>
                  <a:gd name="T82" fmla="*/ 642 w 644"/>
                  <a:gd name="T83" fmla="*/ 77 h 195"/>
                  <a:gd name="T84" fmla="*/ 634 w 644"/>
                  <a:gd name="T85" fmla="*/ 114 h 195"/>
                  <a:gd name="T86" fmla="*/ 614 w 644"/>
                  <a:gd name="T87" fmla="*/ 119 h 195"/>
                  <a:gd name="T88" fmla="*/ 592 w 644"/>
                  <a:gd name="T89" fmla="*/ 132 h 195"/>
                  <a:gd name="T90" fmla="*/ 570 w 644"/>
                  <a:gd name="T91" fmla="*/ 145 h 195"/>
                  <a:gd name="T92" fmla="*/ 546 w 644"/>
                  <a:gd name="T93" fmla="*/ 152 h 195"/>
                  <a:gd name="T94" fmla="*/ 526 w 644"/>
                  <a:gd name="T95" fmla="*/ 138 h 195"/>
                  <a:gd name="T96" fmla="*/ 486 w 644"/>
                  <a:gd name="T97" fmla="*/ 132 h 195"/>
                  <a:gd name="T98" fmla="*/ 442 w 644"/>
                  <a:gd name="T99" fmla="*/ 130 h 195"/>
                  <a:gd name="T100" fmla="*/ 398 w 644"/>
                  <a:gd name="T101" fmla="*/ 123 h 195"/>
                  <a:gd name="T102" fmla="*/ 354 w 644"/>
                  <a:gd name="T103" fmla="*/ 119 h 195"/>
                  <a:gd name="T104" fmla="*/ 289 w 644"/>
                  <a:gd name="T105" fmla="*/ 125 h 195"/>
                  <a:gd name="T106" fmla="*/ 223 w 644"/>
                  <a:gd name="T107" fmla="*/ 136 h 195"/>
                  <a:gd name="T108" fmla="*/ 167 w 644"/>
                  <a:gd name="T109" fmla="*/ 162 h 195"/>
                  <a:gd name="T110" fmla="*/ 128 w 644"/>
                  <a:gd name="T111" fmla="*/ 185 h 195"/>
                  <a:gd name="T112" fmla="*/ 91 w 644"/>
                  <a:gd name="T113" fmla="*/ 193 h 195"/>
                  <a:gd name="T114" fmla="*/ 53 w 644"/>
                  <a:gd name="T115" fmla="*/ 193 h 195"/>
                  <a:gd name="T116" fmla="*/ 16 w 644"/>
                  <a:gd name="T117" fmla="*/ 191 h 195"/>
                  <a:gd name="T118" fmla="*/ 7 w 644"/>
                  <a:gd name="T119" fmla="*/ 167 h 1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44"/>
                  <a:gd name="T181" fmla="*/ 0 h 195"/>
                  <a:gd name="T182" fmla="*/ 644 w 644"/>
                  <a:gd name="T183" fmla="*/ 195 h 1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44" h="195">
                    <a:moveTo>
                      <a:pt x="7" y="167"/>
                    </a:moveTo>
                    <a:lnTo>
                      <a:pt x="12" y="149"/>
                    </a:lnTo>
                    <a:lnTo>
                      <a:pt x="16" y="138"/>
                    </a:lnTo>
                    <a:lnTo>
                      <a:pt x="16" y="127"/>
                    </a:lnTo>
                    <a:lnTo>
                      <a:pt x="18" y="121"/>
                    </a:lnTo>
                    <a:lnTo>
                      <a:pt x="18" y="114"/>
                    </a:lnTo>
                    <a:lnTo>
                      <a:pt x="23" y="108"/>
                    </a:lnTo>
                    <a:lnTo>
                      <a:pt x="29" y="105"/>
                    </a:lnTo>
                    <a:lnTo>
                      <a:pt x="42" y="105"/>
                    </a:lnTo>
                    <a:lnTo>
                      <a:pt x="44" y="112"/>
                    </a:lnTo>
                    <a:lnTo>
                      <a:pt x="51" y="121"/>
                    </a:lnTo>
                    <a:lnTo>
                      <a:pt x="56" y="130"/>
                    </a:lnTo>
                    <a:lnTo>
                      <a:pt x="60" y="138"/>
                    </a:lnTo>
                    <a:lnTo>
                      <a:pt x="69" y="130"/>
                    </a:lnTo>
                    <a:lnTo>
                      <a:pt x="82" y="121"/>
                    </a:lnTo>
                    <a:lnTo>
                      <a:pt x="89" y="108"/>
                    </a:lnTo>
                    <a:lnTo>
                      <a:pt x="95" y="92"/>
                    </a:lnTo>
                    <a:lnTo>
                      <a:pt x="104" y="88"/>
                    </a:lnTo>
                    <a:lnTo>
                      <a:pt x="115" y="85"/>
                    </a:lnTo>
                    <a:lnTo>
                      <a:pt x="121" y="75"/>
                    </a:lnTo>
                    <a:lnTo>
                      <a:pt x="128" y="66"/>
                    </a:lnTo>
                    <a:lnTo>
                      <a:pt x="155" y="63"/>
                    </a:lnTo>
                    <a:lnTo>
                      <a:pt x="154" y="74"/>
                    </a:lnTo>
                    <a:lnTo>
                      <a:pt x="154" y="86"/>
                    </a:lnTo>
                    <a:lnTo>
                      <a:pt x="150" y="99"/>
                    </a:lnTo>
                    <a:lnTo>
                      <a:pt x="146" y="114"/>
                    </a:lnTo>
                    <a:lnTo>
                      <a:pt x="161" y="118"/>
                    </a:lnTo>
                    <a:lnTo>
                      <a:pt x="176" y="119"/>
                    </a:lnTo>
                    <a:lnTo>
                      <a:pt x="187" y="114"/>
                    </a:lnTo>
                    <a:lnTo>
                      <a:pt x="198" y="108"/>
                    </a:lnTo>
                    <a:lnTo>
                      <a:pt x="205" y="101"/>
                    </a:lnTo>
                    <a:lnTo>
                      <a:pt x="212" y="96"/>
                    </a:lnTo>
                    <a:lnTo>
                      <a:pt x="222" y="90"/>
                    </a:lnTo>
                    <a:lnTo>
                      <a:pt x="234" y="88"/>
                    </a:lnTo>
                    <a:lnTo>
                      <a:pt x="234" y="74"/>
                    </a:lnTo>
                    <a:lnTo>
                      <a:pt x="258" y="77"/>
                    </a:lnTo>
                    <a:lnTo>
                      <a:pt x="258" y="96"/>
                    </a:lnTo>
                    <a:lnTo>
                      <a:pt x="267" y="96"/>
                    </a:lnTo>
                    <a:lnTo>
                      <a:pt x="267" y="77"/>
                    </a:lnTo>
                    <a:lnTo>
                      <a:pt x="275" y="77"/>
                    </a:lnTo>
                    <a:lnTo>
                      <a:pt x="286" y="79"/>
                    </a:lnTo>
                    <a:lnTo>
                      <a:pt x="293" y="81"/>
                    </a:lnTo>
                    <a:lnTo>
                      <a:pt x="302" y="83"/>
                    </a:lnTo>
                    <a:lnTo>
                      <a:pt x="304" y="66"/>
                    </a:lnTo>
                    <a:lnTo>
                      <a:pt x="311" y="55"/>
                    </a:lnTo>
                    <a:lnTo>
                      <a:pt x="315" y="48"/>
                    </a:lnTo>
                    <a:lnTo>
                      <a:pt x="317" y="39"/>
                    </a:lnTo>
                    <a:lnTo>
                      <a:pt x="319" y="26"/>
                    </a:lnTo>
                    <a:lnTo>
                      <a:pt x="321" y="13"/>
                    </a:lnTo>
                    <a:lnTo>
                      <a:pt x="365" y="2"/>
                    </a:lnTo>
                    <a:lnTo>
                      <a:pt x="365" y="8"/>
                    </a:lnTo>
                    <a:lnTo>
                      <a:pt x="368" y="9"/>
                    </a:lnTo>
                    <a:lnTo>
                      <a:pt x="370" y="9"/>
                    </a:lnTo>
                    <a:lnTo>
                      <a:pt x="372" y="19"/>
                    </a:lnTo>
                    <a:lnTo>
                      <a:pt x="383" y="13"/>
                    </a:lnTo>
                    <a:lnTo>
                      <a:pt x="399" y="8"/>
                    </a:lnTo>
                    <a:lnTo>
                      <a:pt x="416" y="2"/>
                    </a:lnTo>
                    <a:lnTo>
                      <a:pt x="434" y="2"/>
                    </a:lnTo>
                    <a:lnTo>
                      <a:pt x="451" y="0"/>
                    </a:lnTo>
                    <a:lnTo>
                      <a:pt x="467" y="2"/>
                    </a:lnTo>
                    <a:lnTo>
                      <a:pt x="480" y="6"/>
                    </a:lnTo>
                    <a:lnTo>
                      <a:pt x="486" y="15"/>
                    </a:lnTo>
                    <a:lnTo>
                      <a:pt x="478" y="37"/>
                    </a:lnTo>
                    <a:lnTo>
                      <a:pt x="504" y="30"/>
                    </a:lnTo>
                    <a:lnTo>
                      <a:pt x="511" y="97"/>
                    </a:lnTo>
                    <a:lnTo>
                      <a:pt x="519" y="94"/>
                    </a:lnTo>
                    <a:lnTo>
                      <a:pt x="528" y="92"/>
                    </a:lnTo>
                    <a:lnTo>
                      <a:pt x="535" y="88"/>
                    </a:lnTo>
                    <a:lnTo>
                      <a:pt x="542" y="86"/>
                    </a:lnTo>
                    <a:lnTo>
                      <a:pt x="548" y="81"/>
                    </a:lnTo>
                    <a:lnTo>
                      <a:pt x="555" y="77"/>
                    </a:lnTo>
                    <a:lnTo>
                      <a:pt x="563" y="75"/>
                    </a:lnTo>
                    <a:lnTo>
                      <a:pt x="572" y="75"/>
                    </a:lnTo>
                    <a:lnTo>
                      <a:pt x="583" y="30"/>
                    </a:lnTo>
                    <a:lnTo>
                      <a:pt x="587" y="30"/>
                    </a:lnTo>
                    <a:lnTo>
                      <a:pt x="594" y="30"/>
                    </a:lnTo>
                    <a:lnTo>
                      <a:pt x="601" y="30"/>
                    </a:lnTo>
                    <a:lnTo>
                      <a:pt x="614" y="35"/>
                    </a:lnTo>
                    <a:lnTo>
                      <a:pt x="620" y="35"/>
                    </a:lnTo>
                    <a:lnTo>
                      <a:pt x="629" y="37"/>
                    </a:lnTo>
                    <a:lnTo>
                      <a:pt x="636" y="39"/>
                    </a:lnTo>
                    <a:lnTo>
                      <a:pt x="642" y="44"/>
                    </a:lnTo>
                    <a:lnTo>
                      <a:pt x="644" y="59"/>
                    </a:lnTo>
                    <a:lnTo>
                      <a:pt x="642" y="77"/>
                    </a:lnTo>
                    <a:lnTo>
                      <a:pt x="636" y="96"/>
                    </a:lnTo>
                    <a:lnTo>
                      <a:pt x="634" y="114"/>
                    </a:lnTo>
                    <a:lnTo>
                      <a:pt x="623" y="114"/>
                    </a:lnTo>
                    <a:lnTo>
                      <a:pt x="614" y="119"/>
                    </a:lnTo>
                    <a:lnTo>
                      <a:pt x="601" y="125"/>
                    </a:lnTo>
                    <a:lnTo>
                      <a:pt x="592" y="132"/>
                    </a:lnTo>
                    <a:lnTo>
                      <a:pt x="581" y="138"/>
                    </a:lnTo>
                    <a:lnTo>
                      <a:pt x="570" y="145"/>
                    </a:lnTo>
                    <a:lnTo>
                      <a:pt x="557" y="149"/>
                    </a:lnTo>
                    <a:lnTo>
                      <a:pt x="546" y="152"/>
                    </a:lnTo>
                    <a:lnTo>
                      <a:pt x="546" y="145"/>
                    </a:lnTo>
                    <a:lnTo>
                      <a:pt x="526" y="138"/>
                    </a:lnTo>
                    <a:lnTo>
                      <a:pt x="506" y="136"/>
                    </a:lnTo>
                    <a:lnTo>
                      <a:pt x="486" y="132"/>
                    </a:lnTo>
                    <a:lnTo>
                      <a:pt x="462" y="132"/>
                    </a:lnTo>
                    <a:lnTo>
                      <a:pt x="442" y="130"/>
                    </a:lnTo>
                    <a:lnTo>
                      <a:pt x="420" y="129"/>
                    </a:lnTo>
                    <a:lnTo>
                      <a:pt x="398" y="123"/>
                    </a:lnTo>
                    <a:lnTo>
                      <a:pt x="381" y="119"/>
                    </a:lnTo>
                    <a:lnTo>
                      <a:pt x="354" y="119"/>
                    </a:lnTo>
                    <a:lnTo>
                      <a:pt x="322" y="121"/>
                    </a:lnTo>
                    <a:lnTo>
                      <a:pt x="289" y="125"/>
                    </a:lnTo>
                    <a:lnTo>
                      <a:pt x="258" y="130"/>
                    </a:lnTo>
                    <a:lnTo>
                      <a:pt x="223" y="136"/>
                    </a:lnTo>
                    <a:lnTo>
                      <a:pt x="196" y="149"/>
                    </a:lnTo>
                    <a:lnTo>
                      <a:pt x="167" y="162"/>
                    </a:lnTo>
                    <a:lnTo>
                      <a:pt x="146" y="180"/>
                    </a:lnTo>
                    <a:lnTo>
                      <a:pt x="128" y="185"/>
                    </a:lnTo>
                    <a:lnTo>
                      <a:pt x="110" y="191"/>
                    </a:lnTo>
                    <a:lnTo>
                      <a:pt x="91" y="193"/>
                    </a:lnTo>
                    <a:lnTo>
                      <a:pt x="73" y="195"/>
                    </a:lnTo>
                    <a:lnTo>
                      <a:pt x="53" y="193"/>
                    </a:lnTo>
                    <a:lnTo>
                      <a:pt x="34" y="193"/>
                    </a:lnTo>
                    <a:lnTo>
                      <a:pt x="16" y="191"/>
                    </a:lnTo>
                    <a:lnTo>
                      <a:pt x="0" y="193"/>
                    </a:lnTo>
                    <a:lnTo>
                      <a:pt x="7" y="167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Freeform 24">
                <a:extLst>
                  <a:ext uri="{FF2B5EF4-FFF2-40B4-BE49-F238E27FC236}">
                    <a16:creationId xmlns:a16="http://schemas.microsoft.com/office/drawing/2014/main" id="{BB0B2F66-79BE-A0FE-4DB8-B500CEDAB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1262"/>
                <a:ext cx="924" cy="400"/>
              </a:xfrm>
              <a:custGeom>
                <a:avLst/>
                <a:gdLst>
                  <a:gd name="T0" fmla="*/ 3 w 924"/>
                  <a:gd name="T1" fmla="*/ 198 h 400"/>
                  <a:gd name="T2" fmla="*/ 0 w 924"/>
                  <a:gd name="T3" fmla="*/ 141 h 400"/>
                  <a:gd name="T4" fmla="*/ 16 w 924"/>
                  <a:gd name="T5" fmla="*/ 115 h 400"/>
                  <a:gd name="T6" fmla="*/ 38 w 924"/>
                  <a:gd name="T7" fmla="*/ 35 h 400"/>
                  <a:gd name="T8" fmla="*/ 62 w 924"/>
                  <a:gd name="T9" fmla="*/ 3 h 400"/>
                  <a:gd name="T10" fmla="*/ 80 w 924"/>
                  <a:gd name="T11" fmla="*/ 46 h 400"/>
                  <a:gd name="T12" fmla="*/ 80 w 924"/>
                  <a:gd name="T13" fmla="*/ 101 h 400"/>
                  <a:gd name="T14" fmla="*/ 99 w 924"/>
                  <a:gd name="T15" fmla="*/ 121 h 400"/>
                  <a:gd name="T16" fmla="*/ 132 w 924"/>
                  <a:gd name="T17" fmla="*/ 119 h 400"/>
                  <a:gd name="T18" fmla="*/ 155 w 924"/>
                  <a:gd name="T19" fmla="*/ 115 h 400"/>
                  <a:gd name="T20" fmla="*/ 174 w 924"/>
                  <a:gd name="T21" fmla="*/ 176 h 400"/>
                  <a:gd name="T22" fmla="*/ 188 w 924"/>
                  <a:gd name="T23" fmla="*/ 157 h 400"/>
                  <a:gd name="T24" fmla="*/ 194 w 924"/>
                  <a:gd name="T25" fmla="*/ 128 h 400"/>
                  <a:gd name="T26" fmla="*/ 220 w 924"/>
                  <a:gd name="T27" fmla="*/ 128 h 400"/>
                  <a:gd name="T28" fmla="*/ 240 w 924"/>
                  <a:gd name="T29" fmla="*/ 91 h 400"/>
                  <a:gd name="T30" fmla="*/ 324 w 924"/>
                  <a:gd name="T31" fmla="*/ 168 h 400"/>
                  <a:gd name="T32" fmla="*/ 321 w 924"/>
                  <a:gd name="T33" fmla="*/ 198 h 400"/>
                  <a:gd name="T34" fmla="*/ 317 w 924"/>
                  <a:gd name="T35" fmla="*/ 234 h 400"/>
                  <a:gd name="T36" fmla="*/ 317 w 924"/>
                  <a:gd name="T37" fmla="*/ 260 h 400"/>
                  <a:gd name="T38" fmla="*/ 335 w 924"/>
                  <a:gd name="T39" fmla="*/ 299 h 400"/>
                  <a:gd name="T40" fmla="*/ 377 w 924"/>
                  <a:gd name="T41" fmla="*/ 257 h 400"/>
                  <a:gd name="T42" fmla="*/ 399 w 924"/>
                  <a:gd name="T43" fmla="*/ 271 h 400"/>
                  <a:gd name="T44" fmla="*/ 427 w 924"/>
                  <a:gd name="T45" fmla="*/ 284 h 400"/>
                  <a:gd name="T46" fmla="*/ 482 w 924"/>
                  <a:gd name="T47" fmla="*/ 336 h 400"/>
                  <a:gd name="T48" fmla="*/ 502 w 924"/>
                  <a:gd name="T49" fmla="*/ 284 h 400"/>
                  <a:gd name="T50" fmla="*/ 511 w 924"/>
                  <a:gd name="T51" fmla="*/ 271 h 400"/>
                  <a:gd name="T52" fmla="*/ 533 w 924"/>
                  <a:gd name="T53" fmla="*/ 277 h 400"/>
                  <a:gd name="T54" fmla="*/ 546 w 924"/>
                  <a:gd name="T55" fmla="*/ 281 h 400"/>
                  <a:gd name="T56" fmla="*/ 581 w 924"/>
                  <a:gd name="T57" fmla="*/ 299 h 400"/>
                  <a:gd name="T58" fmla="*/ 625 w 924"/>
                  <a:gd name="T59" fmla="*/ 301 h 400"/>
                  <a:gd name="T60" fmla="*/ 673 w 924"/>
                  <a:gd name="T61" fmla="*/ 260 h 400"/>
                  <a:gd name="T62" fmla="*/ 717 w 924"/>
                  <a:gd name="T63" fmla="*/ 271 h 400"/>
                  <a:gd name="T64" fmla="*/ 774 w 924"/>
                  <a:gd name="T65" fmla="*/ 264 h 400"/>
                  <a:gd name="T66" fmla="*/ 829 w 924"/>
                  <a:gd name="T67" fmla="*/ 257 h 400"/>
                  <a:gd name="T68" fmla="*/ 855 w 924"/>
                  <a:gd name="T69" fmla="*/ 286 h 400"/>
                  <a:gd name="T70" fmla="*/ 884 w 924"/>
                  <a:gd name="T71" fmla="*/ 259 h 400"/>
                  <a:gd name="T72" fmla="*/ 913 w 924"/>
                  <a:gd name="T73" fmla="*/ 244 h 400"/>
                  <a:gd name="T74" fmla="*/ 868 w 924"/>
                  <a:gd name="T75" fmla="*/ 363 h 400"/>
                  <a:gd name="T76" fmla="*/ 763 w 924"/>
                  <a:gd name="T77" fmla="*/ 348 h 400"/>
                  <a:gd name="T78" fmla="*/ 662 w 924"/>
                  <a:gd name="T79" fmla="*/ 400 h 400"/>
                  <a:gd name="T80" fmla="*/ 609 w 924"/>
                  <a:gd name="T81" fmla="*/ 370 h 400"/>
                  <a:gd name="T82" fmla="*/ 553 w 924"/>
                  <a:gd name="T83" fmla="*/ 361 h 400"/>
                  <a:gd name="T84" fmla="*/ 506 w 924"/>
                  <a:gd name="T85" fmla="*/ 363 h 400"/>
                  <a:gd name="T86" fmla="*/ 394 w 924"/>
                  <a:gd name="T87" fmla="*/ 337 h 400"/>
                  <a:gd name="T88" fmla="*/ 288 w 924"/>
                  <a:gd name="T89" fmla="*/ 334 h 400"/>
                  <a:gd name="T90" fmla="*/ 255 w 924"/>
                  <a:gd name="T91" fmla="*/ 345 h 400"/>
                  <a:gd name="T92" fmla="*/ 207 w 924"/>
                  <a:gd name="T93" fmla="*/ 319 h 400"/>
                  <a:gd name="T94" fmla="*/ 185 w 924"/>
                  <a:gd name="T95" fmla="*/ 284 h 400"/>
                  <a:gd name="T96" fmla="*/ 143 w 924"/>
                  <a:gd name="T97" fmla="*/ 273 h 400"/>
                  <a:gd name="T98" fmla="*/ 93 w 924"/>
                  <a:gd name="T99" fmla="*/ 286 h 400"/>
                  <a:gd name="T100" fmla="*/ 44 w 924"/>
                  <a:gd name="T101" fmla="*/ 259 h 400"/>
                  <a:gd name="T102" fmla="*/ 16 w 924"/>
                  <a:gd name="T103" fmla="*/ 271 h 400"/>
                  <a:gd name="T104" fmla="*/ 11 w 924"/>
                  <a:gd name="T105" fmla="*/ 234 h 4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24"/>
                  <a:gd name="T160" fmla="*/ 0 h 400"/>
                  <a:gd name="T161" fmla="*/ 924 w 924"/>
                  <a:gd name="T162" fmla="*/ 400 h 40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24" h="400">
                    <a:moveTo>
                      <a:pt x="9" y="231"/>
                    </a:moveTo>
                    <a:lnTo>
                      <a:pt x="7" y="214"/>
                    </a:lnTo>
                    <a:lnTo>
                      <a:pt x="3" y="198"/>
                    </a:lnTo>
                    <a:lnTo>
                      <a:pt x="1" y="178"/>
                    </a:lnTo>
                    <a:lnTo>
                      <a:pt x="1" y="161"/>
                    </a:lnTo>
                    <a:lnTo>
                      <a:pt x="0" y="141"/>
                    </a:lnTo>
                    <a:lnTo>
                      <a:pt x="1" y="128"/>
                    </a:lnTo>
                    <a:lnTo>
                      <a:pt x="5" y="117"/>
                    </a:lnTo>
                    <a:lnTo>
                      <a:pt x="16" y="115"/>
                    </a:lnTo>
                    <a:lnTo>
                      <a:pt x="16" y="51"/>
                    </a:lnTo>
                    <a:lnTo>
                      <a:pt x="23" y="46"/>
                    </a:lnTo>
                    <a:lnTo>
                      <a:pt x="38" y="35"/>
                    </a:lnTo>
                    <a:lnTo>
                      <a:pt x="47" y="18"/>
                    </a:lnTo>
                    <a:lnTo>
                      <a:pt x="55" y="0"/>
                    </a:lnTo>
                    <a:lnTo>
                      <a:pt x="62" y="3"/>
                    </a:lnTo>
                    <a:lnTo>
                      <a:pt x="71" y="13"/>
                    </a:lnTo>
                    <a:lnTo>
                      <a:pt x="75" y="27"/>
                    </a:lnTo>
                    <a:lnTo>
                      <a:pt x="80" y="46"/>
                    </a:lnTo>
                    <a:lnTo>
                      <a:pt x="80" y="64"/>
                    </a:lnTo>
                    <a:lnTo>
                      <a:pt x="80" y="84"/>
                    </a:lnTo>
                    <a:lnTo>
                      <a:pt x="80" y="101"/>
                    </a:lnTo>
                    <a:lnTo>
                      <a:pt x="82" y="115"/>
                    </a:lnTo>
                    <a:lnTo>
                      <a:pt x="89" y="115"/>
                    </a:lnTo>
                    <a:lnTo>
                      <a:pt x="99" y="121"/>
                    </a:lnTo>
                    <a:lnTo>
                      <a:pt x="113" y="124"/>
                    </a:lnTo>
                    <a:lnTo>
                      <a:pt x="126" y="128"/>
                    </a:lnTo>
                    <a:lnTo>
                      <a:pt x="132" y="119"/>
                    </a:lnTo>
                    <a:lnTo>
                      <a:pt x="137" y="115"/>
                    </a:lnTo>
                    <a:lnTo>
                      <a:pt x="148" y="115"/>
                    </a:lnTo>
                    <a:lnTo>
                      <a:pt x="155" y="115"/>
                    </a:lnTo>
                    <a:lnTo>
                      <a:pt x="155" y="181"/>
                    </a:lnTo>
                    <a:lnTo>
                      <a:pt x="165" y="179"/>
                    </a:lnTo>
                    <a:lnTo>
                      <a:pt x="174" y="176"/>
                    </a:lnTo>
                    <a:lnTo>
                      <a:pt x="179" y="170"/>
                    </a:lnTo>
                    <a:lnTo>
                      <a:pt x="185" y="167"/>
                    </a:lnTo>
                    <a:lnTo>
                      <a:pt x="188" y="157"/>
                    </a:lnTo>
                    <a:lnTo>
                      <a:pt x="190" y="150"/>
                    </a:lnTo>
                    <a:lnTo>
                      <a:pt x="192" y="137"/>
                    </a:lnTo>
                    <a:lnTo>
                      <a:pt x="194" y="128"/>
                    </a:lnTo>
                    <a:lnTo>
                      <a:pt x="212" y="115"/>
                    </a:lnTo>
                    <a:lnTo>
                      <a:pt x="212" y="143"/>
                    </a:lnTo>
                    <a:lnTo>
                      <a:pt x="220" y="128"/>
                    </a:lnTo>
                    <a:lnTo>
                      <a:pt x="229" y="115"/>
                    </a:lnTo>
                    <a:lnTo>
                      <a:pt x="236" y="101"/>
                    </a:lnTo>
                    <a:lnTo>
                      <a:pt x="240" y="91"/>
                    </a:lnTo>
                    <a:lnTo>
                      <a:pt x="260" y="91"/>
                    </a:lnTo>
                    <a:lnTo>
                      <a:pt x="271" y="157"/>
                    </a:lnTo>
                    <a:lnTo>
                      <a:pt x="324" y="168"/>
                    </a:lnTo>
                    <a:lnTo>
                      <a:pt x="322" y="176"/>
                    </a:lnTo>
                    <a:lnTo>
                      <a:pt x="322" y="187"/>
                    </a:lnTo>
                    <a:lnTo>
                      <a:pt x="321" y="198"/>
                    </a:lnTo>
                    <a:lnTo>
                      <a:pt x="321" y="211"/>
                    </a:lnTo>
                    <a:lnTo>
                      <a:pt x="317" y="223"/>
                    </a:lnTo>
                    <a:lnTo>
                      <a:pt x="317" y="234"/>
                    </a:lnTo>
                    <a:lnTo>
                      <a:pt x="317" y="245"/>
                    </a:lnTo>
                    <a:lnTo>
                      <a:pt x="317" y="257"/>
                    </a:lnTo>
                    <a:lnTo>
                      <a:pt x="317" y="260"/>
                    </a:lnTo>
                    <a:lnTo>
                      <a:pt x="324" y="270"/>
                    </a:lnTo>
                    <a:lnTo>
                      <a:pt x="330" y="284"/>
                    </a:lnTo>
                    <a:lnTo>
                      <a:pt x="335" y="299"/>
                    </a:lnTo>
                    <a:lnTo>
                      <a:pt x="370" y="299"/>
                    </a:lnTo>
                    <a:lnTo>
                      <a:pt x="370" y="257"/>
                    </a:lnTo>
                    <a:lnTo>
                      <a:pt x="377" y="257"/>
                    </a:lnTo>
                    <a:lnTo>
                      <a:pt x="387" y="259"/>
                    </a:lnTo>
                    <a:lnTo>
                      <a:pt x="394" y="262"/>
                    </a:lnTo>
                    <a:lnTo>
                      <a:pt x="399" y="271"/>
                    </a:lnTo>
                    <a:lnTo>
                      <a:pt x="420" y="244"/>
                    </a:lnTo>
                    <a:lnTo>
                      <a:pt x="423" y="262"/>
                    </a:lnTo>
                    <a:lnTo>
                      <a:pt x="427" y="284"/>
                    </a:lnTo>
                    <a:lnTo>
                      <a:pt x="427" y="303"/>
                    </a:lnTo>
                    <a:lnTo>
                      <a:pt x="429" y="323"/>
                    </a:lnTo>
                    <a:lnTo>
                      <a:pt x="482" y="336"/>
                    </a:lnTo>
                    <a:lnTo>
                      <a:pt x="482" y="299"/>
                    </a:lnTo>
                    <a:lnTo>
                      <a:pt x="502" y="299"/>
                    </a:lnTo>
                    <a:lnTo>
                      <a:pt x="502" y="284"/>
                    </a:lnTo>
                    <a:lnTo>
                      <a:pt x="508" y="284"/>
                    </a:lnTo>
                    <a:lnTo>
                      <a:pt x="508" y="281"/>
                    </a:lnTo>
                    <a:lnTo>
                      <a:pt x="511" y="271"/>
                    </a:lnTo>
                    <a:lnTo>
                      <a:pt x="520" y="271"/>
                    </a:lnTo>
                    <a:lnTo>
                      <a:pt x="528" y="273"/>
                    </a:lnTo>
                    <a:lnTo>
                      <a:pt x="533" y="277"/>
                    </a:lnTo>
                    <a:lnTo>
                      <a:pt x="537" y="279"/>
                    </a:lnTo>
                    <a:lnTo>
                      <a:pt x="541" y="279"/>
                    </a:lnTo>
                    <a:lnTo>
                      <a:pt x="546" y="281"/>
                    </a:lnTo>
                    <a:lnTo>
                      <a:pt x="553" y="277"/>
                    </a:lnTo>
                    <a:lnTo>
                      <a:pt x="568" y="271"/>
                    </a:lnTo>
                    <a:lnTo>
                      <a:pt x="581" y="299"/>
                    </a:lnTo>
                    <a:lnTo>
                      <a:pt x="596" y="310"/>
                    </a:lnTo>
                    <a:lnTo>
                      <a:pt x="610" y="308"/>
                    </a:lnTo>
                    <a:lnTo>
                      <a:pt x="625" y="301"/>
                    </a:lnTo>
                    <a:lnTo>
                      <a:pt x="642" y="284"/>
                    </a:lnTo>
                    <a:lnTo>
                      <a:pt x="656" y="271"/>
                    </a:lnTo>
                    <a:lnTo>
                      <a:pt x="673" y="260"/>
                    </a:lnTo>
                    <a:lnTo>
                      <a:pt x="688" y="257"/>
                    </a:lnTo>
                    <a:lnTo>
                      <a:pt x="701" y="266"/>
                    </a:lnTo>
                    <a:lnTo>
                      <a:pt x="717" y="271"/>
                    </a:lnTo>
                    <a:lnTo>
                      <a:pt x="734" y="271"/>
                    </a:lnTo>
                    <a:lnTo>
                      <a:pt x="756" y="270"/>
                    </a:lnTo>
                    <a:lnTo>
                      <a:pt x="774" y="264"/>
                    </a:lnTo>
                    <a:lnTo>
                      <a:pt x="794" y="260"/>
                    </a:lnTo>
                    <a:lnTo>
                      <a:pt x="813" y="257"/>
                    </a:lnTo>
                    <a:lnTo>
                      <a:pt x="829" y="257"/>
                    </a:lnTo>
                    <a:lnTo>
                      <a:pt x="829" y="299"/>
                    </a:lnTo>
                    <a:lnTo>
                      <a:pt x="842" y="293"/>
                    </a:lnTo>
                    <a:lnTo>
                      <a:pt x="855" y="286"/>
                    </a:lnTo>
                    <a:lnTo>
                      <a:pt x="866" y="277"/>
                    </a:lnTo>
                    <a:lnTo>
                      <a:pt x="875" y="270"/>
                    </a:lnTo>
                    <a:lnTo>
                      <a:pt x="884" y="259"/>
                    </a:lnTo>
                    <a:lnTo>
                      <a:pt x="893" y="251"/>
                    </a:lnTo>
                    <a:lnTo>
                      <a:pt x="902" y="244"/>
                    </a:lnTo>
                    <a:lnTo>
                      <a:pt x="913" y="244"/>
                    </a:lnTo>
                    <a:lnTo>
                      <a:pt x="924" y="336"/>
                    </a:lnTo>
                    <a:lnTo>
                      <a:pt x="897" y="356"/>
                    </a:lnTo>
                    <a:lnTo>
                      <a:pt x="868" y="363"/>
                    </a:lnTo>
                    <a:lnTo>
                      <a:pt x="831" y="359"/>
                    </a:lnTo>
                    <a:lnTo>
                      <a:pt x="798" y="356"/>
                    </a:lnTo>
                    <a:lnTo>
                      <a:pt x="763" y="348"/>
                    </a:lnTo>
                    <a:lnTo>
                      <a:pt x="728" y="352"/>
                    </a:lnTo>
                    <a:lnTo>
                      <a:pt x="693" y="365"/>
                    </a:lnTo>
                    <a:lnTo>
                      <a:pt x="662" y="400"/>
                    </a:lnTo>
                    <a:lnTo>
                      <a:pt x="643" y="389"/>
                    </a:lnTo>
                    <a:lnTo>
                      <a:pt x="627" y="380"/>
                    </a:lnTo>
                    <a:lnTo>
                      <a:pt x="609" y="370"/>
                    </a:lnTo>
                    <a:lnTo>
                      <a:pt x="590" y="365"/>
                    </a:lnTo>
                    <a:lnTo>
                      <a:pt x="570" y="359"/>
                    </a:lnTo>
                    <a:lnTo>
                      <a:pt x="553" y="361"/>
                    </a:lnTo>
                    <a:lnTo>
                      <a:pt x="533" y="363"/>
                    </a:lnTo>
                    <a:lnTo>
                      <a:pt x="520" y="374"/>
                    </a:lnTo>
                    <a:lnTo>
                      <a:pt x="506" y="363"/>
                    </a:lnTo>
                    <a:lnTo>
                      <a:pt x="476" y="356"/>
                    </a:lnTo>
                    <a:lnTo>
                      <a:pt x="438" y="345"/>
                    </a:lnTo>
                    <a:lnTo>
                      <a:pt x="394" y="337"/>
                    </a:lnTo>
                    <a:lnTo>
                      <a:pt x="350" y="330"/>
                    </a:lnTo>
                    <a:lnTo>
                      <a:pt x="315" y="330"/>
                    </a:lnTo>
                    <a:lnTo>
                      <a:pt x="288" y="334"/>
                    </a:lnTo>
                    <a:lnTo>
                      <a:pt x="278" y="347"/>
                    </a:lnTo>
                    <a:lnTo>
                      <a:pt x="266" y="347"/>
                    </a:lnTo>
                    <a:lnTo>
                      <a:pt x="255" y="345"/>
                    </a:lnTo>
                    <a:lnTo>
                      <a:pt x="240" y="337"/>
                    </a:lnTo>
                    <a:lnTo>
                      <a:pt x="223" y="330"/>
                    </a:lnTo>
                    <a:lnTo>
                      <a:pt x="207" y="319"/>
                    </a:lnTo>
                    <a:lnTo>
                      <a:pt x="196" y="308"/>
                    </a:lnTo>
                    <a:lnTo>
                      <a:pt x="188" y="293"/>
                    </a:lnTo>
                    <a:lnTo>
                      <a:pt x="185" y="284"/>
                    </a:lnTo>
                    <a:lnTo>
                      <a:pt x="170" y="271"/>
                    </a:lnTo>
                    <a:lnTo>
                      <a:pt x="157" y="271"/>
                    </a:lnTo>
                    <a:lnTo>
                      <a:pt x="143" y="273"/>
                    </a:lnTo>
                    <a:lnTo>
                      <a:pt x="126" y="284"/>
                    </a:lnTo>
                    <a:lnTo>
                      <a:pt x="110" y="286"/>
                    </a:lnTo>
                    <a:lnTo>
                      <a:pt x="93" y="286"/>
                    </a:lnTo>
                    <a:lnTo>
                      <a:pt x="73" y="277"/>
                    </a:lnTo>
                    <a:lnTo>
                      <a:pt x="55" y="257"/>
                    </a:lnTo>
                    <a:lnTo>
                      <a:pt x="44" y="259"/>
                    </a:lnTo>
                    <a:lnTo>
                      <a:pt x="34" y="264"/>
                    </a:lnTo>
                    <a:lnTo>
                      <a:pt x="22" y="270"/>
                    </a:lnTo>
                    <a:lnTo>
                      <a:pt x="16" y="271"/>
                    </a:lnTo>
                    <a:lnTo>
                      <a:pt x="14" y="259"/>
                    </a:lnTo>
                    <a:lnTo>
                      <a:pt x="14" y="245"/>
                    </a:lnTo>
                    <a:lnTo>
                      <a:pt x="11" y="234"/>
                    </a:lnTo>
                    <a:lnTo>
                      <a:pt x="9" y="231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Freeform 25">
                <a:extLst>
                  <a:ext uri="{FF2B5EF4-FFF2-40B4-BE49-F238E27FC236}">
                    <a16:creationId xmlns:a16="http://schemas.microsoft.com/office/drawing/2014/main" id="{437E7CF0-0B32-8F19-E49D-4CECE35AD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337"/>
                <a:ext cx="308" cy="319"/>
              </a:xfrm>
              <a:custGeom>
                <a:avLst/>
                <a:gdLst>
                  <a:gd name="T0" fmla="*/ 0 w 308"/>
                  <a:gd name="T1" fmla="*/ 250 h 319"/>
                  <a:gd name="T2" fmla="*/ 1 w 308"/>
                  <a:gd name="T3" fmla="*/ 209 h 319"/>
                  <a:gd name="T4" fmla="*/ 3 w 308"/>
                  <a:gd name="T5" fmla="*/ 165 h 319"/>
                  <a:gd name="T6" fmla="*/ 7 w 308"/>
                  <a:gd name="T7" fmla="*/ 125 h 319"/>
                  <a:gd name="T8" fmla="*/ 16 w 308"/>
                  <a:gd name="T9" fmla="*/ 90 h 319"/>
                  <a:gd name="T10" fmla="*/ 36 w 308"/>
                  <a:gd name="T11" fmla="*/ 70 h 319"/>
                  <a:gd name="T12" fmla="*/ 51 w 308"/>
                  <a:gd name="T13" fmla="*/ 60 h 319"/>
                  <a:gd name="T14" fmla="*/ 56 w 308"/>
                  <a:gd name="T15" fmla="*/ 75 h 319"/>
                  <a:gd name="T16" fmla="*/ 44 w 308"/>
                  <a:gd name="T17" fmla="*/ 108 h 319"/>
                  <a:gd name="T18" fmla="*/ 51 w 308"/>
                  <a:gd name="T19" fmla="*/ 128 h 319"/>
                  <a:gd name="T20" fmla="*/ 71 w 308"/>
                  <a:gd name="T21" fmla="*/ 139 h 319"/>
                  <a:gd name="T22" fmla="*/ 78 w 308"/>
                  <a:gd name="T23" fmla="*/ 139 h 319"/>
                  <a:gd name="T24" fmla="*/ 91 w 308"/>
                  <a:gd name="T25" fmla="*/ 119 h 319"/>
                  <a:gd name="T26" fmla="*/ 102 w 308"/>
                  <a:gd name="T27" fmla="*/ 104 h 319"/>
                  <a:gd name="T28" fmla="*/ 113 w 308"/>
                  <a:gd name="T29" fmla="*/ 93 h 319"/>
                  <a:gd name="T30" fmla="*/ 122 w 308"/>
                  <a:gd name="T31" fmla="*/ 70 h 319"/>
                  <a:gd name="T32" fmla="*/ 124 w 308"/>
                  <a:gd name="T33" fmla="*/ 48 h 319"/>
                  <a:gd name="T34" fmla="*/ 126 w 308"/>
                  <a:gd name="T35" fmla="*/ 22 h 319"/>
                  <a:gd name="T36" fmla="*/ 144 w 308"/>
                  <a:gd name="T37" fmla="*/ 0 h 319"/>
                  <a:gd name="T38" fmla="*/ 163 w 308"/>
                  <a:gd name="T39" fmla="*/ 22 h 319"/>
                  <a:gd name="T40" fmla="*/ 190 w 308"/>
                  <a:gd name="T41" fmla="*/ 60 h 319"/>
                  <a:gd name="T42" fmla="*/ 207 w 308"/>
                  <a:gd name="T43" fmla="*/ 60 h 319"/>
                  <a:gd name="T44" fmla="*/ 198 w 308"/>
                  <a:gd name="T45" fmla="*/ 101 h 319"/>
                  <a:gd name="T46" fmla="*/ 190 w 308"/>
                  <a:gd name="T47" fmla="*/ 134 h 319"/>
                  <a:gd name="T48" fmla="*/ 196 w 308"/>
                  <a:gd name="T49" fmla="*/ 150 h 319"/>
                  <a:gd name="T50" fmla="*/ 218 w 308"/>
                  <a:gd name="T51" fmla="*/ 167 h 319"/>
                  <a:gd name="T52" fmla="*/ 225 w 308"/>
                  <a:gd name="T53" fmla="*/ 173 h 319"/>
                  <a:gd name="T54" fmla="*/ 238 w 308"/>
                  <a:gd name="T55" fmla="*/ 156 h 319"/>
                  <a:gd name="T56" fmla="*/ 275 w 308"/>
                  <a:gd name="T57" fmla="*/ 150 h 319"/>
                  <a:gd name="T58" fmla="*/ 284 w 308"/>
                  <a:gd name="T59" fmla="*/ 178 h 319"/>
                  <a:gd name="T60" fmla="*/ 302 w 308"/>
                  <a:gd name="T61" fmla="*/ 161 h 319"/>
                  <a:gd name="T62" fmla="*/ 308 w 308"/>
                  <a:gd name="T63" fmla="*/ 173 h 319"/>
                  <a:gd name="T64" fmla="*/ 299 w 308"/>
                  <a:gd name="T65" fmla="*/ 195 h 319"/>
                  <a:gd name="T66" fmla="*/ 286 w 308"/>
                  <a:gd name="T67" fmla="*/ 226 h 319"/>
                  <a:gd name="T68" fmla="*/ 258 w 308"/>
                  <a:gd name="T69" fmla="*/ 240 h 319"/>
                  <a:gd name="T70" fmla="*/ 240 w 308"/>
                  <a:gd name="T71" fmla="*/ 262 h 319"/>
                  <a:gd name="T72" fmla="*/ 231 w 308"/>
                  <a:gd name="T73" fmla="*/ 288 h 319"/>
                  <a:gd name="T74" fmla="*/ 179 w 308"/>
                  <a:gd name="T75" fmla="*/ 292 h 319"/>
                  <a:gd name="T76" fmla="*/ 128 w 308"/>
                  <a:gd name="T77" fmla="*/ 303 h 319"/>
                  <a:gd name="T78" fmla="*/ 75 w 308"/>
                  <a:gd name="T79" fmla="*/ 314 h 319"/>
                  <a:gd name="T80" fmla="*/ 25 w 308"/>
                  <a:gd name="T81" fmla="*/ 319 h 319"/>
                  <a:gd name="T82" fmla="*/ 0 w 308"/>
                  <a:gd name="T83" fmla="*/ 275 h 3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8"/>
                  <a:gd name="T127" fmla="*/ 0 h 319"/>
                  <a:gd name="T128" fmla="*/ 308 w 308"/>
                  <a:gd name="T129" fmla="*/ 319 h 31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8" h="319">
                    <a:moveTo>
                      <a:pt x="0" y="275"/>
                    </a:moveTo>
                    <a:lnTo>
                      <a:pt x="0" y="250"/>
                    </a:lnTo>
                    <a:lnTo>
                      <a:pt x="0" y="229"/>
                    </a:lnTo>
                    <a:lnTo>
                      <a:pt x="1" y="209"/>
                    </a:lnTo>
                    <a:lnTo>
                      <a:pt x="3" y="187"/>
                    </a:lnTo>
                    <a:lnTo>
                      <a:pt x="3" y="165"/>
                    </a:lnTo>
                    <a:lnTo>
                      <a:pt x="5" y="145"/>
                    </a:lnTo>
                    <a:lnTo>
                      <a:pt x="7" y="125"/>
                    </a:lnTo>
                    <a:lnTo>
                      <a:pt x="9" y="104"/>
                    </a:lnTo>
                    <a:lnTo>
                      <a:pt x="16" y="90"/>
                    </a:lnTo>
                    <a:lnTo>
                      <a:pt x="29" y="77"/>
                    </a:lnTo>
                    <a:lnTo>
                      <a:pt x="36" y="70"/>
                    </a:lnTo>
                    <a:lnTo>
                      <a:pt x="44" y="62"/>
                    </a:lnTo>
                    <a:lnTo>
                      <a:pt x="51" y="60"/>
                    </a:lnTo>
                    <a:lnTo>
                      <a:pt x="60" y="60"/>
                    </a:lnTo>
                    <a:lnTo>
                      <a:pt x="56" y="75"/>
                    </a:lnTo>
                    <a:lnTo>
                      <a:pt x="51" y="92"/>
                    </a:lnTo>
                    <a:lnTo>
                      <a:pt x="44" y="108"/>
                    </a:lnTo>
                    <a:lnTo>
                      <a:pt x="42" y="128"/>
                    </a:lnTo>
                    <a:lnTo>
                      <a:pt x="51" y="128"/>
                    </a:lnTo>
                    <a:lnTo>
                      <a:pt x="62" y="134"/>
                    </a:lnTo>
                    <a:lnTo>
                      <a:pt x="71" y="139"/>
                    </a:lnTo>
                    <a:lnTo>
                      <a:pt x="77" y="150"/>
                    </a:lnTo>
                    <a:lnTo>
                      <a:pt x="78" y="139"/>
                    </a:lnTo>
                    <a:lnTo>
                      <a:pt x="86" y="130"/>
                    </a:lnTo>
                    <a:lnTo>
                      <a:pt x="91" y="119"/>
                    </a:lnTo>
                    <a:lnTo>
                      <a:pt x="93" y="104"/>
                    </a:lnTo>
                    <a:lnTo>
                      <a:pt x="102" y="104"/>
                    </a:lnTo>
                    <a:lnTo>
                      <a:pt x="111" y="104"/>
                    </a:lnTo>
                    <a:lnTo>
                      <a:pt x="113" y="93"/>
                    </a:lnTo>
                    <a:lnTo>
                      <a:pt x="119" y="82"/>
                    </a:lnTo>
                    <a:lnTo>
                      <a:pt x="122" y="70"/>
                    </a:lnTo>
                    <a:lnTo>
                      <a:pt x="124" y="62"/>
                    </a:lnTo>
                    <a:lnTo>
                      <a:pt x="124" y="48"/>
                    </a:lnTo>
                    <a:lnTo>
                      <a:pt x="126" y="35"/>
                    </a:lnTo>
                    <a:lnTo>
                      <a:pt x="126" y="22"/>
                    </a:lnTo>
                    <a:lnTo>
                      <a:pt x="128" y="11"/>
                    </a:lnTo>
                    <a:lnTo>
                      <a:pt x="144" y="0"/>
                    </a:lnTo>
                    <a:lnTo>
                      <a:pt x="152" y="15"/>
                    </a:lnTo>
                    <a:lnTo>
                      <a:pt x="163" y="22"/>
                    </a:lnTo>
                    <a:lnTo>
                      <a:pt x="163" y="92"/>
                    </a:lnTo>
                    <a:lnTo>
                      <a:pt x="190" y="60"/>
                    </a:lnTo>
                    <a:lnTo>
                      <a:pt x="196" y="60"/>
                    </a:lnTo>
                    <a:lnTo>
                      <a:pt x="207" y="60"/>
                    </a:lnTo>
                    <a:lnTo>
                      <a:pt x="207" y="92"/>
                    </a:lnTo>
                    <a:lnTo>
                      <a:pt x="198" y="101"/>
                    </a:lnTo>
                    <a:lnTo>
                      <a:pt x="194" y="115"/>
                    </a:lnTo>
                    <a:lnTo>
                      <a:pt x="190" y="134"/>
                    </a:lnTo>
                    <a:lnTo>
                      <a:pt x="190" y="150"/>
                    </a:lnTo>
                    <a:lnTo>
                      <a:pt x="196" y="150"/>
                    </a:lnTo>
                    <a:lnTo>
                      <a:pt x="209" y="158"/>
                    </a:lnTo>
                    <a:lnTo>
                      <a:pt x="218" y="167"/>
                    </a:lnTo>
                    <a:lnTo>
                      <a:pt x="223" y="182"/>
                    </a:lnTo>
                    <a:lnTo>
                      <a:pt x="225" y="173"/>
                    </a:lnTo>
                    <a:lnTo>
                      <a:pt x="233" y="165"/>
                    </a:lnTo>
                    <a:lnTo>
                      <a:pt x="238" y="156"/>
                    </a:lnTo>
                    <a:lnTo>
                      <a:pt x="240" y="150"/>
                    </a:lnTo>
                    <a:lnTo>
                      <a:pt x="275" y="150"/>
                    </a:lnTo>
                    <a:lnTo>
                      <a:pt x="275" y="182"/>
                    </a:lnTo>
                    <a:lnTo>
                      <a:pt x="284" y="178"/>
                    </a:lnTo>
                    <a:lnTo>
                      <a:pt x="293" y="170"/>
                    </a:lnTo>
                    <a:lnTo>
                      <a:pt x="302" y="161"/>
                    </a:lnTo>
                    <a:lnTo>
                      <a:pt x="308" y="159"/>
                    </a:lnTo>
                    <a:lnTo>
                      <a:pt x="308" y="173"/>
                    </a:lnTo>
                    <a:lnTo>
                      <a:pt x="308" y="182"/>
                    </a:lnTo>
                    <a:lnTo>
                      <a:pt x="299" y="195"/>
                    </a:lnTo>
                    <a:lnTo>
                      <a:pt x="291" y="211"/>
                    </a:lnTo>
                    <a:lnTo>
                      <a:pt x="286" y="226"/>
                    </a:lnTo>
                    <a:lnTo>
                      <a:pt x="284" y="240"/>
                    </a:lnTo>
                    <a:lnTo>
                      <a:pt x="258" y="240"/>
                    </a:lnTo>
                    <a:lnTo>
                      <a:pt x="247" y="248"/>
                    </a:lnTo>
                    <a:lnTo>
                      <a:pt x="240" y="262"/>
                    </a:lnTo>
                    <a:lnTo>
                      <a:pt x="233" y="275"/>
                    </a:lnTo>
                    <a:lnTo>
                      <a:pt x="231" y="288"/>
                    </a:lnTo>
                    <a:lnTo>
                      <a:pt x="205" y="288"/>
                    </a:lnTo>
                    <a:lnTo>
                      <a:pt x="179" y="292"/>
                    </a:lnTo>
                    <a:lnTo>
                      <a:pt x="154" y="297"/>
                    </a:lnTo>
                    <a:lnTo>
                      <a:pt x="128" y="303"/>
                    </a:lnTo>
                    <a:lnTo>
                      <a:pt x="100" y="308"/>
                    </a:lnTo>
                    <a:lnTo>
                      <a:pt x="75" y="314"/>
                    </a:lnTo>
                    <a:lnTo>
                      <a:pt x="49" y="316"/>
                    </a:lnTo>
                    <a:lnTo>
                      <a:pt x="25" y="319"/>
                    </a:lnTo>
                    <a:lnTo>
                      <a:pt x="16" y="297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26">
                <a:extLst>
                  <a:ext uri="{FF2B5EF4-FFF2-40B4-BE49-F238E27FC236}">
                    <a16:creationId xmlns:a16="http://schemas.microsoft.com/office/drawing/2014/main" id="{2687650F-AEA1-11F3-05EB-5E865052B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587"/>
                <a:ext cx="1631" cy="489"/>
              </a:xfrm>
              <a:custGeom>
                <a:avLst/>
                <a:gdLst>
                  <a:gd name="T0" fmla="*/ 48 w 1631"/>
                  <a:gd name="T1" fmla="*/ 441 h 489"/>
                  <a:gd name="T2" fmla="*/ 92 w 1631"/>
                  <a:gd name="T3" fmla="*/ 390 h 489"/>
                  <a:gd name="T4" fmla="*/ 131 w 1631"/>
                  <a:gd name="T5" fmla="*/ 405 h 489"/>
                  <a:gd name="T6" fmla="*/ 175 w 1631"/>
                  <a:gd name="T7" fmla="*/ 344 h 489"/>
                  <a:gd name="T8" fmla="*/ 215 w 1631"/>
                  <a:gd name="T9" fmla="*/ 350 h 489"/>
                  <a:gd name="T10" fmla="*/ 265 w 1631"/>
                  <a:gd name="T11" fmla="*/ 379 h 489"/>
                  <a:gd name="T12" fmla="*/ 310 w 1631"/>
                  <a:gd name="T13" fmla="*/ 374 h 489"/>
                  <a:gd name="T14" fmla="*/ 349 w 1631"/>
                  <a:gd name="T15" fmla="*/ 341 h 489"/>
                  <a:gd name="T16" fmla="*/ 395 w 1631"/>
                  <a:gd name="T17" fmla="*/ 335 h 489"/>
                  <a:gd name="T18" fmla="*/ 415 w 1631"/>
                  <a:gd name="T19" fmla="*/ 297 h 489"/>
                  <a:gd name="T20" fmla="*/ 461 w 1631"/>
                  <a:gd name="T21" fmla="*/ 333 h 489"/>
                  <a:gd name="T22" fmla="*/ 514 w 1631"/>
                  <a:gd name="T23" fmla="*/ 313 h 489"/>
                  <a:gd name="T24" fmla="*/ 619 w 1631"/>
                  <a:gd name="T25" fmla="*/ 245 h 489"/>
                  <a:gd name="T26" fmla="*/ 652 w 1631"/>
                  <a:gd name="T27" fmla="*/ 265 h 489"/>
                  <a:gd name="T28" fmla="*/ 692 w 1631"/>
                  <a:gd name="T29" fmla="*/ 258 h 489"/>
                  <a:gd name="T30" fmla="*/ 751 w 1631"/>
                  <a:gd name="T31" fmla="*/ 231 h 489"/>
                  <a:gd name="T32" fmla="*/ 806 w 1631"/>
                  <a:gd name="T33" fmla="*/ 238 h 489"/>
                  <a:gd name="T34" fmla="*/ 835 w 1631"/>
                  <a:gd name="T35" fmla="*/ 183 h 489"/>
                  <a:gd name="T36" fmla="*/ 868 w 1631"/>
                  <a:gd name="T37" fmla="*/ 198 h 489"/>
                  <a:gd name="T38" fmla="*/ 919 w 1631"/>
                  <a:gd name="T39" fmla="*/ 218 h 489"/>
                  <a:gd name="T40" fmla="*/ 991 w 1631"/>
                  <a:gd name="T41" fmla="*/ 210 h 489"/>
                  <a:gd name="T42" fmla="*/ 1022 w 1631"/>
                  <a:gd name="T43" fmla="*/ 172 h 489"/>
                  <a:gd name="T44" fmla="*/ 1048 w 1631"/>
                  <a:gd name="T45" fmla="*/ 168 h 489"/>
                  <a:gd name="T46" fmla="*/ 1087 w 1631"/>
                  <a:gd name="T47" fmla="*/ 104 h 489"/>
                  <a:gd name="T48" fmla="*/ 1125 w 1631"/>
                  <a:gd name="T49" fmla="*/ 66 h 489"/>
                  <a:gd name="T50" fmla="*/ 1162 w 1631"/>
                  <a:gd name="T51" fmla="*/ 89 h 489"/>
                  <a:gd name="T52" fmla="*/ 1199 w 1631"/>
                  <a:gd name="T53" fmla="*/ 97 h 489"/>
                  <a:gd name="T54" fmla="*/ 1250 w 1631"/>
                  <a:gd name="T55" fmla="*/ 45 h 489"/>
                  <a:gd name="T56" fmla="*/ 1309 w 1631"/>
                  <a:gd name="T57" fmla="*/ 143 h 489"/>
                  <a:gd name="T58" fmla="*/ 1356 w 1631"/>
                  <a:gd name="T59" fmla="*/ 168 h 489"/>
                  <a:gd name="T60" fmla="*/ 1406 w 1631"/>
                  <a:gd name="T61" fmla="*/ 110 h 489"/>
                  <a:gd name="T62" fmla="*/ 1433 w 1631"/>
                  <a:gd name="T63" fmla="*/ 104 h 489"/>
                  <a:gd name="T64" fmla="*/ 1465 w 1631"/>
                  <a:gd name="T65" fmla="*/ 69 h 489"/>
                  <a:gd name="T66" fmla="*/ 1547 w 1631"/>
                  <a:gd name="T67" fmla="*/ 25 h 489"/>
                  <a:gd name="T68" fmla="*/ 1565 w 1631"/>
                  <a:gd name="T69" fmla="*/ 71 h 489"/>
                  <a:gd name="T70" fmla="*/ 1575 w 1631"/>
                  <a:gd name="T71" fmla="*/ 128 h 489"/>
                  <a:gd name="T72" fmla="*/ 1606 w 1631"/>
                  <a:gd name="T73" fmla="*/ 117 h 489"/>
                  <a:gd name="T74" fmla="*/ 1631 w 1631"/>
                  <a:gd name="T75" fmla="*/ 163 h 489"/>
                  <a:gd name="T76" fmla="*/ 1611 w 1631"/>
                  <a:gd name="T77" fmla="*/ 220 h 489"/>
                  <a:gd name="T78" fmla="*/ 1536 w 1631"/>
                  <a:gd name="T79" fmla="*/ 245 h 489"/>
                  <a:gd name="T80" fmla="*/ 1411 w 1631"/>
                  <a:gd name="T81" fmla="*/ 269 h 489"/>
                  <a:gd name="T82" fmla="*/ 1316 w 1631"/>
                  <a:gd name="T83" fmla="*/ 271 h 489"/>
                  <a:gd name="T84" fmla="*/ 1259 w 1631"/>
                  <a:gd name="T85" fmla="*/ 271 h 489"/>
                  <a:gd name="T86" fmla="*/ 1042 w 1631"/>
                  <a:gd name="T87" fmla="*/ 317 h 489"/>
                  <a:gd name="T88" fmla="*/ 978 w 1631"/>
                  <a:gd name="T89" fmla="*/ 297 h 489"/>
                  <a:gd name="T90" fmla="*/ 905 w 1631"/>
                  <a:gd name="T91" fmla="*/ 297 h 489"/>
                  <a:gd name="T92" fmla="*/ 863 w 1631"/>
                  <a:gd name="T93" fmla="*/ 322 h 489"/>
                  <a:gd name="T94" fmla="*/ 800 w 1631"/>
                  <a:gd name="T95" fmla="*/ 302 h 489"/>
                  <a:gd name="T96" fmla="*/ 743 w 1631"/>
                  <a:gd name="T97" fmla="*/ 333 h 489"/>
                  <a:gd name="T98" fmla="*/ 694 w 1631"/>
                  <a:gd name="T99" fmla="*/ 357 h 489"/>
                  <a:gd name="T100" fmla="*/ 637 w 1631"/>
                  <a:gd name="T101" fmla="*/ 357 h 489"/>
                  <a:gd name="T102" fmla="*/ 591 w 1631"/>
                  <a:gd name="T103" fmla="*/ 361 h 489"/>
                  <a:gd name="T104" fmla="*/ 472 w 1631"/>
                  <a:gd name="T105" fmla="*/ 357 h 489"/>
                  <a:gd name="T106" fmla="*/ 343 w 1631"/>
                  <a:gd name="T107" fmla="*/ 408 h 489"/>
                  <a:gd name="T108" fmla="*/ 235 w 1631"/>
                  <a:gd name="T109" fmla="*/ 430 h 489"/>
                  <a:gd name="T110" fmla="*/ 155 w 1631"/>
                  <a:gd name="T111" fmla="*/ 445 h 489"/>
                  <a:gd name="T112" fmla="*/ 94 w 1631"/>
                  <a:gd name="T113" fmla="*/ 465 h 489"/>
                  <a:gd name="T114" fmla="*/ 42 w 1631"/>
                  <a:gd name="T115" fmla="*/ 487 h 48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31"/>
                  <a:gd name="T175" fmla="*/ 0 h 489"/>
                  <a:gd name="T176" fmla="*/ 1631 w 1631"/>
                  <a:gd name="T177" fmla="*/ 489 h 48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31" h="489">
                    <a:moveTo>
                      <a:pt x="0" y="476"/>
                    </a:moveTo>
                    <a:lnTo>
                      <a:pt x="13" y="473"/>
                    </a:lnTo>
                    <a:lnTo>
                      <a:pt x="26" y="465"/>
                    </a:lnTo>
                    <a:lnTo>
                      <a:pt x="37" y="452"/>
                    </a:lnTo>
                    <a:lnTo>
                      <a:pt x="48" y="441"/>
                    </a:lnTo>
                    <a:lnTo>
                      <a:pt x="56" y="427"/>
                    </a:lnTo>
                    <a:lnTo>
                      <a:pt x="67" y="414"/>
                    </a:lnTo>
                    <a:lnTo>
                      <a:pt x="76" y="397"/>
                    </a:lnTo>
                    <a:lnTo>
                      <a:pt x="85" y="385"/>
                    </a:lnTo>
                    <a:lnTo>
                      <a:pt x="92" y="390"/>
                    </a:lnTo>
                    <a:lnTo>
                      <a:pt x="100" y="399"/>
                    </a:lnTo>
                    <a:lnTo>
                      <a:pt x="107" y="408"/>
                    </a:lnTo>
                    <a:lnTo>
                      <a:pt x="114" y="414"/>
                    </a:lnTo>
                    <a:lnTo>
                      <a:pt x="120" y="410"/>
                    </a:lnTo>
                    <a:lnTo>
                      <a:pt x="131" y="405"/>
                    </a:lnTo>
                    <a:lnTo>
                      <a:pt x="140" y="394"/>
                    </a:lnTo>
                    <a:lnTo>
                      <a:pt x="153" y="383"/>
                    </a:lnTo>
                    <a:lnTo>
                      <a:pt x="160" y="368"/>
                    </a:lnTo>
                    <a:lnTo>
                      <a:pt x="169" y="357"/>
                    </a:lnTo>
                    <a:lnTo>
                      <a:pt x="175" y="344"/>
                    </a:lnTo>
                    <a:lnTo>
                      <a:pt x="178" y="335"/>
                    </a:lnTo>
                    <a:lnTo>
                      <a:pt x="186" y="335"/>
                    </a:lnTo>
                    <a:lnTo>
                      <a:pt x="197" y="341"/>
                    </a:lnTo>
                    <a:lnTo>
                      <a:pt x="204" y="342"/>
                    </a:lnTo>
                    <a:lnTo>
                      <a:pt x="215" y="350"/>
                    </a:lnTo>
                    <a:lnTo>
                      <a:pt x="228" y="364"/>
                    </a:lnTo>
                    <a:lnTo>
                      <a:pt x="235" y="385"/>
                    </a:lnTo>
                    <a:lnTo>
                      <a:pt x="246" y="383"/>
                    </a:lnTo>
                    <a:lnTo>
                      <a:pt x="255" y="381"/>
                    </a:lnTo>
                    <a:lnTo>
                      <a:pt x="265" y="379"/>
                    </a:lnTo>
                    <a:lnTo>
                      <a:pt x="274" y="379"/>
                    </a:lnTo>
                    <a:lnTo>
                      <a:pt x="283" y="375"/>
                    </a:lnTo>
                    <a:lnTo>
                      <a:pt x="292" y="374"/>
                    </a:lnTo>
                    <a:lnTo>
                      <a:pt x="299" y="374"/>
                    </a:lnTo>
                    <a:lnTo>
                      <a:pt x="310" y="374"/>
                    </a:lnTo>
                    <a:lnTo>
                      <a:pt x="314" y="355"/>
                    </a:lnTo>
                    <a:lnTo>
                      <a:pt x="320" y="335"/>
                    </a:lnTo>
                    <a:lnTo>
                      <a:pt x="331" y="335"/>
                    </a:lnTo>
                    <a:lnTo>
                      <a:pt x="340" y="337"/>
                    </a:lnTo>
                    <a:lnTo>
                      <a:pt x="349" y="341"/>
                    </a:lnTo>
                    <a:lnTo>
                      <a:pt x="356" y="342"/>
                    </a:lnTo>
                    <a:lnTo>
                      <a:pt x="364" y="342"/>
                    </a:lnTo>
                    <a:lnTo>
                      <a:pt x="375" y="344"/>
                    </a:lnTo>
                    <a:lnTo>
                      <a:pt x="382" y="341"/>
                    </a:lnTo>
                    <a:lnTo>
                      <a:pt x="395" y="335"/>
                    </a:lnTo>
                    <a:lnTo>
                      <a:pt x="395" y="324"/>
                    </a:lnTo>
                    <a:lnTo>
                      <a:pt x="398" y="317"/>
                    </a:lnTo>
                    <a:lnTo>
                      <a:pt x="402" y="308"/>
                    </a:lnTo>
                    <a:lnTo>
                      <a:pt x="409" y="302"/>
                    </a:lnTo>
                    <a:lnTo>
                      <a:pt x="415" y="297"/>
                    </a:lnTo>
                    <a:lnTo>
                      <a:pt x="424" y="295"/>
                    </a:lnTo>
                    <a:lnTo>
                      <a:pt x="431" y="295"/>
                    </a:lnTo>
                    <a:lnTo>
                      <a:pt x="441" y="295"/>
                    </a:lnTo>
                    <a:lnTo>
                      <a:pt x="450" y="319"/>
                    </a:lnTo>
                    <a:lnTo>
                      <a:pt x="461" y="333"/>
                    </a:lnTo>
                    <a:lnTo>
                      <a:pt x="472" y="333"/>
                    </a:lnTo>
                    <a:lnTo>
                      <a:pt x="481" y="333"/>
                    </a:lnTo>
                    <a:lnTo>
                      <a:pt x="490" y="326"/>
                    </a:lnTo>
                    <a:lnTo>
                      <a:pt x="501" y="319"/>
                    </a:lnTo>
                    <a:lnTo>
                      <a:pt x="514" y="313"/>
                    </a:lnTo>
                    <a:lnTo>
                      <a:pt x="527" y="309"/>
                    </a:lnTo>
                    <a:lnTo>
                      <a:pt x="543" y="269"/>
                    </a:lnTo>
                    <a:lnTo>
                      <a:pt x="554" y="269"/>
                    </a:lnTo>
                    <a:lnTo>
                      <a:pt x="573" y="231"/>
                    </a:lnTo>
                    <a:lnTo>
                      <a:pt x="619" y="245"/>
                    </a:lnTo>
                    <a:lnTo>
                      <a:pt x="619" y="258"/>
                    </a:lnTo>
                    <a:lnTo>
                      <a:pt x="626" y="264"/>
                    </a:lnTo>
                    <a:lnTo>
                      <a:pt x="635" y="267"/>
                    </a:lnTo>
                    <a:lnTo>
                      <a:pt x="642" y="265"/>
                    </a:lnTo>
                    <a:lnTo>
                      <a:pt x="652" y="265"/>
                    </a:lnTo>
                    <a:lnTo>
                      <a:pt x="657" y="262"/>
                    </a:lnTo>
                    <a:lnTo>
                      <a:pt x="664" y="260"/>
                    </a:lnTo>
                    <a:lnTo>
                      <a:pt x="674" y="258"/>
                    </a:lnTo>
                    <a:lnTo>
                      <a:pt x="685" y="258"/>
                    </a:lnTo>
                    <a:lnTo>
                      <a:pt x="692" y="258"/>
                    </a:lnTo>
                    <a:lnTo>
                      <a:pt x="703" y="264"/>
                    </a:lnTo>
                    <a:lnTo>
                      <a:pt x="712" y="265"/>
                    </a:lnTo>
                    <a:lnTo>
                      <a:pt x="721" y="269"/>
                    </a:lnTo>
                    <a:lnTo>
                      <a:pt x="751" y="258"/>
                    </a:lnTo>
                    <a:lnTo>
                      <a:pt x="751" y="231"/>
                    </a:lnTo>
                    <a:lnTo>
                      <a:pt x="769" y="231"/>
                    </a:lnTo>
                    <a:lnTo>
                      <a:pt x="780" y="258"/>
                    </a:lnTo>
                    <a:lnTo>
                      <a:pt x="787" y="254"/>
                    </a:lnTo>
                    <a:lnTo>
                      <a:pt x="796" y="249"/>
                    </a:lnTo>
                    <a:lnTo>
                      <a:pt x="806" y="238"/>
                    </a:lnTo>
                    <a:lnTo>
                      <a:pt x="813" y="227"/>
                    </a:lnTo>
                    <a:lnTo>
                      <a:pt x="820" y="214"/>
                    </a:lnTo>
                    <a:lnTo>
                      <a:pt x="828" y="203"/>
                    </a:lnTo>
                    <a:lnTo>
                      <a:pt x="831" y="192"/>
                    </a:lnTo>
                    <a:lnTo>
                      <a:pt x="835" y="183"/>
                    </a:lnTo>
                    <a:lnTo>
                      <a:pt x="839" y="183"/>
                    </a:lnTo>
                    <a:lnTo>
                      <a:pt x="846" y="185"/>
                    </a:lnTo>
                    <a:lnTo>
                      <a:pt x="853" y="188"/>
                    </a:lnTo>
                    <a:lnTo>
                      <a:pt x="863" y="194"/>
                    </a:lnTo>
                    <a:lnTo>
                      <a:pt x="868" y="198"/>
                    </a:lnTo>
                    <a:lnTo>
                      <a:pt x="877" y="201"/>
                    </a:lnTo>
                    <a:lnTo>
                      <a:pt x="888" y="205"/>
                    </a:lnTo>
                    <a:lnTo>
                      <a:pt x="899" y="207"/>
                    </a:lnTo>
                    <a:lnTo>
                      <a:pt x="907" y="212"/>
                    </a:lnTo>
                    <a:lnTo>
                      <a:pt x="919" y="218"/>
                    </a:lnTo>
                    <a:lnTo>
                      <a:pt x="932" y="220"/>
                    </a:lnTo>
                    <a:lnTo>
                      <a:pt x="949" y="221"/>
                    </a:lnTo>
                    <a:lnTo>
                      <a:pt x="963" y="218"/>
                    </a:lnTo>
                    <a:lnTo>
                      <a:pt x="978" y="216"/>
                    </a:lnTo>
                    <a:lnTo>
                      <a:pt x="991" y="210"/>
                    </a:lnTo>
                    <a:lnTo>
                      <a:pt x="1004" y="207"/>
                    </a:lnTo>
                    <a:lnTo>
                      <a:pt x="1004" y="196"/>
                    </a:lnTo>
                    <a:lnTo>
                      <a:pt x="1007" y="185"/>
                    </a:lnTo>
                    <a:lnTo>
                      <a:pt x="1013" y="176"/>
                    </a:lnTo>
                    <a:lnTo>
                      <a:pt x="1022" y="172"/>
                    </a:lnTo>
                    <a:lnTo>
                      <a:pt x="1028" y="168"/>
                    </a:lnTo>
                    <a:lnTo>
                      <a:pt x="1033" y="168"/>
                    </a:lnTo>
                    <a:lnTo>
                      <a:pt x="1037" y="172"/>
                    </a:lnTo>
                    <a:lnTo>
                      <a:pt x="1040" y="183"/>
                    </a:lnTo>
                    <a:lnTo>
                      <a:pt x="1048" y="168"/>
                    </a:lnTo>
                    <a:lnTo>
                      <a:pt x="1056" y="154"/>
                    </a:lnTo>
                    <a:lnTo>
                      <a:pt x="1063" y="139"/>
                    </a:lnTo>
                    <a:lnTo>
                      <a:pt x="1068" y="128"/>
                    </a:lnTo>
                    <a:lnTo>
                      <a:pt x="1079" y="128"/>
                    </a:lnTo>
                    <a:lnTo>
                      <a:pt x="1087" y="104"/>
                    </a:lnTo>
                    <a:lnTo>
                      <a:pt x="1107" y="115"/>
                    </a:lnTo>
                    <a:lnTo>
                      <a:pt x="1109" y="104"/>
                    </a:lnTo>
                    <a:lnTo>
                      <a:pt x="1116" y="91"/>
                    </a:lnTo>
                    <a:lnTo>
                      <a:pt x="1122" y="75"/>
                    </a:lnTo>
                    <a:lnTo>
                      <a:pt x="1125" y="66"/>
                    </a:lnTo>
                    <a:lnTo>
                      <a:pt x="1131" y="66"/>
                    </a:lnTo>
                    <a:lnTo>
                      <a:pt x="1142" y="71"/>
                    </a:lnTo>
                    <a:lnTo>
                      <a:pt x="1151" y="73"/>
                    </a:lnTo>
                    <a:lnTo>
                      <a:pt x="1162" y="77"/>
                    </a:lnTo>
                    <a:lnTo>
                      <a:pt x="1162" y="89"/>
                    </a:lnTo>
                    <a:lnTo>
                      <a:pt x="1166" y="91"/>
                    </a:lnTo>
                    <a:lnTo>
                      <a:pt x="1169" y="91"/>
                    </a:lnTo>
                    <a:lnTo>
                      <a:pt x="1171" y="104"/>
                    </a:lnTo>
                    <a:lnTo>
                      <a:pt x="1184" y="100"/>
                    </a:lnTo>
                    <a:lnTo>
                      <a:pt x="1199" y="97"/>
                    </a:lnTo>
                    <a:lnTo>
                      <a:pt x="1211" y="91"/>
                    </a:lnTo>
                    <a:lnTo>
                      <a:pt x="1228" y="91"/>
                    </a:lnTo>
                    <a:lnTo>
                      <a:pt x="1228" y="40"/>
                    </a:lnTo>
                    <a:lnTo>
                      <a:pt x="1237" y="40"/>
                    </a:lnTo>
                    <a:lnTo>
                      <a:pt x="1250" y="45"/>
                    </a:lnTo>
                    <a:lnTo>
                      <a:pt x="1261" y="49"/>
                    </a:lnTo>
                    <a:lnTo>
                      <a:pt x="1274" y="53"/>
                    </a:lnTo>
                    <a:lnTo>
                      <a:pt x="1274" y="128"/>
                    </a:lnTo>
                    <a:lnTo>
                      <a:pt x="1303" y="128"/>
                    </a:lnTo>
                    <a:lnTo>
                      <a:pt x="1309" y="143"/>
                    </a:lnTo>
                    <a:lnTo>
                      <a:pt x="1318" y="154"/>
                    </a:lnTo>
                    <a:lnTo>
                      <a:pt x="1323" y="163"/>
                    </a:lnTo>
                    <a:lnTo>
                      <a:pt x="1334" y="168"/>
                    </a:lnTo>
                    <a:lnTo>
                      <a:pt x="1342" y="168"/>
                    </a:lnTo>
                    <a:lnTo>
                      <a:pt x="1356" y="168"/>
                    </a:lnTo>
                    <a:lnTo>
                      <a:pt x="1367" y="168"/>
                    </a:lnTo>
                    <a:lnTo>
                      <a:pt x="1388" y="168"/>
                    </a:lnTo>
                    <a:lnTo>
                      <a:pt x="1388" y="128"/>
                    </a:lnTo>
                    <a:lnTo>
                      <a:pt x="1397" y="119"/>
                    </a:lnTo>
                    <a:lnTo>
                      <a:pt x="1406" y="110"/>
                    </a:lnTo>
                    <a:lnTo>
                      <a:pt x="1411" y="95"/>
                    </a:lnTo>
                    <a:lnTo>
                      <a:pt x="1413" y="77"/>
                    </a:lnTo>
                    <a:lnTo>
                      <a:pt x="1424" y="80"/>
                    </a:lnTo>
                    <a:lnTo>
                      <a:pt x="1432" y="91"/>
                    </a:lnTo>
                    <a:lnTo>
                      <a:pt x="1433" y="104"/>
                    </a:lnTo>
                    <a:lnTo>
                      <a:pt x="1433" y="115"/>
                    </a:lnTo>
                    <a:lnTo>
                      <a:pt x="1443" y="99"/>
                    </a:lnTo>
                    <a:lnTo>
                      <a:pt x="1452" y="82"/>
                    </a:lnTo>
                    <a:lnTo>
                      <a:pt x="1457" y="75"/>
                    </a:lnTo>
                    <a:lnTo>
                      <a:pt x="1465" y="69"/>
                    </a:lnTo>
                    <a:lnTo>
                      <a:pt x="1470" y="66"/>
                    </a:lnTo>
                    <a:lnTo>
                      <a:pt x="1481" y="66"/>
                    </a:lnTo>
                    <a:lnTo>
                      <a:pt x="1529" y="0"/>
                    </a:lnTo>
                    <a:lnTo>
                      <a:pt x="1534" y="9"/>
                    </a:lnTo>
                    <a:lnTo>
                      <a:pt x="1547" y="25"/>
                    </a:lnTo>
                    <a:lnTo>
                      <a:pt x="1556" y="34"/>
                    </a:lnTo>
                    <a:lnTo>
                      <a:pt x="1565" y="40"/>
                    </a:lnTo>
                    <a:lnTo>
                      <a:pt x="1565" y="49"/>
                    </a:lnTo>
                    <a:lnTo>
                      <a:pt x="1565" y="60"/>
                    </a:lnTo>
                    <a:lnTo>
                      <a:pt x="1565" y="71"/>
                    </a:lnTo>
                    <a:lnTo>
                      <a:pt x="1565" y="82"/>
                    </a:lnTo>
                    <a:lnTo>
                      <a:pt x="1565" y="95"/>
                    </a:lnTo>
                    <a:lnTo>
                      <a:pt x="1567" y="106"/>
                    </a:lnTo>
                    <a:lnTo>
                      <a:pt x="1571" y="117"/>
                    </a:lnTo>
                    <a:lnTo>
                      <a:pt x="1575" y="128"/>
                    </a:lnTo>
                    <a:lnTo>
                      <a:pt x="1584" y="126"/>
                    </a:lnTo>
                    <a:lnTo>
                      <a:pt x="1591" y="124"/>
                    </a:lnTo>
                    <a:lnTo>
                      <a:pt x="1595" y="121"/>
                    </a:lnTo>
                    <a:lnTo>
                      <a:pt x="1600" y="119"/>
                    </a:lnTo>
                    <a:lnTo>
                      <a:pt x="1606" y="117"/>
                    </a:lnTo>
                    <a:lnTo>
                      <a:pt x="1611" y="117"/>
                    </a:lnTo>
                    <a:lnTo>
                      <a:pt x="1619" y="121"/>
                    </a:lnTo>
                    <a:lnTo>
                      <a:pt x="1631" y="128"/>
                    </a:lnTo>
                    <a:lnTo>
                      <a:pt x="1631" y="146"/>
                    </a:lnTo>
                    <a:lnTo>
                      <a:pt x="1631" y="163"/>
                    </a:lnTo>
                    <a:lnTo>
                      <a:pt x="1630" y="177"/>
                    </a:lnTo>
                    <a:lnTo>
                      <a:pt x="1630" y="192"/>
                    </a:lnTo>
                    <a:lnTo>
                      <a:pt x="1624" y="201"/>
                    </a:lnTo>
                    <a:lnTo>
                      <a:pt x="1620" y="210"/>
                    </a:lnTo>
                    <a:lnTo>
                      <a:pt x="1611" y="220"/>
                    </a:lnTo>
                    <a:lnTo>
                      <a:pt x="1602" y="231"/>
                    </a:lnTo>
                    <a:lnTo>
                      <a:pt x="1611" y="245"/>
                    </a:lnTo>
                    <a:lnTo>
                      <a:pt x="1565" y="245"/>
                    </a:lnTo>
                    <a:lnTo>
                      <a:pt x="1536" y="231"/>
                    </a:lnTo>
                    <a:lnTo>
                      <a:pt x="1536" y="245"/>
                    </a:lnTo>
                    <a:lnTo>
                      <a:pt x="1514" y="245"/>
                    </a:lnTo>
                    <a:lnTo>
                      <a:pt x="1488" y="251"/>
                    </a:lnTo>
                    <a:lnTo>
                      <a:pt x="1463" y="256"/>
                    </a:lnTo>
                    <a:lnTo>
                      <a:pt x="1437" y="265"/>
                    </a:lnTo>
                    <a:lnTo>
                      <a:pt x="1411" y="269"/>
                    </a:lnTo>
                    <a:lnTo>
                      <a:pt x="1386" y="271"/>
                    </a:lnTo>
                    <a:lnTo>
                      <a:pt x="1362" y="267"/>
                    </a:lnTo>
                    <a:lnTo>
                      <a:pt x="1340" y="258"/>
                    </a:lnTo>
                    <a:lnTo>
                      <a:pt x="1329" y="262"/>
                    </a:lnTo>
                    <a:lnTo>
                      <a:pt x="1316" y="271"/>
                    </a:lnTo>
                    <a:lnTo>
                      <a:pt x="1303" y="278"/>
                    </a:lnTo>
                    <a:lnTo>
                      <a:pt x="1294" y="284"/>
                    </a:lnTo>
                    <a:lnTo>
                      <a:pt x="1279" y="280"/>
                    </a:lnTo>
                    <a:lnTo>
                      <a:pt x="1270" y="276"/>
                    </a:lnTo>
                    <a:lnTo>
                      <a:pt x="1259" y="271"/>
                    </a:lnTo>
                    <a:lnTo>
                      <a:pt x="1246" y="269"/>
                    </a:lnTo>
                    <a:lnTo>
                      <a:pt x="1079" y="348"/>
                    </a:lnTo>
                    <a:lnTo>
                      <a:pt x="1067" y="341"/>
                    </a:lnTo>
                    <a:lnTo>
                      <a:pt x="1054" y="330"/>
                    </a:lnTo>
                    <a:lnTo>
                      <a:pt x="1042" y="317"/>
                    </a:lnTo>
                    <a:lnTo>
                      <a:pt x="1040" y="309"/>
                    </a:lnTo>
                    <a:lnTo>
                      <a:pt x="1022" y="308"/>
                    </a:lnTo>
                    <a:lnTo>
                      <a:pt x="1009" y="304"/>
                    </a:lnTo>
                    <a:lnTo>
                      <a:pt x="993" y="300"/>
                    </a:lnTo>
                    <a:lnTo>
                      <a:pt x="978" y="297"/>
                    </a:lnTo>
                    <a:lnTo>
                      <a:pt x="963" y="291"/>
                    </a:lnTo>
                    <a:lnTo>
                      <a:pt x="949" y="287"/>
                    </a:lnTo>
                    <a:lnTo>
                      <a:pt x="932" y="284"/>
                    </a:lnTo>
                    <a:lnTo>
                      <a:pt x="918" y="284"/>
                    </a:lnTo>
                    <a:lnTo>
                      <a:pt x="905" y="297"/>
                    </a:lnTo>
                    <a:lnTo>
                      <a:pt x="894" y="309"/>
                    </a:lnTo>
                    <a:lnTo>
                      <a:pt x="886" y="315"/>
                    </a:lnTo>
                    <a:lnTo>
                      <a:pt x="879" y="319"/>
                    </a:lnTo>
                    <a:lnTo>
                      <a:pt x="870" y="320"/>
                    </a:lnTo>
                    <a:lnTo>
                      <a:pt x="863" y="322"/>
                    </a:lnTo>
                    <a:lnTo>
                      <a:pt x="850" y="308"/>
                    </a:lnTo>
                    <a:lnTo>
                      <a:pt x="837" y="300"/>
                    </a:lnTo>
                    <a:lnTo>
                      <a:pt x="824" y="297"/>
                    </a:lnTo>
                    <a:lnTo>
                      <a:pt x="813" y="298"/>
                    </a:lnTo>
                    <a:lnTo>
                      <a:pt x="800" y="302"/>
                    </a:lnTo>
                    <a:lnTo>
                      <a:pt x="787" y="309"/>
                    </a:lnTo>
                    <a:lnTo>
                      <a:pt x="778" y="320"/>
                    </a:lnTo>
                    <a:lnTo>
                      <a:pt x="769" y="335"/>
                    </a:lnTo>
                    <a:lnTo>
                      <a:pt x="754" y="333"/>
                    </a:lnTo>
                    <a:lnTo>
                      <a:pt x="743" y="333"/>
                    </a:lnTo>
                    <a:lnTo>
                      <a:pt x="732" y="335"/>
                    </a:lnTo>
                    <a:lnTo>
                      <a:pt x="723" y="341"/>
                    </a:lnTo>
                    <a:lnTo>
                      <a:pt x="714" y="341"/>
                    </a:lnTo>
                    <a:lnTo>
                      <a:pt x="703" y="348"/>
                    </a:lnTo>
                    <a:lnTo>
                      <a:pt x="694" y="357"/>
                    </a:lnTo>
                    <a:lnTo>
                      <a:pt x="685" y="374"/>
                    </a:lnTo>
                    <a:lnTo>
                      <a:pt x="670" y="368"/>
                    </a:lnTo>
                    <a:lnTo>
                      <a:pt x="659" y="364"/>
                    </a:lnTo>
                    <a:lnTo>
                      <a:pt x="648" y="357"/>
                    </a:lnTo>
                    <a:lnTo>
                      <a:pt x="637" y="357"/>
                    </a:lnTo>
                    <a:lnTo>
                      <a:pt x="626" y="350"/>
                    </a:lnTo>
                    <a:lnTo>
                      <a:pt x="615" y="348"/>
                    </a:lnTo>
                    <a:lnTo>
                      <a:pt x="602" y="348"/>
                    </a:lnTo>
                    <a:lnTo>
                      <a:pt x="591" y="348"/>
                    </a:lnTo>
                    <a:lnTo>
                      <a:pt x="591" y="361"/>
                    </a:lnTo>
                    <a:lnTo>
                      <a:pt x="573" y="361"/>
                    </a:lnTo>
                    <a:lnTo>
                      <a:pt x="558" y="350"/>
                    </a:lnTo>
                    <a:lnTo>
                      <a:pt x="536" y="348"/>
                    </a:lnTo>
                    <a:lnTo>
                      <a:pt x="505" y="350"/>
                    </a:lnTo>
                    <a:lnTo>
                      <a:pt x="472" y="357"/>
                    </a:lnTo>
                    <a:lnTo>
                      <a:pt x="435" y="363"/>
                    </a:lnTo>
                    <a:lnTo>
                      <a:pt x="406" y="370"/>
                    </a:lnTo>
                    <a:lnTo>
                      <a:pt x="382" y="377"/>
                    </a:lnTo>
                    <a:lnTo>
                      <a:pt x="367" y="385"/>
                    </a:lnTo>
                    <a:lnTo>
                      <a:pt x="343" y="408"/>
                    </a:lnTo>
                    <a:lnTo>
                      <a:pt x="323" y="423"/>
                    </a:lnTo>
                    <a:lnTo>
                      <a:pt x="301" y="430"/>
                    </a:lnTo>
                    <a:lnTo>
                      <a:pt x="279" y="434"/>
                    </a:lnTo>
                    <a:lnTo>
                      <a:pt x="257" y="432"/>
                    </a:lnTo>
                    <a:lnTo>
                      <a:pt x="235" y="430"/>
                    </a:lnTo>
                    <a:lnTo>
                      <a:pt x="211" y="427"/>
                    </a:lnTo>
                    <a:lnTo>
                      <a:pt x="188" y="427"/>
                    </a:lnTo>
                    <a:lnTo>
                      <a:pt x="177" y="436"/>
                    </a:lnTo>
                    <a:lnTo>
                      <a:pt x="166" y="443"/>
                    </a:lnTo>
                    <a:lnTo>
                      <a:pt x="155" y="445"/>
                    </a:lnTo>
                    <a:lnTo>
                      <a:pt x="144" y="449"/>
                    </a:lnTo>
                    <a:lnTo>
                      <a:pt x="131" y="451"/>
                    </a:lnTo>
                    <a:lnTo>
                      <a:pt x="118" y="452"/>
                    </a:lnTo>
                    <a:lnTo>
                      <a:pt x="105" y="456"/>
                    </a:lnTo>
                    <a:lnTo>
                      <a:pt x="94" y="465"/>
                    </a:lnTo>
                    <a:lnTo>
                      <a:pt x="94" y="489"/>
                    </a:lnTo>
                    <a:lnTo>
                      <a:pt x="87" y="487"/>
                    </a:lnTo>
                    <a:lnTo>
                      <a:pt x="76" y="487"/>
                    </a:lnTo>
                    <a:lnTo>
                      <a:pt x="57" y="487"/>
                    </a:lnTo>
                    <a:lnTo>
                      <a:pt x="42" y="487"/>
                    </a:lnTo>
                    <a:lnTo>
                      <a:pt x="24" y="484"/>
                    </a:lnTo>
                    <a:lnTo>
                      <a:pt x="11" y="482"/>
                    </a:lnTo>
                    <a:lnTo>
                      <a:pt x="4" y="478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Freeform 27">
                <a:extLst>
                  <a:ext uri="{FF2B5EF4-FFF2-40B4-BE49-F238E27FC236}">
                    <a16:creationId xmlns:a16="http://schemas.microsoft.com/office/drawing/2014/main" id="{478BC5D4-2727-A646-F341-B20F049F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713"/>
                <a:ext cx="696" cy="578"/>
              </a:xfrm>
              <a:custGeom>
                <a:avLst/>
                <a:gdLst>
                  <a:gd name="T0" fmla="*/ 19 w 696"/>
                  <a:gd name="T1" fmla="*/ 70 h 578"/>
                  <a:gd name="T2" fmla="*/ 28 w 696"/>
                  <a:gd name="T3" fmla="*/ 46 h 578"/>
                  <a:gd name="T4" fmla="*/ 48 w 696"/>
                  <a:gd name="T5" fmla="*/ 50 h 578"/>
                  <a:gd name="T6" fmla="*/ 59 w 696"/>
                  <a:gd name="T7" fmla="*/ 88 h 578"/>
                  <a:gd name="T8" fmla="*/ 91 w 696"/>
                  <a:gd name="T9" fmla="*/ 68 h 578"/>
                  <a:gd name="T10" fmla="*/ 116 w 696"/>
                  <a:gd name="T11" fmla="*/ 73 h 578"/>
                  <a:gd name="T12" fmla="*/ 129 w 696"/>
                  <a:gd name="T13" fmla="*/ 35 h 578"/>
                  <a:gd name="T14" fmla="*/ 155 w 696"/>
                  <a:gd name="T15" fmla="*/ 13 h 578"/>
                  <a:gd name="T16" fmla="*/ 162 w 696"/>
                  <a:gd name="T17" fmla="*/ 7 h 578"/>
                  <a:gd name="T18" fmla="*/ 184 w 696"/>
                  <a:gd name="T19" fmla="*/ 22 h 578"/>
                  <a:gd name="T20" fmla="*/ 212 w 696"/>
                  <a:gd name="T21" fmla="*/ 24 h 578"/>
                  <a:gd name="T22" fmla="*/ 226 w 696"/>
                  <a:gd name="T23" fmla="*/ 59 h 578"/>
                  <a:gd name="T24" fmla="*/ 219 w 696"/>
                  <a:gd name="T25" fmla="*/ 86 h 578"/>
                  <a:gd name="T26" fmla="*/ 228 w 696"/>
                  <a:gd name="T27" fmla="*/ 108 h 578"/>
                  <a:gd name="T28" fmla="*/ 239 w 696"/>
                  <a:gd name="T29" fmla="*/ 152 h 578"/>
                  <a:gd name="T30" fmla="*/ 270 w 696"/>
                  <a:gd name="T31" fmla="*/ 149 h 578"/>
                  <a:gd name="T32" fmla="*/ 296 w 696"/>
                  <a:gd name="T33" fmla="*/ 130 h 578"/>
                  <a:gd name="T34" fmla="*/ 307 w 696"/>
                  <a:gd name="T35" fmla="*/ 103 h 578"/>
                  <a:gd name="T36" fmla="*/ 335 w 696"/>
                  <a:gd name="T37" fmla="*/ 112 h 578"/>
                  <a:gd name="T38" fmla="*/ 355 w 696"/>
                  <a:gd name="T39" fmla="*/ 101 h 578"/>
                  <a:gd name="T40" fmla="*/ 379 w 696"/>
                  <a:gd name="T41" fmla="*/ 77 h 578"/>
                  <a:gd name="T42" fmla="*/ 397 w 696"/>
                  <a:gd name="T43" fmla="*/ 50 h 578"/>
                  <a:gd name="T44" fmla="*/ 421 w 696"/>
                  <a:gd name="T45" fmla="*/ 86 h 578"/>
                  <a:gd name="T46" fmla="*/ 430 w 696"/>
                  <a:gd name="T47" fmla="*/ 152 h 578"/>
                  <a:gd name="T48" fmla="*/ 443 w 696"/>
                  <a:gd name="T49" fmla="*/ 152 h 578"/>
                  <a:gd name="T50" fmla="*/ 463 w 696"/>
                  <a:gd name="T51" fmla="*/ 167 h 578"/>
                  <a:gd name="T52" fmla="*/ 490 w 696"/>
                  <a:gd name="T53" fmla="*/ 178 h 578"/>
                  <a:gd name="T54" fmla="*/ 512 w 696"/>
                  <a:gd name="T55" fmla="*/ 110 h 578"/>
                  <a:gd name="T56" fmla="*/ 536 w 696"/>
                  <a:gd name="T57" fmla="*/ 152 h 578"/>
                  <a:gd name="T58" fmla="*/ 558 w 696"/>
                  <a:gd name="T59" fmla="*/ 134 h 578"/>
                  <a:gd name="T60" fmla="*/ 584 w 696"/>
                  <a:gd name="T61" fmla="*/ 127 h 578"/>
                  <a:gd name="T62" fmla="*/ 610 w 696"/>
                  <a:gd name="T63" fmla="*/ 110 h 578"/>
                  <a:gd name="T64" fmla="*/ 633 w 696"/>
                  <a:gd name="T65" fmla="*/ 130 h 578"/>
                  <a:gd name="T66" fmla="*/ 657 w 696"/>
                  <a:gd name="T67" fmla="*/ 138 h 578"/>
                  <a:gd name="T68" fmla="*/ 681 w 696"/>
                  <a:gd name="T69" fmla="*/ 139 h 578"/>
                  <a:gd name="T70" fmla="*/ 694 w 696"/>
                  <a:gd name="T71" fmla="*/ 160 h 578"/>
                  <a:gd name="T72" fmla="*/ 687 w 696"/>
                  <a:gd name="T73" fmla="*/ 205 h 578"/>
                  <a:gd name="T74" fmla="*/ 615 w 696"/>
                  <a:gd name="T75" fmla="*/ 240 h 578"/>
                  <a:gd name="T76" fmla="*/ 538 w 696"/>
                  <a:gd name="T77" fmla="*/ 277 h 578"/>
                  <a:gd name="T78" fmla="*/ 505 w 696"/>
                  <a:gd name="T79" fmla="*/ 314 h 578"/>
                  <a:gd name="T80" fmla="*/ 481 w 696"/>
                  <a:gd name="T81" fmla="*/ 306 h 578"/>
                  <a:gd name="T82" fmla="*/ 454 w 696"/>
                  <a:gd name="T83" fmla="*/ 314 h 578"/>
                  <a:gd name="T84" fmla="*/ 432 w 696"/>
                  <a:gd name="T85" fmla="*/ 328 h 578"/>
                  <a:gd name="T86" fmla="*/ 401 w 696"/>
                  <a:gd name="T87" fmla="*/ 343 h 578"/>
                  <a:gd name="T88" fmla="*/ 340 w 696"/>
                  <a:gd name="T89" fmla="*/ 370 h 578"/>
                  <a:gd name="T90" fmla="*/ 285 w 696"/>
                  <a:gd name="T91" fmla="*/ 413 h 578"/>
                  <a:gd name="T92" fmla="*/ 263 w 696"/>
                  <a:gd name="T93" fmla="*/ 488 h 578"/>
                  <a:gd name="T94" fmla="*/ 235 w 696"/>
                  <a:gd name="T95" fmla="*/ 497 h 578"/>
                  <a:gd name="T96" fmla="*/ 226 w 696"/>
                  <a:gd name="T97" fmla="*/ 525 h 578"/>
                  <a:gd name="T98" fmla="*/ 213 w 696"/>
                  <a:gd name="T99" fmla="*/ 554 h 578"/>
                  <a:gd name="T100" fmla="*/ 180 w 696"/>
                  <a:gd name="T101" fmla="*/ 565 h 578"/>
                  <a:gd name="T102" fmla="*/ 162 w 696"/>
                  <a:gd name="T103" fmla="*/ 578 h 578"/>
                  <a:gd name="T104" fmla="*/ 129 w 696"/>
                  <a:gd name="T105" fmla="*/ 528 h 578"/>
                  <a:gd name="T106" fmla="*/ 111 w 696"/>
                  <a:gd name="T107" fmla="*/ 455 h 578"/>
                  <a:gd name="T108" fmla="*/ 87 w 696"/>
                  <a:gd name="T109" fmla="*/ 411 h 578"/>
                  <a:gd name="T110" fmla="*/ 59 w 696"/>
                  <a:gd name="T111" fmla="*/ 385 h 578"/>
                  <a:gd name="T112" fmla="*/ 34 w 696"/>
                  <a:gd name="T113" fmla="*/ 396 h 578"/>
                  <a:gd name="T114" fmla="*/ 11 w 696"/>
                  <a:gd name="T115" fmla="*/ 380 h 57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6"/>
                  <a:gd name="T175" fmla="*/ 0 h 578"/>
                  <a:gd name="T176" fmla="*/ 696 w 696"/>
                  <a:gd name="T177" fmla="*/ 578 h 57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6" h="578">
                    <a:moveTo>
                      <a:pt x="0" y="86"/>
                    </a:moveTo>
                    <a:lnTo>
                      <a:pt x="8" y="77"/>
                    </a:lnTo>
                    <a:lnTo>
                      <a:pt x="19" y="70"/>
                    </a:lnTo>
                    <a:lnTo>
                      <a:pt x="20" y="62"/>
                    </a:lnTo>
                    <a:lnTo>
                      <a:pt x="26" y="55"/>
                    </a:lnTo>
                    <a:lnTo>
                      <a:pt x="28" y="46"/>
                    </a:lnTo>
                    <a:lnTo>
                      <a:pt x="30" y="37"/>
                    </a:lnTo>
                    <a:lnTo>
                      <a:pt x="39" y="40"/>
                    </a:lnTo>
                    <a:lnTo>
                      <a:pt x="48" y="50"/>
                    </a:lnTo>
                    <a:lnTo>
                      <a:pt x="52" y="57"/>
                    </a:lnTo>
                    <a:lnTo>
                      <a:pt x="59" y="62"/>
                    </a:lnTo>
                    <a:lnTo>
                      <a:pt x="59" y="88"/>
                    </a:lnTo>
                    <a:lnTo>
                      <a:pt x="87" y="88"/>
                    </a:lnTo>
                    <a:lnTo>
                      <a:pt x="87" y="62"/>
                    </a:lnTo>
                    <a:lnTo>
                      <a:pt x="91" y="68"/>
                    </a:lnTo>
                    <a:lnTo>
                      <a:pt x="98" y="72"/>
                    </a:lnTo>
                    <a:lnTo>
                      <a:pt x="105" y="72"/>
                    </a:lnTo>
                    <a:lnTo>
                      <a:pt x="116" y="73"/>
                    </a:lnTo>
                    <a:lnTo>
                      <a:pt x="116" y="57"/>
                    </a:lnTo>
                    <a:lnTo>
                      <a:pt x="124" y="46"/>
                    </a:lnTo>
                    <a:lnTo>
                      <a:pt x="129" y="35"/>
                    </a:lnTo>
                    <a:lnTo>
                      <a:pt x="138" y="29"/>
                    </a:lnTo>
                    <a:lnTo>
                      <a:pt x="146" y="22"/>
                    </a:lnTo>
                    <a:lnTo>
                      <a:pt x="155" y="13"/>
                    </a:lnTo>
                    <a:lnTo>
                      <a:pt x="160" y="6"/>
                    </a:lnTo>
                    <a:lnTo>
                      <a:pt x="162" y="0"/>
                    </a:lnTo>
                    <a:lnTo>
                      <a:pt x="162" y="7"/>
                    </a:lnTo>
                    <a:lnTo>
                      <a:pt x="168" y="13"/>
                    </a:lnTo>
                    <a:lnTo>
                      <a:pt x="175" y="17"/>
                    </a:lnTo>
                    <a:lnTo>
                      <a:pt x="184" y="22"/>
                    </a:lnTo>
                    <a:lnTo>
                      <a:pt x="193" y="22"/>
                    </a:lnTo>
                    <a:lnTo>
                      <a:pt x="204" y="24"/>
                    </a:lnTo>
                    <a:lnTo>
                      <a:pt x="212" y="24"/>
                    </a:lnTo>
                    <a:lnTo>
                      <a:pt x="219" y="26"/>
                    </a:lnTo>
                    <a:lnTo>
                      <a:pt x="226" y="42"/>
                    </a:lnTo>
                    <a:lnTo>
                      <a:pt x="226" y="59"/>
                    </a:lnTo>
                    <a:lnTo>
                      <a:pt x="223" y="66"/>
                    </a:lnTo>
                    <a:lnTo>
                      <a:pt x="219" y="77"/>
                    </a:lnTo>
                    <a:lnTo>
                      <a:pt x="219" y="86"/>
                    </a:lnTo>
                    <a:lnTo>
                      <a:pt x="219" y="103"/>
                    </a:lnTo>
                    <a:lnTo>
                      <a:pt x="226" y="103"/>
                    </a:lnTo>
                    <a:lnTo>
                      <a:pt x="228" y="108"/>
                    </a:lnTo>
                    <a:lnTo>
                      <a:pt x="228" y="112"/>
                    </a:lnTo>
                    <a:lnTo>
                      <a:pt x="239" y="116"/>
                    </a:lnTo>
                    <a:lnTo>
                      <a:pt x="239" y="152"/>
                    </a:lnTo>
                    <a:lnTo>
                      <a:pt x="250" y="152"/>
                    </a:lnTo>
                    <a:lnTo>
                      <a:pt x="261" y="152"/>
                    </a:lnTo>
                    <a:lnTo>
                      <a:pt x="270" y="149"/>
                    </a:lnTo>
                    <a:lnTo>
                      <a:pt x="283" y="145"/>
                    </a:lnTo>
                    <a:lnTo>
                      <a:pt x="289" y="138"/>
                    </a:lnTo>
                    <a:lnTo>
                      <a:pt x="296" y="130"/>
                    </a:lnTo>
                    <a:lnTo>
                      <a:pt x="300" y="117"/>
                    </a:lnTo>
                    <a:lnTo>
                      <a:pt x="302" y="103"/>
                    </a:lnTo>
                    <a:lnTo>
                      <a:pt x="307" y="103"/>
                    </a:lnTo>
                    <a:lnTo>
                      <a:pt x="314" y="106"/>
                    </a:lnTo>
                    <a:lnTo>
                      <a:pt x="324" y="108"/>
                    </a:lnTo>
                    <a:lnTo>
                      <a:pt x="335" y="112"/>
                    </a:lnTo>
                    <a:lnTo>
                      <a:pt x="340" y="110"/>
                    </a:lnTo>
                    <a:lnTo>
                      <a:pt x="351" y="108"/>
                    </a:lnTo>
                    <a:lnTo>
                      <a:pt x="355" y="101"/>
                    </a:lnTo>
                    <a:lnTo>
                      <a:pt x="358" y="88"/>
                    </a:lnTo>
                    <a:lnTo>
                      <a:pt x="379" y="88"/>
                    </a:lnTo>
                    <a:lnTo>
                      <a:pt x="379" y="77"/>
                    </a:lnTo>
                    <a:lnTo>
                      <a:pt x="386" y="68"/>
                    </a:lnTo>
                    <a:lnTo>
                      <a:pt x="391" y="57"/>
                    </a:lnTo>
                    <a:lnTo>
                      <a:pt x="397" y="50"/>
                    </a:lnTo>
                    <a:lnTo>
                      <a:pt x="408" y="53"/>
                    </a:lnTo>
                    <a:lnTo>
                      <a:pt x="417" y="68"/>
                    </a:lnTo>
                    <a:lnTo>
                      <a:pt x="421" y="86"/>
                    </a:lnTo>
                    <a:lnTo>
                      <a:pt x="424" y="112"/>
                    </a:lnTo>
                    <a:lnTo>
                      <a:pt x="426" y="132"/>
                    </a:lnTo>
                    <a:lnTo>
                      <a:pt x="430" y="152"/>
                    </a:lnTo>
                    <a:lnTo>
                      <a:pt x="434" y="161"/>
                    </a:lnTo>
                    <a:lnTo>
                      <a:pt x="443" y="163"/>
                    </a:lnTo>
                    <a:lnTo>
                      <a:pt x="443" y="152"/>
                    </a:lnTo>
                    <a:lnTo>
                      <a:pt x="450" y="154"/>
                    </a:lnTo>
                    <a:lnTo>
                      <a:pt x="459" y="163"/>
                    </a:lnTo>
                    <a:lnTo>
                      <a:pt x="463" y="167"/>
                    </a:lnTo>
                    <a:lnTo>
                      <a:pt x="468" y="172"/>
                    </a:lnTo>
                    <a:lnTo>
                      <a:pt x="476" y="178"/>
                    </a:lnTo>
                    <a:lnTo>
                      <a:pt x="490" y="178"/>
                    </a:lnTo>
                    <a:lnTo>
                      <a:pt x="490" y="116"/>
                    </a:lnTo>
                    <a:lnTo>
                      <a:pt x="501" y="108"/>
                    </a:lnTo>
                    <a:lnTo>
                      <a:pt x="512" y="110"/>
                    </a:lnTo>
                    <a:lnTo>
                      <a:pt x="523" y="112"/>
                    </a:lnTo>
                    <a:lnTo>
                      <a:pt x="536" y="116"/>
                    </a:lnTo>
                    <a:lnTo>
                      <a:pt x="536" y="152"/>
                    </a:lnTo>
                    <a:lnTo>
                      <a:pt x="545" y="147"/>
                    </a:lnTo>
                    <a:lnTo>
                      <a:pt x="555" y="139"/>
                    </a:lnTo>
                    <a:lnTo>
                      <a:pt x="558" y="134"/>
                    </a:lnTo>
                    <a:lnTo>
                      <a:pt x="566" y="130"/>
                    </a:lnTo>
                    <a:lnTo>
                      <a:pt x="573" y="127"/>
                    </a:lnTo>
                    <a:lnTo>
                      <a:pt x="584" y="127"/>
                    </a:lnTo>
                    <a:lnTo>
                      <a:pt x="591" y="114"/>
                    </a:lnTo>
                    <a:lnTo>
                      <a:pt x="602" y="110"/>
                    </a:lnTo>
                    <a:lnTo>
                      <a:pt x="610" y="110"/>
                    </a:lnTo>
                    <a:lnTo>
                      <a:pt x="619" y="117"/>
                    </a:lnTo>
                    <a:lnTo>
                      <a:pt x="628" y="123"/>
                    </a:lnTo>
                    <a:lnTo>
                      <a:pt x="633" y="130"/>
                    </a:lnTo>
                    <a:lnTo>
                      <a:pt x="641" y="136"/>
                    </a:lnTo>
                    <a:lnTo>
                      <a:pt x="648" y="139"/>
                    </a:lnTo>
                    <a:lnTo>
                      <a:pt x="657" y="138"/>
                    </a:lnTo>
                    <a:lnTo>
                      <a:pt x="667" y="138"/>
                    </a:lnTo>
                    <a:lnTo>
                      <a:pt x="674" y="138"/>
                    </a:lnTo>
                    <a:lnTo>
                      <a:pt x="681" y="139"/>
                    </a:lnTo>
                    <a:lnTo>
                      <a:pt x="687" y="141"/>
                    </a:lnTo>
                    <a:lnTo>
                      <a:pt x="692" y="149"/>
                    </a:lnTo>
                    <a:lnTo>
                      <a:pt x="694" y="160"/>
                    </a:lnTo>
                    <a:lnTo>
                      <a:pt x="696" y="178"/>
                    </a:lnTo>
                    <a:lnTo>
                      <a:pt x="687" y="178"/>
                    </a:lnTo>
                    <a:lnTo>
                      <a:pt x="687" y="205"/>
                    </a:lnTo>
                    <a:lnTo>
                      <a:pt x="668" y="218"/>
                    </a:lnTo>
                    <a:lnTo>
                      <a:pt x="644" y="231"/>
                    </a:lnTo>
                    <a:lnTo>
                      <a:pt x="615" y="240"/>
                    </a:lnTo>
                    <a:lnTo>
                      <a:pt x="589" y="253"/>
                    </a:lnTo>
                    <a:lnTo>
                      <a:pt x="562" y="264"/>
                    </a:lnTo>
                    <a:lnTo>
                      <a:pt x="538" y="277"/>
                    </a:lnTo>
                    <a:lnTo>
                      <a:pt x="523" y="293"/>
                    </a:lnTo>
                    <a:lnTo>
                      <a:pt x="520" y="317"/>
                    </a:lnTo>
                    <a:lnTo>
                      <a:pt x="505" y="314"/>
                    </a:lnTo>
                    <a:lnTo>
                      <a:pt x="496" y="312"/>
                    </a:lnTo>
                    <a:lnTo>
                      <a:pt x="487" y="306"/>
                    </a:lnTo>
                    <a:lnTo>
                      <a:pt x="481" y="306"/>
                    </a:lnTo>
                    <a:lnTo>
                      <a:pt x="468" y="306"/>
                    </a:lnTo>
                    <a:lnTo>
                      <a:pt x="461" y="310"/>
                    </a:lnTo>
                    <a:lnTo>
                      <a:pt x="454" y="314"/>
                    </a:lnTo>
                    <a:lnTo>
                      <a:pt x="446" y="319"/>
                    </a:lnTo>
                    <a:lnTo>
                      <a:pt x="439" y="325"/>
                    </a:lnTo>
                    <a:lnTo>
                      <a:pt x="432" y="328"/>
                    </a:lnTo>
                    <a:lnTo>
                      <a:pt x="424" y="332"/>
                    </a:lnTo>
                    <a:lnTo>
                      <a:pt x="415" y="334"/>
                    </a:lnTo>
                    <a:lnTo>
                      <a:pt x="401" y="343"/>
                    </a:lnTo>
                    <a:lnTo>
                      <a:pt x="384" y="354"/>
                    </a:lnTo>
                    <a:lnTo>
                      <a:pt x="360" y="361"/>
                    </a:lnTo>
                    <a:lnTo>
                      <a:pt x="340" y="370"/>
                    </a:lnTo>
                    <a:lnTo>
                      <a:pt x="314" y="381"/>
                    </a:lnTo>
                    <a:lnTo>
                      <a:pt x="298" y="396"/>
                    </a:lnTo>
                    <a:lnTo>
                      <a:pt x="285" y="413"/>
                    </a:lnTo>
                    <a:lnTo>
                      <a:pt x="283" y="435"/>
                    </a:lnTo>
                    <a:lnTo>
                      <a:pt x="263" y="435"/>
                    </a:lnTo>
                    <a:lnTo>
                      <a:pt x="263" y="488"/>
                    </a:lnTo>
                    <a:lnTo>
                      <a:pt x="256" y="488"/>
                    </a:lnTo>
                    <a:lnTo>
                      <a:pt x="245" y="494"/>
                    </a:lnTo>
                    <a:lnTo>
                      <a:pt x="235" y="497"/>
                    </a:lnTo>
                    <a:lnTo>
                      <a:pt x="228" y="501"/>
                    </a:lnTo>
                    <a:lnTo>
                      <a:pt x="226" y="512"/>
                    </a:lnTo>
                    <a:lnTo>
                      <a:pt x="226" y="525"/>
                    </a:lnTo>
                    <a:lnTo>
                      <a:pt x="223" y="534"/>
                    </a:lnTo>
                    <a:lnTo>
                      <a:pt x="219" y="549"/>
                    </a:lnTo>
                    <a:lnTo>
                      <a:pt x="213" y="554"/>
                    </a:lnTo>
                    <a:lnTo>
                      <a:pt x="204" y="558"/>
                    </a:lnTo>
                    <a:lnTo>
                      <a:pt x="193" y="563"/>
                    </a:lnTo>
                    <a:lnTo>
                      <a:pt x="180" y="565"/>
                    </a:lnTo>
                    <a:lnTo>
                      <a:pt x="180" y="550"/>
                    </a:lnTo>
                    <a:lnTo>
                      <a:pt x="168" y="558"/>
                    </a:lnTo>
                    <a:lnTo>
                      <a:pt x="162" y="578"/>
                    </a:lnTo>
                    <a:lnTo>
                      <a:pt x="147" y="571"/>
                    </a:lnTo>
                    <a:lnTo>
                      <a:pt x="136" y="556"/>
                    </a:lnTo>
                    <a:lnTo>
                      <a:pt x="129" y="528"/>
                    </a:lnTo>
                    <a:lnTo>
                      <a:pt x="124" y="505"/>
                    </a:lnTo>
                    <a:lnTo>
                      <a:pt x="116" y="477"/>
                    </a:lnTo>
                    <a:lnTo>
                      <a:pt x="111" y="455"/>
                    </a:lnTo>
                    <a:lnTo>
                      <a:pt x="100" y="439"/>
                    </a:lnTo>
                    <a:lnTo>
                      <a:pt x="87" y="435"/>
                    </a:lnTo>
                    <a:lnTo>
                      <a:pt x="87" y="411"/>
                    </a:lnTo>
                    <a:lnTo>
                      <a:pt x="78" y="400"/>
                    </a:lnTo>
                    <a:lnTo>
                      <a:pt x="69" y="391"/>
                    </a:lnTo>
                    <a:lnTo>
                      <a:pt x="59" y="385"/>
                    </a:lnTo>
                    <a:lnTo>
                      <a:pt x="48" y="385"/>
                    </a:lnTo>
                    <a:lnTo>
                      <a:pt x="39" y="392"/>
                    </a:lnTo>
                    <a:lnTo>
                      <a:pt x="34" y="396"/>
                    </a:lnTo>
                    <a:lnTo>
                      <a:pt x="26" y="396"/>
                    </a:lnTo>
                    <a:lnTo>
                      <a:pt x="22" y="396"/>
                    </a:lnTo>
                    <a:lnTo>
                      <a:pt x="11" y="380"/>
                    </a:lnTo>
                    <a:lnTo>
                      <a:pt x="0" y="363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28">
                <a:extLst>
                  <a:ext uri="{FF2B5EF4-FFF2-40B4-BE49-F238E27FC236}">
                    <a16:creationId xmlns:a16="http://schemas.microsoft.com/office/drawing/2014/main" id="{74A63281-B13E-F747-E4D7-33886737B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2394"/>
                <a:ext cx="2975" cy="935"/>
              </a:xfrm>
              <a:custGeom>
                <a:avLst/>
                <a:gdLst>
                  <a:gd name="T0" fmla="*/ 22 w 2975"/>
                  <a:gd name="T1" fmla="*/ 97 h 935"/>
                  <a:gd name="T2" fmla="*/ 69 w 2975"/>
                  <a:gd name="T3" fmla="*/ 93 h 935"/>
                  <a:gd name="T4" fmla="*/ 131 w 2975"/>
                  <a:gd name="T5" fmla="*/ 106 h 935"/>
                  <a:gd name="T6" fmla="*/ 224 w 2975"/>
                  <a:gd name="T7" fmla="*/ 139 h 935"/>
                  <a:gd name="T8" fmla="*/ 215 w 2975"/>
                  <a:gd name="T9" fmla="*/ 218 h 935"/>
                  <a:gd name="T10" fmla="*/ 232 w 2975"/>
                  <a:gd name="T11" fmla="*/ 289 h 935"/>
                  <a:gd name="T12" fmla="*/ 300 w 2975"/>
                  <a:gd name="T13" fmla="*/ 309 h 935"/>
                  <a:gd name="T14" fmla="*/ 349 w 2975"/>
                  <a:gd name="T15" fmla="*/ 358 h 935"/>
                  <a:gd name="T16" fmla="*/ 404 w 2975"/>
                  <a:gd name="T17" fmla="*/ 370 h 935"/>
                  <a:gd name="T18" fmla="*/ 456 w 2975"/>
                  <a:gd name="T19" fmla="*/ 363 h 935"/>
                  <a:gd name="T20" fmla="*/ 544 w 2975"/>
                  <a:gd name="T21" fmla="*/ 358 h 935"/>
                  <a:gd name="T22" fmla="*/ 578 w 2975"/>
                  <a:gd name="T23" fmla="*/ 389 h 935"/>
                  <a:gd name="T24" fmla="*/ 567 w 2975"/>
                  <a:gd name="T25" fmla="*/ 455 h 935"/>
                  <a:gd name="T26" fmla="*/ 589 w 2975"/>
                  <a:gd name="T27" fmla="*/ 497 h 935"/>
                  <a:gd name="T28" fmla="*/ 626 w 2975"/>
                  <a:gd name="T29" fmla="*/ 563 h 935"/>
                  <a:gd name="T30" fmla="*/ 641 w 2975"/>
                  <a:gd name="T31" fmla="*/ 610 h 935"/>
                  <a:gd name="T32" fmla="*/ 718 w 2975"/>
                  <a:gd name="T33" fmla="*/ 601 h 935"/>
                  <a:gd name="T34" fmla="*/ 769 w 2975"/>
                  <a:gd name="T35" fmla="*/ 557 h 935"/>
                  <a:gd name="T36" fmla="*/ 764 w 2975"/>
                  <a:gd name="T37" fmla="*/ 484 h 935"/>
                  <a:gd name="T38" fmla="*/ 789 w 2975"/>
                  <a:gd name="T39" fmla="*/ 418 h 935"/>
                  <a:gd name="T40" fmla="*/ 872 w 2975"/>
                  <a:gd name="T41" fmla="*/ 358 h 935"/>
                  <a:gd name="T42" fmla="*/ 932 w 2975"/>
                  <a:gd name="T43" fmla="*/ 436 h 935"/>
                  <a:gd name="T44" fmla="*/ 978 w 2975"/>
                  <a:gd name="T45" fmla="*/ 234 h 935"/>
                  <a:gd name="T46" fmla="*/ 1047 w 2975"/>
                  <a:gd name="T47" fmla="*/ 181 h 935"/>
                  <a:gd name="T48" fmla="*/ 1092 w 2975"/>
                  <a:gd name="T49" fmla="*/ 108 h 935"/>
                  <a:gd name="T50" fmla="*/ 1116 w 2975"/>
                  <a:gd name="T51" fmla="*/ 166 h 935"/>
                  <a:gd name="T52" fmla="*/ 1124 w 2975"/>
                  <a:gd name="T53" fmla="*/ 234 h 935"/>
                  <a:gd name="T54" fmla="*/ 1177 w 2975"/>
                  <a:gd name="T55" fmla="*/ 161 h 935"/>
                  <a:gd name="T56" fmla="*/ 1228 w 2975"/>
                  <a:gd name="T57" fmla="*/ 55 h 935"/>
                  <a:gd name="T58" fmla="*/ 1270 w 2975"/>
                  <a:gd name="T59" fmla="*/ 0 h 935"/>
                  <a:gd name="T60" fmla="*/ 1278 w 2975"/>
                  <a:gd name="T61" fmla="*/ 71 h 935"/>
                  <a:gd name="T62" fmla="*/ 1270 w 2975"/>
                  <a:gd name="T63" fmla="*/ 143 h 935"/>
                  <a:gd name="T64" fmla="*/ 1314 w 2975"/>
                  <a:gd name="T65" fmla="*/ 179 h 935"/>
                  <a:gd name="T66" fmla="*/ 1344 w 2975"/>
                  <a:gd name="T67" fmla="*/ 126 h 935"/>
                  <a:gd name="T68" fmla="*/ 1393 w 2975"/>
                  <a:gd name="T69" fmla="*/ 133 h 935"/>
                  <a:gd name="T70" fmla="*/ 1445 w 2975"/>
                  <a:gd name="T71" fmla="*/ 161 h 935"/>
                  <a:gd name="T72" fmla="*/ 1536 w 2975"/>
                  <a:gd name="T73" fmla="*/ 383 h 935"/>
                  <a:gd name="T74" fmla="*/ 1562 w 2975"/>
                  <a:gd name="T75" fmla="*/ 460 h 935"/>
                  <a:gd name="T76" fmla="*/ 1608 w 2975"/>
                  <a:gd name="T77" fmla="*/ 429 h 935"/>
                  <a:gd name="T78" fmla="*/ 1670 w 2975"/>
                  <a:gd name="T79" fmla="*/ 462 h 935"/>
                  <a:gd name="T80" fmla="*/ 1711 w 2975"/>
                  <a:gd name="T81" fmla="*/ 557 h 935"/>
                  <a:gd name="T82" fmla="*/ 1755 w 2975"/>
                  <a:gd name="T83" fmla="*/ 484 h 935"/>
                  <a:gd name="T84" fmla="*/ 1843 w 2975"/>
                  <a:gd name="T85" fmla="*/ 533 h 935"/>
                  <a:gd name="T86" fmla="*/ 1866 w 2975"/>
                  <a:gd name="T87" fmla="*/ 647 h 935"/>
                  <a:gd name="T88" fmla="*/ 1921 w 2975"/>
                  <a:gd name="T89" fmla="*/ 658 h 935"/>
                  <a:gd name="T90" fmla="*/ 1973 w 2975"/>
                  <a:gd name="T91" fmla="*/ 647 h 935"/>
                  <a:gd name="T92" fmla="*/ 1956 w 2975"/>
                  <a:gd name="T93" fmla="*/ 594 h 935"/>
                  <a:gd name="T94" fmla="*/ 2010 w 2975"/>
                  <a:gd name="T95" fmla="*/ 587 h 935"/>
                  <a:gd name="T96" fmla="*/ 2061 w 2975"/>
                  <a:gd name="T97" fmla="*/ 579 h 935"/>
                  <a:gd name="T98" fmla="*/ 2104 w 2975"/>
                  <a:gd name="T99" fmla="*/ 513 h 935"/>
                  <a:gd name="T100" fmla="*/ 2177 w 2975"/>
                  <a:gd name="T101" fmla="*/ 533 h 935"/>
                  <a:gd name="T102" fmla="*/ 2186 w 2975"/>
                  <a:gd name="T103" fmla="*/ 588 h 935"/>
                  <a:gd name="T104" fmla="*/ 2177 w 2975"/>
                  <a:gd name="T105" fmla="*/ 665 h 935"/>
                  <a:gd name="T106" fmla="*/ 2258 w 2975"/>
                  <a:gd name="T107" fmla="*/ 713 h 935"/>
                  <a:gd name="T108" fmla="*/ 2362 w 2975"/>
                  <a:gd name="T109" fmla="*/ 786 h 935"/>
                  <a:gd name="T110" fmla="*/ 2951 w 2975"/>
                  <a:gd name="T111" fmla="*/ 880 h 935"/>
                  <a:gd name="T112" fmla="*/ 2975 w 2975"/>
                  <a:gd name="T113" fmla="*/ 935 h 9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75"/>
                  <a:gd name="T172" fmla="*/ 0 h 935"/>
                  <a:gd name="T173" fmla="*/ 2975 w 2975"/>
                  <a:gd name="T174" fmla="*/ 935 h 9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75" h="935">
                    <a:moveTo>
                      <a:pt x="0" y="130"/>
                    </a:moveTo>
                    <a:lnTo>
                      <a:pt x="6" y="119"/>
                    </a:lnTo>
                    <a:lnTo>
                      <a:pt x="15" y="108"/>
                    </a:lnTo>
                    <a:lnTo>
                      <a:pt x="22" y="97"/>
                    </a:lnTo>
                    <a:lnTo>
                      <a:pt x="26" y="89"/>
                    </a:lnTo>
                    <a:lnTo>
                      <a:pt x="36" y="89"/>
                    </a:lnTo>
                    <a:lnTo>
                      <a:pt x="52" y="89"/>
                    </a:lnTo>
                    <a:lnTo>
                      <a:pt x="69" y="93"/>
                    </a:lnTo>
                    <a:lnTo>
                      <a:pt x="83" y="97"/>
                    </a:lnTo>
                    <a:lnTo>
                      <a:pt x="102" y="100"/>
                    </a:lnTo>
                    <a:lnTo>
                      <a:pt x="118" y="102"/>
                    </a:lnTo>
                    <a:lnTo>
                      <a:pt x="131" y="106"/>
                    </a:lnTo>
                    <a:lnTo>
                      <a:pt x="146" y="108"/>
                    </a:lnTo>
                    <a:lnTo>
                      <a:pt x="129" y="143"/>
                    </a:lnTo>
                    <a:lnTo>
                      <a:pt x="232" y="126"/>
                    </a:lnTo>
                    <a:lnTo>
                      <a:pt x="224" y="139"/>
                    </a:lnTo>
                    <a:lnTo>
                      <a:pt x="221" y="155"/>
                    </a:lnTo>
                    <a:lnTo>
                      <a:pt x="217" y="174"/>
                    </a:lnTo>
                    <a:lnTo>
                      <a:pt x="217" y="198"/>
                    </a:lnTo>
                    <a:lnTo>
                      <a:pt x="215" y="218"/>
                    </a:lnTo>
                    <a:lnTo>
                      <a:pt x="215" y="242"/>
                    </a:lnTo>
                    <a:lnTo>
                      <a:pt x="215" y="265"/>
                    </a:lnTo>
                    <a:lnTo>
                      <a:pt x="215" y="289"/>
                    </a:lnTo>
                    <a:lnTo>
                      <a:pt x="232" y="289"/>
                    </a:lnTo>
                    <a:lnTo>
                      <a:pt x="246" y="291"/>
                    </a:lnTo>
                    <a:lnTo>
                      <a:pt x="263" y="297"/>
                    </a:lnTo>
                    <a:lnTo>
                      <a:pt x="281" y="306"/>
                    </a:lnTo>
                    <a:lnTo>
                      <a:pt x="300" y="309"/>
                    </a:lnTo>
                    <a:lnTo>
                      <a:pt x="314" y="315"/>
                    </a:lnTo>
                    <a:lnTo>
                      <a:pt x="331" y="320"/>
                    </a:lnTo>
                    <a:lnTo>
                      <a:pt x="349" y="324"/>
                    </a:lnTo>
                    <a:lnTo>
                      <a:pt x="349" y="358"/>
                    </a:lnTo>
                    <a:lnTo>
                      <a:pt x="362" y="358"/>
                    </a:lnTo>
                    <a:lnTo>
                      <a:pt x="384" y="367"/>
                    </a:lnTo>
                    <a:lnTo>
                      <a:pt x="395" y="369"/>
                    </a:lnTo>
                    <a:lnTo>
                      <a:pt x="404" y="370"/>
                    </a:lnTo>
                    <a:lnTo>
                      <a:pt x="415" y="374"/>
                    </a:lnTo>
                    <a:lnTo>
                      <a:pt x="423" y="376"/>
                    </a:lnTo>
                    <a:lnTo>
                      <a:pt x="439" y="369"/>
                    </a:lnTo>
                    <a:lnTo>
                      <a:pt x="456" y="363"/>
                    </a:lnTo>
                    <a:lnTo>
                      <a:pt x="476" y="358"/>
                    </a:lnTo>
                    <a:lnTo>
                      <a:pt x="501" y="358"/>
                    </a:lnTo>
                    <a:lnTo>
                      <a:pt x="522" y="358"/>
                    </a:lnTo>
                    <a:lnTo>
                      <a:pt x="544" y="358"/>
                    </a:lnTo>
                    <a:lnTo>
                      <a:pt x="562" y="358"/>
                    </a:lnTo>
                    <a:lnTo>
                      <a:pt x="582" y="358"/>
                    </a:lnTo>
                    <a:lnTo>
                      <a:pt x="580" y="374"/>
                    </a:lnTo>
                    <a:lnTo>
                      <a:pt x="578" y="389"/>
                    </a:lnTo>
                    <a:lnTo>
                      <a:pt x="577" y="405"/>
                    </a:lnTo>
                    <a:lnTo>
                      <a:pt x="575" y="424"/>
                    </a:lnTo>
                    <a:lnTo>
                      <a:pt x="569" y="440"/>
                    </a:lnTo>
                    <a:lnTo>
                      <a:pt x="567" y="455"/>
                    </a:lnTo>
                    <a:lnTo>
                      <a:pt x="566" y="467"/>
                    </a:lnTo>
                    <a:lnTo>
                      <a:pt x="566" y="484"/>
                    </a:lnTo>
                    <a:lnTo>
                      <a:pt x="577" y="486"/>
                    </a:lnTo>
                    <a:lnTo>
                      <a:pt x="589" y="497"/>
                    </a:lnTo>
                    <a:lnTo>
                      <a:pt x="602" y="513"/>
                    </a:lnTo>
                    <a:lnTo>
                      <a:pt x="615" y="532"/>
                    </a:lnTo>
                    <a:lnTo>
                      <a:pt x="622" y="546"/>
                    </a:lnTo>
                    <a:lnTo>
                      <a:pt x="626" y="563"/>
                    </a:lnTo>
                    <a:lnTo>
                      <a:pt x="622" y="574"/>
                    </a:lnTo>
                    <a:lnTo>
                      <a:pt x="611" y="579"/>
                    </a:lnTo>
                    <a:lnTo>
                      <a:pt x="626" y="612"/>
                    </a:lnTo>
                    <a:lnTo>
                      <a:pt x="641" y="610"/>
                    </a:lnTo>
                    <a:lnTo>
                      <a:pt x="659" y="610"/>
                    </a:lnTo>
                    <a:lnTo>
                      <a:pt x="679" y="607"/>
                    </a:lnTo>
                    <a:lnTo>
                      <a:pt x="698" y="607"/>
                    </a:lnTo>
                    <a:lnTo>
                      <a:pt x="718" y="601"/>
                    </a:lnTo>
                    <a:lnTo>
                      <a:pt x="738" y="598"/>
                    </a:lnTo>
                    <a:lnTo>
                      <a:pt x="755" y="587"/>
                    </a:lnTo>
                    <a:lnTo>
                      <a:pt x="773" y="579"/>
                    </a:lnTo>
                    <a:lnTo>
                      <a:pt x="769" y="557"/>
                    </a:lnTo>
                    <a:lnTo>
                      <a:pt x="766" y="539"/>
                    </a:lnTo>
                    <a:lnTo>
                      <a:pt x="760" y="515"/>
                    </a:lnTo>
                    <a:lnTo>
                      <a:pt x="760" y="502"/>
                    </a:lnTo>
                    <a:lnTo>
                      <a:pt x="764" y="484"/>
                    </a:lnTo>
                    <a:lnTo>
                      <a:pt x="769" y="467"/>
                    </a:lnTo>
                    <a:lnTo>
                      <a:pt x="775" y="453"/>
                    </a:lnTo>
                    <a:lnTo>
                      <a:pt x="784" y="436"/>
                    </a:lnTo>
                    <a:lnTo>
                      <a:pt x="789" y="418"/>
                    </a:lnTo>
                    <a:lnTo>
                      <a:pt x="797" y="400"/>
                    </a:lnTo>
                    <a:lnTo>
                      <a:pt x="806" y="380"/>
                    </a:lnTo>
                    <a:lnTo>
                      <a:pt x="815" y="358"/>
                    </a:lnTo>
                    <a:lnTo>
                      <a:pt x="872" y="358"/>
                    </a:lnTo>
                    <a:lnTo>
                      <a:pt x="872" y="467"/>
                    </a:lnTo>
                    <a:lnTo>
                      <a:pt x="892" y="460"/>
                    </a:lnTo>
                    <a:lnTo>
                      <a:pt x="916" y="449"/>
                    </a:lnTo>
                    <a:lnTo>
                      <a:pt x="932" y="436"/>
                    </a:lnTo>
                    <a:lnTo>
                      <a:pt x="949" y="431"/>
                    </a:lnTo>
                    <a:lnTo>
                      <a:pt x="949" y="306"/>
                    </a:lnTo>
                    <a:lnTo>
                      <a:pt x="978" y="306"/>
                    </a:lnTo>
                    <a:lnTo>
                      <a:pt x="978" y="234"/>
                    </a:lnTo>
                    <a:lnTo>
                      <a:pt x="991" y="231"/>
                    </a:lnTo>
                    <a:lnTo>
                      <a:pt x="1008" y="218"/>
                    </a:lnTo>
                    <a:lnTo>
                      <a:pt x="1026" y="199"/>
                    </a:lnTo>
                    <a:lnTo>
                      <a:pt x="1047" y="181"/>
                    </a:lnTo>
                    <a:lnTo>
                      <a:pt x="1063" y="161"/>
                    </a:lnTo>
                    <a:lnTo>
                      <a:pt x="1080" y="139"/>
                    </a:lnTo>
                    <a:lnTo>
                      <a:pt x="1089" y="121"/>
                    </a:lnTo>
                    <a:lnTo>
                      <a:pt x="1092" y="108"/>
                    </a:lnTo>
                    <a:lnTo>
                      <a:pt x="1107" y="124"/>
                    </a:lnTo>
                    <a:lnTo>
                      <a:pt x="1114" y="139"/>
                    </a:lnTo>
                    <a:lnTo>
                      <a:pt x="1114" y="152"/>
                    </a:lnTo>
                    <a:lnTo>
                      <a:pt x="1116" y="166"/>
                    </a:lnTo>
                    <a:lnTo>
                      <a:pt x="1113" y="176"/>
                    </a:lnTo>
                    <a:lnTo>
                      <a:pt x="1114" y="192"/>
                    </a:lnTo>
                    <a:lnTo>
                      <a:pt x="1116" y="209"/>
                    </a:lnTo>
                    <a:lnTo>
                      <a:pt x="1124" y="234"/>
                    </a:lnTo>
                    <a:lnTo>
                      <a:pt x="1136" y="227"/>
                    </a:lnTo>
                    <a:lnTo>
                      <a:pt x="1149" y="210"/>
                    </a:lnTo>
                    <a:lnTo>
                      <a:pt x="1162" y="187"/>
                    </a:lnTo>
                    <a:lnTo>
                      <a:pt x="1177" y="161"/>
                    </a:lnTo>
                    <a:lnTo>
                      <a:pt x="1188" y="130"/>
                    </a:lnTo>
                    <a:lnTo>
                      <a:pt x="1201" y="100"/>
                    </a:lnTo>
                    <a:lnTo>
                      <a:pt x="1212" y="73"/>
                    </a:lnTo>
                    <a:lnTo>
                      <a:pt x="1228" y="55"/>
                    </a:lnTo>
                    <a:lnTo>
                      <a:pt x="1237" y="47"/>
                    </a:lnTo>
                    <a:lnTo>
                      <a:pt x="1252" y="34"/>
                    </a:lnTo>
                    <a:lnTo>
                      <a:pt x="1263" y="14"/>
                    </a:lnTo>
                    <a:lnTo>
                      <a:pt x="1270" y="0"/>
                    </a:lnTo>
                    <a:lnTo>
                      <a:pt x="1274" y="18"/>
                    </a:lnTo>
                    <a:lnTo>
                      <a:pt x="1278" y="36"/>
                    </a:lnTo>
                    <a:lnTo>
                      <a:pt x="1278" y="53"/>
                    </a:lnTo>
                    <a:lnTo>
                      <a:pt x="1278" y="71"/>
                    </a:lnTo>
                    <a:lnTo>
                      <a:pt x="1272" y="88"/>
                    </a:lnTo>
                    <a:lnTo>
                      <a:pt x="1272" y="102"/>
                    </a:lnTo>
                    <a:lnTo>
                      <a:pt x="1270" y="121"/>
                    </a:lnTo>
                    <a:lnTo>
                      <a:pt x="1270" y="143"/>
                    </a:lnTo>
                    <a:lnTo>
                      <a:pt x="1280" y="148"/>
                    </a:lnTo>
                    <a:lnTo>
                      <a:pt x="1292" y="161"/>
                    </a:lnTo>
                    <a:lnTo>
                      <a:pt x="1302" y="172"/>
                    </a:lnTo>
                    <a:lnTo>
                      <a:pt x="1314" y="179"/>
                    </a:lnTo>
                    <a:lnTo>
                      <a:pt x="1324" y="163"/>
                    </a:lnTo>
                    <a:lnTo>
                      <a:pt x="1333" y="150"/>
                    </a:lnTo>
                    <a:lnTo>
                      <a:pt x="1340" y="137"/>
                    </a:lnTo>
                    <a:lnTo>
                      <a:pt x="1344" y="126"/>
                    </a:lnTo>
                    <a:lnTo>
                      <a:pt x="1353" y="126"/>
                    </a:lnTo>
                    <a:lnTo>
                      <a:pt x="1366" y="126"/>
                    </a:lnTo>
                    <a:lnTo>
                      <a:pt x="1379" y="130"/>
                    </a:lnTo>
                    <a:lnTo>
                      <a:pt x="1393" y="133"/>
                    </a:lnTo>
                    <a:lnTo>
                      <a:pt x="1404" y="139"/>
                    </a:lnTo>
                    <a:lnTo>
                      <a:pt x="1419" y="144"/>
                    </a:lnTo>
                    <a:lnTo>
                      <a:pt x="1432" y="152"/>
                    </a:lnTo>
                    <a:lnTo>
                      <a:pt x="1445" y="161"/>
                    </a:lnTo>
                    <a:lnTo>
                      <a:pt x="1445" y="342"/>
                    </a:lnTo>
                    <a:lnTo>
                      <a:pt x="1534" y="342"/>
                    </a:lnTo>
                    <a:lnTo>
                      <a:pt x="1534" y="361"/>
                    </a:lnTo>
                    <a:lnTo>
                      <a:pt x="1536" y="383"/>
                    </a:lnTo>
                    <a:lnTo>
                      <a:pt x="1538" y="405"/>
                    </a:lnTo>
                    <a:lnTo>
                      <a:pt x="1547" y="425"/>
                    </a:lnTo>
                    <a:lnTo>
                      <a:pt x="1553" y="442"/>
                    </a:lnTo>
                    <a:lnTo>
                      <a:pt x="1562" y="460"/>
                    </a:lnTo>
                    <a:lnTo>
                      <a:pt x="1575" y="473"/>
                    </a:lnTo>
                    <a:lnTo>
                      <a:pt x="1590" y="484"/>
                    </a:lnTo>
                    <a:lnTo>
                      <a:pt x="1590" y="449"/>
                    </a:lnTo>
                    <a:lnTo>
                      <a:pt x="1608" y="429"/>
                    </a:lnTo>
                    <a:lnTo>
                      <a:pt x="1628" y="424"/>
                    </a:lnTo>
                    <a:lnTo>
                      <a:pt x="1643" y="431"/>
                    </a:lnTo>
                    <a:lnTo>
                      <a:pt x="1657" y="447"/>
                    </a:lnTo>
                    <a:lnTo>
                      <a:pt x="1670" y="462"/>
                    </a:lnTo>
                    <a:lnTo>
                      <a:pt x="1681" y="482"/>
                    </a:lnTo>
                    <a:lnTo>
                      <a:pt x="1694" y="495"/>
                    </a:lnTo>
                    <a:lnTo>
                      <a:pt x="1711" y="502"/>
                    </a:lnTo>
                    <a:lnTo>
                      <a:pt x="1711" y="557"/>
                    </a:lnTo>
                    <a:lnTo>
                      <a:pt x="1722" y="533"/>
                    </a:lnTo>
                    <a:lnTo>
                      <a:pt x="1733" y="521"/>
                    </a:lnTo>
                    <a:lnTo>
                      <a:pt x="1740" y="502"/>
                    </a:lnTo>
                    <a:lnTo>
                      <a:pt x="1755" y="484"/>
                    </a:lnTo>
                    <a:lnTo>
                      <a:pt x="1789" y="486"/>
                    </a:lnTo>
                    <a:lnTo>
                      <a:pt x="1815" y="497"/>
                    </a:lnTo>
                    <a:lnTo>
                      <a:pt x="1832" y="513"/>
                    </a:lnTo>
                    <a:lnTo>
                      <a:pt x="1843" y="533"/>
                    </a:lnTo>
                    <a:lnTo>
                      <a:pt x="1848" y="561"/>
                    </a:lnTo>
                    <a:lnTo>
                      <a:pt x="1852" y="587"/>
                    </a:lnTo>
                    <a:lnTo>
                      <a:pt x="1857" y="616"/>
                    </a:lnTo>
                    <a:lnTo>
                      <a:pt x="1866" y="647"/>
                    </a:lnTo>
                    <a:lnTo>
                      <a:pt x="1881" y="647"/>
                    </a:lnTo>
                    <a:lnTo>
                      <a:pt x="1898" y="649"/>
                    </a:lnTo>
                    <a:lnTo>
                      <a:pt x="1907" y="653"/>
                    </a:lnTo>
                    <a:lnTo>
                      <a:pt x="1921" y="658"/>
                    </a:lnTo>
                    <a:lnTo>
                      <a:pt x="1929" y="658"/>
                    </a:lnTo>
                    <a:lnTo>
                      <a:pt x="1942" y="658"/>
                    </a:lnTo>
                    <a:lnTo>
                      <a:pt x="1953" y="653"/>
                    </a:lnTo>
                    <a:lnTo>
                      <a:pt x="1973" y="647"/>
                    </a:lnTo>
                    <a:lnTo>
                      <a:pt x="1969" y="636"/>
                    </a:lnTo>
                    <a:lnTo>
                      <a:pt x="1966" y="629"/>
                    </a:lnTo>
                    <a:lnTo>
                      <a:pt x="1958" y="616"/>
                    </a:lnTo>
                    <a:lnTo>
                      <a:pt x="1956" y="594"/>
                    </a:lnTo>
                    <a:lnTo>
                      <a:pt x="1967" y="592"/>
                    </a:lnTo>
                    <a:lnTo>
                      <a:pt x="1978" y="588"/>
                    </a:lnTo>
                    <a:lnTo>
                      <a:pt x="1993" y="587"/>
                    </a:lnTo>
                    <a:lnTo>
                      <a:pt x="2010" y="587"/>
                    </a:lnTo>
                    <a:lnTo>
                      <a:pt x="2021" y="581"/>
                    </a:lnTo>
                    <a:lnTo>
                      <a:pt x="2036" y="579"/>
                    </a:lnTo>
                    <a:lnTo>
                      <a:pt x="2047" y="579"/>
                    </a:lnTo>
                    <a:lnTo>
                      <a:pt x="2061" y="579"/>
                    </a:lnTo>
                    <a:lnTo>
                      <a:pt x="2061" y="502"/>
                    </a:lnTo>
                    <a:lnTo>
                      <a:pt x="2071" y="502"/>
                    </a:lnTo>
                    <a:lnTo>
                      <a:pt x="2087" y="504"/>
                    </a:lnTo>
                    <a:lnTo>
                      <a:pt x="2104" y="513"/>
                    </a:lnTo>
                    <a:lnTo>
                      <a:pt x="2126" y="521"/>
                    </a:lnTo>
                    <a:lnTo>
                      <a:pt x="2142" y="522"/>
                    </a:lnTo>
                    <a:lnTo>
                      <a:pt x="2160" y="532"/>
                    </a:lnTo>
                    <a:lnTo>
                      <a:pt x="2177" y="533"/>
                    </a:lnTo>
                    <a:lnTo>
                      <a:pt x="2192" y="539"/>
                    </a:lnTo>
                    <a:lnTo>
                      <a:pt x="2190" y="552"/>
                    </a:lnTo>
                    <a:lnTo>
                      <a:pt x="2188" y="570"/>
                    </a:lnTo>
                    <a:lnTo>
                      <a:pt x="2186" y="588"/>
                    </a:lnTo>
                    <a:lnTo>
                      <a:pt x="2184" y="610"/>
                    </a:lnTo>
                    <a:lnTo>
                      <a:pt x="2181" y="629"/>
                    </a:lnTo>
                    <a:lnTo>
                      <a:pt x="2179" y="649"/>
                    </a:lnTo>
                    <a:lnTo>
                      <a:pt x="2177" y="665"/>
                    </a:lnTo>
                    <a:lnTo>
                      <a:pt x="2177" y="684"/>
                    </a:lnTo>
                    <a:lnTo>
                      <a:pt x="2201" y="695"/>
                    </a:lnTo>
                    <a:lnTo>
                      <a:pt x="2230" y="704"/>
                    </a:lnTo>
                    <a:lnTo>
                      <a:pt x="2258" y="713"/>
                    </a:lnTo>
                    <a:lnTo>
                      <a:pt x="2287" y="726"/>
                    </a:lnTo>
                    <a:lnTo>
                      <a:pt x="2314" y="739"/>
                    </a:lnTo>
                    <a:lnTo>
                      <a:pt x="2340" y="759"/>
                    </a:lnTo>
                    <a:lnTo>
                      <a:pt x="2362" y="786"/>
                    </a:lnTo>
                    <a:lnTo>
                      <a:pt x="2382" y="829"/>
                    </a:lnTo>
                    <a:lnTo>
                      <a:pt x="2907" y="847"/>
                    </a:lnTo>
                    <a:lnTo>
                      <a:pt x="2907" y="880"/>
                    </a:lnTo>
                    <a:lnTo>
                      <a:pt x="2951" y="880"/>
                    </a:lnTo>
                    <a:lnTo>
                      <a:pt x="2953" y="898"/>
                    </a:lnTo>
                    <a:lnTo>
                      <a:pt x="2964" y="909"/>
                    </a:lnTo>
                    <a:lnTo>
                      <a:pt x="2971" y="920"/>
                    </a:lnTo>
                    <a:lnTo>
                      <a:pt x="2975" y="935"/>
                    </a:lnTo>
                    <a:lnTo>
                      <a:pt x="0" y="935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F3F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FE3E7074-7CCA-6121-5F38-4EA31871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2783"/>
              <a:ext cx="320" cy="320"/>
            </a:xfrm>
            <a:custGeom>
              <a:avLst/>
              <a:gdLst>
                <a:gd name="T0" fmla="*/ 0 w 1334"/>
                <a:gd name="T1" fmla="*/ 0 h 1334"/>
                <a:gd name="T2" fmla="*/ 0 w 1334"/>
                <a:gd name="T3" fmla="*/ 0 h 1334"/>
                <a:gd name="T4" fmla="*/ 0 w 1334"/>
                <a:gd name="T5" fmla="*/ 0 h 1334"/>
                <a:gd name="T6" fmla="*/ 0 w 1334"/>
                <a:gd name="T7" fmla="*/ 0 h 1334"/>
                <a:gd name="T8" fmla="*/ 0 w 1334"/>
                <a:gd name="T9" fmla="*/ 0 h 1334"/>
                <a:gd name="T10" fmla="*/ 0 w 1334"/>
                <a:gd name="T11" fmla="*/ 0 h 1334"/>
                <a:gd name="T12" fmla="*/ 0 w 1334"/>
                <a:gd name="T13" fmla="*/ 0 h 1334"/>
                <a:gd name="T14" fmla="*/ 0 w 1334"/>
                <a:gd name="T15" fmla="*/ 0 h 1334"/>
                <a:gd name="T16" fmla="*/ 0 w 1334"/>
                <a:gd name="T17" fmla="*/ 0 h 1334"/>
                <a:gd name="T18" fmla="*/ 0 w 1334"/>
                <a:gd name="T19" fmla="*/ 0 h 1334"/>
                <a:gd name="T20" fmla="*/ 0 w 1334"/>
                <a:gd name="T21" fmla="*/ 0 h 1334"/>
                <a:gd name="T22" fmla="*/ 0 w 1334"/>
                <a:gd name="T23" fmla="*/ 0 h 1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4"/>
                <a:gd name="T37" fmla="*/ 0 h 1334"/>
                <a:gd name="T38" fmla="*/ 1334 w 1334"/>
                <a:gd name="T39" fmla="*/ 1334 h 1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4" h="1334">
                  <a:moveTo>
                    <a:pt x="0" y="667"/>
                  </a:moveTo>
                  <a:cubicBezTo>
                    <a:pt x="0" y="299"/>
                    <a:pt x="299" y="0"/>
                    <a:pt x="667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1036" y="0"/>
                    <a:pt x="1334" y="299"/>
                    <a:pt x="1334" y="667"/>
                  </a:cubicBezTo>
                  <a:cubicBezTo>
                    <a:pt x="1334" y="667"/>
                    <a:pt x="1334" y="667"/>
                    <a:pt x="1334" y="667"/>
                  </a:cubicBezTo>
                  <a:cubicBezTo>
                    <a:pt x="1334" y="1036"/>
                    <a:pt x="1036" y="1334"/>
                    <a:pt x="667" y="1334"/>
                  </a:cubicBezTo>
                  <a:cubicBezTo>
                    <a:pt x="667" y="1334"/>
                    <a:pt x="667" y="1334"/>
                    <a:pt x="667" y="1334"/>
                  </a:cubicBezTo>
                  <a:cubicBezTo>
                    <a:pt x="299" y="1334"/>
                    <a:pt x="0" y="1036"/>
                    <a:pt x="0" y="667"/>
                  </a:cubicBezTo>
                  <a:cubicBezTo>
                    <a:pt x="0" y="667"/>
                    <a:pt x="0" y="667"/>
                    <a:pt x="0" y="667"/>
                  </a:cubicBezTo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C96D58D3-D9B3-F5B0-6520-4046B387E2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" y="2779"/>
              <a:ext cx="328" cy="328"/>
            </a:xfrm>
            <a:custGeom>
              <a:avLst/>
              <a:gdLst>
                <a:gd name="T0" fmla="*/ 3 w 328"/>
                <a:gd name="T1" fmla="*/ 131 h 328"/>
                <a:gd name="T2" fmla="*/ 16 w 328"/>
                <a:gd name="T3" fmla="*/ 93 h 328"/>
                <a:gd name="T4" fmla="*/ 37 w 328"/>
                <a:gd name="T5" fmla="*/ 60 h 328"/>
                <a:gd name="T6" fmla="*/ 66 w 328"/>
                <a:gd name="T7" fmla="*/ 33 h 328"/>
                <a:gd name="T8" fmla="*/ 100 w 328"/>
                <a:gd name="T9" fmla="*/ 13 h 328"/>
                <a:gd name="T10" fmla="*/ 139 w 328"/>
                <a:gd name="T11" fmla="*/ 2 h 328"/>
                <a:gd name="T12" fmla="*/ 181 w 328"/>
                <a:gd name="T13" fmla="*/ 1 h 328"/>
                <a:gd name="T14" fmla="*/ 220 w 328"/>
                <a:gd name="T15" fmla="*/ 10 h 328"/>
                <a:gd name="T16" fmla="*/ 256 w 328"/>
                <a:gd name="T17" fmla="*/ 28 h 328"/>
                <a:gd name="T18" fmla="*/ 285 w 328"/>
                <a:gd name="T19" fmla="*/ 54 h 328"/>
                <a:gd name="T20" fmla="*/ 308 w 328"/>
                <a:gd name="T21" fmla="*/ 86 h 328"/>
                <a:gd name="T22" fmla="*/ 323 w 328"/>
                <a:gd name="T23" fmla="*/ 123 h 328"/>
                <a:gd name="T24" fmla="*/ 328 w 328"/>
                <a:gd name="T25" fmla="*/ 164 h 328"/>
                <a:gd name="T26" fmla="*/ 323 w 328"/>
                <a:gd name="T27" fmla="*/ 205 h 328"/>
                <a:gd name="T28" fmla="*/ 308 w 328"/>
                <a:gd name="T29" fmla="*/ 242 h 328"/>
                <a:gd name="T30" fmla="*/ 286 w 328"/>
                <a:gd name="T31" fmla="*/ 275 h 328"/>
                <a:gd name="T32" fmla="*/ 256 w 328"/>
                <a:gd name="T33" fmla="*/ 300 h 328"/>
                <a:gd name="T34" fmla="*/ 220 w 328"/>
                <a:gd name="T35" fmla="*/ 318 h 328"/>
                <a:gd name="T36" fmla="*/ 181 w 328"/>
                <a:gd name="T37" fmla="*/ 327 h 328"/>
                <a:gd name="T38" fmla="*/ 139 w 328"/>
                <a:gd name="T39" fmla="*/ 327 h 328"/>
                <a:gd name="T40" fmla="*/ 100 w 328"/>
                <a:gd name="T41" fmla="*/ 316 h 328"/>
                <a:gd name="T42" fmla="*/ 66 w 328"/>
                <a:gd name="T43" fmla="*/ 296 h 328"/>
                <a:gd name="T44" fmla="*/ 37 w 328"/>
                <a:gd name="T45" fmla="*/ 269 h 328"/>
                <a:gd name="T46" fmla="*/ 16 w 328"/>
                <a:gd name="T47" fmla="*/ 235 h 328"/>
                <a:gd name="T48" fmla="*/ 3 w 328"/>
                <a:gd name="T49" fmla="*/ 198 h 328"/>
                <a:gd name="T50" fmla="*/ 8 w 328"/>
                <a:gd name="T51" fmla="*/ 172 h 328"/>
                <a:gd name="T52" fmla="*/ 15 w 328"/>
                <a:gd name="T53" fmla="*/ 211 h 328"/>
                <a:gd name="T54" fmla="*/ 30 w 328"/>
                <a:gd name="T55" fmla="*/ 245 h 328"/>
                <a:gd name="T56" fmla="*/ 54 w 328"/>
                <a:gd name="T57" fmla="*/ 275 h 328"/>
                <a:gd name="T58" fmla="*/ 83 w 328"/>
                <a:gd name="T59" fmla="*/ 298 h 328"/>
                <a:gd name="T60" fmla="*/ 117 w 328"/>
                <a:gd name="T61" fmla="*/ 313 h 328"/>
                <a:gd name="T62" fmla="*/ 156 w 328"/>
                <a:gd name="T63" fmla="*/ 320 h 328"/>
                <a:gd name="T64" fmla="*/ 195 w 328"/>
                <a:gd name="T65" fmla="*/ 317 h 328"/>
                <a:gd name="T66" fmla="*/ 232 w 328"/>
                <a:gd name="T67" fmla="*/ 305 h 328"/>
                <a:gd name="T68" fmla="*/ 263 w 328"/>
                <a:gd name="T69" fmla="*/ 285 h 328"/>
                <a:gd name="T70" fmla="*/ 289 w 328"/>
                <a:gd name="T71" fmla="*/ 258 h 328"/>
                <a:gd name="T72" fmla="*/ 308 w 328"/>
                <a:gd name="T73" fmla="*/ 225 h 328"/>
                <a:gd name="T74" fmla="*/ 318 w 328"/>
                <a:gd name="T75" fmla="*/ 188 h 328"/>
                <a:gd name="T76" fmla="*/ 319 w 328"/>
                <a:gd name="T77" fmla="*/ 148 h 328"/>
                <a:gd name="T78" fmla="*/ 311 w 328"/>
                <a:gd name="T79" fmla="*/ 111 h 328"/>
                <a:gd name="T80" fmla="*/ 293 w 328"/>
                <a:gd name="T81" fmla="*/ 77 h 328"/>
                <a:gd name="T82" fmla="*/ 269 w 328"/>
                <a:gd name="T83" fmla="*/ 49 h 328"/>
                <a:gd name="T84" fmla="*/ 238 w 328"/>
                <a:gd name="T85" fmla="*/ 27 h 328"/>
                <a:gd name="T86" fmla="*/ 203 w 328"/>
                <a:gd name="T87" fmla="*/ 14 h 328"/>
                <a:gd name="T88" fmla="*/ 164 w 328"/>
                <a:gd name="T89" fmla="*/ 8 h 328"/>
                <a:gd name="T90" fmla="*/ 125 w 328"/>
                <a:gd name="T91" fmla="*/ 14 h 328"/>
                <a:gd name="T92" fmla="*/ 90 w 328"/>
                <a:gd name="T93" fmla="*/ 27 h 328"/>
                <a:gd name="T94" fmla="*/ 59 w 328"/>
                <a:gd name="T95" fmla="*/ 49 h 328"/>
                <a:gd name="T96" fmla="*/ 35 w 328"/>
                <a:gd name="T97" fmla="*/ 77 h 328"/>
                <a:gd name="T98" fmla="*/ 17 w 328"/>
                <a:gd name="T99" fmla="*/ 111 h 328"/>
                <a:gd name="T100" fmla="*/ 9 w 328"/>
                <a:gd name="T101" fmla="*/ 148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8"/>
                <a:gd name="T154" fmla="*/ 0 h 328"/>
                <a:gd name="T155" fmla="*/ 328 w 328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8" h="328">
                  <a:moveTo>
                    <a:pt x="0" y="165"/>
                  </a:moveTo>
                  <a:lnTo>
                    <a:pt x="0" y="156"/>
                  </a:lnTo>
                  <a:lnTo>
                    <a:pt x="1" y="148"/>
                  </a:lnTo>
                  <a:lnTo>
                    <a:pt x="2" y="140"/>
                  </a:lnTo>
                  <a:lnTo>
                    <a:pt x="3" y="131"/>
                  </a:lnTo>
                  <a:lnTo>
                    <a:pt x="5" y="124"/>
                  </a:lnTo>
                  <a:lnTo>
                    <a:pt x="7" y="116"/>
                  </a:lnTo>
                  <a:lnTo>
                    <a:pt x="10" y="108"/>
                  </a:lnTo>
                  <a:lnTo>
                    <a:pt x="13" y="101"/>
                  </a:lnTo>
                  <a:lnTo>
                    <a:pt x="16" y="93"/>
                  </a:lnTo>
                  <a:lnTo>
                    <a:pt x="20" y="86"/>
                  </a:lnTo>
                  <a:lnTo>
                    <a:pt x="23" y="79"/>
                  </a:lnTo>
                  <a:lnTo>
                    <a:pt x="28" y="73"/>
                  </a:lnTo>
                  <a:lnTo>
                    <a:pt x="32" y="66"/>
                  </a:lnTo>
                  <a:lnTo>
                    <a:pt x="37" y="60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3" y="43"/>
                  </a:lnTo>
                  <a:lnTo>
                    <a:pt x="59" y="38"/>
                  </a:lnTo>
                  <a:lnTo>
                    <a:pt x="66" y="33"/>
                  </a:lnTo>
                  <a:lnTo>
                    <a:pt x="72" y="28"/>
                  </a:lnTo>
                  <a:lnTo>
                    <a:pt x="79" y="24"/>
                  </a:lnTo>
                  <a:lnTo>
                    <a:pt x="86" y="20"/>
                  </a:lnTo>
                  <a:lnTo>
                    <a:pt x="93" y="17"/>
                  </a:lnTo>
                  <a:lnTo>
                    <a:pt x="100" y="13"/>
                  </a:lnTo>
                  <a:lnTo>
                    <a:pt x="107" y="10"/>
                  </a:lnTo>
                  <a:lnTo>
                    <a:pt x="115" y="8"/>
                  </a:lnTo>
                  <a:lnTo>
                    <a:pt x="123" y="6"/>
                  </a:lnTo>
                  <a:lnTo>
                    <a:pt x="131" y="4"/>
                  </a:lnTo>
                  <a:lnTo>
                    <a:pt x="139" y="2"/>
                  </a:lnTo>
                  <a:lnTo>
                    <a:pt x="147" y="1"/>
                  </a:lnTo>
                  <a:lnTo>
                    <a:pt x="155" y="1"/>
                  </a:lnTo>
                  <a:lnTo>
                    <a:pt x="164" y="0"/>
                  </a:lnTo>
                  <a:lnTo>
                    <a:pt x="172" y="1"/>
                  </a:lnTo>
                  <a:lnTo>
                    <a:pt x="181" y="1"/>
                  </a:lnTo>
                  <a:lnTo>
                    <a:pt x="189" y="2"/>
                  </a:lnTo>
                  <a:lnTo>
                    <a:pt x="197" y="4"/>
                  </a:lnTo>
                  <a:lnTo>
                    <a:pt x="205" y="6"/>
                  </a:lnTo>
                  <a:lnTo>
                    <a:pt x="213" y="8"/>
                  </a:lnTo>
                  <a:lnTo>
                    <a:pt x="220" y="10"/>
                  </a:lnTo>
                  <a:lnTo>
                    <a:pt x="228" y="13"/>
                  </a:lnTo>
                  <a:lnTo>
                    <a:pt x="235" y="17"/>
                  </a:lnTo>
                  <a:lnTo>
                    <a:pt x="242" y="20"/>
                  </a:lnTo>
                  <a:lnTo>
                    <a:pt x="249" y="24"/>
                  </a:lnTo>
                  <a:lnTo>
                    <a:pt x="256" y="28"/>
                  </a:lnTo>
                  <a:lnTo>
                    <a:pt x="262" y="33"/>
                  </a:lnTo>
                  <a:lnTo>
                    <a:pt x="268" y="38"/>
                  </a:lnTo>
                  <a:lnTo>
                    <a:pt x="274" y="43"/>
                  </a:lnTo>
                  <a:lnTo>
                    <a:pt x="280" y="48"/>
                  </a:lnTo>
                  <a:lnTo>
                    <a:pt x="285" y="54"/>
                  </a:lnTo>
                  <a:lnTo>
                    <a:pt x="291" y="60"/>
                  </a:lnTo>
                  <a:lnTo>
                    <a:pt x="295" y="66"/>
                  </a:lnTo>
                  <a:lnTo>
                    <a:pt x="300" y="73"/>
                  </a:lnTo>
                  <a:lnTo>
                    <a:pt x="304" y="79"/>
                  </a:lnTo>
                  <a:lnTo>
                    <a:pt x="308" y="86"/>
                  </a:lnTo>
                  <a:lnTo>
                    <a:pt x="312" y="93"/>
                  </a:lnTo>
                  <a:lnTo>
                    <a:pt x="315" y="101"/>
                  </a:lnTo>
                  <a:lnTo>
                    <a:pt x="318" y="108"/>
                  </a:lnTo>
                  <a:lnTo>
                    <a:pt x="321" y="116"/>
                  </a:lnTo>
                  <a:lnTo>
                    <a:pt x="323" y="123"/>
                  </a:lnTo>
                  <a:lnTo>
                    <a:pt x="325" y="131"/>
                  </a:lnTo>
                  <a:lnTo>
                    <a:pt x="326" y="139"/>
                  </a:lnTo>
                  <a:lnTo>
                    <a:pt x="327" y="147"/>
                  </a:lnTo>
                  <a:lnTo>
                    <a:pt x="328" y="156"/>
                  </a:lnTo>
                  <a:lnTo>
                    <a:pt x="328" y="164"/>
                  </a:lnTo>
                  <a:lnTo>
                    <a:pt x="328" y="173"/>
                  </a:lnTo>
                  <a:lnTo>
                    <a:pt x="327" y="181"/>
                  </a:lnTo>
                  <a:lnTo>
                    <a:pt x="326" y="189"/>
                  </a:lnTo>
                  <a:lnTo>
                    <a:pt x="325" y="197"/>
                  </a:lnTo>
                  <a:lnTo>
                    <a:pt x="323" y="205"/>
                  </a:lnTo>
                  <a:lnTo>
                    <a:pt x="321" y="213"/>
                  </a:lnTo>
                  <a:lnTo>
                    <a:pt x="318" y="221"/>
                  </a:lnTo>
                  <a:lnTo>
                    <a:pt x="315" y="228"/>
                  </a:lnTo>
                  <a:lnTo>
                    <a:pt x="312" y="235"/>
                  </a:lnTo>
                  <a:lnTo>
                    <a:pt x="308" y="242"/>
                  </a:lnTo>
                  <a:lnTo>
                    <a:pt x="305" y="249"/>
                  </a:lnTo>
                  <a:lnTo>
                    <a:pt x="300" y="256"/>
                  </a:lnTo>
                  <a:lnTo>
                    <a:pt x="296" y="262"/>
                  </a:lnTo>
                  <a:lnTo>
                    <a:pt x="291" y="269"/>
                  </a:lnTo>
                  <a:lnTo>
                    <a:pt x="286" y="275"/>
                  </a:lnTo>
                  <a:lnTo>
                    <a:pt x="280" y="280"/>
                  </a:lnTo>
                  <a:lnTo>
                    <a:pt x="275" y="286"/>
                  </a:lnTo>
                  <a:lnTo>
                    <a:pt x="269" y="291"/>
                  </a:lnTo>
                  <a:lnTo>
                    <a:pt x="262" y="296"/>
                  </a:lnTo>
                  <a:lnTo>
                    <a:pt x="256" y="300"/>
                  </a:lnTo>
                  <a:lnTo>
                    <a:pt x="249" y="304"/>
                  </a:lnTo>
                  <a:lnTo>
                    <a:pt x="242" y="309"/>
                  </a:lnTo>
                  <a:lnTo>
                    <a:pt x="235" y="312"/>
                  </a:lnTo>
                  <a:lnTo>
                    <a:pt x="228" y="316"/>
                  </a:lnTo>
                  <a:lnTo>
                    <a:pt x="220" y="318"/>
                  </a:lnTo>
                  <a:lnTo>
                    <a:pt x="213" y="321"/>
                  </a:lnTo>
                  <a:lnTo>
                    <a:pt x="205" y="323"/>
                  </a:lnTo>
                  <a:lnTo>
                    <a:pt x="197" y="325"/>
                  </a:lnTo>
                  <a:lnTo>
                    <a:pt x="189" y="326"/>
                  </a:lnTo>
                  <a:lnTo>
                    <a:pt x="181" y="327"/>
                  </a:lnTo>
                  <a:lnTo>
                    <a:pt x="172" y="328"/>
                  </a:lnTo>
                  <a:lnTo>
                    <a:pt x="164" y="328"/>
                  </a:lnTo>
                  <a:lnTo>
                    <a:pt x="156" y="328"/>
                  </a:lnTo>
                  <a:lnTo>
                    <a:pt x="147" y="327"/>
                  </a:lnTo>
                  <a:lnTo>
                    <a:pt x="139" y="327"/>
                  </a:lnTo>
                  <a:lnTo>
                    <a:pt x="131" y="325"/>
                  </a:lnTo>
                  <a:lnTo>
                    <a:pt x="123" y="323"/>
                  </a:lnTo>
                  <a:lnTo>
                    <a:pt x="115" y="321"/>
                  </a:lnTo>
                  <a:lnTo>
                    <a:pt x="108" y="318"/>
                  </a:lnTo>
                  <a:lnTo>
                    <a:pt x="100" y="316"/>
                  </a:lnTo>
                  <a:lnTo>
                    <a:pt x="93" y="312"/>
                  </a:lnTo>
                  <a:lnTo>
                    <a:pt x="86" y="309"/>
                  </a:lnTo>
                  <a:lnTo>
                    <a:pt x="79" y="305"/>
                  </a:lnTo>
                  <a:lnTo>
                    <a:pt x="72" y="300"/>
                  </a:lnTo>
                  <a:lnTo>
                    <a:pt x="66" y="296"/>
                  </a:lnTo>
                  <a:lnTo>
                    <a:pt x="60" y="291"/>
                  </a:lnTo>
                  <a:lnTo>
                    <a:pt x="54" y="286"/>
                  </a:lnTo>
                  <a:lnTo>
                    <a:pt x="48" y="280"/>
                  </a:lnTo>
                  <a:lnTo>
                    <a:pt x="42" y="275"/>
                  </a:lnTo>
                  <a:lnTo>
                    <a:pt x="37" y="269"/>
                  </a:lnTo>
                  <a:lnTo>
                    <a:pt x="32" y="263"/>
                  </a:lnTo>
                  <a:lnTo>
                    <a:pt x="28" y="256"/>
                  </a:lnTo>
                  <a:lnTo>
                    <a:pt x="24" y="250"/>
                  </a:lnTo>
                  <a:lnTo>
                    <a:pt x="20" y="243"/>
                  </a:lnTo>
                  <a:lnTo>
                    <a:pt x="16" y="235"/>
                  </a:lnTo>
                  <a:lnTo>
                    <a:pt x="13" y="228"/>
                  </a:lnTo>
                  <a:lnTo>
                    <a:pt x="10" y="221"/>
                  </a:lnTo>
                  <a:lnTo>
                    <a:pt x="7" y="213"/>
                  </a:lnTo>
                  <a:lnTo>
                    <a:pt x="5" y="205"/>
                  </a:lnTo>
                  <a:lnTo>
                    <a:pt x="3" y="198"/>
                  </a:lnTo>
                  <a:lnTo>
                    <a:pt x="2" y="189"/>
                  </a:lnTo>
                  <a:lnTo>
                    <a:pt x="1" y="181"/>
                  </a:lnTo>
                  <a:lnTo>
                    <a:pt x="0" y="173"/>
                  </a:lnTo>
                  <a:lnTo>
                    <a:pt x="0" y="165"/>
                  </a:lnTo>
                  <a:close/>
                  <a:moveTo>
                    <a:pt x="8" y="172"/>
                  </a:moveTo>
                  <a:lnTo>
                    <a:pt x="9" y="180"/>
                  </a:lnTo>
                  <a:lnTo>
                    <a:pt x="10" y="188"/>
                  </a:lnTo>
                  <a:lnTo>
                    <a:pt x="11" y="196"/>
                  </a:lnTo>
                  <a:lnTo>
                    <a:pt x="13" y="203"/>
                  </a:lnTo>
                  <a:lnTo>
                    <a:pt x="15" y="211"/>
                  </a:lnTo>
                  <a:lnTo>
                    <a:pt x="17" y="218"/>
                  </a:lnTo>
                  <a:lnTo>
                    <a:pt x="20" y="225"/>
                  </a:lnTo>
                  <a:lnTo>
                    <a:pt x="23" y="232"/>
                  </a:lnTo>
                  <a:lnTo>
                    <a:pt x="27" y="239"/>
                  </a:lnTo>
                  <a:lnTo>
                    <a:pt x="30" y="245"/>
                  </a:lnTo>
                  <a:lnTo>
                    <a:pt x="34" y="252"/>
                  </a:lnTo>
                  <a:lnTo>
                    <a:pt x="39" y="258"/>
                  </a:lnTo>
                  <a:lnTo>
                    <a:pt x="44" y="263"/>
                  </a:lnTo>
                  <a:lnTo>
                    <a:pt x="48" y="269"/>
                  </a:lnTo>
                  <a:lnTo>
                    <a:pt x="54" y="275"/>
                  </a:lnTo>
                  <a:lnTo>
                    <a:pt x="59" y="280"/>
                  </a:lnTo>
                  <a:lnTo>
                    <a:pt x="65" y="285"/>
                  </a:lnTo>
                  <a:lnTo>
                    <a:pt x="70" y="289"/>
                  </a:lnTo>
                  <a:lnTo>
                    <a:pt x="77" y="293"/>
                  </a:lnTo>
                  <a:lnTo>
                    <a:pt x="83" y="298"/>
                  </a:lnTo>
                  <a:lnTo>
                    <a:pt x="89" y="301"/>
                  </a:lnTo>
                  <a:lnTo>
                    <a:pt x="96" y="305"/>
                  </a:lnTo>
                  <a:lnTo>
                    <a:pt x="103" y="308"/>
                  </a:lnTo>
                  <a:lnTo>
                    <a:pt x="110" y="311"/>
                  </a:lnTo>
                  <a:lnTo>
                    <a:pt x="117" y="313"/>
                  </a:lnTo>
                  <a:lnTo>
                    <a:pt x="125" y="315"/>
                  </a:lnTo>
                  <a:lnTo>
                    <a:pt x="132" y="317"/>
                  </a:lnTo>
                  <a:lnTo>
                    <a:pt x="140" y="318"/>
                  </a:lnTo>
                  <a:lnTo>
                    <a:pt x="148" y="319"/>
                  </a:lnTo>
                  <a:lnTo>
                    <a:pt x="156" y="320"/>
                  </a:lnTo>
                  <a:lnTo>
                    <a:pt x="164" y="320"/>
                  </a:lnTo>
                  <a:lnTo>
                    <a:pt x="172" y="320"/>
                  </a:lnTo>
                  <a:lnTo>
                    <a:pt x="180" y="319"/>
                  </a:lnTo>
                  <a:lnTo>
                    <a:pt x="188" y="318"/>
                  </a:lnTo>
                  <a:lnTo>
                    <a:pt x="195" y="317"/>
                  </a:lnTo>
                  <a:lnTo>
                    <a:pt x="203" y="315"/>
                  </a:lnTo>
                  <a:lnTo>
                    <a:pt x="210" y="313"/>
                  </a:lnTo>
                  <a:lnTo>
                    <a:pt x="218" y="311"/>
                  </a:lnTo>
                  <a:lnTo>
                    <a:pt x="225" y="308"/>
                  </a:lnTo>
                  <a:lnTo>
                    <a:pt x="232" y="305"/>
                  </a:lnTo>
                  <a:lnTo>
                    <a:pt x="238" y="301"/>
                  </a:lnTo>
                  <a:lnTo>
                    <a:pt x="245" y="298"/>
                  </a:lnTo>
                  <a:lnTo>
                    <a:pt x="251" y="294"/>
                  </a:lnTo>
                  <a:lnTo>
                    <a:pt x="257" y="289"/>
                  </a:lnTo>
                  <a:lnTo>
                    <a:pt x="263" y="285"/>
                  </a:lnTo>
                  <a:lnTo>
                    <a:pt x="269" y="280"/>
                  </a:lnTo>
                  <a:lnTo>
                    <a:pt x="274" y="275"/>
                  </a:lnTo>
                  <a:lnTo>
                    <a:pt x="279" y="269"/>
                  </a:lnTo>
                  <a:lnTo>
                    <a:pt x="284" y="263"/>
                  </a:lnTo>
                  <a:lnTo>
                    <a:pt x="289" y="258"/>
                  </a:lnTo>
                  <a:lnTo>
                    <a:pt x="293" y="252"/>
                  </a:lnTo>
                  <a:lnTo>
                    <a:pt x="297" y="245"/>
                  </a:lnTo>
                  <a:lnTo>
                    <a:pt x="301" y="239"/>
                  </a:lnTo>
                  <a:lnTo>
                    <a:pt x="305" y="232"/>
                  </a:lnTo>
                  <a:lnTo>
                    <a:pt x="308" y="225"/>
                  </a:lnTo>
                  <a:lnTo>
                    <a:pt x="311" y="218"/>
                  </a:lnTo>
                  <a:lnTo>
                    <a:pt x="313" y="211"/>
                  </a:lnTo>
                  <a:lnTo>
                    <a:pt x="315" y="203"/>
                  </a:lnTo>
                  <a:lnTo>
                    <a:pt x="317" y="196"/>
                  </a:lnTo>
                  <a:lnTo>
                    <a:pt x="318" y="188"/>
                  </a:lnTo>
                  <a:lnTo>
                    <a:pt x="319" y="180"/>
                  </a:lnTo>
                  <a:lnTo>
                    <a:pt x="320" y="172"/>
                  </a:lnTo>
                  <a:lnTo>
                    <a:pt x="320" y="165"/>
                  </a:lnTo>
                  <a:lnTo>
                    <a:pt x="320" y="156"/>
                  </a:lnTo>
                  <a:lnTo>
                    <a:pt x="319" y="148"/>
                  </a:lnTo>
                  <a:lnTo>
                    <a:pt x="318" y="141"/>
                  </a:lnTo>
                  <a:lnTo>
                    <a:pt x="317" y="133"/>
                  </a:lnTo>
                  <a:lnTo>
                    <a:pt x="315" y="125"/>
                  </a:lnTo>
                  <a:lnTo>
                    <a:pt x="313" y="118"/>
                  </a:lnTo>
                  <a:lnTo>
                    <a:pt x="311" y="111"/>
                  </a:lnTo>
                  <a:lnTo>
                    <a:pt x="308" y="104"/>
                  </a:lnTo>
                  <a:lnTo>
                    <a:pt x="305" y="97"/>
                  </a:lnTo>
                  <a:lnTo>
                    <a:pt x="301" y="90"/>
                  </a:lnTo>
                  <a:lnTo>
                    <a:pt x="298" y="84"/>
                  </a:lnTo>
                  <a:lnTo>
                    <a:pt x="293" y="77"/>
                  </a:lnTo>
                  <a:lnTo>
                    <a:pt x="289" y="71"/>
                  </a:lnTo>
                  <a:lnTo>
                    <a:pt x="284" y="65"/>
                  </a:lnTo>
                  <a:lnTo>
                    <a:pt x="280" y="60"/>
                  </a:lnTo>
                  <a:lnTo>
                    <a:pt x="274" y="54"/>
                  </a:lnTo>
                  <a:lnTo>
                    <a:pt x="269" y="49"/>
                  </a:lnTo>
                  <a:lnTo>
                    <a:pt x="263" y="44"/>
                  </a:lnTo>
                  <a:lnTo>
                    <a:pt x="257" y="40"/>
                  </a:lnTo>
                  <a:lnTo>
                    <a:pt x="251" y="35"/>
                  </a:lnTo>
                  <a:lnTo>
                    <a:pt x="245" y="31"/>
                  </a:lnTo>
                  <a:lnTo>
                    <a:pt x="238" y="27"/>
                  </a:lnTo>
                  <a:lnTo>
                    <a:pt x="232" y="24"/>
                  </a:lnTo>
                  <a:lnTo>
                    <a:pt x="225" y="21"/>
                  </a:lnTo>
                  <a:lnTo>
                    <a:pt x="218" y="18"/>
                  </a:lnTo>
                  <a:lnTo>
                    <a:pt x="210" y="16"/>
                  </a:lnTo>
                  <a:lnTo>
                    <a:pt x="203" y="14"/>
                  </a:lnTo>
                  <a:lnTo>
                    <a:pt x="196" y="12"/>
                  </a:lnTo>
                  <a:lnTo>
                    <a:pt x="188" y="10"/>
                  </a:lnTo>
                  <a:lnTo>
                    <a:pt x="180" y="9"/>
                  </a:lnTo>
                  <a:lnTo>
                    <a:pt x="172" y="9"/>
                  </a:lnTo>
                  <a:lnTo>
                    <a:pt x="164" y="8"/>
                  </a:lnTo>
                  <a:lnTo>
                    <a:pt x="156" y="9"/>
                  </a:lnTo>
                  <a:lnTo>
                    <a:pt x="148" y="9"/>
                  </a:lnTo>
                  <a:lnTo>
                    <a:pt x="140" y="10"/>
                  </a:lnTo>
                  <a:lnTo>
                    <a:pt x="133" y="12"/>
                  </a:lnTo>
                  <a:lnTo>
                    <a:pt x="125" y="14"/>
                  </a:lnTo>
                  <a:lnTo>
                    <a:pt x="118" y="16"/>
                  </a:lnTo>
                  <a:lnTo>
                    <a:pt x="110" y="18"/>
                  </a:lnTo>
                  <a:lnTo>
                    <a:pt x="103" y="21"/>
                  </a:lnTo>
                  <a:lnTo>
                    <a:pt x="96" y="24"/>
                  </a:lnTo>
                  <a:lnTo>
                    <a:pt x="90" y="27"/>
                  </a:lnTo>
                  <a:lnTo>
                    <a:pt x="83" y="31"/>
                  </a:lnTo>
                  <a:lnTo>
                    <a:pt x="77" y="35"/>
                  </a:lnTo>
                  <a:lnTo>
                    <a:pt x="71" y="39"/>
                  </a:lnTo>
                  <a:lnTo>
                    <a:pt x="65" y="44"/>
                  </a:lnTo>
                  <a:lnTo>
                    <a:pt x="59" y="49"/>
                  </a:lnTo>
                  <a:lnTo>
                    <a:pt x="54" y="54"/>
                  </a:lnTo>
                  <a:lnTo>
                    <a:pt x="49" y="60"/>
                  </a:lnTo>
                  <a:lnTo>
                    <a:pt x="44" y="65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31" y="83"/>
                  </a:lnTo>
                  <a:lnTo>
                    <a:pt x="27" y="90"/>
                  </a:lnTo>
                  <a:lnTo>
                    <a:pt x="23" y="97"/>
                  </a:lnTo>
                  <a:lnTo>
                    <a:pt x="20" y="104"/>
                  </a:lnTo>
                  <a:lnTo>
                    <a:pt x="17" y="111"/>
                  </a:lnTo>
                  <a:lnTo>
                    <a:pt x="15" y="118"/>
                  </a:lnTo>
                  <a:lnTo>
                    <a:pt x="13" y="125"/>
                  </a:lnTo>
                  <a:lnTo>
                    <a:pt x="11" y="133"/>
                  </a:lnTo>
                  <a:lnTo>
                    <a:pt x="10" y="141"/>
                  </a:lnTo>
                  <a:lnTo>
                    <a:pt x="9" y="148"/>
                  </a:lnTo>
                  <a:lnTo>
                    <a:pt x="8" y="156"/>
                  </a:lnTo>
                  <a:lnTo>
                    <a:pt x="8" y="164"/>
                  </a:lnTo>
                  <a:lnTo>
                    <a:pt x="8" y="172"/>
                  </a:lnTo>
                  <a:close/>
                </a:path>
              </a:pathLst>
            </a:custGeom>
            <a:solidFill>
              <a:srgbClr val="003366"/>
            </a:solidFill>
            <a:ln w="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A1FDD730-9E32-4BCB-EFF6-826F01180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913"/>
              <a:ext cx="946" cy="319"/>
            </a:xfrm>
            <a:custGeom>
              <a:avLst/>
              <a:gdLst>
                <a:gd name="T0" fmla="*/ 0 w 5328"/>
                <a:gd name="T1" fmla="*/ 0 h 5328"/>
                <a:gd name="T2" fmla="*/ 0 w 5328"/>
                <a:gd name="T3" fmla="*/ 0 h 5328"/>
                <a:gd name="T4" fmla="*/ 0 w 5328"/>
                <a:gd name="T5" fmla="*/ 0 h 5328"/>
                <a:gd name="T6" fmla="*/ 0 w 5328"/>
                <a:gd name="T7" fmla="*/ 0 h 5328"/>
                <a:gd name="T8" fmla="*/ 0 w 5328"/>
                <a:gd name="T9" fmla="*/ 0 h 5328"/>
                <a:gd name="T10" fmla="*/ 0 w 5328"/>
                <a:gd name="T11" fmla="*/ 0 h 5328"/>
                <a:gd name="T12" fmla="*/ 0 w 5328"/>
                <a:gd name="T13" fmla="*/ 0 h 5328"/>
                <a:gd name="T14" fmla="*/ 0 w 5328"/>
                <a:gd name="T15" fmla="*/ 0 h 5328"/>
                <a:gd name="T16" fmla="*/ 0 w 5328"/>
                <a:gd name="T17" fmla="*/ 0 h 5328"/>
                <a:gd name="T18" fmla="*/ 0 w 5328"/>
                <a:gd name="T19" fmla="*/ 0 h 5328"/>
                <a:gd name="T20" fmla="*/ 0 w 5328"/>
                <a:gd name="T21" fmla="*/ 0 h 5328"/>
                <a:gd name="T22" fmla="*/ 0 w 5328"/>
                <a:gd name="T23" fmla="*/ 0 h 53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28"/>
                <a:gd name="T37" fmla="*/ 0 h 5328"/>
                <a:gd name="T38" fmla="*/ 5328 w 5328"/>
                <a:gd name="T39" fmla="*/ 5328 h 53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28" h="5328">
                  <a:moveTo>
                    <a:pt x="0" y="2664"/>
                  </a:moveTo>
                  <a:cubicBezTo>
                    <a:pt x="0" y="1193"/>
                    <a:pt x="1193" y="0"/>
                    <a:pt x="2664" y="0"/>
                  </a:cubicBezTo>
                  <a:cubicBezTo>
                    <a:pt x="2664" y="0"/>
                    <a:pt x="2664" y="0"/>
                    <a:pt x="2664" y="0"/>
                  </a:cubicBezTo>
                  <a:cubicBezTo>
                    <a:pt x="4136" y="0"/>
                    <a:pt x="5328" y="1193"/>
                    <a:pt x="5328" y="2664"/>
                  </a:cubicBezTo>
                  <a:cubicBezTo>
                    <a:pt x="5328" y="2664"/>
                    <a:pt x="5328" y="2664"/>
                    <a:pt x="5328" y="2664"/>
                  </a:cubicBezTo>
                  <a:cubicBezTo>
                    <a:pt x="5328" y="4136"/>
                    <a:pt x="4136" y="5328"/>
                    <a:pt x="2664" y="5328"/>
                  </a:cubicBezTo>
                  <a:cubicBezTo>
                    <a:pt x="2664" y="5328"/>
                    <a:pt x="2664" y="5328"/>
                    <a:pt x="2664" y="5328"/>
                  </a:cubicBezTo>
                  <a:cubicBezTo>
                    <a:pt x="1193" y="5328"/>
                    <a:pt x="0" y="4136"/>
                    <a:pt x="0" y="2664"/>
                  </a:cubicBezTo>
                  <a:cubicBezTo>
                    <a:pt x="0" y="2664"/>
                    <a:pt x="0" y="2664"/>
                    <a:pt x="0" y="2664"/>
                  </a:cubicBezTo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dirty="0"/>
                <a:t>      </a:t>
              </a:r>
              <a:r>
                <a:rPr lang="en-US" sz="2800" b="1" dirty="0"/>
                <a:t>5</a:t>
              </a:r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E39D6429-9093-B5FD-3136-4019A71B3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1" y="1129"/>
              <a:ext cx="328" cy="327"/>
            </a:xfrm>
            <a:custGeom>
              <a:avLst/>
              <a:gdLst>
                <a:gd name="T0" fmla="*/ 4 w 328"/>
                <a:gd name="T1" fmla="*/ 131 h 327"/>
                <a:gd name="T2" fmla="*/ 17 w 328"/>
                <a:gd name="T3" fmla="*/ 93 h 327"/>
                <a:gd name="T4" fmla="*/ 38 w 328"/>
                <a:gd name="T5" fmla="*/ 60 h 327"/>
                <a:gd name="T6" fmla="*/ 66 w 328"/>
                <a:gd name="T7" fmla="*/ 33 h 327"/>
                <a:gd name="T8" fmla="*/ 101 w 328"/>
                <a:gd name="T9" fmla="*/ 13 h 327"/>
                <a:gd name="T10" fmla="*/ 139 w 328"/>
                <a:gd name="T11" fmla="*/ 2 h 327"/>
                <a:gd name="T12" fmla="*/ 181 w 328"/>
                <a:gd name="T13" fmla="*/ 1 h 327"/>
                <a:gd name="T14" fmla="*/ 221 w 328"/>
                <a:gd name="T15" fmla="*/ 10 h 327"/>
                <a:gd name="T16" fmla="*/ 256 w 328"/>
                <a:gd name="T17" fmla="*/ 28 h 327"/>
                <a:gd name="T18" fmla="*/ 286 w 328"/>
                <a:gd name="T19" fmla="*/ 53 h 327"/>
                <a:gd name="T20" fmla="*/ 309 w 328"/>
                <a:gd name="T21" fmla="*/ 85 h 327"/>
                <a:gd name="T22" fmla="*/ 323 w 328"/>
                <a:gd name="T23" fmla="*/ 123 h 327"/>
                <a:gd name="T24" fmla="*/ 328 w 328"/>
                <a:gd name="T25" fmla="*/ 163 h 327"/>
                <a:gd name="T26" fmla="*/ 323 w 328"/>
                <a:gd name="T27" fmla="*/ 204 h 327"/>
                <a:gd name="T28" fmla="*/ 309 w 328"/>
                <a:gd name="T29" fmla="*/ 242 h 327"/>
                <a:gd name="T30" fmla="*/ 286 w 328"/>
                <a:gd name="T31" fmla="*/ 274 h 327"/>
                <a:gd name="T32" fmla="*/ 256 w 328"/>
                <a:gd name="T33" fmla="*/ 299 h 327"/>
                <a:gd name="T34" fmla="*/ 221 w 328"/>
                <a:gd name="T35" fmla="*/ 317 h 327"/>
                <a:gd name="T36" fmla="*/ 181 w 328"/>
                <a:gd name="T37" fmla="*/ 326 h 327"/>
                <a:gd name="T38" fmla="*/ 140 w 328"/>
                <a:gd name="T39" fmla="*/ 325 h 327"/>
                <a:gd name="T40" fmla="*/ 101 w 328"/>
                <a:gd name="T41" fmla="*/ 314 h 327"/>
                <a:gd name="T42" fmla="*/ 66 w 328"/>
                <a:gd name="T43" fmla="*/ 295 h 327"/>
                <a:gd name="T44" fmla="*/ 38 w 328"/>
                <a:gd name="T45" fmla="*/ 268 h 327"/>
                <a:gd name="T46" fmla="*/ 17 w 328"/>
                <a:gd name="T47" fmla="*/ 235 h 327"/>
                <a:gd name="T48" fmla="*/ 4 w 328"/>
                <a:gd name="T49" fmla="*/ 197 h 327"/>
                <a:gd name="T50" fmla="*/ 9 w 328"/>
                <a:gd name="T51" fmla="*/ 171 h 327"/>
                <a:gd name="T52" fmla="*/ 16 w 328"/>
                <a:gd name="T53" fmla="*/ 210 h 327"/>
                <a:gd name="T54" fmla="*/ 31 w 328"/>
                <a:gd name="T55" fmla="*/ 244 h 327"/>
                <a:gd name="T56" fmla="*/ 54 w 328"/>
                <a:gd name="T57" fmla="*/ 274 h 327"/>
                <a:gd name="T58" fmla="*/ 84 w 328"/>
                <a:gd name="T59" fmla="*/ 297 h 327"/>
                <a:gd name="T60" fmla="*/ 118 w 328"/>
                <a:gd name="T61" fmla="*/ 312 h 327"/>
                <a:gd name="T62" fmla="*/ 156 w 328"/>
                <a:gd name="T63" fmla="*/ 319 h 327"/>
                <a:gd name="T64" fmla="*/ 196 w 328"/>
                <a:gd name="T65" fmla="*/ 316 h 327"/>
                <a:gd name="T66" fmla="*/ 232 w 328"/>
                <a:gd name="T67" fmla="*/ 304 h 327"/>
                <a:gd name="T68" fmla="*/ 264 w 328"/>
                <a:gd name="T69" fmla="*/ 284 h 327"/>
                <a:gd name="T70" fmla="*/ 289 w 328"/>
                <a:gd name="T71" fmla="*/ 257 h 327"/>
                <a:gd name="T72" fmla="*/ 308 w 328"/>
                <a:gd name="T73" fmla="*/ 224 h 327"/>
                <a:gd name="T74" fmla="*/ 318 w 328"/>
                <a:gd name="T75" fmla="*/ 187 h 327"/>
                <a:gd name="T76" fmla="*/ 320 w 328"/>
                <a:gd name="T77" fmla="*/ 148 h 327"/>
                <a:gd name="T78" fmla="*/ 311 w 328"/>
                <a:gd name="T79" fmla="*/ 110 h 327"/>
                <a:gd name="T80" fmla="*/ 294 w 328"/>
                <a:gd name="T81" fmla="*/ 77 h 327"/>
                <a:gd name="T82" fmla="*/ 269 w 328"/>
                <a:gd name="T83" fmla="*/ 49 h 327"/>
                <a:gd name="T84" fmla="*/ 239 w 328"/>
                <a:gd name="T85" fmla="*/ 27 h 327"/>
                <a:gd name="T86" fmla="*/ 204 w 328"/>
                <a:gd name="T87" fmla="*/ 13 h 327"/>
                <a:gd name="T88" fmla="*/ 165 w 328"/>
                <a:gd name="T89" fmla="*/ 8 h 327"/>
                <a:gd name="T90" fmla="*/ 126 w 328"/>
                <a:gd name="T91" fmla="*/ 13 h 327"/>
                <a:gd name="T92" fmla="*/ 90 w 328"/>
                <a:gd name="T93" fmla="*/ 27 h 327"/>
                <a:gd name="T94" fmla="*/ 60 w 328"/>
                <a:gd name="T95" fmla="*/ 48 h 327"/>
                <a:gd name="T96" fmla="*/ 35 w 328"/>
                <a:gd name="T97" fmla="*/ 77 h 327"/>
                <a:gd name="T98" fmla="*/ 18 w 328"/>
                <a:gd name="T99" fmla="*/ 110 h 327"/>
                <a:gd name="T100" fmla="*/ 9 w 328"/>
                <a:gd name="T101" fmla="*/ 148 h 3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8"/>
                <a:gd name="T154" fmla="*/ 0 h 327"/>
                <a:gd name="T155" fmla="*/ 328 w 328"/>
                <a:gd name="T156" fmla="*/ 327 h 3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8" h="327">
                  <a:moveTo>
                    <a:pt x="0" y="164"/>
                  </a:moveTo>
                  <a:lnTo>
                    <a:pt x="1" y="155"/>
                  </a:lnTo>
                  <a:lnTo>
                    <a:pt x="1" y="147"/>
                  </a:lnTo>
                  <a:lnTo>
                    <a:pt x="2" y="139"/>
                  </a:lnTo>
                  <a:lnTo>
                    <a:pt x="4" y="131"/>
                  </a:lnTo>
                  <a:lnTo>
                    <a:pt x="6" y="123"/>
                  </a:lnTo>
                  <a:lnTo>
                    <a:pt x="8" y="115"/>
                  </a:lnTo>
                  <a:lnTo>
                    <a:pt x="10" y="107"/>
                  </a:lnTo>
                  <a:lnTo>
                    <a:pt x="13" y="100"/>
                  </a:lnTo>
                  <a:lnTo>
                    <a:pt x="17" y="93"/>
                  </a:lnTo>
                  <a:lnTo>
                    <a:pt x="20" y="86"/>
                  </a:lnTo>
                  <a:lnTo>
                    <a:pt x="24" y="79"/>
                  </a:lnTo>
                  <a:lnTo>
                    <a:pt x="28" y="72"/>
                  </a:lnTo>
                  <a:lnTo>
                    <a:pt x="33" y="66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9" y="48"/>
                  </a:lnTo>
                  <a:lnTo>
                    <a:pt x="54" y="42"/>
                  </a:lnTo>
                  <a:lnTo>
                    <a:pt x="60" y="37"/>
                  </a:lnTo>
                  <a:lnTo>
                    <a:pt x="66" y="33"/>
                  </a:lnTo>
                  <a:lnTo>
                    <a:pt x="73" y="28"/>
                  </a:lnTo>
                  <a:lnTo>
                    <a:pt x="79" y="24"/>
                  </a:lnTo>
                  <a:lnTo>
                    <a:pt x="86" y="20"/>
                  </a:lnTo>
                  <a:lnTo>
                    <a:pt x="93" y="16"/>
                  </a:lnTo>
                  <a:lnTo>
                    <a:pt x="101" y="13"/>
                  </a:lnTo>
                  <a:lnTo>
                    <a:pt x="108" y="10"/>
                  </a:lnTo>
                  <a:lnTo>
                    <a:pt x="116" y="7"/>
                  </a:lnTo>
                  <a:lnTo>
                    <a:pt x="123" y="5"/>
                  </a:lnTo>
                  <a:lnTo>
                    <a:pt x="131" y="3"/>
                  </a:lnTo>
                  <a:lnTo>
                    <a:pt x="139" y="2"/>
                  </a:lnTo>
                  <a:lnTo>
                    <a:pt x="148" y="1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1" y="1"/>
                  </a:lnTo>
                  <a:lnTo>
                    <a:pt x="189" y="2"/>
                  </a:lnTo>
                  <a:lnTo>
                    <a:pt x="197" y="3"/>
                  </a:lnTo>
                  <a:lnTo>
                    <a:pt x="205" y="5"/>
                  </a:lnTo>
                  <a:lnTo>
                    <a:pt x="213" y="7"/>
                  </a:lnTo>
                  <a:lnTo>
                    <a:pt x="221" y="10"/>
                  </a:lnTo>
                  <a:lnTo>
                    <a:pt x="228" y="13"/>
                  </a:lnTo>
                  <a:lnTo>
                    <a:pt x="235" y="16"/>
                  </a:lnTo>
                  <a:lnTo>
                    <a:pt x="243" y="20"/>
                  </a:lnTo>
                  <a:lnTo>
                    <a:pt x="249" y="24"/>
                  </a:lnTo>
                  <a:lnTo>
                    <a:pt x="256" y="28"/>
                  </a:lnTo>
                  <a:lnTo>
                    <a:pt x="263" y="32"/>
                  </a:lnTo>
                  <a:lnTo>
                    <a:pt x="269" y="37"/>
                  </a:lnTo>
                  <a:lnTo>
                    <a:pt x="275" y="42"/>
                  </a:lnTo>
                  <a:lnTo>
                    <a:pt x="280" y="48"/>
                  </a:lnTo>
                  <a:lnTo>
                    <a:pt x="286" y="53"/>
                  </a:lnTo>
                  <a:lnTo>
                    <a:pt x="291" y="59"/>
                  </a:lnTo>
                  <a:lnTo>
                    <a:pt x="296" y="66"/>
                  </a:lnTo>
                  <a:lnTo>
                    <a:pt x="300" y="72"/>
                  </a:lnTo>
                  <a:lnTo>
                    <a:pt x="305" y="79"/>
                  </a:lnTo>
                  <a:lnTo>
                    <a:pt x="309" y="85"/>
                  </a:lnTo>
                  <a:lnTo>
                    <a:pt x="312" y="92"/>
                  </a:lnTo>
                  <a:lnTo>
                    <a:pt x="316" y="100"/>
                  </a:lnTo>
                  <a:lnTo>
                    <a:pt x="318" y="107"/>
                  </a:lnTo>
                  <a:lnTo>
                    <a:pt x="321" y="115"/>
                  </a:lnTo>
                  <a:lnTo>
                    <a:pt x="323" y="123"/>
                  </a:lnTo>
                  <a:lnTo>
                    <a:pt x="325" y="130"/>
                  </a:lnTo>
                  <a:lnTo>
                    <a:pt x="327" y="139"/>
                  </a:lnTo>
                  <a:lnTo>
                    <a:pt x="328" y="147"/>
                  </a:lnTo>
                  <a:lnTo>
                    <a:pt x="328" y="155"/>
                  </a:lnTo>
                  <a:lnTo>
                    <a:pt x="328" y="163"/>
                  </a:lnTo>
                  <a:lnTo>
                    <a:pt x="328" y="172"/>
                  </a:lnTo>
                  <a:lnTo>
                    <a:pt x="328" y="180"/>
                  </a:lnTo>
                  <a:lnTo>
                    <a:pt x="327" y="188"/>
                  </a:lnTo>
                  <a:lnTo>
                    <a:pt x="325" y="196"/>
                  </a:lnTo>
                  <a:lnTo>
                    <a:pt x="323" y="204"/>
                  </a:lnTo>
                  <a:lnTo>
                    <a:pt x="321" y="212"/>
                  </a:lnTo>
                  <a:lnTo>
                    <a:pt x="319" y="220"/>
                  </a:lnTo>
                  <a:lnTo>
                    <a:pt x="316" y="227"/>
                  </a:lnTo>
                  <a:lnTo>
                    <a:pt x="312" y="234"/>
                  </a:lnTo>
                  <a:lnTo>
                    <a:pt x="309" y="242"/>
                  </a:lnTo>
                  <a:lnTo>
                    <a:pt x="305" y="248"/>
                  </a:lnTo>
                  <a:lnTo>
                    <a:pt x="301" y="255"/>
                  </a:lnTo>
                  <a:lnTo>
                    <a:pt x="296" y="261"/>
                  </a:lnTo>
                  <a:lnTo>
                    <a:pt x="291" y="268"/>
                  </a:lnTo>
                  <a:lnTo>
                    <a:pt x="286" y="274"/>
                  </a:lnTo>
                  <a:lnTo>
                    <a:pt x="281" y="279"/>
                  </a:lnTo>
                  <a:lnTo>
                    <a:pt x="275" y="285"/>
                  </a:lnTo>
                  <a:lnTo>
                    <a:pt x="269" y="290"/>
                  </a:lnTo>
                  <a:lnTo>
                    <a:pt x="263" y="295"/>
                  </a:lnTo>
                  <a:lnTo>
                    <a:pt x="256" y="299"/>
                  </a:lnTo>
                  <a:lnTo>
                    <a:pt x="250" y="304"/>
                  </a:lnTo>
                  <a:lnTo>
                    <a:pt x="243" y="307"/>
                  </a:lnTo>
                  <a:lnTo>
                    <a:pt x="236" y="311"/>
                  </a:lnTo>
                  <a:lnTo>
                    <a:pt x="228" y="314"/>
                  </a:lnTo>
                  <a:lnTo>
                    <a:pt x="221" y="317"/>
                  </a:lnTo>
                  <a:lnTo>
                    <a:pt x="213" y="320"/>
                  </a:lnTo>
                  <a:lnTo>
                    <a:pt x="206" y="322"/>
                  </a:lnTo>
                  <a:lnTo>
                    <a:pt x="198" y="324"/>
                  </a:lnTo>
                  <a:lnTo>
                    <a:pt x="190" y="325"/>
                  </a:lnTo>
                  <a:lnTo>
                    <a:pt x="181" y="326"/>
                  </a:lnTo>
                  <a:lnTo>
                    <a:pt x="173" y="327"/>
                  </a:lnTo>
                  <a:lnTo>
                    <a:pt x="165" y="327"/>
                  </a:lnTo>
                  <a:lnTo>
                    <a:pt x="156" y="327"/>
                  </a:lnTo>
                  <a:lnTo>
                    <a:pt x="148" y="326"/>
                  </a:lnTo>
                  <a:lnTo>
                    <a:pt x="140" y="325"/>
                  </a:lnTo>
                  <a:lnTo>
                    <a:pt x="132" y="324"/>
                  </a:lnTo>
                  <a:lnTo>
                    <a:pt x="124" y="322"/>
                  </a:lnTo>
                  <a:lnTo>
                    <a:pt x="116" y="320"/>
                  </a:lnTo>
                  <a:lnTo>
                    <a:pt x="108" y="317"/>
                  </a:lnTo>
                  <a:lnTo>
                    <a:pt x="101" y="314"/>
                  </a:lnTo>
                  <a:lnTo>
                    <a:pt x="94" y="311"/>
                  </a:lnTo>
                  <a:lnTo>
                    <a:pt x="86" y="308"/>
                  </a:lnTo>
                  <a:lnTo>
                    <a:pt x="80" y="304"/>
                  </a:lnTo>
                  <a:lnTo>
                    <a:pt x="73" y="299"/>
                  </a:lnTo>
                  <a:lnTo>
                    <a:pt x="66" y="295"/>
                  </a:lnTo>
                  <a:lnTo>
                    <a:pt x="60" y="290"/>
                  </a:lnTo>
                  <a:lnTo>
                    <a:pt x="54" y="285"/>
                  </a:lnTo>
                  <a:lnTo>
                    <a:pt x="49" y="279"/>
                  </a:lnTo>
                  <a:lnTo>
                    <a:pt x="43" y="274"/>
                  </a:lnTo>
                  <a:lnTo>
                    <a:pt x="38" y="268"/>
                  </a:lnTo>
                  <a:lnTo>
                    <a:pt x="33" y="262"/>
                  </a:lnTo>
                  <a:lnTo>
                    <a:pt x="29" y="255"/>
                  </a:lnTo>
                  <a:lnTo>
                    <a:pt x="24" y="249"/>
                  </a:lnTo>
                  <a:lnTo>
                    <a:pt x="20" y="242"/>
                  </a:lnTo>
                  <a:lnTo>
                    <a:pt x="17" y="235"/>
                  </a:lnTo>
                  <a:lnTo>
                    <a:pt x="13" y="227"/>
                  </a:lnTo>
                  <a:lnTo>
                    <a:pt x="11" y="220"/>
                  </a:lnTo>
                  <a:lnTo>
                    <a:pt x="8" y="212"/>
                  </a:lnTo>
                  <a:lnTo>
                    <a:pt x="6" y="205"/>
                  </a:lnTo>
                  <a:lnTo>
                    <a:pt x="4" y="197"/>
                  </a:lnTo>
                  <a:lnTo>
                    <a:pt x="2" y="189"/>
                  </a:lnTo>
                  <a:lnTo>
                    <a:pt x="1" y="180"/>
                  </a:lnTo>
                  <a:lnTo>
                    <a:pt x="1" y="172"/>
                  </a:lnTo>
                  <a:lnTo>
                    <a:pt x="0" y="164"/>
                  </a:lnTo>
                  <a:close/>
                  <a:moveTo>
                    <a:pt x="9" y="171"/>
                  </a:moveTo>
                  <a:lnTo>
                    <a:pt x="9" y="179"/>
                  </a:lnTo>
                  <a:lnTo>
                    <a:pt x="10" y="187"/>
                  </a:lnTo>
                  <a:lnTo>
                    <a:pt x="12" y="195"/>
                  </a:lnTo>
                  <a:lnTo>
                    <a:pt x="14" y="202"/>
                  </a:lnTo>
                  <a:lnTo>
                    <a:pt x="16" y="210"/>
                  </a:lnTo>
                  <a:lnTo>
                    <a:pt x="18" y="217"/>
                  </a:lnTo>
                  <a:lnTo>
                    <a:pt x="21" y="224"/>
                  </a:lnTo>
                  <a:lnTo>
                    <a:pt x="24" y="231"/>
                  </a:lnTo>
                  <a:lnTo>
                    <a:pt x="27" y="238"/>
                  </a:lnTo>
                  <a:lnTo>
                    <a:pt x="31" y="244"/>
                  </a:lnTo>
                  <a:lnTo>
                    <a:pt x="35" y="250"/>
                  </a:lnTo>
                  <a:lnTo>
                    <a:pt x="40" y="257"/>
                  </a:lnTo>
                  <a:lnTo>
                    <a:pt x="44" y="262"/>
                  </a:lnTo>
                  <a:lnTo>
                    <a:pt x="49" y="268"/>
                  </a:lnTo>
                  <a:lnTo>
                    <a:pt x="54" y="274"/>
                  </a:lnTo>
                  <a:lnTo>
                    <a:pt x="60" y="279"/>
                  </a:lnTo>
                  <a:lnTo>
                    <a:pt x="65" y="284"/>
                  </a:lnTo>
                  <a:lnTo>
                    <a:pt x="71" y="288"/>
                  </a:lnTo>
                  <a:lnTo>
                    <a:pt x="77" y="293"/>
                  </a:lnTo>
                  <a:lnTo>
                    <a:pt x="84" y="297"/>
                  </a:lnTo>
                  <a:lnTo>
                    <a:pt x="90" y="300"/>
                  </a:lnTo>
                  <a:lnTo>
                    <a:pt x="97" y="304"/>
                  </a:lnTo>
                  <a:lnTo>
                    <a:pt x="104" y="307"/>
                  </a:lnTo>
                  <a:lnTo>
                    <a:pt x="111" y="310"/>
                  </a:lnTo>
                  <a:lnTo>
                    <a:pt x="118" y="312"/>
                  </a:lnTo>
                  <a:lnTo>
                    <a:pt x="125" y="314"/>
                  </a:lnTo>
                  <a:lnTo>
                    <a:pt x="133" y="316"/>
                  </a:lnTo>
                  <a:lnTo>
                    <a:pt x="141" y="317"/>
                  </a:lnTo>
                  <a:lnTo>
                    <a:pt x="148" y="318"/>
                  </a:lnTo>
                  <a:lnTo>
                    <a:pt x="156" y="319"/>
                  </a:lnTo>
                  <a:lnTo>
                    <a:pt x="164" y="319"/>
                  </a:lnTo>
                  <a:lnTo>
                    <a:pt x="172" y="319"/>
                  </a:lnTo>
                  <a:lnTo>
                    <a:pt x="180" y="318"/>
                  </a:lnTo>
                  <a:lnTo>
                    <a:pt x="188" y="317"/>
                  </a:lnTo>
                  <a:lnTo>
                    <a:pt x="196" y="316"/>
                  </a:lnTo>
                  <a:lnTo>
                    <a:pt x="203" y="314"/>
                  </a:lnTo>
                  <a:lnTo>
                    <a:pt x="211" y="312"/>
                  </a:lnTo>
                  <a:lnTo>
                    <a:pt x="218" y="310"/>
                  </a:lnTo>
                  <a:lnTo>
                    <a:pt x="225" y="307"/>
                  </a:lnTo>
                  <a:lnTo>
                    <a:pt x="232" y="304"/>
                  </a:lnTo>
                  <a:lnTo>
                    <a:pt x="239" y="300"/>
                  </a:lnTo>
                  <a:lnTo>
                    <a:pt x="245" y="297"/>
                  </a:lnTo>
                  <a:lnTo>
                    <a:pt x="252" y="293"/>
                  </a:lnTo>
                  <a:lnTo>
                    <a:pt x="258" y="288"/>
                  </a:lnTo>
                  <a:lnTo>
                    <a:pt x="264" y="284"/>
                  </a:lnTo>
                  <a:lnTo>
                    <a:pt x="269" y="279"/>
                  </a:lnTo>
                  <a:lnTo>
                    <a:pt x="275" y="274"/>
                  </a:lnTo>
                  <a:lnTo>
                    <a:pt x="280" y="268"/>
                  </a:lnTo>
                  <a:lnTo>
                    <a:pt x="285" y="263"/>
                  </a:lnTo>
                  <a:lnTo>
                    <a:pt x="289" y="257"/>
                  </a:lnTo>
                  <a:lnTo>
                    <a:pt x="294" y="251"/>
                  </a:lnTo>
                  <a:lnTo>
                    <a:pt x="298" y="244"/>
                  </a:lnTo>
                  <a:lnTo>
                    <a:pt x="301" y="238"/>
                  </a:lnTo>
                  <a:lnTo>
                    <a:pt x="305" y="231"/>
                  </a:lnTo>
                  <a:lnTo>
                    <a:pt x="308" y="224"/>
                  </a:lnTo>
                  <a:lnTo>
                    <a:pt x="311" y="217"/>
                  </a:lnTo>
                  <a:lnTo>
                    <a:pt x="313" y="210"/>
                  </a:lnTo>
                  <a:lnTo>
                    <a:pt x="315" y="203"/>
                  </a:lnTo>
                  <a:lnTo>
                    <a:pt x="317" y="195"/>
                  </a:lnTo>
                  <a:lnTo>
                    <a:pt x="318" y="187"/>
                  </a:lnTo>
                  <a:lnTo>
                    <a:pt x="320" y="180"/>
                  </a:lnTo>
                  <a:lnTo>
                    <a:pt x="320" y="172"/>
                  </a:lnTo>
                  <a:lnTo>
                    <a:pt x="320" y="164"/>
                  </a:lnTo>
                  <a:lnTo>
                    <a:pt x="320" y="156"/>
                  </a:lnTo>
                  <a:lnTo>
                    <a:pt x="320" y="148"/>
                  </a:lnTo>
                  <a:lnTo>
                    <a:pt x="318" y="140"/>
                  </a:lnTo>
                  <a:lnTo>
                    <a:pt x="317" y="132"/>
                  </a:lnTo>
                  <a:lnTo>
                    <a:pt x="315" y="125"/>
                  </a:lnTo>
                  <a:lnTo>
                    <a:pt x="313" y="117"/>
                  </a:lnTo>
                  <a:lnTo>
                    <a:pt x="311" y="110"/>
                  </a:lnTo>
                  <a:lnTo>
                    <a:pt x="308" y="103"/>
                  </a:lnTo>
                  <a:lnTo>
                    <a:pt x="305" y="96"/>
                  </a:lnTo>
                  <a:lnTo>
                    <a:pt x="302" y="90"/>
                  </a:lnTo>
                  <a:lnTo>
                    <a:pt x="298" y="83"/>
                  </a:lnTo>
                  <a:lnTo>
                    <a:pt x="294" y="77"/>
                  </a:lnTo>
                  <a:lnTo>
                    <a:pt x="289" y="71"/>
                  </a:lnTo>
                  <a:lnTo>
                    <a:pt x="285" y="65"/>
                  </a:lnTo>
                  <a:lnTo>
                    <a:pt x="280" y="59"/>
                  </a:lnTo>
                  <a:lnTo>
                    <a:pt x="275" y="54"/>
                  </a:lnTo>
                  <a:lnTo>
                    <a:pt x="269" y="49"/>
                  </a:lnTo>
                  <a:lnTo>
                    <a:pt x="264" y="44"/>
                  </a:lnTo>
                  <a:lnTo>
                    <a:pt x="258" y="39"/>
                  </a:lnTo>
                  <a:lnTo>
                    <a:pt x="252" y="35"/>
                  </a:lnTo>
                  <a:lnTo>
                    <a:pt x="245" y="31"/>
                  </a:lnTo>
                  <a:lnTo>
                    <a:pt x="239" y="27"/>
                  </a:lnTo>
                  <a:lnTo>
                    <a:pt x="232" y="23"/>
                  </a:lnTo>
                  <a:lnTo>
                    <a:pt x="225" y="20"/>
                  </a:lnTo>
                  <a:lnTo>
                    <a:pt x="218" y="17"/>
                  </a:lnTo>
                  <a:lnTo>
                    <a:pt x="211" y="15"/>
                  </a:lnTo>
                  <a:lnTo>
                    <a:pt x="204" y="13"/>
                  </a:lnTo>
                  <a:lnTo>
                    <a:pt x="196" y="11"/>
                  </a:lnTo>
                  <a:lnTo>
                    <a:pt x="188" y="10"/>
                  </a:lnTo>
                  <a:lnTo>
                    <a:pt x="181" y="9"/>
                  </a:lnTo>
                  <a:lnTo>
                    <a:pt x="173" y="8"/>
                  </a:lnTo>
                  <a:lnTo>
                    <a:pt x="165" y="8"/>
                  </a:lnTo>
                  <a:lnTo>
                    <a:pt x="157" y="8"/>
                  </a:lnTo>
                  <a:lnTo>
                    <a:pt x="149" y="9"/>
                  </a:lnTo>
                  <a:lnTo>
                    <a:pt x="141" y="10"/>
                  </a:lnTo>
                  <a:lnTo>
                    <a:pt x="133" y="11"/>
                  </a:lnTo>
                  <a:lnTo>
                    <a:pt x="126" y="13"/>
                  </a:lnTo>
                  <a:lnTo>
                    <a:pt x="118" y="15"/>
                  </a:lnTo>
                  <a:lnTo>
                    <a:pt x="111" y="17"/>
                  </a:lnTo>
                  <a:lnTo>
                    <a:pt x="104" y="20"/>
                  </a:lnTo>
                  <a:lnTo>
                    <a:pt x="97" y="23"/>
                  </a:lnTo>
                  <a:lnTo>
                    <a:pt x="90" y="27"/>
                  </a:lnTo>
                  <a:lnTo>
                    <a:pt x="84" y="30"/>
                  </a:lnTo>
                  <a:lnTo>
                    <a:pt x="77" y="35"/>
                  </a:lnTo>
                  <a:lnTo>
                    <a:pt x="71" y="39"/>
                  </a:lnTo>
                  <a:lnTo>
                    <a:pt x="65" y="43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49" y="59"/>
                  </a:lnTo>
                  <a:lnTo>
                    <a:pt x="44" y="65"/>
                  </a:lnTo>
                  <a:lnTo>
                    <a:pt x="40" y="70"/>
                  </a:lnTo>
                  <a:lnTo>
                    <a:pt x="35" y="77"/>
                  </a:lnTo>
                  <a:lnTo>
                    <a:pt x="31" y="83"/>
                  </a:lnTo>
                  <a:lnTo>
                    <a:pt x="27" y="89"/>
                  </a:lnTo>
                  <a:lnTo>
                    <a:pt x="24" y="96"/>
                  </a:lnTo>
                  <a:lnTo>
                    <a:pt x="21" y="103"/>
                  </a:lnTo>
                  <a:lnTo>
                    <a:pt x="18" y="110"/>
                  </a:lnTo>
                  <a:lnTo>
                    <a:pt x="16" y="117"/>
                  </a:lnTo>
                  <a:lnTo>
                    <a:pt x="14" y="125"/>
                  </a:lnTo>
                  <a:lnTo>
                    <a:pt x="12" y="132"/>
                  </a:lnTo>
                  <a:lnTo>
                    <a:pt x="10" y="140"/>
                  </a:lnTo>
                  <a:lnTo>
                    <a:pt x="9" y="148"/>
                  </a:lnTo>
                  <a:lnTo>
                    <a:pt x="9" y="155"/>
                  </a:lnTo>
                  <a:lnTo>
                    <a:pt x="9" y="163"/>
                  </a:lnTo>
                  <a:lnTo>
                    <a:pt x="9" y="171"/>
                  </a:lnTo>
                  <a:close/>
                </a:path>
              </a:pathLst>
            </a:custGeom>
            <a:solidFill>
              <a:srgbClr val="003366"/>
            </a:solidFill>
            <a:ln w="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F36BE807-C2EE-3E46-6DF5-47633C1CB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1952"/>
              <a:ext cx="321" cy="319"/>
            </a:xfrm>
            <a:custGeom>
              <a:avLst/>
              <a:gdLst>
                <a:gd name="T0" fmla="*/ 0 w 2668"/>
                <a:gd name="T1" fmla="*/ 0 h 2668"/>
                <a:gd name="T2" fmla="*/ 0 w 2668"/>
                <a:gd name="T3" fmla="*/ 0 h 2668"/>
                <a:gd name="T4" fmla="*/ 0 w 2668"/>
                <a:gd name="T5" fmla="*/ 0 h 2668"/>
                <a:gd name="T6" fmla="*/ 0 w 2668"/>
                <a:gd name="T7" fmla="*/ 0 h 2668"/>
                <a:gd name="T8" fmla="*/ 0 w 2668"/>
                <a:gd name="T9" fmla="*/ 0 h 2668"/>
                <a:gd name="T10" fmla="*/ 0 w 2668"/>
                <a:gd name="T11" fmla="*/ 0 h 2668"/>
                <a:gd name="T12" fmla="*/ 0 w 2668"/>
                <a:gd name="T13" fmla="*/ 0 h 2668"/>
                <a:gd name="T14" fmla="*/ 0 w 2668"/>
                <a:gd name="T15" fmla="*/ 0 h 2668"/>
                <a:gd name="T16" fmla="*/ 0 w 2668"/>
                <a:gd name="T17" fmla="*/ 0 h 2668"/>
                <a:gd name="T18" fmla="*/ 0 w 2668"/>
                <a:gd name="T19" fmla="*/ 0 h 2668"/>
                <a:gd name="T20" fmla="*/ 0 w 2668"/>
                <a:gd name="T21" fmla="*/ 0 h 2668"/>
                <a:gd name="T22" fmla="*/ 0 w 2668"/>
                <a:gd name="T23" fmla="*/ 0 h 26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68"/>
                <a:gd name="T37" fmla="*/ 0 h 2668"/>
                <a:gd name="T38" fmla="*/ 2668 w 2668"/>
                <a:gd name="T39" fmla="*/ 2668 h 26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68" h="2668">
                  <a:moveTo>
                    <a:pt x="0" y="1334"/>
                  </a:moveTo>
                  <a:cubicBezTo>
                    <a:pt x="0" y="598"/>
                    <a:pt x="598" y="0"/>
                    <a:pt x="1334" y="0"/>
                  </a:cubicBezTo>
                  <a:cubicBezTo>
                    <a:pt x="1334" y="0"/>
                    <a:pt x="1334" y="0"/>
                    <a:pt x="1334" y="0"/>
                  </a:cubicBezTo>
                  <a:cubicBezTo>
                    <a:pt x="2071" y="0"/>
                    <a:pt x="2668" y="598"/>
                    <a:pt x="2668" y="1334"/>
                  </a:cubicBezTo>
                  <a:cubicBezTo>
                    <a:pt x="2668" y="1334"/>
                    <a:pt x="2668" y="1334"/>
                    <a:pt x="2668" y="1334"/>
                  </a:cubicBezTo>
                  <a:cubicBezTo>
                    <a:pt x="2668" y="2071"/>
                    <a:pt x="2071" y="2668"/>
                    <a:pt x="1334" y="2668"/>
                  </a:cubicBezTo>
                  <a:cubicBezTo>
                    <a:pt x="1334" y="2668"/>
                    <a:pt x="1334" y="2668"/>
                    <a:pt x="1334" y="2668"/>
                  </a:cubicBezTo>
                  <a:cubicBezTo>
                    <a:pt x="598" y="2668"/>
                    <a:pt x="0" y="2071"/>
                    <a:pt x="0" y="1334"/>
                  </a:cubicBezTo>
                  <a:cubicBezTo>
                    <a:pt x="0" y="1334"/>
                    <a:pt x="0" y="1334"/>
                    <a:pt x="0" y="1334"/>
                  </a:cubicBezTo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95B6848B-E76F-7346-B24E-2DABD51E41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7" y="1948"/>
              <a:ext cx="329" cy="328"/>
            </a:xfrm>
            <a:custGeom>
              <a:avLst/>
              <a:gdLst>
                <a:gd name="T0" fmla="*/ 4 w 329"/>
                <a:gd name="T1" fmla="*/ 131 h 328"/>
                <a:gd name="T2" fmla="*/ 16 w 329"/>
                <a:gd name="T3" fmla="*/ 93 h 328"/>
                <a:gd name="T4" fmla="*/ 38 w 329"/>
                <a:gd name="T5" fmla="*/ 59 h 328"/>
                <a:gd name="T6" fmla="*/ 66 w 329"/>
                <a:gd name="T7" fmla="*/ 32 h 328"/>
                <a:gd name="T8" fmla="*/ 100 w 329"/>
                <a:gd name="T9" fmla="*/ 13 h 328"/>
                <a:gd name="T10" fmla="*/ 139 w 329"/>
                <a:gd name="T11" fmla="*/ 2 h 328"/>
                <a:gd name="T12" fmla="*/ 181 w 329"/>
                <a:gd name="T13" fmla="*/ 1 h 328"/>
                <a:gd name="T14" fmla="*/ 221 w 329"/>
                <a:gd name="T15" fmla="*/ 10 h 328"/>
                <a:gd name="T16" fmla="*/ 256 w 329"/>
                <a:gd name="T17" fmla="*/ 28 h 328"/>
                <a:gd name="T18" fmla="*/ 286 w 329"/>
                <a:gd name="T19" fmla="*/ 53 h 328"/>
                <a:gd name="T20" fmla="*/ 309 w 329"/>
                <a:gd name="T21" fmla="*/ 85 h 328"/>
                <a:gd name="T22" fmla="*/ 323 w 329"/>
                <a:gd name="T23" fmla="*/ 123 h 328"/>
                <a:gd name="T24" fmla="*/ 329 w 329"/>
                <a:gd name="T25" fmla="*/ 164 h 328"/>
                <a:gd name="T26" fmla="*/ 324 w 329"/>
                <a:gd name="T27" fmla="*/ 205 h 328"/>
                <a:gd name="T28" fmla="*/ 309 w 329"/>
                <a:gd name="T29" fmla="*/ 242 h 328"/>
                <a:gd name="T30" fmla="*/ 286 w 329"/>
                <a:gd name="T31" fmla="*/ 274 h 328"/>
                <a:gd name="T32" fmla="*/ 256 w 329"/>
                <a:gd name="T33" fmla="*/ 299 h 328"/>
                <a:gd name="T34" fmla="*/ 221 w 329"/>
                <a:gd name="T35" fmla="*/ 318 h 328"/>
                <a:gd name="T36" fmla="*/ 181 w 329"/>
                <a:gd name="T37" fmla="*/ 327 h 328"/>
                <a:gd name="T38" fmla="*/ 140 w 329"/>
                <a:gd name="T39" fmla="*/ 326 h 328"/>
                <a:gd name="T40" fmla="*/ 101 w 329"/>
                <a:gd name="T41" fmla="*/ 315 h 328"/>
                <a:gd name="T42" fmla="*/ 66 w 329"/>
                <a:gd name="T43" fmla="*/ 295 h 328"/>
                <a:gd name="T44" fmla="*/ 38 w 329"/>
                <a:gd name="T45" fmla="*/ 268 h 328"/>
                <a:gd name="T46" fmla="*/ 16 w 329"/>
                <a:gd name="T47" fmla="*/ 235 h 328"/>
                <a:gd name="T48" fmla="*/ 4 w 329"/>
                <a:gd name="T49" fmla="*/ 197 h 328"/>
                <a:gd name="T50" fmla="*/ 9 w 329"/>
                <a:gd name="T51" fmla="*/ 171 h 328"/>
                <a:gd name="T52" fmla="*/ 15 w 329"/>
                <a:gd name="T53" fmla="*/ 210 h 328"/>
                <a:gd name="T54" fmla="*/ 31 w 329"/>
                <a:gd name="T55" fmla="*/ 244 h 328"/>
                <a:gd name="T56" fmla="*/ 54 w 329"/>
                <a:gd name="T57" fmla="*/ 274 h 328"/>
                <a:gd name="T58" fmla="*/ 83 w 329"/>
                <a:gd name="T59" fmla="*/ 297 h 328"/>
                <a:gd name="T60" fmla="*/ 118 w 329"/>
                <a:gd name="T61" fmla="*/ 312 h 328"/>
                <a:gd name="T62" fmla="*/ 156 w 329"/>
                <a:gd name="T63" fmla="*/ 319 h 328"/>
                <a:gd name="T64" fmla="*/ 196 w 329"/>
                <a:gd name="T65" fmla="*/ 316 h 328"/>
                <a:gd name="T66" fmla="*/ 232 w 329"/>
                <a:gd name="T67" fmla="*/ 304 h 328"/>
                <a:gd name="T68" fmla="*/ 264 w 329"/>
                <a:gd name="T69" fmla="*/ 284 h 328"/>
                <a:gd name="T70" fmla="*/ 289 w 329"/>
                <a:gd name="T71" fmla="*/ 257 h 328"/>
                <a:gd name="T72" fmla="*/ 308 w 329"/>
                <a:gd name="T73" fmla="*/ 224 h 328"/>
                <a:gd name="T74" fmla="*/ 319 w 329"/>
                <a:gd name="T75" fmla="*/ 188 h 328"/>
                <a:gd name="T76" fmla="*/ 320 w 329"/>
                <a:gd name="T77" fmla="*/ 148 h 328"/>
                <a:gd name="T78" fmla="*/ 311 w 329"/>
                <a:gd name="T79" fmla="*/ 110 h 328"/>
                <a:gd name="T80" fmla="*/ 294 w 329"/>
                <a:gd name="T81" fmla="*/ 77 h 328"/>
                <a:gd name="T82" fmla="*/ 269 w 329"/>
                <a:gd name="T83" fmla="*/ 48 h 328"/>
                <a:gd name="T84" fmla="*/ 239 w 329"/>
                <a:gd name="T85" fmla="*/ 27 h 328"/>
                <a:gd name="T86" fmla="*/ 204 w 329"/>
                <a:gd name="T87" fmla="*/ 13 h 328"/>
                <a:gd name="T88" fmla="*/ 165 w 329"/>
                <a:gd name="T89" fmla="*/ 8 h 328"/>
                <a:gd name="T90" fmla="*/ 125 w 329"/>
                <a:gd name="T91" fmla="*/ 13 h 328"/>
                <a:gd name="T92" fmla="*/ 90 w 329"/>
                <a:gd name="T93" fmla="*/ 27 h 328"/>
                <a:gd name="T94" fmla="*/ 60 w 329"/>
                <a:gd name="T95" fmla="*/ 48 h 328"/>
                <a:gd name="T96" fmla="*/ 35 w 329"/>
                <a:gd name="T97" fmla="*/ 76 h 328"/>
                <a:gd name="T98" fmla="*/ 18 w 329"/>
                <a:gd name="T99" fmla="*/ 110 h 328"/>
                <a:gd name="T100" fmla="*/ 9 w 329"/>
                <a:gd name="T101" fmla="*/ 148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9"/>
                <a:gd name="T154" fmla="*/ 0 h 328"/>
                <a:gd name="T155" fmla="*/ 329 w 329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9" h="328">
                  <a:moveTo>
                    <a:pt x="0" y="164"/>
                  </a:moveTo>
                  <a:lnTo>
                    <a:pt x="0" y="155"/>
                  </a:lnTo>
                  <a:lnTo>
                    <a:pt x="1" y="147"/>
                  </a:lnTo>
                  <a:lnTo>
                    <a:pt x="2" y="139"/>
                  </a:lnTo>
                  <a:lnTo>
                    <a:pt x="4" y="131"/>
                  </a:lnTo>
                  <a:lnTo>
                    <a:pt x="5" y="123"/>
                  </a:lnTo>
                  <a:lnTo>
                    <a:pt x="8" y="115"/>
                  </a:lnTo>
                  <a:lnTo>
                    <a:pt x="10" y="107"/>
                  </a:lnTo>
                  <a:lnTo>
                    <a:pt x="13" y="100"/>
                  </a:lnTo>
                  <a:lnTo>
                    <a:pt x="16" y="93"/>
                  </a:lnTo>
                  <a:lnTo>
                    <a:pt x="20" y="86"/>
                  </a:lnTo>
                  <a:lnTo>
                    <a:pt x="24" y="79"/>
                  </a:lnTo>
                  <a:lnTo>
                    <a:pt x="28" y="72"/>
                  </a:lnTo>
                  <a:lnTo>
                    <a:pt x="33" y="66"/>
                  </a:lnTo>
                  <a:lnTo>
                    <a:pt x="38" y="59"/>
                  </a:lnTo>
                  <a:lnTo>
                    <a:pt x="43" y="53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60" y="37"/>
                  </a:lnTo>
                  <a:lnTo>
                    <a:pt x="66" y="32"/>
                  </a:lnTo>
                  <a:lnTo>
                    <a:pt x="73" y="28"/>
                  </a:lnTo>
                  <a:lnTo>
                    <a:pt x="79" y="23"/>
                  </a:lnTo>
                  <a:lnTo>
                    <a:pt x="86" y="20"/>
                  </a:lnTo>
                  <a:lnTo>
                    <a:pt x="93" y="16"/>
                  </a:lnTo>
                  <a:lnTo>
                    <a:pt x="100" y="13"/>
                  </a:lnTo>
                  <a:lnTo>
                    <a:pt x="108" y="10"/>
                  </a:lnTo>
                  <a:lnTo>
                    <a:pt x="116" y="7"/>
                  </a:lnTo>
                  <a:lnTo>
                    <a:pt x="123" y="5"/>
                  </a:lnTo>
                  <a:lnTo>
                    <a:pt x="131" y="3"/>
                  </a:lnTo>
                  <a:lnTo>
                    <a:pt x="139" y="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1" y="1"/>
                  </a:lnTo>
                  <a:lnTo>
                    <a:pt x="189" y="2"/>
                  </a:lnTo>
                  <a:lnTo>
                    <a:pt x="197" y="3"/>
                  </a:lnTo>
                  <a:lnTo>
                    <a:pt x="205" y="5"/>
                  </a:lnTo>
                  <a:lnTo>
                    <a:pt x="213" y="7"/>
                  </a:lnTo>
                  <a:lnTo>
                    <a:pt x="221" y="10"/>
                  </a:lnTo>
                  <a:lnTo>
                    <a:pt x="228" y="13"/>
                  </a:lnTo>
                  <a:lnTo>
                    <a:pt x="236" y="16"/>
                  </a:lnTo>
                  <a:lnTo>
                    <a:pt x="243" y="19"/>
                  </a:lnTo>
                  <a:lnTo>
                    <a:pt x="250" y="23"/>
                  </a:lnTo>
                  <a:lnTo>
                    <a:pt x="256" y="28"/>
                  </a:lnTo>
                  <a:lnTo>
                    <a:pt x="263" y="32"/>
                  </a:lnTo>
                  <a:lnTo>
                    <a:pt x="269" y="37"/>
                  </a:lnTo>
                  <a:lnTo>
                    <a:pt x="275" y="42"/>
                  </a:lnTo>
                  <a:lnTo>
                    <a:pt x="280" y="48"/>
                  </a:lnTo>
                  <a:lnTo>
                    <a:pt x="286" y="53"/>
                  </a:lnTo>
                  <a:lnTo>
                    <a:pt x="291" y="59"/>
                  </a:lnTo>
                  <a:lnTo>
                    <a:pt x="296" y="65"/>
                  </a:lnTo>
                  <a:lnTo>
                    <a:pt x="301" y="72"/>
                  </a:lnTo>
                  <a:lnTo>
                    <a:pt x="305" y="78"/>
                  </a:lnTo>
                  <a:lnTo>
                    <a:pt x="309" y="85"/>
                  </a:lnTo>
                  <a:lnTo>
                    <a:pt x="312" y="92"/>
                  </a:lnTo>
                  <a:lnTo>
                    <a:pt x="316" y="100"/>
                  </a:lnTo>
                  <a:lnTo>
                    <a:pt x="319" y="107"/>
                  </a:lnTo>
                  <a:lnTo>
                    <a:pt x="321" y="115"/>
                  </a:lnTo>
                  <a:lnTo>
                    <a:pt x="323" y="123"/>
                  </a:lnTo>
                  <a:lnTo>
                    <a:pt x="325" y="130"/>
                  </a:lnTo>
                  <a:lnTo>
                    <a:pt x="327" y="139"/>
                  </a:lnTo>
                  <a:lnTo>
                    <a:pt x="328" y="147"/>
                  </a:lnTo>
                  <a:lnTo>
                    <a:pt x="328" y="155"/>
                  </a:lnTo>
                  <a:lnTo>
                    <a:pt x="329" y="164"/>
                  </a:lnTo>
                  <a:lnTo>
                    <a:pt x="328" y="172"/>
                  </a:lnTo>
                  <a:lnTo>
                    <a:pt x="328" y="180"/>
                  </a:lnTo>
                  <a:lnTo>
                    <a:pt x="327" y="188"/>
                  </a:lnTo>
                  <a:lnTo>
                    <a:pt x="325" y="197"/>
                  </a:lnTo>
                  <a:lnTo>
                    <a:pt x="324" y="205"/>
                  </a:lnTo>
                  <a:lnTo>
                    <a:pt x="321" y="212"/>
                  </a:lnTo>
                  <a:lnTo>
                    <a:pt x="319" y="220"/>
                  </a:lnTo>
                  <a:lnTo>
                    <a:pt x="316" y="227"/>
                  </a:lnTo>
                  <a:lnTo>
                    <a:pt x="313" y="235"/>
                  </a:lnTo>
                  <a:lnTo>
                    <a:pt x="309" y="242"/>
                  </a:lnTo>
                  <a:lnTo>
                    <a:pt x="305" y="249"/>
                  </a:lnTo>
                  <a:lnTo>
                    <a:pt x="301" y="255"/>
                  </a:lnTo>
                  <a:lnTo>
                    <a:pt x="296" y="262"/>
                  </a:lnTo>
                  <a:lnTo>
                    <a:pt x="291" y="268"/>
                  </a:lnTo>
                  <a:lnTo>
                    <a:pt x="286" y="274"/>
                  </a:lnTo>
                  <a:lnTo>
                    <a:pt x="281" y="279"/>
                  </a:lnTo>
                  <a:lnTo>
                    <a:pt x="275" y="285"/>
                  </a:lnTo>
                  <a:lnTo>
                    <a:pt x="269" y="290"/>
                  </a:lnTo>
                  <a:lnTo>
                    <a:pt x="263" y="295"/>
                  </a:lnTo>
                  <a:lnTo>
                    <a:pt x="256" y="299"/>
                  </a:lnTo>
                  <a:lnTo>
                    <a:pt x="250" y="304"/>
                  </a:lnTo>
                  <a:lnTo>
                    <a:pt x="243" y="308"/>
                  </a:lnTo>
                  <a:lnTo>
                    <a:pt x="236" y="311"/>
                  </a:lnTo>
                  <a:lnTo>
                    <a:pt x="228" y="315"/>
                  </a:lnTo>
                  <a:lnTo>
                    <a:pt x="221" y="318"/>
                  </a:lnTo>
                  <a:lnTo>
                    <a:pt x="213" y="320"/>
                  </a:lnTo>
                  <a:lnTo>
                    <a:pt x="206" y="322"/>
                  </a:lnTo>
                  <a:lnTo>
                    <a:pt x="198" y="324"/>
                  </a:lnTo>
                  <a:lnTo>
                    <a:pt x="189" y="326"/>
                  </a:lnTo>
                  <a:lnTo>
                    <a:pt x="181" y="327"/>
                  </a:lnTo>
                  <a:lnTo>
                    <a:pt x="173" y="327"/>
                  </a:lnTo>
                  <a:lnTo>
                    <a:pt x="165" y="328"/>
                  </a:lnTo>
                  <a:lnTo>
                    <a:pt x="156" y="327"/>
                  </a:lnTo>
                  <a:lnTo>
                    <a:pt x="148" y="327"/>
                  </a:lnTo>
                  <a:lnTo>
                    <a:pt x="140" y="326"/>
                  </a:lnTo>
                  <a:lnTo>
                    <a:pt x="132" y="324"/>
                  </a:lnTo>
                  <a:lnTo>
                    <a:pt x="123" y="322"/>
                  </a:lnTo>
                  <a:lnTo>
                    <a:pt x="116" y="320"/>
                  </a:lnTo>
                  <a:lnTo>
                    <a:pt x="108" y="318"/>
                  </a:lnTo>
                  <a:lnTo>
                    <a:pt x="101" y="315"/>
                  </a:lnTo>
                  <a:lnTo>
                    <a:pt x="93" y="311"/>
                  </a:lnTo>
                  <a:lnTo>
                    <a:pt x="86" y="308"/>
                  </a:lnTo>
                  <a:lnTo>
                    <a:pt x="79" y="304"/>
                  </a:lnTo>
                  <a:lnTo>
                    <a:pt x="73" y="300"/>
                  </a:lnTo>
                  <a:lnTo>
                    <a:pt x="66" y="295"/>
                  </a:lnTo>
                  <a:lnTo>
                    <a:pt x="60" y="290"/>
                  </a:lnTo>
                  <a:lnTo>
                    <a:pt x="54" y="285"/>
                  </a:lnTo>
                  <a:lnTo>
                    <a:pt x="48" y="280"/>
                  </a:lnTo>
                  <a:lnTo>
                    <a:pt x="43" y="274"/>
                  </a:lnTo>
                  <a:lnTo>
                    <a:pt x="38" y="268"/>
                  </a:lnTo>
                  <a:lnTo>
                    <a:pt x="33" y="262"/>
                  </a:lnTo>
                  <a:lnTo>
                    <a:pt x="28" y="255"/>
                  </a:lnTo>
                  <a:lnTo>
                    <a:pt x="24" y="249"/>
                  </a:lnTo>
                  <a:lnTo>
                    <a:pt x="20" y="242"/>
                  </a:lnTo>
                  <a:lnTo>
                    <a:pt x="16" y="235"/>
                  </a:lnTo>
                  <a:lnTo>
                    <a:pt x="13" y="228"/>
                  </a:lnTo>
                  <a:lnTo>
                    <a:pt x="10" y="220"/>
                  </a:lnTo>
                  <a:lnTo>
                    <a:pt x="8" y="212"/>
                  </a:lnTo>
                  <a:lnTo>
                    <a:pt x="5" y="205"/>
                  </a:lnTo>
                  <a:lnTo>
                    <a:pt x="4" y="197"/>
                  </a:lnTo>
                  <a:lnTo>
                    <a:pt x="2" y="189"/>
                  </a:lnTo>
                  <a:lnTo>
                    <a:pt x="1" y="180"/>
                  </a:lnTo>
                  <a:lnTo>
                    <a:pt x="0" y="172"/>
                  </a:lnTo>
                  <a:lnTo>
                    <a:pt x="0" y="164"/>
                  </a:lnTo>
                  <a:close/>
                  <a:moveTo>
                    <a:pt x="9" y="171"/>
                  </a:moveTo>
                  <a:lnTo>
                    <a:pt x="9" y="179"/>
                  </a:lnTo>
                  <a:lnTo>
                    <a:pt x="10" y="187"/>
                  </a:lnTo>
                  <a:lnTo>
                    <a:pt x="12" y="195"/>
                  </a:lnTo>
                  <a:lnTo>
                    <a:pt x="13" y="202"/>
                  </a:lnTo>
                  <a:lnTo>
                    <a:pt x="15" y="210"/>
                  </a:lnTo>
                  <a:lnTo>
                    <a:pt x="18" y="217"/>
                  </a:lnTo>
                  <a:lnTo>
                    <a:pt x="21" y="224"/>
                  </a:lnTo>
                  <a:lnTo>
                    <a:pt x="24" y="231"/>
                  </a:lnTo>
                  <a:lnTo>
                    <a:pt x="27" y="238"/>
                  </a:lnTo>
                  <a:lnTo>
                    <a:pt x="31" y="244"/>
                  </a:lnTo>
                  <a:lnTo>
                    <a:pt x="35" y="251"/>
                  </a:lnTo>
                  <a:lnTo>
                    <a:pt x="39" y="257"/>
                  </a:lnTo>
                  <a:lnTo>
                    <a:pt x="44" y="263"/>
                  </a:lnTo>
                  <a:lnTo>
                    <a:pt x="49" y="268"/>
                  </a:lnTo>
                  <a:lnTo>
                    <a:pt x="54" y="274"/>
                  </a:lnTo>
                  <a:lnTo>
                    <a:pt x="59" y="279"/>
                  </a:lnTo>
                  <a:lnTo>
                    <a:pt x="65" y="284"/>
                  </a:lnTo>
                  <a:lnTo>
                    <a:pt x="71" y="288"/>
                  </a:lnTo>
                  <a:lnTo>
                    <a:pt x="77" y="293"/>
                  </a:lnTo>
                  <a:lnTo>
                    <a:pt x="83" y="297"/>
                  </a:lnTo>
                  <a:lnTo>
                    <a:pt x="90" y="301"/>
                  </a:lnTo>
                  <a:lnTo>
                    <a:pt x="97" y="304"/>
                  </a:lnTo>
                  <a:lnTo>
                    <a:pt x="104" y="307"/>
                  </a:lnTo>
                  <a:lnTo>
                    <a:pt x="111" y="310"/>
                  </a:lnTo>
                  <a:lnTo>
                    <a:pt x="118" y="312"/>
                  </a:lnTo>
                  <a:lnTo>
                    <a:pt x="125" y="314"/>
                  </a:lnTo>
                  <a:lnTo>
                    <a:pt x="133" y="316"/>
                  </a:lnTo>
                  <a:lnTo>
                    <a:pt x="141" y="318"/>
                  </a:lnTo>
                  <a:lnTo>
                    <a:pt x="148" y="319"/>
                  </a:lnTo>
                  <a:lnTo>
                    <a:pt x="156" y="319"/>
                  </a:lnTo>
                  <a:lnTo>
                    <a:pt x="164" y="319"/>
                  </a:lnTo>
                  <a:lnTo>
                    <a:pt x="172" y="319"/>
                  </a:lnTo>
                  <a:lnTo>
                    <a:pt x="180" y="319"/>
                  </a:lnTo>
                  <a:lnTo>
                    <a:pt x="188" y="318"/>
                  </a:lnTo>
                  <a:lnTo>
                    <a:pt x="196" y="316"/>
                  </a:lnTo>
                  <a:lnTo>
                    <a:pt x="203" y="315"/>
                  </a:lnTo>
                  <a:lnTo>
                    <a:pt x="211" y="312"/>
                  </a:lnTo>
                  <a:lnTo>
                    <a:pt x="218" y="310"/>
                  </a:lnTo>
                  <a:lnTo>
                    <a:pt x="225" y="307"/>
                  </a:lnTo>
                  <a:lnTo>
                    <a:pt x="232" y="304"/>
                  </a:lnTo>
                  <a:lnTo>
                    <a:pt x="239" y="301"/>
                  </a:lnTo>
                  <a:lnTo>
                    <a:pt x="245" y="297"/>
                  </a:lnTo>
                  <a:lnTo>
                    <a:pt x="252" y="293"/>
                  </a:lnTo>
                  <a:lnTo>
                    <a:pt x="258" y="289"/>
                  </a:lnTo>
                  <a:lnTo>
                    <a:pt x="264" y="284"/>
                  </a:lnTo>
                  <a:lnTo>
                    <a:pt x="269" y="279"/>
                  </a:lnTo>
                  <a:lnTo>
                    <a:pt x="275" y="274"/>
                  </a:lnTo>
                  <a:lnTo>
                    <a:pt x="280" y="268"/>
                  </a:lnTo>
                  <a:lnTo>
                    <a:pt x="285" y="263"/>
                  </a:lnTo>
                  <a:lnTo>
                    <a:pt x="289" y="257"/>
                  </a:lnTo>
                  <a:lnTo>
                    <a:pt x="294" y="251"/>
                  </a:lnTo>
                  <a:lnTo>
                    <a:pt x="298" y="244"/>
                  </a:lnTo>
                  <a:lnTo>
                    <a:pt x="302" y="238"/>
                  </a:lnTo>
                  <a:lnTo>
                    <a:pt x="305" y="231"/>
                  </a:lnTo>
                  <a:lnTo>
                    <a:pt x="308" y="224"/>
                  </a:lnTo>
                  <a:lnTo>
                    <a:pt x="311" y="217"/>
                  </a:lnTo>
                  <a:lnTo>
                    <a:pt x="313" y="210"/>
                  </a:lnTo>
                  <a:lnTo>
                    <a:pt x="316" y="203"/>
                  </a:lnTo>
                  <a:lnTo>
                    <a:pt x="317" y="195"/>
                  </a:lnTo>
                  <a:lnTo>
                    <a:pt x="319" y="188"/>
                  </a:lnTo>
                  <a:lnTo>
                    <a:pt x="320" y="180"/>
                  </a:lnTo>
                  <a:lnTo>
                    <a:pt x="320" y="172"/>
                  </a:lnTo>
                  <a:lnTo>
                    <a:pt x="320" y="164"/>
                  </a:lnTo>
                  <a:lnTo>
                    <a:pt x="320" y="156"/>
                  </a:lnTo>
                  <a:lnTo>
                    <a:pt x="320" y="148"/>
                  </a:lnTo>
                  <a:lnTo>
                    <a:pt x="319" y="140"/>
                  </a:lnTo>
                  <a:lnTo>
                    <a:pt x="317" y="132"/>
                  </a:lnTo>
                  <a:lnTo>
                    <a:pt x="316" y="125"/>
                  </a:lnTo>
                  <a:lnTo>
                    <a:pt x="313" y="117"/>
                  </a:lnTo>
                  <a:lnTo>
                    <a:pt x="311" y="110"/>
                  </a:lnTo>
                  <a:lnTo>
                    <a:pt x="308" y="103"/>
                  </a:lnTo>
                  <a:lnTo>
                    <a:pt x="305" y="96"/>
                  </a:lnTo>
                  <a:lnTo>
                    <a:pt x="302" y="89"/>
                  </a:lnTo>
                  <a:lnTo>
                    <a:pt x="298" y="83"/>
                  </a:lnTo>
                  <a:lnTo>
                    <a:pt x="294" y="77"/>
                  </a:lnTo>
                  <a:lnTo>
                    <a:pt x="290" y="70"/>
                  </a:lnTo>
                  <a:lnTo>
                    <a:pt x="285" y="65"/>
                  </a:lnTo>
                  <a:lnTo>
                    <a:pt x="280" y="59"/>
                  </a:lnTo>
                  <a:lnTo>
                    <a:pt x="275" y="54"/>
                  </a:lnTo>
                  <a:lnTo>
                    <a:pt x="269" y="48"/>
                  </a:lnTo>
                  <a:lnTo>
                    <a:pt x="264" y="43"/>
                  </a:lnTo>
                  <a:lnTo>
                    <a:pt x="258" y="39"/>
                  </a:lnTo>
                  <a:lnTo>
                    <a:pt x="252" y="34"/>
                  </a:lnTo>
                  <a:lnTo>
                    <a:pt x="245" y="30"/>
                  </a:lnTo>
                  <a:lnTo>
                    <a:pt x="239" y="27"/>
                  </a:lnTo>
                  <a:lnTo>
                    <a:pt x="232" y="23"/>
                  </a:lnTo>
                  <a:lnTo>
                    <a:pt x="225" y="20"/>
                  </a:lnTo>
                  <a:lnTo>
                    <a:pt x="218" y="17"/>
                  </a:lnTo>
                  <a:lnTo>
                    <a:pt x="211" y="15"/>
                  </a:lnTo>
                  <a:lnTo>
                    <a:pt x="204" y="13"/>
                  </a:lnTo>
                  <a:lnTo>
                    <a:pt x="196" y="11"/>
                  </a:lnTo>
                  <a:lnTo>
                    <a:pt x="188" y="10"/>
                  </a:lnTo>
                  <a:lnTo>
                    <a:pt x="180" y="9"/>
                  </a:lnTo>
                  <a:lnTo>
                    <a:pt x="173" y="8"/>
                  </a:lnTo>
                  <a:lnTo>
                    <a:pt x="165" y="8"/>
                  </a:lnTo>
                  <a:lnTo>
                    <a:pt x="156" y="8"/>
                  </a:lnTo>
                  <a:lnTo>
                    <a:pt x="149" y="9"/>
                  </a:lnTo>
                  <a:lnTo>
                    <a:pt x="141" y="10"/>
                  </a:lnTo>
                  <a:lnTo>
                    <a:pt x="133" y="11"/>
                  </a:lnTo>
                  <a:lnTo>
                    <a:pt x="125" y="13"/>
                  </a:lnTo>
                  <a:lnTo>
                    <a:pt x="118" y="15"/>
                  </a:lnTo>
                  <a:lnTo>
                    <a:pt x="111" y="17"/>
                  </a:lnTo>
                  <a:lnTo>
                    <a:pt x="104" y="20"/>
                  </a:lnTo>
                  <a:lnTo>
                    <a:pt x="97" y="23"/>
                  </a:lnTo>
                  <a:lnTo>
                    <a:pt x="90" y="27"/>
                  </a:lnTo>
                  <a:lnTo>
                    <a:pt x="84" y="30"/>
                  </a:lnTo>
                  <a:lnTo>
                    <a:pt x="77" y="34"/>
                  </a:lnTo>
                  <a:lnTo>
                    <a:pt x="71" y="39"/>
                  </a:lnTo>
                  <a:lnTo>
                    <a:pt x="65" y="43"/>
                  </a:lnTo>
                  <a:lnTo>
                    <a:pt x="60" y="48"/>
                  </a:lnTo>
                  <a:lnTo>
                    <a:pt x="54" y="53"/>
                  </a:lnTo>
                  <a:lnTo>
                    <a:pt x="49" y="59"/>
                  </a:lnTo>
                  <a:lnTo>
                    <a:pt x="44" y="64"/>
                  </a:lnTo>
                  <a:lnTo>
                    <a:pt x="39" y="70"/>
                  </a:lnTo>
                  <a:lnTo>
                    <a:pt x="35" y="76"/>
                  </a:lnTo>
                  <a:lnTo>
                    <a:pt x="31" y="83"/>
                  </a:lnTo>
                  <a:lnTo>
                    <a:pt x="27" y="89"/>
                  </a:lnTo>
                  <a:lnTo>
                    <a:pt x="24" y="96"/>
                  </a:lnTo>
                  <a:lnTo>
                    <a:pt x="21" y="103"/>
                  </a:lnTo>
                  <a:lnTo>
                    <a:pt x="18" y="110"/>
                  </a:lnTo>
                  <a:lnTo>
                    <a:pt x="15" y="117"/>
                  </a:lnTo>
                  <a:lnTo>
                    <a:pt x="13" y="125"/>
                  </a:lnTo>
                  <a:lnTo>
                    <a:pt x="12" y="132"/>
                  </a:lnTo>
                  <a:lnTo>
                    <a:pt x="10" y="140"/>
                  </a:lnTo>
                  <a:lnTo>
                    <a:pt x="9" y="148"/>
                  </a:lnTo>
                  <a:lnTo>
                    <a:pt x="9" y="156"/>
                  </a:lnTo>
                  <a:lnTo>
                    <a:pt x="8" y="164"/>
                  </a:lnTo>
                  <a:lnTo>
                    <a:pt x="9" y="171"/>
                  </a:lnTo>
                  <a:close/>
                </a:path>
              </a:pathLst>
            </a:custGeom>
            <a:solidFill>
              <a:srgbClr val="003366"/>
            </a:solidFill>
            <a:ln w="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C36FE2EA-C92D-3EE3-491D-AA9F9B787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1387"/>
              <a:ext cx="320" cy="319"/>
            </a:xfrm>
            <a:custGeom>
              <a:avLst/>
              <a:gdLst>
                <a:gd name="T0" fmla="*/ 0 w 2664"/>
                <a:gd name="T1" fmla="*/ 0 h 2668"/>
                <a:gd name="T2" fmla="*/ 0 w 2664"/>
                <a:gd name="T3" fmla="*/ 0 h 2668"/>
                <a:gd name="T4" fmla="*/ 0 w 2664"/>
                <a:gd name="T5" fmla="*/ 0 h 2668"/>
                <a:gd name="T6" fmla="*/ 0 w 2664"/>
                <a:gd name="T7" fmla="*/ 0 h 2668"/>
                <a:gd name="T8" fmla="*/ 0 w 2664"/>
                <a:gd name="T9" fmla="*/ 0 h 2668"/>
                <a:gd name="T10" fmla="*/ 0 w 2664"/>
                <a:gd name="T11" fmla="*/ 0 h 2668"/>
                <a:gd name="T12" fmla="*/ 0 w 2664"/>
                <a:gd name="T13" fmla="*/ 0 h 2668"/>
                <a:gd name="T14" fmla="*/ 0 w 2664"/>
                <a:gd name="T15" fmla="*/ 0 h 2668"/>
                <a:gd name="T16" fmla="*/ 0 w 2664"/>
                <a:gd name="T17" fmla="*/ 0 h 2668"/>
                <a:gd name="T18" fmla="*/ 0 w 2664"/>
                <a:gd name="T19" fmla="*/ 0 h 2668"/>
                <a:gd name="T20" fmla="*/ 0 w 2664"/>
                <a:gd name="T21" fmla="*/ 0 h 2668"/>
                <a:gd name="T22" fmla="*/ 0 w 2664"/>
                <a:gd name="T23" fmla="*/ 0 h 26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64"/>
                <a:gd name="T37" fmla="*/ 0 h 2668"/>
                <a:gd name="T38" fmla="*/ 2664 w 2664"/>
                <a:gd name="T39" fmla="*/ 2668 h 26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64" h="2668">
                  <a:moveTo>
                    <a:pt x="0" y="1334"/>
                  </a:moveTo>
                  <a:cubicBezTo>
                    <a:pt x="0" y="598"/>
                    <a:pt x="597" y="0"/>
                    <a:pt x="1332" y="0"/>
                  </a:cubicBezTo>
                  <a:cubicBezTo>
                    <a:pt x="1332" y="0"/>
                    <a:pt x="1332" y="0"/>
                    <a:pt x="1332" y="0"/>
                  </a:cubicBezTo>
                  <a:cubicBezTo>
                    <a:pt x="2068" y="0"/>
                    <a:pt x="2664" y="598"/>
                    <a:pt x="2664" y="1334"/>
                  </a:cubicBezTo>
                  <a:cubicBezTo>
                    <a:pt x="2664" y="1334"/>
                    <a:pt x="2664" y="1334"/>
                    <a:pt x="2664" y="1334"/>
                  </a:cubicBezTo>
                  <a:cubicBezTo>
                    <a:pt x="2664" y="2071"/>
                    <a:pt x="2068" y="2668"/>
                    <a:pt x="1332" y="2668"/>
                  </a:cubicBezTo>
                  <a:cubicBezTo>
                    <a:pt x="1332" y="2668"/>
                    <a:pt x="1332" y="2668"/>
                    <a:pt x="1332" y="2668"/>
                  </a:cubicBezTo>
                  <a:cubicBezTo>
                    <a:pt x="597" y="2668"/>
                    <a:pt x="0" y="2071"/>
                    <a:pt x="0" y="1334"/>
                  </a:cubicBezTo>
                  <a:cubicBezTo>
                    <a:pt x="0" y="1334"/>
                    <a:pt x="0" y="1334"/>
                    <a:pt x="0" y="1334"/>
                  </a:cubicBezTo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F366AD58-194B-8CF6-6D7A-222A6F83F5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9" y="1382"/>
              <a:ext cx="328" cy="328"/>
            </a:xfrm>
            <a:custGeom>
              <a:avLst/>
              <a:gdLst>
                <a:gd name="T0" fmla="*/ 3 w 328"/>
                <a:gd name="T1" fmla="*/ 132 h 328"/>
                <a:gd name="T2" fmla="*/ 16 w 328"/>
                <a:gd name="T3" fmla="*/ 93 h 328"/>
                <a:gd name="T4" fmla="*/ 37 w 328"/>
                <a:gd name="T5" fmla="*/ 60 h 328"/>
                <a:gd name="T6" fmla="*/ 66 w 328"/>
                <a:gd name="T7" fmla="*/ 33 h 328"/>
                <a:gd name="T8" fmla="*/ 100 w 328"/>
                <a:gd name="T9" fmla="*/ 13 h 328"/>
                <a:gd name="T10" fmla="*/ 139 w 328"/>
                <a:gd name="T11" fmla="*/ 2 h 328"/>
                <a:gd name="T12" fmla="*/ 181 w 328"/>
                <a:gd name="T13" fmla="*/ 1 h 328"/>
                <a:gd name="T14" fmla="*/ 220 w 328"/>
                <a:gd name="T15" fmla="*/ 10 h 328"/>
                <a:gd name="T16" fmla="*/ 256 w 328"/>
                <a:gd name="T17" fmla="*/ 28 h 328"/>
                <a:gd name="T18" fmla="*/ 285 w 328"/>
                <a:gd name="T19" fmla="*/ 54 h 328"/>
                <a:gd name="T20" fmla="*/ 308 w 328"/>
                <a:gd name="T21" fmla="*/ 86 h 328"/>
                <a:gd name="T22" fmla="*/ 323 w 328"/>
                <a:gd name="T23" fmla="*/ 123 h 328"/>
                <a:gd name="T24" fmla="*/ 328 w 328"/>
                <a:gd name="T25" fmla="*/ 164 h 328"/>
                <a:gd name="T26" fmla="*/ 323 w 328"/>
                <a:gd name="T27" fmla="*/ 205 h 328"/>
                <a:gd name="T28" fmla="*/ 308 w 328"/>
                <a:gd name="T29" fmla="*/ 243 h 328"/>
                <a:gd name="T30" fmla="*/ 285 w 328"/>
                <a:gd name="T31" fmla="*/ 275 h 328"/>
                <a:gd name="T32" fmla="*/ 256 w 328"/>
                <a:gd name="T33" fmla="*/ 300 h 328"/>
                <a:gd name="T34" fmla="*/ 220 w 328"/>
                <a:gd name="T35" fmla="*/ 318 h 328"/>
                <a:gd name="T36" fmla="*/ 181 w 328"/>
                <a:gd name="T37" fmla="*/ 327 h 328"/>
                <a:gd name="T38" fmla="*/ 139 w 328"/>
                <a:gd name="T39" fmla="*/ 327 h 328"/>
                <a:gd name="T40" fmla="*/ 100 w 328"/>
                <a:gd name="T41" fmla="*/ 316 h 328"/>
                <a:gd name="T42" fmla="*/ 66 w 328"/>
                <a:gd name="T43" fmla="*/ 296 h 328"/>
                <a:gd name="T44" fmla="*/ 37 w 328"/>
                <a:gd name="T45" fmla="*/ 269 h 328"/>
                <a:gd name="T46" fmla="*/ 16 w 328"/>
                <a:gd name="T47" fmla="*/ 236 h 328"/>
                <a:gd name="T48" fmla="*/ 3 w 328"/>
                <a:gd name="T49" fmla="*/ 198 h 328"/>
                <a:gd name="T50" fmla="*/ 8 w 328"/>
                <a:gd name="T51" fmla="*/ 172 h 328"/>
                <a:gd name="T52" fmla="*/ 15 w 328"/>
                <a:gd name="T53" fmla="*/ 211 h 328"/>
                <a:gd name="T54" fmla="*/ 31 w 328"/>
                <a:gd name="T55" fmla="*/ 245 h 328"/>
                <a:gd name="T56" fmla="*/ 54 w 328"/>
                <a:gd name="T57" fmla="*/ 275 h 328"/>
                <a:gd name="T58" fmla="*/ 83 w 328"/>
                <a:gd name="T59" fmla="*/ 298 h 328"/>
                <a:gd name="T60" fmla="*/ 118 w 328"/>
                <a:gd name="T61" fmla="*/ 313 h 328"/>
                <a:gd name="T62" fmla="*/ 156 w 328"/>
                <a:gd name="T63" fmla="*/ 320 h 328"/>
                <a:gd name="T64" fmla="*/ 195 w 328"/>
                <a:gd name="T65" fmla="*/ 317 h 328"/>
                <a:gd name="T66" fmla="*/ 231 w 328"/>
                <a:gd name="T67" fmla="*/ 305 h 328"/>
                <a:gd name="T68" fmla="*/ 263 w 328"/>
                <a:gd name="T69" fmla="*/ 285 h 328"/>
                <a:gd name="T70" fmla="*/ 289 w 328"/>
                <a:gd name="T71" fmla="*/ 258 h 328"/>
                <a:gd name="T72" fmla="*/ 307 w 328"/>
                <a:gd name="T73" fmla="*/ 225 h 328"/>
                <a:gd name="T74" fmla="*/ 318 w 328"/>
                <a:gd name="T75" fmla="*/ 188 h 328"/>
                <a:gd name="T76" fmla="*/ 319 w 328"/>
                <a:gd name="T77" fmla="*/ 149 h 328"/>
                <a:gd name="T78" fmla="*/ 310 w 328"/>
                <a:gd name="T79" fmla="*/ 111 h 328"/>
                <a:gd name="T80" fmla="*/ 293 w 328"/>
                <a:gd name="T81" fmla="*/ 77 h 328"/>
                <a:gd name="T82" fmla="*/ 269 w 328"/>
                <a:gd name="T83" fmla="*/ 49 h 328"/>
                <a:gd name="T84" fmla="*/ 238 w 328"/>
                <a:gd name="T85" fmla="*/ 28 h 328"/>
                <a:gd name="T86" fmla="*/ 203 w 328"/>
                <a:gd name="T87" fmla="*/ 14 h 328"/>
                <a:gd name="T88" fmla="*/ 164 w 328"/>
                <a:gd name="T89" fmla="*/ 9 h 328"/>
                <a:gd name="T90" fmla="*/ 125 w 328"/>
                <a:gd name="T91" fmla="*/ 14 h 328"/>
                <a:gd name="T92" fmla="*/ 90 w 328"/>
                <a:gd name="T93" fmla="*/ 27 h 328"/>
                <a:gd name="T94" fmla="*/ 59 w 328"/>
                <a:gd name="T95" fmla="*/ 49 h 328"/>
                <a:gd name="T96" fmla="*/ 35 w 328"/>
                <a:gd name="T97" fmla="*/ 77 h 328"/>
                <a:gd name="T98" fmla="*/ 18 w 328"/>
                <a:gd name="T99" fmla="*/ 111 h 328"/>
                <a:gd name="T100" fmla="*/ 9 w 328"/>
                <a:gd name="T101" fmla="*/ 148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8"/>
                <a:gd name="T154" fmla="*/ 0 h 328"/>
                <a:gd name="T155" fmla="*/ 328 w 328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8" h="328">
                  <a:moveTo>
                    <a:pt x="0" y="165"/>
                  </a:moveTo>
                  <a:lnTo>
                    <a:pt x="0" y="156"/>
                  </a:lnTo>
                  <a:lnTo>
                    <a:pt x="1" y="148"/>
                  </a:lnTo>
                  <a:lnTo>
                    <a:pt x="2" y="140"/>
                  </a:lnTo>
                  <a:lnTo>
                    <a:pt x="3" y="132"/>
                  </a:lnTo>
                  <a:lnTo>
                    <a:pt x="5" y="124"/>
                  </a:lnTo>
                  <a:lnTo>
                    <a:pt x="7" y="116"/>
                  </a:lnTo>
                  <a:lnTo>
                    <a:pt x="10" y="108"/>
                  </a:lnTo>
                  <a:lnTo>
                    <a:pt x="13" y="101"/>
                  </a:lnTo>
                  <a:lnTo>
                    <a:pt x="16" y="93"/>
                  </a:lnTo>
                  <a:lnTo>
                    <a:pt x="20" y="86"/>
                  </a:lnTo>
                  <a:lnTo>
                    <a:pt x="24" y="80"/>
                  </a:lnTo>
                  <a:lnTo>
                    <a:pt x="28" y="73"/>
                  </a:lnTo>
                  <a:lnTo>
                    <a:pt x="32" y="66"/>
                  </a:lnTo>
                  <a:lnTo>
                    <a:pt x="37" y="60"/>
                  </a:lnTo>
                  <a:lnTo>
                    <a:pt x="43" y="54"/>
                  </a:lnTo>
                  <a:lnTo>
                    <a:pt x="48" y="49"/>
                  </a:lnTo>
                  <a:lnTo>
                    <a:pt x="54" y="43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2" y="29"/>
                  </a:lnTo>
                  <a:lnTo>
                    <a:pt x="79" y="24"/>
                  </a:lnTo>
                  <a:lnTo>
                    <a:pt x="86" y="20"/>
                  </a:lnTo>
                  <a:lnTo>
                    <a:pt x="93" y="17"/>
                  </a:lnTo>
                  <a:lnTo>
                    <a:pt x="100" y="13"/>
                  </a:lnTo>
                  <a:lnTo>
                    <a:pt x="107" y="11"/>
                  </a:lnTo>
                  <a:lnTo>
                    <a:pt x="115" y="8"/>
                  </a:lnTo>
                  <a:lnTo>
                    <a:pt x="123" y="6"/>
                  </a:lnTo>
                  <a:lnTo>
                    <a:pt x="131" y="4"/>
                  </a:lnTo>
                  <a:lnTo>
                    <a:pt x="139" y="2"/>
                  </a:lnTo>
                  <a:lnTo>
                    <a:pt x="147" y="1"/>
                  </a:lnTo>
                  <a:lnTo>
                    <a:pt x="155" y="1"/>
                  </a:lnTo>
                  <a:lnTo>
                    <a:pt x="164" y="0"/>
                  </a:lnTo>
                  <a:lnTo>
                    <a:pt x="172" y="1"/>
                  </a:lnTo>
                  <a:lnTo>
                    <a:pt x="181" y="1"/>
                  </a:lnTo>
                  <a:lnTo>
                    <a:pt x="189" y="2"/>
                  </a:lnTo>
                  <a:lnTo>
                    <a:pt x="197" y="4"/>
                  </a:lnTo>
                  <a:lnTo>
                    <a:pt x="205" y="6"/>
                  </a:lnTo>
                  <a:lnTo>
                    <a:pt x="213" y="8"/>
                  </a:lnTo>
                  <a:lnTo>
                    <a:pt x="220" y="10"/>
                  </a:lnTo>
                  <a:lnTo>
                    <a:pt x="228" y="13"/>
                  </a:lnTo>
                  <a:lnTo>
                    <a:pt x="235" y="17"/>
                  </a:lnTo>
                  <a:lnTo>
                    <a:pt x="242" y="20"/>
                  </a:lnTo>
                  <a:lnTo>
                    <a:pt x="249" y="24"/>
                  </a:lnTo>
                  <a:lnTo>
                    <a:pt x="256" y="28"/>
                  </a:lnTo>
                  <a:lnTo>
                    <a:pt x="262" y="33"/>
                  </a:lnTo>
                  <a:lnTo>
                    <a:pt x="268" y="38"/>
                  </a:lnTo>
                  <a:lnTo>
                    <a:pt x="274" y="43"/>
                  </a:lnTo>
                  <a:lnTo>
                    <a:pt x="280" y="48"/>
                  </a:lnTo>
                  <a:lnTo>
                    <a:pt x="285" y="54"/>
                  </a:lnTo>
                  <a:lnTo>
                    <a:pt x="290" y="60"/>
                  </a:lnTo>
                  <a:lnTo>
                    <a:pt x="295" y="66"/>
                  </a:lnTo>
                  <a:lnTo>
                    <a:pt x="300" y="73"/>
                  </a:lnTo>
                  <a:lnTo>
                    <a:pt x="304" y="79"/>
                  </a:lnTo>
                  <a:lnTo>
                    <a:pt x="308" y="86"/>
                  </a:lnTo>
                  <a:lnTo>
                    <a:pt x="312" y="93"/>
                  </a:lnTo>
                  <a:lnTo>
                    <a:pt x="315" y="101"/>
                  </a:lnTo>
                  <a:lnTo>
                    <a:pt x="318" y="108"/>
                  </a:lnTo>
                  <a:lnTo>
                    <a:pt x="321" y="116"/>
                  </a:lnTo>
                  <a:lnTo>
                    <a:pt x="323" y="123"/>
                  </a:lnTo>
                  <a:lnTo>
                    <a:pt x="325" y="131"/>
                  </a:lnTo>
                  <a:lnTo>
                    <a:pt x="326" y="139"/>
                  </a:lnTo>
                  <a:lnTo>
                    <a:pt x="327" y="148"/>
                  </a:lnTo>
                  <a:lnTo>
                    <a:pt x="328" y="156"/>
                  </a:lnTo>
                  <a:lnTo>
                    <a:pt x="328" y="164"/>
                  </a:lnTo>
                  <a:lnTo>
                    <a:pt x="328" y="173"/>
                  </a:lnTo>
                  <a:lnTo>
                    <a:pt x="327" y="181"/>
                  </a:lnTo>
                  <a:lnTo>
                    <a:pt x="326" y="189"/>
                  </a:lnTo>
                  <a:lnTo>
                    <a:pt x="325" y="197"/>
                  </a:lnTo>
                  <a:lnTo>
                    <a:pt x="323" y="205"/>
                  </a:lnTo>
                  <a:lnTo>
                    <a:pt x="321" y="213"/>
                  </a:lnTo>
                  <a:lnTo>
                    <a:pt x="318" y="221"/>
                  </a:lnTo>
                  <a:lnTo>
                    <a:pt x="315" y="228"/>
                  </a:lnTo>
                  <a:lnTo>
                    <a:pt x="312" y="235"/>
                  </a:lnTo>
                  <a:lnTo>
                    <a:pt x="308" y="243"/>
                  </a:lnTo>
                  <a:lnTo>
                    <a:pt x="304" y="249"/>
                  </a:lnTo>
                  <a:lnTo>
                    <a:pt x="300" y="256"/>
                  </a:lnTo>
                  <a:lnTo>
                    <a:pt x="295" y="262"/>
                  </a:lnTo>
                  <a:lnTo>
                    <a:pt x="291" y="269"/>
                  </a:lnTo>
                  <a:lnTo>
                    <a:pt x="285" y="275"/>
                  </a:lnTo>
                  <a:lnTo>
                    <a:pt x="280" y="280"/>
                  </a:lnTo>
                  <a:lnTo>
                    <a:pt x="274" y="286"/>
                  </a:lnTo>
                  <a:lnTo>
                    <a:pt x="268" y="291"/>
                  </a:lnTo>
                  <a:lnTo>
                    <a:pt x="262" y="296"/>
                  </a:lnTo>
                  <a:lnTo>
                    <a:pt x="256" y="300"/>
                  </a:lnTo>
                  <a:lnTo>
                    <a:pt x="249" y="305"/>
                  </a:lnTo>
                  <a:lnTo>
                    <a:pt x="242" y="309"/>
                  </a:lnTo>
                  <a:lnTo>
                    <a:pt x="235" y="312"/>
                  </a:lnTo>
                  <a:lnTo>
                    <a:pt x="228" y="316"/>
                  </a:lnTo>
                  <a:lnTo>
                    <a:pt x="220" y="318"/>
                  </a:lnTo>
                  <a:lnTo>
                    <a:pt x="213" y="321"/>
                  </a:lnTo>
                  <a:lnTo>
                    <a:pt x="205" y="323"/>
                  </a:lnTo>
                  <a:lnTo>
                    <a:pt x="197" y="325"/>
                  </a:lnTo>
                  <a:lnTo>
                    <a:pt x="189" y="326"/>
                  </a:lnTo>
                  <a:lnTo>
                    <a:pt x="181" y="327"/>
                  </a:lnTo>
                  <a:lnTo>
                    <a:pt x="173" y="328"/>
                  </a:lnTo>
                  <a:lnTo>
                    <a:pt x="164" y="328"/>
                  </a:lnTo>
                  <a:lnTo>
                    <a:pt x="156" y="328"/>
                  </a:lnTo>
                  <a:lnTo>
                    <a:pt x="147" y="327"/>
                  </a:lnTo>
                  <a:lnTo>
                    <a:pt x="139" y="327"/>
                  </a:lnTo>
                  <a:lnTo>
                    <a:pt x="131" y="325"/>
                  </a:lnTo>
                  <a:lnTo>
                    <a:pt x="123" y="323"/>
                  </a:lnTo>
                  <a:lnTo>
                    <a:pt x="115" y="321"/>
                  </a:lnTo>
                  <a:lnTo>
                    <a:pt x="108" y="319"/>
                  </a:lnTo>
                  <a:lnTo>
                    <a:pt x="100" y="316"/>
                  </a:lnTo>
                  <a:lnTo>
                    <a:pt x="93" y="312"/>
                  </a:lnTo>
                  <a:lnTo>
                    <a:pt x="86" y="309"/>
                  </a:lnTo>
                  <a:lnTo>
                    <a:pt x="79" y="305"/>
                  </a:lnTo>
                  <a:lnTo>
                    <a:pt x="72" y="300"/>
                  </a:lnTo>
                  <a:lnTo>
                    <a:pt x="66" y="296"/>
                  </a:lnTo>
                  <a:lnTo>
                    <a:pt x="60" y="291"/>
                  </a:lnTo>
                  <a:lnTo>
                    <a:pt x="54" y="286"/>
                  </a:lnTo>
                  <a:lnTo>
                    <a:pt x="48" y="280"/>
                  </a:lnTo>
                  <a:lnTo>
                    <a:pt x="43" y="275"/>
                  </a:lnTo>
                  <a:lnTo>
                    <a:pt x="37" y="269"/>
                  </a:lnTo>
                  <a:lnTo>
                    <a:pt x="33" y="263"/>
                  </a:lnTo>
                  <a:lnTo>
                    <a:pt x="28" y="256"/>
                  </a:lnTo>
                  <a:lnTo>
                    <a:pt x="24" y="250"/>
                  </a:lnTo>
                  <a:lnTo>
                    <a:pt x="20" y="243"/>
                  </a:lnTo>
                  <a:lnTo>
                    <a:pt x="16" y="236"/>
                  </a:lnTo>
                  <a:lnTo>
                    <a:pt x="13" y="228"/>
                  </a:lnTo>
                  <a:lnTo>
                    <a:pt x="10" y="221"/>
                  </a:lnTo>
                  <a:lnTo>
                    <a:pt x="7" y="213"/>
                  </a:lnTo>
                  <a:lnTo>
                    <a:pt x="5" y="205"/>
                  </a:lnTo>
                  <a:lnTo>
                    <a:pt x="3" y="198"/>
                  </a:lnTo>
                  <a:lnTo>
                    <a:pt x="2" y="189"/>
                  </a:lnTo>
                  <a:lnTo>
                    <a:pt x="1" y="181"/>
                  </a:lnTo>
                  <a:lnTo>
                    <a:pt x="0" y="173"/>
                  </a:lnTo>
                  <a:lnTo>
                    <a:pt x="0" y="165"/>
                  </a:lnTo>
                  <a:close/>
                  <a:moveTo>
                    <a:pt x="8" y="172"/>
                  </a:moveTo>
                  <a:lnTo>
                    <a:pt x="9" y="180"/>
                  </a:lnTo>
                  <a:lnTo>
                    <a:pt x="10" y="188"/>
                  </a:lnTo>
                  <a:lnTo>
                    <a:pt x="11" y="196"/>
                  </a:lnTo>
                  <a:lnTo>
                    <a:pt x="13" y="203"/>
                  </a:lnTo>
                  <a:lnTo>
                    <a:pt x="15" y="211"/>
                  </a:lnTo>
                  <a:lnTo>
                    <a:pt x="18" y="218"/>
                  </a:lnTo>
                  <a:lnTo>
                    <a:pt x="20" y="225"/>
                  </a:lnTo>
                  <a:lnTo>
                    <a:pt x="23" y="232"/>
                  </a:lnTo>
                  <a:lnTo>
                    <a:pt x="27" y="239"/>
                  </a:lnTo>
                  <a:lnTo>
                    <a:pt x="31" y="245"/>
                  </a:lnTo>
                  <a:lnTo>
                    <a:pt x="35" y="252"/>
                  </a:lnTo>
                  <a:lnTo>
                    <a:pt x="39" y="258"/>
                  </a:lnTo>
                  <a:lnTo>
                    <a:pt x="44" y="263"/>
                  </a:lnTo>
                  <a:lnTo>
                    <a:pt x="49" y="269"/>
                  </a:lnTo>
                  <a:lnTo>
                    <a:pt x="54" y="275"/>
                  </a:lnTo>
                  <a:lnTo>
                    <a:pt x="59" y="280"/>
                  </a:lnTo>
                  <a:lnTo>
                    <a:pt x="65" y="285"/>
                  </a:lnTo>
                  <a:lnTo>
                    <a:pt x="71" y="289"/>
                  </a:lnTo>
                  <a:lnTo>
                    <a:pt x="77" y="294"/>
                  </a:lnTo>
                  <a:lnTo>
                    <a:pt x="83" y="298"/>
                  </a:lnTo>
                  <a:lnTo>
                    <a:pt x="90" y="301"/>
                  </a:lnTo>
                  <a:lnTo>
                    <a:pt x="96" y="305"/>
                  </a:lnTo>
                  <a:lnTo>
                    <a:pt x="103" y="308"/>
                  </a:lnTo>
                  <a:lnTo>
                    <a:pt x="110" y="311"/>
                  </a:lnTo>
                  <a:lnTo>
                    <a:pt x="118" y="313"/>
                  </a:lnTo>
                  <a:lnTo>
                    <a:pt x="125" y="315"/>
                  </a:lnTo>
                  <a:lnTo>
                    <a:pt x="132" y="317"/>
                  </a:lnTo>
                  <a:lnTo>
                    <a:pt x="140" y="318"/>
                  </a:lnTo>
                  <a:lnTo>
                    <a:pt x="148" y="319"/>
                  </a:lnTo>
                  <a:lnTo>
                    <a:pt x="156" y="320"/>
                  </a:lnTo>
                  <a:lnTo>
                    <a:pt x="164" y="320"/>
                  </a:lnTo>
                  <a:lnTo>
                    <a:pt x="172" y="320"/>
                  </a:lnTo>
                  <a:lnTo>
                    <a:pt x="180" y="319"/>
                  </a:lnTo>
                  <a:lnTo>
                    <a:pt x="188" y="318"/>
                  </a:lnTo>
                  <a:lnTo>
                    <a:pt x="195" y="317"/>
                  </a:lnTo>
                  <a:lnTo>
                    <a:pt x="203" y="315"/>
                  </a:lnTo>
                  <a:lnTo>
                    <a:pt x="210" y="313"/>
                  </a:lnTo>
                  <a:lnTo>
                    <a:pt x="217" y="311"/>
                  </a:lnTo>
                  <a:lnTo>
                    <a:pt x="225" y="308"/>
                  </a:lnTo>
                  <a:lnTo>
                    <a:pt x="231" y="305"/>
                  </a:lnTo>
                  <a:lnTo>
                    <a:pt x="238" y="301"/>
                  </a:lnTo>
                  <a:lnTo>
                    <a:pt x="245" y="298"/>
                  </a:lnTo>
                  <a:lnTo>
                    <a:pt x="251" y="294"/>
                  </a:lnTo>
                  <a:lnTo>
                    <a:pt x="257" y="289"/>
                  </a:lnTo>
                  <a:lnTo>
                    <a:pt x="263" y="285"/>
                  </a:lnTo>
                  <a:lnTo>
                    <a:pt x="269" y="280"/>
                  </a:lnTo>
                  <a:lnTo>
                    <a:pt x="274" y="275"/>
                  </a:lnTo>
                  <a:lnTo>
                    <a:pt x="279" y="269"/>
                  </a:lnTo>
                  <a:lnTo>
                    <a:pt x="284" y="264"/>
                  </a:lnTo>
                  <a:lnTo>
                    <a:pt x="289" y="258"/>
                  </a:lnTo>
                  <a:lnTo>
                    <a:pt x="293" y="252"/>
                  </a:lnTo>
                  <a:lnTo>
                    <a:pt x="297" y="245"/>
                  </a:lnTo>
                  <a:lnTo>
                    <a:pt x="301" y="239"/>
                  </a:lnTo>
                  <a:lnTo>
                    <a:pt x="304" y="232"/>
                  </a:lnTo>
                  <a:lnTo>
                    <a:pt x="307" y="225"/>
                  </a:lnTo>
                  <a:lnTo>
                    <a:pt x="310" y="218"/>
                  </a:lnTo>
                  <a:lnTo>
                    <a:pt x="313" y="211"/>
                  </a:lnTo>
                  <a:lnTo>
                    <a:pt x="315" y="203"/>
                  </a:lnTo>
                  <a:lnTo>
                    <a:pt x="317" y="196"/>
                  </a:lnTo>
                  <a:lnTo>
                    <a:pt x="318" y="188"/>
                  </a:lnTo>
                  <a:lnTo>
                    <a:pt x="319" y="180"/>
                  </a:lnTo>
                  <a:lnTo>
                    <a:pt x="320" y="173"/>
                  </a:lnTo>
                  <a:lnTo>
                    <a:pt x="320" y="165"/>
                  </a:lnTo>
                  <a:lnTo>
                    <a:pt x="320" y="156"/>
                  </a:lnTo>
                  <a:lnTo>
                    <a:pt x="319" y="149"/>
                  </a:lnTo>
                  <a:lnTo>
                    <a:pt x="318" y="141"/>
                  </a:lnTo>
                  <a:lnTo>
                    <a:pt x="317" y="133"/>
                  </a:lnTo>
                  <a:lnTo>
                    <a:pt x="315" y="126"/>
                  </a:lnTo>
                  <a:lnTo>
                    <a:pt x="313" y="118"/>
                  </a:lnTo>
                  <a:lnTo>
                    <a:pt x="310" y="111"/>
                  </a:lnTo>
                  <a:lnTo>
                    <a:pt x="308" y="104"/>
                  </a:lnTo>
                  <a:lnTo>
                    <a:pt x="304" y="97"/>
                  </a:lnTo>
                  <a:lnTo>
                    <a:pt x="301" y="90"/>
                  </a:lnTo>
                  <a:lnTo>
                    <a:pt x="297" y="84"/>
                  </a:lnTo>
                  <a:lnTo>
                    <a:pt x="293" y="77"/>
                  </a:lnTo>
                  <a:lnTo>
                    <a:pt x="289" y="71"/>
                  </a:lnTo>
                  <a:lnTo>
                    <a:pt x="284" y="65"/>
                  </a:lnTo>
                  <a:lnTo>
                    <a:pt x="279" y="60"/>
                  </a:lnTo>
                  <a:lnTo>
                    <a:pt x="274" y="54"/>
                  </a:lnTo>
                  <a:lnTo>
                    <a:pt x="269" y="49"/>
                  </a:lnTo>
                  <a:lnTo>
                    <a:pt x="263" y="44"/>
                  </a:lnTo>
                  <a:lnTo>
                    <a:pt x="257" y="40"/>
                  </a:lnTo>
                  <a:lnTo>
                    <a:pt x="251" y="35"/>
                  </a:lnTo>
                  <a:lnTo>
                    <a:pt x="245" y="31"/>
                  </a:lnTo>
                  <a:lnTo>
                    <a:pt x="238" y="28"/>
                  </a:lnTo>
                  <a:lnTo>
                    <a:pt x="232" y="24"/>
                  </a:lnTo>
                  <a:lnTo>
                    <a:pt x="225" y="21"/>
                  </a:lnTo>
                  <a:lnTo>
                    <a:pt x="218" y="18"/>
                  </a:lnTo>
                  <a:lnTo>
                    <a:pt x="210" y="16"/>
                  </a:lnTo>
                  <a:lnTo>
                    <a:pt x="203" y="14"/>
                  </a:lnTo>
                  <a:lnTo>
                    <a:pt x="195" y="12"/>
                  </a:lnTo>
                  <a:lnTo>
                    <a:pt x="188" y="10"/>
                  </a:lnTo>
                  <a:lnTo>
                    <a:pt x="180" y="9"/>
                  </a:lnTo>
                  <a:lnTo>
                    <a:pt x="172" y="9"/>
                  </a:lnTo>
                  <a:lnTo>
                    <a:pt x="164" y="9"/>
                  </a:lnTo>
                  <a:lnTo>
                    <a:pt x="156" y="9"/>
                  </a:lnTo>
                  <a:lnTo>
                    <a:pt x="148" y="9"/>
                  </a:lnTo>
                  <a:lnTo>
                    <a:pt x="140" y="10"/>
                  </a:lnTo>
                  <a:lnTo>
                    <a:pt x="133" y="12"/>
                  </a:lnTo>
                  <a:lnTo>
                    <a:pt x="125" y="14"/>
                  </a:lnTo>
                  <a:lnTo>
                    <a:pt x="118" y="16"/>
                  </a:lnTo>
                  <a:lnTo>
                    <a:pt x="110" y="18"/>
                  </a:lnTo>
                  <a:lnTo>
                    <a:pt x="103" y="21"/>
                  </a:lnTo>
                  <a:lnTo>
                    <a:pt x="97" y="24"/>
                  </a:lnTo>
                  <a:lnTo>
                    <a:pt x="90" y="27"/>
                  </a:lnTo>
                  <a:lnTo>
                    <a:pt x="83" y="31"/>
                  </a:lnTo>
                  <a:lnTo>
                    <a:pt x="77" y="35"/>
                  </a:lnTo>
                  <a:lnTo>
                    <a:pt x="71" y="40"/>
                  </a:lnTo>
                  <a:lnTo>
                    <a:pt x="65" y="44"/>
                  </a:lnTo>
                  <a:lnTo>
                    <a:pt x="59" y="49"/>
                  </a:lnTo>
                  <a:lnTo>
                    <a:pt x="54" y="54"/>
                  </a:lnTo>
                  <a:lnTo>
                    <a:pt x="49" y="60"/>
                  </a:lnTo>
                  <a:lnTo>
                    <a:pt x="44" y="65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31" y="84"/>
                  </a:lnTo>
                  <a:lnTo>
                    <a:pt x="27" y="90"/>
                  </a:lnTo>
                  <a:lnTo>
                    <a:pt x="24" y="97"/>
                  </a:lnTo>
                  <a:lnTo>
                    <a:pt x="20" y="104"/>
                  </a:lnTo>
                  <a:lnTo>
                    <a:pt x="18" y="111"/>
                  </a:lnTo>
                  <a:lnTo>
                    <a:pt x="15" y="118"/>
                  </a:lnTo>
                  <a:lnTo>
                    <a:pt x="13" y="125"/>
                  </a:lnTo>
                  <a:lnTo>
                    <a:pt x="11" y="133"/>
                  </a:lnTo>
                  <a:lnTo>
                    <a:pt x="10" y="141"/>
                  </a:lnTo>
                  <a:lnTo>
                    <a:pt x="9" y="148"/>
                  </a:lnTo>
                  <a:lnTo>
                    <a:pt x="8" y="156"/>
                  </a:lnTo>
                  <a:lnTo>
                    <a:pt x="8" y="164"/>
                  </a:lnTo>
                  <a:lnTo>
                    <a:pt x="8" y="172"/>
                  </a:lnTo>
                  <a:close/>
                </a:path>
              </a:pathLst>
            </a:custGeom>
            <a:solidFill>
              <a:srgbClr val="003366"/>
            </a:solidFill>
            <a:ln w="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67F7B924-8C14-52A8-48BA-931905A74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317"/>
              <a:ext cx="321" cy="319"/>
            </a:xfrm>
            <a:custGeom>
              <a:avLst/>
              <a:gdLst>
                <a:gd name="T0" fmla="*/ 0 w 1334"/>
                <a:gd name="T1" fmla="*/ 0 h 1334"/>
                <a:gd name="T2" fmla="*/ 0 w 1334"/>
                <a:gd name="T3" fmla="*/ 0 h 1334"/>
                <a:gd name="T4" fmla="*/ 0 w 1334"/>
                <a:gd name="T5" fmla="*/ 0 h 1334"/>
                <a:gd name="T6" fmla="*/ 0 w 1334"/>
                <a:gd name="T7" fmla="*/ 0 h 1334"/>
                <a:gd name="T8" fmla="*/ 0 w 1334"/>
                <a:gd name="T9" fmla="*/ 0 h 1334"/>
                <a:gd name="T10" fmla="*/ 0 w 1334"/>
                <a:gd name="T11" fmla="*/ 0 h 1334"/>
                <a:gd name="T12" fmla="*/ 0 w 1334"/>
                <a:gd name="T13" fmla="*/ 0 h 1334"/>
                <a:gd name="T14" fmla="*/ 0 w 1334"/>
                <a:gd name="T15" fmla="*/ 0 h 1334"/>
                <a:gd name="T16" fmla="*/ 0 w 1334"/>
                <a:gd name="T17" fmla="*/ 0 h 1334"/>
                <a:gd name="T18" fmla="*/ 0 w 1334"/>
                <a:gd name="T19" fmla="*/ 0 h 1334"/>
                <a:gd name="T20" fmla="*/ 0 w 1334"/>
                <a:gd name="T21" fmla="*/ 0 h 1334"/>
                <a:gd name="T22" fmla="*/ 0 w 1334"/>
                <a:gd name="T23" fmla="*/ 0 h 1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4"/>
                <a:gd name="T37" fmla="*/ 0 h 1334"/>
                <a:gd name="T38" fmla="*/ 1334 w 1334"/>
                <a:gd name="T39" fmla="*/ 1334 h 1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4" h="1334">
                  <a:moveTo>
                    <a:pt x="0" y="667"/>
                  </a:moveTo>
                  <a:cubicBezTo>
                    <a:pt x="0" y="299"/>
                    <a:pt x="299" y="0"/>
                    <a:pt x="667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1036" y="0"/>
                    <a:pt x="1334" y="299"/>
                    <a:pt x="1334" y="667"/>
                  </a:cubicBezTo>
                  <a:cubicBezTo>
                    <a:pt x="1334" y="667"/>
                    <a:pt x="1334" y="667"/>
                    <a:pt x="1334" y="667"/>
                  </a:cubicBezTo>
                  <a:cubicBezTo>
                    <a:pt x="1334" y="1036"/>
                    <a:pt x="1036" y="1334"/>
                    <a:pt x="667" y="1334"/>
                  </a:cubicBezTo>
                  <a:cubicBezTo>
                    <a:pt x="667" y="1334"/>
                    <a:pt x="667" y="1334"/>
                    <a:pt x="667" y="1334"/>
                  </a:cubicBezTo>
                  <a:cubicBezTo>
                    <a:pt x="299" y="1334"/>
                    <a:pt x="0" y="1036"/>
                    <a:pt x="0" y="667"/>
                  </a:cubicBezTo>
                  <a:cubicBezTo>
                    <a:pt x="0" y="667"/>
                    <a:pt x="0" y="667"/>
                    <a:pt x="0" y="667"/>
                  </a:cubicBezTo>
                  <a:close/>
                </a:path>
              </a:pathLst>
            </a:cu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32AE77E8-C6D9-52D5-52E5-4DE980C91F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3" y="1312"/>
              <a:ext cx="329" cy="328"/>
            </a:xfrm>
            <a:custGeom>
              <a:avLst/>
              <a:gdLst>
                <a:gd name="T0" fmla="*/ 4 w 329"/>
                <a:gd name="T1" fmla="*/ 132 h 328"/>
                <a:gd name="T2" fmla="*/ 16 w 329"/>
                <a:gd name="T3" fmla="*/ 93 h 328"/>
                <a:gd name="T4" fmla="*/ 38 w 329"/>
                <a:gd name="T5" fmla="*/ 60 h 328"/>
                <a:gd name="T6" fmla="*/ 66 w 329"/>
                <a:gd name="T7" fmla="*/ 33 h 328"/>
                <a:gd name="T8" fmla="*/ 101 w 329"/>
                <a:gd name="T9" fmla="*/ 13 h 328"/>
                <a:gd name="T10" fmla="*/ 139 w 329"/>
                <a:gd name="T11" fmla="*/ 2 h 328"/>
                <a:gd name="T12" fmla="*/ 181 w 329"/>
                <a:gd name="T13" fmla="*/ 1 h 328"/>
                <a:gd name="T14" fmla="*/ 221 w 329"/>
                <a:gd name="T15" fmla="*/ 11 h 328"/>
                <a:gd name="T16" fmla="*/ 256 w 329"/>
                <a:gd name="T17" fmla="*/ 28 h 328"/>
                <a:gd name="T18" fmla="*/ 286 w 329"/>
                <a:gd name="T19" fmla="*/ 54 h 328"/>
                <a:gd name="T20" fmla="*/ 309 w 329"/>
                <a:gd name="T21" fmla="*/ 86 h 328"/>
                <a:gd name="T22" fmla="*/ 324 w 329"/>
                <a:gd name="T23" fmla="*/ 123 h 328"/>
                <a:gd name="T24" fmla="*/ 329 w 329"/>
                <a:gd name="T25" fmla="*/ 164 h 328"/>
                <a:gd name="T26" fmla="*/ 324 w 329"/>
                <a:gd name="T27" fmla="*/ 205 h 328"/>
                <a:gd name="T28" fmla="*/ 309 w 329"/>
                <a:gd name="T29" fmla="*/ 243 h 328"/>
                <a:gd name="T30" fmla="*/ 286 w 329"/>
                <a:gd name="T31" fmla="*/ 275 h 328"/>
                <a:gd name="T32" fmla="*/ 256 w 329"/>
                <a:gd name="T33" fmla="*/ 300 h 328"/>
                <a:gd name="T34" fmla="*/ 221 w 329"/>
                <a:gd name="T35" fmla="*/ 319 h 328"/>
                <a:gd name="T36" fmla="*/ 181 w 329"/>
                <a:gd name="T37" fmla="*/ 328 h 328"/>
                <a:gd name="T38" fmla="*/ 140 w 329"/>
                <a:gd name="T39" fmla="*/ 327 h 328"/>
                <a:gd name="T40" fmla="*/ 101 w 329"/>
                <a:gd name="T41" fmla="*/ 316 h 328"/>
                <a:gd name="T42" fmla="*/ 66 w 329"/>
                <a:gd name="T43" fmla="*/ 296 h 328"/>
                <a:gd name="T44" fmla="*/ 38 w 329"/>
                <a:gd name="T45" fmla="*/ 269 h 328"/>
                <a:gd name="T46" fmla="*/ 16 w 329"/>
                <a:gd name="T47" fmla="*/ 236 h 328"/>
                <a:gd name="T48" fmla="*/ 4 w 329"/>
                <a:gd name="T49" fmla="*/ 198 h 328"/>
                <a:gd name="T50" fmla="*/ 9 w 329"/>
                <a:gd name="T51" fmla="*/ 172 h 328"/>
                <a:gd name="T52" fmla="*/ 16 w 329"/>
                <a:gd name="T53" fmla="*/ 211 h 328"/>
                <a:gd name="T54" fmla="*/ 31 w 329"/>
                <a:gd name="T55" fmla="*/ 245 h 328"/>
                <a:gd name="T56" fmla="*/ 54 w 329"/>
                <a:gd name="T57" fmla="*/ 275 h 328"/>
                <a:gd name="T58" fmla="*/ 83 w 329"/>
                <a:gd name="T59" fmla="*/ 298 h 328"/>
                <a:gd name="T60" fmla="*/ 118 w 329"/>
                <a:gd name="T61" fmla="*/ 313 h 328"/>
                <a:gd name="T62" fmla="*/ 156 w 329"/>
                <a:gd name="T63" fmla="*/ 320 h 328"/>
                <a:gd name="T64" fmla="*/ 196 w 329"/>
                <a:gd name="T65" fmla="*/ 317 h 328"/>
                <a:gd name="T66" fmla="*/ 232 w 329"/>
                <a:gd name="T67" fmla="*/ 305 h 328"/>
                <a:gd name="T68" fmla="*/ 264 w 329"/>
                <a:gd name="T69" fmla="*/ 285 h 328"/>
                <a:gd name="T70" fmla="*/ 289 w 329"/>
                <a:gd name="T71" fmla="*/ 258 h 328"/>
                <a:gd name="T72" fmla="*/ 308 w 329"/>
                <a:gd name="T73" fmla="*/ 225 h 328"/>
                <a:gd name="T74" fmla="*/ 319 w 329"/>
                <a:gd name="T75" fmla="*/ 188 h 328"/>
                <a:gd name="T76" fmla="*/ 320 w 329"/>
                <a:gd name="T77" fmla="*/ 149 h 328"/>
                <a:gd name="T78" fmla="*/ 311 w 329"/>
                <a:gd name="T79" fmla="*/ 111 h 328"/>
                <a:gd name="T80" fmla="*/ 294 w 329"/>
                <a:gd name="T81" fmla="*/ 77 h 328"/>
                <a:gd name="T82" fmla="*/ 270 w 329"/>
                <a:gd name="T83" fmla="*/ 49 h 328"/>
                <a:gd name="T84" fmla="*/ 239 w 329"/>
                <a:gd name="T85" fmla="*/ 28 h 328"/>
                <a:gd name="T86" fmla="*/ 204 w 329"/>
                <a:gd name="T87" fmla="*/ 14 h 328"/>
                <a:gd name="T88" fmla="*/ 165 w 329"/>
                <a:gd name="T89" fmla="*/ 9 h 328"/>
                <a:gd name="T90" fmla="*/ 126 w 329"/>
                <a:gd name="T91" fmla="*/ 14 h 328"/>
                <a:gd name="T92" fmla="*/ 90 w 329"/>
                <a:gd name="T93" fmla="*/ 28 h 328"/>
                <a:gd name="T94" fmla="*/ 60 w 329"/>
                <a:gd name="T95" fmla="*/ 49 h 328"/>
                <a:gd name="T96" fmla="*/ 35 w 329"/>
                <a:gd name="T97" fmla="*/ 77 h 328"/>
                <a:gd name="T98" fmla="*/ 18 w 329"/>
                <a:gd name="T99" fmla="*/ 111 h 328"/>
                <a:gd name="T100" fmla="*/ 9 w 329"/>
                <a:gd name="T101" fmla="*/ 149 h 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9"/>
                <a:gd name="T154" fmla="*/ 0 h 328"/>
                <a:gd name="T155" fmla="*/ 329 w 329"/>
                <a:gd name="T156" fmla="*/ 328 h 3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9" h="328">
                  <a:moveTo>
                    <a:pt x="0" y="165"/>
                  </a:moveTo>
                  <a:lnTo>
                    <a:pt x="0" y="156"/>
                  </a:lnTo>
                  <a:lnTo>
                    <a:pt x="1" y="148"/>
                  </a:lnTo>
                  <a:lnTo>
                    <a:pt x="2" y="140"/>
                  </a:lnTo>
                  <a:lnTo>
                    <a:pt x="4" y="132"/>
                  </a:lnTo>
                  <a:lnTo>
                    <a:pt x="5" y="124"/>
                  </a:lnTo>
                  <a:lnTo>
                    <a:pt x="8" y="116"/>
                  </a:lnTo>
                  <a:lnTo>
                    <a:pt x="10" y="108"/>
                  </a:lnTo>
                  <a:lnTo>
                    <a:pt x="13" y="101"/>
                  </a:lnTo>
                  <a:lnTo>
                    <a:pt x="16" y="93"/>
                  </a:lnTo>
                  <a:lnTo>
                    <a:pt x="20" y="86"/>
                  </a:lnTo>
                  <a:lnTo>
                    <a:pt x="24" y="80"/>
                  </a:lnTo>
                  <a:lnTo>
                    <a:pt x="28" y="73"/>
                  </a:lnTo>
                  <a:lnTo>
                    <a:pt x="33" y="67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8" y="49"/>
                  </a:lnTo>
                  <a:lnTo>
                    <a:pt x="54" y="43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3" y="28"/>
                  </a:lnTo>
                  <a:lnTo>
                    <a:pt x="79" y="24"/>
                  </a:lnTo>
                  <a:lnTo>
                    <a:pt x="86" y="20"/>
                  </a:lnTo>
                  <a:lnTo>
                    <a:pt x="93" y="17"/>
                  </a:lnTo>
                  <a:lnTo>
                    <a:pt x="101" y="13"/>
                  </a:lnTo>
                  <a:lnTo>
                    <a:pt x="108" y="11"/>
                  </a:lnTo>
                  <a:lnTo>
                    <a:pt x="116" y="8"/>
                  </a:lnTo>
                  <a:lnTo>
                    <a:pt x="123" y="6"/>
                  </a:lnTo>
                  <a:lnTo>
                    <a:pt x="131" y="4"/>
                  </a:lnTo>
                  <a:lnTo>
                    <a:pt x="139" y="2"/>
                  </a:lnTo>
                  <a:lnTo>
                    <a:pt x="148" y="1"/>
                  </a:lnTo>
                  <a:lnTo>
                    <a:pt x="156" y="1"/>
                  </a:lnTo>
                  <a:lnTo>
                    <a:pt x="164" y="0"/>
                  </a:lnTo>
                  <a:lnTo>
                    <a:pt x="173" y="1"/>
                  </a:lnTo>
                  <a:lnTo>
                    <a:pt x="181" y="1"/>
                  </a:lnTo>
                  <a:lnTo>
                    <a:pt x="189" y="2"/>
                  </a:lnTo>
                  <a:lnTo>
                    <a:pt x="198" y="4"/>
                  </a:lnTo>
                  <a:lnTo>
                    <a:pt x="205" y="6"/>
                  </a:lnTo>
                  <a:lnTo>
                    <a:pt x="213" y="8"/>
                  </a:lnTo>
                  <a:lnTo>
                    <a:pt x="221" y="11"/>
                  </a:lnTo>
                  <a:lnTo>
                    <a:pt x="228" y="13"/>
                  </a:lnTo>
                  <a:lnTo>
                    <a:pt x="236" y="17"/>
                  </a:lnTo>
                  <a:lnTo>
                    <a:pt x="243" y="20"/>
                  </a:lnTo>
                  <a:lnTo>
                    <a:pt x="250" y="24"/>
                  </a:lnTo>
                  <a:lnTo>
                    <a:pt x="256" y="28"/>
                  </a:lnTo>
                  <a:lnTo>
                    <a:pt x="263" y="33"/>
                  </a:lnTo>
                  <a:lnTo>
                    <a:pt x="269" y="38"/>
                  </a:lnTo>
                  <a:lnTo>
                    <a:pt x="275" y="43"/>
                  </a:lnTo>
                  <a:lnTo>
                    <a:pt x="281" y="49"/>
                  </a:lnTo>
                  <a:lnTo>
                    <a:pt x="286" y="54"/>
                  </a:lnTo>
                  <a:lnTo>
                    <a:pt x="291" y="60"/>
                  </a:lnTo>
                  <a:lnTo>
                    <a:pt x="296" y="66"/>
                  </a:lnTo>
                  <a:lnTo>
                    <a:pt x="301" y="73"/>
                  </a:lnTo>
                  <a:lnTo>
                    <a:pt x="305" y="79"/>
                  </a:lnTo>
                  <a:lnTo>
                    <a:pt x="309" y="86"/>
                  </a:lnTo>
                  <a:lnTo>
                    <a:pt x="313" y="93"/>
                  </a:lnTo>
                  <a:lnTo>
                    <a:pt x="316" y="101"/>
                  </a:lnTo>
                  <a:lnTo>
                    <a:pt x="319" y="108"/>
                  </a:lnTo>
                  <a:lnTo>
                    <a:pt x="321" y="116"/>
                  </a:lnTo>
                  <a:lnTo>
                    <a:pt x="324" y="123"/>
                  </a:lnTo>
                  <a:lnTo>
                    <a:pt x="325" y="131"/>
                  </a:lnTo>
                  <a:lnTo>
                    <a:pt x="327" y="139"/>
                  </a:lnTo>
                  <a:lnTo>
                    <a:pt x="328" y="148"/>
                  </a:lnTo>
                  <a:lnTo>
                    <a:pt x="329" y="156"/>
                  </a:lnTo>
                  <a:lnTo>
                    <a:pt x="329" y="164"/>
                  </a:lnTo>
                  <a:lnTo>
                    <a:pt x="329" y="173"/>
                  </a:lnTo>
                  <a:lnTo>
                    <a:pt x="328" y="181"/>
                  </a:lnTo>
                  <a:lnTo>
                    <a:pt x="327" y="189"/>
                  </a:lnTo>
                  <a:lnTo>
                    <a:pt x="325" y="197"/>
                  </a:lnTo>
                  <a:lnTo>
                    <a:pt x="324" y="205"/>
                  </a:lnTo>
                  <a:lnTo>
                    <a:pt x="321" y="213"/>
                  </a:lnTo>
                  <a:lnTo>
                    <a:pt x="319" y="221"/>
                  </a:lnTo>
                  <a:lnTo>
                    <a:pt x="316" y="228"/>
                  </a:lnTo>
                  <a:lnTo>
                    <a:pt x="313" y="236"/>
                  </a:lnTo>
                  <a:lnTo>
                    <a:pt x="309" y="243"/>
                  </a:lnTo>
                  <a:lnTo>
                    <a:pt x="305" y="249"/>
                  </a:lnTo>
                  <a:lnTo>
                    <a:pt x="301" y="256"/>
                  </a:lnTo>
                  <a:lnTo>
                    <a:pt x="296" y="262"/>
                  </a:lnTo>
                  <a:lnTo>
                    <a:pt x="291" y="269"/>
                  </a:lnTo>
                  <a:lnTo>
                    <a:pt x="286" y="275"/>
                  </a:lnTo>
                  <a:lnTo>
                    <a:pt x="281" y="280"/>
                  </a:lnTo>
                  <a:lnTo>
                    <a:pt x="275" y="286"/>
                  </a:lnTo>
                  <a:lnTo>
                    <a:pt x="269" y="291"/>
                  </a:lnTo>
                  <a:lnTo>
                    <a:pt x="263" y="296"/>
                  </a:lnTo>
                  <a:lnTo>
                    <a:pt x="256" y="300"/>
                  </a:lnTo>
                  <a:lnTo>
                    <a:pt x="250" y="305"/>
                  </a:lnTo>
                  <a:lnTo>
                    <a:pt x="243" y="309"/>
                  </a:lnTo>
                  <a:lnTo>
                    <a:pt x="236" y="312"/>
                  </a:lnTo>
                  <a:lnTo>
                    <a:pt x="229" y="316"/>
                  </a:lnTo>
                  <a:lnTo>
                    <a:pt x="221" y="319"/>
                  </a:lnTo>
                  <a:lnTo>
                    <a:pt x="213" y="321"/>
                  </a:lnTo>
                  <a:lnTo>
                    <a:pt x="206" y="323"/>
                  </a:lnTo>
                  <a:lnTo>
                    <a:pt x="198" y="325"/>
                  </a:lnTo>
                  <a:lnTo>
                    <a:pt x="190" y="326"/>
                  </a:lnTo>
                  <a:lnTo>
                    <a:pt x="181" y="328"/>
                  </a:lnTo>
                  <a:lnTo>
                    <a:pt x="173" y="328"/>
                  </a:lnTo>
                  <a:lnTo>
                    <a:pt x="165" y="328"/>
                  </a:lnTo>
                  <a:lnTo>
                    <a:pt x="156" y="328"/>
                  </a:lnTo>
                  <a:lnTo>
                    <a:pt x="148" y="328"/>
                  </a:lnTo>
                  <a:lnTo>
                    <a:pt x="140" y="327"/>
                  </a:lnTo>
                  <a:lnTo>
                    <a:pt x="132" y="325"/>
                  </a:lnTo>
                  <a:lnTo>
                    <a:pt x="124" y="323"/>
                  </a:lnTo>
                  <a:lnTo>
                    <a:pt x="116" y="321"/>
                  </a:lnTo>
                  <a:lnTo>
                    <a:pt x="108" y="319"/>
                  </a:lnTo>
                  <a:lnTo>
                    <a:pt x="101" y="316"/>
                  </a:lnTo>
                  <a:lnTo>
                    <a:pt x="93" y="312"/>
                  </a:lnTo>
                  <a:lnTo>
                    <a:pt x="86" y="309"/>
                  </a:lnTo>
                  <a:lnTo>
                    <a:pt x="79" y="305"/>
                  </a:lnTo>
                  <a:lnTo>
                    <a:pt x="73" y="301"/>
                  </a:lnTo>
                  <a:lnTo>
                    <a:pt x="66" y="296"/>
                  </a:lnTo>
                  <a:lnTo>
                    <a:pt x="60" y="291"/>
                  </a:lnTo>
                  <a:lnTo>
                    <a:pt x="54" y="286"/>
                  </a:lnTo>
                  <a:lnTo>
                    <a:pt x="48" y="280"/>
                  </a:lnTo>
                  <a:lnTo>
                    <a:pt x="43" y="275"/>
                  </a:lnTo>
                  <a:lnTo>
                    <a:pt x="38" y="269"/>
                  </a:lnTo>
                  <a:lnTo>
                    <a:pt x="33" y="263"/>
                  </a:lnTo>
                  <a:lnTo>
                    <a:pt x="28" y="256"/>
                  </a:lnTo>
                  <a:lnTo>
                    <a:pt x="24" y="250"/>
                  </a:lnTo>
                  <a:lnTo>
                    <a:pt x="20" y="243"/>
                  </a:lnTo>
                  <a:lnTo>
                    <a:pt x="16" y="236"/>
                  </a:lnTo>
                  <a:lnTo>
                    <a:pt x="13" y="228"/>
                  </a:lnTo>
                  <a:lnTo>
                    <a:pt x="10" y="221"/>
                  </a:lnTo>
                  <a:lnTo>
                    <a:pt x="8" y="213"/>
                  </a:lnTo>
                  <a:lnTo>
                    <a:pt x="5" y="206"/>
                  </a:lnTo>
                  <a:lnTo>
                    <a:pt x="4" y="198"/>
                  </a:lnTo>
                  <a:lnTo>
                    <a:pt x="2" y="190"/>
                  </a:lnTo>
                  <a:lnTo>
                    <a:pt x="1" y="181"/>
                  </a:lnTo>
                  <a:lnTo>
                    <a:pt x="0" y="173"/>
                  </a:lnTo>
                  <a:lnTo>
                    <a:pt x="0" y="165"/>
                  </a:lnTo>
                  <a:close/>
                  <a:moveTo>
                    <a:pt x="9" y="172"/>
                  </a:moveTo>
                  <a:lnTo>
                    <a:pt x="9" y="180"/>
                  </a:lnTo>
                  <a:lnTo>
                    <a:pt x="10" y="188"/>
                  </a:lnTo>
                  <a:lnTo>
                    <a:pt x="12" y="196"/>
                  </a:lnTo>
                  <a:lnTo>
                    <a:pt x="13" y="203"/>
                  </a:lnTo>
                  <a:lnTo>
                    <a:pt x="16" y="211"/>
                  </a:lnTo>
                  <a:lnTo>
                    <a:pt x="18" y="218"/>
                  </a:lnTo>
                  <a:lnTo>
                    <a:pt x="21" y="225"/>
                  </a:lnTo>
                  <a:lnTo>
                    <a:pt x="24" y="232"/>
                  </a:lnTo>
                  <a:lnTo>
                    <a:pt x="27" y="239"/>
                  </a:lnTo>
                  <a:lnTo>
                    <a:pt x="31" y="245"/>
                  </a:lnTo>
                  <a:lnTo>
                    <a:pt x="35" y="252"/>
                  </a:lnTo>
                  <a:lnTo>
                    <a:pt x="39" y="258"/>
                  </a:lnTo>
                  <a:lnTo>
                    <a:pt x="44" y="264"/>
                  </a:lnTo>
                  <a:lnTo>
                    <a:pt x="49" y="269"/>
                  </a:lnTo>
                  <a:lnTo>
                    <a:pt x="54" y="275"/>
                  </a:lnTo>
                  <a:lnTo>
                    <a:pt x="59" y="280"/>
                  </a:lnTo>
                  <a:lnTo>
                    <a:pt x="65" y="285"/>
                  </a:lnTo>
                  <a:lnTo>
                    <a:pt x="71" y="289"/>
                  </a:lnTo>
                  <a:lnTo>
                    <a:pt x="77" y="294"/>
                  </a:lnTo>
                  <a:lnTo>
                    <a:pt x="83" y="298"/>
                  </a:lnTo>
                  <a:lnTo>
                    <a:pt x="90" y="301"/>
                  </a:lnTo>
                  <a:lnTo>
                    <a:pt x="97" y="305"/>
                  </a:lnTo>
                  <a:lnTo>
                    <a:pt x="104" y="308"/>
                  </a:lnTo>
                  <a:lnTo>
                    <a:pt x="111" y="311"/>
                  </a:lnTo>
                  <a:lnTo>
                    <a:pt x="118" y="313"/>
                  </a:lnTo>
                  <a:lnTo>
                    <a:pt x="126" y="315"/>
                  </a:lnTo>
                  <a:lnTo>
                    <a:pt x="133" y="317"/>
                  </a:lnTo>
                  <a:lnTo>
                    <a:pt x="141" y="319"/>
                  </a:lnTo>
                  <a:lnTo>
                    <a:pt x="149" y="319"/>
                  </a:lnTo>
                  <a:lnTo>
                    <a:pt x="156" y="320"/>
                  </a:lnTo>
                  <a:lnTo>
                    <a:pt x="164" y="320"/>
                  </a:lnTo>
                  <a:lnTo>
                    <a:pt x="172" y="320"/>
                  </a:lnTo>
                  <a:lnTo>
                    <a:pt x="180" y="319"/>
                  </a:lnTo>
                  <a:lnTo>
                    <a:pt x="188" y="319"/>
                  </a:lnTo>
                  <a:lnTo>
                    <a:pt x="196" y="317"/>
                  </a:lnTo>
                  <a:lnTo>
                    <a:pt x="203" y="315"/>
                  </a:lnTo>
                  <a:lnTo>
                    <a:pt x="211" y="313"/>
                  </a:lnTo>
                  <a:lnTo>
                    <a:pt x="218" y="311"/>
                  </a:lnTo>
                  <a:lnTo>
                    <a:pt x="225" y="308"/>
                  </a:lnTo>
                  <a:lnTo>
                    <a:pt x="232" y="305"/>
                  </a:lnTo>
                  <a:lnTo>
                    <a:pt x="239" y="301"/>
                  </a:lnTo>
                  <a:lnTo>
                    <a:pt x="245" y="298"/>
                  </a:lnTo>
                  <a:lnTo>
                    <a:pt x="252" y="294"/>
                  </a:lnTo>
                  <a:lnTo>
                    <a:pt x="258" y="290"/>
                  </a:lnTo>
                  <a:lnTo>
                    <a:pt x="264" y="285"/>
                  </a:lnTo>
                  <a:lnTo>
                    <a:pt x="269" y="280"/>
                  </a:lnTo>
                  <a:lnTo>
                    <a:pt x="275" y="275"/>
                  </a:lnTo>
                  <a:lnTo>
                    <a:pt x="280" y="269"/>
                  </a:lnTo>
                  <a:lnTo>
                    <a:pt x="285" y="264"/>
                  </a:lnTo>
                  <a:lnTo>
                    <a:pt x="289" y="258"/>
                  </a:lnTo>
                  <a:lnTo>
                    <a:pt x="294" y="252"/>
                  </a:lnTo>
                  <a:lnTo>
                    <a:pt x="298" y="245"/>
                  </a:lnTo>
                  <a:lnTo>
                    <a:pt x="302" y="239"/>
                  </a:lnTo>
                  <a:lnTo>
                    <a:pt x="305" y="232"/>
                  </a:lnTo>
                  <a:lnTo>
                    <a:pt x="308" y="225"/>
                  </a:lnTo>
                  <a:lnTo>
                    <a:pt x="311" y="218"/>
                  </a:lnTo>
                  <a:lnTo>
                    <a:pt x="313" y="211"/>
                  </a:lnTo>
                  <a:lnTo>
                    <a:pt x="316" y="203"/>
                  </a:lnTo>
                  <a:lnTo>
                    <a:pt x="317" y="196"/>
                  </a:lnTo>
                  <a:lnTo>
                    <a:pt x="319" y="188"/>
                  </a:lnTo>
                  <a:lnTo>
                    <a:pt x="320" y="180"/>
                  </a:lnTo>
                  <a:lnTo>
                    <a:pt x="320" y="173"/>
                  </a:lnTo>
                  <a:lnTo>
                    <a:pt x="320" y="165"/>
                  </a:lnTo>
                  <a:lnTo>
                    <a:pt x="320" y="156"/>
                  </a:lnTo>
                  <a:lnTo>
                    <a:pt x="320" y="149"/>
                  </a:lnTo>
                  <a:lnTo>
                    <a:pt x="319" y="141"/>
                  </a:lnTo>
                  <a:lnTo>
                    <a:pt x="317" y="133"/>
                  </a:lnTo>
                  <a:lnTo>
                    <a:pt x="316" y="126"/>
                  </a:lnTo>
                  <a:lnTo>
                    <a:pt x="313" y="118"/>
                  </a:lnTo>
                  <a:lnTo>
                    <a:pt x="311" y="111"/>
                  </a:lnTo>
                  <a:lnTo>
                    <a:pt x="308" y="104"/>
                  </a:lnTo>
                  <a:lnTo>
                    <a:pt x="305" y="97"/>
                  </a:lnTo>
                  <a:lnTo>
                    <a:pt x="302" y="90"/>
                  </a:lnTo>
                  <a:lnTo>
                    <a:pt x="298" y="84"/>
                  </a:lnTo>
                  <a:lnTo>
                    <a:pt x="294" y="77"/>
                  </a:lnTo>
                  <a:lnTo>
                    <a:pt x="290" y="71"/>
                  </a:lnTo>
                  <a:lnTo>
                    <a:pt x="285" y="65"/>
                  </a:lnTo>
                  <a:lnTo>
                    <a:pt x="280" y="60"/>
                  </a:lnTo>
                  <a:lnTo>
                    <a:pt x="275" y="54"/>
                  </a:lnTo>
                  <a:lnTo>
                    <a:pt x="270" y="49"/>
                  </a:lnTo>
                  <a:lnTo>
                    <a:pt x="264" y="44"/>
                  </a:lnTo>
                  <a:lnTo>
                    <a:pt x="258" y="40"/>
                  </a:lnTo>
                  <a:lnTo>
                    <a:pt x="252" y="35"/>
                  </a:lnTo>
                  <a:lnTo>
                    <a:pt x="246" y="31"/>
                  </a:lnTo>
                  <a:lnTo>
                    <a:pt x="239" y="28"/>
                  </a:lnTo>
                  <a:lnTo>
                    <a:pt x="232" y="24"/>
                  </a:lnTo>
                  <a:lnTo>
                    <a:pt x="225" y="21"/>
                  </a:lnTo>
                  <a:lnTo>
                    <a:pt x="218" y="18"/>
                  </a:lnTo>
                  <a:lnTo>
                    <a:pt x="211" y="16"/>
                  </a:lnTo>
                  <a:lnTo>
                    <a:pt x="204" y="14"/>
                  </a:lnTo>
                  <a:lnTo>
                    <a:pt x="196" y="12"/>
                  </a:lnTo>
                  <a:lnTo>
                    <a:pt x="188" y="11"/>
                  </a:lnTo>
                  <a:lnTo>
                    <a:pt x="180" y="10"/>
                  </a:lnTo>
                  <a:lnTo>
                    <a:pt x="173" y="9"/>
                  </a:lnTo>
                  <a:lnTo>
                    <a:pt x="165" y="9"/>
                  </a:lnTo>
                  <a:lnTo>
                    <a:pt x="156" y="9"/>
                  </a:lnTo>
                  <a:lnTo>
                    <a:pt x="149" y="10"/>
                  </a:lnTo>
                  <a:lnTo>
                    <a:pt x="141" y="11"/>
                  </a:lnTo>
                  <a:lnTo>
                    <a:pt x="133" y="12"/>
                  </a:lnTo>
                  <a:lnTo>
                    <a:pt x="126" y="14"/>
                  </a:lnTo>
                  <a:lnTo>
                    <a:pt x="118" y="16"/>
                  </a:lnTo>
                  <a:lnTo>
                    <a:pt x="111" y="18"/>
                  </a:lnTo>
                  <a:lnTo>
                    <a:pt x="104" y="21"/>
                  </a:lnTo>
                  <a:lnTo>
                    <a:pt x="97" y="24"/>
                  </a:lnTo>
                  <a:lnTo>
                    <a:pt x="90" y="28"/>
                  </a:lnTo>
                  <a:lnTo>
                    <a:pt x="84" y="31"/>
                  </a:lnTo>
                  <a:lnTo>
                    <a:pt x="77" y="35"/>
                  </a:lnTo>
                  <a:lnTo>
                    <a:pt x="71" y="40"/>
                  </a:lnTo>
                  <a:lnTo>
                    <a:pt x="65" y="44"/>
                  </a:lnTo>
                  <a:lnTo>
                    <a:pt x="60" y="49"/>
                  </a:lnTo>
                  <a:lnTo>
                    <a:pt x="54" y="54"/>
                  </a:lnTo>
                  <a:lnTo>
                    <a:pt x="49" y="60"/>
                  </a:lnTo>
                  <a:lnTo>
                    <a:pt x="44" y="65"/>
                  </a:lnTo>
                  <a:lnTo>
                    <a:pt x="40" y="71"/>
                  </a:lnTo>
                  <a:lnTo>
                    <a:pt x="35" y="77"/>
                  </a:lnTo>
                  <a:lnTo>
                    <a:pt x="31" y="84"/>
                  </a:lnTo>
                  <a:lnTo>
                    <a:pt x="27" y="90"/>
                  </a:lnTo>
                  <a:lnTo>
                    <a:pt x="24" y="97"/>
                  </a:lnTo>
                  <a:lnTo>
                    <a:pt x="21" y="104"/>
                  </a:lnTo>
                  <a:lnTo>
                    <a:pt x="18" y="111"/>
                  </a:lnTo>
                  <a:lnTo>
                    <a:pt x="16" y="118"/>
                  </a:lnTo>
                  <a:lnTo>
                    <a:pt x="13" y="126"/>
                  </a:lnTo>
                  <a:lnTo>
                    <a:pt x="12" y="133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9" y="156"/>
                  </a:lnTo>
                  <a:lnTo>
                    <a:pt x="8" y="164"/>
                  </a:lnTo>
                  <a:lnTo>
                    <a:pt x="9" y="172"/>
                  </a:lnTo>
                  <a:close/>
                </a:path>
              </a:pathLst>
            </a:custGeom>
            <a:solidFill>
              <a:srgbClr val="003366"/>
            </a:solidFill>
            <a:ln w="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Rectangle 39">
              <a:extLst>
                <a:ext uri="{FF2B5EF4-FFF2-40B4-BE49-F238E27FC236}">
                  <a16:creationId xmlns:a16="http://schemas.microsoft.com/office/drawing/2014/main" id="{350CAED5-7E46-537D-656F-7EABA23C4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" y="2827"/>
              <a:ext cx="1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spcAft>
                  <a:spcPct val="10000"/>
                </a:spcAft>
                <a:buSzPct val="80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spcAft>
                  <a:spcPct val="10000"/>
                </a:spcAft>
                <a:buSzPct val="50000"/>
                <a:buChar char="▲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spcAft>
                  <a:spcPct val="1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spcAft>
                  <a:spcPct val="1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 dirty="0">
                  <a:solidFill>
                    <a:srgbClr val="003366"/>
                  </a:solidFill>
                  <a:latin typeface="Arial Black" panose="020B0A04020102020204" pitchFamily="34" charset="0"/>
                </a:rPr>
                <a:t>1</a:t>
              </a:r>
              <a:endParaRPr lang="en-US" altLang="en-US" sz="1800" dirty="0"/>
            </a:p>
          </p:txBody>
        </p:sp>
        <p:sp>
          <p:nvSpPr>
            <p:cNvPr id="23" name="Rectangle 40">
              <a:extLst>
                <a:ext uri="{FF2B5EF4-FFF2-40B4-BE49-F238E27FC236}">
                  <a16:creationId xmlns:a16="http://schemas.microsoft.com/office/drawing/2014/main" id="{B20FF7DE-7D8B-C890-8274-B74E5DEB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1983"/>
              <a:ext cx="1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spcAft>
                  <a:spcPct val="10000"/>
                </a:spcAft>
                <a:buSzPct val="80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spcAft>
                  <a:spcPct val="10000"/>
                </a:spcAft>
                <a:buSzPct val="50000"/>
                <a:buChar char="▲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spcAft>
                  <a:spcPct val="1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spcAft>
                  <a:spcPct val="1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 dirty="0">
                  <a:solidFill>
                    <a:srgbClr val="003366"/>
                  </a:solidFill>
                  <a:latin typeface="Arial Black" panose="020B0A04020102020204" pitchFamily="34" charset="0"/>
                </a:rPr>
                <a:t>2</a:t>
              </a:r>
              <a:endParaRPr lang="en-US" altLang="en-US" sz="1800" dirty="0"/>
            </a:p>
          </p:txBody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2C59A2EA-D47F-7CCE-B63F-1E57D891A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1352"/>
              <a:ext cx="1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spcAft>
                  <a:spcPct val="10000"/>
                </a:spcAft>
                <a:buSzPct val="80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spcAft>
                  <a:spcPct val="10000"/>
                </a:spcAft>
                <a:buSzPct val="50000"/>
                <a:buChar char="▲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spcAft>
                  <a:spcPct val="1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spcAft>
                  <a:spcPct val="1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 dirty="0">
                  <a:solidFill>
                    <a:srgbClr val="003366"/>
                  </a:solidFill>
                  <a:latin typeface="Arial Black" panose="020B0A04020102020204" pitchFamily="34" charset="0"/>
                </a:rPr>
                <a:t>3</a:t>
              </a:r>
              <a:endParaRPr lang="en-US" altLang="en-US" sz="1800" dirty="0"/>
            </a:p>
          </p:txBody>
        </p:sp>
        <p:sp>
          <p:nvSpPr>
            <p:cNvPr id="25" name="Rectangle 42">
              <a:extLst>
                <a:ext uri="{FF2B5EF4-FFF2-40B4-BE49-F238E27FC236}">
                  <a16:creationId xmlns:a16="http://schemas.microsoft.com/office/drawing/2014/main" id="{7CBF9512-EC20-A1CB-794A-1BF6AFCF0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1435"/>
              <a:ext cx="1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spcAft>
                  <a:spcPct val="10000"/>
                </a:spcAft>
                <a:buSzPct val="80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spcAft>
                  <a:spcPct val="10000"/>
                </a:spcAft>
                <a:buSzPct val="50000"/>
                <a:buChar char="▲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spcAft>
                  <a:spcPct val="1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spcAft>
                  <a:spcPct val="1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 dirty="0">
                  <a:solidFill>
                    <a:srgbClr val="003366"/>
                  </a:solidFill>
                  <a:latin typeface="Arial Black" panose="020B0A04020102020204" pitchFamily="34" charset="0"/>
                </a:rPr>
                <a:t>4</a:t>
              </a:r>
              <a:endParaRPr lang="en-US" altLang="en-US" sz="1800" dirty="0"/>
            </a:p>
          </p:txBody>
        </p:sp>
        <p:sp>
          <p:nvSpPr>
            <p:cNvPr id="26" name="Rectangle 43">
              <a:extLst>
                <a:ext uri="{FF2B5EF4-FFF2-40B4-BE49-F238E27FC236}">
                  <a16:creationId xmlns:a16="http://schemas.microsoft.com/office/drawing/2014/main" id="{14EAA1C0-F157-30B1-A7A2-9D452FED2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1181"/>
              <a:ext cx="1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spcAft>
                  <a:spcPct val="10000"/>
                </a:spcAft>
                <a:buSzPct val="80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spcAft>
                  <a:spcPct val="10000"/>
                </a:spcAft>
                <a:buSzPct val="50000"/>
                <a:buChar char="▲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spcAft>
                  <a:spcPct val="1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spcAft>
                  <a:spcPct val="1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000" dirty="0">
                  <a:solidFill>
                    <a:srgbClr val="003366"/>
                  </a:solidFill>
                  <a:latin typeface="Arial Black" panose="020B0A04020102020204" pitchFamily="34" charset="0"/>
                </a:rPr>
                <a:t>5</a:t>
              </a:r>
              <a:endParaRPr lang="en-US" altLang="en-US" sz="1800" dirty="0"/>
            </a:p>
          </p:txBody>
        </p:sp>
        <p:sp>
          <p:nvSpPr>
            <p:cNvPr id="27" name="Rectangle 48">
              <a:extLst>
                <a:ext uri="{FF2B5EF4-FFF2-40B4-BE49-F238E27FC236}">
                  <a16:creationId xmlns:a16="http://schemas.microsoft.com/office/drawing/2014/main" id="{A3A95D33-832F-0529-65A0-996427889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3077"/>
              <a:ext cx="1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spcAft>
                  <a:spcPct val="10000"/>
                </a:spcAft>
                <a:buSzPct val="80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spcAft>
                  <a:spcPct val="10000"/>
                </a:spcAft>
                <a:buSzPct val="50000"/>
                <a:buChar char="▲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spcAft>
                  <a:spcPct val="1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spcAft>
                  <a:spcPct val="1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600" b="1" dirty="0">
                  <a:solidFill>
                    <a:srgbClr val="FFFFFF"/>
                  </a:solidFill>
                </a:rPr>
                <a:t>2.</a:t>
              </a:r>
              <a:endParaRPr lang="en-US" altLang="en-US" sz="1800" dirty="0"/>
            </a:p>
          </p:txBody>
        </p:sp>
        <p:sp>
          <p:nvSpPr>
            <p:cNvPr id="28" name="Rectangle 51">
              <a:extLst>
                <a:ext uri="{FF2B5EF4-FFF2-40B4-BE49-F238E27FC236}">
                  <a16:creationId xmlns:a16="http://schemas.microsoft.com/office/drawing/2014/main" id="{6B5BCCC5-EC43-1DD9-08A4-A8DE333EA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" y="341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spcAft>
                  <a:spcPct val="10000"/>
                </a:spcAft>
                <a:buSzPct val="80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spcAft>
                  <a:spcPct val="10000"/>
                </a:spcAft>
                <a:buSzPct val="50000"/>
                <a:buChar char="▲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spcAft>
                  <a:spcPct val="1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spcAft>
                  <a:spcPct val="1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29" name="Rectangle 52">
              <a:extLst>
                <a:ext uri="{FF2B5EF4-FFF2-40B4-BE49-F238E27FC236}">
                  <a16:creationId xmlns:a16="http://schemas.microsoft.com/office/drawing/2014/main" id="{9D5EEF38-EE9B-2689-86BB-F80D7CB1F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341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spcAft>
                  <a:spcPct val="10000"/>
                </a:spcAft>
                <a:buSzPct val="80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spcAft>
                  <a:spcPct val="10000"/>
                </a:spcAft>
                <a:buSzPct val="50000"/>
                <a:buChar char="▲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spcAft>
                  <a:spcPct val="1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spcAft>
                  <a:spcPct val="1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30" name="Rectangle 56">
              <a:extLst>
                <a:ext uri="{FF2B5EF4-FFF2-40B4-BE49-F238E27FC236}">
                  <a16:creationId xmlns:a16="http://schemas.microsoft.com/office/drawing/2014/main" id="{6BA74554-D139-E4BF-9BB5-3FD80CF56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3783"/>
              <a:ext cx="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spcAft>
                  <a:spcPct val="10000"/>
                </a:spcAft>
                <a:buSzPct val="80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spcAft>
                  <a:spcPct val="10000"/>
                </a:spcAft>
                <a:buSzPct val="50000"/>
                <a:buChar char="▲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spcAft>
                  <a:spcPct val="1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spcAft>
                  <a:spcPct val="1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 sz="1600" b="1" dirty="0">
                <a:solidFill>
                  <a:srgbClr val="FFFFFF"/>
                </a:solidFill>
              </a:endParaRP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58">
              <a:extLst>
                <a:ext uri="{FF2B5EF4-FFF2-40B4-BE49-F238E27FC236}">
                  <a16:creationId xmlns:a16="http://schemas.microsoft.com/office/drawing/2014/main" id="{8CEC5A14-2CBB-A1E6-7963-615B8F6EB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3977"/>
              <a:ext cx="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50000"/>
                </a:spcBef>
                <a:spcAft>
                  <a:spcPct val="10000"/>
                </a:spcAft>
                <a:buSzPct val="80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spcAft>
                  <a:spcPct val="10000"/>
                </a:spcAft>
                <a:buSzPct val="50000"/>
                <a:buChar char="▲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spcAft>
                  <a:spcPct val="10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spcAft>
                  <a:spcPct val="10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10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8E981DD3-12B4-D015-9FF5-D09CD2F70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687"/>
              <a:ext cx="651" cy="566"/>
            </a:xfrm>
            <a:custGeom>
              <a:avLst/>
              <a:gdLst>
                <a:gd name="T0" fmla="*/ 26 w 651"/>
                <a:gd name="T1" fmla="*/ 109 h 566"/>
                <a:gd name="T2" fmla="*/ 392 w 651"/>
                <a:gd name="T3" fmla="*/ 142 h 566"/>
                <a:gd name="T4" fmla="*/ 405 w 651"/>
                <a:gd name="T5" fmla="*/ 0 h 566"/>
                <a:gd name="T6" fmla="*/ 651 w 651"/>
                <a:gd name="T7" fmla="*/ 308 h 566"/>
                <a:gd name="T8" fmla="*/ 353 w 651"/>
                <a:gd name="T9" fmla="*/ 566 h 566"/>
                <a:gd name="T10" fmla="*/ 366 w 651"/>
                <a:gd name="T11" fmla="*/ 424 h 566"/>
                <a:gd name="T12" fmla="*/ 0 w 651"/>
                <a:gd name="T13" fmla="*/ 391 h 566"/>
                <a:gd name="T14" fmla="*/ 148 w 651"/>
                <a:gd name="T15" fmla="*/ 262 h 566"/>
                <a:gd name="T16" fmla="*/ 26 w 651"/>
                <a:gd name="T17" fmla="*/ 109 h 5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1"/>
                <a:gd name="T28" fmla="*/ 0 h 566"/>
                <a:gd name="T29" fmla="*/ 651 w 651"/>
                <a:gd name="T30" fmla="*/ 566 h 5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1" h="566">
                  <a:moveTo>
                    <a:pt x="26" y="109"/>
                  </a:moveTo>
                  <a:lnTo>
                    <a:pt x="392" y="142"/>
                  </a:lnTo>
                  <a:lnTo>
                    <a:pt x="405" y="0"/>
                  </a:lnTo>
                  <a:lnTo>
                    <a:pt x="651" y="308"/>
                  </a:lnTo>
                  <a:lnTo>
                    <a:pt x="353" y="566"/>
                  </a:lnTo>
                  <a:lnTo>
                    <a:pt x="366" y="424"/>
                  </a:lnTo>
                  <a:lnTo>
                    <a:pt x="0" y="391"/>
                  </a:lnTo>
                  <a:lnTo>
                    <a:pt x="148" y="262"/>
                  </a:lnTo>
                  <a:lnTo>
                    <a:pt x="26" y="109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B3482543-A36F-FD28-8952-7607D960D4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8" y="670"/>
              <a:ext cx="678" cy="601"/>
            </a:xfrm>
            <a:custGeom>
              <a:avLst/>
              <a:gdLst>
                <a:gd name="T0" fmla="*/ 27 w 678"/>
                <a:gd name="T1" fmla="*/ 118 h 601"/>
                <a:gd name="T2" fmla="*/ 410 w 678"/>
                <a:gd name="T3" fmla="*/ 153 h 601"/>
                <a:gd name="T4" fmla="*/ 402 w 678"/>
                <a:gd name="T5" fmla="*/ 160 h 601"/>
                <a:gd name="T6" fmla="*/ 417 w 678"/>
                <a:gd name="T7" fmla="*/ 0 h 601"/>
                <a:gd name="T8" fmla="*/ 678 w 678"/>
                <a:gd name="T9" fmla="*/ 327 h 601"/>
                <a:gd name="T10" fmla="*/ 362 w 678"/>
                <a:gd name="T11" fmla="*/ 601 h 601"/>
                <a:gd name="T12" fmla="*/ 376 w 678"/>
                <a:gd name="T13" fmla="*/ 441 h 601"/>
                <a:gd name="T14" fmla="*/ 383 w 678"/>
                <a:gd name="T15" fmla="*/ 449 h 601"/>
                <a:gd name="T16" fmla="*/ 0 w 678"/>
                <a:gd name="T17" fmla="*/ 414 h 601"/>
                <a:gd name="T18" fmla="*/ 161 w 678"/>
                <a:gd name="T19" fmla="*/ 275 h 601"/>
                <a:gd name="T20" fmla="*/ 160 w 678"/>
                <a:gd name="T21" fmla="*/ 284 h 601"/>
                <a:gd name="T22" fmla="*/ 27 w 678"/>
                <a:gd name="T23" fmla="*/ 118 h 601"/>
                <a:gd name="T24" fmla="*/ 175 w 678"/>
                <a:gd name="T25" fmla="*/ 281 h 601"/>
                <a:gd name="T26" fmla="*/ 22 w 678"/>
                <a:gd name="T27" fmla="*/ 414 h 601"/>
                <a:gd name="T28" fmla="*/ 18 w 678"/>
                <a:gd name="T29" fmla="*/ 402 h 601"/>
                <a:gd name="T30" fmla="*/ 391 w 678"/>
                <a:gd name="T31" fmla="*/ 436 h 601"/>
                <a:gd name="T32" fmla="*/ 377 w 678"/>
                <a:gd name="T33" fmla="*/ 585 h 601"/>
                <a:gd name="T34" fmla="*/ 365 w 678"/>
                <a:gd name="T35" fmla="*/ 579 h 601"/>
                <a:gd name="T36" fmla="*/ 663 w 678"/>
                <a:gd name="T37" fmla="*/ 321 h 601"/>
                <a:gd name="T38" fmla="*/ 662 w 678"/>
                <a:gd name="T39" fmla="*/ 330 h 601"/>
                <a:gd name="T40" fmla="*/ 417 w 678"/>
                <a:gd name="T41" fmla="*/ 22 h 601"/>
                <a:gd name="T42" fmla="*/ 429 w 678"/>
                <a:gd name="T43" fmla="*/ 19 h 601"/>
                <a:gd name="T44" fmla="*/ 415 w 678"/>
                <a:gd name="T45" fmla="*/ 168 h 601"/>
                <a:gd name="T46" fmla="*/ 42 w 678"/>
                <a:gd name="T47" fmla="*/ 134 h 601"/>
                <a:gd name="T48" fmla="*/ 48 w 678"/>
                <a:gd name="T49" fmla="*/ 122 h 601"/>
                <a:gd name="T50" fmla="*/ 175 w 678"/>
                <a:gd name="T51" fmla="*/ 281 h 6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8"/>
                <a:gd name="T79" fmla="*/ 0 h 601"/>
                <a:gd name="T80" fmla="*/ 678 w 678"/>
                <a:gd name="T81" fmla="*/ 601 h 6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8" h="601">
                  <a:moveTo>
                    <a:pt x="27" y="118"/>
                  </a:moveTo>
                  <a:lnTo>
                    <a:pt x="410" y="153"/>
                  </a:lnTo>
                  <a:lnTo>
                    <a:pt x="402" y="160"/>
                  </a:lnTo>
                  <a:lnTo>
                    <a:pt x="417" y="0"/>
                  </a:lnTo>
                  <a:lnTo>
                    <a:pt x="678" y="327"/>
                  </a:lnTo>
                  <a:lnTo>
                    <a:pt x="362" y="601"/>
                  </a:lnTo>
                  <a:lnTo>
                    <a:pt x="376" y="441"/>
                  </a:lnTo>
                  <a:lnTo>
                    <a:pt x="383" y="449"/>
                  </a:lnTo>
                  <a:lnTo>
                    <a:pt x="0" y="414"/>
                  </a:lnTo>
                  <a:lnTo>
                    <a:pt x="161" y="275"/>
                  </a:lnTo>
                  <a:lnTo>
                    <a:pt x="160" y="284"/>
                  </a:lnTo>
                  <a:lnTo>
                    <a:pt x="27" y="118"/>
                  </a:lnTo>
                  <a:close/>
                  <a:moveTo>
                    <a:pt x="175" y="281"/>
                  </a:moveTo>
                  <a:lnTo>
                    <a:pt x="22" y="414"/>
                  </a:lnTo>
                  <a:lnTo>
                    <a:pt x="18" y="402"/>
                  </a:lnTo>
                  <a:lnTo>
                    <a:pt x="391" y="436"/>
                  </a:lnTo>
                  <a:lnTo>
                    <a:pt x="377" y="585"/>
                  </a:lnTo>
                  <a:lnTo>
                    <a:pt x="365" y="579"/>
                  </a:lnTo>
                  <a:lnTo>
                    <a:pt x="663" y="321"/>
                  </a:lnTo>
                  <a:lnTo>
                    <a:pt x="662" y="330"/>
                  </a:lnTo>
                  <a:lnTo>
                    <a:pt x="417" y="22"/>
                  </a:lnTo>
                  <a:lnTo>
                    <a:pt x="429" y="19"/>
                  </a:lnTo>
                  <a:lnTo>
                    <a:pt x="415" y="168"/>
                  </a:lnTo>
                  <a:lnTo>
                    <a:pt x="42" y="134"/>
                  </a:lnTo>
                  <a:lnTo>
                    <a:pt x="48" y="122"/>
                  </a:lnTo>
                  <a:lnTo>
                    <a:pt x="175" y="281"/>
                  </a:lnTo>
                  <a:close/>
                </a:path>
              </a:pathLst>
            </a:custGeom>
            <a:solidFill>
              <a:srgbClr val="003366"/>
            </a:solidFill>
            <a:ln w="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7" name="Group 64">
              <a:extLst>
                <a:ext uri="{FF2B5EF4-FFF2-40B4-BE49-F238E27FC236}">
                  <a16:creationId xmlns:a16="http://schemas.microsoft.com/office/drawing/2014/main" id="{FC25F617-508D-FF96-50F0-0FBFC0FFF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1" y="3343"/>
              <a:ext cx="2083" cy="339"/>
              <a:chOff x="4251" y="3343"/>
              <a:chExt cx="2083" cy="339"/>
            </a:xfrm>
          </p:grpSpPr>
          <p:sp>
            <p:nvSpPr>
              <p:cNvPr id="38" name="Freeform 76">
                <a:extLst>
                  <a:ext uri="{FF2B5EF4-FFF2-40B4-BE49-F238E27FC236}">
                    <a16:creationId xmlns:a16="http://schemas.microsoft.com/office/drawing/2014/main" id="{14C6B8E6-A262-D61D-CC74-E58034FD6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" y="3398"/>
                <a:ext cx="629" cy="284"/>
              </a:xfrm>
              <a:custGeom>
                <a:avLst/>
                <a:gdLst>
                  <a:gd name="T0" fmla="*/ 0 w 629"/>
                  <a:gd name="T1" fmla="*/ 105 h 284"/>
                  <a:gd name="T2" fmla="*/ 2 w 629"/>
                  <a:gd name="T3" fmla="*/ 125 h 284"/>
                  <a:gd name="T4" fmla="*/ 8 w 629"/>
                  <a:gd name="T5" fmla="*/ 141 h 284"/>
                  <a:gd name="T6" fmla="*/ 16 w 629"/>
                  <a:gd name="T7" fmla="*/ 160 h 284"/>
                  <a:gd name="T8" fmla="*/ 28 w 629"/>
                  <a:gd name="T9" fmla="*/ 174 h 284"/>
                  <a:gd name="T10" fmla="*/ 40 w 629"/>
                  <a:gd name="T11" fmla="*/ 192 h 284"/>
                  <a:gd name="T12" fmla="*/ 56 w 629"/>
                  <a:gd name="T13" fmla="*/ 204 h 284"/>
                  <a:gd name="T14" fmla="*/ 75 w 629"/>
                  <a:gd name="T15" fmla="*/ 219 h 284"/>
                  <a:gd name="T16" fmla="*/ 95 w 629"/>
                  <a:gd name="T17" fmla="*/ 231 h 284"/>
                  <a:gd name="T18" fmla="*/ 117 w 629"/>
                  <a:gd name="T19" fmla="*/ 245 h 284"/>
                  <a:gd name="T20" fmla="*/ 142 w 629"/>
                  <a:gd name="T21" fmla="*/ 253 h 284"/>
                  <a:gd name="T22" fmla="*/ 168 w 629"/>
                  <a:gd name="T23" fmla="*/ 261 h 284"/>
                  <a:gd name="T24" fmla="*/ 194 w 629"/>
                  <a:gd name="T25" fmla="*/ 271 h 284"/>
                  <a:gd name="T26" fmla="*/ 223 w 629"/>
                  <a:gd name="T27" fmla="*/ 275 h 284"/>
                  <a:gd name="T28" fmla="*/ 253 w 629"/>
                  <a:gd name="T29" fmla="*/ 282 h 284"/>
                  <a:gd name="T30" fmla="*/ 283 w 629"/>
                  <a:gd name="T31" fmla="*/ 282 h 284"/>
                  <a:gd name="T32" fmla="*/ 314 w 629"/>
                  <a:gd name="T33" fmla="*/ 284 h 284"/>
                  <a:gd name="T34" fmla="*/ 346 w 629"/>
                  <a:gd name="T35" fmla="*/ 282 h 284"/>
                  <a:gd name="T36" fmla="*/ 376 w 629"/>
                  <a:gd name="T37" fmla="*/ 282 h 284"/>
                  <a:gd name="T38" fmla="*/ 405 w 629"/>
                  <a:gd name="T39" fmla="*/ 275 h 284"/>
                  <a:gd name="T40" fmla="*/ 433 w 629"/>
                  <a:gd name="T41" fmla="*/ 271 h 284"/>
                  <a:gd name="T42" fmla="*/ 461 w 629"/>
                  <a:gd name="T43" fmla="*/ 261 h 284"/>
                  <a:gd name="T44" fmla="*/ 486 w 629"/>
                  <a:gd name="T45" fmla="*/ 253 h 284"/>
                  <a:gd name="T46" fmla="*/ 510 w 629"/>
                  <a:gd name="T47" fmla="*/ 245 h 284"/>
                  <a:gd name="T48" fmla="*/ 532 w 629"/>
                  <a:gd name="T49" fmla="*/ 235 h 284"/>
                  <a:gd name="T50" fmla="*/ 553 w 629"/>
                  <a:gd name="T51" fmla="*/ 223 h 284"/>
                  <a:gd name="T52" fmla="*/ 571 w 629"/>
                  <a:gd name="T53" fmla="*/ 206 h 284"/>
                  <a:gd name="T54" fmla="*/ 587 w 629"/>
                  <a:gd name="T55" fmla="*/ 192 h 284"/>
                  <a:gd name="T56" fmla="*/ 599 w 629"/>
                  <a:gd name="T57" fmla="*/ 180 h 284"/>
                  <a:gd name="T58" fmla="*/ 611 w 629"/>
                  <a:gd name="T59" fmla="*/ 162 h 284"/>
                  <a:gd name="T60" fmla="*/ 619 w 629"/>
                  <a:gd name="T61" fmla="*/ 146 h 284"/>
                  <a:gd name="T62" fmla="*/ 625 w 629"/>
                  <a:gd name="T63" fmla="*/ 127 h 284"/>
                  <a:gd name="T64" fmla="*/ 629 w 629"/>
                  <a:gd name="T65" fmla="*/ 111 h 284"/>
                  <a:gd name="T66" fmla="*/ 609 w 629"/>
                  <a:gd name="T67" fmla="*/ 95 h 284"/>
                  <a:gd name="T68" fmla="*/ 587 w 629"/>
                  <a:gd name="T69" fmla="*/ 81 h 284"/>
                  <a:gd name="T70" fmla="*/ 561 w 629"/>
                  <a:gd name="T71" fmla="*/ 67 h 284"/>
                  <a:gd name="T72" fmla="*/ 532 w 629"/>
                  <a:gd name="T73" fmla="*/ 49 h 284"/>
                  <a:gd name="T74" fmla="*/ 500 w 629"/>
                  <a:gd name="T75" fmla="*/ 36 h 284"/>
                  <a:gd name="T76" fmla="*/ 465 w 629"/>
                  <a:gd name="T77" fmla="*/ 24 h 284"/>
                  <a:gd name="T78" fmla="*/ 429 w 629"/>
                  <a:gd name="T79" fmla="*/ 12 h 284"/>
                  <a:gd name="T80" fmla="*/ 388 w 629"/>
                  <a:gd name="T81" fmla="*/ 2 h 284"/>
                  <a:gd name="T82" fmla="*/ 346 w 629"/>
                  <a:gd name="T83" fmla="*/ 0 h 284"/>
                  <a:gd name="T84" fmla="*/ 303 w 629"/>
                  <a:gd name="T85" fmla="*/ 0 h 284"/>
                  <a:gd name="T86" fmla="*/ 257 w 629"/>
                  <a:gd name="T87" fmla="*/ 2 h 284"/>
                  <a:gd name="T88" fmla="*/ 233 w 629"/>
                  <a:gd name="T89" fmla="*/ 4 h 284"/>
                  <a:gd name="T90" fmla="*/ 209 w 629"/>
                  <a:gd name="T91" fmla="*/ 12 h 284"/>
                  <a:gd name="T92" fmla="*/ 184 w 629"/>
                  <a:gd name="T93" fmla="*/ 16 h 284"/>
                  <a:gd name="T94" fmla="*/ 160 w 629"/>
                  <a:gd name="T95" fmla="*/ 24 h 284"/>
                  <a:gd name="T96" fmla="*/ 134 w 629"/>
                  <a:gd name="T97" fmla="*/ 34 h 284"/>
                  <a:gd name="T98" fmla="*/ 107 w 629"/>
                  <a:gd name="T99" fmla="*/ 46 h 284"/>
                  <a:gd name="T100" fmla="*/ 81 w 629"/>
                  <a:gd name="T101" fmla="*/ 59 h 284"/>
                  <a:gd name="T102" fmla="*/ 54 w 629"/>
                  <a:gd name="T103" fmla="*/ 71 h 284"/>
                  <a:gd name="T104" fmla="*/ 28 w 629"/>
                  <a:gd name="T105" fmla="*/ 89 h 284"/>
                  <a:gd name="T106" fmla="*/ 0 w 629"/>
                  <a:gd name="T107" fmla="*/ 105 h 2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9"/>
                  <a:gd name="T163" fmla="*/ 0 h 284"/>
                  <a:gd name="T164" fmla="*/ 629 w 629"/>
                  <a:gd name="T165" fmla="*/ 284 h 2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9" h="284">
                    <a:moveTo>
                      <a:pt x="0" y="105"/>
                    </a:moveTo>
                    <a:lnTo>
                      <a:pt x="2" y="125"/>
                    </a:lnTo>
                    <a:lnTo>
                      <a:pt x="8" y="141"/>
                    </a:lnTo>
                    <a:lnTo>
                      <a:pt x="16" y="160"/>
                    </a:lnTo>
                    <a:lnTo>
                      <a:pt x="28" y="174"/>
                    </a:lnTo>
                    <a:lnTo>
                      <a:pt x="40" y="192"/>
                    </a:lnTo>
                    <a:lnTo>
                      <a:pt x="56" y="204"/>
                    </a:lnTo>
                    <a:lnTo>
                      <a:pt x="75" y="219"/>
                    </a:lnTo>
                    <a:lnTo>
                      <a:pt x="95" y="231"/>
                    </a:lnTo>
                    <a:lnTo>
                      <a:pt x="117" y="245"/>
                    </a:lnTo>
                    <a:lnTo>
                      <a:pt x="142" y="253"/>
                    </a:lnTo>
                    <a:lnTo>
                      <a:pt x="168" y="261"/>
                    </a:lnTo>
                    <a:lnTo>
                      <a:pt x="194" y="271"/>
                    </a:lnTo>
                    <a:lnTo>
                      <a:pt x="223" y="275"/>
                    </a:lnTo>
                    <a:lnTo>
                      <a:pt x="253" y="282"/>
                    </a:lnTo>
                    <a:lnTo>
                      <a:pt x="283" y="282"/>
                    </a:lnTo>
                    <a:lnTo>
                      <a:pt x="314" y="284"/>
                    </a:lnTo>
                    <a:lnTo>
                      <a:pt x="346" y="282"/>
                    </a:lnTo>
                    <a:lnTo>
                      <a:pt x="376" y="282"/>
                    </a:lnTo>
                    <a:lnTo>
                      <a:pt x="405" y="275"/>
                    </a:lnTo>
                    <a:lnTo>
                      <a:pt x="433" y="271"/>
                    </a:lnTo>
                    <a:lnTo>
                      <a:pt x="461" y="261"/>
                    </a:lnTo>
                    <a:lnTo>
                      <a:pt x="486" y="253"/>
                    </a:lnTo>
                    <a:lnTo>
                      <a:pt x="510" y="245"/>
                    </a:lnTo>
                    <a:lnTo>
                      <a:pt x="532" y="235"/>
                    </a:lnTo>
                    <a:lnTo>
                      <a:pt x="553" y="223"/>
                    </a:lnTo>
                    <a:lnTo>
                      <a:pt x="571" y="206"/>
                    </a:lnTo>
                    <a:lnTo>
                      <a:pt x="587" y="192"/>
                    </a:lnTo>
                    <a:lnTo>
                      <a:pt x="599" y="180"/>
                    </a:lnTo>
                    <a:lnTo>
                      <a:pt x="611" y="162"/>
                    </a:lnTo>
                    <a:lnTo>
                      <a:pt x="619" y="146"/>
                    </a:lnTo>
                    <a:lnTo>
                      <a:pt x="625" y="127"/>
                    </a:lnTo>
                    <a:lnTo>
                      <a:pt x="629" y="111"/>
                    </a:lnTo>
                    <a:lnTo>
                      <a:pt x="609" y="95"/>
                    </a:lnTo>
                    <a:lnTo>
                      <a:pt x="587" y="81"/>
                    </a:lnTo>
                    <a:lnTo>
                      <a:pt x="561" y="67"/>
                    </a:lnTo>
                    <a:lnTo>
                      <a:pt x="532" y="49"/>
                    </a:lnTo>
                    <a:lnTo>
                      <a:pt x="500" y="36"/>
                    </a:lnTo>
                    <a:lnTo>
                      <a:pt x="465" y="24"/>
                    </a:lnTo>
                    <a:lnTo>
                      <a:pt x="429" y="12"/>
                    </a:lnTo>
                    <a:lnTo>
                      <a:pt x="388" y="2"/>
                    </a:lnTo>
                    <a:lnTo>
                      <a:pt x="346" y="0"/>
                    </a:lnTo>
                    <a:lnTo>
                      <a:pt x="303" y="0"/>
                    </a:lnTo>
                    <a:lnTo>
                      <a:pt x="257" y="2"/>
                    </a:lnTo>
                    <a:lnTo>
                      <a:pt x="233" y="4"/>
                    </a:lnTo>
                    <a:lnTo>
                      <a:pt x="209" y="12"/>
                    </a:lnTo>
                    <a:lnTo>
                      <a:pt x="184" y="16"/>
                    </a:lnTo>
                    <a:lnTo>
                      <a:pt x="160" y="24"/>
                    </a:lnTo>
                    <a:lnTo>
                      <a:pt x="134" y="34"/>
                    </a:lnTo>
                    <a:lnTo>
                      <a:pt x="107" y="46"/>
                    </a:lnTo>
                    <a:lnTo>
                      <a:pt x="81" y="59"/>
                    </a:lnTo>
                    <a:lnTo>
                      <a:pt x="54" y="71"/>
                    </a:lnTo>
                    <a:lnTo>
                      <a:pt x="28" y="89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D1E7883C-279E-2590-DBAD-F69E053AB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3477"/>
                <a:ext cx="116" cy="50"/>
              </a:xfrm>
              <a:custGeom>
                <a:avLst/>
                <a:gdLst>
                  <a:gd name="T0" fmla="*/ 0 w 116"/>
                  <a:gd name="T1" fmla="*/ 0 h 50"/>
                  <a:gd name="T2" fmla="*/ 26 w 116"/>
                  <a:gd name="T3" fmla="*/ 14 h 50"/>
                  <a:gd name="T4" fmla="*/ 51 w 116"/>
                  <a:gd name="T5" fmla="*/ 32 h 50"/>
                  <a:gd name="T6" fmla="*/ 77 w 116"/>
                  <a:gd name="T7" fmla="*/ 50 h 50"/>
                  <a:gd name="T8" fmla="*/ 116 w 116"/>
                  <a:gd name="T9" fmla="*/ 42 h 50"/>
                  <a:gd name="T10" fmla="*/ 91 w 116"/>
                  <a:gd name="T11" fmla="*/ 34 h 50"/>
                  <a:gd name="T12" fmla="*/ 65 w 116"/>
                  <a:gd name="T13" fmla="*/ 24 h 50"/>
                  <a:gd name="T14" fmla="*/ 35 w 116"/>
                  <a:gd name="T15" fmla="*/ 12 h 50"/>
                  <a:gd name="T16" fmla="*/ 0 w 116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50"/>
                  <a:gd name="T29" fmla="*/ 116 w 116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50">
                    <a:moveTo>
                      <a:pt x="0" y="0"/>
                    </a:moveTo>
                    <a:lnTo>
                      <a:pt x="26" y="14"/>
                    </a:lnTo>
                    <a:lnTo>
                      <a:pt x="51" y="32"/>
                    </a:lnTo>
                    <a:lnTo>
                      <a:pt x="77" y="50"/>
                    </a:lnTo>
                    <a:lnTo>
                      <a:pt x="116" y="42"/>
                    </a:lnTo>
                    <a:lnTo>
                      <a:pt x="91" y="34"/>
                    </a:lnTo>
                    <a:lnTo>
                      <a:pt x="65" y="24"/>
                    </a:lnTo>
                    <a:lnTo>
                      <a:pt x="3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B90F5B1C-995A-D047-B2C6-09A28ACA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3483"/>
                <a:ext cx="19" cy="26"/>
              </a:xfrm>
              <a:custGeom>
                <a:avLst/>
                <a:gdLst>
                  <a:gd name="T0" fmla="*/ 19 w 19"/>
                  <a:gd name="T1" fmla="*/ 26 h 26"/>
                  <a:gd name="T2" fmla="*/ 11 w 19"/>
                  <a:gd name="T3" fmla="*/ 16 h 26"/>
                  <a:gd name="T4" fmla="*/ 4 w 19"/>
                  <a:gd name="T5" fmla="*/ 0 h 26"/>
                  <a:gd name="T6" fmla="*/ 4 w 19"/>
                  <a:gd name="T7" fmla="*/ 8 h 26"/>
                  <a:gd name="T8" fmla="*/ 2 w 19"/>
                  <a:gd name="T9" fmla="*/ 18 h 26"/>
                  <a:gd name="T10" fmla="*/ 0 w 19"/>
                  <a:gd name="T11" fmla="*/ 26 h 26"/>
                  <a:gd name="T12" fmla="*/ 19 w 19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6"/>
                  <a:gd name="T23" fmla="*/ 19 w 19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6">
                    <a:moveTo>
                      <a:pt x="19" y="26"/>
                    </a:moveTo>
                    <a:lnTo>
                      <a:pt x="11" y="16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19" y="26"/>
                    </a:lnTo>
                    <a:close/>
                  </a:path>
                </a:pathLst>
              </a:custGeom>
              <a:solidFill>
                <a:srgbClr val="DE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id="{1BC34B3B-78C7-35CB-FE14-7C8103D5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9" y="3479"/>
                <a:ext cx="83" cy="46"/>
              </a:xfrm>
              <a:custGeom>
                <a:avLst/>
                <a:gdLst>
                  <a:gd name="T0" fmla="*/ 83 w 83"/>
                  <a:gd name="T1" fmla="*/ 0 h 46"/>
                  <a:gd name="T2" fmla="*/ 53 w 83"/>
                  <a:gd name="T3" fmla="*/ 20 h 46"/>
                  <a:gd name="T4" fmla="*/ 26 w 83"/>
                  <a:gd name="T5" fmla="*/ 32 h 46"/>
                  <a:gd name="T6" fmla="*/ 0 w 83"/>
                  <a:gd name="T7" fmla="*/ 42 h 46"/>
                  <a:gd name="T8" fmla="*/ 24 w 83"/>
                  <a:gd name="T9" fmla="*/ 46 h 46"/>
                  <a:gd name="T10" fmla="*/ 47 w 83"/>
                  <a:gd name="T11" fmla="*/ 26 h 46"/>
                  <a:gd name="T12" fmla="*/ 83 w 83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6"/>
                  <a:gd name="T23" fmla="*/ 83 w 83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6">
                    <a:moveTo>
                      <a:pt x="83" y="0"/>
                    </a:moveTo>
                    <a:lnTo>
                      <a:pt x="53" y="20"/>
                    </a:lnTo>
                    <a:lnTo>
                      <a:pt x="26" y="32"/>
                    </a:lnTo>
                    <a:lnTo>
                      <a:pt x="0" y="42"/>
                    </a:lnTo>
                    <a:lnTo>
                      <a:pt x="24" y="46"/>
                    </a:lnTo>
                    <a:lnTo>
                      <a:pt x="47" y="2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DE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83">
                <a:extLst>
                  <a:ext uri="{FF2B5EF4-FFF2-40B4-BE49-F238E27FC236}">
                    <a16:creationId xmlns:a16="http://schemas.microsoft.com/office/drawing/2014/main" id="{EA8FE5EB-8475-E35C-B501-97D32D95C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3343"/>
                <a:ext cx="298" cy="47"/>
              </a:xfrm>
              <a:custGeom>
                <a:avLst/>
                <a:gdLst>
                  <a:gd name="T0" fmla="*/ 0 w 298"/>
                  <a:gd name="T1" fmla="*/ 26 h 47"/>
                  <a:gd name="T2" fmla="*/ 27 w 298"/>
                  <a:gd name="T3" fmla="*/ 24 h 47"/>
                  <a:gd name="T4" fmla="*/ 55 w 298"/>
                  <a:gd name="T5" fmla="*/ 20 h 47"/>
                  <a:gd name="T6" fmla="*/ 91 w 298"/>
                  <a:gd name="T7" fmla="*/ 16 h 47"/>
                  <a:gd name="T8" fmla="*/ 138 w 298"/>
                  <a:gd name="T9" fmla="*/ 16 h 47"/>
                  <a:gd name="T10" fmla="*/ 186 w 298"/>
                  <a:gd name="T11" fmla="*/ 22 h 47"/>
                  <a:gd name="T12" fmla="*/ 212 w 298"/>
                  <a:gd name="T13" fmla="*/ 24 h 47"/>
                  <a:gd name="T14" fmla="*/ 241 w 298"/>
                  <a:gd name="T15" fmla="*/ 30 h 47"/>
                  <a:gd name="T16" fmla="*/ 269 w 298"/>
                  <a:gd name="T17" fmla="*/ 36 h 47"/>
                  <a:gd name="T18" fmla="*/ 298 w 298"/>
                  <a:gd name="T19" fmla="*/ 47 h 47"/>
                  <a:gd name="T20" fmla="*/ 292 w 298"/>
                  <a:gd name="T21" fmla="*/ 44 h 47"/>
                  <a:gd name="T22" fmla="*/ 273 w 298"/>
                  <a:gd name="T23" fmla="*/ 34 h 47"/>
                  <a:gd name="T24" fmla="*/ 247 w 298"/>
                  <a:gd name="T25" fmla="*/ 22 h 47"/>
                  <a:gd name="T26" fmla="*/ 231 w 298"/>
                  <a:gd name="T27" fmla="*/ 14 h 47"/>
                  <a:gd name="T28" fmla="*/ 210 w 298"/>
                  <a:gd name="T29" fmla="*/ 10 h 47"/>
                  <a:gd name="T30" fmla="*/ 190 w 298"/>
                  <a:gd name="T31" fmla="*/ 2 h 47"/>
                  <a:gd name="T32" fmla="*/ 168 w 298"/>
                  <a:gd name="T33" fmla="*/ 2 h 47"/>
                  <a:gd name="T34" fmla="*/ 144 w 298"/>
                  <a:gd name="T35" fmla="*/ 0 h 47"/>
                  <a:gd name="T36" fmla="*/ 117 w 298"/>
                  <a:gd name="T37" fmla="*/ 0 h 47"/>
                  <a:gd name="T38" fmla="*/ 89 w 298"/>
                  <a:gd name="T39" fmla="*/ 2 h 47"/>
                  <a:gd name="T40" fmla="*/ 61 w 298"/>
                  <a:gd name="T41" fmla="*/ 8 h 47"/>
                  <a:gd name="T42" fmla="*/ 31 w 298"/>
                  <a:gd name="T43" fmla="*/ 14 h 47"/>
                  <a:gd name="T44" fmla="*/ 0 w 298"/>
                  <a:gd name="T45" fmla="*/ 26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8"/>
                  <a:gd name="T70" fmla="*/ 0 h 47"/>
                  <a:gd name="T71" fmla="*/ 298 w 298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8" h="47">
                    <a:moveTo>
                      <a:pt x="0" y="26"/>
                    </a:moveTo>
                    <a:lnTo>
                      <a:pt x="27" y="24"/>
                    </a:lnTo>
                    <a:lnTo>
                      <a:pt x="55" y="20"/>
                    </a:lnTo>
                    <a:lnTo>
                      <a:pt x="91" y="16"/>
                    </a:lnTo>
                    <a:lnTo>
                      <a:pt x="138" y="16"/>
                    </a:lnTo>
                    <a:lnTo>
                      <a:pt x="186" y="22"/>
                    </a:lnTo>
                    <a:lnTo>
                      <a:pt x="212" y="24"/>
                    </a:lnTo>
                    <a:lnTo>
                      <a:pt x="241" y="30"/>
                    </a:lnTo>
                    <a:lnTo>
                      <a:pt x="269" y="36"/>
                    </a:lnTo>
                    <a:lnTo>
                      <a:pt x="298" y="47"/>
                    </a:lnTo>
                    <a:lnTo>
                      <a:pt x="292" y="44"/>
                    </a:lnTo>
                    <a:lnTo>
                      <a:pt x="273" y="34"/>
                    </a:lnTo>
                    <a:lnTo>
                      <a:pt x="247" y="22"/>
                    </a:lnTo>
                    <a:lnTo>
                      <a:pt x="231" y="14"/>
                    </a:lnTo>
                    <a:lnTo>
                      <a:pt x="210" y="10"/>
                    </a:lnTo>
                    <a:lnTo>
                      <a:pt x="190" y="2"/>
                    </a:lnTo>
                    <a:lnTo>
                      <a:pt x="168" y="2"/>
                    </a:lnTo>
                    <a:lnTo>
                      <a:pt x="144" y="0"/>
                    </a:lnTo>
                    <a:lnTo>
                      <a:pt x="117" y="0"/>
                    </a:lnTo>
                    <a:lnTo>
                      <a:pt x="89" y="2"/>
                    </a:lnTo>
                    <a:lnTo>
                      <a:pt x="61" y="8"/>
                    </a:lnTo>
                    <a:lnTo>
                      <a:pt x="31" y="14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65" name="Title 64">
            <a:extLst>
              <a:ext uri="{FF2B5EF4-FFF2-40B4-BE49-F238E27FC236}">
                <a16:creationId xmlns:a16="http://schemas.microsoft.com/office/drawing/2014/main" id="{93277DEA-0B75-3B71-7FE7-4C05F969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Objectives</a:t>
            </a:r>
          </a:p>
        </p:txBody>
      </p:sp>
    </p:spTree>
    <p:extLst>
      <p:ext uri="{BB962C8B-B14F-4D97-AF65-F5344CB8AC3E}">
        <p14:creationId xmlns:p14="http://schemas.microsoft.com/office/powerpoint/2010/main" val="5310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630A-8138-56E3-001B-6740BAE2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Modalities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2890-5DD3-DCB2-BE7B-2B4E13D0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4686093"/>
          </a:xfrm>
        </p:spPr>
        <p:txBody>
          <a:bodyPr>
            <a:normAutofit fontScale="77500" lnSpcReduction="20000"/>
          </a:bodyPr>
          <a:lstStyle/>
          <a:p>
            <a:endParaRPr lang="en-US" sz="2400" dirty="0"/>
          </a:p>
          <a:p>
            <a:r>
              <a:rPr lang="en-US" sz="3200" dirty="0"/>
              <a:t> UN Resident Coordinators will moderate Module Sessions.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Presentation on Guidance Areas by the Facilitator.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Keynote Presentations by UN Resident Coordinators.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Presentations by Some LDCs on the 8 Guidance Areas.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Group Works (Guidance and Templates will be provided).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Interactive Discussions (Brainstorming and Break-out Groups).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3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BDEF-AC0A-FB90-92C1-D618EA35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E4DC-7303-B211-C8F0-8F0651A9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Session 1: Setting the Scene.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Session 2: Building awareness and applying multi-stakeholder approach.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Session 3: Creating horizontal and vertical policy coherence.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Session 4: Adapting the </a:t>
            </a:r>
            <a:r>
              <a:rPr lang="en-US" dirty="0" err="1"/>
              <a:t>DPoA</a:t>
            </a:r>
            <a:r>
              <a:rPr lang="en-US" dirty="0"/>
              <a:t> to national, subnational and local contexts (Break-out session).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9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B84C-7CC4-DC3F-6DF2-28CBE2EC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Day 2 &amp;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A9FB-447F-746B-E960-7443FFE4D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Day 2</a:t>
            </a:r>
          </a:p>
          <a:p>
            <a:pPr marL="0" indent="0">
              <a:buNone/>
            </a:pPr>
            <a:r>
              <a:rPr lang="en-GB" dirty="0"/>
              <a:t>Session 5: Financing, budgeting, monitoring, and reporting (Break-out Session).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Session 6: Mainstreaming the </a:t>
            </a:r>
            <a:r>
              <a:rPr lang="en-US" dirty="0" err="1"/>
              <a:t>DPoA</a:t>
            </a:r>
            <a:r>
              <a:rPr lang="en-US" dirty="0"/>
              <a:t> in LDCs in complex situations and risk assessment and resilience building.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Session 7: Presentation on implementation of the </a:t>
            </a:r>
            <a:r>
              <a:rPr lang="en-US" dirty="0" err="1"/>
              <a:t>DPoA</a:t>
            </a:r>
            <a:r>
              <a:rPr lang="en-US" dirty="0"/>
              <a:t> by LDCs.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Day 3</a:t>
            </a:r>
          </a:p>
          <a:p>
            <a:pPr marL="0" indent="0">
              <a:buNone/>
            </a:pPr>
            <a:r>
              <a:rPr lang="en-GB" dirty="0"/>
              <a:t>Field Trip to the UN Technology Bank and the Scientific and Technological Research Institution of Türkiye (TUBITAK).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4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054200" y="289099"/>
            <a:ext cx="8256613" cy="1195462"/>
          </a:xfrm>
        </p:spPr>
        <p:txBody>
          <a:bodyPr/>
          <a:lstStyle/>
          <a:p>
            <a:r>
              <a:rPr lang="en-US" altLang="en-US" b="1" i="1" dirty="0"/>
              <a:t>Approach to the Training Workshop</a:t>
            </a: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36" y="1758718"/>
            <a:ext cx="5562600" cy="39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F755C56F-B7A6-827B-082B-ECDD47503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"/>
          <a:stretch/>
        </p:blipFill>
        <p:spPr bwMode="auto">
          <a:xfrm>
            <a:off x="389325" y="1827212"/>
            <a:ext cx="4590179" cy="379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21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860D-E710-8706-AF41-5B6EF8F4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</a:t>
            </a:r>
            <a:r>
              <a:rPr lang="en-US" dirty="0" err="1"/>
              <a:t>DPoA</a:t>
            </a:r>
            <a:r>
              <a:rPr lang="en-US" dirty="0"/>
              <a:t>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7A61-705A-515C-70B5-123CCDDED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DA93A20-BED7-8796-AD51-E1C03E331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701070"/>
              </p:ext>
            </p:extLst>
          </p:nvPr>
        </p:nvGraphicFramePr>
        <p:xfrm>
          <a:off x="838200" y="1441173"/>
          <a:ext cx="10515600" cy="524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14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A94A-238D-3056-CCA3-22255A22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</a:t>
            </a:r>
            <a:r>
              <a:rPr lang="en-US" dirty="0" err="1"/>
              <a:t>DPoA</a:t>
            </a:r>
            <a:r>
              <a:rPr lang="en-US" dirty="0"/>
              <a:t>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0276F-DC6F-1DD8-D53F-375A298B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B0D456-7E0C-53E6-C566-D73481DB08D8}"/>
              </a:ext>
            </a:extLst>
          </p:cNvPr>
          <p:cNvGrpSpPr/>
          <p:nvPr/>
        </p:nvGrpSpPr>
        <p:grpSpPr>
          <a:xfrm>
            <a:off x="487017" y="1610137"/>
            <a:ext cx="5963478" cy="5181993"/>
            <a:chOff x="169709" y="316503"/>
            <a:chExt cx="5963478" cy="5181993"/>
          </a:xfrm>
        </p:grpSpPr>
        <p:sp>
          <p:nvSpPr>
            <p:cNvPr id="8" name="Flowchart: Manual Operation 7">
              <a:extLst>
                <a:ext uri="{FF2B5EF4-FFF2-40B4-BE49-F238E27FC236}">
                  <a16:creationId xmlns:a16="http://schemas.microsoft.com/office/drawing/2014/main" id="{09D102B6-1981-2217-9DFD-43A49CE793DB}"/>
                </a:ext>
              </a:extLst>
            </p:cNvPr>
            <p:cNvSpPr/>
            <p:nvPr/>
          </p:nvSpPr>
          <p:spPr>
            <a:xfrm rot="16200000">
              <a:off x="443993" y="42219"/>
              <a:ext cx="5181993" cy="5730561"/>
            </a:xfrm>
            <a:prstGeom prst="flowChartManualOperati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Flowchart: Manual Operation 4">
              <a:extLst>
                <a:ext uri="{FF2B5EF4-FFF2-40B4-BE49-F238E27FC236}">
                  <a16:creationId xmlns:a16="http://schemas.microsoft.com/office/drawing/2014/main" id="{33C77A18-A10D-9F87-6449-FD932BEB8197}"/>
                </a:ext>
              </a:extLst>
            </p:cNvPr>
            <p:cNvSpPr txBox="1"/>
            <p:nvPr/>
          </p:nvSpPr>
          <p:spPr>
            <a:xfrm>
              <a:off x="402624" y="1160273"/>
              <a:ext cx="5730563" cy="3032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kern="1200" dirty="0"/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b="1" dirty="0"/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The UN-OHRLLS conducted a survey to integrate the </a:t>
              </a:r>
              <a:r>
                <a:rPr lang="en-US" sz="2400" b="1" kern="1200" dirty="0" err="1"/>
                <a:t>DPoA</a:t>
              </a:r>
              <a:r>
                <a:rPr lang="en-US" sz="2400" b="1" kern="1200" dirty="0"/>
                <a:t> into National </a:t>
              </a:r>
              <a:r>
                <a:rPr lang="en-US" sz="2400" b="1" dirty="0"/>
                <a:t>S</a:t>
              </a:r>
              <a:r>
                <a:rPr lang="en-US" sz="2400" b="1" kern="1200" dirty="0"/>
                <a:t>trategic </a:t>
              </a:r>
              <a:r>
                <a:rPr lang="en-US" sz="2400" b="1" dirty="0"/>
                <a:t>F</a:t>
              </a:r>
              <a:r>
                <a:rPr lang="en-US" sz="2400" b="1" kern="1200" dirty="0"/>
                <a:t>rameworks and the United Nations Sustainable Development Cooperation Framework.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A221EB1-BA4B-F77F-71E6-88D8F14DDE4E}"/>
              </a:ext>
            </a:extLst>
          </p:cNvPr>
          <p:cNvGrpSpPr/>
          <p:nvPr/>
        </p:nvGrpSpPr>
        <p:grpSpPr>
          <a:xfrm>
            <a:off x="6679096" y="2117035"/>
            <a:ext cx="5512904" cy="4868776"/>
            <a:chOff x="6342616" y="109181"/>
            <a:chExt cx="5532076" cy="5582996"/>
          </a:xfrm>
        </p:grpSpPr>
        <p:sp>
          <p:nvSpPr>
            <p:cNvPr id="6" name="Flowchart: Manual Operation 5">
              <a:extLst>
                <a:ext uri="{FF2B5EF4-FFF2-40B4-BE49-F238E27FC236}">
                  <a16:creationId xmlns:a16="http://schemas.microsoft.com/office/drawing/2014/main" id="{B27C4555-2D9B-FC77-0E2B-22AFC869EB42}"/>
                </a:ext>
              </a:extLst>
            </p:cNvPr>
            <p:cNvSpPr/>
            <p:nvPr/>
          </p:nvSpPr>
          <p:spPr>
            <a:xfrm rot="16200000">
              <a:off x="6317156" y="134641"/>
              <a:ext cx="5582996" cy="5532076"/>
            </a:xfrm>
            <a:prstGeom prst="flowChartManualOperati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440EC595-3027-48A5-8647-9AE466B7458C}"/>
                </a:ext>
              </a:extLst>
            </p:cNvPr>
            <p:cNvSpPr txBox="1"/>
            <p:nvPr/>
          </p:nvSpPr>
          <p:spPr>
            <a:xfrm>
              <a:off x="6342616" y="1225780"/>
              <a:ext cx="5211309" cy="2817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152400" bIns="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Respondents: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13 NFPs and Policymakers (Bhutan, Chad, Eritrea, Lao PDR, Lesotho, Madagascar, Malawi, Niger, Republic of Guinea, Senegal, Sierra Leone, Togo and Zambia).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0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UN Entities: 15 UN Entities. </a:t>
              </a:r>
              <a:endParaRPr lang="en-US" sz="200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39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16457</TotalTime>
  <Words>1236</Words>
  <Application>Microsoft Office PowerPoint</Application>
  <PresentationFormat>Widescreen</PresentationFormat>
  <Paragraphs>149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Carlito</vt:lpstr>
      <vt:lpstr>Times New Roman</vt:lpstr>
      <vt:lpstr>Office Theme</vt:lpstr>
      <vt:lpstr>PowerPoint Presentation</vt:lpstr>
      <vt:lpstr>PowerPoint Presentation</vt:lpstr>
      <vt:lpstr>Workshop Objectives</vt:lpstr>
      <vt:lpstr>Training Modalities</vt:lpstr>
      <vt:lpstr>Day 1</vt:lpstr>
      <vt:lpstr>Day 2 &amp; 3</vt:lpstr>
      <vt:lpstr>Approach to the Training Workshop</vt:lpstr>
      <vt:lpstr>Introduction to the DPoA Guidelines</vt:lpstr>
      <vt:lpstr>Introduction to the DPoA Guidelines</vt:lpstr>
      <vt:lpstr>Harmonization of the Targets of the DPoA and the NDPs (NFPs)</vt:lpstr>
      <vt:lpstr>Harmonization of the Targets of the DPoA and the CCA and CF (UN Entities)</vt:lpstr>
      <vt:lpstr>Awareness of DPoA Mainstreaming and Monitoring Guidelines (NFPs)</vt:lpstr>
      <vt:lpstr>What concrete initiatives would you suggest to better promote the DPoA mainstreaming into the NDPs?</vt:lpstr>
      <vt:lpstr>What concrete initiatives would you suggest to better promote the DPoA mainstreaming into the Common Country Analysis and Cooperation Framework?</vt:lpstr>
      <vt:lpstr>DPoA Guidelines</vt:lpstr>
      <vt:lpstr>DPoA Guidelines</vt:lpstr>
      <vt:lpstr>GUIDANCE AREAS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Abuja Presentation</dc:title>
  <dc:creator>Microsoft Office User</dc:creator>
  <cp:lastModifiedBy>Dr. Eric Akobeng</cp:lastModifiedBy>
  <cp:revision>213</cp:revision>
  <cp:lastPrinted>2024-05-24T04:57:32Z</cp:lastPrinted>
  <dcterms:created xsi:type="dcterms:W3CDTF">2023-07-13T07:55:46Z</dcterms:created>
  <dcterms:modified xsi:type="dcterms:W3CDTF">2024-07-23T19:12:30Z</dcterms:modified>
</cp:coreProperties>
</file>