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60" r:id="rId5"/>
    <p:sldId id="275" r:id="rId6"/>
    <p:sldId id="276" r:id="rId7"/>
    <p:sldId id="258" r:id="rId8"/>
    <p:sldId id="278" r:id="rId9"/>
    <p:sldId id="27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26" autoAdjust="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3C50F-E6B0-4B71-B8DD-1D963C4ABD26}" type="datetimeFigureOut">
              <a:rPr lang="en-US" smtClean="0"/>
              <a:t>21/11/2023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A3BC9-1852-4BCB-BD92-E3D305473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19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A3BC9-1852-4BCB-BD92-E3D3054734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78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A3BC9-1852-4BCB-BD92-E3D3054734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75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CD597-0397-3A41-A2FB-C3A1A55D3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8F7B0-1F3C-A141-A058-F02E0F430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4BA8A-372D-8541-B9DC-F0D4991BF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66D7-F96A-084A-B26F-1D7607D0EE12}" type="datetimeFigureOut">
              <a:rPr lang="en-US" smtClean="0"/>
              <a:t>21/11/2023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608C8-4E98-6742-827D-44012FB92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961E4-3E19-8347-A843-8732E8E20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87AB-BB70-E34F-8F4E-D38EBDAC1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03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8210A-6018-6040-82A8-8057D94D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226C37-A64B-5446-81D0-B5F8713C8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3CE59-9478-284C-9073-0D8E964E0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66D7-F96A-084A-B26F-1D7607D0EE12}" type="datetimeFigureOut">
              <a:rPr lang="en-US" smtClean="0"/>
              <a:t>21/11/2023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93A28-ABE6-D541-839C-BF848C907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CBBEA-DC3A-8843-8196-9FB84E437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87AB-BB70-E34F-8F4E-D38EBDAC1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1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D0E8F6-81A0-544F-B186-DB285A34A9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7DBF3D-826F-2744-BF62-998D1B29D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1A1C5-A6F5-8F44-AD08-659D84A94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66D7-F96A-084A-B26F-1D7607D0EE12}" type="datetimeFigureOut">
              <a:rPr lang="en-US" smtClean="0"/>
              <a:t>21/11/2023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B6DED-3224-7040-9322-16173773D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0600E-2ED9-2641-B6F8-43A694D74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87AB-BB70-E34F-8F4E-D38EBDAC1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54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DCs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1F7278-8FD6-418D-A7D6-B703AC5E55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8642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20 July,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5D05628-DEEB-4CC4-8A06-F86BA85048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DCD5F0-2462-42C1-AC53-D8644DDD09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1" y="6204857"/>
            <a:ext cx="1708994" cy="4725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234510F-DDD7-4ECA-A811-C0D7E7407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229412"/>
            <a:ext cx="10412186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9528FE-9F97-41DD-9E52-E5E0F2A25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4998"/>
            <a:ext cx="10420350" cy="428189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456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LDCs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4AA25B76-3391-4215-BDE4-698E7CA74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08746" cy="699602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20 July,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5D05628-DEEB-4CC4-8A06-F86BA85048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C27399-279F-427C-B5E0-A938823904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1" y="6204857"/>
            <a:ext cx="1708994" cy="4725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1280AEE-7A64-4E47-8EA6-C683BC553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229412"/>
            <a:ext cx="10412186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7640D6-28F8-42D3-9ADC-41D17ABCF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4998"/>
            <a:ext cx="10420350" cy="428189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385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ds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564C79F1-81CE-4FE8-AFA0-6692B1D3A2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8642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20 July,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5D05628-DEEB-4CC4-8A06-F86BA85048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8E0A04-52F7-4F7D-903E-61B311EC2F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1" y="6204857"/>
            <a:ext cx="1708994" cy="47253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DBC21FA-DA81-430F-B4A3-EBC0E0C88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229412"/>
            <a:ext cx="10412186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F5AC41F-F29B-4943-B660-10A4EF6D1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4998"/>
            <a:ext cx="10420350" cy="428189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53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9ECFE-2D28-9D4A-8FEC-6C85ED5F6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19AB8-BA25-9145-986D-34CF82370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FEF64-9B16-8D47-8999-167CFFC2D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66D7-F96A-084A-B26F-1D7607D0EE12}" type="datetimeFigureOut">
              <a:rPr lang="en-US" smtClean="0"/>
              <a:t>21/11/2023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D9243-A962-8240-AD0B-7505B6FD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8C8C-CB60-0841-90CC-8F33C1995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87AB-BB70-E34F-8F4E-D38EBDAC1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3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FC22C-4326-4C44-9376-1F495DC46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A792C-039D-7847-B77B-77D59F4B2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524BD-FF5D-E54B-90C8-648D0DEB0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66D7-F96A-084A-B26F-1D7607D0EE12}" type="datetimeFigureOut">
              <a:rPr lang="en-US" smtClean="0"/>
              <a:t>21/11/2023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56CE4-2C57-814E-8B5B-D90FF7E4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5A904-8CB7-E644-9829-C89D668B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87AB-BB70-E34F-8F4E-D38EBDAC1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7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FE98-7DC9-6342-9773-946D77A49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2C413-714C-1F48-80CC-1F49239DD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F8147-840B-D148-9D89-5BD7FBD6A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BC975-D5E5-BA4F-912E-FC3F529D0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66D7-F96A-084A-B26F-1D7607D0EE12}" type="datetimeFigureOut">
              <a:rPr lang="en-US" smtClean="0"/>
              <a:t>21/11/2023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6298B-ED33-4749-A028-9863345E5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521C7C-18E2-9B47-8058-37B0703D4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87AB-BB70-E34F-8F4E-D38EBDAC1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0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C8DB3-C093-E14D-93CB-FBFF9A81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C5CC-734B-2540-AE7F-22DE990AC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C7F26-B020-864D-8C60-B69690B88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24A5C9-8D99-7642-A716-27F25F680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5293A1-AC4F-2445-B4A1-7B66765ED2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D7B5A4-8E6C-4B42-9EC8-FDFA13B37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66D7-F96A-084A-B26F-1D7607D0EE12}" type="datetimeFigureOut">
              <a:rPr lang="en-US" smtClean="0"/>
              <a:t>21/11/2023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9A121E-E99C-2649-8D85-26ACD4C64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ED053-8DD0-A24D-99C5-A700C2E2C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87AB-BB70-E34F-8F4E-D38EBDAC1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04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020EE-9B07-ED4D-B536-A23CA67C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5641BB-558F-4B43-ABFC-05144F34B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66D7-F96A-084A-B26F-1D7607D0EE12}" type="datetimeFigureOut">
              <a:rPr lang="en-US" smtClean="0"/>
              <a:t>21/11/2023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8CCC0E-E106-D641-9689-7F6312617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B5670-112D-4B49-A312-AF2BAAEB4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87AB-BB70-E34F-8F4E-D38EBDAC1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95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B8A2C8-A9E3-CC4A-9FA8-6FC482123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66D7-F96A-084A-B26F-1D7607D0EE12}" type="datetimeFigureOut">
              <a:rPr lang="en-US" smtClean="0"/>
              <a:t>21/11/2023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4F7F5E-3892-2547-9935-1193E9C0E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3F7F8-9B18-E14F-8342-63B495C4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87AB-BB70-E34F-8F4E-D38EBDAC1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4BD37-1AB7-F34A-A215-97C9714E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BAE28-94D2-DB41-89C0-51E6892EE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B7D40B-ACF2-694D-866B-508354CB1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86B184-F5C0-CD4B-A011-43167A0A9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66D7-F96A-084A-B26F-1D7607D0EE12}" type="datetimeFigureOut">
              <a:rPr lang="en-US" smtClean="0"/>
              <a:t>21/11/2023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8BA4AE-B899-0744-B753-20985D4B3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31AB6-E476-5348-AA2B-C248EFE4A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87AB-BB70-E34F-8F4E-D38EBDAC1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6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C09FF-429F-734D-AC1A-57D013C78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9CD0AE-2E5E-954F-8B76-E2E469702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FC748B-6CBC-3F43-B675-4C61F484A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95EF52-99A7-EA4E-B5E6-7EBF283DA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66D7-F96A-084A-B26F-1D7607D0EE12}" type="datetimeFigureOut">
              <a:rPr lang="en-US" smtClean="0"/>
              <a:t>21/11/2023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34730-0A74-CE43-9EAF-410A68A5E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0D551-CBE6-9E4A-AD93-CC9E72439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E87AB-BB70-E34F-8F4E-D38EBDAC1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47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99303-C6C3-434E-8DEB-D59592795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10BF9-75DD-034C-B94D-94E86CAD4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43107-FF1E-3444-A419-730EEC1C5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B66D7-F96A-084A-B26F-1D7607D0EE12}" type="datetimeFigureOut">
              <a:rPr lang="en-US" smtClean="0"/>
              <a:t>21/11/2023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637BA-A030-9C4D-B087-819B795619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E019E-7DBD-8544-B9F7-29865FEDB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E87AB-BB70-E34F-8F4E-D38EBDAC1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7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D28DFB-4E57-437E-8139-A7A844C0D5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119" b="11712"/>
          <a:stretch/>
        </p:blipFill>
        <p:spPr>
          <a:xfrm>
            <a:off x="1" y="1"/>
            <a:ext cx="12191999" cy="69199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EF3520-AD69-4EBC-BB13-5F06BB48B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386170" cy="23876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SIDS Global Business Network Forum 2024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5F8957-473F-4250-816C-F238CF45D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89123"/>
            <a:ext cx="9144000" cy="156867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l"/>
            <a:r>
              <a:rPr lang="en-US">
                <a:solidFill>
                  <a:schemeClr val="bg1"/>
                </a:solidFill>
                <a:latin typeface="Roboto"/>
                <a:ea typeface="Roboto"/>
                <a:cs typeface="Roboto"/>
              </a:rPr>
              <a:t>Tishka Hope Francis, Team Leader of the SIDS Sub-</a:t>
            </a:r>
            <a:r>
              <a:rPr lang="en-US" err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Programme</a:t>
            </a:r>
            <a:br>
              <a:rPr lang="en-US"/>
            </a:br>
            <a:endParaRPr lang="en-US">
              <a:cs typeface="Calibri" panose="020F0502020204030204"/>
            </a:endParaRPr>
          </a:p>
          <a:p>
            <a:pPr algn="l"/>
            <a:r>
              <a:rPr lang="en-US">
                <a:solidFill>
                  <a:schemeClr val="bg1"/>
                </a:solidFill>
                <a:latin typeface="Roboto"/>
                <a:ea typeface="Roboto"/>
                <a:cs typeface="Roboto"/>
              </a:rPr>
              <a:t>UN Office of the High Representative for Least Developed Countries, Landlocked Developing Countries, and Small Island Developing States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  <a:p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43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hipping - agrohort.ipb.ac.id">
            <a:extLst>
              <a:ext uri="{FF2B5EF4-FFF2-40B4-BE49-F238E27FC236}">
                <a16:creationId xmlns:a16="http://schemas.microsoft.com/office/drawing/2014/main" id="{73B1090E-C0A7-5ADE-D71B-D02E64A89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.A.M.O.A. Pathway by UN-OHRLLS - Issuu">
            <a:extLst>
              <a:ext uri="{FF2B5EF4-FFF2-40B4-BE49-F238E27FC236}">
                <a16:creationId xmlns:a16="http://schemas.microsoft.com/office/drawing/2014/main" id="{30ECAE7F-9BC0-99CB-34A7-AE5847D65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475" y="0"/>
            <a:ext cx="3692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305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81057-A654-7CD0-3C55-CB19EA5B9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large ship with containers on it&#10;&#10;Description automatically generated">
            <a:extLst>
              <a:ext uri="{FF2B5EF4-FFF2-40B4-BE49-F238E27FC236}">
                <a16:creationId xmlns:a16="http://schemas.microsoft.com/office/drawing/2014/main" id="{F5B477A4-55E5-07CF-0EA5-F6C339CE6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3465" r="56" b="-99"/>
          <a:stretch/>
        </p:blipFill>
        <p:spPr>
          <a:xfrm>
            <a:off x="-1890" y="270"/>
            <a:ext cx="14064190" cy="6856475"/>
          </a:xfrm>
        </p:spPr>
      </p:pic>
    </p:spTree>
    <p:extLst>
      <p:ext uri="{BB962C8B-B14F-4D97-AF65-F5344CB8AC3E}">
        <p14:creationId xmlns:p14="http://schemas.microsoft.com/office/powerpoint/2010/main" val="1912048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198FE3-FD75-480D-B42C-75229AAD8A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64" b="11102"/>
          <a:stretch/>
        </p:blipFill>
        <p:spPr>
          <a:xfrm>
            <a:off x="0" y="0"/>
            <a:ext cx="12192000" cy="68144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EC01B1-20E6-08AB-F02A-F42789E7E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 July, 2022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B6E00D-58E5-BB6C-F3F6-23D389A8C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Preparatory Process for 2024 Forum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46C1F8-B6DF-457D-BE78-3B089823C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Advisory group</a:t>
            </a:r>
          </a:p>
          <a:p>
            <a:r>
              <a:rPr lang="en-US" dirty="0"/>
              <a:t>Webinars</a:t>
            </a:r>
          </a:p>
          <a:p>
            <a:pPr lvl="1"/>
            <a:r>
              <a:rPr lang="en-US" dirty="0"/>
              <a:t>November: Building Resilience</a:t>
            </a:r>
          </a:p>
          <a:p>
            <a:pPr lvl="1"/>
            <a:r>
              <a:rPr lang="en-US" dirty="0"/>
              <a:t>December: Blue-Green Economy</a:t>
            </a:r>
          </a:p>
          <a:p>
            <a:pPr lvl="1"/>
            <a:r>
              <a:rPr lang="en-US" dirty="0"/>
              <a:t>January: Digitization, Innovation and Technology</a:t>
            </a:r>
          </a:p>
          <a:p>
            <a:r>
              <a:rPr lang="en-US" dirty="0"/>
              <a:t>Reports</a:t>
            </a:r>
          </a:p>
          <a:p>
            <a:pPr lvl="1"/>
            <a:r>
              <a:rPr lang="en-US" dirty="0"/>
              <a:t>Public-Private Community Partnerships (Compete Caribbean, CTO, SPTO, UNWTO)</a:t>
            </a:r>
          </a:p>
          <a:p>
            <a:pPr lvl="1"/>
            <a:r>
              <a:rPr lang="en-US" dirty="0"/>
              <a:t>Financing &amp; Investment (TBC)</a:t>
            </a:r>
          </a:p>
          <a:p>
            <a:r>
              <a:rPr lang="en-US" dirty="0"/>
              <a:t>Participation in events (e.g. Caribbean Investment Forum)</a:t>
            </a:r>
          </a:p>
          <a:p>
            <a:r>
              <a:rPr lang="en-US" dirty="0"/>
              <a:t>SIDS-GBN themes and principles for the next decade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742FCA-371D-4C3C-B1B2-3F943AE01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171518"/>
            <a:ext cx="2553855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72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198FE3-FD75-480D-B42C-75229AAD8A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64" b="11102"/>
          <a:stretch/>
        </p:blipFill>
        <p:spPr>
          <a:xfrm>
            <a:off x="0" y="0"/>
            <a:ext cx="12192000" cy="68144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EC01B1-20E6-08AB-F02A-F42789E7E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 July, 2022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B6E00D-58E5-BB6C-F3F6-23D389A8C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SIDS-GBN Forum 2024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46C1F8-B6DF-457D-BE78-3B089823C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Hosted in the Caribbean in March (TBC)</a:t>
            </a:r>
          </a:p>
          <a:p>
            <a:r>
              <a:rPr lang="en-US" dirty="0"/>
              <a:t>Focus on “Bringing the voice of the private sector into the Fourth International Conference on SIDS”</a:t>
            </a:r>
          </a:p>
          <a:p>
            <a:r>
              <a:rPr lang="en-US" dirty="0"/>
              <a:t>3-4 thematic sessions (topics TBC)</a:t>
            </a:r>
          </a:p>
          <a:p>
            <a:r>
              <a:rPr lang="en-US" dirty="0"/>
              <a:t>Emphasis on bringing in entrepreneurs, particularly youths and women</a:t>
            </a:r>
          </a:p>
          <a:p>
            <a:r>
              <a:rPr lang="en-US" dirty="0"/>
              <a:t>Updates:</a:t>
            </a:r>
          </a:p>
          <a:p>
            <a:pPr lvl="1"/>
            <a:r>
              <a:rPr lang="en-US" dirty="0"/>
              <a:t>Webpage</a:t>
            </a:r>
            <a:r>
              <a:rPr lang="en-US" dirty="0">
                <a:solidFill>
                  <a:schemeClr val="bg1"/>
                </a:solidFill>
              </a:rPr>
              <a:t>: www.un.org/ohrlls/sids-global-business-network-forum-2024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LinkedIn: https://www.un.org/ohrlls/sids-gbn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742FCA-371D-4C3C-B1B2-3F943AE01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171518"/>
            <a:ext cx="2553855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49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198FE3-FD75-480D-B42C-75229AAD8A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64" b="11102"/>
          <a:stretch/>
        </p:blipFill>
        <p:spPr>
          <a:xfrm>
            <a:off x="0" y="0"/>
            <a:ext cx="12192000" cy="68144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EC01B1-20E6-08AB-F02A-F42789E7E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 July, 2022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B6E00D-58E5-BB6C-F3F6-23D389A8C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Feedback Items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46C1F8-B6DF-457D-BE78-3B089823C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Themes and principles of the SIDS-GBN in the next decade. </a:t>
            </a:r>
          </a:p>
          <a:p>
            <a:r>
              <a:rPr lang="en-US" dirty="0"/>
              <a:t>Thematic areas of preparatory webinars and reports during the preparatory process. </a:t>
            </a:r>
          </a:p>
          <a:p>
            <a:r>
              <a:rPr lang="en-US" dirty="0"/>
              <a:t>Thematic areas of the sessions at the Forum.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742FCA-371D-4C3C-B1B2-3F943AE01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171518"/>
            <a:ext cx="2553855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09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D28DFB-4E57-437E-8139-A7A844C0D5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119" b="11712"/>
          <a:stretch/>
        </p:blipFill>
        <p:spPr>
          <a:xfrm>
            <a:off x="1" y="1"/>
            <a:ext cx="12191999" cy="69199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EF3520-AD69-4EBC-BB13-5F06BB48B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38617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Thank You</a:t>
            </a:r>
            <a:endParaRPr lang="en-US" dirty="0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92524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28255AFD8B0941ADCCC6F1B7AFDA72" ma:contentTypeVersion="18" ma:contentTypeDescription="Create a new document." ma:contentTypeScope="" ma:versionID="6b4136c485ea02c324eaace788bf19a1">
  <xsd:schema xmlns:xsd="http://www.w3.org/2001/XMLSchema" xmlns:xs="http://www.w3.org/2001/XMLSchema" xmlns:p="http://schemas.microsoft.com/office/2006/metadata/properties" xmlns:ns2="97ccd1a4-a646-4ea1-b0d3-9c76a9644db6" xmlns:ns3="528fe294-5479-4ff3-b623-788f11fdcb40" xmlns:ns4="985ec44e-1bab-4c0b-9df0-6ba128686fc9" targetNamespace="http://schemas.microsoft.com/office/2006/metadata/properties" ma:root="true" ma:fieldsID="f1a844f4bfde653ee408412ff1e092fd" ns2:_="" ns3:_="" ns4:_="">
    <xsd:import namespace="97ccd1a4-a646-4ea1-b0d3-9c76a9644db6"/>
    <xsd:import namespace="528fe294-5479-4ff3-b623-788f11fdcb40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GBNEvaluation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cd1a4-a646-4ea1-b0d3-9c76a9644db6" elementFormDefault="qualified">
    <xsd:import namespace="http://schemas.microsoft.com/office/2006/documentManagement/types"/>
    <xsd:import namespace="http://schemas.microsoft.com/office/infopath/2007/PartnerControls"/>
    <xsd:element name="GBNEvaluation" ma:index="8" nillable="true" ma:displayName="GBN Evaluation" ma:format="Dropdown" ma:internalName="GBNEvaluation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8fe294-5479-4ff3-b623-788f11fdcb4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9f5f0da3-c594-4b77-837e-430027d11bd4}" ma:internalName="TaxCatchAll" ma:showField="CatchAllData" ma:web="528fe294-5479-4ff3-b623-788f11fdcb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5ec44e-1bab-4c0b-9df0-6ba128686fc9" xsi:nil="true"/>
    <lcf76f155ced4ddcb4097134ff3c332f xmlns="97ccd1a4-a646-4ea1-b0d3-9c76a9644db6">
      <Terms xmlns="http://schemas.microsoft.com/office/infopath/2007/PartnerControls"/>
    </lcf76f155ced4ddcb4097134ff3c332f>
    <GBNEvaluation xmlns="97ccd1a4-a646-4ea1-b0d3-9c76a9644db6" xsi:nil="true"/>
    <SharedWithUsers xmlns="528fe294-5479-4ff3-b623-788f11fdcb40">
      <UserInfo>
        <DisplayName>Tishka Hope Francis</DisplayName>
        <AccountId>71</AccountId>
        <AccountType/>
      </UserInfo>
      <UserInfo>
        <DisplayName>Miniva Chibuye</DisplayName>
        <AccountId>24</AccountId>
        <AccountType/>
      </UserInfo>
      <UserInfo>
        <DisplayName>Eva Marie Vestergaard</DisplayName>
        <AccountId>1102</AccountId>
        <AccountType/>
      </UserInfo>
      <UserInfo>
        <DisplayName>Nnana Mmanyabela Pheto</DisplayName>
        <AccountId>35</AccountId>
        <AccountType/>
      </UserInfo>
      <UserInfo>
        <DisplayName>Damien Sass</DisplayName>
        <AccountId>33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7BD6637-C707-40BB-9921-8A303C95D4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A43BC4-C845-4D97-B6B6-AE3A44301E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ccd1a4-a646-4ea1-b0d3-9c76a9644db6"/>
    <ds:schemaRef ds:uri="528fe294-5479-4ff3-b623-788f11fdcb40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0BC5A0-2990-4A12-81C8-A3D5AEAD51F5}">
  <ds:schemaRefs>
    <ds:schemaRef ds:uri="3dd93ea4-2124-4a07-bfa5-a4da0abd5d6c"/>
    <ds:schemaRef ds:uri="528fe294-5479-4ff3-b623-788f11fdcb40"/>
    <ds:schemaRef ds:uri="97ccd1a4-a646-4ea1-b0d3-9c76a9644db6"/>
    <ds:schemaRef ds:uri="985ec44e-1bab-4c0b-9df0-6ba128686fc9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2307</TotalTime>
  <Words>224</Words>
  <Application>Microsoft Office PowerPoint</Application>
  <PresentationFormat>Widescreen</PresentationFormat>
  <Paragraphs>33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Roboto</vt:lpstr>
      <vt:lpstr>Office Theme</vt:lpstr>
      <vt:lpstr>SIDS Global Business Network Forum 2024</vt:lpstr>
      <vt:lpstr>PowerPoint Presentation</vt:lpstr>
      <vt:lpstr>PowerPoint Presentation</vt:lpstr>
      <vt:lpstr>Preparatory Process for 2024 Forum</vt:lpstr>
      <vt:lpstr>SIDS-GBN Forum 2024</vt:lpstr>
      <vt:lpstr>Feedback Items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Conor Paul O’Loughlin</dc:creator>
  <cp:lastModifiedBy>Wenbo Gao</cp:lastModifiedBy>
  <cp:revision>116</cp:revision>
  <dcterms:created xsi:type="dcterms:W3CDTF">2022-02-17T14:33:42Z</dcterms:created>
  <dcterms:modified xsi:type="dcterms:W3CDTF">2023-11-21T16:25:55Z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0x0101002F28255AFD8B0941ADCCC6F1B7AFDA72</vt:lpwstr>
  </property>
  <property fmtid="{D5CDD505-2E9C-101B-9397-08002B2CF9AE}" pid="3" name="MediaServiceImageTags">
    <vt:lpwstr/>
  </property>
</Properties>
</file>