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diagrams/data4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Masters/notesMaster1.xml" ContentType="application/vnd.openxmlformats-officedocument.presentationml.notesMaster+xml"/>
  <Override PartName="/ppt/diagrams/colors3.xml" ContentType="application/vnd.openxmlformats-officedocument.drawingml.diagramColors+xml"/>
  <Override PartName="/ppt/diagrams/layout4.xml" ContentType="application/vnd.openxmlformats-officedocument.drawingml.diagram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4.xml" ContentType="application/vnd.openxmlformats-officedocument.drawingml.diagramStyle+xml"/>
  <Override PartName="/ppt/diagrams/drawing4.xml" ContentType="application/vnd.ms-office.drawingml.diagramDrawing+xml"/>
  <Override PartName="/ppt/diagrams/colors4.xml" ContentType="application/vnd.openxmlformats-officedocument.drawingml.diagramColors+xml"/>
  <Override PartName="/ppt/diagrams/quickStyle3.xml" ContentType="application/vnd.openxmlformats-officedocument.drawingml.diagramStyle+xml"/>
  <Override PartName="/ppt/diagrams/drawing3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328" r:id="rId3"/>
    <p:sldId id="403" r:id="rId4"/>
    <p:sldId id="405" r:id="rId5"/>
    <p:sldId id="428" r:id="rId6"/>
    <p:sldId id="258" r:id="rId7"/>
    <p:sldId id="417" r:id="rId8"/>
    <p:sldId id="419" r:id="rId9"/>
    <p:sldId id="420" r:id="rId10"/>
    <p:sldId id="276" r:id="rId11"/>
    <p:sldId id="406" r:id="rId12"/>
    <p:sldId id="431" r:id="rId13"/>
    <p:sldId id="429" r:id="rId14"/>
    <p:sldId id="409" r:id="rId15"/>
    <p:sldId id="432" r:id="rId16"/>
    <p:sldId id="433" r:id="rId17"/>
    <p:sldId id="263" r:id="rId18"/>
    <p:sldId id="434" r:id="rId19"/>
    <p:sldId id="435" r:id="rId20"/>
    <p:sldId id="436" r:id="rId21"/>
    <p:sldId id="437" r:id="rId22"/>
    <p:sldId id="411" r:id="rId23"/>
    <p:sldId id="410" r:id="rId24"/>
    <p:sldId id="438" r:id="rId25"/>
    <p:sldId id="401" r:id="rId26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590" autoAdjust="0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ustomXml" Target="../customXml/item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9BCFDD-B64B-4F24-8969-7A7983209F5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6A740B-A3FE-47F1-B841-AF3D04DFA513}">
      <dgm:prSet custT="1"/>
      <dgm:spPr/>
      <dgm:t>
        <a:bodyPr/>
        <a:lstStyle/>
        <a:p>
          <a:r>
            <a: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Preparatory Webinar for the SIDS Global Business Network Forum 2024</a:t>
          </a:r>
          <a:endParaRPr lang="en-US" sz="3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95A38D-E150-4D6E-8DA4-EBC8085CA1E8}" type="parTrans" cxnId="{7304FBD4-B7CF-4D5A-AD5E-5204D7ADBB33}">
      <dgm:prSet/>
      <dgm:spPr/>
      <dgm:t>
        <a:bodyPr/>
        <a:lstStyle/>
        <a:p>
          <a:endParaRPr lang="en-US"/>
        </a:p>
      </dgm:t>
    </dgm:pt>
    <dgm:pt modelId="{8ED64FED-57FD-4AF8-8E55-4E87A34D2088}" type="sibTrans" cxnId="{7304FBD4-B7CF-4D5A-AD5E-5204D7ADBB33}">
      <dgm:prSet/>
      <dgm:spPr/>
      <dgm:t>
        <a:bodyPr/>
        <a:lstStyle/>
        <a:p>
          <a:endParaRPr lang="en-US"/>
        </a:p>
      </dgm:t>
    </dgm:pt>
    <dgm:pt modelId="{6B510059-03DF-47C6-8881-54A6CA1C6358}">
      <dgm:prSet custT="1"/>
      <dgm:spPr/>
      <dgm:t>
        <a:bodyPr/>
        <a:lstStyle/>
        <a:p>
          <a:r>
            <a:rPr lang="en-US" sz="3200" b="1" u="sng" dirty="0">
              <a:latin typeface="Arial" panose="020B0604020202020204" pitchFamily="34" charset="0"/>
              <a:cs typeface="Arial" panose="020B0604020202020204" pitchFamily="34" charset="0"/>
            </a:rPr>
            <a:t>Presenter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:</a:t>
          </a:r>
        </a:p>
        <a:p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Tarlochan Singh</a:t>
          </a:r>
          <a:b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Principal Officer</a:t>
          </a:r>
        </a:p>
        <a:p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Sun Insurance Company Ltd</a:t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821AFB-BE1E-468D-8800-6B9AD478E2DC}" type="parTrans" cxnId="{3FEFE1E1-5951-4E45-8EFC-917D07F38F18}">
      <dgm:prSet/>
      <dgm:spPr/>
      <dgm:t>
        <a:bodyPr/>
        <a:lstStyle/>
        <a:p>
          <a:endParaRPr lang="en-US"/>
        </a:p>
      </dgm:t>
    </dgm:pt>
    <dgm:pt modelId="{608EA789-F475-42CF-B1E8-8C87A845EBA5}" type="sibTrans" cxnId="{3FEFE1E1-5951-4E45-8EFC-917D07F38F18}">
      <dgm:prSet/>
      <dgm:spPr/>
      <dgm:t>
        <a:bodyPr/>
        <a:lstStyle/>
        <a:p>
          <a:endParaRPr lang="en-US"/>
        </a:p>
      </dgm:t>
    </dgm:pt>
    <dgm:pt modelId="{9AF9B6B5-B9F2-488E-9772-A7694B5F6F2C}" type="pres">
      <dgm:prSet presAssocID="{979BCFDD-B64B-4F24-8969-7A7983209F50}" presName="linear" presStyleCnt="0">
        <dgm:presLayoutVars>
          <dgm:animLvl val="lvl"/>
          <dgm:resizeHandles val="exact"/>
        </dgm:presLayoutVars>
      </dgm:prSet>
      <dgm:spPr/>
    </dgm:pt>
    <dgm:pt modelId="{AE9ECA65-7CCC-49FB-8711-C04DF0F3B9FC}" type="pres">
      <dgm:prSet presAssocID="{716A740B-A3FE-47F1-B841-AF3D04DFA51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C0166A7-545B-4FE5-8E71-3D232F6AA713}" type="pres">
      <dgm:prSet presAssocID="{8ED64FED-57FD-4AF8-8E55-4E87A34D2088}" presName="spacer" presStyleCnt="0"/>
      <dgm:spPr/>
    </dgm:pt>
    <dgm:pt modelId="{CB78159F-A0F4-4459-B676-FB08308B8415}" type="pres">
      <dgm:prSet presAssocID="{6B510059-03DF-47C6-8881-54A6CA1C635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913B321F-FBE8-4D00-A09B-E1EBF1026E56}" type="presOf" srcId="{6B510059-03DF-47C6-8881-54A6CA1C6358}" destId="{CB78159F-A0F4-4459-B676-FB08308B8415}" srcOrd="0" destOrd="0" presId="urn:microsoft.com/office/officeart/2005/8/layout/vList2"/>
    <dgm:cxn modelId="{4EFB0745-854D-4084-800C-A2FABB9A097D}" type="presOf" srcId="{716A740B-A3FE-47F1-B841-AF3D04DFA513}" destId="{AE9ECA65-7CCC-49FB-8711-C04DF0F3B9FC}" srcOrd="0" destOrd="0" presId="urn:microsoft.com/office/officeart/2005/8/layout/vList2"/>
    <dgm:cxn modelId="{9A8039D2-11DD-464C-BC97-AAF3B0F1F00E}" type="presOf" srcId="{979BCFDD-B64B-4F24-8969-7A7983209F50}" destId="{9AF9B6B5-B9F2-488E-9772-A7694B5F6F2C}" srcOrd="0" destOrd="0" presId="urn:microsoft.com/office/officeart/2005/8/layout/vList2"/>
    <dgm:cxn modelId="{7304FBD4-B7CF-4D5A-AD5E-5204D7ADBB33}" srcId="{979BCFDD-B64B-4F24-8969-7A7983209F50}" destId="{716A740B-A3FE-47F1-B841-AF3D04DFA513}" srcOrd="0" destOrd="0" parTransId="{9195A38D-E150-4D6E-8DA4-EBC8085CA1E8}" sibTransId="{8ED64FED-57FD-4AF8-8E55-4E87A34D2088}"/>
    <dgm:cxn modelId="{3FEFE1E1-5951-4E45-8EFC-917D07F38F18}" srcId="{979BCFDD-B64B-4F24-8969-7A7983209F50}" destId="{6B510059-03DF-47C6-8881-54A6CA1C6358}" srcOrd="1" destOrd="0" parTransId="{0B821AFB-BE1E-468D-8800-6B9AD478E2DC}" sibTransId="{608EA789-F475-42CF-B1E8-8C87A845EBA5}"/>
    <dgm:cxn modelId="{B691EB95-AAA6-473B-8968-6170CCBDC816}" type="presParOf" srcId="{9AF9B6B5-B9F2-488E-9772-A7694B5F6F2C}" destId="{AE9ECA65-7CCC-49FB-8711-C04DF0F3B9FC}" srcOrd="0" destOrd="0" presId="urn:microsoft.com/office/officeart/2005/8/layout/vList2"/>
    <dgm:cxn modelId="{CF23AB11-9495-4582-BEE9-0DF205A3A75C}" type="presParOf" srcId="{9AF9B6B5-B9F2-488E-9772-A7694B5F6F2C}" destId="{DC0166A7-545B-4FE5-8E71-3D232F6AA713}" srcOrd="1" destOrd="0" presId="urn:microsoft.com/office/officeart/2005/8/layout/vList2"/>
    <dgm:cxn modelId="{2608A982-CB24-4A54-9590-8D2874D9F201}" type="presParOf" srcId="{9AF9B6B5-B9F2-488E-9772-A7694B5F6F2C}" destId="{CB78159F-A0F4-4459-B676-FB08308B841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47F57D-DF8B-40FD-8A73-7ABD5A6528A0}" type="doc">
      <dgm:prSet loTypeId="urn:microsoft.com/office/officeart/2005/8/layout/hierarchy1" loCatId="hierarchy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38D4936-6053-4864-B6D6-5C09F5C83F5E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Mind Set – looked at as an Expense rather than an Asset or Income Protection Plan</a:t>
          </a:r>
        </a:p>
      </dgm:t>
    </dgm:pt>
    <dgm:pt modelId="{845ACF47-3AEC-458E-B6F2-6499E7732E8D}" type="parTrans" cxnId="{2AE0375A-50B0-4F8B-8CE4-2FCD3E79CC1F}">
      <dgm:prSet/>
      <dgm:spPr/>
      <dgm:t>
        <a:bodyPr/>
        <a:lstStyle/>
        <a:p>
          <a:endParaRPr lang="en-US"/>
        </a:p>
      </dgm:t>
    </dgm:pt>
    <dgm:pt modelId="{E1CF11A0-3D52-46B9-89D6-6651760A6DA7}" type="sibTrans" cxnId="{2AE0375A-50B0-4F8B-8CE4-2FCD3E79CC1F}">
      <dgm:prSet/>
      <dgm:spPr/>
      <dgm:t>
        <a:bodyPr/>
        <a:lstStyle/>
        <a:p>
          <a:endParaRPr lang="en-US"/>
        </a:p>
      </dgm:t>
    </dgm:pt>
    <dgm:pt modelId="{02FD5EEB-13F9-4662-A1E0-B8547BE7C835}">
      <dgm:prSet/>
      <dgm:spPr/>
      <dgm:t>
        <a:bodyPr/>
        <a:lstStyle/>
        <a:p>
          <a:r>
            <a:rPr lang="en-US" dirty="0"/>
            <a:t>Lack Awareness &amp; Understanding </a:t>
          </a:r>
        </a:p>
      </dgm:t>
    </dgm:pt>
    <dgm:pt modelId="{72528EBA-A21B-4ACC-AEC1-241AF7967C05}" type="parTrans" cxnId="{64D1D0AE-7B18-4067-8C93-436B2CE2A689}">
      <dgm:prSet/>
      <dgm:spPr/>
      <dgm:t>
        <a:bodyPr/>
        <a:lstStyle/>
        <a:p>
          <a:endParaRPr lang="en-US"/>
        </a:p>
      </dgm:t>
    </dgm:pt>
    <dgm:pt modelId="{4D0F23C2-F949-45C0-B111-9FFBFC61A5D7}" type="sibTrans" cxnId="{64D1D0AE-7B18-4067-8C93-436B2CE2A689}">
      <dgm:prSet/>
      <dgm:spPr/>
      <dgm:t>
        <a:bodyPr/>
        <a:lstStyle/>
        <a:p>
          <a:endParaRPr lang="en-US"/>
        </a:p>
      </dgm:t>
    </dgm:pt>
    <dgm:pt modelId="{C184C442-C025-42C6-A6DC-E707398875C0}">
      <dgm:prSet/>
      <dgm:spPr/>
      <dgm:t>
        <a:bodyPr/>
        <a:lstStyle/>
        <a:p>
          <a:r>
            <a:rPr lang="en-US" dirty="0"/>
            <a:t>People’s perception of Insurance – Combined effort needed to change this</a:t>
          </a:r>
        </a:p>
      </dgm:t>
    </dgm:pt>
    <dgm:pt modelId="{96B47F3D-1208-4428-9EBA-942DF0052887}" type="parTrans" cxnId="{F5DED793-465F-49FC-8457-E8DE10C07070}">
      <dgm:prSet/>
      <dgm:spPr/>
      <dgm:t>
        <a:bodyPr/>
        <a:lstStyle/>
        <a:p>
          <a:endParaRPr lang="en-US"/>
        </a:p>
      </dgm:t>
    </dgm:pt>
    <dgm:pt modelId="{7BA75128-0337-4C27-9AEE-A4AC8970DDCE}" type="sibTrans" cxnId="{F5DED793-465F-49FC-8457-E8DE10C07070}">
      <dgm:prSet/>
      <dgm:spPr/>
      <dgm:t>
        <a:bodyPr/>
        <a:lstStyle/>
        <a:p>
          <a:endParaRPr lang="en-US"/>
        </a:p>
      </dgm:t>
    </dgm:pt>
    <dgm:pt modelId="{71EA1844-6B74-4861-BE27-829A08B717D0}" type="pres">
      <dgm:prSet presAssocID="{9747F57D-DF8B-40FD-8A73-7ABD5A6528A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3D08803-9B1C-4705-A930-BC050BBD97A1}" type="pres">
      <dgm:prSet presAssocID="{838D4936-6053-4864-B6D6-5C09F5C83F5E}" presName="hierRoot1" presStyleCnt="0"/>
      <dgm:spPr/>
    </dgm:pt>
    <dgm:pt modelId="{A8F20820-12AB-47AB-838E-9EDCBFB72DA1}" type="pres">
      <dgm:prSet presAssocID="{838D4936-6053-4864-B6D6-5C09F5C83F5E}" presName="composite" presStyleCnt="0"/>
      <dgm:spPr/>
    </dgm:pt>
    <dgm:pt modelId="{C4333FAA-4D76-428F-B81D-4CE932BF7B78}" type="pres">
      <dgm:prSet presAssocID="{838D4936-6053-4864-B6D6-5C09F5C83F5E}" presName="background" presStyleLbl="node0" presStyleIdx="0" presStyleCnt="3"/>
      <dgm:spPr/>
    </dgm:pt>
    <dgm:pt modelId="{EAE71128-253C-4CA4-8FF1-149BA4595CD3}" type="pres">
      <dgm:prSet presAssocID="{838D4936-6053-4864-B6D6-5C09F5C83F5E}" presName="text" presStyleLbl="fgAcc0" presStyleIdx="0" presStyleCnt="3" custScaleY="259172">
        <dgm:presLayoutVars>
          <dgm:chPref val="3"/>
        </dgm:presLayoutVars>
      </dgm:prSet>
      <dgm:spPr/>
    </dgm:pt>
    <dgm:pt modelId="{5C07FE9B-481B-4789-AEDB-BFD2510D439C}" type="pres">
      <dgm:prSet presAssocID="{838D4936-6053-4864-B6D6-5C09F5C83F5E}" presName="hierChild2" presStyleCnt="0"/>
      <dgm:spPr/>
    </dgm:pt>
    <dgm:pt modelId="{08C1BDAA-53A5-47C2-8F36-4E8665B435B5}" type="pres">
      <dgm:prSet presAssocID="{02FD5EEB-13F9-4662-A1E0-B8547BE7C835}" presName="hierRoot1" presStyleCnt="0"/>
      <dgm:spPr/>
    </dgm:pt>
    <dgm:pt modelId="{9007F3B7-A54D-4014-ADA3-742F2F2D24D0}" type="pres">
      <dgm:prSet presAssocID="{02FD5EEB-13F9-4662-A1E0-B8547BE7C835}" presName="composite" presStyleCnt="0"/>
      <dgm:spPr/>
    </dgm:pt>
    <dgm:pt modelId="{D23AADC8-4FF8-4284-9128-F18BDB5CA75F}" type="pres">
      <dgm:prSet presAssocID="{02FD5EEB-13F9-4662-A1E0-B8547BE7C835}" presName="background" presStyleLbl="node0" presStyleIdx="1" presStyleCnt="3"/>
      <dgm:spPr/>
    </dgm:pt>
    <dgm:pt modelId="{A9C6260A-E336-4ACD-9162-4D2B57166D36}" type="pres">
      <dgm:prSet presAssocID="{02FD5EEB-13F9-4662-A1E0-B8547BE7C835}" presName="text" presStyleLbl="fgAcc0" presStyleIdx="1" presStyleCnt="3" custScaleY="259172">
        <dgm:presLayoutVars>
          <dgm:chPref val="3"/>
        </dgm:presLayoutVars>
      </dgm:prSet>
      <dgm:spPr/>
    </dgm:pt>
    <dgm:pt modelId="{4A94CD0F-88F5-4059-B765-76A97E9D6D93}" type="pres">
      <dgm:prSet presAssocID="{02FD5EEB-13F9-4662-A1E0-B8547BE7C835}" presName="hierChild2" presStyleCnt="0"/>
      <dgm:spPr/>
    </dgm:pt>
    <dgm:pt modelId="{80654FA8-010D-4F30-80EC-AC2983AC19AE}" type="pres">
      <dgm:prSet presAssocID="{C184C442-C025-42C6-A6DC-E707398875C0}" presName="hierRoot1" presStyleCnt="0"/>
      <dgm:spPr/>
    </dgm:pt>
    <dgm:pt modelId="{F46394EA-5AD6-4B3A-823F-CED8D210676D}" type="pres">
      <dgm:prSet presAssocID="{C184C442-C025-42C6-A6DC-E707398875C0}" presName="composite" presStyleCnt="0"/>
      <dgm:spPr/>
    </dgm:pt>
    <dgm:pt modelId="{E6209400-F500-4C9B-BC43-34876D9025B3}" type="pres">
      <dgm:prSet presAssocID="{C184C442-C025-42C6-A6DC-E707398875C0}" presName="background" presStyleLbl="node0" presStyleIdx="2" presStyleCnt="3"/>
      <dgm:spPr/>
    </dgm:pt>
    <dgm:pt modelId="{E40D2C96-E985-489E-A8F0-669BCAA05A56}" type="pres">
      <dgm:prSet presAssocID="{C184C442-C025-42C6-A6DC-E707398875C0}" presName="text" presStyleLbl="fgAcc0" presStyleIdx="2" presStyleCnt="3" custScaleY="259172">
        <dgm:presLayoutVars>
          <dgm:chPref val="3"/>
        </dgm:presLayoutVars>
      </dgm:prSet>
      <dgm:spPr/>
    </dgm:pt>
    <dgm:pt modelId="{D766DDC9-9ED0-48A3-AA1D-2892AC6B64A7}" type="pres">
      <dgm:prSet presAssocID="{C184C442-C025-42C6-A6DC-E707398875C0}" presName="hierChild2" presStyleCnt="0"/>
      <dgm:spPr/>
    </dgm:pt>
  </dgm:ptLst>
  <dgm:cxnLst>
    <dgm:cxn modelId="{DA483700-B495-4926-9237-F164B8B89DFF}" type="presOf" srcId="{02FD5EEB-13F9-4662-A1E0-B8547BE7C835}" destId="{A9C6260A-E336-4ACD-9162-4D2B57166D36}" srcOrd="0" destOrd="0" presId="urn:microsoft.com/office/officeart/2005/8/layout/hierarchy1"/>
    <dgm:cxn modelId="{68D01618-BD32-42AE-A904-845D36DA24F4}" type="presOf" srcId="{838D4936-6053-4864-B6D6-5C09F5C83F5E}" destId="{EAE71128-253C-4CA4-8FF1-149BA4595CD3}" srcOrd="0" destOrd="0" presId="urn:microsoft.com/office/officeart/2005/8/layout/hierarchy1"/>
    <dgm:cxn modelId="{C66C3F20-7345-46E8-B4C1-982F1A86D1B3}" type="presOf" srcId="{9747F57D-DF8B-40FD-8A73-7ABD5A6528A0}" destId="{71EA1844-6B74-4861-BE27-829A08B717D0}" srcOrd="0" destOrd="0" presId="urn:microsoft.com/office/officeart/2005/8/layout/hierarchy1"/>
    <dgm:cxn modelId="{2AE0375A-50B0-4F8B-8CE4-2FCD3E79CC1F}" srcId="{9747F57D-DF8B-40FD-8A73-7ABD5A6528A0}" destId="{838D4936-6053-4864-B6D6-5C09F5C83F5E}" srcOrd="0" destOrd="0" parTransId="{845ACF47-3AEC-458E-B6F2-6499E7732E8D}" sibTransId="{E1CF11A0-3D52-46B9-89D6-6651760A6DA7}"/>
    <dgm:cxn modelId="{F5DED793-465F-49FC-8457-E8DE10C07070}" srcId="{9747F57D-DF8B-40FD-8A73-7ABD5A6528A0}" destId="{C184C442-C025-42C6-A6DC-E707398875C0}" srcOrd="2" destOrd="0" parTransId="{96B47F3D-1208-4428-9EBA-942DF0052887}" sibTransId="{7BA75128-0337-4C27-9AEE-A4AC8970DDCE}"/>
    <dgm:cxn modelId="{64D1D0AE-7B18-4067-8C93-436B2CE2A689}" srcId="{9747F57D-DF8B-40FD-8A73-7ABD5A6528A0}" destId="{02FD5EEB-13F9-4662-A1E0-B8547BE7C835}" srcOrd="1" destOrd="0" parTransId="{72528EBA-A21B-4ACC-AEC1-241AF7967C05}" sibTransId="{4D0F23C2-F949-45C0-B111-9FFBFC61A5D7}"/>
    <dgm:cxn modelId="{8ADAE0D8-16CC-4CDE-9D54-2D95F5E40794}" type="presOf" srcId="{C184C442-C025-42C6-A6DC-E707398875C0}" destId="{E40D2C96-E985-489E-A8F0-669BCAA05A56}" srcOrd="0" destOrd="0" presId="urn:microsoft.com/office/officeart/2005/8/layout/hierarchy1"/>
    <dgm:cxn modelId="{FDC701B6-9866-45DA-95FC-1006A802BC7D}" type="presParOf" srcId="{71EA1844-6B74-4861-BE27-829A08B717D0}" destId="{23D08803-9B1C-4705-A930-BC050BBD97A1}" srcOrd="0" destOrd="0" presId="urn:microsoft.com/office/officeart/2005/8/layout/hierarchy1"/>
    <dgm:cxn modelId="{247B807C-4C42-447D-95BB-0E2C8E0BBE43}" type="presParOf" srcId="{23D08803-9B1C-4705-A930-BC050BBD97A1}" destId="{A8F20820-12AB-47AB-838E-9EDCBFB72DA1}" srcOrd="0" destOrd="0" presId="urn:microsoft.com/office/officeart/2005/8/layout/hierarchy1"/>
    <dgm:cxn modelId="{34E91BAA-5501-4FC4-968C-4F65B3D247FF}" type="presParOf" srcId="{A8F20820-12AB-47AB-838E-9EDCBFB72DA1}" destId="{C4333FAA-4D76-428F-B81D-4CE932BF7B78}" srcOrd="0" destOrd="0" presId="urn:microsoft.com/office/officeart/2005/8/layout/hierarchy1"/>
    <dgm:cxn modelId="{AB814849-88A6-4C4A-B7D8-9129EB2E9939}" type="presParOf" srcId="{A8F20820-12AB-47AB-838E-9EDCBFB72DA1}" destId="{EAE71128-253C-4CA4-8FF1-149BA4595CD3}" srcOrd="1" destOrd="0" presId="urn:microsoft.com/office/officeart/2005/8/layout/hierarchy1"/>
    <dgm:cxn modelId="{442403FF-1979-4A6C-AA4A-E0B2FE348952}" type="presParOf" srcId="{23D08803-9B1C-4705-A930-BC050BBD97A1}" destId="{5C07FE9B-481B-4789-AEDB-BFD2510D439C}" srcOrd="1" destOrd="0" presId="urn:microsoft.com/office/officeart/2005/8/layout/hierarchy1"/>
    <dgm:cxn modelId="{33F691DE-1CF6-4E76-9A3F-AC9855262BC9}" type="presParOf" srcId="{71EA1844-6B74-4861-BE27-829A08B717D0}" destId="{08C1BDAA-53A5-47C2-8F36-4E8665B435B5}" srcOrd="1" destOrd="0" presId="urn:microsoft.com/office/officeart/2005/8/layout/hierarchy1"/>
    <dgm:cxn modelId="{5F20285E-6632-4DDD-B7B6-0D529C0132C0}" type="presParOf" srcId="{08C1BDAA-53A5-47C2-8F36-4E8665B435B5}" destId="{9007F3B7-A54D-4014-ADA3-742F2F2D24D0}" srcOrd="0" destOrd="0" presId="urn:microsoft.com/office/officeart/2005/8/layout/hierarchy1"/>
    <dgm:cxn modelId="{48139F0D-0B6E-4178-8FFB-19D228556482}" type="presParOf" srcId="{9007F3B7-A54D-4014-ADA3-742F2F2D24D0}" destId="{D23AADC8-4FF8-4284-9128-F18BDB5CA75F}" srcOrd="0" destOrd="0" presId="urn:microsoft.com/office/officeart/2005/8/layout/hierarchy1"/>
    <dgm:cxn modelId="{57C5307E-5D14-432C-9096-218913D6C596}" type="presParOf" srcId="{9007F3B7-A54D-4014-ADA3-742F2F2D24D0}" destId="{A9C6260A-E336-4ACD-9162-4D2B57166D36}" srcOrd="1" destOrd="0" presId="urn:microsoft.com/office/officeart/2005/8/layout/hierarchy1"/>
    <dgm:cxn modelId="{32DDEC49-2B5F-487F-88CB-73F089356294}" type="presParOf" srcId="{08C1BDAA-53A5-47C2-8F36-4E8665B435B5}" destId="{4A94CD0F-88F5-4059-B765-76A97E9D6D93}" srcOrd="1" destOrd="0" presId="urn:microsoft.com/office/officeart/2005/8/layout/hierarchy1"/>
    <dgm:cxn modelId="{10A52678-9E96-467A-A72B-853E96F548A7}" type="presParOf" srcId="{71EA1844-6B74-4861-BE27-829A08B717D0}" destId="{80654FA8-010D-4F30-80EC-AC2983AC19AE}" srcOrd="2" destOrd="0" presId="urn:microsoft.com/office/officeart/2005/8/layout/hierarchy1"/>
    <dgm:cxn modelId="{C2E3D854-4D9C-4F5F-B8E8-6991BDA91B82}" type="presParOf" srcId="{80654FA8-010D-4F30-80EC-AC2983AC19AE}" destId="{F46394EA-5AD6-4B3A-823F-CED8D210676D}" srcOrd="0" destOrd="0" presId="urn:microsoft.com/office/officeart/2005/8/layout/hierarchy1"/>
    <dgm:cxn modelId="{9EC25531-9A28-4050-BD62-855A0A3E8152}" type="presParOf" srcId="{F46394EA-5AD6-4B3A-823F-CED8D210676D}" destId="{E6209400-F500-4C9B-BC43-34876D9025B3}" srcOrd="0" destOrd="0" presId="urn:microsoft.com/office/officeart/2005/8/layout/hierarchy1"/>
    <dgm:cxn modelId="{FBE0CEEC-2928-4AB1-AF22-D2B9A9248F7F}" type="presParOf" srcId="{F46394EA-5AD6-4B3A-823F-CED8D210676D}" destId="{E40D2C96-E985-489E-A8F0-669BCAA05A56}" srcOrd="1" destOrd="0" presId="urn:microsoft.com/office/officeart/2005/8/layout/hierarchy1"/>
    <dgm:cxn modelId="{6A12FF31-7FF4-41A5-B23C-4739B370E5AF}" type="presParOf" srcId="{80654FA8-010D-4F30-80EC-AC2983AC19AE}" destId="{D766DDC9-9ED0-48A3-AA1D-2892AC6B64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47F57D-DF8B-40FD-8A73-7ABD5A6528A0}" type="doc">
      <dgm:prSet loTypeId="urn:microsoft.com/office/officeart/2005/8/layout/hierarchy1" loCatId="hierarchy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38D4936-6053-4864-B6D6-5C09F5C83F5E}">
      <dgm:prSet custT="1"/>
      <dgm:spPr/>
      <dgm:t>
        <a:bodyPr/>
        <a:lstStyle/>
        <a:p>
          <a:r>
            <a:rPr lang="en-US" sz="2800" dirty="0"/>
            <a:t>Unavailability/Lack of Data on making informed decisions and new products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5ACF47-3AEC-458E-B6F2-6499E7732E8D}" type="parTrans" cxnId="{2AE0375A-50B0-4F8B-8CE4-2FCD3E79CC1F}">
      <dgm:prSet/>
      <dgm:spPr/>
      <dgm:t>
        <a:bodyPr/>
        <a:lstStyle/>
        <a:p>
          <a:endParaRPr lang="en-US"/>
        </a:p>
      </dgm:t>
    </dgm:pt>
    <dgm:pt modelId="{E1CF11A0-3D52-46B9-89D6-6651760A6DA7}" type="sibTrans" cxnId="{2AE0375A-50B0-4F8B-8CE4-2FCD3E79CC1F}">
      <dgm:prSet/>
      <dgm:spPr/>
      <dgm:t>
        <a:bodyPr/>
        <a:lstStyle/>
        <a:p>
          <a:endParaRPr lang="en-US"/>
        </a:p>
      </dgm:t>
    </dgm:pt>
    <dgm:pt modelId="{02FD5EEB-13F9-4662-A1E0-B8547BE7C835}">
      <dgm:prSet/>
      <dgm:spPr/>
      <dgm:t>
        <a:bodyPr/>
        <a:lstStyle/>
        <a:p>
          <a:r>
            <a:rPr lang="en-US" dirty="0"/>
            <a:t>Lack of Technical Expertise and training opportunities for Insurers.</a:t>
          </a:r>
        </a:p>
      </dgm:t>
    </dgm:pt>
    <dgm:pt modelId="{72528EBA-A21B-4ACC-AEC1-241AF7967C05}" type="parTrans" cxnId="{64D1D0AE-7B18-4067-8C93-436B2CE2A689}">
      <dgm:prSet/>
      <dgm:spPr/>
      <dgm:t>
        <a:bodyPr/>
        <a:lstStyle/>
        <a:p>
          <a:endParaRPr lang="en-US"/>
        </a:p>
      </dgm:t>
    </dgm:pt>
    <dgm:pt modelId="{4D0F23C2-F949-45C0-B111-9FFBFC61A5D7}" type="sibTrans" cxnId="{64D1D0AE-7B18-4067-8C93-436B2CE2A689}">
      <dgm:prSet/>
      <dgm:spPr/>
      <dgm:t>
        <a:bodyPr/>
        <a:lstStyle/>
        <a:p>
          <a:endParaRPr lang="en-US"/>
        </a:p>
      </dgm:t>
    </dgm:pt>
    <dgm:pt modelId="{C184C442-C025-42C6-A6DC-E707398875C0}">
      <dgm:prSet/>
      <dgm:spPr/>
      <dgm:t>
        <a:bodyPr/>
        <a:lstStyle/>
        <a:p>
          <a:r>
            <a:rPr lang="en-US" dirty="0"/>
            <a:t>Lack of Risk  modelling for Fiji/South Pacific</a:t>
          </a:r>
        </a:p>
      </dgm:t>
    </dgm:pt>
    <dgm:pt modelId="{96B47F3D-1208-4428-9EBA-942DF0052887}" type="parTrans" cxnId="{F5DED793-465F-49FC-8457-E8DE10C07070}">
      <dgm:prSet/>
      <dgm:spPr/>
      <dgm:t>
        <a:bodyPr/>
        <a:lstStyle/>
        <a:p>
          <a:endParaRPr lang="en-US"/>
        </a:p>
      </dgm:t>
    </dgm:pt>
    <dgm:pt modelId="{7BA75128-0337-4C27-9AEE-A4AC8970DDCE}" type="sibTrans" cxnId="{F5DED793-465F-49FC-8457-E8DE10C07070}">
      <dgm:prSet/>
      <dgm:spPr/>
      <dgm:t>
        <a:bodyPr/>
        <a:lstStyle/>
        <a:p>
          <a:endParaRPr lang="en-US"/>
        </a:p>
      </dgm:t>
    </dgm:pt>
    <dgm:pt modelId="{71EA1844-6B74-4861-BE27-829A08B717D0}" type="pres">
      <dgm:prSet presAssocID="{9747F57D-DF8B-40FD-8A73-7ABD5A6528A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3D08803-9B1C-4705-A930-BC050BBD97A1}" type="pres">
      <dgm:prSet presAssocID="{838D4936-6053-4864-B6D6-5C09F5C83F5E}" presName="hierRoot1" presStyleCnt="0"/>
      <dgm:spPr/>
    </dgm:pt>
    <dgm:pt modelId="{A8F20820-12AB-47AB-838E-9EDCBFB72DA1}" type="pres">
      <dgm:prSet presAssocID="{838D4936-6053-4864-B6D6-5C09F5C83F5E}" presName="composite" presStyleCnt="0"/>
      <dgm:spPr/>
    </dgm:pt>
    <dgm:pt modelId="{C4333FAA-4D76-428F-B81D-4CE932BF7B78}" type="pres">
      <dgm:prSet presAssocID="{838D4936-6053-4864-B6D6-5C09F5C83F5E}" presName="background" presStyleLbl="node0" presStyleIdx="0" presStyleCnt="3"/>
      <dgm:spPr/>
    </dgm:pt>
    <dgm:pt modelId="{EAE71128-253C-4CA4-8FF1-149BA4595CD3}" type="pres">
      <dgm:prSet presAssocID="{838D4936-6053-4864-B6D6-5C09F5C83F5E}" presName="text" presStyleLbl="fgAcc0" presStyleIdx="0" presStyleCnt="3" custScaleY="259172">
        <dgm:presLayoutVars>
          <dgm:chPref val="3"/>
        </dgm:presLayoutVars>
      </dgm:prSet>
      <dgm:spPr/>
    </dgm:pt>
    <dgm:pt modelId="{5C07FE9B-481B-4789-AEDB-BFD2510D439C}" type="pres">
      <dgm:prSet presAssocID="{838D4936-6053-4864-B6D6-5C09F5C83F5E}" presName="hierChild2" presStyleCnt="0"/>
      <dgm:spPr/>
    </dgm:pt>
    <dgm:pt modelId="{08C1BDAA-53A5-47C2-8F36-4E8665B435B5}" type="pres">
      <dgm:prSet presAssocID="{02FD5EEB-13F9-4662-A1E0-B8547BE7C835}" presName="hierRoot1" presStyleCnt="0"/>
      <dgm:spPr/>
    </dgm:pt>
    <dgm:pt modelId="{9007F3B7-A54D-4014-ADA3-742F2F2D24D0}" type="pres">
      <dgm:prSet presAssocID="{02FD5EEB-13F9-4662-A1E0-B8547BE7C835}" presName="composite" presStyleCnt="0"/>
      <dgm:spPr/>
    </dgm:pt>
    <dgm:pt modelId="{D23AADC8-4FF8-4284-9128-F18BDB5CA75F}" type="pres">
      <dgm:prSet presAssocID="{02FD5EEB-13F9-4662-A1E0-B8547BE7C835}" presName="background" presStyleLbl="node0" presStyleIdx="1" presStyleCnt="3"/>
      <dgm:spPr/>
    </dgm:pt>
    <dgm:pt modelId="{A9C6260A-E336-4ACD-9162-4D2B57166D36}" type="pres">
      <dgm:prSet presAssocID="{02FD5EEB-13F9-4662-A1E0-B8547BE7C835}" presName="text" presStyleLbl="fgAcc0" presStyleIdx="1" presStyleCnt="3" custScaleY="259172">
        <dgm:presLayoutVars>
          <dgm:chPref val="3"/>
        </dgm:presLayoutVars>
      </dgm:prSet>
      <dgm:spPr/>
    </dgm:pt>
    <dgm:pt modelId="{4A94CD0F-88F5-4059-B765-76A97E9D6D93}" type="pres">
      <dgm:prSet presAssocID="{02FD5EEB-13F9-4662-A1E0-B8547BE7C835}" presName="hierChild2" presStyleCnt="0"/>
      <dgm:spPr/>
    </dgm:pt>
    <dgm:pt modelId="{80654FA8-010D-4F30-80EC-AC2983AC19AE}" type="pres">
      <dgm:prSet presAssocID="{C184C442-C025-42C6-A6DC-E707398875C0}" presName="hierRoot1" presStyleCnt="0"/>
      <dgm:spPr/>
    </dgm:pt>
    <dgm:pt modelId="{F46394EA-5AD6-4B3A-823F-CED8D210676D}" type="pres">
      <dgm:prSet presAssocID="{C184C442-C025-42C6-A6DC-E707398875C0}" presName="composite" presStyleCnt="0"/>
      <dgm:spPr/>
    </dgm:pt>
    <dgm:pt modelId="{E6209400-F500-4C9B-BC43-34876D9025B3}" type="pres">
      <dgm:prSet presAssocID="{C184C442-C025-42C6-A6DC-E707398875C0}" presName="background" presStyleLbl="node0" presStyleIdx="2" presStyleCnt="3"/>
      <dgm:spPr/>
    </dgm:pt>
    <dgm:pt modelId="{E40D2C96-E985-489E-A8F0-669BCAA05A56}" type="pres">
      <dgm:prSet presAssocID="{C184C442-C025-42C6-A6DC-E707398875C0}" presName="text" presStyleLbl="fgAcc0" presStyleIdx="2" presStyleCnt="3" custScaleY="259172">
        <dgm:presLayoutVars>
          <dgm:chPref val="3"/>
        </dgm:presLayoutVars>
      </dgm:prSet>
      <dgm:spPr/>
    </dgm:pt>
    <dgm:pt modelId="{D766DDC9-9ED0-48A3-AA1D-2892AC6B64A7}" type="pres">
      <dgm:prSet presAssocID="{C184C442-C025-42C6-A6DC-E707398875C0}" presName="hierChild2" presStyleCnt="0"/>
      <dgm:spPr/>
    </dgm:pt>
  </dgm:ptLst>
  <dgm:cxnLst>
    <dgm:cxn modelId="{DA483700-B495-4926-9237-F164B8B89DFF}" type="presOf" srcId="{02FD5EEB-13F9-4662-A1E0-B8547BE7C835}" destId="{A9C6260A-E336-4ACD-9162-4D2B57166D36}" srcOrd="0" destOrd="0" presId="urn:microsoft.com/office/officeart/2005/8/layout/hierarchy1"/>
    <dgm:cxn modelId="{68D01618-BD32-42AE-A904-845D36DA24F4}" type="presOf" srcId="{838D4936-6053-4864-B6D6-5C09F5C83F5E}" destId="{EAE71128-253C-4CA4-8FF1-149BA4595CD3}" srcOrd="0" destOrd="0" presId="urn:microsoft.com/office/officeart/2005/8/layout/hierarchy1"/>
    <dgm:cxn modelId="{C66C3F20-7345-46E8-B4C1-982F1A86D1B3}" type="presOf" srcId="{9747F57D-DF8B-40FD-8A73-7ABD5A6528A0}" destId="{71EA1844-6B74-4861-BE27-829A08B717D0}" srcOrd="0" destOrd="0" presId="urn:microsoft.com/office/officeart/2005/8/layout/hierarchy1"/>
    <dgm:cxn modelId="{2AE0375A-50B0-4F8B-8CE4-2FCD3E79CC1F}" srcId="{9747F57D-DF8B-40FD-8A73-7ABD5A6528A0}" destId="{838D4936-6053-4864-B6D6-5C09F5C83F5E}" srcOrd="0" destOrd="0" parTransId="{845ACF47-3AEC-458E-B6F2-6499E7732E8D}" sibTransId="{E1CF11A0-3D52-46B9-89D6-6651760A6DA7}"/>
    <dgm:cxn modelId="{F5DED793-465F-49FC-8457-E8DE10C07070}" srcId="{9747F57D-DF8B-40FD-8A73-7ABD5A6528A0}" destId="{C184C442-C025-42C6-A6DC-E707398875C0}" srcOrd="2" destOrd="0" parTransId="{96B47F3D-1208-4428-9EBA-942DF0052887}" sibTransId="{7BA75128-0337-4C27-9AEE-A4AC8970DDCE}"/>
    <dgm:cxn modelId="{64D1D0AE-7B18-4067-8C93-436B2CE2A689}" srcId="{9747F57D-DF8B-40FD-8A73-7ABD5A6528A0}" destId="{02FD5EEB-13F9-4662-A1E0-B8547BE7C835}" srcOrd="1" destOrd="0" parTransId="{72528EBA-A21B-4ACC-AEC1-241AF7967C05}" sibTransId="{4D0F23C2-F949-45C0-B111-9FFBFC61A5D7}"/>
    <dgm:cxn modelId="{8ADAE0D8-16CC-4CDE-9D54-2D95F5E40794}" type="presOf" srcId="{C184C442-C025-42C6-A6DC-E707398875C0}" destId="{E40D2C96-E985-489E-A8F0-669BCAA05A56}" srcOrd="0" destOrd="0" presId="urn:microsoft.com/office/officeart/2005/8/layout/hierarchy1"/>
    <dgm:cxn modelId="{FDC701B6-9866-45DA-95FC-1006A802BC7D}" type="presParOf" srcId="{71EA1844-6B74-4861-BE27-829A08B717D0}" destId="{23D08803-9B1C-4705-A930-BC050BBD97A1}" srcOrd="0" destOrd="0" presId="urn:microsoft.com/office/officeart/2005/8/layout/hierarchy1"/>
    <dgm:cxn modelId="{247B807C-4C42-447D-95BB-0E2C8E0BBE43}" type="presParOf" srcId="{23D08803-9B1C-4705-A930-BC050BBD97A1}" destId="{A8F20820-12AB-47AB-838E-9EDCBFB72DA1}" srcOrd="0" destOrd="0" presId="urn:microsoft.com/office/officeart/2005/8/layout/hierarchy1"/>
    <dgm:cxn modelId="{34E91BAA-5501-4FC4-968C-4F65B3D247FF}" type="presParOf" srcId="{A8F20820-12AB-47AB-838E-9EDCBFB72DA1}" destId="{C4333FAA-4D76-428F-B81D-4CE932BF7B78}" srcOrd="0" destOrd="0" presId="urn:microsoft.com/office/officeart/2005/8/layout/hierarchy1"/>
    <dgm:cxn modelId="{AB814849-88A6-4C4A-B7D8-9129EB2E9939}" type="presParOf" srcId="{A8F20820-12AB-47AB-838E-9EDCBFB72DA1}" destId="{EAE71128-253C-4CA4-8FF1-149BA4595CD3}" srcOrd="1" destOrd="0" presId="urn:microsoft.com/office/officeart/2005/8/layout/hierarchy1"/>
    <dgm:cxn modelId="{442403FF-1979-4A6C-AA4A-E0B2FE348952}" type="presParOf" srcId="{23D08803-9B1C-4705-A930-BC050BBD97A1}" destId="{5C07FE9B-481B-4789-AEDB-BFD2510D439C}" srcOrd="1" destOrd="0" presId="urn:microsoft.com/office/officeart/2005/8/layout/hierarchy1"/>
    <dgm:cxn modelId="{33F691DE-1CF6-4E76-9A3F-AC9855262BC9}" type="presParOf" srcId="{71EA1844-6B74-4861-BE27-829A08B717D0}" destId="{08C1BDAA-53A5-47C2-8F36-4E8665B435B5}" srcOrd="1" destOrd="0" presId="urn:microsoft.com/office/officeart/2005/8/layout/hierarchy1"/>
    <dgm:cxn modelId="{5F20285E-6632-4DDD-B7B6-0D529C0132C0}" type="presParOf" srcId="{08C1BDAA-53A5-47C2-8F36-4E8665B435B5}" destId="{9007F3B7-A54D-4014-ADA3-742F2F2D24D0}" srcOrd="0" destOrd="0" presId="urn:microsoft.com/office/officeart/2005/8/layout/hierarchy1"/>
    <dgm:cxn modelId="{48139F0D-0B6E-4178-8FFB-19D228556482}" type="presParOf" srcId="{9007F3B7-A54D-4014-ADA3-742F2F2D24D0}" destId="{D23AADC8-4FF8-4284-9128-F18BDB5CA75F}" srcOrd="0" destOrd="0" presId="urn:microsoft.com/office/officeart/2005/8/layout/hierarchy1"/>
    <dgm:cxn modelId="{57C5307E-5D14-432C-9096-218913D6C596}" type="presParOf" srcId="{9007F3B7-A54D-4014-ADA3-742F2F2D24D0}" destId="{A9C6260A-E336-4ACD-9162-4D2B57166D36}" srcOrd="1" destOrd="0" presId="urn:microsoft.com/office/officeart/2005/8/layout/hierarchy1"/>
    <dgm:cxn modelId="{32DDEC49-2B5F-487F-88CB-73F089356294}" type="presParOf" srcId="{08C1BDAA-53A5-47C2-8F36-4E8665B435B5}" destId="{4A94CD0F-88F5-4059-B765-76A97E9D6D93}" srcOrd="1" destOrd="0" presId="urn:microsoft.com/office/officeart/2005/8/layout/hierarchy1"/>
    <dgm:cxn modelId="{10A52678-9E96-467A-A72B-853E96F548A7}" type="presParOf" srcId="{71EA1844-6B74-4861-BE27-829A08B717D0}" destId="{80654FA8-010D-4F30-80EC-AC2983AC19AE}" srcOrd="2" destOrd="0" presId="urn:microsoft.com/office/officeart/2005/8/layout/hierarchy1"/>
    <dgm:cxn modelId="{C2E3D854-4D9C-4F5F-B8E8-6991BDA91B82}" type="presParOf" srcId="{80654FA8-010D-4F30-80EC-AC2983AC19AE}" destId="{F46394EA-5AD6-4B3A-823F-CED8D210676D}" srcOrd="0" destOrd="0" presId="urn:microsoft.com/office/officeart/2005/8/layout/hierarchy1"/>
    <dgm:cxn modelId="{9EC25531-9A28-4050-BD62-855A0A3E8152}" type="presParOf" srcId="{F46394EA-5AD6-4B3A-823F-CED8D210676D}" destId="{E6209400-F500-4C9B-BC43-34876D9025B3}" srcOrd="0" destOrd="0" presId="urn:microsoft.com/office/officeart/2005/8/layout/hierarchy1"/>
    <dgm:cxn modelId="{FBE0CEEC-2928-4AB1-AF22-D2B9A9248F7F}" type="presParOf" srcId="{F46394EA-5AD6-4B3A-823F-CED8D210676D}" destId="{E40D2C96-E985-489E-A8F0-669BCAA05A56}" srcOrd="1" destOrd="0" presId="urn:microsoft.com/office/officeart/2005/8/layout/hierarchy1"/>
    <dgm:cxn modelId="{6A12FF31-7FF4-41A5-B23C-4739B370E5AF}" type="presParOf" srcId="{80654FA8-010D-4F30-80EC-AC2983AC19AE}" destId="{D766DDC9-9ED0-48A3-AA1D-2892AC6B64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47F57D-DF8B-40FD-8A73-7ABD5A6528A0}" type="doc">
      <dgm:prSet loTypeId="urn:microsoft.com/office/officeart/2005/8/layout/hierarchy1" loCatId="hierarchy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38D4936-6053-4864-B6D6-5C09F5C83F5E}">
      <dgm:prSet custT="1"/>
      <dgm:spPr/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Hardening Reinsurance Market</a:t>
          </a:r>
        </a:p>
      </dgm:t>
    </dgm:pt>
    <dgm:pt modelId="{845ACF47-3AEC-458E-B6F2-6499E7732E8D}" type="parTrans" cxnId="{2AE0375A-50B0-4F8B-8CE4-2FCD3E79CC1F}">
      <dgm:prSet/>
      <dgm:spPr/>
      <dgm:t>
        <a:bodyPr/>
        <a:lstStyle/>
        <a:p>
          <a:endParaRPr lang="en-US"/>
        </a:p>
      </dgm:t>
    </dgm:pt>
    <dgm:pt modelId="{E1CF11A0-3D52-46B9-89D6-6651760A6DA7}" type="sibTrans" cxnId="{2AE0375A-50B0-4F8B-8CE4-2FCD3E79CC1F}">
      <dgm:prSet/>
      <dgm:spPr/>
      <dgm:t>
        <a:bodyPr/>
        <a:lstStyle/>
        <a:p>
          <a:endParaRPr lang="en-US"/>
        </a:p>
      </dgm:t>
    </dgm:pt>
    <dgm:pt modelId="{02FD5EEB-13F9-4662-A1E0-B8547BE7C835}">
      <dgm:prSet/>
      <dgm:spPr/>
      <dgm:t>
        <a:bodyPr/>
        <a:lstStyle/>
        <a:p>
          <a:r>
            <a:rPr lang="en-US" dirty="0"/>
            <a:t>South Pacific is a small market for many Reinsurers thus getting Reinsurance is difficult.</a:t>
          </a:r>
        </a:p>
      </dgm:t>
    </dgm:pt>
    <dgm:pt modelId="{72528EBA-A21B-4ACC-AEC1-241AF7967C05}" type="parTrans" cxnId="{64D1D0AE-7B18-4067-8C93-436B2CE2A689}">
      <dgm:prSet/>
      <dgm:spPr/>
      <dgm:t>
        <a:bodyPr/>
        <a:lstStyle/>
        <a:p>
          <a:endParaRPr lang="en-US"/>
        </a:p>
      </dgm:t>
    </dgm:pt>
    <dgm:pt modelId="{4D0F23C2-F949-45C0-B111-9FFBFC61A5D7}" type="sibTrans" cxnId="{64D1D0AE-7B18-4067-8C93-436B2CE2A689}">
      <dgm:prSet/>
      <dgm:spPr/>
      <dgm:t>
        <a:bodyPr/>
        <a:lstStyle/>
        <a:p>
          <a:endParaRPr lang="en-US"/>
        </a:p>
      </dgm:t>
    </dgm:pt>
    <dgm:pt modelId="{C184C442-C025-42C6-A6DC-E707398875C0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Increased Reinsurance Costs</a:t>
          </a:r>
          <a:endParaRPr lang="en-US" dirty="0"/>
        </a:p>
      </dgm:t>
    </dgm:pt>
    <dgm:pt modelId="{96B47F3D-1208-4428-9EBA-942DF0052887}" type="parTrans" cxnId="{F5DED793-465F-49FC-8457-E8DE10C07070}">
      <dgm:prSet/>
      <dgm:spPr/>
      <dgm:t>
        <a:bodyPr/>
        <a:lstStyle/>
        <a:p>
          <a:endParaRPr lang="en-US"/>
        </a:p>
      </dgm:t>
    </dgm:pt>
    <dgm:pt modelId="{7BA75128-0337-4C27-9AEE-A4AC8970DDCE}" type="sibTrans" cxnId="{F5DED793-465F-49FC-8457-E8DE10C07070}">
      <dgm:prSet/>
      <dgm:spPr/>
      <dgm:t>
        <a:bodyPr/>
        <a:lstStyle/>
        <a:p>
          <a:endParaRPr lang="en-US"/>
        </a:p>
      </dgm:t>
    </dgm:pt>
    <dgm:pt modelId="{71EA1844-6B74-4861-BE27-829A08B717D0}" type="pres">
      <dgm:prSet presAssocID="{9747F57D-DF8B-40FD-8A73-7ABD5A6528A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3D08803-9B1C-4705-A930-BC050BBD97A1}" type="pres">
      <dgm:prSet presAssocID="{838D4936-6053-4864-B6D6-5C09F5C83F5E}" presName="hierRoot1" presStyleCnt="0"/>
      <dgm:spPr/>
    </dgm:pt>
    <dgm:pt modelId="{A8F20820-12AB-47AB-838E-9EDCBFB72DA1}" type="pres">
      <dgm:prSet presAssocID="{838D4936-6053-4864-B6D6-5C09F5C83F5E}" presName="composite" presStyleCnt="0"/>
      <dgm:spPr/>
    </dgm:pt>
    <dgm:pt modelId="{C4333FAA-4D76-428F-B81D-4CE932BF7B78}" type="pres">
      <dgm:prSet presAssocID="{838D4936-6053-4864-B6D6-5C09F5C83F5E}" presName="background" presStyleLbl="node0" presStyleIdx="0" presStyleCnt="3"/>
      <dgm:spPr/>
    </dgm:pt>
    <dgm:pt modelId="{EAE71128-253C-4CA4-8FF1-149BA4595CD3}" type="pres">
      <dgm:prSet presAssocID="{838D4936-6053-4864-B6D6-5C09F5C83F5E}" presName="text" presStyleLbl="fgAcc0" presStyleIdx="0" presStyleCnt="3" custScaleY="259172">
        <dgm:presLayoutVars>
          <dgm:chPref val="3"/>
        </dgm:presLayoutVars>
      </dgm:prSet>
      <dgm:spPr/>
    </dgm:pt>
    <dgm:pt modelId="{5C07FE9B-481B-4789-AEDB-BFD2510D439C}" type="pres">
      <dgm:prSet presAssocID="{838D4936-6053-4864-B6D6-5C09F5C83F5E}" presName="hierChild2" presStyleCnt="0"/>
      <dgm:spPr/>
    </dgm:pt>
    <dgm:pt modelId="{08C1BDAA-53A5-47C2-8F36-4E8665B435B5}" type="pres">
      <dgm:prSet presAssocID="{02FD5EEB-13F9-4662-A1E0-B8547BE7C835}" presName="hierRoot1" presStyleCnt="0"/>
      <dgm:spPr/>
    </dgm:pt>
    <dgm:pt modelId="{9007F3B7-A54D-4014-ADA3-742F2F2D24D0}" type="pres">
      <dgm:prSet presAssocID="{02FD5EEB-13F9-4662-A1E0-B8547BE7C835}" presName="composite" presStyleCnt="0"/>
      <dgm:spPr/>
    </dgm:pt>
    <dgm:pt modelId="{D23AADC8-4FF8-4284-9128-F18BDB5CA75F}" type="pres">
      <dgm:prSet presAssocID="{02FD5EEB-13F9-4662-A1E0-B8547BE7C835}" presName="background" presStyleLbl="node0" presStyleIdx="1" presStyleCnt="3"/>
      <dgm:spPr/>
    </dgm:pt>
    <dgm:pt modelId="{A9C6260A-E336-4ACD-9162-4D2B57166D36}" type="pres">
      <dgm:prSet presAssocID="{02FD5EEB-13F9-4662-A1E0-B8547BE7C835}" presName="text" presStyleLbl="fgAcc0" presStyleIdx="1" presStyleCnt="3" custScaleY="259172">
        <dgm:presLayoutVars>
          <dgm:chPref val="3"/>
        </dgm:presLayoutVars>
      </dgm:prSet>
      <dgm:spPr/>
    </dgm:pt>
    <dgm:pt modelId="{4A94CD0F-88F5-4059-B765-76A97E9D6D93}" type="pres">
      <dgm:prSet presAssocID="{02FD5EEB-13F9-4662-A1E0-B8547BE7C835}" presName="hierChild2" presStyleCnt="0"/>
      <dgm:spPr/>
    </dgm:pt>
    <dgm:pt modelId="{80654FA8-010D-4F30-80EC-AC2983AC19AE}" type="pres">
      <dgm:prSet presAssocID="{C184C442-C025-42C6-A6DC-E707398875C0}" presName="hierRoot1" presStyleCnt="0"/>
      <dgm:spPr/>
    </dgm:pt>
    <dgm:pt modelId="{F46394EA-5AD6-4B3A-823F-CED8D210676D}" type="pres">
      <dgm:prSet presAssocID="{C184C442-C025-42C6-A6DC-E707398875C0}" presName="composite" presStyleCnt="0"/>
      <dgm:spPr/>
    </dgm:pt>
    <dgm:pt modelId="{E6209400-F500-4C9B-BC43-34876D9025B3}" type="pres">
      <dgm:prSet presAssocID="{C184C442-C025-42C6-A6DC-E707398875C0}" presName="background" presStyleLbl="node0" presStyleIdx="2" presStyleCnt="3"/>
      <dgm:spPr/>
    </dgm:pt>
    <dgm:pt modelId="{E40D2C96-E985-489E-A8F0-669BCAA05A56}" type="pres">
      <dgm:prSet presAssocID="{C184C442-C025-42C6-A6DC-E707398875C0}" presName="text" presStyleLbl="fgAcc0" presStyleIdx="2" presStyleCnt="3" custScaleY="259172">
        <dgm:presLayoutVars>
          <dgm:chPref val="3"/>
        </dgm:presLayoutVars>
      </dgm:prSet>
      <dgm:spPr/>
    </dgm:pt>
    <dgm:pt modelId="{D766DDC9-9ED0-48A3-AA1D-2892AC6B64A7}" type="pres">
      <dgm:prSet presAssocID="{C184C442-C025-42C6-A6DC-E707398875C0}" presName="hierChild2" presStyleCnt="0"/>
      <dgm:spPr/>
    </dgm:pt>
  </dgm:ptLst>
  <dgm:cxnLst>
    <dgm:cxn modelId="{DA483700-B495-4926-9237-F164B8B89DFF}" type="presOf" srcId="{02FD5EEB-13F9-4662-A1E0-B8547BE7C835}" destId="{A9C6260A-E336-4ACD-9162-4D2B57166D36}" srcOrd="0" destOrd="0" presId="urn:microsoft.com/office/officeart/2005/8/layout/hierarchy1"/>
    <dgm:cxn modelId="{68D01618-BD32-42AE-A904-845D36DA24F4}" type="presOf" srcId="{838D4936-6053-4864-B6D6-5C09F5C83F5E}" destId="{EAE71128-253C-4CA4-8FF1-149BA4595CD3}" srcOrd="0" destOrd="0" presId="urn:microsoft.com/office/officeart/2005/8/layout/hierarchy1"/>
    <dgm:cxn modelId="{C66C3F20-7345-46E8-B4C1-982F1A86D1B3}" type="presOf" srcId="{9747F57D-DF8B-40FD-8A73-7ABD5A6528A0}" destId="{71EA1844-6B74-4861-BE27-829A08B717D0}" srcOrd="0" destOrd="0" presId="urn:microsoft.com/office/officeart/2005/8/layout/hierarchy1"/>
    <dgm:cxn modelId="{2AE0375A-50B0-4F8B-8CE4-2FCD3E79CC1F}" srcId="{9747F57D-DF8B-40FD-8A73-7ABD5A6528A0}" destId="{838D4936-6053-4864-B6D6-5C09F5C83F5E}" srcOrd="0" destOrd="0" parTransId="{845ACF47-3AEC-458E-B6F2-6499E7732E8D}" sibTransId="{E1CF11A0-3D52-46B9-89D6-6651760A6DA7}"/>
    <dgm:cxn modelId="{F5DED793-465F-49FC-8457-E8DE10C07070}" srcId="{9747F57D-DF8B-40FD-8A73-7ABD5A6528A0}" destId="{C184C442-C025-42C6-A6DC-E707398875C0}" srcOrd="2" destOrd="0" parTransId="{96B47F3D-1208-4428-9EBA-942DF0052887}" sibTransId="{7BA75128-0337-4C27-9AEE-A4AC8970DDCE}"/>
    <dgm:cxn modelId="{64D1D0AE-7B18-4067-8C93-436B2CE2A689}" srcId="{9747F57D-DF8B-40FD-8A73-7ABD5A6528A0}" destId="{02FD5EEB-13F9-4662-A1E0-B8547BE7C835}" srcOrd="1" destOrd="0" parTransId="{72528EBA-A21B-4ACC-AEC1-241AF7967C05}" sibTransId="{4D0F23C2-F949-45C0-B111-9FFBFC61A5D7}"/>
    <dgm:cxn modelId="{8ADAE0D8-16CC-4CDE-9D54-2D95F5E40794}" type="presOf" srcId="{C184C442-C025-42C6-A6DC-E707398875C0}" destId="{E40D2C96-E985-489E-A8F0-669BCAA05A56}" srcOrd="0" destOrd="0" presId="urn:microsoft.com/office/officeart/2005/8/layout/hierarchy1"/>
    <dgm:cxn modelId="{FDC701B6-9866-45DA-95FC-1006A802BC7D}" type="presParOf" srcId="{71EA1844-6B74-4861-BE27-829A08B717D0}" destId="{23D08803-9B1C-4705-A930-BC050BBD97A1}" srcOrd="0" destOrd="0" presId="urn:microsoft.com/office/officeart/2005/8/layout/hierarchy1"/>
    <dgm:cxn modelId="{247B807C-4C42-447D-95BB-0E2C8E0BBE43}" type="presParOf" srcId="{23D08803-9B1C-4705-A930-BC050BBD97A1}" destId="{A8F20820-12AB-47AB-838E-9EDCBFB72DA1}" srcOrd="0" destOrd="0" presId="urn:microsoft.com/office/officeart/2005/8/layout/hierarchy1"/>
    <dgm:cxn modelId="{34E91BAA-5501-4FC4-968C-4F65B3D247FF}" type="presParOf" srcId="{A8F20820-12AB-47AB-838E-9EDCBFB72DA1}" destId="{C4333FAA-4D76-428F-B81D-4CE932BF7B78}" srcOrd="0" destOrd="0" presId="urn:microsoft.com/office/officeart/2005/8/layout/hierarchy1"/>
    <dgm:cxn modelId="{AB814849-88A6-4C4A-B7D8-9129EB2E9939}" type="presParOf" srcId="{A8F20820-12AB-47AB-838E-9EDCBFB72DA1}" destId="{EAE71128-253C-4CA4-8FF1-149BA4595CD3}" srcOrd="1" destOrd="0" presId="urn:microsoft.com/office/officeart/2005/8/layout/hierarchy1"/>
    <dgm:cxn modelId="{442403FF-1979-4A6C-AA4A-E0B2FE348952}" type="presParOf" srcId="{23D08803-9B1C-4705-A930-BC050BBD97A1}" destId="{5C07FE9B-481B-4789-AEDB-BFD2510D439C}" srcOrd="1" destOrd="0" presId="urn:microsoft.com/office/officeart/2005/8/layout/hierarchy1"/>
    <dgm:cxn modelId="{33F691DE-1CF6-4E76-9A3F-AC9855262BC9}" type="presParOf" srcId="{71EA1844-6B74-4861-BE27-829A08B717D0}" destId="{08C1BDAA-53A5-47C2-8F36-4E8665B435B5}" srcOrd="1" destOrd="0" presId="urn:microsoft.com/office/officeart/2005/8/layout/hierarchy1"/>
    <dgm:cxn modelId="{5F20285E-6632-4DDD-B7B6-0D529C0132C0}" type="presParOf" srcId="{08C1BDAA-53A5-47C2-8F36-4E8665B435B5}" destId="{9007F3B7-A54D-4014-ADA3-742F2F2D24D0}" srcOrd="0" destOrd="0" presId="urn:microsoft.com/office/officeart/2005/8/layout/hierarchy1"/>
    <dgm:cxn modelId="{48139F0D-0B6E-4178-8FFB-19D228556482}" type="presParOf" srcId="{9007F3B7-A54D-4014-ADA3-742F2F2D24D0}" destId="{D23AADC8-4FF8-4284-9128-F18BDB5CA75F}" srcOrd="0" destOrd="0" presId="urn:microsoft.com/office/officeart/2005/8/layout/hierarchy1"/>
    <dgm:cxn modelId="{57C5307E-5D14-432C-9096-218913D6C596}" type="presParOf" srcId="{9007F3B7-A54D-4014-ADA3-742F2F2D24D0}" destId="{A9C6260A-E336-4ACD-9162-4D2B57166D36}" srcOrd="1" destOrd="0" presId="urn:microsoft.com/office/officeart/2005/8/layout/hierarchy1"/>
    <dgm:cxn modelId="{32DDEC49-2B5F-487F-88CB-73F089356294}" type="presParOf" srcId="{08C1BDAA-53A5-47C2-8F36-4E8665B435B5}" destId="{4A94CD0F-88F5-4059-B765-76A97E9D6D93}" srcOrd="1" destOrd="0" presId="urn:microsoft.com/office/officeart/2005/8/layout/hierarchy1"/>
    <dgm:cxn modelId="{10A52678-9E96-467A-A72B-853E96F548A7}" type="presParOf" srcId="{71EA1844-6B74-4861-BE27-829A08B717D0}" destId="{80654FA8-010D-4F30-80EC-AC2983AC19AE}" srcOrd="2" destOrd="0" presId="urn:microsoft.com/office/officeart/2005/8/layout/hierarchy1"/>
    <dgm:cxn modelId="{C2E3D854-4D9C-4F5F-B8E8-6991BDA91B82}" type="presParOf" srcId="{80654FA8-010D-4F30-80EC-AC2983AC19AE}" destId="{F46394EA-5AD6-4B3A-823F-CED8D210676D}" srcOrd="0" destOrd="0" presId="urn:microsoft.com/office/officeart/2005/8/layout/hierarchy1"/>
    <dgm:cxn modelId="{9EC25531-9A28-4050-BD62-855A0A3E8152}" type="presParOf" srcId="{F46394EA-5AD6-4B3A-823F-CED8D210676D}" destId="{E6209400-F500-4C9B-BC43-34876D9025B3}" srcOrd="0" destOrd="0" presId="urn:microsoft.com/office/officeart/2005/8/layout/hierarchy1"/>
    <dgm:cxn modelId="{FBE0CEEC-2928-4AB1-AF22-D2B9A9248F7F}" type="presParOf" srcId="{F46394EA-5AD6-4B3A-823F-CED8D210676D}" destId="{E40D2C96-E985-489E-A8F0-669BCAA05A56}" srcOrd="1" destOrd="0" presId="urn:microsoft.com/office/officeart/2005/8/layout/hierarchy1"/>
    <dgm:cxn modelId="{6A12FF31-7FF4-41A5-B23C-4739B370E5AF}" type="presParOf" srcId="{80654FA8-010D-4F30-80EC-AC2983AC19AE}" destId="{D766DDC9-9ED0-48A3-AA1D-2892AC6B64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9ECA65-7CCC-49FB-8711-C04DF0F3B9FC}">
      <dsp:nvSpPr>
        <dsp:cNvPr id="0" name=""/>
        <dsp:cNvSpPr/>
      </dsp:nvSpPr>
      <dsp:spPr>
        <a:xfrm>
          <a:off x="0" y="1944"/>
          <a:ext cx="4114800" cy="3229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Preparatory Webinar for the SIDS Global Business Network Forum 2024</a:t>
          </a:r>
          <a:endParaRPr lang="en-US" sz="3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7668" y="159612"/>
        <a:ext cx="3799464" cy="2914503"/>
      </dsp:txXfrm>
    </dsp:sp>
    <dsp:sp modelId="{CB78159F-A0F4-4459-B676-FB08308B8415}">
      <dsp:nvSpPr>
        <dsp:cNvPr id="0" name=""/>
        <dsp:cNvSpPr/>
      </dsp:nvSpPr>
      <dsp:spPr>
        <a:xfrm>
          <a:off x="0" y="3245214"/>
          <a:ext cx="4114800" cy="3229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u="sng" kern="1200" dirty="0">
              <a:latin typeface="Arial" panose="020B0604020202020204" pitchFamily="34" charset="0"/>
              <a:cs typeface="Arial" panose="020B0604020202020204" pitchFamily="34" charset="0"/>
            </a:rPr>
            <a:t>Presenter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: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Tarlochan Singh</a:t>
          </a:r>
          <a:b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Principal Officer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Sun Insurance Company Ltd</a:t>
          </a:r>
          <a:endParaRPr lang="en-US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7668" y="3402882"/>
        <a:ext cx="3799464" cy="29145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333FAA-4D76-428F-B81D-4CE932BF7B78}">
      <dsp:nvSpPr>
        <dsp:cNvPr id="0" name=""/>
        <dsp:cNvSpPr/>
      </dsp:nvSpPr>
      <dsp:spPr>
        <a:xfrm>
          <a:off x="0" y="185767"/>
          <a:ext cx="2400300" cy="3950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E71128-253C-4CA4-8FF1-149BA4595CD3}">
      <dsp:nvSpPr>
        <dsp:cNvPr id="0" name=""/>
        <dsp:cNvSpPr/>
      </dsp:nvSpPr>
      <dsp:spPr>
        <a:xfrm>
          <a:off x="266699" y="439132"/>
          <a:ext cx="2400300" cy="395027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Mind Set – looked at as an Expense rather than an Asset or Income Protection Plan</a:t>
          </a:r>
        </a:p>
      </dsp:txBody>
      <dsp:txXfrm>
        <a:off x="337001" y="509434"/>
        <a:ext cx="2259696" cy="3809671"/>
      </dsp:txXfrm>
    </dsp:sp>
    <dsp:sp modelId="{D23AADC8-4FF8-4284-9128-F18BDB5CA75F}">
      <dsp:nvSpPr>
        <dsp:cNvPr id="0" name=""/>
        <dsp:cNvSpPr/>
      </dsp:nvSpPr>
      <dsp:spPr>
        <a:xfrm>
          <a:off x="2933699" y="185767"/>
          <a:ext cx="2400300" cy="3950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C6260A-E336-4ACD-9162-4D2B57166D36}">
      <dsp:nvSpPr>
        <dsp:cNvPr id="0" name=""/>
        <dsp:cNvSpPr/>
      </dsp:nvSpPr>
      <dsp:spPr>
        <a:xfrm>
          <a:off x="3200400" y="439132"/>
          <a:ext cx="2400300" cy="395027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Lack Awareness &amp; Understanding </a:t>
          </a:r>
        </a:p>
      </dsp:txBody>
      <dsp:txXfrm>
        <a:off x="3270702" y="509434"/>
        <a:ext cx="2259696" cy="3809671"/>
      </dsp:txXfrm>
    </dsp:sp>
    <dsp:sp modelId="{E6209400-F500-4C9B-BC43-34876D9025B3}">
      <dsp:nvSpPr>
        <dsp:cNvPr id="0" name=""/>
        <dsp:cNvSpPr/>
      </dsp:nvSpPr>
      <dsp:spPr>
        <a:xfrm>
          <a:off x="5867400" y="185767"/>
          <a:ext cx="2400300" cy="3950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0D2C96-E985-489E-A8F0-669BCAA05A56}">
      <dsp:nvSpPr>
        <dsp:cNvPr id="0" name=""/>
        <dsp:cNvSpPr/>
      </dsp:nvSpPr>
      <dsp:spPr>
        <a:xfrm>
          <a:off x="6134100" y="439132"/>
          <a:ext cx="2400300" cy="395027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People’s perception of Insurance – Combined effort needed to change this</a:t>
          </a:r>
        </a:p>
      </dsp:txBody>
      <dsp:txXfrm>
        <a:off x="6204402" y="509434"/>
        <a:ext cx="2259696" cy="38096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333FAA-4D76-428F-B81D-4CE932BF7B78}">
      <dsp:nvSpPr>
        <dsp:cNvPr id="0" name=""/>
        <dsp:cNvSpPr/>
      </dsp:nvSpPr>
      <dsp:spPr>
        <a:xfrm>
          <a:off x="0" y="185767"/>
          <a:ext cx="2400300" cy="3950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E71128-253C-4CA4-8FF1-149BA4595CD3}">
      <dsp:nvSpPr>
        <dsp:cNvPr id="0" name=""/>
        <dsp:cNvSpPr/>
      </dsp:nvSpPr>
      <dsp:spPr>
        <a:xfrm>
          <a:off x="266699" y="439132"/>
          <a:ext cx="2400300" cy="395027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Unavailability/Lack of Data on making informed decisions and new products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7001" y="509434"/>
        <a:ext cx="2259696" cy="3809671"/>
      </dsp:txXfrm>
    </dsp:sp>
    <dsp:sp modelId="{D23AADC8-4FF8-4284-9128-F18BDB5CA75F}">
      <dsp:nvSpPr>
        <dsp:cNvPr id="0" name=""/>
        <dsp:cNvSpPr/>
      </dsp:nvSpPr>
      <dsp:spPr>
        <a:xfrm>
          <a:off x="2933699" y="185767"/>
          <a:ext cx="2400300" cy="3950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C6260A-E336-4ACD-9162-4D2B57166D36}">
      <dsp:nvSpPr>
        <dsp:cNvPr id="0" name=""/>
        <dsp:cNvSpPr/>
      </dsp:nvSpPr>
      <dsp:spPr>
        <a:xfrm>
          <a:off x="3200400" y="439132"/>
          <a:ext cx="2400300" cy="395027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Lack of Technical Expertise and training opportunities for Insurers.</a:t>
          </a:r>
        </a:p>
      </dsp:txBody>
      <dsp:txXfrm>
        <a:off x="3270702" y="509434"/>
        <a:ext cx="2259696" cy="3809671"/>
      </dsp:txXfrm>
    </dsp:sp>
    <dsp:sp modelId="{E6209400-F500-4C9B-BC43-34876D9025B3}">
      <dsp:nvSpPr>
        <dsp:cNvPr id="0" name=""/>
        <dsp:cNvSpPr/>
      </dsp:nvSpPr>
      <dsp:spPr>
        <a:xfrm>
          <a:off x="5867400" y="185767"/>
          <a:ext cx="2400300" cy="3950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0D2C96-E985-489E-A8F0-669BCAA05A56}">
      <dsp:nvSpPr>
        <dsp:cNvPr id="0" name=""/>
        <dsp:cNvSpPr/>
      </dsp:nvSpPr>
      <dsp:spPr>
        <a:xfrm>
          <a:off x="6134100" y="439132"/>
          <a:ext cx="2400300" cy="395027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Lack of Risk  modelling for Fiji/South Pacific</a:t>
          </a:r>
        </a:p>
      </dsp:txBody>
      <dsp:txXfrm>
        <a:off x="6204402" y="509434"/>
        <a:ext cx="2259696" cy="38096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333FAA-4D76-428F-B81D-4CE932BF7B78}">
      <dsp:nvSpPr>
        <dsp:cNvPr id="0" name=""/>
        <dsp:cNvSpPr/>
      </dsp:nvSpPr>
      <dsp:spPr>
        <a:xfrm>
          <a:off x="0" y="185767"/>
          <a:ext cx="2400300" cy="3950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E71128-253C-4CA4-8FF1-149BA4595CD3}">
      <dsp:nvSpPr>
        <dsp:cNvPr id="0" name=""/>
        <dsp:cNvSpPr/>
      </dsp:nvSpPr>
      <dsp:spPr>
        <a:xfrm>
          <a:off x="266699" y="439132"/>
          <a:ext cx="2400300" cy="395027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Hardening Reinsurance Market</a:t>
          </a:r>
        </a:p>
      </dsp:txBody>
      <dsp:txXfrm>
        <a:off x="337001" y="509434"/>
        <a:ext cx="2259696" cy="3809671"/>
      </dsp:txXfrm>
    </dsp:sp>
    <dsp:sp modelId="{D23AADC8-4FF8-4284-9128-F18BDB5CA75F}">
      <dsp:nvSpPr>
        <dsp:cNvPr id="0" name=""/>
        <dsp:cNvSpPr/>
      </dsp:nvSpPr>
      <dsp:spPr>
        <a:xfrm>
          <a:off x="2933699" y="185767"/>
          <a:ext cx="2400300" cy="3950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C6260A-E336-4ACD-9162-4D2B57166D36}">
      <dsp:nvSpPr>
        <dsp:cNvPr id="0" name=""/>
        <dsp:cNvSpPr/>
      </dsp:nvSpPr>
      <dsp:spPr>
        <a:xfrm>
          <a:off x="3200399" y="439132"/>
          <a:ext cx="2400300" cy="395027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South Pacific is a small market for many Reinsurers thus getting Reinsurance is difficult.</a:t>
          </a:r>
        </a:p>
      </dsp:txBody>
      <dsp:txXfrm>
        <a:off x="3270701" y="509434"/>
        <a:ext cx="2259696" cy="3809671"/>
      </dsp:txXfrm>
    </dsp:sp>
    <dsp:sp modelId="{E6209400-F500-4C9B-BC43-34876D9025B3}">
      <dsp:nvSpPr>
        <dsp:cNvPr id="0" name=""/>
        <dsp:cNvSpPr/>
      </dsp:nvSpPr>
      <dsp:spPr>
        <a:xfrm>
          <a:off x="5867400" y="185767"/>
          <a:ext cx="2400300" cy="3950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0D2C96-E985-489E-A8F0-669BCAA05A56}">
      <dsp:nvSpPr>
        <dsp:cNvPr id="0" name=""/>
        <dsp:cNvSpPr/>
      </dsp:nvSpPr>
      <dsp:spPr>
        <a:xfrm>
          <a:off x="6134099" y="439132"/>
          <a:ext cx="2400300" cy="395027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Increased Reinsurance Costs</a:t>
          </a:r>
          <a:endParaRPr lang="en-US" sz="2800" kern="1200" dirty="0"/>
        </a:p>
      </dsp:txBody>
      <dsp:txXfrm>
        <a:off x="6204401" y="509434"/>
        <a:ext cx="2259696" cy="38096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B62A3-9472-40D3-ACF0-FA0BBD3C2E3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9F4BB-EC14-4BA1-A3DD-49B9531EC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90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65a5c374d8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65a5c374d8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1157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65a5c374d8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65a5c374d8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28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65a5c374d8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65a5c374d8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65a5c374d8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65a5c374d8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2125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65a5c374d8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65a5c374d8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8078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65a5c374d8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65a5c374d8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6482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65a5c374d8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65a5c374d8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3273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65a5c374d8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65a5c374d8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1121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40426-F62B-46B9-846B-A0DB69D4393E}" type="datetimeFigureOut">
              <a:rPr lang="en-GB" smtClean="0"/>
              <a:pPr/>
              <a:t>22/11/2023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B013-BBD2-4721-80B6-08DDA5B7E90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40426-F62B-46B9-846B-A0DB69D4393E}" type="datetimeFigureOut">
              <a:rPr lang="en-GB" smtClean="0"/>
              <a:pPr/>
              <a:t>22/11/2023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B013-BBD2-4721-80B6-08DDA5B7E90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40426-F62B-46B9-846B-A0DB69D4393E}" type="datetimeFigureOut">
              <a:rPr lang="en-GB" smtClean="0"/>
              <a:pPr/>
              <a:t>22/11/2023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B013-BBD2-4721-80B6-08DDA5B7E90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3F3F3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/>
          <p:nvPr/>
        </p:nvSpPr>
        <p:spPr>
          <a:xfrm flipH="1">
            <a:off x="-2070" y="1"/>
            <a:ext cx="2703796" cy="2156505"/>
          </a:xfrm>
          <a:custGeom>
            <a:avLst/>
            <a:gdLst/>
            <a:ahLst/>
            <a:cxnLst/>
            <a:rect l="l" t="t" r="r" b="b"/>
            <a:pathLst>
              <a:path w="2607639" h="1559859" extrusionOk="0">
                <a:moveTo>
                  <a:pt x="0" y="0"/>
                </a:moveTo>
                <a:lnTo>
                  <a:pt x="2607639" y="0"/>
                </a:lnTo>
                <a:lnTo>
                  <a:pt x="2607639" y="1212631"/>
                </a:lnTo>
                <a:lnTo>
                  <a:pt x="2511600" y="1284447"/>
                </a:lnTo>
                <a:cubicBezTo>
                  <a:pt x="2254223" y="1458328"/>
                  <a:pt x="1943950" y="1559859"/>
                  <a:pt x="1609964" y="1559859"/>
                </a:cubicBezTo>
                <a:cubicBezTo>
                  <a:pt x="774998" y="1559859"/>
                  <a:pt x="88244" y="925290"/>
                  <a:pt x="5661" y="11211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3552994" y="593375"/>
            <a:ext cx="5279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>
                <a:solidFill>
                  <a:srgbClr val="43434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700"/>
              <a:buNone/>
              <a:defRPr>
                <a:solidFill>
                  <a:srgbClr val="43434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700"/>
              <a:buNone/>
              <a:defRPr>
                <a:solidFill>
                  <a:srgbClr val="43434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700"/>
              <a:buNone/>
              <a:defRPr>
                <a:solidFill>
                  <a:srgbClr val="43434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700"/>
              <a:buNone/>
              <a:defRPr>
                <a:solidFill>
                  <a:srgbClr val="43434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700"/>
              <a:buNone/>
              <a:defRPr>
                <a:solidFill>
                  <a:srgbClr val="43434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700"/>
              <a:buNone/>
              <a:defRPr>
                <a:solidFill>
                  <a:srgbClr val="43434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700"/>
              <a:buNone/>
              <a:defRPr>
                <a:solidFill>
                  <a:srgbClr val="43434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7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3552994" y="2434775"/>
            <a:ext cx="2478375" cy="3657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7146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Char char="●"/>
              <a:defRPr sz="1575">
                <a:solidFill>
                  <a:srgbClr val="434343"/>
                </a:solidFill>
              </a:defRPr>
            </a:lvl1pPr>
            <a:lvl2pPr marL="685800" lvl="1" indent="-271463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100"/>
              <a:buChar char="○"/>
              <a:defRPr sz="1575">
                <a:solidFill>
                  <a:srgbClr val="434343"/>
                </a:solidFill>
              </a:defRPr>
            </a:lvl2pPr>
            <a:lvl3pPr marL="1028700" lvl="2" indent="-271463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100"/>
              <a:buChar char="■"/>
              <a:defRPr sz="1575">
                <a:solidFill>
                  <a:srgbClr val="434343"/>
                </a:solidFill>
              </a:defRPr>
            </a:lvl3pPr>
            <a:lvl4pPr marL="1371600" lvl="3" indent="-271463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100"/>
              <a:buChar char="●"/>
              <a:defRPr sz="1575">
                <a:solidFill>
                  <a:srgbClr val="434343"/>
                </a:solidFill>
              </a:defRPr>
            </a:lvl4pPr>
            <a:lvl5pPr marL="1714500" lvl="4" indent="-271463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100"/>
              <a:buChar char="○"/>
              <a:defRPr sz="1575">
                <a:solidFill>
                  <a:srgbClr val="434343"/>
                </a:solidFill>
              </a:defRPr>
            </a:lvl5pPr>
            <a:lvl6pPr marL="2057400" lvl="5" indent="-271463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100"/>
              <a:buChar char="■"/>
              <a:defRPr sz="1575">
                <a:solidFill>
                  <a:srgbClr val="434343"/>
                </a:solidFill>
              </a:defRPr>
            </a:lvl6pPr>
            <a:lvl7pPr marL="2400300" lvl="6" indent="-271463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100"/>
              <a:buChar char="●"/>
              <a:defRPr sz="1575">
                <a:solidFill>
                  <a:srgbClr val="434343"/>
                </a:solidFill>
              </a:defRPr>
            </a:lvl7pPr>
            <a:lvl8pPr marL="2743200" lvl="7" indent="-271463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100"/>
              <a:buChar char="○"/>
              <a:defRPr sz="1575">
                <a:solidFill>
                  <a:srgbClr val="434343"/>
                </a:solidFill>
              </a:defRPr>
            </a:lvl8pPr>
            <a:lvl9pPr marL="3086100" lvl="8" indent="-271463">
              <a:spcBef>
                <a:spcPts val="1575"/>
              </a:spcBef>
              <a:spcAft>
                <a:spcPts val="1575"/>
              </a:spcAft>
              <a:buClr>
                <a:srgbClr val="434343"/>
              </a:buClr>
              <a:buSzPts val="2100"/>
              <a:buChar char="■"/>
              <a:defRPr sz="1575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2"/>
          </p:nvPr>
        </p:nvSpPr>
        <p:spPr>
          <a:xfrm>
            <a:off x="6354059" y="2434775"/>
            <a:ext cx="2478375" cy="3657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7146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Char char="●"/>
              <a:defRPr sz="1575">
                <a:solidFill>
                  <a:srgbClr val="434343"/>
                </a:solidFill>
              </a:defRPr>
            </a:lvl1pPr>
            <a:lvl2pPr marL="685800" lvl="1" indent="-271463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100"/>
              <a:buChar char="○"/>
              <a:defRPr sz="1575">
                <a:solidFill>
                  <a:srgbClr val="434343"/>
                </a:solidFill>
              </a:defRPr>
            </a:lvl2pPr>
            <a:lvl3pPr marL="1028700" lvl="2" indent="-271463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100"/>
              <a:buChar char="■"/>
              <a:defRPr sz="1575">
                <a:solidFill>
                  <a:srgbClr val="434343"/>
                </a:solidFill>
              </a:defRPr>
            </a:lvl3pPr>
            <a:lvl4pPr marL="1371600" lvl="3" indent="-271463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100"/>
              <a:buChar char="●"/>
              <a:defRPr sz="1575">
                <a:solidFill>
                  <a:srgbClr val="434343"/>
                </a:solidFill>
              </a:defRPr>
            </a:lvl4pPr>
            <a:lvl5pPr marL="1714500" lvl="4" indent="-271463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100"/>
              <a:buChar char="○"/>
              <a:defRPr sz="1575">
                <a:solidFill>
                  <a:srgbClr val="434343"/>
                </a:solidFill>
              </a:defRPr>
            </a:lvl5pPr>
            <a:lvl6pPr marL="2057400" lvl="5" indent="-271463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100"/>
              <a:buChar char="■"/>
              <a:defRPr sz="1575">
                <a:solidFill>
                  <a:srgbClr val="434343"/>
                </a:solidFill>
              </a:defRPr>
            </a:lvl6pPr>
            <a:lvl7pPr marL="2400300" lvl="6" indent="-271463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100"/>
              <a:buChar char="●"/>
              <a:defRPr sz="1575">
                <a:solidFill>
                  <a:srgbClr val="434343"/>
                </a:solidFill>
              </a:defRPr>
            </a:lvl7pPr>
            <a:lvl8pPr marL="2743200" lvl="7" indent="-271463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100"/>
              <a:buChar char="○"/>
              <a:defRPr sz="1575">
                <a:solidFill>
                  <a:srgbClr val="434343"/>
                </a:solidFill>
              </a:defRPr>
            </a:lvl8pPr>
            <a:lvl9pPr marL="3086100" lvl="8" indent="-271463">
              <a:spcBef>
                <a:spcPts val="1575"/>
              </a:spcBef>
              <a:spcAft>
                <a:spcPts val="1575"/>
              </a:spcAft>
              <a:buClr>
                <a:srgbClr val="434343"/>
              </a:buClr>
              <a:buSzPts val="2100"/>
              <a:buChar char="■"/>
              <a:defRPr sz="1575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8472545" y="6217622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4832" y="1248733"/>
            <a:ext cx="3083323" cy="365209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5"/>
          <p:cNvSpPr/>
          <p:nvPr/>
        </p:nvSpPr>
        <p:spPr>
          <a:xfrm>
            <a:off x="311699" y="4206449"/>
            <a:ext cx="1121175" cy="1494900"/>
          </a:xfrm>
          <a:prstGeom prst="ellipse">
            <a:avLst/>
          </a:prstGeom>
          <a:solidFill>
            <a:srgbClr val="99C94B">
              <a:alpha val="8588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5"/>
          <p:cNvSpPr/>
          <p:nvPr/>
        </p:nvSpPr>
        <p:spPr>
          <a:xfrm>
            <a:off x="811566" y="4900820"/>
            <a:ext cx="2029833" cy="1957181"/>
          </a:xfrm>
          <a:custGeom>
            <a:avLst/>
            <a:gdLst/>
            <a:ahLst/>
            <a:cxnLst/>
            <a:rect l="l" t="t" r="r" b="b"/>
            <a:pathLst>
              <a:path w="3119820" h="2256117" extrusionOk="0">
                <a:moveTo>
                  <a:pt x="1559910" y="0"/>
                </a:moveTo>
                <a:cubicBezTo>
                  <a:pt x="2421425" y="0"/>
                  <a:pt x="3119820" y="698395"/>
                  <a:pt x="3119820" y="1559910"/>
                </a:cubicBezTo>
                <a:cubicBezTo>
                  <a:pt x="3119820" y="1775289"/>
                  <a:pt x="3076170" y="1980473"/>
                  <a:pt x="2997235" y="2167098"/>
                </a:cubicBezTo>
                <a:lnTo>
                  <a:pt x="2954352" y="2256117"/>
                </a:lnTo>
                <a:lnTo>
                  <a:pt x="165469" y="2256117"/>
                </a:lnTo>
                <a:lnTo>
                  <a:pt x="122586" y="2167098"/>
                </a:lnTo>
                <a:cubicBezTo>
                  <a:pt x="43650" y="1980473"/>
                  <a:pt x="0" y="1775289"/>
                  <a:pt x="0" y="1559910"/>
                </a:cubicBezTo>
                <a:cubicBezTo>
                  <a:pt x="0" y="698395"/>
                  <a:pt x="698395" y="0"/>
                  <a:pt x="1559910" y="0"/>
                </a:cubicBezTo>
                <a:close/>
              </a:path>
            </a:pathLst>
          </a:custGeom>
          <a:solidFill>
            <a:srgbClr val="8AB744">
              <a:alpha val="7542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7444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solidFill>
          <a:srgbClr val="F3F3F3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/>
          <p:nvPr/>
        </p:nvSpPr>
        <p:spPr>
          <a:xfrm flipH="1">
            <a:off x="-2070" y="1"/>
            <a:ext cx="2703796" cy="2156505"/>
          </a:xfrm>
          <a:custGeom>
            <a:avLst/>
            <a:gdLst/>
            <a:ahLst/>
            <a:cxnLst/>
            <a:rect l="l" t="t" r="r" b="b"/>
            <a:pathLst>
              <a:path w="2607639" h="1559859" extrusionOk="0">
                <a:moveTo>
                  <a:pt x="0" y="0"/>
                </a:moveTo>
                <a:lnTo>
                  <a:pt x="2607639" y="0"/>
                </a:lnTo>
                <a:lnTo>
                  <a:pt x="2607639" y="1212631"/>
                </a:lnTo>
                <a:lnTo>
                  <a:pt x="2511600" y="1284447"/>
                </a:lnTo>
                <a:cubicBezTo>
                  <a:pt x="2254223" y="1458328"/>
                  <a:pt x="1943950" y="1559859"/>
                  <a:pt x="1609964" y="1559859"/>
                </a:cubicBezTo>
                <a:cubicBezTo>
                  <a:pt x="774998" y="1559859"/>
                  <a:pt x="88244" y="925290"/>
                  <a:pt x="5661" y="11211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4212021" y="740800"/>
            <a:ext cx="4590675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None/>
              <a:defRPr sz="2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None/>
              <a:defRPr sz="2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None/>
              <a:defRPr sz="2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None/>
              <a:defRPr sz="2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None/>
              <a:defRPr sz="2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None/>
              <a:defRPr sz="2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None/>
              <a:defRPr sz="2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body" idx="1"/>
          </p:nvPr>
        </p:nvSpPr>
        <p:spPr>
          <a:xfrm>
            <a:off x="4212021" y="1852800"/>
            <a:ext cx="4590675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8575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Char char="●"/>
              <a:defRPr>
                <a:solidFill>
                  <a:srgbClr val="434343"/>
                </a:solidFill>
              </a:defRPr>
            </a:lvl1pPr>
            <a:lvl2pPr marL="685800" lvl="1" indent="-285750" rtl="0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400"/>
              <a:buChar char="○"/>
              <a:defRPr>
                <a:solidFill>
                  <a:srgbClr val="434343"/>
                </a:solidFill>
              </a:defRPr>
            </a:lvl2pPr>
            <a:lvl3pPr marL="1028700" lvl="2" indent="-285750" rtl="0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400"/>
              <a:buChar char="■"/>
              <a:defRPr>
                <a:solidFill>
                  <a:srgbClr val="434343"/>
                </a:solidFill>
              </a:defRPr>
            </a:lvl3pPr>
            <a:lvl4pPr marL="1371600" lvl="3" indent="-285750" rtl="0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400"/>
              <a:buChar char="●"/>
              <a:defRPr>
                <a:solidFill>
                  <a:srgbClr val="434343"/>
                </a:solidFill>
              </a:defRPr>
            </a:lvl4pPr>
            <a:lvl5pPr marL="1714500" lvl="4" indent="-285750" rtl="0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400"/>
              <a:buChar char="○"/>
              <a:defRPr>
                <a:solidFill>
                  <a:srgbClr val="434343"/>
                </a:solidFill>
              </a:defRPr>
            </a:lvl5pPr>
            <a:lvl6pPr marL="2057400" lvl="5" indent="-285750" rtl="0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400"/>
              <a:buChar char="■"/>
              <a:defRPr>
                <a:solidFill>
                  <a:srgbClr val="434343"/>
                </a:solidFill>
              </a:defRPr>
            </a:lvl6pPr>
            <a:lvl7pPr marL="2400300" lvl="6" indent="-285750" rtl="0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400"/>
              <a:buChar char="●"/>
              <a:defRPr>
                <a:solidFill>
                  <a:srgbClr val="434343"/>
                </a:solidFill>
              </a:defRPr>
            </a:lvl7pPr>
            <a:lvl8pPr marL="2743200" lvl="7" indent="-285750" rtl="0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400"/>
              <a:buChar char="○"/>
              <a:defRPr>
                <a:solidFill>
                  <a:srgbClr val="434343"/>
                </a:solidFill>
              </a:defRPr>
            </a:lvl8pPr>
            <a:lvl9pPr marL="3086100" lvl="8" indent="-285750" rtl="0">
              <a:spcBef>
                <a:spcPts val="1575"/>
              </a:spcBef>
              <a:spcAft>
                <a:spcPts val="1575"/>
              </a:spcAft>
              <a:buClr>
                <a:srgbClr val="434343"/>
              </a:buClr>
              <a:buSzPts val="2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ldNum" idx="12"/>
          </p:nvPr>
        </p:nvSpPr>
        <p:spPr>
          <a:xfrm>
            <a:off x="8472545" y="6217622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6" name="Google Shape;86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740" y="1032281"/>
            <a:ext cx="3609581" cy="403764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9"/>
          <p:cNvSpPr/>
          <p:nvPr/>
        </p:nvSpPr>
        <p:spPr>
          <a:xfrm>
            <a:off x="309592" y="4601868"/>
            <a:ext cx="1261800" cy="1682400"/>
          </a:xfrm>
          <a:prstGeom prst="ellipse">
            <a:avLst/>
          </a:prstGeom>
          <a:solidFill>
            <a:srgbClr val="99C94B">
              <a:alpha val="8588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9"/>
          <p:cNvSpPr/>
          <p:nvPr/>
        </p:nvSpPr>
        <p:spPr>
          <a:xfrm>
            <a:off x="2053898" y="4601872"/>
            <a:ext cx="2339865" cy="2256117"/>
          </a:xfrm>
          <a:custGeom>
            <a:avLst/>
            <a:gdLst/>
            <a:ahLst/>
            <a:cxnLst/>
            <a:rect l="l" t="t" r="r" b="b"/>
            <a:pathLst>
              <a:path w="3119820" h="2256117" extrusionOk="0">
                <a:moveTo>
                  <a:pt x="1559910" y="0"/>
                </a:moveTo>
                <a:cubicBezTo>
                  <a:pt x="2421425" y="0"/>
                  <a:pt x="3119820" y="698395"/>
                  <a:pt x="3119820" y="1559910"/>
                </a:cubicBezTo>
                <a:cubicBezTo>
                  <a:pt x="3119820" y="1775289"/>
                  <a:pt x="3076170" y="1980473"/>
                  <a:pt x="2997235" y="2167098"/>
                </a:cubicBezTo>
                <a:lnTo>
                  <a:pt x="2954352" y="2256117"/>
                </a:lnTo>
                <a:lnTo>
                  <a:pt x="165469" y="2256117"/>
                </a:lnTo>
                <a:lnTo>
                  <a:pt x="122586" y="2167098"/>
                </a:lnTo>
                <a:cubicBezTo>
                  <a:pt x="43650" y="1980473"/>
                  <a:pt x="0" y="1775289"/>
                  <a:pt x="0" y="1559910"/>
                </a:cubicBezTo>
                <a:cubicBezTo>
                  <a:pt x="0" y="698395"/>
                  <a:pt x="698395" y="0"/>
                  <a:pt x="1559910" y="0"/>
                </a:cubicBezTo>
                <a:close/>
              </a:path>
            </a:pathLst>
          </a:custGeom>
          <a:solidFill>
            <a:srgbClr val="8AB744">
              <a:alpha val="7542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2248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3F3F3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6521375" y="1"/>
            <a:ext cx="2620677" cy="2090211"/>
          </a:xfrm>
          <a:custGeom>
            <a:avLst/>
            <a:gdLst/>
            <a:ahLst/>
            <a:cxnLst/>
            <a:rect l="l" t="t" r="r" b="b"/>
            <a:pathLst>
              <a:path w="2607639" h="1559859" extrusionOk="0">
                <a:moveTo>
                  <a:pt x="0" y="0"/>
                </a:moveTo>
                <a:lnTo>
                  <a:pt x="2607639" y="0"/>
                </a:lnTo>
                <a:lnTo>
                  <a:pt x="2607639" y="1212631"/>
                </a:lnTo>
                <a:lnTo>
                  <a:pt x="2511600" y="1284447"/>
                </a:lnTo>
                <a:cubicBezTo>
                  <a:pt x="2254223" y="1458328"/>
                  <a:pt x="1943950" y="1559859"/>
                  <a:pt x="1609964" y="1559859"/>
                </a:cubicBezTo>
                <a:cubicBezTo>
                  <a:pt x="774998" y="1559859"/>
                  <a:pt x="88244" y="925290"/>
                  <a:pt x="5661" y="11211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55970" y="769858"/>
            <a:ext cx="4286072" cy="531828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/>
          <p:nvPr/>
        </p:nvSpPr>
        <p:spPr>
          <a:xfrm>
            <a:off x="263407" y="4960469"/>
            <a:ext cx="1258875" cy="1678500"/>
          </a:xfrm>
          <a:prstGeom prst="ellipse">
            <a:avLst/>
          </a:prstGeom>
          <a:solidFill>
            <a:srgbClr val="99C94B">
              <a:alpha val="8588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 rot="10800000">
            <a:off x="224573" y="-2576"/>
            <a:ext cx="5258846" cy="5070623"/>
          </a:xfrm>
          <a:custGeom>
            <a:avLst/>
            <a:gdLst/>
            <a:ahLst/>
            <a:cxnLst/>
            <a:rect l="l" t="t" r="r" b="b"/>
            <a:pathLst>
              <a:path w="3119820" h="2256117" extrusionOk="0">
                <a:moveTo>
                  <a:pt x="1559910" y="0"/>
                </a:moveTo>
                <a:cubicBezTo>
                  <a:pt x="2421425" y="0"/>
                  <a:pt x="3119820" y="698395"/>
                  <a:pt x="3119820" y="1559910"/>
                </a:cubicBezTo>
                <a:cubicBezTo>
                  <a:pt x="3119820" y="1775289"/>
                  <a:pt x="3076170" y="1980473"/>
                  <a:pt x="2997235" y="2167098"/>
                </a:cubicBezTo>
                <a:lnTo>
                  <a:pt x="2954352" y="2256117"/>
                </a:lnTo>
                <a:lnTo>
                  <a:pt x="165469" y="2256117"/>
                </a:lnTo>
                <a:lnTo>
                  <a:pt x="122586" y="2167098"/>
                </a:lnTo>
                <a:cubicBezTo>
                  <a:pt x="43650" y="1980473"/>
                  <a:pt x="0" y="1775289"/>
                  <a:pt x="0" y="1559910"/>
                </a:cubicBezTo>
                <a:cubicBezTo>
                  <a:pt x="0" y="698395"/>
                  <a:pt x="698395" y="0"/>
                  <a:pt x="1559910" y="0"/>
                </a:cubicBezTo>
                <a:close/>
              </a:path>
            </a:pathLst>
          </a:custGeom>
          <a:solidFill>
            <a:srgbClr val="709437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584081" y="535575"/>
            <a:ext cx="4723425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4500" b="1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00"/>
              <a:buNone/>
              <a:defRPr sz="5175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00"/>
              <a:buNone/>
              <a:defRPr sz="5175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00"/>
              <a:buNone/>
              <a:defRPr sz="5175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00"/>
              <a:buNone/>
              <a:defRPr sz="5175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00"/>
              <a:buNone/>
              <a:defRPr sz="5175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00"/>
              <a:buNone/>
              <a:defRPr sz="5175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00"/>
              <a:buNone/>
              <a:defRPr sz="5175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00"/>
              <a:buNone/>
              <a:defRPr sz="5175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72545" y="6217622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Google Shape;17;p2"/>
          <p:cNvSpPr/>
          <p:nvPr/>
        </p:nvSpPr>
        <p:spPr>
          <a:xfrm>
            <a:off x="3544298" y="4601872"/>
            <a:ext cx="2339865" cy="2256117"/>
          </a:xfrm>
          <a:custGeom>
            <a:avLst/>
            <a:gdLst/>
            <a:ahLst/>
            <a:cxnLst/>
            <a:rect l="l" t="t" r="r" b="b"/>
            <a:pathLst>
              <a:path w="3119820" h="2256117" extrusionOk="0">
                <a:moveTo>
                  <a:pt x="1559910" y="0"/>
                </a:moveTo>
                <a:cubicBezTo>
                  <a:pt x="2421425" y="0"/>
                  <a:pt x="3119820" y="698395"/>
                  <a:pt x="3119820" y="1559910"/>
                </a:cubicBezTo>
                <a:cubicBezTo>
                  <a:pt x="3119820" y="1775289"/>
                  <a:pt x="3076170" y="1980473"/>
                  <a:pt x="2997235" y="2167098"/>
                </a:cubicBezTo>
                <a:lnTo>
                  <a:pt x="2954352" y="2256117"/>
                </a:lnTo>
                <a:lnTo>
                  <a:pt x="165469" y="2256117"/>
                </a:lnTo>
                <a:lnTo>
                  <a:pt x="122586" y="2167098"/>
                </a:lnTo>
                <a:cubicBezTo>
                  <a:pt x="43650" y="1980473"/>
                  <a:pt x="0" y="1775289"/>
                  <a:pt x="0" y="1559910"/>
                </a:cubicBezTo>
                <a:cubicBezTo>
                  <a:pt x="0" y="698395"/>
                  <a:pt x="698395" y="0"/>
                  <a:pt x="1559910" y="0"/>
                </a:cubicBezTo>
                <a:close/>
              </a:path>
            </a:pathLst>
          </a:custGeom>
          <a:solidFill>
            <a:srgbClr val="8AB74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5271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3F3F3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1966977" y="215076"/>
            <a:ext cx="5210134" cy="6173373"/>
          </a:xfrm>
          <a:custGeom>
            <a:avLst/>
            <a:gdLst/>
            <a:ahLst/>
            <a:cxnLst/>
            <a:rect l="l" t="t" r="r" b="b"/>
            <a:pathLst>
              <a:path w="2416294" h="2147260" extrusionOk="0">
                <a:moveTo>
                  <a:pt x="674692" y="179458"/>
                </a:moveTo>
                <a:cubicBezTo>
                  <a:pt x="606955" y="239359"/>
                  <a:pt x="550101" y="311711"/>
                  <a:pt x="476661" y="364516"/>
                </a:cubicBezTo>
                <a:cubicBezTo>
                  <a:pt x="342840" y="460594"/>
                  <a:pt x="157302" y="489804"/>
                  <a:pt x="60528" y="623494"/>
                </a:cubicBezTo>
                <a:cubicBezTo>
                  <a:pt x="-42079" y="765107"/>
                  <a:pt x="148" y="965620"/>
                  <a:pt x="80728" y="1120859"/>
                </a:cubicBezTo>
                <a:cubicBezTo>
                  <a:pt x="161307" y="1276097"/>
                  <a:pt x="276626" y="1416883"/>
                  <a:pt x="317678" y="1586662"/>
                </a:cubicBezTo>
                <a:cubicBezTo>
                  <a:pt x="335091" y="1657969"/>
                  <a:pt x="338574" y="1732715"/>
                  <a:pt x="363910" y="1801584"/>
                </a:cubicBezTo>
                <a:cubicBezTo>
                  <a:pt x="433127" y="1989647"/>
                  <a:pt x="643131" y="2084984"/>
                  <a:pt x="839769" y="2123729"/>
                </a:cubicBezTo>
                <a:cubicBezTo>
                  <a:pt x="958049" y="2146932"/>
                  <a:pt x="1080507" y="2156857"/>
                  <a:pt x="1199134" y="2135395"/>
                </a:cubicBezTo>
                <a:cubicBezTo>
                  <a:pt x="1312059" y="2114978"/>
                  <a:pt x="1419585" y="2066526"/>
                  <a:pt x="1533990" y="2057950"/>
                </a:cubicBezTo>
                <a:cubicBezTo>
                  <a:pt x="1642562" y="2049810"/>
                  <a:pt x="1754616" y="2077845"/>
                  <a:pt x="1859138" y="2047546"/>
                </a:cubicBezTo>
                <a:cubicBezTo>
                  <a:pt x="1911378" y="2032440"/>
                  <a:pt x="1958394" y="2003490"/>
                  <a:pt x="2000708" y="1969578"/>
                </a:cubicBezTo>
                <a:cubicBezTo>
                  <a:pt x="2080591" y="1905628"/>
                  <a:pt x="2146805" y="1819912"/>
                  <a:pt x="2169659" y="1720178"/>
                </a:cubicBezTo>
                <a:cubicBezTo>
                  <a:pt x="2187856" y="1640730"/>
                  <a:pt x="2177844" y="1557800"/>
                  <a:pt x="2184678" y="1476610"/>
                </a:cubicBezTo>
                <a:cubicBezTo>
                  <a:pt x="2195692" y="1345533"/>
                  <a:pt x="2249978" y="1222595"/>
                  <a:pt x="2302870" y="1102227"/>
                </a:cubicBezTo>
                <a:cubicBezTo>
                  <a:pt x="2355763" y="981858"/>
                  <a:pt x="2408351" y="857702"/>
                  <a:pt x="2415577" y="726363"/>
                </a:cubicBezTo>
                <a:cubicBezTo>
                  <a:pt x="2422804" y="595024"/>
                  <a:pt x="2375614" y="452845"/>
                  <a:pt x="2265693" y="380667"/>
                </a:cubicBezTo>
                <a:cubicBezTo>
                  <a:pt x="2160343" y="311363"/>
                  <a:pt x="2021342" y="307009"/>
                  <a:pt x="1905370" y="261822"/>
                </a:cubicBezTo>
                <a:cubicBezTo>
                  <a:pt x="1808901" y="224253"/>
                  <a:pt x="1720225" y="172231"/>
                  <a:pt x="1628979" y="124171"/>
                </a:cubicBezTo>
                <a:cubicBezTo>
                  <a:pt x="1446402" y="28006"/>
                  <a:pt x="1234222" y="-25148"/>
                  <a:pt x="1028528" y="11812"/>
                </a:cubicBezTo>
                <a:cubicBezTo>
                  <a:pt x="898626" y="35189"/>
                  <a:pt x="774122" y="91608"/>
                  <a:pt x="674692" y="179458"/>
                </a:cubicBezTo>
                <a:close/>
              </a:path>
            </a:pathLst>
          </a:custGeom>
          <a:solidFill>
            <a:srgbClr val="709437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5759403" y="573718"/>
            <a:ext cx="1261800" cy="1682400"/>
          </a:xfrm>
          <a:prstGeom prst="ellipse">
            <a:avLst/>
          </a:prstGeom>
          <a:solidFill>
            <a:srgbClr val="E9EAEC">
              <a:alpha val="709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"/>
          <p:cNvSpPr/>
          <p:nvPr/>
        </p:nvSpPr>
        <p:spPr>
          <a:xfrm rot="10800000">
            <a:off x="1053791" y="10"/>
            <a:ext cx="2339865" cy="2256117"/>
          </a:xfrm>
          <a:custGeom>
            <a:avLst/>
            <a:gdLst/>
            <a:ahLst/>
            <a:cxnLst/>
            <a:rect l="l" t="t" r="r" b="b"/>
            <a:pathLst>
              <a:path w="3119820" h="2256117" extrusionOk="0">
                <a:moveTo>
                  <a:pt x="1559910" y="0"/>
                </a:moveTo>
                <a:cubicBezTo>
                  <a:pt x="2421425" y="0"/>
                  <a:pt x="3119820" y="698395"/>
                  <a:pt x="3119820" y="1559910"/>
                </a:cubicBezTo>
                <a:cubicBezTo>
                  <a:pt x="3119820" y="1775289"/>
                  <a:pt x="3076170" y="1980473"/>
                  <a:pt x="2997235" y="2167098"/>
                </a:cubicBezTo>
                <a:lnTo>
                  <a:pt x="2954352" y="2256117"/>
                </a:lnTo>
                <a:lnTo>
                  <a:pt x="165469" y="2256117"/>
                </a:lnTo>
                <a:lnTo>
                  <a:pt x="122586" y="2167098"/>
                </a:lnTo>
                <a:cubicBezTo>
                  <a:pt x="43650" y="1980473"/>
                  <a:pt x="0" y="1775289"/>
                  <a:pt x="0" y="1559910"/>
                </a:cubicBezTo>
                <a:cubicBezTo>
                  <a:pt x="0" y="698395"/>
                  <a:pt x="698395" y="0"/>
                  <a:pt x="1559910" y="0"/>
                </a:cubicBezTo>
                <a:close/>
              </a:path>
            </a:pathLst>
          </a:custGeom>
          <a:solidFill>
            <a:srgbClr val="99C94B">
              <a:alpha val="7821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2344763" y="2867800"/>
            <a:ext cx="45720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545" y="6217622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5" name="Google Shape;25;p3"/>
          <p:cNvSpPr/>
          <p:nvPr/>
        </p:nvSpPr>
        <p:spPr>
          <a:xfrm>
            <a:off x="1383679" y="4601785"/>
            <a:ext cx="2339865" cy="2256117"/>
          </a:xfrm>
          <a:custGeom>
            <a:avLst/>
            <a:gdLst/>
            <a:ahLst/>
            <a:cxnLst/>
            <a:rect l="l" t="t" r="r" b="b"/>
            <a:pathLst>
              <a:path w="3119820" h="2256117" extrusionOk="0">
                <a:moveTo>
                  <a:pt x="1559910" y="0"/>
                </a:moveTo>
                <a:cubicBezTo>
                  <a:pt x="2421425" y="0"/>
                  <a:pt x="3119820" y="698395"/>
                  <a:pt x="3119820" y="1559910"/>
                </a:cubicBezTo>
                <a:cubicBezTo>
                  <a:pt x="3119820" y="1775289"/>
                  <a:pt x="3076170" y="1980473"/>
                  <a:pt x="2997235" y="2167098"/>
                </a:cubicBezTo>
                <a:lnTo>
                  <a:pt x="2954352" y="2256117"/>
                </a:lnTo>
                <a:lnTo>
                  <a:pt x="165469" y="2256117"/>
                </a:lnTo>
                <a:lnTo>
                  <a:pt x="122586" y="2167098"/>
                </a:lnTo>
                <a:cubicBezTo>
                  <a:pt x="43650" y="1980473"/>
                  <a:pt x="0" y="1775289"/>
                  <a:pt x="0" y="1559910"/>
                </a:cubicBezTo>
                <a:cubicBezTo>
                  <a:pt x="0" y="698395"/>
                  <a:pt x="698395" y="0"/>
                  <a:pt x="1559910" y="0"/>
                </a:cubicBezTo>
                <a:close/>
              </a:path>
            </a:pathLst>
          </a:custGeom>
          <a:solidFill>
            <a:srgbClr val="FFFFFF">
              <a:alpha val="6034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6326699" y="4247052"/>
            <a:ext cx="1606050" cy="2141400"/>
          </a:xfrm>
          <a:prstGeom prst="ellipse">
            <a:avLst/>
          </a:prstGeom>
          <a:solidFill>
            <a:srgbClr val="99C94B">
              <a:alpha val="7821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3488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1459819" y="593375"/>
            <a:ext cx="454995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1459819" y="2372149"/>
            <a:ext cx="4549950" cy="371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8575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685800" lvl="1" indent="-285750">
              <a:spcBef>
                <a:spcPts val="1575"/>
              </a:spcBef>
              <a:spcAft>
                <a:spcPts val="0"/>
              </a:spcAft>
              <a:buSzPts val="2400"/>
              <a:buChar char="○"/>
              <a:defRPr/>
            </a:lvl2pPr>
            <a:lvl3pPr marL="1028700" lvl="2" indent="-285750">
              <a:spcBef>
                <a:spcPts val="1575"/>
              </a:spcBef>
              <a:spcAft>
                <a:spcPts val="0"/>
              </a:spcAft>
              <a:buSzPts val="2400"/>
              <a:buChar char="■"/>
              <a:defRPr/>
            </a:lvl3pPr>
            <a:lvl4pPr marL="1371600" lvl="3" indent="-285750">
              <a:spcBef>
                <a:spcPts val="1575"/>
              </a:spcBef>
              <a:spcAft>
                <a:spcPts val="0"/>
              </a:spcAft>
              <a:buSzPts val="2400"/>
              <a:buChar char="●"/>
              <a:defRPr/>
            </a:lvl4pPr>
            <a:lvl5pPr marL="1714500" lvl="4" indent="-285750">
              <a:spcBef>
                <a:spcPts val="1575"/>
              </a:spcBef>
              <a:spcAft>
                <a:spcPts val="0"/>
              </a:spcAft>
              <a:buSzPts val="2400"/>
              <a:buChar char="○"/>
              <a:defRPr/>
            </a:lvl5pPr>
            <a:lvl6pPr marL="2057400" lvl="5" indent="-285750">
              <a:spcBef>
                <a:spcPts val="1575"/>
              </a:spcBef>
              <a:spcAft>
                <a:spcPts val="0"/>
              </a:spcAft>
              <a:buSzPts val="2400"/>
              <a:buChar char="■"/>
              <a:defRPr/>
            </a:lvl6pPr>
            <a:lvl7pPr marL="2400300" lvl="6" indent="-285750">
              <a:spcBef>
                <a:spcPts val="1575"/>
              </a:spcBef>
              <a:spcAft>
                <a:spcPts val="0"/>
              </a:spcAft>
              <a:buSzPts val="2400"/>
              <a:buChar char="●"/>
              <a:defRPr/>
            </a:lvl7pPr>
            <a:lvl8pPr marL="2743200" lvl="7" indent="-285750">
              <a:spcBef>
                <a:spcPts val="1575"/>
              </a:spcBef>
              <a:spcAft>
                <a:spcPts val="0"/>
              </a:spcAft>
              <a:buSzPts val="2400"/>
              <a:buChar char="○"/>
              <a:defRPr/>
            </a:lvl8pPr>
            <a:lvl9pPr marL="3086100" lvl="8" indent="-285750">
              <a:spcBef>
                <a:spcPts val="1575"/>
              </a:spcBef>
              <a:spcAft>
                <a:spcPts val="1575"/>
              </a:spcAft>
              <a:buSzPts val="2400"/>
              <a:buChar char="■"/>
              <a:defRPr/>
            </a:lvl9pPr>
          </a:lstStyle>
          <a:p>
            <a:endParaRPr dirty="0"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472545" y="6217622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1" name="Google Shape;31;p4"/>
          <p:cNvSpPr/>
          <p:nvPr/>
        </p:nvSpPr>
        <p:spPr>
          <a:xfrm>
            <a:off x="6009788" y="1752604"/>
            <a:ext cx="2789775" cy="3719700"/>
          </a:xfrm>
          <a:prstGeom prst="ellipse">
            <a:avLst/>
          </a:prstGeom>
          <a:solidFill>
            <a:srgbClr val="EDF6D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" name="Google Shape;32;p4"/>
          <p:cNvGrpSpPr/>
          <p:nvPr/>
        </p:nvGrpSpPr>
        <p:grpSpPr>
          <a:xfrm>
            <a:off x="6418918" y="2467634"/>
            <a:ext cx="1971506" cy="2289640"/>
            <a:chOff x="1138171" y="1235822"/>
            <a:chExt cx="2628674" cy="2289640"/>
          </a:xfrm>
        </p:grpSpPr>
        <p:sp>
          <p:nvSpPr>
            <p:cNvPr id="33" name="Google Shape;33;p4"/>
            <p:cNvSpPr/>
            <p:nvPr/>
          </p:nvSpPr>
          <p:spPr>
            <a:xfrm>
              <a:off x="1183807" y="1236710"/>
              <a:ext cx="2537386" cy="2287856"/>
            </a:xfrm>
            <a:custGeom>
              <a:avLst/>
              <a:gdLst/>
              <a:ahLst/>
              <a:cxnLst/>
              <a:rect l="l" t="t" r="r" b="b"/>
              <a:pathLst>
                <a:path w="2537386" h="2287856" extrusionOk="0">
                  <a:moveTo>
                    <a:pt x="2427902" y="1949601"/>
                  </a:moveTo>
                  <a:cubicBezTo>
                    <a:pt x="2525539" y="1809696"/>
                    <a:pt x="2559944" y="1635228"/>
                    <a:pt x="2522738" y="1468730"/>
                  </a:cubicBezTo>
                  <a:cubicBezTo>
                    <a:pt x="2510663" y="1416342"/>
                    <a:pt x="2491621" y="1365812"/>
                    <a:pt x="2478385" y="1313703"/>
                  </a:cubicBezTo>
                  <a:cubicBezTo>
                    <a:pt x="2409882" y="1043962"/>
                    <a:pt x="2498960" y="744404"/>
                    <a:pt x="2390143" y="488225"/>
                  </a:cubicBezTo>
                  <a:cubicBezTo>
                    <a:pt x="2321733" y="327021"/>
                    <a:pt x="2175159" y="201206"/>
                    <a:pt x="2005456" y="158014"/>
                  </a:cubicBezTo>
                  <a:cubicBezTo>
                    <a:pt x="1836867" y="115148"/>
                    <a:pt x="1657458" y="150909"/>
                    <a:pt x="1486083" y="121139"/>
                  </a:cubicBezTo>
                  <a:cubicBezTo>
                    <a:pt x="1366074" y="100239"/>
                    <a:pt x="1253868" y="47944"/>
                    <a:pt x="1135531" y="18964"/>
                  </a:cubicBezTo>
                  <a:cubicBezTo>
                    <a:pt x="1017194" y="-10016"/>
                    <a:pt x="882974" y="-12246"/>
                    <a:pt x="783818" y="58719"/>
                  </a:cubicBezTo>
                  <a:cubicBezTo>
                    <a:pt x="662323" y="145800"/>
                    <a:pt x="631903" y="311602"/>
                    <a:pt x="546401" y="434165"/>
                  </a:cubicBezTo>
                  <a:cubicBezTo>
                    <a:pt x="469910" y="543817"/>
                    <a:pt x="351805" y="615293"/>
                    <a:pt x="244521" y="695175"/>
                  </a:cubicBezTo>
                  <a:cubicBezTo>
                    <a:pt x="137238" y="775057"/>
                    <a:pt x="32881" y="875374"/>
                    <a:pt x="6640" y="1006343"/>
                  </a:cubicBezTo>
                  <a:cubicBezTo>
                    <a:pt x="-26938" y="1175674"/>
                    <a:pt x="78720" y="1346353"/>
                    <a:pt x="59771" y="1517913"/>
                  </a:cubicBezTo>
                  <a:cubicBezTo>
                    <a:pt x="51597" y="1591897"/>
                    <a:pt x="20434" y="1662165"/>
                    <a:pt x="14396" y="1736195"/>
                  </a:cubicBezTo>
                  <a:cubicBezTo>
                    <a:pt x="2600" y="1881284"/>
                    <a:pt x="91399" y="2020938"/>
                    <a:pt x="210850" y="2104117"/>
                  </a:cubicBezTo>
                  <a:cubicBezTo>
                    <a:pt x="330302" y="2187297"/>
                    <a:pt x="476365" y="2222640"/>
                    <a:pt x="620292" y="2244422"/>
                  </a:cubicBezTo>
                  <a:cubicBezTo>
                    <a:pt x="871688" y="2282459"/>
                    <a:pt x="1126939" y="2284084"/>
                    <a:pt x="1381122" y="2285617"/>
                  </a:cubicBezTo>
                  <a:lnTo>
                    <a:pt x="1745282" y="2287846"/>
                  </a:lnTo>
                  <a:cubicBezTo>
                    <a:pt x="1894736" y="2288775"/>
                    <a:pt x="1968719" y="2226216"/>
                    <a:pt x="2097738" y="2181027"/>
                  </a:cubicBezTo>
                  <a:cubicBezTo>
                    <a:pt x="2230472" y="2134816"/>
                    <a:pt x="2345187" y="2066731"/>
                    <a:pt x="2427902" y="19496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" name="Google Shape;34;p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38171" y="1235822"/>
              <a:ext cx="2628674" cy="22896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" name="Google Shape;35;p4"/>
          <p:cNvSpPr/>
          <p:nvPr/>
        </p:nvSpPr>
        <p:spPr>
          <a:xfrm flipH="1">
            <a:off x="2075" y="0"/>
            <a:ext cx="2107298" cy="1680748"/>
          </a:xfrm>
          <a:custGeom>
            <a:avLst/>
            <a:gdLst/>
            <a:ahLst/>
            <a:cxnLst/>
            <a:rect l="l" t="t" r="r" b="b"/>
            <a:pathLst>
              <a:path w="2607639" h="1559859" extrusionOk="0">
                <a:moveTo>
                  <a:pt x="0" y="0"/>
                </a:moveTo>
                <a:lnTo>
                  <a:pt x="2607639" y="0"/>
                </a:lnTo>
                <a:lnTo>
                  <a:pt x="2607639" y="1212631"/>
                </a:lnTo>
                <a:lnTo>
                  <a:pt x="2511600" y="1284447"/>
                </a:lnTo>
                <a:cubicBezTo>
                  <a:pt x="2254223" y="1458328"/>
                  <a:pt x="1943950" y="1559859"/>
                  <a:pt x="1609964" y="1559859"/>
                </a:cubicBezTo>
                <a:cubicBezTo>
                  <a:pt x="774998" y="1559859"/>
                  <a:pt x="88244" y="925290"/>
                  <a:pt x="5661" y="112112"/>
                </a:cubicBezTo>
                <a:close/>
              </a:path>
            </a:pathLst>
          </a:custGeom>
          <a:solidFill>
            <a:srgbClr val="FFFFFF">
              <a:alpha val="5251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4"/>
          <p:cNvSpPr/>
          <p:nvPr/>
        </p:nvSpPr>
        <p:spPr>
          <a:xfrm rot="5400000">
            <a:off x="-374789" y="4209180"/>
            <a:ext cx="1637906" cy="888346"/>
          </a:xfrm>
          <a:custGeom>
            <a:avLst/>
            <a:gdLst/>
            <a:ahLst/>
            <a:cxnLst/>
            <a:rect l="l" t="t" r="r" b="b"/>
            <a:pathLst>
              <a:path w="3119820" h="2256117" extrusionOk="0">
                <a:moveTo>
                  <a:pt x="1559910" y="0"/>
                </a:moveTo>
                <a:cubicBezTo>
                  <a:pt x="2421425" y="0"/>
                  <a:pt x="3119820" y="698395"/>
                  <a:pt x="3119820" y="1559910"/>
                </a:cubicBezTo>
                <a:cubicBezTo>
                  <a:pt x="3119820" y="1775289"/>
                  <a:pt x="3076170" y="1980473"/>
                  <a:pt x="2997235" y="2167098"/>
                </a:cubicBezTo>
                <a:lnTo>
                  <a:pt x="2954352" y="2256117"/>
                </a:lnTo>
                <a:lnTo>
                  <a:pt x="165469" y="2256117"/>
                </a:lnTo>
                <a:lnTo>
                  <a:pt x="122586" y="2167098"/>
                </a:lnTo>
                <a:cubicBezTo>
                  <a:pt x="43650" y="1980473"/>
                  <a:pt x="0" y="1775289"/>
                  <a:pt x="0" y="1559910"/>
                </a:cubicBezTo>
                <a:cubicBezTo>
                  <a:pt x="0" y="698395"/>
                  <a:pt x="698395" y="0"/>
                  <a:pt x="1559910" y="0"/>
                </a:cubicBezTo>
                <a:close/>
              </a:path>
            </a:pathLst>
          </a:custGeom>
          <a:solidFill>
            <a:srgbClr val="99C94B">
              <a:alpha val="8588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328171-2EF9-9A30-6976-75047C7582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602970"/>
            <a:ext cx="235777" cy="1255030"/>
          </a:xfrm>
          <a:prstGeom prst="rect">
            <a:avLst/>
          </a:prstGeom>
        </p:spPr>
      </p:pic>
      <p:sp>
        <p:nvSpPr>
          <p:cNvPr id="36" name="Google Shape;36;p4"/>
          <p:cNvSpPr/>
          <p:nvPr/>
        </p:nvSpPr>
        <p:spPr>
          <a:xfrm>
            <a:off x="133757" y="4850049"/>
            <a:ext cx="2082480" cy="2007944"/>
          </a:xfrm>
          <a:custGeom>
            <a:avLst/>
            <a:gdLst/>
            <a:ahLst/>
            <a:cxnLst/>
            <a:rect l="l" t="t" r="r" b="b"/>
            <a:pathLst>
              <a:path w="3119820" h="2256117" extrusionOk="0">
                <a:moveTo>
                  <a:pt x="1559910" y="0"/>
                </a:moveTo>
                <a:cubicBezTo>
                  <a:pt x="2421425" y="0"/>
                  <a:pt x="3119820" y="698395"/>
                  <a:pt x="3119820" y="1559910"/>
                </a:cubicBezTo>
                <a:cubicBezTo>
                  <a:pt x="3119820" y="1775289"/>
                  <a:pt x="3076170" y="1980473"/>
                  <a:pt x="2997235" y="2167098"/>
                </a:cubicBezTo>
                <a:lnTo>
                  <a:pt x="2954352" y="2256117"/>
                </a:lnTo>
                <a:lnTo>
                  <a:pt x="165469" y="2256117"/>
                </a:lnTo>
                <a:lnTo>
                  <a:pt x="122586" y="2167098"/>
                </a:lnTo>
                <a:cubicBezTo>
                  <a:pt x="43650" y="1980473"/>
                  <a:pt x="0" y="1775289"/>
                  <a:pt x="0" y="1559910"/>
                </a:cubicBezTo>
                <a:cubicBezTo>
                  <a:pt x="0" y="698395"/>
                  <a:pt x="698395" y="0"/>
                  <a:pt x="1559910" y="0"/>
                </a:cubicBezTo>
                <a:close/>
              </a:path>
            </a:pathLst>
          </a:custGeom>
          <a:solidFill>
            <a:srgbClr val="8AB744">
              <a:alpha val="7542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1247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3F3F3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/>
          <p:nvPr/>
        </p:nvSpPr>
        <p:spPr>
          <a:xfrm flipH="1">
            <a:off x="-2070" y="1"/>
            <a:ext cx="2703796" cy="2156505"/>
          </a:xfrm>
          <a:custGeom>
            <a:avLst/>
            <a:gdLst/>
            <a:ahLst/>
            <a:cxnLst/>
            <a:rect l="l" t="t" r="r" b="b"/>
            <a:pathLst>
              <a:path w="2607639" h="1559859" extrusionOk="0">
                <a:moveTo>
                  <a:pt x="0" y="0"/>
                </a:moveTo>
                <a:lnTo>
                  <a:pt x="2607639" y="0"/>
                </a:lnTo>
                <a:lnTo>
                  <a:pt x="2607639" y="1212631"/>
                </a:lnTo>
                <a:lnTo>
                  <a:pt x="2511600" y="1284447"/>
                </a:lnTo>
                <a:cubicBezTo>
                  <a:pt x="2254223" y="1458328"/>
                  <a:pt x="1943950" y="1559859"/>
                  <a:pt x="1609964" y="1559859"/>
                </a:cubicBezTo>
                <a:cubicBezTo>
                  <a:pt x="774998" y="1559859"/>
                  <a:pt x="88244" y="925290"/>
                  <a:pt x="5661" y="11211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3552994" y="593375"/>
            <a:ext cx="5279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>
                <a:solidFill>
                  <a:srgbClr val="43434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700"/>
              <a:buNone/>
              <a:defRPr>
                <a:solidFill>
                  <a:srgbClr val="43434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700"/>
              <a:buNone/>
              <a:defRPr>
                <a:solidFill>
                  <a:srgbClr val="43434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700"/>
              <a:buNone/>
              <a:defRPr>
                <a:solidFill>
                  <a:srgbClr val="43434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700"/>
              <a:buNone/>
              <a:defRPr>
                <a:solidFill>
                  <a:srgbClr val="43434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700"/>
              <a:buNone/>
              <a:defRPr>
                <a:solidFill>
                  <a:srgbClr val="43434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700"/>
              <a:buNone/>
              <a:defRPr>
                <a:solidFill>
                  <a:srgbClr val="43434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700"/>
              <a:buNone/>
              <a:defRPr>
                <a:solidFill>
                  <a:srgbClr val="43434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7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3552994" y="2434775"/>
            <a:ext cx="2478375" cy="3657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7146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Char char="●"/>
              <a:defRPr sz="1575">
                <a:solidFill>
                  <a:srgbClr val="434343"/>
                </a:solidFill>
              </a:defRPr>
            </a:lvl1pPr>
            <a:lvl2pPr marL="685800" lvl="1" indent="-271463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100"/>
              <a:buChar char="○"/>
              <a:defRPr sz="1575">
                <a:solidFill>
                  <a:srgbClr val="434343"/>
                </a:solidFill>
              </a:defRPr>
            </a:lvl2pPr>
            <a:lvl3pPr marL="1028700" lvl="2" indent="-271463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100"/>
              <a:buChar char="■"/>
              <a:defRPr sz="1575">
                <a:solidFill>
                  <a:srgbClr val="434343"/>
                </a:solidFill>
              </a:defRPr>
            </a:lvl3pPr>
            <a:lvl4pPr marL="1371600" lvl="3" indent="-271463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100"/>
              <a:buChar char="●"/>
              <a:defRPr sz="1575">
                <a:solidFill>
                  <a:srgbClr val="434343"/>
                </a:solidFill>
              </a:defRPr>
            </a:lvl4pPr>
            <a:lvl5pPr marL="1714500" lvl="4" indent="-271463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100"/>
              <a:buChar char="○"/>
              <a:defRPr sz="1575">
                <a:solidFill>
                  <a:srgbClr val="434343"/>
                </a:solidFill>
              </a:defRPr>
            </a:lvl5pPr>
            <a:lvl6pPr marL="2057400" lvl="5" indent="-271463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100"/>
              <a:buChar char="■"/>
              <a:defRPr sz="1575">
                <a:solidFill>
                  <a:srgbClr val="434343"/>
                </a:solidFill>
              </a:defRPr>
            </a:lvl6pPr>
            <a:lvl7pPr marL="2400300" lvl="6" indent="-271463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100"/>
              <a:buChar char="●"/>
              <a:defRPr sz="1575">
                <a:solidFill>
                  <a:srgbClr val="434343"/>
                </a:solidFill>
              </a:defRPr>
            </a:lvl7pPr>
            <a:lvl8pPr marL="2743200" lvl="7" indent="-271463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100"/>
              <a:buChar char="○"/>
              <a:defRPr sz="1575">
                <a:solidFill>
                  <a:srgbClr val="434343"/>
                </a:solidFill>
              </a:defRPr>
            </a:lvl8pPr>
            <a:lvl9pPr marL="3086100" lvl="8" indent="-271463">
              <a:spcBef>
                <a:spcPts val="1575"/>
              </a:spcBef>
              <a:spcAft>
                <a:spcPts val="1575"/>
              </a:spcAft>
              <a:buClr>
                <a:srgbClr val="434343"/>
              </a:buClr>
              <a:buSzPts val="2100"/>
              <a:buChar char="■"/>
              <a:defRPr sz="1575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2"/>
          </p:nvPr>
        </p:nvSpPr>
        <p:spPr>
          <a:xfrm>
            <a:off x="6354059" y="2434775"/>
            <a:ext cx="2478375" cy="3657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7146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Char char="●"/>
              <a:defRPr sz="1575">
                <a:solidFill>
                  <a:srgbClr val="434343"/>
                </a:solidFill>
              </a:defRPr>
            </a:lvl1pPr>
            <a:lvl2pPr marL="685800" lvl="1" indent="-271463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100"/>
              <a:buChar char="○"/>
              <a:defRPr sz="1575">
                <a:solidFill>
                  <a:srgbClr val="434343"/>
                </a:solidFill>
              </a:defRPr>
            </a:lvl2pPr>
            <a:lvl3pPr marL="1028700" lvl="2" indent="-271463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100"/>
              <a:buChar char="■"/>
              <a:defRPr sz="1575">
                <a:solidFill>
                  <a:srgbClr val="434343"/>
                </a:solidFill>
              </a:defRPr>
            </a:lvl3pPr>
            <a:lvl4pPr marL="1371600" lvl="3" indent="-271463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100"/>
              <a:buChar char="●"/>
              <a:defRPr sz="1575">
                <a:solidFill>
                  <a:srgbClr val="434343"/>
                </a:solidFill>
              </a:defRPr>
            </a:lvl4pPr>
            <a:lvl5pPr marL="1714500" lvl="4" indent="-271463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100"/>
              <a:buChar char="○"/>
              <a:defRPr sz="1575">
                <a:solidFill>
                  <a:srgbClr val="434343"/>
                </a:solidFill>
              </a:defRPr>
            </a:lvl5pPr>
            <a:lvl6pPr marL="2057400" lvl="5" indent="-271463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100"/>
              <a:buChar char="■"/>
              <a:defRPr sz="1575">
                <a:solidFill>
                  <a:srgbClr val="434343"/>
                </a:solidFill>
              </a:defRPr>
            </a:lvl6pPr>
            <a:lvl7pPr marL="2400300" lvl="6" indent="-271463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100"/>
              <a:buChar char="●"/>
              <a:defRPr sz="1575">
                <a:solidFill>
                  <a:srgbClr val="434343"/>
                </a:solidFill>
              </a:defRPr>
            </a:lvl7pPr>
            <a:lvl8pPr marL="2743200" lvl="7" indent="-271463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100"/>
              <a:buChar char="○"/>
              <a:defRPr sz="1575">
                <a:solidFill>
                  <a:srgbClr val="434343"/>
                </a:solidFill>
              </a:defRPr>
            </a:lvl8pPr>
            <a:lvl9pPr marL="3086100" lvl="8" indent="-271463">
              <a:spcBef>
                <a:spcPts val="1575"/>
              </a:spcBef>
              <a:spcAft>
                <a:spcPts val="1575"/>
              </a:spcAft>
              <a:buClr>
                <a:srgbClr val="434343"/>
              </a:buClr>
              <a:buSzPts val="2100"/>
              <a:buChar char="■"/>
              <a:defRPr sz="1575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8472545" y="6217622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4832" y="1248733"/>
            <a:ext cx="3083323" cy="365209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5"/>
          <p:cNvSpPr/>
          <p:nvPr/>
        </p:nvSpPr>
        <p:spPr>
          <a:xfrm>
            <a:off x="311699" y="4206449"/>
            <a:ext cx="1121175" cy="1494900"/>
          </a:xfrm>
          <a:prstGeom prst="ellipse">
            <a:avLst/>
          </a:prstGeom>
          <a:solidFill>
            <a:srgbClr val="99C94B">
              <a:alpha val="8588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5"/>
          <p:cNvSpPr/>
          <p:nvPr/>
        </p:nvSpPr>
        <p:spPr>
          <a:xfrm>
            <a:off x="811566" y="4900820"/>
            <a:ext cx="2029833" cy="1957181"/>
          </a:xfrm>
          <a:custGeom>
            <a:avLst/>
            <a:gdLst/>
            <a:ahLst/>
            <a:cxnLst/>
            <a:rect l="l" t="t" r="r" b="b"/>
            <a:pathLst>
              <a:path w="3119820" h="2256117" extrusionOk="0">
                <a:moveTo>
                  <a:pt x="1559910" y="0"/>
                </a:moveTo>
                <a:cubicBezTo>
                  <a:pt x="2421425" y="0"/>
                  <a:pt x="3119820" y="698395"/>
                  <a:pt x="3119820" y="1559910"/>
                </a:cubicBezTo>
                <a:cubicBezTo>
                  <a:pt x="3119820" y="1775289"/>
                  <a:pt x="3076170" y="1980473"/>
                  <a:pt x="2997235" y="2167098"/>
                </a:cubicBezTo>
                <a:lnTo>
                  <a:pt x="2954352" y="2256117"/>
                </a:lnTo>
                <a:lnTo>
                  <a:pt x="165469" y="2256117"/>
                </a:lnTo>
                <a:lnTo>
                  <a:pt x="122586" y="2167098"/>
                </a:lnTo>
                <a:cubicBezTo>
                  <a:pt x="43650" y="1980473"/>
                  <a:pt x="0" y="1775289"/>
                  <a:pt x="0" y="1559910"/>
                </a:cubicBezTo>
                <a:cubicBezTo>
                  <a:pt x="0" y="698395"/>
                  <a:pt x="698395" y="0"/>
                  <a:pt x="1559910" y="0"/>
                </a:cubicBezTo>
                <a:close/>
              </a:path>
            </a:pathLst>
          </a:custGeom>
          <a:solidFill>
            <a:srgbClr val="8AB744">
              <a:alpha val="7542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9369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311703" y="593367"/>
            <a:ext cx="852075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1"/>
          </p:nvPr>
        </p:nvSpPr>
        <p:spPr>
          <a:xfrm>
            <a:off x="311701" y="1536625"/>
            <a:ext cx="208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61938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425"/>
            </a:lvl1pPr>
            <a:lvl2pPr marL="685800" lvl="1" indent="-261938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 sz="1425"/>
            </a:lvl2pPr>
            <a:lvl3pPr marL="1028700" lvl="2" indent="-261938" rtl="0">
              <a:spcBef>
                <a:spcPts val="1575"/>
              </a:spcBef>
              <a:spcAft>
                <a:spcPts val="0"/>
              </a:spcAft>
              <a:buSzPts val="1900"/>
              <a:buChar char="■"/>
              <a:defRPr sz="1425"/>
            </a:lvl3pPr>
            <a:lvl4pPr marL="1371600" lvl="3" indent="-261938" rtl="0">
              <a:spcBef>
                <a:spcPts val="1575"/>
              </a:spcBef>
              <a:spcAft>
                <a:spcPts val="0"/>
              </a:spcAft>
              <a:buSzPts val="1900"/>
              <a:buChar char="●"/>
              <a:defRPr sz="1425"/>
            </a:lvl4pPr>
            <a:lvl5pPr marL="1714500" lvl="4" indent="-261938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 sz="1425"/>
            </a:lvl5pPr>
            <a:lvl6pPr marL="2057400" lvl="5" indent="-261938" rtl="0">
              <a:spcBef>
                <a:spcPts val="1575"/>
              </a:spcBef>
              <a:spcAft>
                <a:spcPts val="0"/>
              </a:spcAft>
              <a:buSzPts val="1900"/>
              <a:buChar char="■"/>
              <a:defRPr sz="1425"/>
            </a:lvl6pPr>
            <a:lvl7pPr marL="2400300" lvl="6" indent="-261938" rtl="0">
              <a:spcBef>
                <a:spcPts val="1575"/>
              </a:spcBef>
              <a:spcAft>
                <a:spcPts val="0"/>
              </a:spcAft>
              <a:buSzPts val="1900"/>
              <a:buChar char="●"/>
              <a:defRPr sz="1425"/>
            </a:lvl7pPr>
            <a:lvl8pPr marL="2743200" lvl="7" indent="-261938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 sz="1425"/>
            </a:lvl8pPr>
            <a:lvl9pPr marL="3086100" lvl="8" indent="-261938" rtl="0">
              <a:spcBef>
                <a:spcPts val="1575"/>
              </a:spcBef>
              <a:spcAft>
                <a:spcPts val="1575"/>
              </a:spcAft>
              <a:buSzPts val="1900"/>
              <a:buChar char="■"/>
              <a:defRPr sz="1425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2"/>
          </p:nvPr>
        </p:nvSpPr>
        <p:spPr>
          <a:xfrm>
            <a:off x="2663229" y="1536625"/>
            <a:ext cx="208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61938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425"/>
            </a:lvl1pPr>
            <a:lvl2pPr marL="685800" lvl="1" indent="-261938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 sz="1425"/>
            </a:lvl2pPr>
            <a:lvl3pPr marL="1028700" lvl="2" indent="-261938" rtl="0">
              <a:spcBef>
                <a:spcPts val="1575"/>
              </a:spcBef>
              <a:spcAft>
                <a:spcPts val="0"/>
              </a:spcAft>
              <a:buSzPts val="1900"/>
              <a:buChar char="■"/>
              <a:defRPr sz="1425"/>
            </a:lvl3pPr>
            <a:lvl4pPr marL="1371600" lvl="3" indent="-261938" rtl="0">
              <a:spcBef>
                <a:spcPts val="1575"/>
              </a:spcBef>
              <a:spcAft>
                <a:spcPts val="0"/>
              </a:spcAft>
              <a:buSzPts val="1900"/>
              <a:buChar char="●"/>
              <a:defRPr sz="1425"/>
            </a:lvl4pPr>
            <a:lvl5pPr marL="1714500" lvl="4" indent="-261938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 sz="1425"/>
            </a:lvl5pPr>
            <a:lvl6pPr marL="2057400" lvl="5" indent="-261938" rtl="0">
              <a:spcBef>
                <a:spcPts val="1575"/>
              </a:spcBef>
              <a:spcAft>
                <a:spcPts val="0"/>
              </a:spcAft>
              <a:buSzPts val="1900"/>
              <a:buChar char="■"/>
              <a:defRPr sz="1425"/>
            </a:lvl6pPr>
            <a:lvl7pPr marL="2400300" lvl="6" indent="-261938" rtl="0">
              <a:spcBef>
                <a:spcPts val="1575"/>
              </a:spcBef>
              <a:spcAft>
                <a:spcPts val="0"/>
              </a:spcAft>
              <a:buSzPts val="1900"/>
              <a:buChar char="●"/>
              <a:defRPr sz="1425"/>
            </a:lvl7pPr>
            <a:lvl8pPr marL="2743200" lvl="7" indent="-261938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 sz="1425"/>
            </a:lvl8pPr>
            <a:lvl9pPr marL="3086100" lvl="8" indent="-261938" rtl="0">
              <a:spcBef>
                <a:spcPts val="1575"/>
              </a:spcBef>
              <a:spcAft>
                <a:spcPts val="1575"/>
              </a:spcAft>
              <a:buSzPts val="1900"/>
              <a:buChar char="■"/>
              <a:defRPr sz="1425"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ldNum" idx="12"/>
          </p:nvPr>
        </p:nvSpPr>
        <p:spPr>
          <a:xfrm>
            <a:off x="8472545" y="6217622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3" name="Google Shape;53;p6"/>
          <p:cNvSpPr txBox="1">
            <a:spLocks noGrp="1"/>
          </p:cNvSpPr>
          <p:nvPr>
            <p:ph type="body" idx="3"/>
          </p:nvPr>
        </p:nvSpPr>
        <p:spPr>
          <a:xfrm>
            <a:off x="5014767" y="1536625"/>
            <a:ext cx="208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61938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425"/>
            </a:lvl1pPr>
            <a:lvl2pPr marL="685800" lvl="1" indent="-261938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 sz="1425"/>
            </a:lvl2pPr>
            <a:lvl3pPr marL="1028700" lvl="2" indent="-261938" rtl="0">
              <a:spcBef>
                <a:spcPts val="1575"/>
              </a:spcBef>
              <a:spcAft>
                <a:spcPts val="0"/>
              </a:spcAft>
              <a:buSzPts val="1900"/>
              <a:buChar char="■"/>
              <a:defRPr sz="1425"/>
            </a:lvl3pPr>
            <a:lvl4pPr marL="1371600" lvl="3" indent="-261938" rtl="0">
              <a:spcBef>
                <a:spcPts val="1575"/>
              </a:spcBef>
              <a:spcAft>
                <a:spcPts val="0"/>
              </a:spcAft>
              <a:buSzPts val="1900"/>
              <a:buChar char="●"/>
              <a:defRPr sz="1425"/>
            </a:lvl4pPr>
            <a:lvl5pPr marL="1714500" lvl="4" indent="-261938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 sz="1425"/>
            </a:lvl5pPr>
            <a:lvl6pPr marL="2057400" lvl="5" indent="-261938" rtl="0">
              <a:spcBef>
                <a:spcPts val="1575"/>
              </a:spcBef>
              <a:spcAft>
                <a:spcPts val="0"/>
              </a:spcAft>
              <a:buSzPts val="1900"/>
              <a:buChar char="■"/>
              <a:defRPr sz="1425"/>
            </a:lvl6pPr>
            <a:lvl7pPr marL="2400300" lvl="6" indent="-261938" rtl="0">
              <a:spcBef>
                <a:spcPts val="1575"/>
              </a:spcBef>
              <a:spcAft>
                <a:spcPts val="0"/>
              </a:spcAft>
              <a:buSzPts val="1900"/>
              <a:buChar char="●"/>
              <a:defRPr sz="1425"/>
            </a:lvl7pPr>
            <a:lvl8pPr marL="2743200" lvl="7" indent="-261938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 sz="1425"/>
            </a:lvl8pPr>
            <a:lvl9pPr marL="3086100" lvl="8" indent="-261938" rtl="0">
              <a:spcBef>
                <a:spcPts val="1575"/>
              </a:spcBef>
              <a:spcAft>
                <a:spcPts val="1575"/>
              </a:spcAft>
              <a:buSzPts val="1900"/>
              <a:buChar char="■"/>
              <a:defRPr sz="1425"/>
            </a:lvl9pPr>
          </a:lstStyle>
          <a:p>
            <a:endParaRPr/>
          </a:p>
        </p:txBody>
      </p:sp>
      <p:sp>
        <p:nvSpPr>
          <p:cNvPr id="54" name="Google Shape;54;p6"/>
          <p:cNvSpPr/>
          <p:nvPr/>
        </p:nvSpPr>
        <p:spPr>
          <a:xfrm flipH="1">
            <a:off x="8465691" y="4222943"/>
            <a:ext cx="244390" cy="2632992"/>
          </a:xfrm>
          <a:custGeom>
            <a:avLst/>
            <a:gdLst/>
            <a:ahLst/>
            <a:cxnLst/>
            <a:rect l="l" t="t" r="r" b="b"/>
            <a:pathLst>
              <a:path w="198691" h="1605483" extrusionOk="0">
                <a:moveTo>
                  <a:pt x="71819" y="15285"/>
                </a:moveTo>
                <a:lnTo>
                  <a:pt x="0" y="1605483"/>
                </a:lnTo>
                <a:lnTo>
                  <a:pt x="198692" y="1605483"/>
                </a:lnTo>
                <a:lnTo>
                  <a:pt x="109061" y="14808"/>
                </a:lnTo>
                <a:cubicBezTo>
                  <a:pt x="106714" y="4550"/>
                  <a:pt x="96498" y="-1860"/>
                  <a:pt x="86242" y="483"/>
                </a:cubicBezTo>
                <a:cubicBezTo>
                  <a:pt x="78944" y="2159"/>
                  <a:pt x="73302" y="7950"/>
                  <a:pt x="71819" y="15285"/>
                </a:cubicBezTo>
                <a:close/>
              </a:path>
            </a:pathLst>
          </a:custGeom>
          <a:solidFill>
            <a:srgbClr val="E8F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E8F4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6"/>
          <p:cNvSpPr/>
          <p:nvPr/>
        </p:nvSpPr>
        <p:spPr>
          <a:xfrm flipH="1">
            <a:off x="8465691" y="4222943"/>
            <a:ext cx="244390" cy="2632992"/>
          </a:xfrm>
          <a:custGeom>
            <a:avLst/>
            <a:gdLst/>
            <a:ahLst/>
            <a:cxnLst/>
            <a:rect l="l" t="t" r="r" b="b"/>
            <a:pathLst>
              <a:path w="198691" h="1605483" extrusionOk="0">
                <a:moveTo>
                  <a:pt x="71819" y="15285"/>
                </a:moveTo>
                <a:lnTo>
                  <a:pt x="0" y="1605483"/>
                </a:lnTo>
                <a:lnTo>
                  <a:pt x="198692" y="1605483"/>
                </a:lnTo>
                <a:lnTo>
                  <a:pt x="109061" y="14808"/>
                </a:lnTo>
                <a:cubicBezTo>
                  <a:pt x="106714" y="4550"/>
                  <a:pt x="96498" y="-1860"/>
                  <a:pt x="86242" y="483"/>
                </a:cubicBezTo>
                <a:cubicBezTo>
                  <a:pt x="78944" y="2159"/>
                  <a:pt x="73302" y="7950"/>
                  <a:pt x="71819" y="15285"/>
                </a:cubicBezTo>
                <a:close/>
              </a:path>
            </a:pathLst>
          </a:custGeom>
          <a:solidFill>
            <a:srgbClr val="E8F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E8F4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6"/>
          <p:cNvSpPr/>
          <p:nvPr/>
        </p:nvSpPr>
        <p:spPr>
          <a:xfrm flipH="1">
            <a:off x="8582451" y="4192547"/>
            <a:ext cx="348661" cy="560793"/>
          </a:xfrm>
          <a:custGeom>
            <a:avLst/>
            <a:gdLst/>
            <a:ahLst/>
            <a:cxnLst/>
            <a:rect l="l" t="t" r="r" b="b"/>
            <a:pathLst>
              <a:path w="283464" h="341947" extrusionOk="0">
                <a:moveTo>
                  <a:pt x="269272" y="0"/>
                </a:moveTo>
                <a:lnTo>
                  <a:pt x="128492" y="86868"/>
                </a:lnTo>
                <a:lnTo>
                  <a:pt x="0" y="330613"/>
                </a:lnTo>
                <a:lnTo>
                  <a:pt x="32099" y="341948"/>
                </a:lnTo>
                <a:lnTo>
                  <a:pt x="283464" y="35909"/>
                </a:lnTo>
                <a:lnTo>
                  <a:pt x="269272" y="0"/>
                </a:lnTo>
                <a:close/>
              </a:path>
            </a:pathLst>
          </a:custGeom>
          <a:solidFill>
            <a:srgbClr val="E8F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E8F4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6"/>
          <p:cNvSpPr/>
          <p:nvPr/>
        </p:nvSpPr>
        <p:spPr>
          <a:xfrm flipH="1">
            <a:off x="8582451" y="4192547"/>
            <a:ext cx="348661" cy="560793"/>
          </a:xfrm>
          <a:custGeom>
            <a:avLst/>
            <a:gdLst/>
            <a:ahLst/>
            <a:cxnLst/>
            <a:rect l="l" t="t" r="r" b="b"/>
            <a:pathLst>
              <a:path w="283464" h="341947" extrusionOk="0">
                <a:moveTo>
                  <a:pt x="269272" y="0"/>
                </a:moveTo>
                <a:lnTo>
                  <a:pt x="128492" y="86868"/>
                </a:lnTo>
                <a:lnTo>
                  <a:pt x="0" y="330613"/>
                </a:lnTo>
                <a:lnTo>
                  <a:pt x="32099" y="341948"/>
                </a:lnTo>
                <a:lnTo>
                  <a:pt x="283464" y="35909"/>
                </a:lnTo>
                <a:lnTo>
                  <a:pt x="269272" y="0"/>
                </a:lnTo>
                <a:close/>
              </a:path>
            </a:pathLst>
          </a:custGeom>
          <a:solidFill>
            <a:srgbClr val="E8F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E8F4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6"/>
          <p:cNvSpPr/>
          <p:nvPr/>
        </p:nvSpPr>
        <p:spPr>
          <a:xfrm flipH="1">
            <a:off x="8579273" y="3646724"/>
            <a:ext cx="301796" cy="597659"/>
          </a:xfrm>
          <a:custGeom>
            <a:avLst/>
            <a:gdLst/>
            <a:ahLst/>
            <a:cxnLst/>
            <a:rect l="l" t="t" r="r" b="b"/>
            <a:pathLst>
              <a:path w="245363" h="364426" extrusionOk="0">
                <a:moveTo>
                  <a:pt x="245364" y="362807"/>
                </a:moveTo>
                <a:lnTo>
                  <a:pt x="209360" y="201359"/>
                </a:lnTo>
                <a:lnTo>
                  <a:pt x="21241" y="0"/>
                </a:lnTo>
                <a:lnTo>
                  <a:pt x="0" y="26670"/>
                </a:lnTo>
                <a:lnTo>
                  <a:pt x="206788" y="364426"/>
                </a:lnTo>
                <a:lnTo>
                  <a:pt x="245364" y="362807"/>
                </a:lnTo>
                <a:close/>
              </a:path>
            </a:pathLst>
          </a:custGeom>
          <a:solidFill>
            <a:srgbClr val="E8F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E8F4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6"/>
          <p:cNvSpPr/>
          <p:nvPr/>
        </p:nvSpPr>
        <p:spPr>
          <a:xfrm flipH="1">
            <a:off x="8579273" y="3646724"/>
            <a:ext cx="301796" cy="597659"/>
          </a:xfrm>
          <a:custGeom>
            <a:avLst/>
            <a:gdLst/>
            <a:ahLst/>
            <a:cxnLst/>
            <a:rect l="l" t="t" r="r" b="b"/>
            <a:pathLst>
              <a:path w="245363" h="364426" extrusionOk="0">
                <a:moveTo>
                  <a:pt x="245364" y="362807"/>
                </a:moveTo>
                <a:lnTo>
                  <a:pt x="209360" y="201359"/>
                </a:lnTo>
                <a:lnTo>
                  <a:pt x="21241" y="0"/>
                </a:lnTo>
                <a:lnTo>
                  <a:pt x="0" y="26670"/>
                </a:lnTo>
                <a:lnTo>
                  <a:pt x="206788" y="364426"/>
                </a:lnTo>
                <a:lnTo>
                  <a:pt x="245364" y="362807"/>
                </a:lnTo>
                <a:close/>
              </a:path>
            </a:pathLst>
          </a:custGeom>
          <a:solidFill>
            <a:srgbClr val="E8F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E8F4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6"/>
          <p:cNvSpPr/>
          <p:nvPr/>
        </p:nvSpPr>
        <p:spPr>
          <a:xfrm flipH="1">
            <a:off x="8106693" y="4193639"/>
            <a:ext cx="521351" cy="167925"/>
          </a:xfrm>
          <a:custGeom>
            <a:avLst/>
            <a:gdLst/>
            <a:ahLst/>
            <a:cxnLst/>
            <a:rect l="l" t="t" r="r" b="b"/>
            <a:pathLst>
              <a:path w="423862" h="102393" extrusionOk="0">
                <a:moveTo>
                  <a:pt x="0" y="31337"/>
                </a:moveTo>
                <a:lnTo>
                  <a:pt x="149447" y="102394"/>
                </a:lnTo>
                <a:lnTo>
                  <a:pt x="423863" y="77914"/>
                </a:lnTo>
                <a:lnTo>
                  <a:pt x="415957" y="44767"/>
                </a:lnTo>
                <a:lnTo>
                  <a:pt x="22479" y="0"/>
                </a:lnTo>
                <a:lnTo>
                  <a:pt x="0" y="31337"/>
                </a:lnTo>
                <a:close/>
              </a:path>
            </a:pathLst>
          </a:custGeom>
          <a:solidFill>
            <a:srgbClr val="E8F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E8F4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6"/>
          <p:cNvSpPr/>
          <p:nvPr/>
        </p:nvSpPr>
        <p:spPr>
          <a:xfrm flipH="1">
            <a:off x="8106693" y="4193639"/>
            <a:ext cx="521351" cy="167925"/>
          </a:xfrm>
          <a:custGeom>
            <a:avLst/>
            <a:gdLst/>
            <a:ahLst/>
            <a:cxnLst/>
            <a:rect l="l" t="t" r="r" b="b"/>
            <a:pathLst>
              <a:path w="423862" h="102393" extrusionOk="0">
                <a:moveTo>
                  <a:pt x="0" y="31337"/>
                </a:moveTo>
                <a:lnTo>
                  <a:pt x="149447" y="102394"/>
                </a:lnTo>
                <a:lnTo>
                  <a:pt x="423863" y="77914"/>
                </a:lnTo>
                <a:lnTo>
                  <a:pt x="415957" y="44767"/>
                </a:lnTo>
                <a:lnTo>
                  <a:pt x="22479" y="0"/>
                </a:lnTo>
                <a:lnTo>
                  <a:pt x="0" y="31337"/>
                </a:lnTo>
                <a:close/>
              </a:path>
            </a:pathLst>
          </a:custGeom>
          <a:solidFill>
            <a:srgbClr val="E8F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E8F4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6"/>
          <p:cNvSpPr/>
          <p:nvPr/>
        </p:nvSpPr>
        <p:spPr>
          <a:xfrm flipH="1">
            <a:off x="7587954" y="3244769"/>
            <a:ext cx="335291" cy="3612337"/>
          </a:xfrm>
          <a:custGeom>
            <a:avLst/>
            <a:gdLst/>
            <a:ahLst/>
            <a:cxnLst/>
            <a:rect l="l" t="t" r="r" b="b"/>
            <a:pathLst>
              <a:path w="198691" h="1605483" extrusionOk="0">
                <a:moveTo>
                  <a:pt x="71819" y="15285"/>
                </a:moveTo>
                <a:lnTo>
                  <a:pt x="0" y="1605483"/>
                </a:lnTo>
                <a:lnTo>
                  <a:pt x="198692" y="1605483"/>
                </a:lnTo>
                <a:lnTo>
                  <a:pt x="109061" y="14808"/>
                </a:lnTo>
                <a:cubicBezTo>
                  <a:pt x="106714" y="4550"/>
                  <a:pt x="96498" y="-1860"/>
                  <a:pt x="86242" y="483"/>
                </a:cubicBezTo>
                <a:cubicBezTo>
                  <a:pt x="78944" y="2159"/>
                  <a:pt x="73302" y="7950"/>
                  <a:pt x="71819" y="15285"/>
                </a:cubicBezTo>
                <a:close/>
              </a:path>
            </a:pathLst>
          </a:custGeom>
          <a:solidFill>
            <a:srgbClr val="E8F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E8F4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6"/>
          <p:cNvSpPr/>
          <p:nvPr/>
        </p:nvSpPr>
        <p:spPr>
          <a:xfrm flipH="1">
            <a:off x="7587954" y="3244769"/>
            <a:ext cx="335291" cy="3612337"/>
          </a:xfrm>
          <a:custGeom>
            <a:avLst/>
            <a:gdLst/>
            <a:ahLst/>
            <a:cxnLst/>
            <a:rect l="l" t="t" r="r" b="b"/>
            <a:pathLst>
              <a:path w="198691" h="1605483" extrusionOk="0">
                <a:moveTo>
                  <a:pt x="71819" y="15285"/>
                </a:moveTo>
                <a:lnTo>
                  <a:pt x="0" y="1605483"/>
                </a:lnTo>
                <a:lnTo>
                  <a:pt x="198692" y="1605483"/>
                </a:lnTo>
                <a:lnTo>
                  <a:pt x="109061" y="14808"/>
                </a:lnTo>
                <a:cubicBezTo>
                  <a:pt x="106714" y="4550"/>
                  <a:pt x="96498" y="-1860"/>
                  <a:pt x="86242" y="483"/>
                </a:cubicBezTo>
                <a:cubicBezTo>
                  <a:pt x="78944" y="2159"/>
                  <a:pt x="73302" y="7950"/>
                  <a:pt x="71819" y="15285"/>
                </a:cubicBezTo>
                <a:close/>
              </a:path>
            </a:pathLst>
          </a:custGeom>
          <a:solidFill>
            <a:srgbClr val="E8F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E8F4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6"/>
          <p:cNvSpPr/>
          <p:nvPr/>
        </p:nvSpPr>
        <p:spPr>
          <a:xfrm flipH="1">
            <a:off x="7748007" y="3203084"/>
            <a:ext cx="478346" cy="769381"/>
          </a:xfrm>
          <a:custGeom>
            <a:avLst/>
            <a:gdLst/>
            <a:ahLst/>
            <a:cxnLst/>
            <a:rect l="l" t="t" r="r" b="b"/>
            <a:pathLst>
              <a:path w="283464" h="341947" extrusionOk="0">
                <a:moveTo>
                  <a:pt x="269272" y="0"/>
                </a:moveTo>
                <a:lnTo>
                  <a:pt x="128492" y="86868"/>
                </a:lnTo>
                <a:lnTo>
                  <a:pt x="0" y="330613"/>
                </a:lnTo>
                <a:lnTo>
                  <a:pt x="32099" y="341948"/>
                </a:lnTo>
                <a:lnTo>
                  <a:pt x="283464" y="35909"/>
                </a:lnTo>
                <a:lnTo>
                  <a:pt x="269272" y="0"/>
                </a:lnTo>
                <a:close/>
              </a:path>
            </a:pathLst>
          </a:custGeom>
          <a:solidFill>
            <a:srgbClr val="E8F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E8F4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6"/>
          <p:cNvSpPr/>
          <p:nvPr/>
        </p:nvSpPr>
        <p:spPr>
          <a:xfrm flipH="1">
            <a:off x="7748007" y="3203084"/>
            <a:ext cx="478346" cy="769381"/>
          </a:xfrm>
          <a:custGeom>
            <a:avLst/>
            <a:gdLst/>
            <a:ahLst/>
            <a:cxnLst/>
            <a:rect l="l" t="t" r="r" b="b"/>
            <a:pathLst>
              <a:path w="283464" h="341947" extrusionOk="0">
                <a:moveTo>
                  <a:pt x="269272" y="0"/>
                </a:moveTo>
                <a:lnTo>
                  <a:pt x="128492" y="86868"/>
                </a:lnTo>
                <a:lnTo>
                  <a:pt x="0" y="330613"/>
                </a:lnTo>
                <a:lnTo>
                  <a:pt x="32099" y="341948"/>
                </a:lnTo>
                <a:lnTo>
                  <a:pt x="283464" y="35909"/>
                </a:lnTo>
                <a:lnTo>
                  <a:pt x="269272" y="0"/>
                </a:lnTo>
                <a:close/>
              </a:path>
            </a:pathLst>
          </a:custGeom>
          <a:solidFill>
            <a:srgbClr val="E8F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E8F4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6"/>
          <p:cNvSpPr/>
          <p:nvPr/>
        </p:nvSpPr>
        <p:spPr>
          <a:xfrm flipH="1">
            <a:off x="7743678" y="2454574"/>
            <a:ext cx="414050" cy="819958"/>
          </a:xfrm>
          <a:custGeom>
            <a:avLst/>
            <a:gdLst/>
            <a:ahLst/>
            <a:cxnLst/>
            <a:rect l="l" t="t" r="r" b="b"/>
            <a:pathLst>
              <a:path w="245363" h="364426" extrusionOk="0">
                <a:moveTo>
                  <a:pt x="245364" y="362807"/>
                </a:moveTo>
                <a:lnTo>
                  <a:pt x="209360" y="201359"/>
                </a:lnTo>
                <a:lnTo>
                  <a:pt x="21241" y="0"/>
                </a:lnTo>
                <a:lnTo>
                  <a:pt x="0" y="26670"/>
                </a:lnTo>
                <a:lnTo>
                  <a:pt x="206788" y="364426"/>
                </a:lnTo>
                <a:lnTo>
                  <a:pt x="245364" y="362807"/>
                </a:lnTo>
                <a:close/>
              </a:path>
            </a:pathLst>
          </a:custGeom>
          <a:solidFill>
            <a:srgbClr val="E8F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E8F4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6"/>
          <p:cNvSpPr/>
          <p:nvPr/>
        </p:nvSpPr>
        <p:spPr>
          <a:xfrm flipH="1">
            <a:off x="7743678" y="2454574"/>
            <a:ext cx="414050" cy="819958"/>
          </a:xfrm>
          <a:custGeom>
            <a:avLst/>
            <a:gdLst/>
            <a:ahLst/>
            <a:cxnLst/>
            <a:rect l="l" t="t" r="r" b="b"/>
            <a:pathLst>
              <a:path w="245363" h="364426" extrusionOk="0">
                <a:moveTo>
                  <a:pt x="245364" y="362807"/>
                </a:moveTo>
                <a:lnTo>
                  <a:pt x="209360" y="201359"/>
                </a:lnTo>
                <a:lnTo>
                  <a:pt x="21241" y="0"/>
                </a:lnTo>
                <a:lnTo>
                  <a:pt x="0" y="26670"/>
                </a:lnTo>
                <a:lnTo>
                  <a:pt x="206788" y="364426"/>
                </a:lnTo>
                <a:lnTo>
                  <a:pt x="245364" y="362807"/>
                </a:lnTo>
                <a:close/>
              </a:path>
            </a:pathLst>
          </a:custGeom>
          <a:solidFill>
            <a:srgbClr val="E8F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E8F4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6"/>
          <p:cNvSpPr/>
          <p:nvPr/>
        </p:nvSpPr>
        <p:spPr>
          <a:xfrm flipH="1">
            <a:off x="7095477" y="3204581"/>
            <a:ext cx="715268" cy="230384"/>
          </a:xfrm>
          <a:custGeom>
            <a:avLst/>
            <a:gdLst/>
            <a:ahLst/>
            <a:cxnLst/>
            <a:rect l="l" t="t" r="r" b="b"/>
            <a:pathLst>
              <a:path w="423862" h="102393" extrusionOk="0">
                <a:moveTo>
                  <a:pt x="0" y="31337"/>
                </a:moveTo>
                <a:lnTo>
                  <a:pt x="149447" y="102394"/>
                </a:lnTo>
                <a:lnTo>
                  <a:pt x="423863" y="77914"/>
                </a:lnTo>
                <a:lnTo>
                  <a:pt x="415957" y="44767"/>
                </a:lnTo>
                <a:lnTo>
                  <a:pt x="22479" y="0"/>
                </a:lnTo>
                <a:lnTo>
                  <a:pt x="0" y="31337"/>
                </a:lnTo>
                <a:close/>
              </a:path>
            </a:pathLst>
          </a:custGeom>
          <a:solidFill>
            <a:srgbClr val="E8F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E8F4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6"/>
          <p:cNvSpPr/>
          <p:nvPr/>
        </p:nvSpPr>
        <p:spPr>
          <a:xfrm flipH="1">
            <a:off x="7095477" y="3204581"/>
            <a:ext cx="715268" cy="230384"/>
          </a:xfrm>
          <a:custGeom>
            <a:avLst/>
            <a:gdLst/>
            <a:ahLst/>
            <a:cxnLst/>
            <a:rect l="l" t="t" r="r" b="b"/>
            <a:pathLst>
              <a:path w="423862" h="102393" extrusionOk="0">
                <a:moveTo>
                  <a:pt x="0" y="31337"/>
                </a:moveTo>
                <a:lnTo>
                  <a:pt x="149447" y="102394"/>
                </a:lnTo>
                <a:lnTo>
                  <a:pt x="423863" y="77914"/>
                </a:lnTo>
                <a:lnTo>
                  <a:pt x="415957" y="44767"/>
                </a:lnTo>
                <a:lnTo>
                  <a:pt x="22479" y="0"/>
                </a:lnTo>
                <a:lnTo>
                  <a:pt x="0" y="31337"/>
                </a:lnTo>
                <a:close/>
              </a:path>
            </a:pathLst>
          </a:custGeom>
          <a:solidFill>
            <a:srgbClr val="E8F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E8F4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F5AE20-EE00-9AFA-9EBB-EEEB35D5C7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02970"/>
            <a:ext cx="235777" cy="125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20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 txBox="1">
            <a:spLocks noGrp="1"/>
          </p:cNvSpPr>
          <p:nvPr>
            <p:ph type="title"/>
          </p:nvPr>
        </p:nvSpPr>
        <p:spPr>
          <a:xfrm>
            <a:off x="311703" y="593367"/>
            <a:ext cx="852075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7"/>
          <p:cNvSpPr txBox="1">
            <a:spLocks noGrp="1"/>
          </p:cNvSpPr>
          <p:nvPr>
            <p:ph type="sldNum" idx="12"/>
          </p:nvPr>
        </p:nvSpPr>
        <p:spPr>
          <a:xfrm>
            <a:off x="8472545" y="6217622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00FEE5-A1E8-708E-1A8A-0EA5DE677C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02970"/>
            <a:ext cx="235777" cy="125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85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40426-F62B-46B9-846B-A0DB69D4393E}" type="datetimeFigureOut">
              <a:rPr lang="en-GB" smtClean="0"/>
              <a:pPr/>
              <a:t>22/11/2023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B013-BBD2-4721-80B6-08DDA5B7E90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311701" y="740800"/>
            <a:ext cx="41067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8"/>
          <p:cNvSpPr txBox="1">
            <a:spLocks noGrp="1"/>
          </p:cNvSpPr>
          <p:nvPr>
            <p:ph type="body" idx="1"/>
          </p:nvPr>
        </p:nvSpPr>
        <p:spPr>
          <a:xfrm>
            <a:off x="311701" y="1852800"/>
            <a:ext cx="37755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8575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685800" lvl="1" indent="-285750">
              <a:spcBef>
                <a:spcPts val="1575"/>
              </a:spcBef>
              <a:spcAft>
                <a:spcPts val="0"/>
              </a:spcAft>
              <a:buSzPts val="2400"/>
              <a:buChar char="○"/>
              <a:defRPr/>
            </a:lvl2pPr>
            <a:lvl3pPr marL="1028700" lvl="2" indent="-285750">
              <a:spcBef>
                <a:spcPts val="1575"/>
              </a:spcBef>
              <a:spcAft>
                <a:spcPts val="0"/>
              </a:spcAft>
              <a:buSzPts val="2400"/>
              <a:buChar char="■"/>
              <a:defRPr/>
            </a:lvl3pPr>
            <a:lvl4pPr marL="1371600" lvl="3" indent="-285750">
              <a:spcBef>
                <a:spcPts val="1575"/>
              </a:spcBef>
              <a:spcAft>
                <a:spcPts val="0"/>
              </a:spcAft>
              <a:buSzPts val="2400"/>
              <a:buChar char="●"/>
              <a:defRPr/>
            </a:lvl4pPr>
            <a:lvl5pPr marL="1714500" lvl="4" indent="-285750">
              <a:spcBef>
                <a:spcPts val="1575"/>
              </a:spcBef>
              <a:spcAft>
                <a:spcPts val="0"/>
              </a:spcAft>
              <a:buSzPts val="2400"/>
              <a:buChar char="○"/>
              <a:defRPr/>
            </a:lvl5pPr>
            <a:lvl6pPr marL="2057400" lvl="5" indent="-285750">
              <a:spcBef>
                <a:spcPts val="1575"/>
              </a:spcBef>
              <a:spcAft>
                <a:spcPts val="0"/>
              </a:spcAft>
              <a:buSzPts val="2400"/>
              <a:buChar char="■"/>
              <a:defRPr/>
            </a:lvl6pPr>
            <a:lvl7pPr marL="2400300" lvl="6" indent="-285750">
              <a:spcBef>
                <a:spcPts val="1575"/>
              </a:spcBef>
              <a:spcAft>
                <a:spcPts val="0"/>
              </a:spcAft>
              <a:buSzPts val="2400"/>
              <a:buChar char="●"/>
              <a:defRPr/>
            </a:lvl7pPr>
            <a:lvl8pPr marL="2743200" lvl="7" indent="-285750">
              <a:spcBef>
                <a:spcPts val="1575"/>
              </a:spcBef>
              <a:spcAft>
                <a:spcPts val="0"/>
              </a:spcAft>
              <a:buSzPts val="2400"/>
              <a:buChar char="○"/>
              <a:defRPr/>
            </a:lvl8pPr>
            <a:lvl9pPr marL="3086100" lvl="8" indent="-285750">
              <a:spcBef>
                <a:spcPts val="1575"/>
              </a:spcBef>
              <a:spcAft>
                <a:spcPts val="1575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8"/>
          <p:cNvSpPr txBox="1">
            <a:spLocks noGrp="1"/>
          </p:cNvSpPr>
          <p:nvPr>
            <p:ph type="sldNum" idx="12"/>
          </p:nvPr>
        </p:nvSpPr>
        <p:spPr>
          <a:xfrm>
            <a:off x="8472545" y="6217622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7" name="Google Shape;77;p8"/>
          <p:cNvSpPr/>
          <p:nvPr/>
        </p:nvSpPr>
        <p:spPr>
          <a:xfrm>
            <a:off x="4468416" y="588169"/>
            <a:ext cx="4154175" cy="5538900"/>
          </a:xfrm>
          <a:prstGeom prst="ellipse">
            <a:avLst/>
          </a:prstGeom>
          <a:solidFill>
            <a:srgbClr val="E9EAE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" name="Google Shape;78;p8" descr="Dibujo animado de una persona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17822" y="1366932"/>
            <a:ext cx="2319554" cy="387208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8"/>
          <p:cNvSpPr/>
          <p:nvPr/>
        </p:nvSpPr>
        <p:spPr>
          <a:xfrm>
            <a:off x="4144342" y="4709368"/>
            <a:ext cx="1261800" cy="1682400"/>
          </a:xfrm>
          <a:prstGeom prst="ellipse">
            <a:avLst/>
          </a:prstGeom>
          <a:solidFill>
            <a:srgbClr val="99C94B">
              <a:alpha val="8588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8"/>
          <p:cNvSpPr/>
          <p:nvPr/>
        </p:nvSpPr>
        <p:spPr>
          <a:xfrm>
            <a:off x="6521375" y="1"/>
            <a:ext cx="2620677" cy="2090211"/>
          </a:xfrm>
          <a:custGeom>
            <a:avLst/>
            <a:gdLst/>
            <a:ahLst/>
            <a:cxnLst/>
            <a:rect l="l" t="t" r="r" b="b"/>
            <a:pathLst>
              <a:path w="2607639" h="1559859" extrusionOk="0">
                <a:moveTo>
                  <a:pt x="0" y="0"/>
                </a:moveTo>
                <a:lnTo>
                  <a:pt x="2607639" y="0"/>
                </a:lnTo>
                <a:lnTo>
                  <a:pt x="2607639" y="1212631"/>
                </a:lnTo>
                <a:lnTo>
                  <a:pt x="2511600" y="1284447"/>
                </a:lnTo>
                <a:cubicBezTo>
                  <a:pt x="2254223" y="1458328"/>
                  <a:pt x="1943950" y="1559859"/>
                  <a:pt x="1609964" y="1559859"/>
                </a:cubicBezTo>
                <a:cubicBezTo>
                  <a:pt x="774998" y="1559859"/>
                  <a:pt x="88244" y="925290"/>
                  <a:pt x="5661" y="112112"/>
                </a:cubicBezTo>
                <a:close/>
              </a:path>
            </a:pathLst>
          </a:custGeom>
          <a:solidFill>
            <a:srgbClr val="FFFFFF">
              <a:alpha val="5251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AA4FFB-0309-6870-4100-50A04DF619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602970"/>
            <a:ext cx="235777" cy="125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25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solidFill>
          <a:srgbClr val="F3F3F3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/>
          <p:nvPr/>
        </p:nvSpPr>
        <p:spPr>
          <a:xfrm flipH="1">
            <a:off x="-2070" y="1"/>
            <a:ext cx="2703796" cy="2156505"/>
          </a:xfrm>
          <a:custGeom>
            <a:avLst/>
            <a:gdLst/>
            <a:ahLst/>
            <a:cxnLst/>
            <a:rect l="l" t="t" r="r" b="b"/>
            <a:pathLst>
              <a:path w="2607639" h="1559859" extrusionOk="0">
                <a:moveTo>
                  <a:pt x="0" y="0"/>
                </a:moveTo>
                <a:lnTo>
                  <a:pt x="2607639" y="0"/>
                </a:lnTo>
                <a:lnTo>
                  <a:pt x="2607639" y="1212631"/>
                </a:lnTo>
                <a:lnTo>
                  <a:pt x="2511600" y="1284447"/>
                </a:lnTo>
                <a:cubicBezTo>
                  <a:pt x="2254223" y="1458328"/>
                  <a:pt x="1943950" y="1559859"/>
                  <a:pt x="1609964" y="1559859"/>
                </a:cubicBezTo>
                <a:cubicBezTo>
                  <a:pt x="774998" y="1559859"/>
                  <a:pt x="88244" y="925290"/>
                  <a:pt x="5661" y="11211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4212021" y="740800"/>
            <a:ext cx="4590675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None/>
              <a:defRPr sz="2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None/>
              <a:defRPr sz="2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None/>
              <a:defRPr sz="2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None/>
              <a:defRPr sz="2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None/>
              <a:defRPr sz="2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None/>
              <a:defRPr sz="2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None/>
              <a:defRPr sz="2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body" idx="1"/>
          </p:nvPr>
        </p:nvSpPr>
        <p:spPr>
          <a:xfrm>
            <a:off x="4212021" y="1852800"/>
            <a:ext cx="4590675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8575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Char char="●"/>
              <a:defRPr>
                <a:solidFill>
                  <a:srgbClr val="434343"/>
                </a:solidFill>
              </a:defRPr>
            </a:lvl1pPr>
            <a:lvl2pPr marL="685800" lvl="1" indent="-285750" rtl="0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400"/>
              <a:buChar char="○"/>
              <a:defRPr>
                <a:solidFill>
                  <a:srgbClr val="434343"/>
                </a:solidFill>
              </a:defRPr>
            </a:lvl2pPr>
            <a:lvl3pPr marL="1028700" lvl="2" indent="-285750" rtl="0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400"/>
              <a:buChar char="■"/>
              <a:defRPr>
                <a:solidFill>
                  <a:srgbClr val="434343"/>
                </a:solidFill>
              </a:defRPr>
            </a:lvl3pPr>
            <a:lvl4pPr marL="1371600" lvl="3" indent="-285750" rtl="0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400"/>
              <a:buChar char="●"/>
              <a:defRPr>
                <a:solidFill>
                  <a:srgbClr val="434343"/>
                </a:solidFill>
              </a:defRPr>
            </a:lvl4pPr>
            <a:lvl5pPr marL="1714500" lvl="4" indent="-285750" rtl="0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400"/>
              <a:buChar char="○"/>
              <a:defRPr>
                <a:solidFill>
                  <a:srgbClr val="434343"/>
                </a:solidFill>
              </a:defRPr>
            </a:lvl5pPr>
            <a:lvl6pPr marL="2057400" lvl="5" indent="-285750" rtl="0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400"/>
              <a:buChar char="■"/>
              <a:defRPr>
                <a:solidFill>
                  <a:srgbClr val="434343"/>
                </a:solidFill>
              </a:defRPr>
            </a:lvl6pPr>
            <a:lvl7pPr marL="2400300" lvl="6" indent="-285750" rtl="0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400"/>
              <a:buChar char="●"/>
              <a:defRPr>
                <a:solidFill>
                  <a:srgbClr val="434343"/>
                </a:solidFill>
              </a:defRPr>
            </a:lvl7pPr>
            <a:lvl8pPr marL="2743200" lvl="7" indent="-285750" rtl="0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400"/>
              <a:buChar char="○"/>
              <a:defRPr>
                <a:solidFill>
                  <a:srgbClr val="434343"/>
                </a:solidFill>
              </a:defRPr>
            </a:lvl8pPr>
            <a:lvl9pPr marL="3086100" lvl="8" indent="-285750" rtl="0">
              <a:spcBef>
                <a:spcPts val="1575"/>
              </a:spcBef>
              <a:spcAft>
                <a:spcPts val="1575"/>
              </a:spcAft>
              <a:buClr>
                <a:srgbClr val="434343"/>
              </a:buClr>
              <a:buSzPts val="2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ldNum" idx="12"/>
          </p:nvPr>
        </p:nvSpPr>
        <p:spPr>
          <a:xfrm>
            <a:off x="8472545" y="6217622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6" name="Google Shape;86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740" y="1032281"/>
            <a:ext cx="3609581" cy="403764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9"/>
          <p:cNvSpPr/>
          <p:nvPr/>
        </p:nvSpPr>
        <p:spPr>
          <a:xfrm>
            <a:off x="309592" y="4601868"/>
            <a:ext cx="1261800" cy="1682400"/>
          </a:xfrm>
          <a:prstGeom prst="ellipse">
            <a:avLst/>
          </a:prstGeom>
          <a:solidFill>
            <a:srgbClr val="99C94B">
              <a:alpha val="8588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9"/>
          <p:cNvSpPr/>
          <p:nvPr/>
        </p:nvSpPr>
        <p:spPr>
          <a:xfrm>
            <a:off x="2053898" y="4601872"/>
            <a:ext cx="2339865" cy="2256117"/>
          </a:xfrm>
          <a:custGeom>
            <a:avLst/>
            <a:gdLst/>
            <a:ahLst/>
            <a:cxnLst/>
            <a:rect l="l" t="t" r="r" b="b"/>
            <a:pathLst>
              <a:path w="3119820" h="2256117" extrusionOk="0">
                <a:moveTo>
                  <a:pt x="1559910" y="0"/>
                </a:moveTo>
                <a:cubicBezTo>
                  <a:pt x="2421425" y="0"/>
                  <a:pt x="3119820" y="698395"/>
                  <a:pt x="3119820" y="1559910"/>
                </a:cubicBezTo>
                <a:cubicBezTo>
                  <a:pt x="3119820" y="1775289"/>
                  <a:pt x="3076170" y="1980473"/>
                  <a:pt x="2997235" y="2167098"/>
                </a:cubicBezTo>
                <a:lnTo>
                  <a:pt x="2954352" y="2256117"/>
                </a:lnTo>
                <a:lnTo>
                  <a:pt x="165469" y="2256117"/>
                </a:lnTo>
                <a:lnTo>
                  <a:pt x="122586" y="2167098"/>
                </a:lnTo>
                <a:cubicBezTo>
                  <a:pt x="43650" y="1980473"/>
                  <a:pt x="0" y="1775289"/>
                  <a:pt x="0" y="1559910"/>
                </a:cubicBezTo>
                <a:cubicBezTo>
                  <a:pt x="0" y="698395"/>
                  <a:pt x="698395" y="0"/>
                  <a:pt x="1559910" y="0"/>
                </a:cubicBezTo>
                <a:close/>
              </a:path>
            </a:pathLst>
          </a:custGeom>
          <a:solidFill>
            <a:srgbClr val="8AB744">
              <a:alpha val="7542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2070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 preserve="1">
  <p:cSld name="1_Agenda">
    <p:bg>
      <p:bgPr>
        <a:solidFill>
          <a:srgbClr val="F3F3F3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/>
          <p:nvPr/>
        </p:nvSpPr>
        <p:spPr>
          <a:xfrm flipH="1">
            <a:off x="-2070" y="1"/>
            <a:ext cx="2703796" cy="2156505"/>
          </a:xfrm>
          <a:custGeom>
            <a:avLst/>
            <a:gdLst/>
            <a:ahLst/>
            <a:cxnLst/>
            <a:rect l="l" t="t" r="r" b="b"/>
            <a:pathLst>
              <a:path w="2607639" h="1559859" extrusionOk="0">
                <a:moveTo>
                  <a:pt x="0" y="0"/>
                </a:moveTo>
                <a:lnTo>
                  <a:pt x="2607639" y="0"/>
                </a:lnTo>
                <a:lnTo>
                  <a:pt x="2607639" y="1212631"/>
                </a:lnTo>
                <a:lnTo>
                  <a:pt x="2511600" y="1284447"/>
                </a:lnTo>
                <a:cubicBezTo>
                  <a:pt x="2254223" y="1458328"/>
                  <a:pt x="1943950" y="1559859"/>
                  <a:pt x="1609964" y="1559859"/>
                </a:cubicBezTo>
                <a:cubicBezTo>
                  <a:pt x="774998" y="1559859"/>
                  <a:pt x="88244" y="925290"/>
                  <a:pt x="5661" y="11211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359615" y="740800"/>
            <a:ext cx="4590675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None/>
              <a:defRPr sz="2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None/>
              <a:defRPr sz="2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None/>
              <a:defRPr sz="2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None/>
              <a:defRPr sz="2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None/>
              <a:defRPr sz="2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None/>
              <a:defRPr sz="2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None/>
              <a:defRPr sz="2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body" idx="1"/>
          </p:nvPr>
        </p:nvSpPr>
        <p:spPr>
          <a:xfrm>
            <a:off x="359615" y="1852800"/>
            <a:ext cx="4590675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8575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Char char="●"/>
              <a:defRPr>
                <a:solidFill>
                  <a:srgbClr val="434343"/>
                </a:solidFill>
              </a:defRPr>
            </a:lvl1pPr>
            <a:lvl2pPr marL="685800" lvl="1" indent="-285750" rtl="0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400"/>
              <a:buChar char="○"/>
              <a:defRPr>
                <a:solidFill>
                  <a:srgbClr val="434343"/>
                </a:solidFill>
              </a:defRPr>
            </a:lvl2pPr>
            <a:lvl3pPr marL="1028700" lvl="2" indent="-285750" rtl="0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400"/>
              <a:buChar char="■"/>
              <a:defRPr>
                <a:solidFill>
                  <a:srgbClr val="434343"/>
                </a:solidFill>
              </a:defRPr>
            </a:lvl3pPr>
            <a:lvl4pPr marL="1371600" lvl="3" indent="-285750" rtl="0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400"/>
              <a:buChar char="●"/>
              <a:defRPr>
                <a:solidFill>
                  <a:srgbClr val="434343"/>
                </a:solidFill>
              </a:defRPr>
            </a:lvl4pPr>
            <a:lvl5pPr marL="1714500" lvl="4" indent="-285750" rtl="0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400"/>
              <a:buChar char="○"/>
              <a:defRPr>
                <a:solidFill>
                  <a:srgbClr val="434343"/>
                </a:solidFill>
              </a:defRPr>
            </a:lvl5pPr>
            <a:lvl6pPr marL="2057400" lvl="5" indent="-285750" rtl="0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400"/>
              <a:buChar char="■"/>
              <a:defRPr>
                <a:solidFill>
                  <a:srgbClr val="434343"/>
                </a:solidFill>
              </a:defRPr>
            </a:lvl6pPr>
            <a:lvl7pPr marL="2400300" lvl="6" indent="-285750" rtl="0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400"/>
              <a:buChar char="●"/>
              <a:defRPr>
                <a:solidFill>
                  <a:srgbClr val="434343"/>
                </a:solidFill>
              </a:defRPr>
            </a:lvl7pPr>
            <a:lvl8pPr marL="2743200" lvl="7" indent="-285750" rtl="0">
              <a:spcBef>
                <a:spcPts val="1575"/>
              </a:spcBef>
              <a:spcAft>
                <a:spcPts val="0"/>
              </a:spcAft>
              <a:buClr>
                <a:srgbClr val="434343"/>
              </a:buClr>
              <a:buSzPts val="2400"/>
              <a:buChar char="○"/>
              <a:defRPr>
                <a:solidFill>
                  <a:srgbClr val="434343"/>
                </a:solidFill>
              </a:defRPr>
            </a:lvl8pPr>
            <a:lvl9pPr marL="3086100" lvl="8" indent="-285750" rtl="0">
              <a:spcBef>
                <a:spcPts val="1575"/>
              </a:spcBef>
              <a:spcAft>
                <a:spcPts val="1575"/>
              </a:spcAft>
              <a:buClr>
                <a:srgbClr val="434343"/>
              </a:buClr>
              <a:buSzPts val="2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ldNum" idx="12"/>
          </p:nvPr>
        </p:nvSpPr>
        <p:spPr>
          <a:xfrm>
            <a:off x="8472545" y="6217622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6" name="Google Shape;86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64412" y="1032281"/>
            <a:ext cx="3609581" cy="403764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9"/>
          <p:cNvSpPr/>
          <p:nvPr/>
        </p:nvSpPr>
        <p:spPr>
          <a:xfrm>
            <a:off x="5098264" y="4601868"/>
            <a:ext cx="1261800" cy="1682400"/>
          </a:xfrm>
          <a:prstGeom prst="ellipse">
            <a:avLst/>
          </a:prstGeom>
          <a:solidFill>
            <a:srgbClr val="99C94B">
              <a:alpha val="8588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9"/>
          <p:cNvSpPr/>
          <p:nvPr/>
        </p:nvSpPr>
        <p:spPr>
          <a:xfrm>
            <a:off x="6842570" y="4601872"/>
            <a:ext cx="2339865" cy="2256117"/>
          </a:xfrm>
          <a:custGeom>
            <a:avLst/>
            <a:gdLst/>
            <a:ahLst/>
            <a:cxnLst/>
            <a:rect l="l" t="t" r="r" b="b"/>
            <a:pathLst>
              <a:path w="3119820" h="2256117" extrusionOk="0">
                <a:moveTo>
                  <a:pt x="1559910" y="0"/>
                </a:moveTo>
                <a:cubicBezTo>
                  <a:pt x="2421425" y="0"/>
                  <a:pt x="3119820" y="698395"/>
                  <a:pt x="3119820" y="1559910"/>
                </a:cubicBezTo>
                <a:cubicBezTo>
                  <a:pt x="3119820" y="1775289"/>
                  <a:pt x="3076170" y="1980473"/>
                  <a:pt x="2997235" y="2167098"/>
                </a:cubicBezTo>
                <a:lnTo>
                  <a:pt x="2954352" y="2256117"/>
                </a:lnTo>
                <a:lnTo>
                  <a:pt x="165469" y="2256117"/>
                </a:lnTo>
                <a:lnTo>
                  <a:pt x="122586" y="2167098"/>
                </a:lnTo>
                <a:cubicBezTo>
                  <a:pt x="43650" y="1980473"/>
                  <a:pt x="0" y="1775289"/>
                  <a:pt x="0" y="1559910"/>
                </a:cubicBezTo>
                <a:cubicBezTo>
                  <a:pt x="0" y="698395"/>
                  <a:pt x="698395" y="0"/>
                  <a:pt x="1559910" y="0"/>
                </a:cubicBezTo>
                <a:close/>
              </a:path>
            </a:pathLst>
          </a:custGeom>
          <a:solidFill>
            <a:srgbClr val="8AB744">
              <a:alpha val="7542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60029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3F3F3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"/>
          <p:cNvSpPr txBox="1">
            <a:spLocks noGrp="1"/>
          </p:cNvSpPr>
          <p:nvPr>
            <p:ph type="title"/>
          </p:nvPr>
        </p:nvSpPr>
        <p:spPr>
          <a:xfrm>
            <a:off x="5310413" y="857425"/>
            <a:ext cx="3404925" cy="5121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400"/>
              <a:buNone/>
              <a:defRPr sz="4800">
                <a:solidFill>
                  <a:srgbClr val="43434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9pPr>
          </a:lstStyle>
          <a:p>
            <a:endParaRPr/>
          </a:p>
        </p:txBody>
      </p:sp>
      <p:sp>
        <p:nvSpPr>
          <p:cNvPr id="92" name="Google Shape;92;p10"/>
          <p:cNvSpPr txBox="1">
            <a:spLocks noGrp="1"/>
          </p:cNvSpPr>
          <p:nvPr>
            <p:ph type="sldNum" idx="12"/>
          </p:nvPr>
        </p:nvSpPr>
        <p:spPr>
          <a:xfrm>
            <a:off x="8472545" y="6217622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3" name="Google Shape;93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4440" y="550119"/>
            <a:ext cx="4785189" cy="566749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0"/>
          <p:cNvSpPr/>
          <p:nvPr/>
        </p:nvSpPr>
        <p:spPr>
          <a:xfrm rot="10800000">
            <a:off x="7520829" y="-47788"/>
            <a:ext cx="1567709" cy="1511598"/>
          </a:xfrm>
          <a:custGeom>
            <a:avLst/>
            <a:gdLst/>
            <a:ahLst/>
            <a:cxnLst/>
            <a:rect l="l" t="t" r="r" b="b"/>
            <a:pathLst>
              <a:path w="3119820" h="2256117" extrusionOk="0">
                <a:moveTo>
                  <a:pt x="1559910" y="0"/>
                </a:moveTo>
                <a:cubicBezTo>
                  <a:pt x="2421425" y="0"/>
                  <a:pt x="3119820" y="698395"/>
                  <a:pt x="3119820" y="1559910"/>
                </a:cubicBezTo>
                <a:cubicBezTo>
                  <a:pt x="3119820" y="1775289"/>
                  <a:pt x="3076170" y="1980473"/>
                  <a:pt x="2997235" y="2167098"/>
                </a:cubicBezTo>
                <a:lnTo>
                  <a:pt x="2954352" y="2256117"/>
                </a:lnTo>
                <a:lnTo>
                  <a:pt x="165469" y="2256117"/>
                </a:lnTo>
                <a:lnTo>
                  <a:pt x="122586" y="2167098"/>
                </a:lnTo>
                <a:cubicBezTo>
                  <a:pt x="43650" y="1980473"/>
                  <a:pt x="0" y="1775289"/>
                  <a:pt x="0" y="1559910"/>
                </a:cubicBezTo>
                <a:cubicBezTo>
                  <a:pt x="0" y="698395"/>
                  <a:pt x="698395" y="0"/>
                  <a:pt x="1559910" y="0"/>
                </a:cubicBezTo>
                <a:close/>
              </a:path>
            </a:pathLst>
          </a:custGeom>
          <a:solidFill>
            <a:srgbClr val="709437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0"/>
          <p:cNvSpPr/>
          <p:nvPr/>
        </p:nvSpPr>
        <p:spPr>
          <a:xfrm>
            <a:off x="7328700" y="808307"/>
            <a:ext cx="1076175" cy="1434900"/>
          </a:xfrm>
          <a:prstGeom prst="ellipse">
            <a:avLst/>
          </a:prstGeom>
          <a:solidFill>
            <a:srgbClr val="99C94B">
              <a:alpha val="7821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5974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2"/>
          <p:cNvSpPr txBox="1">
            <a:spLocks noGrp="1"/>
          </p:cNvSpPr>
          <p:nvPr>
            <p:ph type="sldNum" idx="12"/>
          </p:nvPr>
        </p:nvSpPr>
        <p:spPr>
          <a:xfrm>
            <a:off x="8472545" y="6217622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3" name="Google Shape;113;p12"/>
          <p:cNvSpPr txBox="1">
            <a:spLocks noGrp="1"/>
          </p:cNvSpPr>
          <p:nvPr>
            <p:ph type="title"/>
          </p:nvPr>
        </p:nvSpPr>
        <p:spPr>
          <a:xfrm>
            <a:off x="3044982" y="1123500"/>
            <a:ext cx="5787450" cy="473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9600"/>
            </a:lvl9pPr>
          </a:lstStyle>
          <a:p>
            <a:endParaRPr/>
          </a:p>
        </p:txBody>
      </p:sp>
      <p:sp>
        <p:nvSpPr>
          <p:cNvPr id="114" name="Google Shape;114;p12"/>
          <p:cNvSpPr/>
          <p:nvPr/>
        </p:nvSpPr>
        <p:spPr>
          <a:xfrm>
            <a:off x="475247" y="2916550"/>
            <a:ext cx="365840" cy="3941461"/>
          </a:xfrm>
          <a:custGeom>
            <a:avLst/>
            <a:gdLst/>
            <a:ahLst/>
            <a:cxnLst/>
            <a:rect l="l" t="t" r="r" b="b"/>
            <a:pathLst>
              <a:path w="198691" h="1605483" extrusionOk="0">
                <a:moveTo>
                  <a:pt x="71819" y="15285"/>
                </a:moveTo>
                <a:lnTo>
                  <a:pt x="0" y="1605483"/>
                </a:lnTo>
                <a:lnTo>
                  <a:pt x="198692" y="1605483"/>
                </a:lnTo>
                <a:lnTo>
                  <a:pt x="109061" y="14808"/>
                </a:lnTo>
                <a:cubicBezTo>
                  <a:pt x="106714" y="4550"/>
                  <a:pt x="96498" y="-1860"/>
                  <a:pt x="86242" y="483"/>
                </a:cubicBezTo>
                <a:cubicBezTo>
                  <a:pt x="78944" y="2159"/>
                  <a:pt x="73302" y="7950"/>
                  <a:pt x="71819" y="15285"/>
                </a:cubicBezTo>
                <a:close/>
              </a:path>
            </a:pathLst>
          </a:custGeom>
          <a:solidFill>
            <a:srgbClr val="E8F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E8F4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2"/>
          <p:cNvSpPr/>
          <p:nvPr/>
        </p:nvSpPr>
        <p:spPr>
          <a:xfrm>
            <a:off x="475247" y="2916550"/>
            <a:ext cx="365840" cy="3941461"/>
          </a:xfrm>
          <a:custGeom>
            <a:avLst/>
            <a:gdLst/>
            <a:ahLst/>
            <a:cxnLst/>
            <a:rect l="l" t="t" r="r" b="b"/>
            <a:pathLst>
              <a:path w="198691" h="1605483" extrusionOk="0">
                <a:moveTo>
                  <a:pt x="71819" y="15285"/>
                </a:moveTo>
                <a:lnTo>
                  <a:pt x="0" y="1605483"/>
                </a:lnTo>
                <a:lnTo>
                  <a:pt x="198692" y="1605483"/>
                </a:lnTo>
                <a:lnTo>
                  <a:pt x="109061" y="14808"/>
                </a:lnTo>
                <a:cubicBezTo>
                  <a:pt x="106714" y="4550"/>
                  <a:pt x="96498" y="-1860"/>
                  <a:pt x="86242" y="483"/>
                </a:cubicBezTo>
                <a:cubicBezTo>
                  <a:pt x="78944" y="2159"/>
                  <a:pt x="73302" y="7950"/>
                  <a:pt x="71819" y="15285"/>
                </a:cubicBezTo>
                <a:close/>
              </a:path>
            </a:pathLst>
          </a:custGeom>
          <a:solidFill>
            <a:srgbClr val="E8F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E8F4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2"/>
          <p:cNvSpPr/>
          <p:nvPr/>
        </p:nvSpPr>
        <p:spPr>
          <a:xfrm>
            <a:off x="144519" y="2871066"/>
            <a:ext cx="521928" cy="839480"/>
          </a:xfrm>
          <a:custGeom>
            <a:avLst/>
            <a:gdLst/>
            <a:ahLst/>
            <a:cxnLst/>
            <a:rect l="l" t="t" r="r" b="b"/>
            <a:pathLst>
              <a:path w="283464" h="341947" extrusionOk="0">
                <a:moveTo>
                  <a:pt x="269272" y="0"/>
                </a:moveTo>
                <a:lnTo>
                  <a:pt x="128492" y="86868"/>
                </a:lnTo>
                <a:lnTo>
                  <a:pt x="0" y="330613"/>
                </a:lnTo>
                <a:lnTo>
                  <a:pt x="32099" y="341948"/>
                </a:lnTo>
                <a:lnTo>
                  <a:pt x="283464" y="35909"/>
                </a:lnTo>
                <a:lnTo>
                  <a:pt x="269272" y="0"/>
                </a:lnTo>
                <a:close/>
              </a:path>
            </a:pathLst>
          </a:custGeom>
          <a:solidFill>
            <a:srgbClr val="E8F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E8F4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2"/>
          <p:cNvSpPr/>
          <p:nvPr/>
        </p:nvSpPr>
        <p:spPr>
          <a:xfrm>
            <a:off x="144519" y="2871066"/>
            <a:ext cx="521928" cy="839480"/>
          </a:xfrm>
          <a:custGeom>
            <a:avLst/>
            <a:gdLst/>
            <a:ahLst/>
            <a:cxnLst/>
            <a:rect l="l" t="t" r="r" b="b"/>
            <a:pathLst>
              <a:path w="283464" h="341947" extrusionOk="0">
                <a:moveTo>
                  <a:pt x="269272" y="0"/>
                </a:moveTo>
                <a:lnTo>
                  <a:pt x="128492" y="86868"/>
                </a:lnTo>
                <a:lnTo>
                  <a:pt x="0" y="330613"/>
                </a:lnTo>
                <a:lnTo>
                  <a:pt x="32099" y="341948"/>
                </a:lnTo>
                <a:lnTo>
                  <a:pt x="283464" y="35909"/>
                </a:lnTo>
                <a:lnTo>
                  <a:pt x="269272" y="0"/>
                </a:lnTo>
                <a:close/>
              </a:path>
            </a:pathLst>
          </a:custGeom>
          <a:solidFill>
            <a:srgbClr val="E8F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E8F4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2"/>
          <p:cNvSpPr/>
          <p:nvPr/>
        </p:nvSpPr>
        <p:spPr>
          <a:xfrm>
            <a:off x="219397" y="2054354"/>
            <a:ext cx="451775" cy="894666"/>
          </a:xfrm>
          <a:custGeom>
            <a:avLst/>
            <a:gdLst/>
            <a:ahLst/>
            <a:cxnLst/>
            <a:rect l="l" t="t" r="r" b="b"/>
            <a:pathLst>
              <a:path w="245363" h="364426" extrusionOk="0">
                <a:moveTo>
                  <a:pt x="245364" y="362807"/>
                </a:moveTo>
                <a:lnTo>
                  <a:pt x="209360" y="201359"/>
                </a:lnTo>
                <a:lnTo>
                  <a:pt x="21241" y="0"/>
                </a:lnTo>
                <a:lnTo>
                  <a:pt x="0" y="26670"/>
                </a:lnTo>
                <a:lnTo>
                  <a:pt x="206788" y="364426"/>
                </a:lnTo>
                <a:lnTo>
                  <a:pt x="245364" y="362807"/>
                </a:lnTo>
                <a:close/>
              </a:path>
            </a:pathLst>
          </a:custGeom>
          <a:solidFill>
            <a:srgbClr val="E8F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E8F4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2"/>
          <p:cNvSpPr/>
          <p:nvPr/>
        </p:nvSpPr>
        <p:spPr>
          <a:xfrm>
            <a:off x="219397" y="2054354"/>
            <a:ext cx="451775" cy="894666"/>
          </a:xfrm>
          <a:custGeom>
            <a:avLst/>
            <a:gdLst/>
            <a:ahLst/>
            <a:cxnLst/>
            <a:rect l="l" t="t" r="r" b="b"/>
            <a:pathLst>
              <a:path w="245363" h="364426" extrusionOk="0">
                <a:moveTo>
                  <a:pt x="245364" y="362807"/>
                </a:moveTo>
                <a:lnTo>
                  <a:pt x="209360" y="201359"/>
                </a:lnTo>
                <a:lnTo>
                  <a:pt x="21241" y="0"/>
                </a:lnTo>
                <a:lnTo>
                  <a:pt x="0" y="26670"/>
                </a:lnTo>
                <a:lnTo>
                  <a:pt x="206788" y="364426"/>
                </a:lnTo>
                <a:lnTo>
                  <a:pt x="245364" y="362807"/>
                </a:lnTo>
                <a:close/>
              </a:path>
            </a:pathLst>
          </a:custGeom>
          <a:solidFill>
            <a:srgbClr val="E8F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E8F4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2"/>
          <p:cNvSpPr/>
          <p:nvPr/>
        </p:nvSpPr>
        <p:spPr>
          <a:xfrm>
            <a:off x="597999" y="2872702"/>
            <a:ext cx="780436" cy="251375"/>
          </a:xfrm>
          <a:custGeom>
            <a:avLst/>
            <a:gdLst/>
            <a:ahLst/>
            <a:cxnLst/>
            <a:rect l="l" t="t" r="r" b="b"/>
            <a:pathLst>
              <a:path w="423862" h="102393" extrusionOk="0">
                <a:moveTo>
                  <a:pt x="0" y="31337"/>
                </a:moveTo>
                <a:lnTo>
                  <a:pt x="149447" y="102394"/>
                </a:lnTo>
                <a:lnTo>
                  <a:pt x="423863" y="77914"/>
                </a:lnTo>
                <a:lnTo>
                  <a:pt x="415957" y="44767"/>
                </a:lnTo>
                <a:lnTo>
                  <a:pt x="22479" y="0"/>
                </a:lnTo>
                <a:lnTo>
                  <a:pt x="0" y="31337"/>
                </a:lnTo>
                <a:close/>
              </a:path>
            </a:pathLst>
          </a:custGeom>
          <a:solidFill>
            <a:srgbClr val="E8F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E8F4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2"/>
          <p:cNvSpPr/>
          <p:nvPr/>
        </p:nvSpPr>
        <p:spPr>
          <a:xfrm>
            <a:off x="597999" y="2872702"/>
            <a:ext cx="780436" cy="251375"/>
          </a:xfrm>
          <a:custGeom>
            <a:avLst/>
            <a:gdLst/>
            <a:ahLst/>
            <a:cxnLst/>
            <a:rect l="l" t="t" r="r" b="b"/>
            <a:pathLst>
              <a:path w="423862" h="102393" extrusionOk="0">
                <a:moveTo>
                  <a:pt x="0" y="31337"/>
                </a:moveTo>
                <a:lnTo>
                  <a:pt x="149447" y="102394"/>
                </a:lnTo>
                <a:lnTo>
                  <a:pt x="423863" y="77914"/>
                </a:lnTo>
                <a:lnTo>
                  <a:pt x="415957" y="44767"/>
                </a:lnTo>
                <a:lnTo>
                  <a:pt x="22479" y="0"/>
                </a:lnTo>
                <a:lnTo>
                  <a:pt x="0" y="31337"/>
                </a:lnTo>
                <a:close/>
              </a:path>
            </a:pathLst>
          </a:custGeom>
          <a:solidFill>
            <a:srgbClr val="E8F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E8F4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2"/>
          <p:cNvSpPr/>
          <p:nvPr/>
        </p:nvSpPr>
        <p:spPr>
          <a:xfrm>
            <a:off x="1652585" y="1452909"/>
            <a:ext cx="501819" cy="5406464"/>
          </a:xfrm>
          <a:custGeom>
            <a:avLst/>
            <a:gdLst/>
            <a:ahLst/>
            <a:cxnLst/>
            <a:rect l="l" t="t" r="r" b="b"/>
            <a:pathLst>
              <a:path w="198691" h="1605483" extrusionOk="0">
                <a:moveTo>
                  <a:pt x="71819" y="15285"/>
                </a:moveTo>
                <a:lnTo>
                  <a:pt x="0" y="1605483"/>
                </a:lnTo>
                <a:lnTo>
                  <a:pt x="198692" y="1605483"/>
                </a:lnTo>
                <a:lnTo>
                  <a:pt x="109061" y="14808"/>
                </a:lnTo>
                <a:cubicBezTo>
                  <a:pt x="106714" y="4550"/>
                  <a:pt x="96498" y="-1860"/>
                  <a:pt x="86242" y="483"/>
                </a:cubicBezTo>
                <a:cubicBezTo>
                  <a:pt x="78944" y="2159"/>
                  <a:pt x="73302" y="7950"/>
                  <a:pt x="71819" y="15285"/>
                </a:cubicBezTo>
                <a:close/>
              </a:path>
            </a:pathLst>
          </a:custGeom>
          <a:solidFill>
            <a:srgbClr val="E8F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E8F4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2"/>
          <p:cNvSpPr/>
          <p:nvPr/>
        </p:nvSpPr>
        <p:spPr>
          <a:xfrm>
            <a:off x="1652585" y="1452909"/>
            <a:ext cx="501819" cy="5406464"/>
          </a:xfrm>
          <a:custGeom>
            <a:avLst/>
            <a:gdLst/>
            <a:ahLst/>
            <a:cxnLst/>
            <a:rect l="l" t="t" r="r" b="b"/>
            <a:pathLst>
              <a:path w="198691" h="1605483" extrusionOk="0">
                <a:moveTo>
                  <a:pt x="71819" y="15285"/>
                </a:moveTo>
                <a:lnTo>
                  <a:pt x="0" y="1605483"/>
                </a:lnTo>
                <a:lnTo>
                  <a:pt x="198692" y="1605483"/>
                </a:lnTo>
                <a:lnTo>
                  <a:pt x="109061" y="14808"/>
                </a:lnTo>
                <a:cubicBezTo>
                  <a:pt x="106714" y="4550"/>
                  <a:pt x="96498" y="-1860"/>
                  <a:pt x="86242" y="483"/>
                </a:cubicBezTo>
                <a:cubicBezTo>
                  <a:pt x="78944" y="2159"/>
                  <a:pt x="73302" y="7950"/>
                  <a:pt x="71819" y="15285"/>
                </a:cubicBezTo>
                <a:close/>
              </a:path>
            </a:pathLst>
          </a:custGeom>
          <a:solidFill>
            <a:srgbClr val="E8F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E8F4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2"/>
          <p:cNvSpPr/>
          <p:nvPr/>
        </p:nvSpPr>
        <p:spPr>
          <a:xfrm>
            <a:off x="1199046" y="1390537"/>
            <a:ext cx="715924" cy="1151507"/>
          </a:xfrm>
          <a:custGeom>
            <a:avLst/>
            <a:gdLst/>
            <a:ahLst/>
            <a:cxnLst/>
            <a:rect l="l" t="t" r="r" b="b"/>
            <a:pathLst>
              <a:path w="283464" h="341947" extrusionOk="0">
                <a:moveTo>
                  <a:pt x="269272" y="0"/>
                </a:moveTo>
                <a:lnTo>
                  <a:pt x="128492" y="86868"/>
                </a:lnTo>
                <a:lnTo>
                  <a:pt x="0" y="330613"/>
                </a:lnTo>
                <a:lnTo>
                  <a:pt x="32099" y="341948"/>
                </a:lnTo>
                <a:lnTo>
                  <a:pt x="283464" y="35909"/>
                </a:lnTo>
                <a:lnTo>
                  <a:pt x="269272" y="0"/>
                </a:lnTo>
                <a:close/>
              </a:path>
            </a:pathLst>
          </a:custGeom>
          <a:solidFill>
            <a:srgbClr val="E8F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E8F4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2"/>
          <p:cNvSpPr/>
          <p:nvPr/>
        </p:nvSpPr>
        <p:spPr>
          <a:xfrm>
            <a:off x="1199046" y="1390537"/>
            <a:ext cx="715924" cy="1151507"/>
          </a:xfrm>
          <a:custGeom>
            <a:avLst/>
            <a:gdLst/>
            <a:ahLst/>
            <a:cxnLst/>
            <a:rect l="l" t="t" r="r" b="b"/>
            <a:pathLst>
              <a:path w="283464" h="341947" extrusionOk="0">
                <a:moveTo>
                  <a:pt x="269272" y="0"/>
                </a:moveTo>
                <a:lnTo>
                  <a:pt x="128492" y="86868"/>
                </a:lnTo>
                <a:lnTo>
                  <a:pt x="0" y="330613"/>
                </a:lnTo>
                <a:lnTo>
                  <a:pt x="32099" y="341948"/>
                </a:lnTo>
                <a:lnTo>
                  <a:pt x="283464" y="35909"/>
                </a:lnTo>
                <a:lnTo>
                  <a:pt x="269272" y="0"/>
                </a:lnTo>
                <a:close/>
              </a:path>
            </a:pathLst>
          </a:custGeom>
          <a:solidFill>
            <a:srgbClr val="E8F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E8F4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2"/>
          <p:cNvSpPr/>
          <p:nvPr/>
        </p:nvSpPr>
        <p:spPr>
          <a:xfrm>
            <a:off x="1301729" y="270547"/>
            <a:ext cx="619695" cy="1227205"/>
          </a:xfrm>
          <a:custGeom>
            <a:avLst/>
            <a:gdLst/>
            <a:ahLst/>
            <a:cxnLst/>
            <a:rect l="l" t="t" r="r" b="b"/>
            <a:pathLst>
              <a:path w="245363" h="364426" extrusionOk="0">
                <a:moveTo>
                  <a:pt x="245364" y="362807"/>
                </a:moveTo>
                <a:lnTo>
                  <a:pt x="209360" y="201359"/>
                </a:lnTo>
                <a:lnTo>
                  <a:pt x="21241" y="0"/>
                </a:lnTo>
                <a:lnTo>
                  <a:pt x="0" y="26670"/>
                </a:lnTo>
                <a:lnTo>
                  <a:pt x="206788" y="364426"/>
                </a:lnTo>
                <a:lnTo>
                  <a:pt x="245364" y="362807"/>
                </a:lnTo>
                <a:close/>
              </a:path>
            </a:pathLst>
          </a:custGeom>
          <a:solidFill>
            <a:srgbClr val="E8F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E8F4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2"/>
          <p:cNvSpPr/>
          <p:nvPr/>
        </p:nvSpPr>
        <p:spPr>
          <a:xfrm>
            <a:off x="1301729" y="270547"/>
            <a:ext cx="619695" cy="1227205"/>
          </a:xfrm>
          <a:custGeom>
            <a:avLst/>
            <a:gdLst/>
            <a:ahLst/>
            <a:cxnLst/>
            <a:rect l="l" t="t" r="r" b="b"/>
            <a:pathLst>
              <a:path w="245363" h="364426" extrusionOk="0">
                <a:moveTo>
                  <a:pt x="245364" y="362807"/>
                </a:moveTo>
                <a:lnTo>
                  <a:pt x="209360" y="201359"/>
                </a:lnTo>
                <a:lnTo>
                  <a:pt x="21241" y="0"/>
                </a:lnTo>
                <a:lnTo>
                  <a:pt x="0" y="26670"/>
                </a:lnTo>
                <a:lnTo>
                  <a:pt x="206788" y="364426"/>
                </a:lnTo>
                <a:lnTo>
                  <a:pt x="245364" y="362807"/>
                </a:lnTo>
                <a:close/>
              </a:path>
            </a:pathLst>
          </a:custGeom>
          <a:solidFill>
            <a:srgbClr val="E8F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E8F4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2"/>
          <p:cNvSpPr/>
          <p:nvPr/>
        </p:nvSpPr>
        <p:spPr>
          <a:xfrm>
            <a:off x="1820919" y="1392778"/>
            <a:ext cx="1070516" cy="344808"/>
          </a:xfrm>
          <a:custGeom>
            <a:avLst/>
            <a:gdLst/>
            <a:ahLst/>
            <a:cxnLst/>
            <a:rect l="l" t="t" r="r" b="b"/>
            <a:pathLst>
              <a:path w="423862" h="102393" extrusionOk="0">
                <a:moveTo>
                  <a:pt x="0" y="31337"/>
                </a:moveTo>
                <a:lnTo>
                  <a:pt x="149447" y="102394"/>
                </a:lnTo>
                <a:lnTo>
                  <a:pt x="423863" y="77914"/>
                </a:lnTo>
                <a:lnTo>
                  <a:pt x="415957" y="44767"/>
                </a:lnTo>
                <a:lnTo>
                  <a:pt x="22479" y="0"/>
                </a:lnTo>
                <a:lnTo>
                  <a:pt x="0" y="31337"/>
                </a:lnTo>
                <a:close/>
              </a:path>
            </a:pathLst>
          </a:custGeom>
          <a:solidFill>
            <a:srgbClr val="E8F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E8F4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2"/>
          <p:cNvSpPr/>
          <p:nvPr/>
        </p:nvSpPr>
        <p:spPr>
          <a:xfrm>
            <a:off x="1820919" y="1392778"/>
            <a:ext cx="1070516" cy="344808"/>
          </a:xfrm>
          <a:custGeom>
            <a:avLst/>
            <a:gdLst/>
            <a:ahLst/>
            <a:cxnLst/>
            <a:rect l="l" t="t" r="r" b="b"/>
            <a:pathLst>
              <a:path w="423862" h="102393" extrusionOk="0">
                <a:moveTo>
                  <a:pt x="0" y="31337"/>
                </a:moveTo>
                <a:lnTo>
                  <a:pt x="149447" y="102394"/>
                </a:lnTo>
                <a:lnTo>
                  <a:pt x="423863" y="77914"/>
                </a:lnTo>
                <a:lnTo>
                  <a:pt x="415957" y="44767"/>
                </a:lnTo>
                <a:lnTo>
                  <a:pt x="22479" y="0"/>
                </a:lnTo>
                <a:lnTo>
                  <a:pt x="0" y="31337"/>
                </a:lnTo>
                <a:close/>
              </a:path>
            </a:pathLst>
          </a:custGeom>
          <a:solidFill>
            <a:srgbClr val="E8F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E8F4D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463E44-C5D6-F1C6-A6C1-44FE64E39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02970"/>
            <a:ext cx="235777" cy="125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83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40426-F62B-46B9-846B-A0DB69D4393E}" type="datetimeFigureOut">
              <a:rPr lang="en-GB" smtClean="0"/>
              <a:pPr/>
              <a:t>22/11/2023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B013-BBD2-4721-80B6-08DDA5B7E90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40426-F62B-46B9-846B-A0DB69D4393E}" type="datetimeFigureOut">
              <a:rPr lang="en-GB" smtClean="0"/>
              <a:pPr/>
              <a:t>22/11/2023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B013-BBD2-4721-80B6-08DDA5B7E90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40426-F62B-46B9-846B-A0DB69D4393E}" type="datetimeFigureOut">
              <a:rPr lang="en-GB" smtClean="0"/>
              <a:pPr/>
              <a:t>22/11/2023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B013-BBD2-4721-80B6-08DDA5B7E90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40426-F62B-46B9-846B-A0DB69D4393E}" type="datetimeFigureOut">
              <a:rPr lang="en-GB" smtClean="0"/>
              <a:pPr/>
              <a:t>22/11/2023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B013-BBD2-4721-80B6-08DDA5B7E90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40426-F62B-46B9-846B-A0DB69D4393E}" type="datetimeFigureOut">
              <a:rPr lang="en-GB" smtClean="0"/>
              <a:pPr/>
              <a:t>22/11/2023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B013-BBD2-4721-80B6-08DDA5B7E90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40426-F62B-46B9-846B-A0DB69D4393E}" type="datetimeFigureOut">
              <a:rPr lang="en-GB" smtClean="0"/>
              <a:pPr/>
              <a:t>22/11/2023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B013-BBD2-4721-80B6-08DDA5B7E90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40426-F62B-46B9-846B-A0DB69D4393E}" type="datetimeFigureOut">
              <a:rPr lang="en-GB" smtClean="0"/>
              <a:pPr/>
              <a:t>22/11/2023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B013-BBD2-4721-80B6-08DDA5B7E90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40426-F62B-46B9-846B-A0DB69D4393E}" type="datetimeFigureOut">
              <a:rPr lang="en-GB" smtClean="0"/>
              <a:pPr/>
              <a:t>22/11/2023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AB013-BBD2-4721-80B6-08DDA5B7E90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ransition spd="med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943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3" y="593367"/>
            <a:ext cx="852075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Unica One"/>
              <a:buNone/>
              <a:defRPr sz="4800" b="1">
                <a:solidFill>
                  <a:srgbClr val="FFFFFF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sz="37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sz="37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sz="37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sz="37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sz="37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sz="37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sz="37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sz="37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3" y="1536633"/>
            <a:ext cx="852075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rala"/>
              <a:buChar char="●"/>
              <a:defRPr sz="2400">
                <a:solidFill>
                  <a:srgbClr val="FFFFFF"/>
                </a:solidFill>
                <a:latin typeface="Sarala"/>
                <a:ea typeface="Sarala"/>
                <a:cs typeface="Sarala"/>
                <a:sym typeface="Sarala"/>
              </a:defRPr>
            </a:lvl1pPr>
            <a:lvl2pPr marL="914400" lvl="1" indent="-3810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rala"/>
              <a:buChar char="○"/>
              <a:defRPr sz="2400">
                <a:solidFill>
                  <a:srgbClr val="FFFFFF"/>
                </a:solidFill>
                <a:latin typeface="Sarala"/>
                <a:ea typeface="Sarala"/>
                <a:cs typeface="Sarala"/>
                <a:sym typeface="Sarala"/>
              </a:defRPr>
            </a:lvl2pPr>
            <a:lvl3pPr marL="1371600" lvl="2" indent="-3810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rala"/>
              <a:buChar char="■"/>
              <a:defRPr sz="2400">
                <a:solidFill>
                  <a:srgbClr val="FFFFFF"/>
                </a:solidFill>
                <a:latin typeface="Sarala"/>
                <a:ea typeface="Sarala"/>
                <a:cs typeface="Sarala"/>
                <a:sym typeface="Sarala"/>
              </a:defRPr>
            </a:lvl3pPr>
            <a:lvl4pPr marL="1828800" lvl="3" indent="-3810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rala"/>
              <a:buChar char="●"/>
              <a:defRPr sz="2400">
                <a:solidFill>
                  <a:srgbClr val="FFFFFF"/>
                </a:solidFill>
                <a:latin typeface="Sarala"/>
                <a:ea typeface="Sarala"/>
                <a:cs typeface="Sarala"/>
                <a:sym typeface="Sarala"/>
              </a:defRPr>
            </a:lvl4pPr>
            <a:lvl5pPr marL="2286000" lvl="4" indent="-3810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rala"/>
              <a:buChar char="○"/>
              <a:defRPr sz="2400">
                <a:solidFill>
                  <a:srgbClr val="FFFFFF"/>
                </a:solidFill>
                <a:latin typeface="Sarala"/>
                <a:ea typeface="Sarala"/>
                <a:cs typeface="Sarala"/>
                <a:sym typeface="Sarala"/>
              </a:defRPr>
            </a:lvl5pPr>
            <a:lvl6pPr marL="2743200" lvl="5" indent="-3810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rala"/>
              <a:buChar char="■"/>
              <a:defRPr sz="2400">
                <a:solidFill>
                  <a:srgbClr val="FFFFFF"/>
                </a:solidFill>
                <a:latin typeface="Sarala"/>
                <a:ea typeface="Sarala"/>
                <a:cs typeface="Sarala"/>
                <a:sym typeface="Sarala"/>
              </a:defRPr>
            </a:lvl6pPr>
            <a:lvl7pPr marL="3200400" lvl="6" indent="-3810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rala"/>
              <a:buChar char="●"/>
              <a:defRPr sz="2400">
                <a:solidFill>
                  <a:srgbClr val="FFFFFF"/>
                </a:solidFill>
                <a:latin typeface="Sarala"/>
                <a:ea typeface="Sarala"/>
                <a:cs typeface="Sarala"/>
                <a:sym typeface="Sarala"/>
              </a:defRPr>
            </a:lvl7pPr>
            <a:lvl8pPr marL="3657600" lvl="7" indent="-3810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rala"/>
              <a:buChar char="○"/>
              <a:defRPr sz="2400">
                <a:solidFill>
                  <a:srgbClr val="FFFFFF"/>
                </a:solidFill>
                <a:latin typeface="Sarala"/>
                <a:ea typeface="Sarala"/>
                <a:cs typeface="Sarala"/>
                <a:sym typeface="Sarala"/>
              </a:defRPr>
            </a:lvl8pPr>
            <a:lvl9pPr marL="4114800" lvl="8" indent="-3810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2400"/>
              <a:buFont typeface="Sarala"/>
              <a:buChar char="■"/>
              <a:defRPr sz="2400">
                <a:solidFill>
                  <a:srgbClr val="FFFFFF"/>
                </a:solidFill>
                <a:latin typeface="Sarala"/>
                <a:ea typeface="Sarala"/>
                <a:cs typeface="Sarala"/>
                <a:sym typeface="Sara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545" y="6217622"/>
            <a:ext cx="548775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975">
                <a:solidFill>
                  <a:schemeClr val="dk2"/>
                </a:solidFill>
              </a:defRPr>
            </a:lvl1pPr>
            <a:lvl2pPr lvl="1" algn="r">
              <a:buNone/>
              <a:defRPr sz="975">
                <a:solidFill>
                  <a:schemeClr val="dk2"/>
                </a:solidFill>
              </a:defRPr>
            </a:lvl2pPr>
            <a:lvl3pPr lvl="2" algn="r">
              <a:buNone/>
              <a:defRPr sz="975">
                <a:solidFill>
                  <a:schemeClr val="dk2"/>
                </a:solidFill>
              </a:defRPr>
            </a:lvl3pPr>
            <a:lvl4pPr lvl="3" algn="r">
              <a:buNone/>
              <a:defRPr sz="975">
                <a:solidFill>
                  <a:schemeClr val="dk2"/>
                </a:solidFill>
              </a:defRPr>
            </a:lvl4pPr>
            <a:lvl5pPr lvl="4" algn="r">
              <a:buNone/>
              <a:defRPr sz="975">
                <a:solidFill>
                  <a:schemeClr val="dk2"/>
                </a:solidFill>
              </a:defRPr>
            </a:lvl5pPr>
            <a:lvl6pPr lvl="5" algn="r">
              <a:buNone/>
              <a:defRPr sz="975">
                <a:solidFill>
                  <a:schemeClr val="dk2"/>
                </a:solidFill>
              </a:defRPr>
            </a:lvl6pPr>
            <a:lvl7pPr lvl="6" algn="r">
              <a:buNone/>
              <a:defRPr sz="975">
                <a:solidFill>
                  <a:schemeClr val="dk2"/>
                </a:solidFill>
              </a:defRPr>
            </a:lvl7pPr>
            <a:lvl8pPr lvl="7" algn="r">
              <a:buNone/>
              <a:defRPr sz="975">
                <a:solidFill>
                  <a:schemeClr val="dk2"/>
                </a:solidFill>
              </a:defRPr>
            </a:lvl8pPr>
            <a:lvl9pPr lvl="8" algn="r">
              <a:buNone/>
              <a:defRPr sz="975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0406" y="6253513"/>
            <a:ext cx="1579800" cy="28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>
                <a:solidFill>
                  <a:srgbClr val="EDF6D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50">
              <a:solidFill>
                <a:srgbClr val="EDF6D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1352889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5641F66-C08F-2DE5-866E-A5BA208E6A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" r="-3" b="2009"/>
          <a:stretch/>
        </p:blipFill>
        <p:spPr>
          <a:xfrm>
            <a:off x="3678237" y="-4"/>
            <a:ext cx="5465763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1AE056-2E65-E9B7-8945-352A7B2BF7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69" r="6290" b="2"/>
          <a:stretch/>
        </p:blipFill>
        <p:spPr>
          <a:xfrm>
            <a:off x="3545046" y="3802961"/>
            <a:ext cx="5604285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graphicFrame>
        <p:nvGraphicFramePr>
          <p:cNvPr id="92" name="TextBox 8">
            <a:extLst>
              <a:ext uri="{FF2B5EF4-FFF2-40B4-BE49-F238E27FC236}">
                <a16:creationId xmlns:a16="http://schemas.microsoft.com/office/drawing/2014/main" id="{A0845CA4-935B-79E0-5569-ED8B035D42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7897375"/>
              </p:ext>
            </p:extLst>
          </p:nvPr>
        </p:nvGraphicFramePr>
        <p:xfrm>
          <a:off x="152400" y="152400"/>
          <a:ext cx="4114800" cy="6476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5637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FD48F-949A-0994-119C-DA265CB58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28599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 Example of PPPs for Resilience Building in SIDS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D7FBC4-6687-EA4E-3C20-DDBA77D60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752600"/>
            <a:ext cx="8534400" cy="4724400"/>
          </a:xfrm>
        </p:spPr>
        <p:txBody>
          <a:bodyPr>
            <a:normAutofit/>
          </a:bodyPr>
          <a:lstStyle/>
          <a:p>
            <a:pPr marL="533400" indent="-4572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2021 (piloted), Sun partnered with the United Nations Capital Development Fund (UNCDF) to provide first ever parametric insurance our farmers.</a:t>
            </a:r>
          </a:p>
          <a:p>
            <a:pPr marL="533400" indent="-4572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2023, SUN decided to take on this insurance cover and expand the options and limits and to offer to a wider community including farmers, market vendors, fisherman and others.</a:t>
            </a:r>
          </a:p>
        </p:txBody>
      </p:sp>
    </p:spTree>
    <p:extLst>
      <p:ext uri="{BB962C8B-B14F-4D97-AF65-F5344CB8AC3E}">
        <p14:creationId xmlns:p14="http://schemas.microsoft.com/office/powerpoint/2010/main" val="1777172479"/>
      </p:ext>
    </p:extLst>
  </p:cSld>
  <p:clrMapOvr>
    <a:masterClrMapping/>
  </p:clrMapOvr>
  <p:transition spd="med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FD48F-949A-0994-119C-DA265CB58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28599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 Example of PPPs for Resilience Building in SIDS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DD81CC-872A-DF47-CAA8-09620AA1A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52600"/>
            <a:ext cx="879334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44430"/>
      </p:ext>
    </p:extLst>
  </p:cSld>
  <p:clrMapOvr>
    <a:masterClrMapping/>
  </p:clrMapOvr>
  <p:transition spd="med"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FD48F-949A-0994-119C-DA265CB58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80" y="304801"/>
            <a:ext cx="8115420" cy="1142999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 Example of PPPs for Resilience Building in SIDS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6096" y="871146"/>
            <a:ext cx="55270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D7FBC4-6687-EA4E-3C20-DDBA77D60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0278"/>
            <a:ext cx="4114800" cy="5132919"/>
          </a:xfrm>
        </p:spPr>
        <p:txBody>
          <a:bodyPr>
            <a:normAutofit/>
          </a:bodyPr>
          <a:lstStyle/>
          <a:p>
            <a:pPr marL="533400" indent="-4572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SUN has also launched the </a:t>
            </a:r>
            <a:r>
              <a:rPr lang="en-US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Pacific’s first anticipatory action pilot insurance scheme to provide Fijian farming groups with funds to better prepare for cyclones</a:t>
            </a:r>
          </a:p>
          <a:p>
            <a:pPr marL="533400" indent="-457200"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blue and white sign with text&#10;&#10;Description automatically generated">
            <a:extLst>
              <a:ext uri="{FF2B5EF4-FFF2-40B4-BE49-F238E27FC236}">
                <a16:creationId xmlns:a16="http://schemas.microsoft.com/office/drawing/2014/main" id="{506D95EC-3301-7767-3B6C-AA757E8652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81" t="33569" r="16837" b="7086"/>
          <a:stretch/>
        </p:blipFill>
        <p:spPr>
          <a:xfrm>
            <a:off x="4724400" y="1517926"/>
            <a:ext cx="4219281" cy="382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4843"/>
      </p:ext>
    </p:extLst>
  </p:cSld>
  <p:clrMapOvr>
    <a:masterClrMapping/>
  </p:clrMapOvr>
  <p:transition spd="med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1FD48F-949A-0994-119C-DA265CB58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Fiji’s Events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5DFAA5-9827-35BA-1EF1-6912C5431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35574"/>
            <a:ext cx="8686800" cy="543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97170"/>
      </p:ext>
    </p:extLst>
  </p:cSld>
  <p:clrMapOvr>
    <a:masterClrMapping/>
  </p:clrMapOvr>
  <p:transition spd="med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FD48F-949A-0994-119C-DA265CB58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79" y="304801"/>
            <a:ext cx="8372301" cy="1295399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 Insurance's Role in Supporting PPPs for Resilience Building in SIDS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6096" y="871146"/>
            <a:ext cx="55270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D7FBC4-6687-EA4E-3C20-DDBA77D60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115421" cy="5132919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Providing Insurance and Risk Management Expertise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Sharing Risks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Supporting Innovation with stakeholders to develop innovative insurance solutions tailored to SIDS' needs.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Alternative form of help in time of the Natural Disasters and Cyclones, via providing covers for the damages </a:t>
            </a:r>
          </a:p>
        </p:txBody>
      </p:sp>
    </p:spTree>
    <p:extLst>
      <p:ext uri="{BB962C8B-B14F-4D97-AF65-F5344CB8AC3E}">
        <p14:creationId xmlns:p14="http://schemas.microsoft.com/office/powerpoint/2010/main" val="3796931612"/>
      </p:ext>
    </p:extLst>
  </p:cSld>
  <p:clrMapOvr>
    <a:masterClrMapping/>
  </p:clrMapOvr>
  <p:transition spd="med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FD48F-949A-0994-119C-DA265CB58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1" y="304801"/>
            <a:ext cx="8867480" cy="1295399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Lessons from Existing Public-Private Resilience Strategies in SIDS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6096" y="871146"/>
            <a:ext cx="55270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D7FBC4-6687-EA4E-3C20-DDBA77D60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20278"/>
            <a:ext cx="8115421" cy="513291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Strong institutional frameworks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Stakeholder engagement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Risk management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Monitoring and evaluation</a:t>
            </a:r>
          </a:p>
          <a:p>
            <a:pPr marL="533400" indent="-4572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708141"/>
      </p:ext>
    </p:extLst>
  </p:cSld>
  <p:clrMapOvr>
    <a:masterClrMapping/>
  </p:clrMapOvr>
  <p:transition spd="med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>
            <a:spLocks noGrp="1"/>
          </p:cNvSpPr>
          <p:nvPr>
            <p:ph type="title"/>
          </p:nvPr>
        </p:nvSpPr>
        <p:spPr>
          <a:xfrm>
            <a:off x="685800" y="152400"/>
            <a:ext cx="8305800" cy="167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of Different Stakeholders in Formulating PPPs</a:t>
            </a:r>
            <a:endParaRPr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Google Shape;189;p22"/>
          <p:cNvSpPr txBox="1">
            <a:spLocks noGrp="1"/>
          </p:cNvSpPr>
          <p:nvPr>
            <p:ph type="body" idx="1"/>
          </p:nvPr>
        </p:nvSpPr>
        <p:spPr>
          <a:xfrm>
            <a:off x="3200400" y="1850570"/>
            <a:ext cx="5638800" cy="477882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457200" indent="-457200">
              <a:spcAft>
                <a:spcPts val="1575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Governments</a:t>
            </a:r>
          </a:p>
          <a:p>
            <a:pPr marL="457200" indent="-457200">
              <a:spcAft>
                <a:spcPts val="1575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sector</a:t>
            </a:r>
          </a:p>
          <a:p>
            <a:pPr marL="457200" indent="-457200">
              <a:spcAft>
                <a:spcPts val="1575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communities</a:t>
            </a:r>
          </a:p>
          <a:p>
            <a:pPr marL="457200" indent="-457200">
              <a:spcAft>
                <a:spcPts val="1575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 Companies</a:t>
            </a:r>
          </a:p>
          <a:p>
            <a:pPr marL="457200" indent="-457200">
              <a:spcAft>
                <a:spcPts val="1575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Society Organizations (CSO’s)</a:t>
            </a:r>
            <a:endParaRPr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>
            <a:spLocks noGrp="1"/>
          </p:cNvSpPr>
          <p:nvPr>
            <p:ph type="title"/>
          </p:nvPr>
        </p:nvSpPr>
        <p:spPr>
          <a:xfrm>
            <a:off x="685800" y="152400"/>
            <a:ext cx="8305800" cy="167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Ensuring Long-Term Sustainability of Public-Private Resilience Strategies &amp; Benefits of PPPs for Resilience Building in SIDS</a:t>
            </a:r>
            <a:endParaRPr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Google Shape;189;p22"/>
          <p:cNvSpPr txBox="1">
            <a:spLocks noGrp="1"/>
          </p:cNvSpPr>
          <p:nvPr>
            <p:ph type="body" idx="1"/>
          </p:nvPr>
        </p:nvSpPr>
        <p:spPr>
          <a:xfrm>
            <a:off x="3048000" y="1850570"/>
            <a:ext cx="5791200" cy="477882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571500" indent="-5715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4000" dirty="0">
                <a:solidFill>
                  <a:schemeClr val="tx1"/>
                </a:solidFill>
              </a:rPr>
              <a:t>Increased Access to Insurance</a:t>
            </a:r>
          </a:p>
          <a:p>
            <a:pPr marL="571500" indent="-5715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4000" dirty="0">
                <a:solidFill>
                  <a:schemeClr val="tx1"/>
                </a:solidFill>
              </a:rPr>
              <a:t>Enhanced Financial Protection</a:t>
            </a:r>
          </a:p>
          <a:p>
            <a:pPr marL="571500" indent="-5715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4000" dirty="0">
                <a:solidFill>
                  <a:schemeClr val="tx1"/>
                </a:solidFill>
              </a:rPr>
              <a:t>Promoted Innovation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394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>
            <a:spLocks noGrp="1"/>
          </p:cNvSpPr>
          <p:nvPr>
            <p:ph type="title"/>
          </p:nvPr>
        </p:nvSpPr>
        <p:spPr>
          <a:xfrm>
            <a:off x="685800" y="152400"/>
            <a:ext cx="8305800" cy="167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Incentives for Private Sector Involvement</a:t>
            </a:r>
            <a:endParaRPr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Google Shape;189;p22"/>
          <p:cNvSpPr txBox="1">
            <a:spLocks noGrp="1"/>
          </p:cNvSpPr>
          <p:nvPr>
            <p:ph type="body" idx="1"/>
          </p:nvPr>
        </p:nvSpPr>
        <p:spPr>
          <a:xfrm>
            <a:off x="2590800" y="1600200"/>
            <a:ext cx="6248400" cy="457199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3800" dirty="0">
                <a:solidFill>
                  <a:schemeClr val="tx1"/>
                </a:solidFill>
                <a:latin typeface="Sarala"/>
                <a:ea typeface="Sarala"/>
                <a:cs typeface="Sarala"/>
                <a:sym typeface="Sarala"/>
              </a:rPr>
              <a:t>Clear regulatory environment</a:t>
            </a:r>
          </a:p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3800" dirty="0">
                <a:solidFill>
                  <a:schemeClr val="tx1"/>
                </a:solidFill>
                <a:latin typeface="Sarala"/>
                <a:ea typeface="Sarala"/>
                <a:cs typeface="Sarala"/>
                <a:sym typeface="Sarala"/>
              </a:rPr>
              <a:t>Risk-sharing mechanisms</a:t>
            </a:r>
          </a:p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3800" dirty="0">
                <a:solidFill>
                  <a:schemeClr val="tx1"/>
                </a:solidFill>
                <a:latin typeface="Sarala"/>
                <a:ea typeface="Sarala"/>
                <a:cs typeface="Sarala"/>
                <a:sym typeface="Sarala"/>
              </a:rPr>
              <a:t>Insurance based security</a:t>
            </a:r>
          </a:p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3800" dirty="0">
                <a:solidFill>
                  <a:schemeClr val="tx1"/>
                </a:solidFill>
                <a:latin typeface="Sarala"/>
                <a:ea typeface="Sarala"/>
                <a:cs typeface="Sarala"/>
                <a:sym typeface="Sarala"/>
              </a:rPr>
              <a:t>Market-based incentives</a:t>
            </a:r>
          </a:p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3800" dirty="0">
                <a:solidFill>
                  <a:schemeClr val="tx1"/>
                </a:solidFill>
                <a:latin typeface="Sarala"/>
                <a:ea typeface="Sarala"/>
                <a:cs typeface="Sarala"/>
                <a:sym typeface="Sarala"/>
              </a:rPr>
              <a:t>Recognition and awards</a:t>
            </a:r>
          </a:p>
        </p:txBody>
      </p:sp>
    </p:spTree>
    <p:extLst>
      <p:ext uri="{BB962C8B-B14F-4D97-AF65-F5344CB8AC3E}">
        <p14:creationId xmlns:p14="http://schemas.microsoft.com/office/powerpoint/2010/main" val="2984521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>
            <a:spLocks noGrp="1"/>
          </p:cNvSpPr>
          <p:nvPr>
            <p:ph type="title"/>
          </p:nvPr>
        </p:nvSpPr>
        <p:spPr>
          <a:xfrm>
            <a:off x="685800" y="152400"/>
            <a:ext cx="8305800" cy="167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Engaging and Benefiting Local Communities</a:t>
            </a:r>
            <a:endParaRPr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Google Shape;189;p22"/>
          <p:cNvSpPr txBox="1">
            <a:spLocks noGrp="1"/>
          </p:cNvSpPr>
          <p:nvPr>
            <p:ph type="body" idx="1"/>
          </p:nvPr>
        </p:nvSpPr>
        <p:spPr>
          <a:xfrm>
            <a:off x="2362200" y="1600200"/>
            <a:ext cx="6477000" cy="457199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4000" dirty="0">
                <a:solidFill>
                  <a:schemeClr val="tx1"/>
                </a:solidFill>
                <a:latin typeface="Sarala"/>
                <a:ea typeface="Sarala"/>
                <a:cs typeface="Sarala"/>
                <a:sym typeface="Sarala"/>
              </a:rPr>
              <a:t>Community participation</a:t>
            </a:r>
          </a:p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4000" dirty="0">
                <a:solidFill>
                  <a:schemeClr val="tx1"/>
                </a:solidFill>
                <a:latin typeface="Sarala"/>
                <a:ea typeface="Sarala"/>
                <a:cs typeface="Sarala"/>
                <a:sym typeface="Sarala"/>
              </a:rPr>
              <a:t>Benefits-sharing mechanisms</a:t>
            </a:r>
          </a:p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4000" dirty="0">
                <a:solidFill>
                  <a:schemeClr val="tx1"/>
                </a:solidFill>
                <a:latin typeface="Sarala"/>
                <a:ea typeface="Sarala"/>
                <a:cs typeface="Sarala"/>
                <a:sym typeface="Sarala"/>
              </a:rPr>
              <a:t>Insurance diversification</a:t>
            </a:r>
          </a:p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4000" dirty="0">
                <a:solidFill>
                  <a:schemeClr val="tx1"/>
                </a:solidFill>
                <a:latin typeface="Sarala"/>
                <a:ea typeface="Sarala"/>
                <a:cs typeface="Sarala"/>
                <a:sym typeface="Sarala"/>
              </a:rPr>
              <a:t>Increased protection within the remote areas of Fiji</a:t>
            </a:r>
          </a:p>
        </p:txBody>
      </p:sp>
    </p:spTree>
    <p:extLst>
      <p:ext uri="{BB962C8B-B14F-4D97-AF65-F5344CB8AC3E}">
        <p14:creationId xmlns:p14="http://schemas.microsoft.com/office/powerpoint/2010/main" val="1327357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BF909F-D1C6-EA8C-56D6-FE45490D1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501420"/>
            <a:ext cx="7533018" cy="877729"/>
          </a:xfrm>
        </p:spPr>
        <p:txBody>
          <a:bodyPr anchor="ctr"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Preparatory Webinar for the SIDS Global Business Network Forum 2024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F11478F-6124-41DA-0E4B-CEFE7D5A9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603" y="5935919"/>
            <a:ext cx="1737511" cy="841321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3E0AB4-BA52-563C-A9D0-C427AE6E5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Leveraging Public-Private Partnerships (PPPs) for Resilience Building in SIDS from a SUN Insurance (Fiji) Perspective</a:t>
            </a:r>
          </a:p>
        </p:txBody>
      </p:sp>
    </p:spTree>
    <p:extLst>
      <p:ext uri="{BB962C8B-B14F-4D97-AF65-F5344CB8AC3E}">
        <p14:creationId xmlns:p14="http://schemas.microsoft.com/office/powerpoint/2010/main" val="3512023351"/>
      </p:ext>
    </p:extLst>
  </p:cSld>
  <p:clrMapOvr>
    <a:masterClrMapping/>
  </p:clrMapOvr>
  <p:transition spd="med"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>
            <a:spLocks noGrp="1"/>
          </p:cNvSpPr>
          <p:nvPr>
            <p:ph type="title"/>
          </p:nvPr>
        </p:nvSpPr>
        <p:spPr>
          <a:xfrm>
            <a:off x="685800" y="152400"/>
            <a:ext cx="8305800" cy="167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Ensuring Long-Term Sustainability of Public-Private Resilience Strategies</a:t>
            </a:r>
            <a:endParaRPr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Google Shape;189;p22"/>
          <p:cNvSpPr txBox="1">
            <a:spLocks noGrp="1"/>
          </p:cNvSpPr>
          <p:nvPr>
            <p:ph type="body" idx="1"/>
          </p:nvPr>
        </p:nvSpPr>
        <p:spPr>
          <a:xfrm>
            <a:off x="2362200" y="1600200"/>
            <a:ext cx="6477000" cy="457199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ea typeface="Sarala"/>
                <a:cs typeface="Arial" panose="020B0604020202020204" pitchFamily="34" charset="0"/>
                <a:sym typeface="Sarala"/>
              </a:rPr>
              <a:t>Regular monitoring and evaluation</a:t>
            </a:r>
          </a:p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ea typeface="Sarala"/>
                <a:cs typeface="Arial" panose="020B0604020202020204" pitchFamily="34" charset="0"/>
                <a:sym typeface="Sarala"/>
              </a:rPr>
              <a:t>Adaptive management</a:t>
            </a:r>
          </a:p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ea typeface="Sarala"/>
                <a:cs typeface="Arial" panose="020B0604020202020204" pitchFamily="34" charset="0"/>
                <a:sym typeface="Sarala"/>
              </a:rPr>
              <a:t>Continuous stakeholder engagement</a:t>
            </a:r>
          </a:p>
        </p:txBody>
      </p:sp>
    </p:spTree>
    <p:extLst>
      <p:ext uri="{BB962C8B-B14F-4D97-AF65-F5344CB8AC3E}">
        <p14:creationId xmlns:p14="http://schemas.microsoft.com/office/powerpoint/2010/main" val="2544192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5F29BA-18ED-0D2B-2E63-8AEA5AF3BD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40" r="-2" b="16611"/>
          <a:stretch/>
        </p:blipFill>
        <p:spPr>
          <a:xfrm>
            <a:off x="3082595" y="10"/>
            <a:ext cx="6061405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9285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1665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6C91AC-0891-EB23-F0C3-882517AC0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</a:rPr>
              <a:t>SUN’s Other Initiative and Adaptation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282289"/>
      </p:ext>
    </p:extLst>
  </p:cSld>
  <p:clrMapOvr>
    <a:masterClrMapping/>
  </p:clrMapOvr>
  <p:transition spd="med"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2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EA2AF4-5CF8-8282-3B62-5812091BDA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95" r="-2" b="4556"/>
          <a:stretch/>
        </p:blipFill>
        <p:spPr>
          <a:xfrm>
            <a:off x="3082595" y="10"/>
            <a:ext cx="6061405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33" name="Freeform: Shape 24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9285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Freeform: Shape 26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1665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6C91AC-0891-EB23-F0C3-882517AC0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4800" b="1" dirty="0">
                <a:solidFill>
                  <a:srgbClr val="FF0000"/>
                </a:solidFill>
              </a:rPr>
              <a:t>SUN’s Initiative and Adaptation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131988"/>
      </p:ext>
    </p:extLst>
  </p:cSld>
  <p:clrMapOvr>
    <a:masterClrMapping/>
  </p:clrMapOvr>
  <p:transition spd="med"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spcFirstLastPara="1" vert="horz" lIns="91425" tIns="91425" rIns="91425" bIns="91425" rtlCol="0" anchor="ctr" anchorCtr="0">
            <a:norm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Google Shape;189;p2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 spcFirstLastPara="1" vert="horz" lIns="91425" tIns="91425" rIns="91425" bIns="91425" rtlCol="0" anchorCtr="0">
            <a:normAutofit lnSpcReduction="10000"/>
          </a:bodyPr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Sun Insurance is committed to supporting PPPs for resilience building in SIDS through its expertise, risk-sharing capacity, and support for innovation. By working together, we can enhance the resilience of SIDS and their communities in the face of climate change and natural disasters.</a:t>
            </a:r>
          </a:p>
        </p:txBody>
      </p:sp>
    </p:spTree>
    <p:extLst>
      <p:ext uri="{BB962C8B-B14F-4D97-AF65-F5344CB8AC3E}">
        <p14:creationId xmlns:p14="http://schemas.microsoft.com/office/powerpoint/2010/main" val="2383084667"/>
      </p:ext>
    </p:extLst>
  </p:cSld>
  <p:clrMapOvr>
    <a:masterClrMapping/>
  </p:clrMapOvr>
  <p:transition spd="med"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555C5B3-193A-4749-9AFD-682E53CDD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EAE06A6-F76A-41C9-827A-C561B0044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3"/>
            <a:ext cx="9144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9F9D4E8-0639-444B-949B-951858506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0645" y="0"/>
            <a:ext cx="5746451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5000"/>
                </a:schemeClr>
              </a:gs>
              <a:gs pos="100000">
                <a:srgbClr val="000000">
                  <a:alpha val="29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E3DA7A2-ED70-4BBA-AB72-00AD461FA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360646" y="-6"/>
            <a:ext cx="8783354" cy="641033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000000">
                  <a:alpha val="41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70374-9904-6FA5-D82B-059B5B454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5406" y="857251"/>
            <a:ext cx="3560460" cy="4336538"/>
          </a:xfrm>
        </p:spPr>
        <p:txBody>
          <a:bodyPr anchor="b">
            <a:normAutofit/>
          </a:bodyPr>
          <a:lstStyle/>
          <a:p>
            <a:r>
              <a:rPr 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Vinaka!! </a:t>
            </a:r>
            <a:br>
              <a:rPr 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You!!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C485432-3647-4218-B5D3-15D3FA2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320797" y="1034794"/>
            <a:ext cx="2502408" cy="9143999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8000">
                <a:schemeClr val="accent1">
                  <a:lumMod val="50000"/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4AFDDCA-6ABA-4D23-8A5C-1BF0F4308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2941" y="1062544"/>
            <a:ext cx="3567122" cy="4756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0CEF2E15-F903-745A-F01D-0E533D6B46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64" r="1" b="1"/>
          <a:stretch/>
        </p:blipFill>
        <p:spPr>
          <a:xfrm>
            <a:off x="5190419" y="2488400"/>
            <a:ext cx="2802873" cy="1895486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5641F66-C08F-2DE5-866E-A5BA208E6A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340" r="1" b="13651"/>
          <a:stretch/>
        </p:blipFill>
        <p:spPr>
          <a:xfrm>
            <a:off x="76200" y="0"/>
            <a:ext cx="1742027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8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8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27" y="-1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BF909F-D1C6-EA8C-56D6-FE45490D1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158114"/>
            <a:ext cx="6614826" cy="1213486"/>
          </a:xfrm>
        </p:spPr>
        <p:txBody>
          <a:bodyPr anchor="t">
            <a:normAutofit/>
          </a:bodyPr>
          <a:lstStyle/>
          <a:p>
            <a:r>
              <a:rPr lang="en-GB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F11478F-6124-41DA-0E4B-CEFE7D5A9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37511" cy="8413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E23111-ADD8-F26B-72AD-D29B7BC29C26}"/>
              </a:ext>
            </a:extLst>
          </p:cNvPr>
          <p:cNvSpPr txBox="1"/>
          <p:nvPr/>
        </p:nvSpPr>
        <p:spPr>
          <a:xfrm>
            <a:off x="-8255" y="1447800"/>
            <a:ext cx="8999855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 it is well known that the 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FJ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Small Island Developing States (SIDS) are a group of over 50 countri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es. 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SIDS face a multitude of challenges due to their geographic isolation, limited financial resources, and vulnerability to natural disasters and climate change. 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Building resilience to these threats is crucial for sustainable development. 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Public-Private Partnerships (PPPs) offer a promising approach to mobilizing resources, expertise, and innovation.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222831"/>
      </p:ext>
    </p:extLst>
  </p:cSld>
  <p:clrMapOvr>
    <a:masterClrMapping/>
  </p:clrMapOvr>
  <p:transition spd="med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8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27" y="-1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BF909F-D1C6-EA8C-56D6-FE45490D1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158114"/>
            <a:ext cx="6614826" cy="1289684"/>
          </a:xfrm>
        </p:spPr>
        <p:txBody>
          <a:bodyPr anchor="t">
            <a:normAutofit/>
          </a:bodyPr>
          <a:lstStyle/>
          <a:p>
            <a:r>
              <a:rPr lang="en-GB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F11478F-6124-41DA-0E4B-CEFE7D5A9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37511" cy="8413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E23111-ADD8-F26B-72AD-D29B7BC29C26}"/>
              </a:ext>
            </a:extLst>
          </p:cNvPr>
          <p:cNvSpPr txBox="1"/>
          <p:nvPr/>
        </p:nvSpPr>
        <p:spPr>
          <a:xfrm>
            <a:off x="-8255" y="1447800"/>
            <a:ext cx="899985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Sun Insurance, the only 100% 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locally owned General Insurance Company in Fiji.</a:t>
            </a:r>
          </a:p>
          <a:p>
            <a:pPr marL="571500" indent="-5715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SUN is committed to supporting PPPs for resilience building in SIDS.</a:t>
            </a:r>
            <a:r>
              <a:rPr lang="en-FJ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 and territories that are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1485900" lvl="2" indent="-5715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FJ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geographically isolated,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485900" lvl="2" indent="-5715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FJ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have small and vulnerable populations, 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485900" lvl="2" indent="-5715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FJ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face unique challenges due to their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1943100" lvl="3" indent="-5715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FJ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small size,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943100" lvl="3" indent="-5715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FJ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limited resources, 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943100" lvl="3" indent="-5715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FJ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exposure to natural disasters and climate change.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318217"/>
      </p:ext>
    </p:extLst>
  </p:cSld>
  <p:clrMapOvr>
    <a:masterClrMapping/>
  </p:clrMapOvr>
  <p:transition spd="med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"/>
          <p:cNvSpPr txBox="1">
            <a:spLocks noGrp="1"/>
          </p:cNvSpPr>
          <p:nvPr>
            <p:ph type="title"/>
          </p:nvPr>
        </p:nvSpPr>
        <p:spPr>
          <a:xfrm>
            <a:off x="304800" y="381000"/>
            <a:ext cx="8421600" cy="94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Challenges to Building Resilience in SIDS</a:t>
            </a:r>
          </a:p>
        </p:txBody>
      </p:sp>
      <p:sp>
        <p:nvSpPr>
          <p:cNvPr id="162" name="Google Shape;162;p17"/>
          <p:cNvSpPr txBox="1">
            <a:spLocks noGrp="1"/>
          </p:cNvSpPr>
          <p:nvPr>
            <p:ph type="body" idx="1"/>
          </p:nvPr>
        </p:nvSpPr>
        <p:spPr>
          <a:xfrm>
            <a:off x="3047999" y="1447800"/>
            <a:ext cx="6096001" cy="1640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 isolation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financial resources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populations and economies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disasters and Climate Change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and cyber risks</a:t>
            </a:r>
            <a:endParaRPr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BE9D98A-BB72-037D-9593-8D833CE2D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6" y="5867400"/>
            <a:ext cx="1737511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93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63251A-B2CC-22AC-AB03-E3618DC3A2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l="2133" r="16201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C91AC-0891-EB23-F0C3-882517AC0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6000" b="1" dirty="0"/>
              <a:t>Other Challenges – Part I</a:t>
            </a:r>
            <a:endParaRPr lang="en-US" sz="6000" dirty="0"/>
          </a:p>
        </p:txBody>
      </p:sp>
      <p:graphicFrame>
        <p:nvGraphicFramePr>
          <p:cNvPr id="37" name="TextBox 4">
            <a:extLst>
              <a:ext uri="{FF2B5EF4-FFF2-40B4-BE49-F238E27FC236}">
                <a16:creationId xmlns:a16="http://schemas.microsoft.com/office/drawing/2014/main" id="{55C09AC0-E886-B417-94F1-249DBFC87658}"/>
              </a:ext>
            </a:extLst>
          </p:cNvPr>
          <p:cNvGraphicFramePr/>
          <p:nvPr/>
        </p:nvGraphicFramePr>
        <p:xfrm>
          <a:off x="228600" y="1825624"/>
          <a:ext cx="8534400" cy="4575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74540096"/>
      </p:ext>
    </p:extLst>
  </p:cSld>
  <p:clrMapOvr>
    <a:masterClrMapping/>
  </p:clrMapOvr>
  <p:transition spd="med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63251A-B2CC-22AC-AB03-E3618DC3A2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l="2133" r="16201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C91AC-0891-EB23-F0C3-882517AC0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800" b="1" dirty="0"/>
              <a:t>Other Challenges – </a:t>
            </a:r>
            <a:br>
              <a:rPr lang="en-US" sz="4800" b="1" dirty="0"/>
            </a:br>
            <a:r>
              <a:rPr lang="en-US" sz="4800" b="1" dirty="0"/>
              <a:t>Part II – New Products</a:t>
            </a:r>
            <a:endParaRPr lang="en-US" sz="4800" dirty="0"/>
          </a:p>
        </p:txBody>
      </p:sp>
      <p:graphicFrame>
        <p:nvGraphicFramePr>
          <p:cNvPr id="37" name="TextBox 4">
            <a:extLst>
              <a:ext uri="{FF2B5EF4-FFF2-40B4-BE49-F238E27FC236}">
                <a16:creationId xmlns:a16="http://schemas.microsoft.com/office/drawing/2014/main" id="{55C09AC0-E886-B417-94F1-249DBFC87658}"/>
              </a:ext>
            </a:extLst>
          </p:cNvPr>
          <p:cNvGraphicFramePr/>
          <p:nvPr/>
        </p:nvGraphicFramePr>
        <p:xfrm>
          <a:off x="228600" y="1825624"/>
          <a:ext cx="8534400" cy="4575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77194374"/>
      </p:ext>
    </p:extLst>
  </p:cSld>
  <p:clrMapOvr>
    <a:masterClrMapping/>
  </p:clrMapOvr>
  <p:transition spd="med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63251A-B2CC-22AC-AB03-E3618DC3A2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l="2133" r="16201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C91AC-0891-EB23-F0C3-882517AC0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800" b="1" dirty="0"/>
              <a:t>Other Challenges – </a:t>
            </a:r>
            <a:br>
              <a:rPr lang="en-US" sz="4800" b="1" dirty="0"/>
            </a:br>
            <a:r>
              <a:rPr lang="en-US" sz="4800" b="1" dirty="0"/>
              <a:t>Part III – Reinsurance</a:t>
            </a:r>
            <a:endParaRPr lang="en-US" sz="4800" dirty="0"/>
          </a:p>
        </p:txBody>
      </p:sp>
      <p:graphicFrame>
        <p:nvGraphicFramePr>
          <p:cNvPr id="37" name="TextBox 4">
            <a:extLst>
              <a:ext uri="{FF2B5EF4-FFF2-40B4-BE49-F238E27FC236}">
                <a16:creationId xmlns:a16="http://schemas.microsoft.com/office/drawing/2014/main" id="{55C09AC0-E886-B417-94F1-249DBFC87658}"/>
              </a:ext>
            </a:extLst>
          </p:cNvPr>
          <p:cNvGraphicFramePr/>
          <p:nvPr/>
        </p:nvGraphicFramePr>
        <p:xfrm>
          <a:off x="228600" y="1825624"/>
          <a:ext cx="8534400" cy="4575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02555013"/>
      </p:ext>
    </p:extLst>
  </p:cSld>
  <p:clrMapOvr>
    <a:masterClrMapping/>
  </p:clrMapOvr>
  <p:transition spd="med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"/>
          <p:cNvSpPr txBox="1">
            <a:spLocks noGrp="1"/>
          </p:cNvSpPr>
          <p:nvPr>
            <p:ph type="title"/>
          </p:nvPr>
        </p:nvSpPr>
        <p:spPr>
          <a:xfrm>
            <a:off x="257314" y="304800"/>
            <a:ext cx="8534400" cy="94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PPPs Can Help Overcome These Barriers</a:t>
            </a:r>
          </a:p>
        </p:txBody>
      </p:sp>
      <p:sp>
        <p:nvSpPr>
          <p:cNvPr id="162" name="Google Shape;162;p17"/>
          <p:cNvSpPr txBox="1">
            <a:spLocks noGrp="1"/>
          </p:cNvSpPr>
          <p:nvPr>
            <p:ph type="body" idx="1"/>
          </p:nvPr>
        </p:nvSpPr>
        <p:spPr>
          <a:xfrm>
            <a:off x="2895600" y="1600200"/>
            <a:ext cx="5987250" cy="1640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Mobilizing private sector resources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Enhancing innovation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 risks and responsibilities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Introducing the much-needed Insurance education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77F3AE72-68BA-70B5-495A-DA8BB815A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711879"/>
            <a:ext cx="1737511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2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167_Carlina_Template_SlidesMania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EEEEEE"/>
      </a:lt2>
      <a:accent1>
        <a:srgbClr val="FF00FF"/>
      </a:accent1>
      <a:accent2>
        <a:srgbClr val="9900FF"/>
      </a:accent2>
      <a:accent3>
        <a:srgbClr val="0000FF"/>
      </a:accent3>
      <a:accent4>
        <a:srgbClr val="4A86E8"/>
      </a:accent4>
      <a:accent5>
        <a:srgbClr val="00FFFF"/>
      </a:accent5>
      <a:accent6>
        <a:srgbClr val="00FF00"/>
      </a:accent6>
      <a:hlink>
        <a:srgbClr val="17171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28255AFD8B0941ADCCC6F1B7AFDA72" ma:contentTypeVersion="19" ma:contentTypeDescription="Create a new document." ma:contentTypeScope="" ma:versionID="67a3fcff7b04e4ab13085c807b4954ce">
  <xsd:schema xmlns:xsd="http://www.w3.org/2001/XMLSchema" xmlns:xs="http://www.w3.org/2001/XMLSchema" xmlns:p="http://schemas.microsoft.com/office/2006/metadata/properties" xmlns:ns2="97ccd1a4-a646-4ea1-b0d3-9c76a9644db6" xmlns:ns3="528fe294-5479-4ff3-b623-788f11fdcb40" xmlns:ns4="985ec44e-1bab-4c0b-9df0-6ba128686fc9" targetNamespace="http://schemas.microsoft.com/office/2006/metadata/properties" ma:root="true" ma:fieldsID="9179a17f953300df69165272286621f1" ns2:_="" ns3:_="" ns4:_="">
    <xsd:import namespace="97ccd1a4-a646-4ea1-b0d3-9c76a9644db6"/>
    <xsd:import namespace="528fe294-5479-4ff3-b623-788f11fdcb40"/>
    <xsd:import namespace="985ec44e-1bab-4c0b-9df0-6ba128686fc9"/>
    <xsd:element name="properties">
      <xsd:complexType>
        <xsd:sequence>
          <xsd:element name="documentManagement">
            <xsd:complexType>
              <xsd:all>
                <xsd:element ref="ns2:GBNEvaluation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cd1a4-a646-4ea1-b0d3-9c76a9644db6" elementFormDefault="qualified">
    <xsd:import namespace="http://schemas.microsoft.com/office/2006/documentManagement/types"/>
    <xsd:import namespace="http://schemas.microsoft.com/office/infopath/2007/PartnerControls"/>
    <xsd:element name="GBNEvaluation" ma:index="8" nillable="true" ma:displayName="GBN Evaluation" ma:format="Dropdown" ma:internalName="GBNEvaluation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8fe294-5479-4ff3-b623-788f11fdcb4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5ec44e-1bab-4c0b-9df0-6ba128686fc9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f5f0da3-c594-4b77-837e-430027d11bd4}" ma:internalName="TaxCatchAll" ma:showField="CatchAllData" ma:web="528fe294-5479-4ff3-b623-788f11fdcb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ccd1a4-a646-4ea1-b0d3-9c76a9644db6">
      <Terms xmlns="http://schemas.microsoft.com/office/infopath/2007/PartnerControls"/>
    </lcf76f155ced4ddcb4097134ff3c332f>
    <TaxCatchAll xmlns="985ec44e-1bab-4c0b-9df0-6ba128686fc9" xsi:nil="true"/>
    <GBNEvaluation xmlns="97ccd1a4-a646-4ea1-b0d3-9c76a9644db6" xsi:nil="true"/>
  </documentManagement>
</p:properties>
</file>

<file path=customXml/itemProps1.xml><?xml version="1.0" encoding="utf-8"?>
<ds:datastoreItem xmlns:ds="http://schemas.openxmlformats.org/officeDocument/2006/customXml" ds:itemID="{85A27687-9A41-4981-B207-E584D3724C02}"/>
</file>

<file path=customXml/itemProps2.xml><?xml version="1.0" encoding="utf-8"?>
<ds:datastoreItem xmlns:ds="http://schemas.openxmlformats.org/officeDocument/2006/customXml" ds:itemID="{B0C579C3-3D40-4D30-8021-B8CF8A252A2C}"/>
</file>

<file path=customXml/itemProps3.xml><?xml version="1.0" encoding="utf-8"?>
<ds:datastoreItem xmlns:ds="http://schemas.openxmlformats.org/officeDocument/2006/customXml" ds:itemID="{FFA6CE0E-183A-451E-928A-DF7D899B570F}"/>
</file>

<file path=docProps/app.xml><?xml version="1.0" encoding="utf-8"?>
<Properties xmlns="http://schemas.openxmlformats.org/officeDocument/2006/extended-properties" xmlns:vt="http://schemas.openxmlformats.org/officeDocument/2006/docPropsVTypes">
  <TotalTime>3663</TotalTime>
  <Words>691</Words>
  <Application>Microsoft Office PowerPoint</Application>
  <PresentationFormat>On-screen Show (4:3)</PresentationFormat>
  <Paragraphs>91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Barlow Condensed</vt:lpstr>
      <vt:lpstr>Calibri</vt:lpstr>
      <vt:lpstr>Sarala</vt:lpstr>
      <vt:lpstr>Times New Roman</vt:lpstr>
      <vt:lpstr>Unica One</vt:lpstr>
      <vt:lpstr>Wingdings</vt:lpstr>
      <vt:lpstr>Office Theme</vt:lpstr>
      <vt:lpstr>0167_Carlina_Template_SlidesMania</vt:lpstr>
      <vt:lpstr>PowerPoint Presentation</vt:lpstr>
      <vt:lpstr>Preparatory Webinar for the SIDS Global Business Network Forum 2024 </vt:lpstr>
      <vt:lpstr>Introduction</vt:lpstr>
      <vt:lpstr>Introduction</vt:lpstr>
      <vt:lpstr>Key Challenges to Building Resilience in SIDS</vt:lpstr>
      <vt:lpstr>Other Challenges – Part I</vt:lpstr>
      <vt:lpstr>Other Challenges –  Part II – New Products</vt:lpstr>
      <vt:lpstr>Other Challenges –  Part III – Reinsurance</vt:lpstr>
      <vt:lpstr>How PPPs Can Help Overcome These Barriers</vt:lpstr>
      <vt:lpstr>Successful Example of PPPs for Resilience Building in SIDS</vt:lpstr>
      <vt:lpstr>Successful Example of PPPs for Resilience Building in SIDS</vt:lpstr>
      <vt:lpstr>Successful Example of PPPs for Resilience Building in SIDS</vt:lpstr>
      <vt:lpstr>Fiji’s Events</vt:lpstr>
      <vt:lpstr>Sun Insurance's Role in Supporting PPPs for Resilience Building in SIDS</vt:lpstr>
      <vt:lpstr>Lessons from Existing Public-Private Resilience Strategies in SIDS</vt:lpstr>
      <vt:lpstr>Role of Different Stakeholders in Formulating PPPs</vt:lpstr>
      <vt:lpstr>Ensuring Long-Term Sustainability of Public-Private Resilience Strategies &amp; Benefits of PPPs for Resilience Building in SIDS</vt:lpstr>
      <vt:lpstr>Incentives for Private Sector Involvement</vt:lpstr>
      <vt:lpstr>Engaging and Benefiting Local Communities</vt:lpstr>
      <vt:lpstr>Ensuring Long-Term Sustainability of Public-Private Resilience Strategies</vt:lpstr>
      <vt:lpstr>SUN’s Other Initiative and Adaptation</vt:lpstr>
      <vt:lpstr>SUN’s Initiative and Adaptation</vt:lpstr>
      <vt:lpstr>Conclusion</vt:lpstr>
      <vt:lpstr>Vinaka!!  Thank You!!</vt:lpstr>
    </vt:vector>
  </TitlesOfParts>
  <Company>SUN Insurance Company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Morning</dc:title>
  <dc:creator>qwong</dc:creator>
  <cp:lastModifiedBy>SUN Insurance</cp:lastModifiedBy>
  <cp:revision>166</cp:revision>
  <cp:lastPrinted>2023-01-24T20:36:45Z</cp:lastPrinted>
  <dcterms:created xsi:type="dcterms:W3CDTF">2013-11-21T01:22:43Z</dcterms:created>
  <dcterms:modified xsi:type="dcterms:W3CDTF">2023-11-22T10:34:30Z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0x0101002F28255AFD8B0941ADCCC6F1B7AFDA72</vt:lpwstr>
  </property>
</Properties>
</file>