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1166" r:id="rId2"/>
    <p:sldId id="1153" r:id="rId3"/>
    <p:sldId id="116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1B7"/>
    <a:srgbClr val="E6E6E6"/>
    <a:srgbClr val="015EA5"/>
    <a:srgbClr val="184488"/>
    <a:srgbClr val="59AFE7"/>
    <a:srgbClr val="358CCB"/>
    <a:srgbClr val="264A8B"/>
    <a:srgbClr val="2E6BA5"/>
    <a:srgbClr val="009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637FD-6DE9-406E-90E9-3F0EB5C6D34A}" v="161" dt="2024-02-13T09:53:35.336"/>
    <p1510:client id="{FF6B7541-3806-4C65-9165-EC919B6EC175}" v="2" dt="2024-02-14T05:10:38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/>
    <p:restoredTop sz="94737"/>
  </p:normalViewPr>
  <p:slideViewPr>
    <p:cSldViewPr snapToGrid="0">
      <p:cViewPr varScale="1">
        <p:scale>
          <a:sx n="91" d="100"/>
          <a:sy n="91" d="100"/>
        </p:scale>
        <p:origin x="1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2102006786_tp_box_2" providerId="OAuth2" clId="{FF6B7541-3806-4C65-9165-EC919B6EC175}"/>
    <pc:docChg chg="custSel modSld">
      <pc:chgData name="" userId="22102006786_tp_box_2" providerId="OAuth2" clId="{FF6B7541-3806-4C65-9165-EC919B6EC175}" dt="2024-02-14T05:10:38.083" v="15" actId="1076"/>
      <pc:docMkLst>
        <pc:docMk/>
      </pc:docMkLst>
      <pc:sldChg chg="modSp mod">
        <pc:chgData name="" userId="22102006786_tp_box_2" providerId="OAuth2" clId="{FF6B7541-3806-4C65-9165-EC919B6EC175}" dt="2024-02-14T05:09:18.663" v="3" actId="1076"/>
        <pc:sldMkLst>
          <pc:docMk/>
          <pc:sldMk cId="4245325183" sldId="273"/>
        </pc:sldMkLst>
        <pc:spChg chg="mod">
          <ac:chgData name="" userId="22102006786_tp_box_2" providerId="OAuth2" clId="{FF6B7541-3806-4C65-9165-EC919B6EC175}" dt="2024-02-14T05:09:18.663" v="3" actId="1076"/>
          <ac:spMkLst>
            <pc:docMk/>
            <pc:sldMk cId="4245325183" sldId="273"/>
            <ac:spMk id="3" creationId="{998A62B3-C526-4217-DBC7-32C9F19C9638}"/>
          </ac:spMkLst>
        </pc:spChg>
      </pc:sldChg>
      <pc:sldChg chg="delSp modSp mod">
        <pc:chgData name="" userId="22102006786_tp_box_2" providerId="OAuth2" clId="{FF6B7541-3806-4C65-9165-EC919B6EC175}" dt="2024-02-14T05:10:38.083" v="15" actId="1076"/>
        <pc:sldMkLst>
          <pc:docMk/>
          <pc:sldMk cId="1000428780" sldId="299"/>
        </pc:sldMkLst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16" creationId="{33B63ACF-1087-C0B1-6ED5-34AE72308794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17" creationId="{E5D16BDC-9BC8-BC9F-EF0F-EDAA2A8AF09E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25" creationId="{C8AFAF5A-061F-493F-901B-DE52F88B4FCA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26" creationId="{53EE8B38-FB24-4CF0-ADDA-7D67AFB9C9F0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27" creationId="{211750F4-A315-4657-D7C9-FE40E36019FD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28" creationId="{4CEBADEE-8C0E-B1E2-7603-6875FA496D20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29" creationId="{C643FBDB-F707-76D9-F6F6-8A19F992DA89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30" creationId="{9D695316-634C-79EE-2374-7FE9AEFF3F31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31" creationId="{6C5E195C-76FF-5B5F-D2F6-67286579DFAC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36" creationId="{1D92267D-E621-6A47-2C29-5BAF921E76D2}"/>
          </ac:spMkLst>
        </pc:spChg>
        <pc:spChg chg="mod">
          <ac:chgData name="" userId="22102006786_tp_box_2" providerId="OAuth2" clId="{FF6B7541-3806-4C65-9165-EC919B6EC175}" dt="2024-02-14T05:10:38.083" v="15" actId="1076"/>
          <ac:spMkLst>
            <pc:docMk/>
            <pc:sldMk cId="1000428780" sldId="299"/>
            <ac:spMk id="41" creationId="{CC13D9E1-9833-A748-A236-D102AFD6DE77}"/>
          </ac:spMkLst>
        </pc:spChg>
        <pc:spChg chg="del">
          <ac:chgData name="" userId="22102006786_tp_box_2" providerId="OAuth2" clId="{FF6B7541-3806-4C65-9165-EC919B6EC175}" dt="2024-02-14T05:10:30.613" v="13" actId="478"/>
          <ac:spMkLst>
            <pc:docMk/>
            <pc:sldMk cId="1000428780" sldId="299"/>
            <ac:spMk id="45" creationId="{6E0B6CA0-F61A-A17E-C8CC-3C3505A581A7}"/>
          </ac:spMkLst>
        </pc:spChg>
        <pc:spChg chg="del">
          <ac:chgData name="" userId="22102006786_tp_box_2" providerId="OAuth2" clId="{FF6B7541-3806-4C65-9165-EC919B6EC175}" dt="2024-02-14T05:10:30.613" v="13" actId="478"/>
          <ac:spMkLst>
            <pc:docMk/>
            <pc:sldMk cId="1000428780" sldId="299"/>
            <ac:spMk id="46" creationId="{0BAB71D9-BFC6-C921-A76B-30D70437FDCE}"/>
          </ac:spMkLst>
        </pc:spChg>
        <pc:grpChg chg="mod">
          <ac:chgData name="" userId="22102006786_tp_box_2" providerId="OAuth2" clId="{FF6B7541-3806-4C65-9165-EC919B6EC175}" dt="2024-02-14T05:10:38.083" v="15" actId="1076"/>
          <ac:grpSpMkLst>
            <pc:docMk/>
            <pc:sldMk cId="1000428780" sldId="299"/>
            <ac:grpSpMk id="14" creationId="{DB6C76C1-0535-C3A0-1451-8BDCF94D7E74}"/>
          </ac:grpSpMkLst>
        </pc:grpChg>
        <pc:picChg chg="del">
          <ac:chgData name="" userId="22102006786_tp_box_2" providerId="OAuth2" clId="{FF6B7541-3806-4C65-9165-EC919B6EC175}" dt="2024-02-14T05:10:30.613" v="13" actId="478"/>
          <ac:picMkLst>
            <pc:docMk/>
            <pc:sldMk cId="1000428780" sldId="299"/>
            <ac:picMk id="39" creationId="{BFBD5C72-FB45-7602-4A77-90C3370C1E71}"/>
          </ac:picMkLst>
        </pc:picChg>
      </pc:sldChg>
      <pc:sldChg chg="modSp mod">
        <pc:chgData name="" userId="22102006786_tp_box_2" providerId="OAuth2" clId="{FF6B7541-3806-4C65-9165-EC919B6EC175}" dt="2024-02-14T05:10:07.813" v="12" actId="1076"/>
        <pc:sldMkLst>
          <pc:docMk/>
          <pc:sldMk cId="2763508216" sldId="1166"/>
        </pc:sldMkLst>
        <pc:spChg chg="mod">
          <ac:chgData name="" userId="22102006786_tp_box_2" providerId="OAuth2" clId="{FF6B7541-3806-4C65-9165-EC919B6EC175}" dt="2024-02-14T05:10:07.813" v="12" actId="1076"/>
          <ac:spMkLst>
            <pc:docMk/>
            <pc:sldMk cId="2763508216" sldId="1166"/>
            <ac:spMk id="43" creationId="{70E36F45-6A17-56C0-01B4-A72C83FD7832}"/>
          </ac:spMkLst>
        </pc:spChg>
      </pc:sldChg>
    </pc:docChg>
  </pc:docChgLst>
  <pc:docChgLst>
    <pc:chgData name="Thet Su Myat AUNG" clId="Web-{BBF527BC-A970-444C-8C6D-C8D2DA2E4B82}"/>
    <pc:docChg chg="modSld">
      <pc:chgData name="Thet Su Myat AUNG" userId="" providerId="" clId="Web-{BBF527BC-A970-444C-8C6D-C8D2DA2E4B82}" dt="2023-10-18T05:28:01.940" v="469" actId="20577"/>
      <pc:docMkLst>
        <pc:docMk/>
      </pc:docMkLst>
      <pc:sldChg chg="addSp delSp modSp">
        <pc:chgData name="Thet Su Myat AUNG" userId="" providerId="" clId="Web-{BBF527BC-A970-444C-8C6D-C8D2DA2E4B82}" dt="2023-10-18T05:28:01.940" v="469" actId="20577"/>
        <pc:sldMkLst>
          <pc:docMk/>
          <pc:sldMk cId="2763508216" sldId="1166"/>
        </pc:sldMkLst>
        <pc:spChg chg="add mod">
          <ac:chgData name="Thet Su Myat AUNG" userId="" providerId="" clId="Web-{BBF527BC-A970-444C-8C6D-C8D2DA2E4B82}" dt="2023-10-18T05:23:12.277" v="413" actId="1076"/>
          <ac:spMkLst>
            <pc:docMk/>
            <pc:sldMk cId="2763508216" sldId="1166"/>
            <ac:spMk id="7" creationId="{80E646B3-52C4-6C56-411E-A69A4E3B7131}"/>
          </ac:spMkLst>
        </pc:spChg>
        <pc:spChg chg="mod">
          <ac:chgData name="Thet Su Myat AUNG" userId="" providerId="" clId="Web-{BBF527BC-A970-444C-8C6D-C8D2DA2E4B82}" dt="2023-10-18T05:27:46.862" v="462" actId="1076"/>
          <ac:spMkLst>
            <pc:docMk/>
            <pc:sldMk cId="2763508216" sldId="1166"/>
            <ac:spMk id="10" creationId="{CBD1D05C-53B6-9F4A-8778-1E0109C53D51}"/>
          </ac:spMkLst>
        </pc:spChg>
        <pc:spChg chg="mod">
          <ac:chgData name="Thet Su Myat AUNG" userId="" providerId="" clId="Web-{BBF527BC-A970-444C-8C6D-C8D2DA2E4B82}" dt="2023-10-18T05:23:51.215" v="427" actId="1076"/>
          <ac:spMkLst>
            <pc:docMk/>
            <pc:sldMk cId="2763508216" sldId="1166"/>
            <ac:spMk id="15" creationId="{B0553AAA-2930-9649-89DE-0D15B0821387}"/>
          </ac:spMkLst>
        </pc:spChg>
        <pc:spChg chg="mod">
          <ac:chgData name="Thet Su Myat AUNG" userId="" providerId="" clId="Web-{BBF527BC-A970-444C-8C6D-C8D2DA2E4B82}" dt="2023-10-18T05:23:44.668" v="426" actId="1076"/>
          <ac:spMkLst>
            <pc:docMk/>
            <pc:sldMk cId="2763508216" sldId="1166"/>
            <ac:spMk id="16" creationId="{BFCE0AE7-F936-744D-92C6-CBF8854F3B35}"/>
          </ac:spMkLst>
        </pc:spChg>
        <pc:spChg chg="mod">
          <ac:chgData name="Thet Su Myat AUNG" userId="" providerId="" clId="Web-{BBF527BC-A970-444C-8C6D-C8D2DA2E4B82}" dt="2023-10-18T05:23:57.075" v="429" actId="1076"/>
          <ac:spMkLst>
            <pc:docMk/>
            <pc:sldMk cId="2763508216" sldId="1166"/>
            <ac:spMk id="17" creationId="{237D7888-1413-BD4F-89EF-5EA3837C68B0}"/>
          </ac:spMkLst>
        </pc:spChg>
        <pc:spChg chg="mod">
          <ac:chgData name="Thet Su Myat AUNG" userId="" providerId="" clId="Web-{BBF527BC-A970-444C-8C6D-C8D2DA2E4B82}" dt="2023-10-18T05:23:02.933" v="411" actId="1076"/>
          <ac:spMkLst>
            <pc:docMk/>
            <pc:sldMk cId="2763508216" sldId="1166"/>
            <ac:spMk id="18" creationId="{8A4C006C-0697-944C-84F1-64BAA8CB7333}"/>
          </ac:spMkLst>
        </pc:spChg>
        <pc:spChg chg="add mod">
          <ac:chgData name="Thet Su Myat AUNG" userId="" providerId="" clId="Web-{BBF527BC-A970-444C-8C6D-C8D2DA2E4B82}" dt="2023-10-18T05:27:42.862" v="461" actId="1076"/>
          <ac:spMkLst>
            <pc:docMk/>
            <pc:sldMk cId="2763508216" sldId="1166"/>
            <ac:spMk id="27" creationId="{C11BF6C6-7679-48C3-6A4F-FEE8C598192B}"/>
          </ac:spMkLst>
        </pc:spChg>
        <pc:spChg chg="add mod">
          <ac:chgData name="Thet Su Myat AUNG" userId="" providerId="" clId="Web-{BBF527BC-A970-444C-8C6D-C8D2DA2E4B82}" dt="2023-10-18T05:28:01.940" v="469" actId="20577"/>
          <ac:spMkLst>
            <pc:docMk/>
            <pc:sldMk cId="2763508216" sldId="1166"/>
            <ac:spMk id="32" creationId="{4BC90061-CE6E-DC34-278A-EB85A367188A}"/>
          </ac:spMkLst>
        </pc:spChg>
        <pc:spChg chg="add mod">
          <ac:chgData name="Thet Su Myat AUNG" userId="" providerId="" clId="Web-{BBF527BC-A970-444C-8C6D-C8D2DA2E4B82}" dt="2023-10-18T05:27:41.299" v="460" actId="1076"/>
          <ac:spMkLst>
            <pc:docMk/>
            <pc:sldMk cId="2763508216" sldId="1166"/>
            <ac:spMk id="43" creationId="{70E36F45-6A17-56C0-01B4-A72C83FD7832}"/>
          </ac:spMkLst>
        </pc:spChg>
        <pc:spChg chg="mod">
          <ac:chgData name="Thet Su Myat AUNG" userId="" providerId="" clId="Web-{BBF527BC-A970-444C-8C6D-C8D2DA2E4B82}" dt="2023-10-18T04:14:11.747" v="73" actId="1076"/>
          <ac:spMkLst>
            <pc:docMk/>
            <pc:sldMk cId="2763508216" sldId="1166"/>
            <ac:spMk id="44" creationId="{BAB10456-FBF4-2EAA-D705-26ABFCB0167F}"/>
          </ac:spMkLst>
        </pc:spChg>
        <pc:grpChg chg="mod">
          <ac:chgData name="Thet Su Myat AUNG" userId="" providerId="" clId="Web-{BBF527BC-A970-444C-8C6D-C8D2DA2E4B82}" dt="2023-10-18T05:26:53.329" v="442" actId="14100"/>
          <ac:grpSpMkLst>
            <pc:docMk/>
            <pc:sldMk cId="2763508216" sldId="1166"/>
            <ac:grpSpMk id="8" creationId="{D180DE18-68BE-4EE9-F26D-A950D5884DB5}"/>
          </ac:grpSpMkLst>
        </pc:grpChg>
        <pc:picChg chg="add mod">
          <ac:chgData name="Thet Su Myat AUNG" userId="" providerId="" clId="Web-{BBF527BC-A970-444C-8C6D-C8D2DA2E4B82}" dt="2023-10-18T05:23:12.261" v="412" actId="1076"/>
          <ac:picMkLst>
            <pc:docMk/>
            <pc:sldMk cId="2763508216" sldId="1166"/>
            <ac:picMk id="6" creationId="{C0AA2EAD-60DA-2D01-EF18-0D1018F42CF6}"/>
          </ac:picMkLst>
        </pc:picChg>
        <pc:picChg chg="add mod">
          <ac:chgData name="Thet Su Myat AUNG" userId="" providerId="" clId="Web-{BBF527BC-A970-444C-8C6D-C8D2DA2E4B82}" dt="2023-10-18T05:23:12.293" v="414" actId="1076"/>
          <ac:picMkLst>
            <pc:docMk/>
            <pc:sldMk cId="2763508216" sldId="1166"/>
            <ac:picMk id="9" creationId="{52417676-223B-A8EF-63D0-6D4C8A51463B}"/>
          </ac:picMkLst>
        </pc:picChg>
        <pc:picChg chg="del mod">
          <ac:chgData name="Thet Su Myat AUNG" userId="" providerId="" clId="Web-{BBF527BC-A970-444C-8C6D-C8D2DA2E4B82}" dt="2023-10-18T05:13:30.216" v="312"/>
          <ac:picMkLst>
            <pc:docMk/>
            <pc:sldMk cId="2763508216" sldId="1166"/>
            <ac:picMk id="11" creationId="{BF6F823D-5F7A-BD41-99F3-BADB8B9325AA}"/>
          </ac:picMkLst>
        </pc:picChg>
        <pc:picChg chg="del mod">
          <ac:chgData name="Thet Su Myat AUNG" userId="" providerId="" clId="Web-{BBF527BC-A970-444C-8C6D-C8D2DA2E4B82}" dt="2023-10-18T05:18:43.614" v="367"/>
          <ac:picMkLst>
            <pc:docMk/>
            <pc:sldMk cId="2763508216" sldId="1166"/>
            <ac:picMk id="12" creationId="{6482216D-D8A8-7B43-A45A-62744651F38D}"/>
          </ac:picMkLst>
        </pc:picChg>
        <pc:picChg chg="mod">
          <ac:chgData name="Thet Su Myat AUNG" userId="" providerId="" clId="Web-{BBF527BC-A970-444C-8C6D-C8D2DA2E4B82}" dt="2023-10-18T05:24:00.309" v="430" actId="1076"/>
          <ac:picMkLst>
            <pc:docMk/>
            <pc:sldMk cId="2763508216" sldId="1166"/>
            <ac:picMk id="13" creationId="{9261C2AC-B38E-5241-AE53-16DB55917FD4}"/>
          </ac:picMkLst>
        </pc:picChg>
        <pc:picChg chg="del mod">
          <ac:chgData name="Thet Su Myat AUNG" userId="" providerId="" clId="Web-{BBF527BC-A970-444C-8C6D-C8D2DA2E4B82}" dt="2023-10-18T05:19:29.506" v="380"/>
          <ac:picMkLst>
            <pc:docMk/>
            <pc:sldMk cId="2763508216" sldId="1166"/>
            <ac:picMk id="14" creationId="{CCE92EEA-D570-A247-B812-8C15C25CB90C}"/>
          </ac:picMkLst>
        </pc:picChg>
        <pc:picChg chg="add del mod">
          <ac:chgData name="Thet Su Myat AUNG" userId="" providerId="" clId="Web-{BBF527BC-A970-444C-8C6D-C8D2DA2E4B82}" dt="2023-10-18T04:50:36.919" v="148"/>
          <ac:picMkLst>
            <pc:docMk/>
            <pc:sldMk cId="2763508216" sldId="1166"/>
            <ac:picMk id="28" creationId="{CA38F3C5-DFF6-DB39-4201-BE14A7614C3D}"/>
          </ac:picMkLst>
        </pc:picChg>
        <pc:picChg chg="add del mod">
          <ac:chgData name="Thet Su Myat AUNG" userId="" providerId="" clId="Web-{BBF527BC-A970-444C-8C6D-C8D2DA2E4B82}" dt="2023-10-18T05:00:55.902" v="309"/>
          <ac:picMkLst>
            <pc:docMk/>
            <pc:sldMk cId="2763508216" sldId="1166"/>
            <ac:picMk id="29" creationId="{10D39ADB-1D36-1544-30CB-F905EFAA0DC6}"/>
          </ac:picMkLst>
        </pc:picChg>
        <pc:picChg chg="add del mod">
          <ac:chgData name="Thet Su Myat AUNG" userId="" providerId="" clId="Web-{BBF527BC-A970-444C-8C6D-C8D2DA2E4B82}" dt="2023-10-18T04:57:38.350" v="231"/>
          <ac:picMkLst>
            <pc:docMk/>
            <pc:sldMk cId="2763508216" sldId="1166"/>
            <ac:picMk id="30" creationId="{5456506A-0770-0C38-CEE5-B7C7A0AD061E}"/>
          </ac:picMkLst>
        </pc:picChg>
        <pc:picChg chg="add mod">
          <ac:chgData name="Thet Su Myat AUNG" userId="" providerId="" clId="Web-{BBF527BC-A970-444C-8C6D-C8D2DA2E4B82}" dt="2023-10-18T05:23:17.621" v="416" actId="1076"/>
          <ac:picMkLst>
            <pc:docMk/>
            <pc:sldMk cId="2763508216" sldId="1166"/>
            <ac:picMk id="31" creationId="{1417F5DD-3047-1E7F-2585-5021F772BA60}"/>
          </ac:picMkLst>
        </pc:picChg>
        <pc:picChg chg="add del mod">
          <ac:chgData name="Thet Su Myat AUNG" userId="" providerId="" clId="Web-{BBF527BC-A970-444C-8C6D-C8D2DA2E4B82}" dt="2023-10-18T05:21:56.103" v="388"/>
          <ac:picMkLst>
            <pc:docMk/>
            <pc:sldMk cId="2763508216" sldId="1166"/>
            <ac:picMk id="33" creationId="{16A4A456-0848-EB2B-BF87-CF88C716ED6F}"/>
          </ac:picMkLst>
        </pc:picChg>
        <pc:picChg chg="add mod">
          <ac:chgData name="Thet Su Myat AUNG" userId="" providerId="" clId="Web-{BBF527BC-A970-444C-8C6D-C8D2DA2E4B82}" dt="2023-10-18T05:23:53.450" v="428" actId="1076"/>
          <ac:picMkLst>
            <pc:docMk/>
            <pc:sldMk cId="2763508216" sldId="1166"/>
            <ac:picMk id="34" creationId="{1AAC507A-B8D2-64DC-6555-1A799B9FD40D}"/>
          </ac:picMkLst>
        </pc:picChg>
        <pc:picChg chg="mod">
          <ac:chgData name="Thet Su Myat AUNG" userId="" providerId="" clId="Web-{BBF527BC-A970-444C-8C6D-C8D2DA2E4B82}" dt="2023-10-18T05:27:18.830" v="454" actId="1076"/>
          <ac:picMkLst>
            <pc:docMk/>
            <pc:sldMk cId="2763508216" sldId="1166"/>
            <ac:picMk id="35" creationId="{204F6A3E-E08C-CDE9-015D-1DA06CBFE707}"/>
          </ac:picMkLst>
        </pc:picChg>
        <pc:picChg chg="mod">
          <ac:chgData name="Thet Su Myat AUNG" userId="" providerId="" clId="Web-{BBF527BC-A970-444C-8C6D-C8D2DA2E4B82}" dt="2023-10-18T05:26:57.360" v="444" actId="1076"/>
          <ac:picMkLst>
            <pc:docMk/>
            <pc:sldMk cId="2763508216" sldId="1166"/>
            <ac:picMk id="36" creationId="{F49D2BC2-8901-5C4D-DEFA-B93DC496A409}"/>
          </ac:picMkLst>
        </pc:picChg>
        <pc:picChg chg="mod">
          <ac:chgData name="Thet Su Myat AUNG" userId="" providerId="" clId="Web-{BBF527BC-A970-444C-8C6D-C8D2DA2E4B82}" dt="2023-10-18T05:27:15.001" v="452" actId="1076"/>
          <ac:picMkLst>
            <pc:docMk/>
            <pc:sldMk cId="2763508216" sldId="1166"/>
            <ac:picMk id="37" creationId="{E26D2B98-0890-0C4E-8B88-49E8F98D5DAA}"/>
          </ac:picMkLst>
        </pc:picChg>
        <pc:picChg chg="mod">
          <ac:chgData name="Thet Su Myat AUNG" userId="" providerId="" clId="Web-{BBF527BC-A970-444C-8C6D-C8D2DA2E4B82}" dt="2023-10-18T05:27:07.876" v="448" actId="1076"/>
          <ac:picMkLst>
            <pc:docMk/>
            <pc:sldMk cId="2763508216" sldId="1166"/>
            <ac:picMk id="38" creationId="{8FC773C9-30E2-5154-6C3A-DE9DB06CBEFE}"/>
          </ac:picMkLst>
        </pc:picChg>
        <pc:picChg chg="mod">
          <ac:chgData name="Thet Su Myat AUNG" userId="" providerId="" clId="Web-{BBF527BC-A970-444C-8C6D-C8D2DA2E4B82}" dt="2023-10-18T05:27:16.095" v="453" actId="1076"/>
          <ac:picMkLst>
            <pc:docMk/>
            <pc:sldMk cId="2763508216" sldId="1166"/>
            <ac:picMk id="39" creationId="{0FE93ACE-9700-4F69-D068-E43E942963AD}"/>
          </ac:picMkLst>
        </pc:picChg>
        <pc:picChg chg="mod">
          <ac:chgData name="Thet Su Myat AUNG" userId="" providerId="" clId="Web-{BBF527BC-A970-444C-8C6D-C8D2DA2E4B82}" dt="2023-10-18T05:27:22.689" v="455" actId="1076"/>
          <ac:picMkLst>
            <pc:docMk/>
            <pc:sldMk cId="2763508216" sldId="1166"/>
            <ac:picMk id="40" creationId="{22E6071C-C6E5-CEC7-6456-6F19384DDF25}"/>
          </ac:picMkLst>
        </pc:picChg>
        <pc:picChg chg="mod">
          <ac:chgData name="Thet Su Myat AUNG" userId="" providerId="" clId="Web-{BBF527BC-A970-444C-8C6D-C8D2DA2E4B82}" dt="2023-10-18T05:27:24.986" v="456" actId="1076"/>
          <ac:picMkLst>
            <pc:docMk/>
            <pc:sldMk cId="2763508216" sldId="1166"/>
            <ac:picMk id="41" creationId="{29970682-5923-A45E-5180-A596612B0A59}"/>
          </ac:picMkLst>
        </pc:picChg>
        <pc:picChg chg="mod">
          <ac:chgData name="Thet Su Myat AUNG" userId="" providerId="" clId="Web-{BBF527BC-A970-444C-8C6D-C8D2DA2E4B82}" dt="2023-10-18T05:27:26.346" v="457" actId="1076"/>
          <ac:picMkLst>
            <pc:docMk/>
            <pc:sldMk cId="2763508216" sldId="1166"/>
            <ac:picMk id="42" creationId="{31B9B9DA-54FB-AE09-AC00-04EC5533FFCB}"/>
          </ac:picMkLst>
        </pc:picChg>
        <pc:picChg chg="add mod">
          <ac:chgData name="Thet Su Myat AUNG" userId="" providerId="" clId="Web-{BBF527BC-A970-444C-8C6D-C8D2DA2E4B82}" dt="2023-10-18T05:18:55.583" v="372" actId="1076"/>
          <ac:picMkLst>
            <pc:docMk/>
            <pc:sldMk cId="2763508216" sldId="1166"/>
            <ac:picMk id="45" creationId="{AB1C6838-230E-4EAB-9A52-150A7E1EBDB8}"/>
          </ac:picMkLst>
        </pc:picChg>
        <pc:picChg chg="add mod">
          <ac:chgData name="Thet Su Myat AUNG" userId="" providerId="" clId="Web-{BBF527BC-A970-444C-8C6D-C8D2DA2E4B82}" dt="2023-10-18T05:22:57.714" v="410" actId="1076"/>
          <ac:picMkLst>
            <pc:docMk/>
            <pc:sldMk cId="2763508216" sldId="1166"/>
            <ac:picMk id="46" creationId="{0D0D64E5-CC89-0F21-3B60-218977A9B4F6}"/>
          </ac:picMkLst>
        </pc:picChg>
        <pc:picChg chg="add mod">
          <ac:chgData name="Thet Su Myat AUNG" userId="" providerId="" clId="Web-{BBF527BC-A970-444C-8C6D-C8D2DA2E4B82}" dt="2023-10-18T05:27:30.439" v="458" actId="1076"/>
          <ac:picMkLst>
            <pc:docMk/>
            <pc:sldMk cId="2763508216" sldId="1166"/>
            <ac:picMk id="47" creationId="{C1FBF8BA-C995-32F9-ED67-0D6B422219D5}"/>
          </ac:picMkLst>
        </pc:picChg>
        <pc:picChg chg="add del mod">
          <ac:chgData name="Thet Su Myat AUNG" userId="" providerId="" clId="Web-{BBF527BC-A970-444C-8C6D-C8D2DA2E4B82}" dt="2023-10-18T05:24:59.983" v="432"/>
          <ac:picMkLst>
            <pc:docMk/>
            <pc:sldMk cId="2763508216" sldId="1166"/>
            <ac:picMk id="48" creationId="{270F103C-A3F7-B334-42AA-AB6C35049AFF}"/>
          </ac:picMkLst>
        </pc:picChg>
        <pc:picChg chg="add del mod">
          <ac:chgData name="Thet Su Myat AUNG" userId="" providerId="" clId="Web-{BBF527BC-A970-444C-8C6D-C8D2DA2E4B82}" dt="2023-10-18T05:26:47.845" v="441"/>
          <ac:picMkLst>
            <pc:docMk/>
            <pc:sldMk cId="2763508216" sldId="1166"/>
            <ac:picMk id="49" creationId="{C9E346F5-F98D-CFD3-91AF-6879524A6A85}"/>
          </ac:picMkLst>
        </pc:picChg>
      </pc:sldChg>
    </pc:docChg>
  </pc:docChgLst>
  <pc:docChgLst>
    <pc:chgData name="Thet Su Myat AUNG" clId="Web-{8AB637FD-6DE9-406E-90E9-3F0EB5C6D34A}"/>
    <pc:docChg chg="addSld modSld sldOrd">
      <pc:chgData name="Thet Su Myat AUNG" userId="" providerId="" clId="Web-{8AB637FD-6DE9-406E-90E9-3F0EB5C6D34A}" dt="2024-02-13T09:53:35.336" v="129"/>
      <pc:docMkLst>
        <pc:docMk/>
      </pc:docMkLst>
      <pc:sldChg chg="modSp">
        <pc:chgData name="Thet Su Myat AUNG" userId="" providerId="" clId="Web-{8AB637FD-6DE9-406E-90E9-3F0EB5C6D34A}" dt="2024-02-13T09:52:32.694" v="125" actId="14100"/>
        <pc:sldMkLst>
          <pc:docMk/>
          <pc:sldMk cId="4245325183" sldId="273"/>
        </pc:sldMkLst>
        <pc:spChg chg="mod">
          <ac:chgData name="Thet Su Myat AUNG" userId="" providerId="" clId="Web-{8AB637FD-6DE9-406E-90E9-3F0EB5C6D34A}" dt="2024-02-13T09:52:32.694" v="125" actId="14100"/>
          <ac:spMkLst>
            <pc:docMk/>
            <pc:sldMk cId="4245325183" sldId="273"/>
            <ac:spMk id="3" creationId="{998A62B3-C526-4217-DBC7-32C9F19C9638}"/>
          </ac:spMkLst>
        </pc:spChg>
      </pc:sldChg>
      <pc:sldChg chg="addSp delSp modSp">
        <pc:chgData name="Thet Su Myat AUNG" userId="" providerId="" clId="Web-{8AB637FD-6DE9-406E-90E9-3F0EB5C6D34A}" dt="2024-02-13T09:52:58.429" v="128" actId="20577"/>
        <pc:sldMkLst>
          <pc:docMk/>
          <pc:sldMk cId="2763508216" sldId="1166"/>
        </pc:sldMkLst>
        <pc:spChg chg="add del">
          <ac:chgData name="Thet Su Myat AUNG" userId="" providerId="" clId="Web-{8AB637FD-6DE9-406E-90E9-3F0EB5C6D34A}" dt="2024-02-13T09:23:17.486" v="37"/>
          <ac:spMkLst>
            <pc:docMk/>
            <pc:sldMk cId="2763508216" sldId="1166"/>
            <ac:spMk id="7" creationId="{80E646B3-52C4-6C56-411E-A69A4E3B7131}"/>
          </ac:spMkLst>
        </pc:spChg>
        <pc:spChg chg="mod">
          <ac:chgData name="Thet Su Myat AUNG" userId="" providerId="" clId="Web-{8AB637FD-6DE9-406E-90E9-3F0EB5C6D34A}" dt="2024-02-13T09:52:58.429" v="128" actId="20577"/>
          <ac:spMkLst>
            <pc:docMk/>
            <pc:sldMk cId="2763508216" sldId="1166"/>
            <ac:spMk id="10" creationId="{CBD1D05C-53B6-9F4A-8778-1E0109C53D51}"/>
          </ac:spMkLst>
        </pc:spChg>
        <pc:spChg chg="mod">
          <ac:chgData name="Thet Su Myat AUNG" userId="" providerId="" clId="Web-{8AB637FD-6DE9-406E-90E9-3F0EB5C6D34A}" dt="2024-02-13T09:24:00.174" v="47" actId="1076"/>
          <ac:spMkLst>
            <pc:docMk/>
            <pc:sldMk cId="2763508216" sldId="1166"/>
            <ac:spMk id="12" creationId="{9D010CB1-D6ED-8371-7002-5869FF18E908}"/>
          </ac:spMkLst>
        </pc:spChg>
        <pc:spChg chg="mod">
          <ac:chgData name="Thet Su Myat AUNG" userId="" providerId="" clId="Web-{8AB637FD-6DE9-406E-90E9-3F0EB5C6D34A}" dt="2024-02-13T09:24:06.455" v="48" actId="1076"/>
          <ac:spMkLst>
            <pc:docMk/>
            <pc:sldMk cId="2763508216" sldId="1166"/>
            <ac:spMk id="14" creationId="{B918C5E7-3E6A-23EF-CEF6-B5D75569B9B7}"/>
          </ac:spMkLst>
        </pc:spChg>
        <pc:spChg chg="mod">
          <ac:chgData name="Thet Su Myat AUNG" userId="" providerId="" clId="Web-{8AB637FD-6DE9-406E-90E9-3F0EB5C6D34A}" dt="2024-02-13T09:24:06.487" v="50" actId="1076"/>
          <ac:spMkLst>
            <pc:docMk/>
            <pc:sldMk cId="2763508216" sldId="1166"/>
            <ac:spMk id="15" creationId="{B0553AAA-2930-9649-89DE-0D15B0821387}"/>
          </ac:spMkLst>
        </pc:spChg>
        <pc:spChg chg="mod">
          <ac:chgData name="Thet Su Myat AUNG" userId="" providerId="" clId="Web-{8AB637FD-6DE9-406E-90E9-3F0EB5C6D34A}" dt="2024-02-13T09:24:06.502" v="51" actId="1076"/>
          <ac:spMkLst>
            <pc:docMk/>
            <pc:sldMk cId="2763508216" sldId="1166"/>
            <ac:spMk id="16" creationId="{BFCE0AE7-F936-744D-92C6-CBF8854F3B35}"/>
          </ac:spMkLst>
        </pc:spChg>
        <pc:spChg chg="mod">
          <ac:chgData name="Thet Su Myat AUNG" userId="" providerId="" clId="Web-{8AB637FD-6DE9-406E-90E9-3F0EB5C6D34A}" dt="2024-02-13T09:24:06.518" v="52" actId="1076"/>
          <ac:spMkLst>
            <pc:docMk/>
            <pc:sldMk cId="2763508216" sldId="1166"/>
            <ac:spMk id="17" creationId="{237D7888-1413-BD4F-89EF-5EA3837C68B0}"/>
          </ac:spMkLst>
        </pc:spChg>
        <pc:spChg chg="mod">
          <ac:chgData name="Thet Su Myat AUNG" userId="" providerId="" clId="Web-{8AB637FD-6DE9-406E-90E9-3F0EB5C6D34A}" dt="2024-02-13T09:24:06.518" v="53" actId="1076"/>
          <ac:spMkLst>
            <pc:docMk/>
            <pc:sldMk cId="2763508216" sldId="1166"/>
            <ac:spMk id="18" creationId="{8A4C006C-0697-944C-84F1-64BAA8CB7333}"/>
          </ac:spMkLst>
        </pc:spChg>
        <pc:spChg chg="add del">
          <ac:chgData name="Thet Su Myat AUNG" userId="" providerId="" clId="Web-{8AB637FD-6DE9-406E-90E9-3F0EB5C6D34A}" dt="2024-02-13T09:23:46.314" v="43"/>
          <ac:spMkLst>
            <pc:docMk/>
            <pc:sldMk cId="2763508216" sldId="1166"/>
            <ac:spMk id="27" creationId="{C11BF6C6-7679-48C3-6A4F-FEE8C598192B}"/>
          </ac:spMkLst>
        </pc:spChg>
        <pc:spChg chg="add del mod">
          <ac:chgData name="Thet Su Myat AUNG" userId="" providerId="" clId="Web-{8AB637FD-6DE9-406E-90E9-3F0EB5C6D34A}" dt="2024-02-13T09:23:57.721" v="46" actId="14100"/>
          <ac:spMkLst>
            <pc:docMk/>
            <pc:sldMk cId="2763508216" sldId="1166"/>
            <ac:spMk id="28" creationId="{6E13836A-E904-8384-BC42-341F3D33EB94}"/>
          </ac:spMkLst>
        </pc:spChg>
        <pc:spChg chg="add del mod">
          <ac:chgData name="Thet Su Myat AUNG" userId="" providerId="" clId="Web-{8AB637FD-6DE9-406E-90E9-3F0EB5C6D34A}" dt="2024-02-13T09:23:50.689" v="45" actId="1076"/>
          <ac:spMkLst>
            <pc:docMk/>
            <pc:sldMk cId="2763508216" sldId="1166"/>
            <ac:spMk id="43" creationId="{70E36F45-6A17-56C0-01B4-A72C83FD7832}"/>
          </ac:spMkLst>
        </pc:spChg>
        <pc:picChg chg="add del">
          <ac:chgData name="Thet Su Myat AUNG" userId="" providerId="" clId="Web-{8AB637FD-6DE9-406E-90E9-3F0EB5C6D34A}" dt="2024-02-13T09:23:09.876" v="35"/>
          <ac:picMkLst>
            <pc:docMk/>
            <pc:sldMk cId="2763508216" sldId="1166"/>
            <ac:picMk id="6" creationId="{C0AA2EAD-60DA-2D01-EF18-0D1018F42CF6}"/>
          </ac:picMkLst>
        </pc:picChg>
        <pc:picChg chg="add del">
          <ac:chgData name="Thet Su Myat AUNG" userId="" providerId="" clId="Web-{8AB637FD-6DE9-406E-90E9-3F0EB5C6D34A}" dt="2024-02-13T09:23:44.721" v="42"/>
          <ac:picMkLst>
            <pc:docMk/>
            <pc:sldMk cId="2763508216" sldId="1166"/>
            <ac:picMk id="9" creationId="{52417676-223B-A8EF-63D0-6D4C8A51463B}"/>
          </ac:picMkLst>
        </pc:picChg>
        <pc:picChg chg="mod">
          <ac:chgData name="Thet Su Myat AUNG" userId="" providerId="" clId="Web-{8AB637FD-6DE9-406E-90E9-3F0EB5C6D34A}" dt="2024-02-13T09:24:06.471" v="49" actId="1076"/>
          <ac:picMkLst>
            <pc:docMk/>
            <pc:sldMk cId="2763508216" sldId="1166"/>
            <ac:picMk id="13" creationId="{9261C2AC-B38E-5241-AE53-16DB55917FD4}"/>
          </ac:picMkLst>
        </pc:picChg>
        <pc:picChg chg="mod">
          <ac:chgData name="Thet Su Myat AUNG" userId="" providerId="" clId="Web-{8AB637FD-6DE9-406E-90E9-3F0EB5C6D34A}" dt="2024-02-13T09:24:06.534" v="54" actId="1076"/>
          <ac:picMkLst>
            <pc:docMk/>
            <pc:sldMk cId="2763508216" sldId="1166"/>
            <ac:picMk id="34" creationId="{1AAC507A-B8D2-64DC-6555-1A799B9FD40D}"/>
          </ac:picMkLst>
        </pc:picChg>
        <pc:picChg chg="mod">
          <ac:chgData name="Thet Su Myat AUNG" userId="" providerId="" clId="Web-{8AB637FD-6DE9-406E-90E9-3F0EB5C6D34A}" dt="2024-02-13T09:24:06.549" v="55" actId="1076"/>
          <ac:picMkLst>
            <pc:docMk/>
            <pc:sldMk cId="2763508216" sldId="1166"/>
            <ac:picMk id="45" creationId="{AB1C6838-230E-4EAB-9A52-150A7E1EBDB8}"/>
          </ac:picMkLst>
        </pc:picChg>
        <pc:picChg chg="mod">
          <ac:chgData name="Thet Su Myat AUNG" userId="" providerId="" clId="Web-{8AB637FD-6DE9-406E-90E9-3F0EB5C6D34A}" dt="2024-02-13T09:24:06.565" v="56" actId="1076"/>
          <ac:picMkLst>
            <pc:docMk/>
            <pc:sldMk cId="2763508216" sldId="1166"/>
            <ac:picMk id="46" creationId="{0D0D64E5-CC89-0F21-3B60-218977A9B4F6}"/>
          </ac:picMkLst>
        </pc:picChg>
        <pc:picChg chg="add del mod">
          <ac:chgData name="Thet Su Myat AUNG" userId="" providerId="" clId="Web-{8AB637FD-6DE9-406E-90E9-3F0EB5C6D34A}" dt="2024-02-13T09:23:47.924" v="44" actId="1076"/>
          <ac:picMkLst>
            <pc:docMk/>
            <pc:sldMk cId="2763508216" sldId="1166"/>
            <ac:picMk id="47" creationId="{C1FBF8BA-C995-32F9-ED67-0D6B422219D5}"/>
          </ac:picMkLst>
        </pc:picChg>
        <pc:picChg chg="add del">
          <ac:chgData name="Thet Su Myat AUNG" userId="" providerId="" clId="Web-{8AB637FD-6DE9-406E-90E9-3F0EB5C6D34A}" dt="2024-02-13T09:23:13.642" v="36"/>
          <ac:picMkLst>
            <pc:docMk/>
            <pc:sldMk cId="2763508216" sldId="1166"/>
            <ac:picMk id="1026" creationId="{07E89573-0800-32B9-835C-A00E55B10A31}"/>
          </ac:picMkLst>
        </pc:picChg>
      </pc:sldChg>
      <pc:sldChg chg="modSp">
        <pc:chgData name="Thet Su Myat AUNG" userId="" providerId="" clId="Web-{8AB637FD-6DE9-406E-90E9-3F0EB5C6D34A}" dt="2024-02-13T09:27:19.038" v="97" actId="20577"/>
        <pc:sldMkLst>
          <pc:docMk/>
          <pc:sldMk cId="3344823770" sldId="1167"/>
        </pc:sldMkLst>
        <pc:spChg chg="mod">
          <ac:chgData name="Thet Su Myat AUNG" userId="" providerId="" clId="Web-{8AB637FD-6DE9-406E-90E9-3F0EB5C6D34A}" dt="2024-02-13T09:27:19.038" v="97" actId="20577"/>
          <ac:spMkLst>
            <pc:docMk/>
            <pc:sldMk cId="3344823770" sldId="1167"/>
            <ac:spMk id="131" creationId="{69C6CE4B-7CD4-3821-59E4-5EA557C0F00C}"/>
          </ac:spMkLst>
        </pc:spChg>
      </pc:sldChg>
      <pc:sldChg chg="addSp modSp new ord">
        <pc:chgData name="Thet Su Myat AUNG" userId="" providerId="" clId="Web-{8AB637FD-6DE9-406E-90E9-3F0EB5C6D34A}" dt="2024-02-13T09:53:35.336" v="129"/>
        <pc:sldMkLst>
          <pc:docMk/>
          <pc:sldMk cId="3713811954" sldId="1168"/>
        </pc:sldMkLst>
        <pc:picChg chg="add mod">
          <ac:chgData name="Thet Su Myat AUNG" userId="" providerId="" clId="Web-{8AB637FD-6DE9-406E-90E9-3F0EB5C6D34A}" dt="2024-02-13T09:50:32.442" v="102" actId="14100"/>
          <ac:picMkLst>
            <pc:docMk/>
            <pc:sldMk cId="3713811954" sldId="1168"/>
            <ac:picMk id="2" creationId="{76F268A0-99E9-C76E-DD92-CE84DD812F18}"/>
          </ac:picMkLst>
        </pc:picChg>
      </pc:sldChg>
    </pc:docChg>
  </pc:docChgLst>
  <pc:docChgLst>
    <pc:chgData name="Thet Su Myat AUNG" clId="Web-{EBD4A246-AC5E-46FE-9927-DEA3C4A2A621}"/>
    <pc:docChg chg="delSld">
      <pc:chgData name="Thet Su Myat AUNG" userId="" providerId="" clId="Web-{EBD4A246-AC5E-46FE-9927-DEA3C4A2A621}" dt="2023-10-17T11:17:23.734" v="1"/>
      <pc:docMkLst>
        <pc:docMk/>
      </pc:docMkLst>
      <pc:sldChg chg="del">
        <pc:chgData name="Thet Su Myat AUNG" userId="" providerId="" clId="Web-{EBD4A246-AC5E-46FE-9927-DEA3C4A2A621}" dt="2023-10-17T11:17:15.984" v="0"/>
        <pc:sldMkLst>
          <pc:docMk/>
          <pc:sldMk cId="1813718749" sldId="275"/>
        </pc:sldMkLst>
      </pc:sldChg>
      <pc:sldChg chg="del">
        <pc:chgData name="Thet Su Myat AUNG" userId="" providerId="" clId="Web-{EBD4A246-AC5E-46FE-9927-DEA3C4A2A621}" dt="2023-10-17T11:17:23.734" v="1"/>
        <pc:sldMkLst>
          <pc:docMk/>
          <pc:sldMk cId="3952464552" sldId="285"/>
        </pc:sldMkLst>
      </pc:sldChg>
    </pc:docChg>
  </pc:docChgLst>
  <pc:docChgLst>
    <pc:chgData userId="22102006786_tp_box_2" providerId="OAuth2" clId="{9AA6C329-3E4B-40E3-BF0F-9C66F9EAA530}"/>
    <pc:docChg chg="custSel modSld">
      <pc:chgData name="" userId="22102006786_tp_box_2" providerId="OAuth2" clId="{9AA6C329-3E4B-40E3-BF0F-9C66F9EAA530}" dt="2023-10-17T12:16:22.487" v="116" actId="1076"/>
      <pc:docMkLst>
        <pc:docMk/>
      </pc:docMkLst>
      <pc:sldChg chg="modSp mod">
        <pc:chgData name="" userId="22102006786_tp_box_2" providerId="OAuth2" clId="{9AA6C329-3E4B-40E3-BF0F-9C66F9EAA530}" dt="2023-10-17T12:16:22.487" v="116" actId="1076"/>
        <pc:sldMkLst>
          <pc:docMk/>
          <pc:sldMk cId="4245325183" sldId="273"/>
        </pc:sldMkLst>
        <pc:spChg chg="mod">
          <ac:chgData name="" userId="22102006786_tp_box_2" providerId="OAuth2" clId="{9AA6C329-3E4B-40E3-BF0F-9C66F9EAA530}" dt="2023-10-17T12:16:22.487" v="116" actId="1076"/>
          <ac:spMkLst>
            <pc:docMk/>
            <pc:sldMk cId="4245325183" sldId="273"/>
            <ac:spMk id="3" creationId="{998A62B3-C526-4217-DBC7-32C9F19C9638}"/>
          </ac:spMkLst>
        </pc:spChg>
      </pc:sldChg>
      <pc:sldChg chg="modSp mod">
        <pc:chgData name="" userId="22102006786_tp_box_2" providerId="OAuth2" clId="{9AA6C329-3E4B-40E3-BF0F-9C66F9EAA530}" dt="2023-10-17T12:15:04.182" v="58" actId="14100"/>
        <pc:sldMkLst>
          <pc:docMk/>
          <pc:sldMk cId="2763508216" sldId="1166"/>
        </pc:sldMkLst>
        <pc:spChg chg="mod">
          <ac:chgData name="" userId="22102006786_tp_box_2" providerId="OAuth2" clId="{9AA6C329-3E4B-40E3-BF0F-9C66F9EAA530}" dt="2023-10-17T12:15:04.182" v="58" actId="14100"/>
          <ac:spMkLst>
            <pc:docMk/>
            <pc:sldMk cId="2763508216" sldId="1166"/>
            <ac:spMk id="10" creationId="{CBD1D05C-53B6-9F4A-8778-1E0109C53D51}"/>
          </ac:spMkLst>
        </pc:spChg>
        <pc:spChg chg="mod">
          <ac:chgData name="" userId="22102006786_tp_box_2" providerId="OAuth2" clId="{9AA6C329-3E4B-40E3-BF0F-9C66F9EAA530}" dt="2023-10-17T12:12:46.767" v="44" actId="2711"/>
          <ac:spMkLst>
            <pc:docMk/>
            <pc:sldMk cId="2763508216" sldId="1166"/>
            <ac:spMk id="15" creationId="{B0553AAA-2930-9649-89DE-0D15B0821387}"/>
          </ac:spMkLst>
        </pc:spChg>
        <pc:spChg chg="mod">
          <ac:chgData name="" userId="22102006786_tp_box_2" providerId="OAuth2" clId="{9AA6C329-3E4B-40E3-BF0F-9C66F9EAA530}" dt="2023-10-17T12:12:46.767" v="44" actId="2711"/>
          <ac:spMkLst>
            <pc:docMk/>
            <pc:sldMk cId="2763508216" sldId="1166"/>
            <ac:spMk id="16" creationId="{BFCE0AE7-F936-744D-92C6-CBF8854F3B35}"/>
          </ac:spMkLst>
        </pc:spChg>
        <pc:spChg chg="mod">
          <ac:chgData name="" userId="22102006786_tp_box_2" providerId="OAuth2" clId="{9AA6C329-3E4B-40E3-BF0F-9C66F9EAA530}" dt="2023-10-17T12:12:46.767" v="44" actId="2711"/>
          <ac:spMkLst>
            <pc:docMk/>
            <pc:sldMk cId="2763508216" sldId="1166"/>
            <ac:spMk id="17" creationId="{237D7888-1413-BD4F-89EF-5EA3837C68B0}"/>
          </ac:spMkLst>
        </pc:spChg>
        <pc:spChg chg="mod">
          <ac:chgData name="" userId="22102006786_tp_box_2" providerId="OAuth2" clId="{9AA6C329-3E4B-40E3-BF0F-9C66F9EAA530}" dt="2023-10-17T12:12:56.684" v="49" actId="20577"/>
          <ac:spMkLst>
            <pc:docMk/>
            <pc:sldMk cId="2763508216" sldId="1166"/>
            <ac:spMk id="18" creationId="{8A4C006C-0697-944C-84F1-64BAA8CB7333}"/>
          </ac:spMkLst>
        </pc:spChg>
      </pc:sldChg>
      <pc:sldChg chg="modSp mod">
        <pc:chgData name="" userId="22102006786_tp_box_2" providerId="OAuth2" clId="{9AA6C329-3E4B-40E3-BF0F-9C66F9EAA530}" dt="2023-10-17T12:13:52.566" v="54" actId="20577"/>
        <pc:sldMkLst>
          <pc:docMk/>
          <pc:sldMk cId="3344823770" sldId="1167"/>
        </pc:sldMkLst>
        <pc:spChg chg="mod">
          <ac:chgData name="" userId="22102006786_tp_box_2" providerId="OAuth2" clId="{9AA6C329-3E4B-40E3-BF0F-9C66F9EAA530}" dt="2023-10-17T12:13:29.324" v="51" actId="20577"/>
          <ac:spMkLst>
            <pc:docMk/>
            <pc:sldMk cId="3344823770" sldId="1167"/>
            <ac:spMk id="131" creationId="{69C6CE4B-7CD4-3821-59E4-5EA557C0F00C}"/>
          </ac:spMkLst>
        </pc:spChg>
        <pc:spChg chg="mod">
          <ac:chgData name="" userId="22102006786_tp_box_2" providerId="OAuth2" clId="{9AA6C329-3E4B-40E3-BF0F-9C66F9EAA530}" dt="2023-10-17T12:13:52.566" v="54" actId="20577"/>
          <ac:spMkLst>
            <pc:docMk/>
            <pc:sldMk cId="3344823770" sldId="1167"/>
            <ac:spMk id="165" creationId="{471D09E8-99AF-D2A8-BE0D-146F77F77B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16BD1-AB5B-0A4F-97D9-2ECB8B9BF5D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2F4F9-CD6B-B148-9368-54B213FC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2F4F9-CD6B-B148-9368-54B213FCCE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9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2F4F9-CD6B-B148-9368-54B213FCCE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2F4F9-CD6B-B148-9368-54B213FCCE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5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191E-FFD5-9C4A-B235-9EFA8D917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A7969-9FE9-5E4B-9F3A-568026354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E8A4-1F40-464C-8BE5-9798075D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DC3A-5D94-514B-B6C5-62B3CD6C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B09BC-1EBF-4148-ABF2-70DC3B23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446B-7147-FF46-ADD9-0495FA25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0C2D9-CFB4-DE4D-8E66-219D377C1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809C0-D80E-F145-8E93-B82FABBA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E1452-E75F-5749-A4B2-47450487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5163-3333-CD4A-A186-B7DD61DB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78F72-3982-6E4F-B09D-F1BB723942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6B83-0BEC-8D48-99DD-9E5F8FE38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5710E-B817-8142-A51D-450AC339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15DB-D363-FC4D-AC91-300E78E6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BBFA-465F-B24B-BD8F-65F8B932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CDBD-5CF4-FB43-9DF9-595E27A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AD3DD-D356-6B43-BC71-BBCA69B3E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67BF5-A448-9246-88F3-10FC56E2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5ECEE-A0E6-1741-8BCE-D651F728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49888-6C76-A647-9A8B-6E649A85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2FBF-C1BE-924E-ADD2-3A4D8CFA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7018-EA5C-4444-90DE-A168053B1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9CB41-928B-9C4A-B67E-C64DE222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77ED2-4BE3-824E-B09D-93BF4C99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C7FA-66E5-ED4F-AA3B-10EB35D7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A35A-34DB-1843-BA56-144FB5B1B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B568-5BD6-1F46-A3F9-80573CF0A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BC957-144E-2C48-AEA6-DDAC3C983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709F1-7F78-D044-9E8A-6342D64B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58BD-1D74-8949-AAFC-B5616588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B8631-CDA7-174A-8B58-2F1768C5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2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F531-BF59-E04C-823F-CF8B9D50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42AD1-5687-D24C-85DB-1E311C5E8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F98A-E0E3-1A43-B251-B5ED46997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10619-4938-E54C-945B-2D850F0EE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26C7E-DB01-8748-ABBF-CF26145D5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82E6A-16BF-8347-B2ED-C185277C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1C761-BF1A-5A40-A38F-6015857B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013812-59E6-3C42-99ED-CD794347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5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8D7D-031C-DE44-A133-7C0BF01F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F0DFD-54BF-6444-96EF-ECECC863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E11DF-88AE-9E40-99D2-90580408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D6C2C-50DD-9A4A-A6C4-8ECEAC70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A9308-ED9F-3D4C-9A68-D2C2D29A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D6B09-FF14-9F40-B112-F3B503BC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4E578-B2B6-D94C-A50D-ED627FCA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D885-AECA-9A48-BE7D-01E5F244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B5C-6FE8-474C-8AF3-F8191D154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C61E-C81A-5F4A-9935-8A40FD46F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B4691-2851-814A-949F-E1865351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5C9F7-DA78-034A-A8B1-099EE9D1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3FEEA-8453-7B45-A346-ED5513D7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6605-F358-5640-9342-ECC2242D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DD9B6-B093-9843-AE47-C6347A62D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F22A7-0A9A-3248-9066-FDB52117F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07155-314C-494F-A4B3-45E130DC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978D9-E23B-8749-AA8D-3381FFFE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5B134-3F9A-F748-9B50-DE79CDD5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9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BB308-0D62-7E44-9CC1-27C54362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ED568-9203-E743-98B7-585B17461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926AE-A3A9-A143-BD8F-FA2BB895D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070A-4776-ED4B-8902-9071736F94E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0693D-85F6-D948-A172-3DA178103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305E2-5B65-B94B-BAE2-EE4EEA4DB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1586-9007-F540-9644-8D963584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7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tiff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21.png"/><Relationship Id="rId10" Type="http://schemas.openxmlformats.org/officeDocument/2006/relationships/image" Target="../media/image8.tiff"/><Relationship Id="rId19" Type="http://schemas.openxmlformats.org/officeDocument/2006/relationships/image" Target="../media/image17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DB7F1-3525-1842-8A88-F2AA0407AC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3000">
                <a:srgbClr val="264A8B"/>
              </a:gs>
              <a:gs pos="0">
                <a:srgbClr val="2E6BA5"/>
              </a:gs>
              <a:gs pos="99000">
                <a:srgbClr val="18448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8C8B8-41D3-FA4D-A9DA-73310684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5" y="-14297"/>
            <a:ext cx="12187385" cy="6858000"/>
          </a:xfrm>
          <a:prstGeom prst="rect">
            <a:avLst/>
          </a:prstGeom>
        </p:spPr>
      </p:pic>
      <p:sp>
        <p:nvSpPr>
          <p:cNvPr id="28" name="Rounded Rectangle 14">
            <a:extLst>
              <a:ext uri="{FF2B5EF4-FFF2-40B4-BE49-F238E27FC236}">
                <a16:creationId xmlns:a16="http://schemas.microsoft.com/office/drawing/2014/main" id="{6E13836A-E904-8384-BC42-341F3D33EB94}"/>
              </a:ext>
            </a:extLst>
          </p:cNvPr>
          <p:cNvSpPr/>
          <p:nvPr/>
        </p:nvSpPr>
        <p:spPr>
          <a:xfrm>
            <a:off x="547428" y="1753949"/>
            <a:ext cx="5378893" cy="1656606"/>
          </a:xfrm>
          <a:prstGeom prst="roundRect">
            <a:avLst>
              <a:gd name="adj" fmla="val 1865"/>
            </a:avLst>
          </a:prstGeom>
          <a:gradFill>
            <a:gsLst>
              <a:gs pos="99000">
                <a:srgbClr val="358CCB">
                  <a:alpha val="44000"/>
                </a:srgbClr>
              </a:gs>
              <a:gs pos="0">
                <a:srgbClr val="59AFE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B918C5E7-3E6A-23EF-CEF6-B5D75569B9B7}"/>
              </a:ext>
            </a:extLst>
          </p:cNvPr>
          <p:cNvSpPr/>
          <p:nvPr/>
        </p:nvSpPr>
        <p:spPr>
          <a:xfrm>
            <a:off x="554340" y="4285872"/>
            <a:ext cx="5074353" cy="1901056"/>
          </a:xfrm>
          <a:prstGeom prst="roundRect">
            <a:avLst>
              <a:gd name="adj" fmla="val 1865"/>
            </a:avLst>
          </a:prstGeom>
          <a:gradFill>
            <a:gsLst>
              <a:gs pos="99000">
                <a:srgbClr val="358CCB">
                  <a:alpha val="44000"/>
                </a:srgbClr>
              </a:gs>
              <a:gs pos="0">
                <a:srgbClr val="59AFE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D454D-9DE2-1249-8AD2-678C68403A7D}"/>
              </a:ext>
            </a:extLst>
          </p:cNvPr>
          <p:cNvSpPr txBox="1"/>
          <p:nvPr/>
        </p:nvSpPr>
        <p:spPr>
          <a:xfrm>
            <a:off x="466682" y="547666"/>
            <a:ext cx="4926585" cy="47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100" b="1" dirty="0">
                <a:solidFill>
                  <a:schemeClr val="bg1"/>
                </a:solidFill>
                <a:latin typeface="Montserrat" pitchFamily="2" charset="77"/>
              </a:rPr>
              <a:t>ABOUT KACIFIC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1D05C-53B6-9F4A-8778-1E0109C53D51}"/>
              </a:ext>
            </a:extLst>
          </p:cNvPr>
          <p:cNvSpPr txBox="1"/>
          <p:nvPr/>
        </p:nvSpPr>
        <p:spPr>
          <a:xfrm>
            <a:off x="466680" y="1114485"/>
            <a:ext cx="1074918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/>
              </a:rPr>
              <a:t>Founded in 2013, </a:t>
            </a:r>
            <a:r>
              <a:rPr lang="en-US" sz="1400" dirty="0" err="1">
                <a:solidFill>
                  <a:schemeClr val="bg1"/>
                </a:solidFill>
                <a:latin typeface="Montserrat"/>
              </a:rPr>
              <a:t>Kacific</a:t>
            </a:r>
            <a:r>
              <a:rPr lang="en-US" sz="1400" dirty="0">
                <a:solidFill>
                  <a:schemeClr val="bg1"/>
                </a:solidFill>
                <a:latin typeface="Montserrat"/>
              </a:rPr>
              <a:t> is backed by a group of investors with experience in global telecommunications and infrastructure.</a:t>
            </a: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61C2AC-B38E-5241-AE53-16DB55917FD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02124" y="4542850"/>
            <a:ext cx="223464" cy="4868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553AAA-2930-9649-89DE-0D15B0821387}"/>
              </a:ext>
            </a:extLst>
          </p:cNvPr>
          <p:cNvSpPr txBox="1"/>
          <p:nvPr/>
        </p:nvSpPr>
        <p:spPr>
          <a:xfrm>
            <a:off x="1173212" y="4459195"/>
            <a:ext cx="183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itchFamily="2" charset="0"/>
              </a:rPr>
              <a:t>High Throughput Satellite (HTS) payload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E0AE7-F936-744D-92C6-CBF8854F3B35}"/>
              </a:ext>
            </a:extLst>
          </p:cNvPr>
          <p:cNvSpPr txBox="1"/>
          <p:nvPr/>
        </p:nvSpPr>
        <p:spPr>
          <a:xfrm>
            <a:off x="1181376" y="5267893"/>
            <a:ext cx="170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itchFamily="2" charset="0"/>
              </a:rPr>
              <a:t>56 spot beams place capacity over selected islands and land 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D7888-1413-BD4F-89EF-5EA3837C68B0}"/>
              </a:ext>
            </a:extLst>
          </p:cNvPr>
          <p:cNvSpPr txBox="1"/>
          <p:nvPr/>
        </p:nvSpPr>
        <p:spPr>
          <a:xfrm>
            <a:off x="3563228" y="4461492"/>
            <a:ext cx="204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ontserrat" pitchFamily="2" charset="0"/>
              </a:rPr>
              <a:t>Transmitting over high-powered Ka-band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C006C-0697-944C-84F1-64BAA8CB7333}"/>
              </a:ext>
            </a:extLst>
          </p:cNvPr>
          <p:cNvSpPr txBox="1"/>
          <p:nvPr/>
        </p:nvSpPr>
        <p:spPr>
          <a:xfrm>
            <a:off x="3577606" y="5314083"/>
            <a:ext cx="199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itchFamily="2" charset="0"/>
              </a:rPr>
              <a:t>Gateways in Australia, </a:t>
            </a:r>
          </a:p>
          <a:p>
            <a:r>
              <a:rPr lang="en-US" sz="1200" dirty="0">
                <a:solidFill>
                  <a:schemeClr val="bg1"/>
                </a:solidFill>
                <a:latin typeface="Montserrat" pitchFamily="2" charset="0"/>
              </a:rPr>
              <a:t>The Philippines, &amp; Indonesia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E503E72-0EEB-619E-2CAA-65BE80D4FFA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956800" y="-29319"/>
            <a:ext cx="2032727" cy="11118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80DE18-68BE-4EE9-F26D-A950D5884DB5}"/>
              </a:ext>
            </a:extLst>
          </p:cNvPr>
          <p:cNvGrpSpPr/>
          <p:nvPr/>
        </p:nvGrpSpPr>
        <p:grpSpPr>
          <a:xfrm>
            <a:off x="5812079" y="2870976"/>
            <a:ext cx="6232276" cy="3381846"/>
            <a:chOff x="548720" y="1959158"/>
            <a:chExt cx="11213390" cy="453813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9D2196CA-2C55-DB86-A3B8-859628BC5573}"/>
                </a:ext>
              </a:extLst>
            </p:cNvPr>
            <p:cNvSpPr/>
            <p:nvPr/>
          </p:nvSpPr>
          <p:spPr>
            <a:xfrm>
              <a:off x="548720" y="1959158"/>
              <a:ext cx="3380053" cy="2477221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2B6146CF-1E62-1BC2-FE0C-5C5848D2FA38}"/>
                </a:ext>
              </a:extLst>
            </p:cNvPr>
            <p:cNvSpPr/>
            <p:nvPr/>
          </p:nvSpPr>
          <p:spPr>
            <a:xfrm>
              <a:off x="3350907" y="1959158"/>
              <a:ext cx="3380053" cy="2477221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ounded Rectangle 6">
              <a:extLst>
                <a:ext uri="{FF2B5EF4-FFF2-40B4-BE49-F238E27FC236}">
                  <a16:creationId xmlns:a16="http://schemas.microsoft.com/office/drawing/2014/main" id="{F0EB2E3A-054A-2E6F-04BD-1EFE63887A39}"/>
                </a:ext>
              </a:extLst>
            </p:cNvPr>
            <p:cNvSpPr/>
            <p:nvPr/>
          </p:nvSpPr>
          <p:spPr>
            <a:xfrm>
              <a:off x="6174948" y="1959158"/>
              <a:ext cx="2997651" cy="2477221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1122FB84-F7DE-D7B9-F77D-7F8777251AA2}"/>
                </a:ext>
              </a:extLst>
            </p:cNvPr>
            <p:cNvSpPr/>
            <p:nvPr/>
          </p:nvSpPr>
          <p:spPr>
            <a:xfrm>
              <a:off x="548720" y="4228224"/>
              <a:ext cx="3380053" cy="2269067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Rounded Rectangle 11">
              <a:extLst>
                <a:ext uri="{FF2B5EF4-FFF2-40B4-BE49-F238E27FC236}">
                  <a16:creationId xmlns:a16="http://schemas.microsoft.com/office/drawing/2014/main" id="{73CF8C3A-3CF9-32F5-F62E-B75B251F44E5}"/>
                </a:ext>
              </a:extLst>
            </p:cNvPr>
            <p:cNvSpPr/>
            <p:nvPr/>
          </p:nvSpPr>
          <p:spPr>
            <a:xfrm>
              <a:off x="3350907" y="4228224"/>
              <a:ext cx="3380053" cy="2269067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ounded Rectangle 12">
              <a:extLst>
                <a:ext uri="{FF2B5EF4-FFF2-40B4-BE49-F238E27FC236}">
                  <a16:creationId xmlns:a16="http://schemas.microsoft.com/office/drawing/2014/main" id="{AC821CA6-9F49-6EEF-5892-2B0B6F22A4FC}"/>
                </a:ext>
              </a:extLst>
            </p:cNvPr>
            <p:cNvSpPr/>
            <p:nvPr/>
          </p:nvSpPr>
          <p:spPr>
            <a:xfrm>
              <a:off x="6174948" y="4228224"/>
              <a:ext cx="2997651" cy="2269067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Rounded Rectangle 16">
              <a:extLst>
                <a:ext uri="{FF2B5EF4-FFF2-40B4-BE49-F238E27FC236}">
                  <a16:creationId xmlns:a16="http://schemas.microsoft.com/office/drawing/2014/main" id="{C2355C03-AB88-BB18-EB0A-C283F4FD74AE}"/>
                </a:ext>
              </a:extLst>
            </p:cNvPr>
            <p:cNvSpPr/>
            <p:nvPr/>
          </p:nvSpPr>
          <p:spPr>
            <a:xfrm>
              <a:off x="8977134" y="1959158"/>
              <a:ext cx="2784976" cy="2477221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6887A7AB-3EA0-3D6B-0D1E-D4EAF65A0676}"/>
                </a:ext>
              </a:extLst>
            </p:cNvPr>
            <p:cNvSpPr/>
            <p:nvPr/>
          </p:nvSpPr>
          <p:spPr>
            <a:xfrm>
              <a:off x="8977134" y="4228224"/>
              <a:ext cx="2784976" cy="2269067"/>
            </a:xfrm>
            <a:prstGeom prst="roundRect">
              <a:avLst>
                <a:gd name="adj" fmla="val 2973"/>
              </a:avLst>
            </a:prstGeom>
            <a:solidFill>
              <a:schemeClr val="bg1"/>
            </a:solidFill>
            <a:ln>
              <a:noFill/>
            </a:ln>
            <a:effectLst>
              <a:glow rad="177800">
                <a:srgbClr val="59AFE7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04F6A3E-E08C-CDE9-015D-1DA06CBFE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757" y="3502248"/>
            <a:ext cx="1564492" cy="571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9D2BC2-8901-5C4D-DEFA-B93DC496A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787" y="3648103"/>
            <a:ext cx="1549828" cy="214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6D2B98-0890-0C4E-8B88-49E8F98D5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701" y="3570134"/>
            <a:ext cx="1273481" cy="3832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C773C9-30E2-5154-6C3A-DE9DB06CB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129" y="5309388"/>
            <a:ext cx="1461836" cy="2466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E93ACE-9700-4F69-D068-E43E942963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3535" y="3647729"/>
            <a:ext cx="1357726" cy="2745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2E6071C-C6E5-CEC7-6456-6F19384DDF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659" y="5089195"/>
            <a:ext cx="1324267" cy="5478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970682-5923-A45E-5180-A596612B0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0297" y="4925171"/>
            <a:ext cx="1524319" cy="7677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1B9B9DA-54FB-AE09-AC00-04EC5533FF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3016" y="5020923"/>
            <a:ext cx="1180070" cy="64211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AB10456-FBF4-2EAA-D705-26ABFCB0167F}"/>
              </a:ext>
            </a:extLst>
          </p:cNvPr>
          <p:cNvSpPr txBox="1"/>
          <p:nvPr/>
        </p:nvSpPr>
        <p:spPr>
          <a:xfrm>
            <a:off x="5812079" y="2208231"/>
            <a:ext cx="6162260" cy="4379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00" b="1" dirty="0">
                <a:solidFill>
                  <a:schemeClr val="bg1"/>
                </a:solidFill>
                <a:latin typeface="Montserrat" pitchFamily="2" charset="77"/>
              </a:rPr>
              <a:t>WORLD CLASS BUSINESS PARTNERS</a:t>
            </a:r>
          </a:p>
        </p:txBody>
      </p:sp>
      <p:pic>
        <p:nvPicPr>
          <p:cNvPr id="6" name="Graphic 65">
            <a:extLst>
              <a:ext uri="{FF2B5EF4-FFF2-40B4-BE49-F238E27FC236}">
                <a16:creationId xmlns:a16="http://schemas.microsoft.com/office/drawing/2014/main" id="{C0AA2EAD-60DA-2D01-EF18-0D1018F42C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9865" y="2475769"/>
            <a:ext cx="431029" cy="449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646B3-52C4-6C56-411E-A69A4E3B7131}"/>
              </a:ext>
            </a:extLst>
          </p:cNvPr>
          <p:cNvSpPr txBox="1"/>
          <p:nvPr/>
        </p:nvSpPr>
        <p:spPr>
          <a:xfrm>
            <a:off x="1281900" y="2343030"/>
            <a:ext cx="159054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/>
              </a:rPr>
              <a:t>Singapore's home- grown satellite operator </a:t>
            </a:r>
            <a:endParaRPr lang="en-US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AC507A-B8D2-64DC-6555-1A799B9FD40D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600573" y="4467181"/>
            <a:ext cx="561257" cy="537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0E36F45-6A17-56C0-01B4-A72C83FD7832}"/>
              </a:ext>
            </a:extLst>
          </p:cNvPr>
          <p:cNvSpPr txBox="1"/>
          <p:nvPr/>
        </p:nvSpPr>
        <p:spPr>
          <a:xfrm>
            <a:off x="3626888" y="2391786"/>
            <a:ext cx="20497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"/>
              </a:rPr>
              <a:t>Key contributor in the Space Telecomm </a:t>
            </a:r>
          </a:p>
          <a:p>
            <a:r>
              <a:rPr lang="en-GB" sz="1200" dirty="0">
                <a:solidFill>
                  <a:schemeClr val="bg1"/>
                </a:solidFill>
                <a:latin typeface="Montserrat"/>
              </a:rPr>
              <a:t>Sector of Singapore</a:t>
            </a:r>
            <a:endParaRPr lang="en-US" sz="12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45" name="Graphic 44" descr="Marker with solid fill">
            <a:extLst>
              <a:ext uri="{FF2B5EF4-FFF2-40B4-BE49-F238E27FC236}">
                <a16:creationId xmlns:a16="http://schemas.microsoft.com/office/drawing/2014/main" id="{AB1C6838-230E-4EAB-9A52-150A7E1EBD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6531" y="5278949"/>
            <a:ext cx="583721" cy="626853"/>
          </a:xfrm>
          <a:prstGeom prst="rect">
            <a:avLst/>
          </a:prstGeom>
        </p:spPr>
      </p:pic>
      <p:pic>
        <p:nvPicPr>
          <p:cNvPr id="46" name="Graphic 45" descr="Earth globe: Americas with solid fill">
            <a:extLst>
              <a:ext uri="{FF2B5EF4-FFF2-40B4-BE49-F238E27FC236}">
                <a16:creationId xmlns:a16="http://schemas.microsoft.com/office/drawing/2014/main" id="{0D0D64E5-CC89-0F21-3B60-218977A9B4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61805" y="5273093"/>
            <a:ext cx="481660" cy="500474"/>
          </a:xfrm>
          <a:prstGeom prst="rect">
            <a:avLst/>
          </a:prstGeom>
        </p:spPr>
      </p:pic>
      <p:pic>
        <p:nvPicPr>
          <p:cNvPr id="47" name="Graphic 46" descr="Rocket with solid fill">
            <a:extLst>
              <a:ext uri="{FF2B5EF4-FFF2-40B4-BE49-F238E27FC236}">
                <a16:creationId xmlns:a16="http://schemas.microsoft.com/office/drawing/2014/main" id="{C1FBF8BA-C995-32F9-ED67-0D6B422219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935165" y="2426379"/>
            <a:ext cx="540589" cy="554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10CB1-D6ED-8371-7002-5869FF18E908}"/>
              </a:ext>
            </a:extLst>
          </p:cNvPr>
          <p:cNvSpPr txBox="1"/>
          <p:nvPr/>
        </p:nvSpPr>
        <p:spPr>
          <a:xfrm>
            <a:off x="485971" y="3569977"/>
            <a:ext cx="541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Montserrat"/>
              </a:rPr>
              <a:t>Kacific 1 was </a:t>
            </a:r>
            <a:r>
              <a:rPr lang="en-US" sz="1400" dirty="0">
                <a:solidFill>
                  <a:schemeClr val="bg1"/>
                </a:solidFill>
                <a:latin typeface="Montserrat"/>
              </a:rPr>
              <a:t>launched in 2019,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addressing the need for affordable and universal broadband access in Asia Pacific.</a:t>
            </a:r>
            <a:endParaRPr lang="en-US" sz="14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026" name="Picture 2" descr="Singapore - Free maps and location icons">
            <a:extLst>
              <a:ext uri="{FF2B5EF4-FFF2-40B4-BE49-F238E27FC236}">
                <a16:creationId xmlns:a16="http://schemas.microsoft.com/office/drawing/2014/main" id="{07E89573-0800-32B9-835C-A00E55B1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" y="1872460"/>
            <a:ext cx="554470" cy="5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0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ED0F0-A2C4-4D4A-AE81-D26F0C76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0" y="0"/>
            <a:ext cx="1219061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701C8-1AFE-AC4D-86B5-32B40207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" y="0"/>
            <a:ext cx="1218738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9C584-87E2-8C47-99E6-B61DE3B6DC9A}"/>
              </a:ext>
            </a:extLst>
          </p:cNvPr>
          <p:cNvSpPr txBox="1"/>
          <p:nvPr/>
        </p:nvSpPr>
        <p:spPr>
          <a:xfrm>
            <a:off x="466682" y="1405160"/>
            <a:ext cx="25220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Montserrat" pitchFamily="2" charset="77"/>
              </a:rPr>
              <a:t>Directing capacity to the places where it’s most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2486F-9E7D-8644-BC14-6C6919CDF1FF}"/>
              </a:ext>
            </a:extLst>
          </p:cNvPr>
          <p:cNvSpPr txBox="1"/>
          <p:nvPr/>
        </p:nvSpPr>
        <p:spPr>
          <a:xfrm>
            <a:off x="466682" y="547666"/>
            <a:ext cx="4926585" cy="86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100" b="1">
                <a:solidFill>
                  <a:schemeClr val="bg1"/>
                </a:solidFill>
                <a:latin typeface="Montserrat" pitchFamily="2" charset="77"/>
              </a:rPr>
              <a:t>KACIFIC1</a:t>
            </a:r>
          </a:p>
          <a:p>
            <a:pPr>
              <a:lnSpc>
                <a:spcPts val="3000"/>
              </a:lnSpc>
            </a:pPr>
            <a:r>
              <a:rPr lang="en-US" sz="3100" b="1">
                <a:solidFill>
                  <a:schemeClr val="bg1"/>
                </a:solidFill>
                <a:latin typeface="Montserrat" pitchFamily="2" charset="77"/>
              </a:rPr>
              <a:t>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299F9-CDE3-1942-8BED-493EE5E15F9A}"/>
              </a:ext>
            </a:extLst>
          </p:cNvPr>
          <p:cNvSpPr txBox="1"/>
          <p:nvPr/>
        </p:nvSpPr>
        <p:spPr>
          <a:xfrm>
            <a:off x="536350" y="3047484"/>
            <a:ext cx="12609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+mj-lt"/>
              </a:rPr>
              <a:t>American Samoa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Bangladesh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Bhutan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Brunei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Cook Islands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East Timor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Fiji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French Polynesia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Guam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Indonesia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Kiribati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Malaysia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Micronesia</a:t>
            </a:r>
            <a:endParaRPr lang="en-US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61DAF-6DE5-D346-A9A4-E20C0659C9AB}"/>
              </a:ext>
            </a:extLst>
          </p:cNvPr>
          <p:cNvSpPr txBox="1"/>
          <p:nvPr/>
        </p:nvSpPr>
        <p:spPr>
          <a:xfrm>
            <a:off x="1865617" y="3047484"/>
            <a:ext cx="12609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+mj-lt"/>
              </a:rPr>
              <a:t>Myanmar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Nepal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New Zealand 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Niue 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Northern Mariana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Papua New Guinea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Philippines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Samoa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Solomon Islands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Tonga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Tuvalu</a:t>
            </a: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Vanuatu</a:t>
            </a:r>
            <a:endParaRPr lang="en-US" sz="1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89AF5-7693-F94D-A92C-6582E3C0C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937" y="546868"/>
            <a:ext cx="9102892" cy="60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7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937B30-8C08-575E-B99A-F60B7591B5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3000">
                <a:srgbClr val="264A8B"/>
              </a:gs>
              <a:gs pos="0">
                <a:srgbClr val="2E6BA5"/>
              </a:gs>
              <a:gs pos="99000">
                <a:srgbClr val="18448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C3DFA-E999-D80C-5644-8B7BAEFA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0881"/>
            <a:ext cx="12187385" cy="6858000"/>
          </a:xfrm>
          <a:prstGeom prst="rect">
            <a:avLst/>
          </a:prstGeom>
        </p:spPr>
      </p:pic>
      <p:sp>
        <p:nvSpPr>
          <p:cNvPr id="135" name="Rounded Rectangle 14">
            <a:extLst>
              <a:ext uri="{FF2B5EF4-FFF2-40B4-BE49-F238E27FC236}">
                <a16:creationId xmlns:a16="http://schemas.microsoft.com/office/drawing/2014/main" id="{CBC20FAC-658B-E1C6-B81A-1B4BA55C328E}"/>
              </a:ext>
            </a:extLst>
          </p:cNvPr>
          <p:cNvSpPr/>
          <p:nvPr/>
        </p:nvSpPr>
        <p:spPr>
          <a:xfrm>
            <a:off x="513238" y="2578315"/>
            <a:ext cx="3168173" cy="4106632"/>
          </a:xfrm>
          <a:prstGeom prst="roundRect">
            <a:avLst>
              <a:gd name="adj" fmla="val 1865"/>
            </a:avLst>
          </a:prstGeom>
          <a:gradFill>
            <a:gsLst>
              <a:gs pos="99000">
                <a:srgbClr val="358CCB">
                  <a:alpha val="44000"/>
                </a:srgbClr>
              </a:gs>
              <a:gs pos="0">
                <a:srgbClr val="59AFE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DBB80-25AF-D94D-AB8D-5484F53D5BD4}"/>
              </a:ext>
            </a:extLst>
          </p:cNvPr>
          <p:cNvSpPr txBox="1"/>
          <p:nvPr/>
        </p:nvSpPr>
        <p:spPr>
          <a:xfrm>
            <a:off x="466682" y="462996"/>
            <a:ext cx="741741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chemeClr val="bg1"/>
                </a:solidFill>
                <a:latin typeface="Montserrat" pitchFamily="2" charset="77"/>
              </a:rPr>
              <a:t>THE FUTURE ROADMAP: KACIFIC 2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69276B0-DE70-55FA-E641-051780BBEC3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956800" y="-29319"/>
            <a:ext cx="2032727" cy="11118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22E95C-CE9A-6FA8-5EBE-333210079F97}"/>
              </a:ext>
            </a:extLst>
          </p:cNvPr>
          <p:cNvGrpSpPr/>
          <p:nvPr/>
        </p:nvGrpSpPr>
        <p:grpSpPr>
          <a:xfrm>
            <a:off x="4100418" y="1607899"/>
            <a:ext cx="7866231" cy="4701617"/>
            <a:chOff x="4585101" y="1562730"/>
            <a:chExt cx="7423990" cy="443729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DB0B76-CCE9-06F7-33A3-E8C7032B11F8}"/>
                </a:ext>
              </a:extLst>
            </p:cNvPr>
            <p:cNvSpPr/>
            <p:nvPr/>
          </p:nvSpPr>
          <p:spPr>
            <a:xfrm>
              <a:off x="8594763" y="3217027"/>
              <a:ext cx="67912" cy="183251"/>
            </a:xfrm>
            <a:custGeom>
              <a:avLst/>
              <a:gdLst>
                <a:gd name="connsiteX0" fmla="*/ 7856 w 59874"/>
                <a:gd name="connsiteY0" fmla="*/ 118434 h 161563"/>
                <a:gd name="connsiteX1" fmla="*/ 18552 w 59874"/>
                <a:gd name="connsiteY1" fmla="*/ 129130 h 161563"/>
                <a:gd name="connsiteX2" fmla="*/ 33260 w 59874"/>
                <a:gd name="connsiteY2" fmla="*/ 142501 h 161563"/>
                <a:gd name="connsiteX3" fmla="*/ 43956 w 59874"/>
                <a:gd name="connsiteY3" fmla="*/ 150524 h 161563"/>
                <a:gd name="connsiteX4" fmla="*/ 56658 w 59874"/>
                <a:gd name="connsiteY4" fmla="*/ 160552 h 161563"/>
                <a:gd name="connsiteX5" fmla="*/ 53984 w 59874"/>
                <a:gd name="connsiteY5" fmla="*/ 144507 h 161563"/>
                <a:gd name="connsiteX6" fmla="*/ 57996 w 59874"/>
                <a:gd name="connsiteY6" fmla="*/ 117097 h 161563"/>
                <a:gd name="connsiteX7" fmla="*/ 58664 w 59874"/>
                <a:gd name="connsiteY7" fmla="*/ 89018 h 161563"/>
                <a:gd name="connsiteX8" fmla="*/ 57996 w 59874"/>
                <a:gd name="connsiteY8" fmla="*/ 64951 h 161563"/>
                <a:gd name="connsiteX9" fmla="*/ 56658 w 59874"/>
                <a:gd name="connsiteY9" fmla="*/ 44895 h 161563"/>
                <a:gd name="connsiteX10" fmla="*/ 54653 w 59874"/>
                <a:gd name="connsiteY10" fmla="*/ 24839 h 161563"/>
                <a:gd name="connsiteX11" fmla="*/ 52647 w 59874"/>
                <a:gd name="connsiteY11" fmla="*/ 14811 h 161563"/>
                <a:gd name="connsiteX12" fmla="*/ 52647 w 59874"/>
                <a:gd name="connsiteY12" fmla="*/ 4115 h 161563"/>
                <a:gd name="connsiteX13" fmla="*/ 43288 w 59874"/>
                <a:gd name="connsiteY13" fmla="*/ 2777 h 161563"/>
                <a:gd name="connsiteX14" fmla="*/ 27243 w 59874"/>
                <a:gd name="connsiteY14" fmla="*/ 1440 h 161563"/>
                <a:gd name="connsiteX15" fmla="*/ 22563 w 59874"/>
                <a:gd name="connsiteY15" fmla="*/ 11468 h 161563"/>
                <a:gd name="connsiteX16" fmla="*/ 11867 w 59874"/>
                <a:gd name="connsiteY16" fmla="*/ 28182 h 161563"/>
                <a:gd name="connsiteX17" fmla="*/ 7856 w 59874"/>
                <a:gd name="connsiteY17" fmla="*/ 45564 h 161563"/>
                <a:gd name="connsiteX18" fmla="*/ 2507 w 59874"/>
                <a:gd name="connsiteY18" fmla="*/ 72305 h 161563"/>
                <a:gd name="connsiteX19" fmla="*/ 501 w 59874"/>
                <a:gd name="connsiteY19" fmla="*/ 87681 h 161563"/>
                <a:gd name="connsiteX20" fmla="*/ 2507 w 59874"/>
                <a:gd name="connsiteY20" fmla="*/ 103058 h 161563"/>
                <a:gd name="connsiteX21" fmla="*/ 7856 w 59874"/>
                <a:gd name="connsiteY21" fmla="*/ 118434 h 161563"/>
                <a:gd name="connsiteX22" fmla="*/ 7856 w 59874"/>
                <a:gd name="connsiteY22" fmla="*/ 118434 h 16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874" h="161563">
                  <a:moveTo>
                    <a:pt x="7856" y="118434"/>
                  </a:moveTo>
                  <a:cubicBezTo>
                    <a:pt x="11867" y="123782"/>
                    <a:pt x="12535" y="123114"/>
                    <a:pt x="18552" y="129130"/>
                  </a:cubicBezTo>
                  <a:cubicBezTo>
                    <a:pt x="24569" y="134479"/>
                    <a:pt x="27912" y="137153"/>
                    <a:pt x="33260" y="142501"/>
                  </a:cubicBezTo>
                  <a:cubicBezTo>
                    <a:pt x="38608" y="147849"/>
                    <a:pt x="35934" y="142501"/>
                    <a:pt x="43956" y="150524"/>
                  </a:cubicBezTo>
                  <a:cubicBezTo>
                    <a:pt x="51979" y="158546"/>
                    <a:pt x="55321" y="163894"/>
                    <a:pt x="56658" y="160552"/>
                  </a:cubicBezTo>
                  <a:cubicBezTo>
                    <a:pt x="57996" y="157209"/>
                    <a:pt x="55321" y="148518"/>
                    <a:pt x="53984" y="144507"/>
                  </a:cubicBezTo>
                  <a:cubicBezTo>
                    <a:pt x="52647" y="140496"/>
                    <a:pt x="57996" y="124451"/>
                    <a:pt x="57996" y="117097"/>
                  </a:cubicBezTo>
                  <a:cubicBezTo>
                    <a:pt x="58664" y="109743"/>
                    <a:pt x="56658" y="99046"/>
                    <a:pt x="58664" y="89018"/>
                  </a:cubicBezTo>
                  <a:cubicBezTo>
                    <a:pt x="60669" y="79659"/>
                    <a:pt x="60001" y="69631"/>
                    <a:pt x="57996" y="64951"/>
                  </a:cubicBezTo>
                  <a:cubicBezTo>
                    <a:pt x="55990" y="59603"/>
                    <a:pt x="57996" y="49575"/>
                    <a:pt x="56658" y="44895"/>
                  </a:cubicBezTo>
                  <a:cubicBezTo>
                    <a:pt x="55321" y="40215"/>
                    <a:pt x="55321" y="29519"/>
                    <a:pt x="54653" y="24839"/>
                  </a:cubicBezTo>
                  <a:cubicBezTo>
                    <a:pt x="53984" y="20159"/>
                    <a:pt x="51979" y="18822"/>
                    <a:pt x="52647" y="14811"/>
                  </a:cubicBezTo>
                  <a:cubicBezTo>
                    <a:pt x="53316" y="10800"/>
                    <a:pt x="54653" y="6120"/>
                    <a:pt x="52647" y="4115"/>
                  </a:cubicBezTo>
                  <a:cubicBezTo>
                    <a:pt x="50641" y="2109"/>
                    <a:pt x="49304" y="4115"/>
                    <a:pt x="43288" y="2777"/>
                  </a:cubicBezTo>
                  <a:cubicBezTo>
                    <a:pt x="37271" y="1440"/>
                    <a:pt x="29248" y="-1902"/>
                    <a:pt x="27243" y="1440"/>
                  </a:cubicBezTo>
                  <a:cubicBezTo>
                    <a:pt x="25237" y="4783"/>
                    <a:pt x="25237" y="6789"/>
                    <a:pt x="22563" y="11468"/>
                  </a:cubicBezTo>
                  <a:cubicBezTo>
                    <a:pt x="19889" y="15480"/>
                    <a:pt x="9861" y="20828"/>
                    <a:pt x="11867" y="28182"/>
                  </a:cubicBezTo>
                  <a:cubicBezTo>
                    <a:pt x="12535" y="38878"/>
                    <a:pt x="11198" y="36204"/>
                    <a:pt x="7856" y="45564"/>
                  </a:cubicBezTo>
                  <a:cubicBezTo>
                    <a:pt x="4513" y="54923"/>
                    <a:pt x="501" y="64951"/>
                    <a:pt x="2507" y="72305"/>
                  </a:cubicBezTo>
                  <a:cubicBezTo>
                    <a:pt x="4513" y="79659"/>
                    <a:pt x="501" y="80996"/>
                    <a:pt x="501" y="87681"/>
                  </a:cubicBezTo>
                  <a:cubicBezTo>
                    <a:pt x="501" y="94367"/>
                    <a:pt x="-1504" y="97041"/>
                    <a:pt x="2507" y="103058"/>
                  </a:cubicBezTo>
                  <a:cubicBezTo>
                    <a:pt x="7187" y="108406"/>
                    <a:pt x="3176" y="113086"/>
                    <a:pt x="7856" y="118434"/>
                  </a:cubicBezTo>
                  <a:lnTo>
                    <a:pt x="7856" y="11843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19E3071-5439-20F1-ECCC-B9205CF4484B}"/>
                </a:ext>
              </a:extLst>
            </p:cNvPr>
            <p:cNvSpPr/>
            <p:nvPr/>
          </p:nvSpPr>
          <p:spPr>
            <a:xfrm>
              <a:off x="8848686" y="2596675"/>
              <a:ext cx="128969" cy="157666"/>
            </a:xfrm>
            <a:custGeom>
              <a:avLst/>
              <a:gdLst>
                <a:gd name="connsiteX0" fmla="*/ 1927 w 113705"/>
                <a:gd name="connsiteY0" fmla="*/ 52320 h 139006"/>
                <a:gd name="connsiteX1" fmla="*/ 9281 w 113705"/>
                <a:gd name="connsiteY1" fmla="*/ 57668 h 139006"/>
                <a:gd name="connsiteX2" fmla="*/ 19309 w 113705"/>
                <a:gd name="connsiteY2" fmla="*/ 59673 h 139006"/>
                <a:gd name="connsiteX3" fmla="*/ 21983 w 113705"/>
                <a:gd name="connsiteY3" fmla="*/ 64353 h 139006"/>
                <a:gd name="connsiteX4" fmla="*/ 15966 w 113705"/>
                <a:gd name="connsiteY4" fmla="*/ 67027 h 139006"/>
                <a:gd name="connsiteX5" fmla="*/ 21314 w 113705"/>
                <a:gd name="connsiteY5" fmla="*/ 73044 h 139006"/>
                <a:gd name="connsiteX6" fmla="*/ 28000 w 113705"/>
                <a:gd name="connsiteY6" fmla="*/ 68364 h 139006"/>
                <a:gd name="connsiteX7" fmla="*/ 30674 w 113705"/>
                <a:gd name="connsiteY7" fmla="*/ 61010 h 139006"/>
                <a:gd name="connsiteX8" fmla="*/ 32679 w 113705"/>
                <a:gd name="connsiteY8" fmla="*/ 54994 h 139006"/>
                <a:gd name="connsiteX9" fmla="*/ 28668 w 113705"/>
                <a:gd name="connsiteY9" fmla="*/ 46303 h 139006"/>
                <a:gd name="connsiteX10" fmla="*/ 36691 w 113705"/>
                <a:gd name="connsiteY10" fmla="*/ 45634 h 139006"/>
                <a:gd name="connsiteX11" fmla="*/ 44044 w 113705"/>
                <a:gd name="connsiteY11" fmla="*/ 50314 h 139006"/>
                <a:gd name="connsiteX12" fmla="*/ 50061 w 113705"/>
                <a:gd name="connsiteY12" fmla="*/ 56999 h 139006"/>
                <a:gd name="connsiteX13" fmla="*/ 51399 w 113705"/>
                <a:gd name="connsiteY13" fmla="*/ 62348 h 139006"/>
                <a:gd name="connsiteX14" fmla="*/ 56078 w 113705"/>
                <a:gd name="connsiteY14" fmla="*/ 65022 h 139006"/>
                <a:gd name="connsiteX15" fmla="*/ 54072 w 113705"/>
                <a:gd name="connsiteY15" fmla="*/ 71707 h 139006"/>
                <a:gd name="connsiteX16" fmla="*/ 52735 w 113705"/>
                <a:gd name="connsiteY16" fmla="*/ 82404 h 139006"/>
                <a:gd name="connsiteX17" fmla="*/ 50061 w 113705"/>
                <a:gd name="connsiteY17" fmla="*/ 92432 h 139006"/>
                <a:gd name="connsiteX18" fmla="*/ 48724 w 113705"/>
                <a:gd name="connsiteY18" fmla="*/ 101123 h 139006"/>
                <a:gd name="connsiteX19" fmla="*/ 56078 w 113705"/>
                <a:gd name="connsiteY19" fmla="*/ 112488 h 139006"/>
                <a:gd name="connsiteX20" fmla="*/ 63432 w 113705"/>
                <a:gd name="connsiteY20" fmla="*/ 121179 h 139006"/>
                <a:gd name="connsiteX21" fmla="*/ 55410 w 113705"/>
                <a:gd name="connsiteY21" fmla="*/ 127195 h 139006"/>
                <a:gd name="connsiteX22" fmla="*/ 64769 w 113705"/>
                <a:gd name="connsiteY22" fmla="*/ 129870 h 139006"/>
                <a:gd name="connsiteX23" fmla="*/ 77471 w 113705"/>
                <a:gd name="connsiteY23" fmla="*/ 129870 h 139006"/>
                <a:gd name="connsiteX24" fmla="*/ 77471 w 113705"/>
                <a:gd name="connsiteY24" fmla="*/ 124521 h 139006"/>
                <a:gd name="connsiteX25" fmla="*/ 72123 w 113705"/>
                <a:gd name="connsiteY25" fmla="*/ 113156 h 139006"/>
                <a:gd name="connsiteX26" fmla="*/ 76134 w 113705"/>
                <a:gd name="connsiteY26" fmla="*/ 103128 h 139006"/>
                <a:gd name="connsiteX27" fmla="*/ 81483 w 113705"/>
                <a:gd name="connsiteY27" fmla="*/ 108476 h 139006"/>
                <a:gd name="connsiteX28" fmla="*/ 83488 w 113705"/>
                <a:gd name="connsiteY28" fmla="*/ 115830 h 139006"/>
                <a:gd name="connsiteX29" fmla="*/ 88836 w 113705"/>
                <a:gd name="connsiteY29" fmla="*/ 125190 h 139006"/>
                <a:gd name="connsiteX30" fmla="*/ 86162 w 113705"/>
                <a:gd name="connsiteY30" fmla="*/ 136555 h 139006"/>
                <a:gd name="connsiteX31" fmla="*/ 91511 w 113705"/>
                <a:gd name="connsiteY31" fmla="*/ 134549 h 139006"/>
                <a:gd name="connsiteX32" fmla="*/ 96190 w 113705"/>
                <a:gd name="connsiteY32" fmla="*/ 125190 h 139006"/>
                <a:gd name="connsiteX33" fmla="*/ 102207 w 113705"/>
                <a:gd name="connsiteY33" fmla="*/ 115830 h 139006"/>
                <a:gd name="connsiteX34" fmla="*/ 100201 w 113705"/>
                <a:gd name="connsiteY34" fmla="*/ 108476 h 139006"/>
                <a:gd name="connsiteX35" fmla="*/ 110898 w 113705"/>
                <a:gd name="connsiteY35" fmla="*/ 108476 h 139006"/>
                <a:gd name="connsiteX36" fmla="*/ 110898 w 113705"/>
                <a:gd name="connsiteY36" fmla="*/ 99117 h 139006"/>
                <a:gd name="connsiteX37" fmla="*/ 109561 w 113705"/>
                <a:gd name="connsiteY37" fmla="*/ 91095 h 139006"/>
                <a:gd name="connsiteX38" fmla="*/ 109561 w 113705"/>
                <a:gd name="connsiteY38" fmla="*/ 76387 h 139006"/>
                <a:gd name="connsiteX39" fmla="*/ 106887 w 113705"/>
                <a:gd name="connsiteY39" fmla="*/ 62348 h 139006"/>
                <a:gd name="connsiteX40" fmla="*/ 106887 w 113705"/>
                <a:gd name="connsiteY40" fmla="*/ 47640 h 139006"/>
                <a:gd name="connsiteX41" fmla="*/ 108892 w 113705"/>
                <a:gd name="connsiteY41" fmla="*/ 33601 h 139006"/>
                <a:gd name="connsiteX42" fmla="*/ 108224 w 113705"/>
                <a:gd name="connsiteY42" fmla="*/ 23573 h 139006"/>
                <a:gd name="connsiteX43" fmla="*/ 101539 w 113705"/>
                <a:gd name="connsiteY43" fmla="*/ 18224 h 139006"/>
                <a:gd name="connsiteX44" fmla="*/ 94853 w 113705"/>
                <a:gd name="connsiteY44" fmla="*/ 14882 h 139006"/>
                <a:gd name="connsiteX45" fmla="*/ 86162 w 113705"/>
                <a:gd name="connsiteY45" fmla="*/ 18224 h 139006"/>
                <a:gd name="connsiteX46" fmla="*/ 79477 w 113705"/>
                <a:gd name="connsiteY46" fmla="*/ 16219 h 139006"/>
                <a:gd name="connsiteX47" fmla="*/ 82819 w 113705"/>
                <a:gd name="connsiteY47" fmla="*/ 8865 h 139006"/>
                <a:gd name="connsiteX48" fmla="*/ 82151 w 113705"/>
                <a:gd name="connsiteY48" fmla="*/ 2179 h 139006"/>
                <a:gd name="connsiteX49" fmla="*/ 75466 w 113705"/>
                <a:gd name="connsiteY49" fmla="*/ 1511 h 139006"/>
                <a:gd name="connsiteX50" fmla="*/ 66106 w 113705"/>
                <a:gd name="connsiteY50" fmla="*/ 6859 h 139006"/>
                <a:gd name="connsiteX51" fmla="*/ 56078 w 113705"/>
                <a:gd name="connsiteY51" fmla="*/ 5522 h 139006"/>
                <a:gd name="connsiteX52" fmla="*/ 49393 w 113705"/>
                <a:gd name="connsiteY52" fmla="*/ 2848 h 139006"/>
                <a:gd name="connsiteX53" fmla="*/ 43376 w 113705"/>
                <a:gd name="connsiteY53" fmla="*/ 174 h 139006"/>
                <a:gd name="connsiteX54" fmla="*/ 34685 w 113705"/>
                <a:gd name="connsiteY54" fmla="*/ 2848 h 139006"/>
                <a:gd name="connsiteX55" fmla="*/ 32011 w 113705"/>
                <a:gd name="connsiteY55" fmla="*/ 14882 h 139006"/>
                <a:gd name="connsiteX56" fmla="*/ 25326 w 113705"/>
                <a:gd name="connsiteY56" fmla="*/ 22235 h 139006"/>
                <a:gd name="connsiteX57" fmla="*/ 21314 w 113705"/>
                <a:gd name="connsiteY57" fmla="*/ 30926 h 139006"/>
                <a:gd name="connsiteX58" fmla="*/ 15966 w 113705"/>
                <a:gd name="connsiteY58" fmla="*/ 33601 h 139006"/>
                <a:gd name="connsiteX59" fmla="*/ 9281 w 113705"/>
                <a:gd name="connsiteY59" fmla="*/ 34938 h 139006"/>
                <a:gd name="connsiteX60" fmla="*/ 10618 w 113705"/>
                <a:gd name="connsiteY60" fmla="*/ 42960 h 139006"/>
                <a:gd name="connsiteX61" fmla="*/ 4601 w 113705"/>
                <a:gd name="connsiteY61" fmla="*/ 46303 h 139006"/>
                <a:gd name="connsiteX62" fmla="*/ 1927 w 113705"/>
                <a:gd name="connsiteY62" fmla="*/ 52320 h 139006"/>
                <a:gd name="connsiteX63" fmla="*/ 1927 w 113705"/>
                <a:gd name="connsiteY63" fmla="*/ 52320 h 13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3705" h="139006">
                  <a:moveTo>
                    <a:pt x="1927" y="52320"/>
                  </a:moveTo>
                  <a:cubicBezTo>
                    <a:pt x="3264" y="54325"/>
                    <a:pt x="5938" y="56331"/>
                    <a:pt x="9281" y="57668"/>
                  </a:cubicBezTo>
                  <a:cubicBezTo>
                    <a:pt x="11955" y="59005"/>
                    <a:pt x="15297" y="59673"/>
                    <a:pt x="19309" y="59673"/>
                  </a:cubicBezTo>
                  <a:cubicBezTo>
                    <a:pt x="22651" y="59673"/>
                    <a:pt x="22651" y="62348"/>
                    <a:pt x="21983" y="64353"/>
                  </a:cubicBezTo>
                  <a:cubicBezTo>
                    <a:pt x="21314" y="66359"/>
                    <a:pt x="19977" y="65022"/>
                    <a:pt x="15966" y="67027"/>
                  </a:cubicBezTo>
                  <a:cubicBezTo>
                    <a:pt x="11955" y="69033"/>
                    <a:pt x="17972" y="71039"/>
                    <a:pt x="21314" y="73044"/>
                  </a:cubicBezTo>
                  <a:cubicBezTo>
                    <a:pt x="24657" y="75050"/>
                    <a:pt x="26663" y="71039"/>
                    <a:pt x="28000" y="68364"/>
                  </a:cubicBezTo>
                  <a:cubicBezTo>
                    <a:pt x="29337" y="65690"/>
                    <a:pt x="29337" y="64353"/>
                    <a:pt x="30674" y="61010"/>
                  </a:cubicBezTo>
                  <a:cubicBezTo>
                    <a:pt x="31342" y="57668"/>
                    <a:pt x="34016" y="56999"/>
                    <a:pt x="32679" y="54994"/>
                  </a:cubicBezTo>
                  <a:cubicBezTo>
                    <a:pt x="31342" y="52988"/>
                    <a:pt x="27331" y="49645"/>
                    <a:pt x="28668" y="46303"/>
                  </a:cubicBezTo>
                  <a:cubicBezTo>
                    <a:pt x="30005" y="42960"/>
                    <a:pt x="36022" y="44297"/>
                    <a:pt x="36691" y="45634"/>
                  </a:cubicBezTo>
                  <a:cubicBezTo>
                    <a:pt x="38028" y="46971"/>
                    <a:pt x="40033" y="48977"/>
                    <a:pt x="44044" y="50314"/>
                  </a:cubicBezTo>
                  <a:cubicBezTo>
                    <a:pt x="48056" y="50982"/>
                    <a:pt x="48724" y="52988"/>
                    <a:pt x="50061" y="56999"/>
                  </a:cubicBezTo>
                  <a:cubicBezTo>
                    <a:pt x="51399" y="60342"/>
                    <a:pt x="50730" y="59673"/>
                    <a:pt x="51399" y="62348"/>
                  </a:cubicBezTo>
                  <a:cubicBezTo>
                    <a:pt x="52067" y="65022"/>
                    <a:pt x="53404" y="64353"/>
                    <a:pt x="56078" y="65022"/>
                  </a:cubicBezTo>
                  <a:cubicBezTo>
                    <a:pt x="58752" y="66359"/>
                    <a:pt x="56078" y="67027"/>
                    <a:pt x="54072" y="71707"/>
                  </a:cubicBezTo>
                  <a:cubicBezTo>
                    <a:pt x="52067" y="77055"/>
                    <a:pt x="52735" y="77724"/>
                    <a:pt x="52735" y="82404"/>
                  </a:cubicBezTo>
                  <a:cubicBezTo>
                    <a:pt x="52735" y="87083"/>
                    <a:pt x="53404" y="89089"/>
                    <a:pt x="50061" y="92432"/>
                  </a:cubicBezTo>
                  <a:cubicBezTo>
                    <a:pt x="46719" y="95774"/>
                    <a:pt x="48056" y="97780"/>
                    <a:pt x="48724" y="101123"/>
                  </a:cubicBezTo>
                  <a:cubicBezTo>
                    <a:pt x="49393" y="104465"/>
                    <a:pt x="53404" y="108476"/>
                    <a:pt x="56078" y="112488"/>
                  </a:cubicBezTo>
                  <a:cubicBezTo>
                    <a:pt x="58752" y="116499"/>
                    <a:pt x="62095" y="118504"/>
                    <a:pt x="63432" y="121179"/>
                  </a:cubicBezTo>
                  <a:cubicBezTo>
                    <a:pt x="64769" y="123853"/>
                    <a:pt x="58084" y="124521"/>
                    <a:pt x="55410" y="127195"/>
                  </a:cubicBezTo>
                  <a:cubicBezTo>
                    <a:pt x="52735" y="129870"/>
                    <a:pt x="60758" y="131207"/>
                    <a:pt x="64769" y="129870"/>
                  </a:cubicBezTo>
                  <a:cubicBezTo>
                    <a:pt x="68112" y="128533"/>
                    <a:pt x="73460" y="130538"/>
                    <a:pt x="77471" y="129870"/>
                  </a:cubicBezTo>
                  <a:cubicBezTo>
                    <a:pt x="81483" y="129201"/>
                    <a:pt x="80145" y="127195"/>
                    <a:pt x="77471" y="124521"/>
                  </a:cubicBezTo>
                  <a:cubicBezTo>
                    <a:pt x="74797" y="121847"/>
                    <a:pt x="76134" y="119842"/>
                    <a:pt x="72123" y="113156"/>
                  </a:cubicBezTo>
                  <a:cubicBezTo>
                    <a:pt x="68112" y="106471"/>
                    <a:pt x="72123" y="108476"/>
                    <a:pt x="76134" y="103128"/>
                  </a:cubicBezTo>
                  <a:cubicBezTo>
                    <a:pt x="80145" y="97780"/>
                    <a:pt x="80814" y="103128"/>
                    <a:pt x="81483" y="108476"/>
                  </a:cubicBezTo>
                  <a:cubicBezTo>
                    <a:pt x="82151" y="113825"/>
                    <a:pt x="82151" y="113156"/>
                    <a:pt x="83488" y="115830"/>
                  </a:cubicBezTo>
                  <a:cubicBezTo>
                    <a:pt x="84825" y="119173"/>
                    <a:pt x="87499" y="120510"/>
                    <a:pt x="88836" y="125190"/>
                  </a:cubicBezTo>
                  <a:cubicBezTo>
                    <a:pt x="90842" y="129870"/>
                    <a:pt x="87499" y="130538"/>
                    <a:pt x="86162" y="136555"/>
                  </a:cubicBezTo>
                  <a:cubicBezTo>
                    <a:pt x="85494" y="141903"/>
                    <a:pt x="89505" y="137223"/>
                    <a:pt x="91511" y="134549"/>
                  </a:cubicBezTo>
                  <a:cubicBezTo>
                    <a:pt x="93516" y="131875"/>
                    <a:pt x="94184" y="127864"/>
                    <a:pt x="96190" y="125190"/>
                  </a:cubicBezTo>
                  <a:cubicBezTo>
                    <a:pt x="98196" y="123184"/>
                    <a:pt x="103544" y="120510"/>
                    <a:pt x="102207" y="115830"/>
                  </a:cubicBezTo>
                  <a:cubicBezTo>
                    <a:pt x="100870" y="111151"/>
                    <a:pt x="100870" y="111819"/>
                    <a:pt x="100201" y="108476"/>
                  </a:cubicBezTo>
                  <a:cubicBezTo>
                    <a:pt x="99533" y="104465"/>
                    <a:pt x="106218" y="108476"/>
                    <a:pt x="110898" y="108476"/>
                  </a:cubicBezTo>
                  <a:cubicBezTo>
                    <a:pt x="115578" y="107808"/>
                    <a:pt x="113572" y="105802"/>
                    <a:pt x="110898" y="99117"/>
                  </a:cubicBezTo>
                  <a:cubicBezTo>
                    <a:pt x="108224" y="92432"/>
                    <a:pt x="110898" y="96443"/>
                    <a:pt x="109561" y="91095"/>
                  </a:cubicBezTo>
                  <a:cubicBezTo>
                    <a:pt x="108892" y="85746"/>
                    <a:pt x="110898" y="84409"/>
                    <a:pt x="109561" y="76387"/>
                  </a:cubicBezTo>
                  <a:cubicBezTo>
                    <a:pt x="108224" y="69033"/>
                    <a:pt x="106887" y="69033"/>
                    <a:pt x="106887" y="62348"/>
                  </a:cubicBezTo>
                  <a:cubicBezTo>
                    <a:pt x="106887" y="55662"/>
                    <a:pt x="108892" y="52988"/>
                    <a:pt x="106887" y="47640"/>
                  </a:cubicBezTo>
                  <a:cubicBezTo>
                    <a:pt x="104881" y="41623"/>
                    <a:pt x="106218" y="36943"/>
                    <a:pt x="108892" y="33601"/>
                  </a:cubicBezTo>
                  <a:cubicBezTo>
                    <a:pt x="111567" y="29589"/>
                    <a:pt x="112235" y="26247"/>
                    <a:pt x="108224" y="23573"/>
                  </a:cubicBezTo>
                  <a:cubicBezTo>
                    <a:pt x="104212" y="21567"/>
                    <a:pt x="103544" y="22235"/>
                    <a:pt x="101539" y="18224"/>
                  </a:cubicBezTo>
                  <a:cubicBezTo>
                    <a:pt x="99533" y="14213"/>
                    <a:pt x="99533" y="16219"/>
                    <a:pt x="94853" y="14882"/>
                  </a:cubicBezTo>
                  <a:cubicBezTo>
                    <a:pt x="90173" y="13545"/>
                    <a:pt x="90173" y="16219"/>
                    <a:pt x="86162" y="18224"/>
                  </a:cubicBezTo>
                  <a:cubicBezTo>
                    <a:pt x="82151" y="20230"/>
                    <a:pt x="82819" y="18224"/>
                    <a:pt x="79477" y="16219"/>
                  </a:cubicBezTo>
                  <a:cubicBezTo>
                    <a:pt x="75466" y="14213"/>
                    <a:pt x="79477" y="12876"/>
                    <a:pt x="82819" y="8865"/>
                  </a:cubicBezTo>
                  <a:cubicBezTo>
                    <a:pt x="85494" y="5522"/>
                    <a:pt x="83488" y="5522"/>
                    <a:pt x="82151" y="2179"/>
                  </a:cubicBezTo>
                  <a:cubicBezTo>
                    <a:pt x="80145" y="-495"/>
                    <a:pt x="78808" y="842"/>
                    <a:pt x="75466" y="1511"/>
                  </a:cubicBezTo>
                  <a:cubicBezTo>
                    <a:pt x="72123" y="2848"/>
                    <a:pt x="70117" y="4185"/>
                    <a:pt x="66106" y="6859"/>
                  </a:cubicBezTo>
                  <a:cubicBezTo>
                    <a:pt x="62095" y="9533"/>
                    <a:pt x="60758" y="9533"/>
                    <a:pt x="56078" y="5522"/>
                  </a:cubicBezTo>
                  <a:cubicBezTo>
                    <a:pt x="54741" y="2848"/>
                    <a:pt x="50730" y="4854"/>
                    <a:pt x="49393" y="2848"/>
                  </a:cubicBezTo>
                  <a:cubicBezTo>
                    <a:pt x="48056" y="842"/>
                    <a:pt x="46719" y="842"/>
                    <a:pt x="43376" y="174"/>
                  </a:cubicBezTo>
                  <a:cubicBezTo>
                    <a:pt x="40033" y="-495"/>
                    <a:pt x="38696" y="842"/>
                    <a:pt x="34685" y="2848"/>
                  </a:cubicBezTo>
                  <a:cubicBezTo>
                    <a:pt x="30674" y="4854"/>
                    <a:pt x="32011" y="7528"/>
                    <a:pt x="32011" y="14882"/>
                  </a:cubicBezTo>
                  <a:cubicBezTo>
                    <a:pt x="32011" y="22235"/>
                    <a:pt x="29337" y="19561"/>
                    <a:pt x="25326" y="22235"/>
                  </a:cubicBezTo>
                  <a:cubicBezTo>
                    <a:pt x="20646" y="24910"/>
                    <a:pt x="23320" y="27584"/>
                    <a:pt x="21314" y="30926"/>
                  </a:cubicBezTo>
                  <a:cubicBezTo>
                    <a:pt x="19977" y="34269"/>
                    <a:pt x="19309" y="33601"/>
                    <a:pt x="15966" y="33601"/>
                  </a:cubicBezTo>
                  <a:cubicBezTo>
                    <a:pt x="12623" y="33601"/>
                    <a:pt x="10618" y="33601"/>
                    <a:pt x="9281" y="34938"/>
                  </a:cubicBezTo>
                  <a:cubicBezTo>
                    <a:pt x="7944" y="36275"/>
                    <a:pt x="9949" y="39617"/>
                    <a:pt x="10618" y="42960"/>
                  </a:cubicBezTo>
                  <a:cubicBezTo>
                    <a:pt x="11286" y="46303"/>
                    <a:pt x="9281" y="44297"/>
                    <a:pt x="4601" y="46303"/>
                  </a:cubicBezTo>
                  <a:cubicBezTo>
                    <a:pt x="-2753" y="48308"/>
                    <a:pt x="590" y="50314"/>
                    <a:pt x="1927" y="52320"/>
                  </a:cubicBezTo>
                  <a:lnTo>
                    <a:pt x="1927" y="52320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023C24-7DE8-C39A-07E6-ADF9004E9B4D}"/>
                </a:ext>
              </a:extLst>
            </p:cNvPr>
            <p:cNvSpPr/>
            <p:nvPr/>
          </p:nvSpPr>
          <p:spPr>
            <a:xfrm>
              <a:off x="8604133" y="2392137"/>
              <a:ext cx="242948" cy="327437"/>
            </a:xfrm>
            <a:custGeom>
              <a:avLst/>
              <a:gdLst>
                <a:gd name="connsiteX0" fmla="*/ 14302 w 214194"/>
                <a:gd name="connsiteY0" fmla="*/ 118999 h 288684"/>
                <a:gd name="connsiteX1" fmla="*/ 20988 w 214194"/>
                <a:gd name="connsiteY1" fmla="*/ 120336 h 288684"/>
                <a:gd name="connsiteX2" fmla="*/ 27005 w 214194"/>
                <a:gd name="connsiteY2" fmla="*/ 131701 h 288684"/>
                <a:gd name="connsiteX3" fmla="*/ 34358 w 214194"/>
                <a:gd name="connsiteY3" fmla="*/ 144403 h 288684"/>
                <a:gd name="connsiteX4" fmla="*/ 46392 w 214194"/>
                <a:gd name="connsiteY4" fmla="*/ 145072 h 288684"/>
                <a:gd name="connsiteX5" fmla="*/ 46392 w 214194"/>
                <a:gd name="connsiteY5" fmla="*/ 149752 h 288684"/>
                <a:gd name="connsiteX6" fmla="*/ 49066 w 214194"/>
                <a:gd name="connsiteY6" fmla="*/ 156437 h 288684"/>
                <a:gd name="connsiteX7" fmla="*/ 47729 w 214194"/>
                <a:gd name="connsiteY7" fmla="*/ 163122 h 288684"/>
                <a:gd name="connsiteX8" fmla="*/ 51072 w 214194"/>
                <a:gd name="connsiteY8" fmla="*/ 170476 h 288684"/>
                <a:gd name="connsiteX9" fmla="*/ 50403 w 214194"/>
                <a:gd name="connsiteY9" fmla="*/ 177830 h 288684"/>
                <a:gd name="connsiteX10" fmla="*/ 45055 w 214194"/>
                <a:gd name="connsiteY10" fmla="*/ 183847 h 288684"/>
                <a:gd name="connsiteX11" fmla="*/ 45055 w 214194"/>
                <a:gd name="connsiteY11" fmla="*/ 194544 h 288684"/>
                <a:gd name="connsiteX12" fmla="*/ 49066 w 214194"/>
                <a:gd name="connsiteY12" fmla="*/ 201229 h 288684"/>
                <a:gd name="connsiteX13" fmla="*/ 53746 w 214194"/>
                <a:gd name="connsiteY13" fmla="*/ 207914 h 288684"/>
                <a:gd name="connsiteX14" fmla="*/ 63774 w 214194"/>
                <a:gd name="connsiteY14" fmla="*/ 209251 h 288684"/>
                <a:gd name="connsiteX15" fmla="*/ 63774 w 214194"/>
                <a:gd name="connsiteY15" fmla="*/ 215937 h 288684"/>
                <a:gd name="connsiteX16" fmla="*/ 57089 w 214194"/>
                <a:gd name="connsiteY16" fmla="*/ 217942 h 288684"/>
                <a:gd name="connsiteX17" fmla="*/ 53746 w 214194"/>
                <a:gd name="connsiteY17" fmla="*/ 223291 h 288684"/>
                <a:gd name="connsiteX18" fmla="*/ 61768 w 214194"/>
                <a:gd name="connsiteY18" fmla="*/ 227302 h 288684"/>
                <a:gd name="connsiteX19" fmla="*/ 71796 w 214194"/>
                <a:gd name="connsiteY19" fmla="*/ 223291 h 288684"/>
                <a:gd name="connsiteX20" fmla="*/ 79150 w 214194"/>
                <a:gd name="connsiteY20" fmla="*/ 207914 h 288684"/>
                <a:gd name="connsiteX21" fmla="*/ 91853 w 214194"/>
                <a:gd name="connsiteY21" fmla="*/ 197886 h 288684"/>
                <a:gd name="connsiteX22" fmla="*/ 98538 w 214194"/>
                <a:gd name="connsiteY22" fmla="*/ 191201 h 288684"/>
                <a:gd name="connsiteX23" fmla="*/ 107897 w 214194"/>
                <a:gd name="connsiteY23" fmla="*/ 197218 h 288684"/>
                <a:gd name="connsiteX24" fmla="*/ 109903 w 214194"/>
                <a:gd name="connsiteY24" fmla="*/ 189195 h 288684"/>
                <a:gd name="connsiteX25" fmla="*/ 113246 w 214194"/>
                <a:gd name="connsiteY25" fmla="*/ 175156 h 288684"/>
                <a:gd name="connsiteX26" fmla="*/ 123942 w 214194"/>
                <a:gd name="connsiteY26" fmla="*/ 173819 h 288684"/>
                <a:gd name="connsiteX27" fmla="*/ 135307 w 214194"/>
                <a:gd name="connsiteY27" fmla="*/ 171813 h 288684"/>
                <a:gd name="connsiteX28" fmla="*/ 144666 w 214194"/>
                <a:gd name="connsiteY28" fmla="*/ 165128 h 288684"/>
                <a:gd name="connsiteX29" fmla="*/ 144666 w 214194"/>
                <a:gd name="connsiteY29" fmla="*/ 156437 h 288684"/>
                <a:gd name="connsiteX30" fmla="*/ 154026 w 214194"/>
                <a:gd name="connsiteY30" fmla="*/ 151757 h 288684"/>
                <a:gd name="connsiteX31" fmla="*/ 164723 w 214194"/>
                <a:gd name="connsiteY31" fmla="*/ 149083 h 288684"/>
                <a:gd name="connsiteX32" fmla="*/ 167397 w 214194"/>
                <a:gd name="connsiteY32" fmla="*/ 133038 h 288684"/>
                <a:gd name="connsiteX33" fmla="*/ 168065 w 214194"/>
                <a:gd name="connsiteY33" fmla="*/ 110977 h 288684"/>
                <a:gd name="connsiteX34" fmla="*/ 158037 w 214194"/>
                <a:gd name="connsiteY34" fmla="*/ 100949 h 288684"/>
                <a:gd name="connsiteX35" fmla="*/ 148009 w 214194"/>
                <a:gd name="connsiteY35" fmla="*/ 88247 h 288684"/>
                <a:gd name="connsiteX36" fmla="*/ 139318 w 214194"/>
                <a:gd name="connsiteY36" fmla="*/ 57494 h 288684"/>
                <a:gd name="connsiteX37" fmla="*/ 121937 w 214194"/>
                <a:gd name="connsiteY37" fmla="*/ 39444 h 288684"/>
                <a:gd name="connsiteX38" fmla="*/ 89178 w 214194"/>
                <a:gd name="connsiteY38" fmla="*/ 12034 h 288684"/>
                <a:gd name="connsiteX39" fmla="*/ 71796 w 214194"/>
                <a:gd name="connsiteY39" fmla="*/ 0 h 288684"/>
                <a:gd name="connsiteX40" fmla="*/ 66448 w 214194"/>
                <a:gd name="connsiteY40" fmla="*/ 16713 h 288684"/>
                <a:gd name="connsiteX41" fmla="*/ 61100 w 214194"/>
                <a:gd name="connsiteY41" fmla="*/ 22062 h 288684"/>
                <a:gd name="connsiteX42" fmla="*/ 49066 w 214194"/>
                <a:gd name="connsiteY42" fmla="*/ 26741 h 288684"/>
                <a:gd name="connsiteX43" fmla="*/ 41044 w 214194"/>
                <a:gd name="connsiteY43" fmla="*/ 28747 h 288684"/>
                <a:gd name="connsiteX44" fmla="*/ 23662 w 214194"/>
                <a:gd name="connsiteY44" fmla="*/ 36769 h 288684"/>
                <a:gd name="connsiteX45" fmla="*/ 16977 w 214194"/>
                <a:gd name="connsiteY45" fmla="*/ 47466 h 288684"/>
                <a:gd name="connsiteX46" fmla="*/ 14971 w 214194"/>
                <a:gd name="connsiteY46" fmla="*/ 52814 h 288684"/>
                <a:gd name="connsiteX47" fmla="*/ 12966 w 214194"/>
                <a:gd name="connsiteY47" fmla="*/ 62174 h 288684"/>
                <a:gd name="connsiteX48" fmla="*/ 12966 w 214194"/>
                <a:gd name="connsiteY48" fmla="*/ 64848 h 288684"/>
                <a:gd name="connsiteX49" fmla="*/ 14302 w 214194"/>
                <a:gd name="connsiteY49" fmla="*/ 64848 h 288684"/>
                <a:gd name="connsiteX50" fmla="*/ 19651 w 214194"/>
                <a:gd name="connsiteY50" fmla="*/ 72202 h 288684"/>
                <a:gd name="connsiteX51" fmla="*/ 25667 w 214194"/>
                <a:gd name="connsiteY51" fmla="*/ 78887 h 288684"/>
                <a:gd name="connsiteX52" fmla="*/ 28342 w 214194"/>
                <a:gd name="connsiteY52" fmla="*/ 86909 h 288684"/>
                <a:gd name="connsiteX53" fmla="*/ 31684 w 214194"/>
                <a:gd name="connsiteY53" fmla="*/ 94263 h 288684"/>
                <a:gd name="connsiteX54" fmla="*/ 40375 w 214194"/>
                <a:gd name="connsiteY54" fmla="*/ 96269 h 288684"/>
                <a:gd name="connsiteX55" fmla="*/ 45723 w 214194"/>
                <a:gd name="connsiteY55" fmla="*/ 102286 h 288684"/>
                <a:gd name="connsiteX56" fmla="*/ 36364 w 214194"/>
                <a:gd name="connsiteY56" fmla="*/ 104291 h 288684"/>
                <a:gd name="connsiteX57" fmla="*/ 31016 w 214194"/>
                <a:gd name="connsiteY57" fmla="*/ 102286 h 288684"/>
                <a:gd name="connsiteX58" fmla="*/ 21656 w 214194"/>
                <a:gd name="connsiteY58" fmla="*/ 106297 h 288684"/>
                <a:gd name="connsiteX59" fmla="*/ 15639 w 214194"/>
                <a:gd name="connsiteY59" fmla="*/ 110977 h 288684"/>
                <a:gd name="connsiteX60" fmla="*/ 14302 w 214194"/>
                <a:gd name="connsiteY60" fmla="*/ 118999 h 288684"/>
                <a:gd name="connsiteX61" fmla="*/ 14302 w 214194"/>
                <a:gd name="connsiteY61" fmla="*/ 118999 h 288684"/>
                <a:gd name="connsiteX62" fmla="*/ 213526 w 214194"/>
                <a:gd name="connsiteY62" fmla="*/ 209251 h 288684"/>
                <a:gd name="connsiteX63" fmla="*/ 214194 w 214194"/>
                <a:gd name="connsiteY63" fmla="*/ 202566 h 288684"/>
                <a:gd name="connsiteX64" fmla="*/ 210852 w 214194"/>
                <a:gd name="connsiteY64" fmla="*/ 202566 h 288684"/>
                <a:gd name="connsiteX65" fmla="*/ 208846 w 214194"/>
                <a:gd name="connsiteY65" fmla="*/ 208583 h 288684"/>
                <a:gd name="connsiteX66" fmla="*/ 213526 w 214194"/>
                <a:gd name="connsiteY66" fmla="*/ 209251 h 288684"/>
                <a:gd name="connsiteX67" fmla="*/ 213526 w 214194"/>
                <a:gd name="connsiteY67" fmla="*/ 209251 h 288684"/>
                <a:gd name="connsiteX68" fmla="*/ 187453 w 214194"/>
                <a:gd name="connsiteY68" fmla="*/ 7354 h 288684"/>
                <a:gd name="connsiteX69" fmla="*/ 189458 w 214194"/>
                <a:gd name="connsiteY69" fmla="*/ 10697 h 288684"/>
                <a:gd name="connsiteX70" fmla="*/ 192801 w 214194"/>
                <a:gd name="connsiteY70" fmla="*/ 8691 h 288684"/>
                <a:gd name="connsiteX71" fmla="*/ 187453 w 214194"/>
                <a:gd name="connsiteY71" fmla="*/ 7354 h 288684"/>
                <a:gd name="connsiteX72" fmla="*/ 187453 w 214194"/>
                <a:gd name="connsiteY72" fmla="*/ 7354 h 288684"/>
                <a:gd name="connsiteX73" fmla="*/ 100543 w 214194"/>
                <a:gd name="connsiteY73" fmla="*/ 211925 h 288684"/>
                <a:gd name="connsiteX74" fmla="*/ 102549 w 214194"/>
                <a:gd name="connsiteY74" fmla="*/ 205909 h 288684"/>
                <a:gd name="connsiteX75" fmla="*/ 94526 w 214194"/>
                <a:gd name="connsiteY75" fmla="*/ 205909 h 288684"/>
                <a:gd name="connsiteX76" fmla="*/ 93858 w 214194"/>
                <a:gd name="connsiteY76" fmla="*/ 213262 h 288684"/>
                <a:gd name="connsiteX77" fmla="*/ 100543 w 214194"/>
                <a:gd name="connsiteY77" fmla="*/ 211925 h 288684"/>
                <a:gd name="connsiteX78" fmla="*/ 100543 w 214194"/>
                <a:gd name="connsiteY78" fmla="*/ 211925 h 288684"/>
                <a:gd name="connsiteX79" fmla="*/ 123274 w 214194"/>
                <a:gd name="connsiteY79" fmla="*/ 189864 h 288684"/>
                <a:gd name="connsiteX80" fmla="*/ 121268 w 214194"/>
                <a:gd name="connsiteY80" fmla="*/ 185184 h 288684"/>
                <a:gd name="connsiteX81" fmla="*/ 115251 w 214194"/>
                <a:gd name="connsiteY81" fmla="*/ 184515 h 288684"/>
                <a:gd name="connsiteX82" fmla="*/ 117925 w 214194"/>
                <a:gd name="connsiteY82" fmla="*/ 189864 h 288684"/>
                <a:gd name="connsiteX83" fmla="*/ 123274 w 214194"/>
                <a:gd name="connsiteY83" fmla="*/ 189864 h 288684"/>
                <a:gd name="connsiteX84" fmla="*/ 123274 w 214194"/>
                <a:gd name="connsiteY84" fmla="*/ 189864 h 288684"/>
                <a:gd name="connsiteX85" fmla="*/ 73802 w 214194"/>
                <a:gd name="connsiteY85" fmla="*/ 288138 h 288684"/>
                <a:gd name="connsiteX86" fmla="*/ 83162 w 214194"/>
                <a:gd name="connsiteY86" fmla="*/ 286133 h 288684"/>
                <a:gd name="connsiteX87" fmla="*/ 90515 w 214194"/>
                <a:gd name="connsiteY87" fmla="*/ 278779 h 288684"/>
                <a:gd name="connsiteX88" fmla="*/ 96532 w 214194"/>
                <a:gd name="connsiteY88" fmla="*/ 270088 h 288684"/>
                <a:gd name="connsiteX89" fmla="*/ 98538 w 214194"/>
                <a:gd name="connsiteY89" fmla="*/ 264740 h 288684"/>
                <a:gd name="connsiteX90" fmla="*/ 89847 w 214194"/>
                <a:gd name="connsiteY90" fmla="*/ 268082 h 288684"/>
                <a:gd name="connsiteX91" fmla="*/ 76476 w 214194"/>
                <a:gd name="connsiteY91" fmla="*/ 274768 h 288684"/>
                <a:gd name="connsiteX92" fmla="*/ 73134 w 214194"/>
                <a:gd name="connsiteY92" fmla="*/ 282122 h 288684"/>
                <a:gd name="connsiteX93" fmla="*/ 73802 w 214194"/>
                <a:gd name="connsiteY93" fmla="*/ 288138 h 288684"/>
                <a:gd name="connsiteX94" fmla="*/ 73802 w 214194"/>
                <a:gd name="connsiteY94" fmla="*/ 288138 h 288684"/>
                <a:gd name="connsiteX95" fmla="*/ 932 w 214194"/>
                <a:gd name="connsiteY95" fmla="*/ 73539 h 288684"/>
                <a:gd name="connsiteX96" fmla="*/ 1600 w 214194"/>
                <a:gd name="connsiteY96" fmla="*/ 76881 h 288684"/>
                <a:gd name="connsiteX97" fmla="*/ 7617 w 214194"/>
                <a:gd name="connsiteY97" fmla="*/ 76213 h 288684"/>
                <a:gd name="connsiteX98" fmla="*/ 7617 w 214194"/>
                <a:gd name="connsiteY98" fmla="*/ 75544 h 288684"/>
                <a:gd name="connsiteX99" fmla="*/ 3606 w 214194"/>
                <a:gd name="connsiteY99" fmla="*/ 74207 h 288684"/>
                <a:gd name="connsiteX100" fmla="*/ 3606 w 214194"/>
                <a:gd name="connsiteY100" fmla="*/ 73539 h 288684"/>
                <a:gd name="connsiteX101" fmla="*/ 932 w 214194"/>
                <a:gd name="connsiteY101" fmla="*/ 73539 h 288684"/>
                <a:gd name="connsiteX102" fmla="*/ 932 w 214194"/>
                <a:gd name="connsiteY102" fmla="*/ 73539 h 288684"/>
                <a:gd name="connsiteX103" fmla="*/ 146004 w 214194"/>
                <a:gd name="connsiteY103" fmla="*/ 179836 h 288684"/>
                <a:gd name="connsiteX104" fmla="*/ 148678 w 214194"/>
                <a:gd name="connsiteY104" fmla="*/ 175156 h 288684"/>
                <a:gd name="connsiteX105" fmla="*/ 147341 w 214194"/>
                <a:gd name="connsiteY105" fmla="*/ 170476 h 288684"/>
                <a:gd name="connsiteX106" fmla="*/ 143330 w 214194"/>
                <a:gd name="connsiteY106" fmla="*/ 173819 h 288684"/>
                <a:gd name="connsiteX107" fmla="*/ 146004 w 214194"/>
                <a:gd name="connsiteY107" fmla="*/ 179836 h 288684"/>
                <a:gd name="connsiteX108" fmla="*/ 146004 w 214194"/>
                <a:gd name="connsiteY108" fmla="*/ 179836 h 288684"/>
                <a:gd name="connsiteX109" fmla="*/ 184779 w 214194"/>
                <a:gd name="connsiteY109" fmla="*/ 191201 h 288684"/>
                <a:gd name="connsiteX110" fmla="*/ 185447 w 214194"/>
                <a:gd name="connsiteY110" fmla="*/ 179167 h 288684"/>
                <a:gd name="connsiteX111" fmla="*/ 184779 w 214194"/>
                <a:gd name="connsiteY111" fmla="*/ 169808 h 288684"/>
                <a:gd name="connsiteX112" fmla="*/ 178762 w 214194"/>
                <a:gd name="connsiteY112" fmla="*/ 173819 h 288684"/>
                <a:gd name="connsiteX113" fmla="*/ 180099 w 214194"/>
                <a:gd name="connsiteY113" fmla="*/ 181841 h 288684"/>
                <a:gd name="connsiteX114" fmla="*/ 180099 w 214194"/>
                <a:gd name="connsiteY114" fmla="*/ 190532 h 288684"/>
                <a:gd name="connsiteX115" fmla="*/ 184779 w 214194"/>
                <a:gd name="connsiteY115" fmla="*/ 191201 h 288684"/>
                <a:gd name="connsiteX116" fmla="*/ 184779 w 214194"/>
                <a:gd name="connsiteY116" fmla="*/ 191201 h 28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14194" h="288684">
                  <a:moveTo>
                    <a:pt x="14302" y="118999"/>
                  </a:moveTo>
                  <a:cubicBezTo>
                    <a:pt x="17645" y="121673"/>
                    <a:pt x="18314" y="119668"/>
                    <a:pt x="20988" y="120336"/>
                  </a:cubicBezTo>
                  <a:cubicBezTo>
                    <a:pt x="23662" y="121005"/>
                    <a:pt x="25667" y="125684"/>
                    <a:pt x="27005" y="131701"/>
                  </a:cubicBezTo>
                  <a:cubicBezTo>
                    <a:pt x="28342" y="137718"/>
                    <a:pt x="29679" y="141061"/>
                    <a:pt x="34358" y="144403"/>
                  </a:cubicBezTo>
                  <a:cubicBezTo>
                    <a:pt x="39038" y="147746"/>
                    <a:pt x="45055" y="143066"/>
                    <a:pt x="46392" y="145072"/>
                  </a:cubicBezTo>
                  <a:cubicBezTo>
                    <a:pt x="47729" y="147078"/>
                    <a:pt x="47061" y="147746"/>
                    <a:pt x="46392" y="149752"/>
                  </a:cubicBezTo>
                  <a:cubicBezTo>
                    <a:pt x="45723" y="151757"/>
                    <a:pt x="47061" y="152426"/>
                    <a:pt x="49066" y="156437"/>
                  </a:cubicBezTo>
                  <a:cubicBezTo>
                    <a:pt x="51072" y="160448"/>
                    <a:pt x="49735" y="159111"/>
                    <a:pt x="47729" y="163122"/>
                  </a:cubicBezTo>
                  <a:cubicBezTo>
                    <a:pt x="45723" y="167134"/>
                    <a:pt x="48398" y="167134"/>
                    <a:pt x="51072" y="170476"/>
                  </a:cubicBezTo>
                  <a:cubicBezTo>
                    <a:pt x="53078" y="173819"/>
                    <a:pt x="52409" y="176493"/>
                    <a:pt x="50403" y="177830"/>
                  </a:cubicBezTo>
                  <a:cubicBezTo>
                    <a:pt x="48398" y="179167"/>
                    <a:pt x="46392" y="181173"/>
                    <a:pt x="45055" y="183847"/>
                  </a:cubicBezTo>
                  <a:cubicBezTo>
                    <a:pt x="43718" y="185853"/>
                    <a:pt x="43718" y="189864"/>
                    <a:pt x="45055" y="194544"/>
                  </a:cubicBezTo>
                  <a:cubicBezTo>
                    <a:pt x="47061" y="199223"/>
                    <a:pt x="49066" y="197886"/>
                    <a:pt x="49066" y="201229"/>
                  </a:cubicBezTo>
                  <a:cubicBezTo>
                    <a:pt x="49066" y="205240"/>
                    <a:pt x="50403" y="206577"/>
                    <a:pt x="53746" y="207914"/>
                  </a:cubicBezTo>
                  <a:cubicBezTo>
                    <a:pt x="57757" y="208583"/>
                    <a:pt x="64442" y="204572"/>
                    <a:pt x="63774" y="209251"/>
                  </a:cubicBezTo>
                  <a:cubicBezTo>
                    <a:pt x="63106" y="213931"/>
                    <a:pt x="64442" y="211925"/>
                    <a:pt x="63774" y="215937"/>
                  </a:cubicBezTo>
                  <a:cubicBezTo>
                    <a:pt x="62437" y="219948"/>
                    <a:pt x="60431" y="217274"/>
                    <a:pt x="57089" y="217942"/>
                  </a:cubicBezTo>
                  <a:cubicBezTo>
                    <a:pt x="53746" y="218611"/>
                    <a:pt x="52409" y="220616"/>
                    <a:pt x="53746" y="223291"/>
                  </a:cubicBezTo>
                  <a:cubicBezTo>
                    <a:pt x="54414" y="225965"/>
                    <a:pt x="57757" y="225965"/>
                    <a:pt x="61768" y="227302"/>
                  </a:cubicBezTo>
                  <a:cubicBezTo>
                    <a:pt x="65780" y="229307"/>
                    <a:pt x="70459" y="230644"/>
                    <a:pt x="71796" y="223291"/>
                  </a:cubicBezTo>
                  <a:cubicBezTo>
                    <a:pt x="73134" y="215937"/>
                    <a:pt x="77145" y="211257"/>
                    <a:pt x="79150" y="207914"/>
                  </a:cubicBezTo>
                  <a:cubicBezTo>
                    <a:pt x="81156" y="204572"/>
                    <a:pt x="91853" y="201229"/>
                    <a:pt x="91853" y="197886"/>
                  </a:cubicBezTo>
                  <a:cubicBezTo>
                    <a:pt x="91853" y="194544"/>
                    <a:pt x="95195" y="192538"/>
                    <a:pt x="98538" y="191201"/>
                  </a:cubicBezTo>
                  <a:cubicBezTo>
                    <a:pt x="101881" y="189864"/>
                    <a:pt x="105223" y="196549"/>
                    <a:pt x="107897" y="197218"/>
                  </a:cubicBezTo>
                  <a:cubicBezTo>
                    <a:pt x="109903" y="197886"/>
                    <a:pt x="111240" y="194544"/>
                    <a:pt x="109903" y="189195"/>
                  </a:cubicBezTo>
                  <a:cubicBezTo>
                    <a:pt x="108566" y="183847"/>
                    <a:pt x="111909" y="178499"/>
                    <a:pt x="113246" y="175156"/>
                  </a:cubicBezTo>
                  <a:cubicBezTo>
                    <a:pt x="114582" y="171145"/>
                    <a:pt x="121268" y="173150"/>
                    <a:pt x="123942" y="173819"/>
                  </a:cubicBezTo>
                  <a:cubicBezTo>
                    <a:pt x="126616" y="174487"/>
                    <a:pt x="133970" y="176493"/>
                    <a:pt x="135307" y="171813"/>
                  </a:cubicBezTo>
                  <a:cubicBezTo>
                    <a:pt x="136644" y="167802"/>
                    <a:pt x="140655" y="168471"/>
                    <a:pt x="144666" y="165128"/>
                  </a:cubicBezTo>
                  <a:cubicBezTo>
                    <a:pt x="148678" y="161785"/>
                    <a:pt x="143330" y="161117"/>
                    <a:pt x="144666" y="156437"/>
                  </a:cubicBezTo>
                  <a:cubicBezTo>
                    <a:pt x="146004" y="151757"/>
                    <a:pt x="150683" y="154431"/>
                    <a:pt x="154026" y="151757"/>
                  </a:cubicBezTo>
                  <a:cubicBezTo>
                    <a:pt x="156700" y="149083"/>
                    <a:pt x="158706" y="150420"/>
                    <a:pt x="164723" y="149083"/>
                  </a:cubicBezTo>
                  <a:cubicBezTo>
                    <a:pt x="170071" y="147078"/>
                    <a:pt x="167397" y="143066"/>
                    <a:pt x="167397" y="133038"/>
                  </a:cubicBezTo>
                  <a:cubicBezTo>
                    <a:pt x="167397" y="123679"/>
                    <a:pt x="168065" y="117662"/>
                    <a:pt x="168065" y="110977"/>
                  </a:cubicBezTo>
                  <a:cubicBezTo>
                    <a:pt x="168065" y="104291"/>
                    <a:pt x="164723" y="102286"/>
                    <a:pt x="158037" y="100949"/>
                  </a:cubicBezTo>
                  <a:cubicBezTo>
                    <a:pt x="151352" y="99612"/>
                    <a:pt x="152021" y="96937"/>
                    <a:pt x="148009" y="88247"/>
                  </a:cubicBezTo>
                  <a:cubicBezTo>
                    <a:pt x="143998" y="79556"/>
                    <a:pt x="139987" y="65516"/>
                    <a:pt x="139318" y="57494"/>
                  </a:cubicBezTo>
                  <a:cubicBezTo>
                    <a:pt x="138650" y="49472"/>
                    <a:pt x="128622" y="43455"/>
                    <a:pt x="121937" y="39444"/>
                  </a:cubicBezTo>
                  <a:cubicBezTo>
                    <a:pt x="115251" y="35432"/>
                    <a:pt x="100543" y="20725"/>
                    <a:pt x="89178" y="12034"/>
                  </a:cubicBezTo>
                  <a:cubicBezTo>
                    <a:pt x="83162" y="7354"/>
                    <a:pt x="77813" y="3343"/>
                    <a:pt x="71796" y="0"/>
                  </a:cubicBezTo>
                  <a:cubicBezTo>
                    <a:pt x="69791" y="6685"/>
                    <a:pt x="67785" y="14708"/>
                    <a:pt x="66448" y="16713"/>
                  </a:cubicBezTo>
                  <a:cubicBezTo>
                    <a:pt x="65111" y="18719"/>
                    <a:pt x="63774" y="20725"/>
                    <a:pt x="61100" y="22062"/>
                  </a:cubicBezTo>
                  <a:cubicBezTo>
                    <a:pt x="58426" y="23399"/>
                    <a:pt x="55083" y="24736"/>
                    <a:pt x="49066" y="26741"/>
                  </a:cubicBezTo>
                  <a:cubicBezTo>
                    <a:pt x="45723" y="27410"/>
                    <a:pt x="43050" y="28747"/>
                    <a:pt x="41044" y="28747"/>
                  </a:cubicBezTo>
                  <a:cubicBezTo>
                    <a:pt x="34358" y="30753"/>
                    <a:pt x="29010" y="32090"/>
                    <a:pt x="23662" y="36769"/>
                  </a:cubicBezTo>
                  <a:cubicBezTo>
                    <a:pt x="18314" y="42118"/>
                    <a:pt x="17645" y="44123"/>
                    <a:pt x="16977" y="47466"/>
                  </a:cubicBezTo>
                  <a:cubicBezTo>
                    <a:pt x="16308" y="48803"/>
                    <a:pt x="16308" y="50809"/>
                    <a:pt x="14971" y="52814"/>
                  </a:cubicBezTo>
                  <a:cubicBezTo>
                    <a:pt x="13634" y="56157"/>
                    <a:pt x="12966" y="59500"/>
                    <a:pt x="12966" y="62174"/>
                  </a:cubicBezTo>
                  <a:cubicBezTo>
                    <a:pt x="12966" y="62842"/>
                    <a:pt x="12966" y="64179"/>
                    <a:pt x="12966" y="64848"/>
                  </a:cubicBezTo>
                  <a:cubicBezTo>
                    <a:pt x="12966" y="64848"/>
                    <a:pt x="13634" y="64848"/>
                    <a:pt x="14302" y="64848"/>
                  </a:cubicBezTo>
                  <a:cubicBezTo>
                    <a:pt x="18314" y="65516"/>
                    <a:pt x="18314" y="67522"/>
                    <a:pt x="19651" y="72202"/>
                  </a:cubicBezTo>
                  <a:cubicBezTo>
                    <a:pt x="20988" y="76881"/>
                    <a:pt x="21656" y="76213"/>
                    <a:pt x="25667" y="78887"/>
                  </a:cubicBezTo>
                  <a:cubicBezTo>
                    <a:pt x="29679" y="81561"/>
                    <a:pt x="28342" y="83567"/>
                    <a:pt x="28342" y="86909"/>
                  </a:cubicBezTo>
                  <a:cubicBezTo>
                    <a:pt x="28342" y="89584"/>
                    <a:pt x="28342" y="90252"/>
                    <a:pt x="31684" y="94263"/>
                  </a:cubicBezTo>
                  <a:cubicBezTo>
                    <a:pt x="34358" y="98275"/>
                    <a:pt x="36364" y="96269"/>
                    <a:pt x="40375" y="96269"/>
                  </a:cubicBezTo>
                  <a:cubicBezTo>
                    <a:pt x="44386" y="96269"/>
                    <a:pt x="46392" y="99612"/>
                    <a:pt x="45723" y="102286"/>
                  </a:cubicBezTo>
                  <a:cubicBezTo>
                    <a:pt x="45055" y="104291"/>
                    <a:pt x="39038" y="107634"/>
                    <a:pt x="36364" y="104291"/>
                  </a:cubicBezTo>
                  <a:cubicBezTo>
                    <a:pt x="33690" y="100949"/>
                    <a:pt x="32353" y="103623"/>
                    <a:pt x="31016" y="102286"/>
                  </a:cubicBezTo>
                  <a:cubicBezTo>
                    <a:pt x="29679" y="100949"/>
                    <a:pt x="24330" y="102954"/>
                    <a:pt x="21656" y="106297"/>
                  </a:cubicBezTo>
                  <a:cubicBezTo>
                    <a:pt x="18982" y="109640"/>
                    <a:pt x="18982" y="108971"/>
                    <a:pt x="15639" y="110977"/>
                  </a:cubicBezTo>
                  <a:cubicBezTo>
                    <a:pt x="8954" y="114988"/>
                    <a:pt x="10960" y="116325"/>
                    <a:pt x="14302" y="118999"/>
                  </a:cubicBezTo>
                  <a:lnTo>
                    <a:pt x="14302" y="118999"/>
                  </a:lnTo>
                  <a:close/>
                  <a:moveTo>
                    <a:pt x="213526" y="209251"/>
                  </a:moveTo>
                  <a:cubicBezTo>
                    <a:pt x="214194" y="207914"/>
                    <a:pt x="213526" y="203903"/>
                    <a:pt x="214194" y="202566"/>
                  </a:cubicBezTo>
                  <a:cubicBezTo>
                    <a:pt x="214194" y="201229"/>
                    <a:pt x="212189" y="201229"/>
                    <a:pt x="210852" y="202566"/>
                  </a:cubicBezTo>
                  <a:cubicBezTo>
                    <a:pt x="208846" y="205909"/>
                    <a:pt x="207509" y="207246"/>
                    <a:pt x="208846" y="208583"/>
                  </a:cubicBezTo>
                  <a:cubicBezTo>
                    <a:pt x="210183" y="209920"/>
                    <a:pt x="212857" y="210588"/>
                    <a:pt x="213526" y="209251"/>
                  </a:cubicBezTo>
                  <a:lnTo>
                    <a:pt x="213526" y="209251"/>
                  </a:lnTo>
                  <a:close/>
                  <a:moveTo>
                    <a:pt x="187453" y="7354"/>
                  </a:moveTo>
                  <a:cubicBezTo>
                    <a:pt x="186784" y="9359"/>
                    <a:pt x="188121" y="11365"/>
                    <a:pt x="189458" y="10697"/>
                  </a:cubicBezTo>
                  <a:cubicBezTo>
                    <a:pt x="190796" y="10697"/>
                    <a:pt x="192133" y="10697"/>
                    <a:pt x="192801" y="8691"/>
                  </a:cubicBezTo>
                  <a:cubicBezTo>
                    <a:pt x="193470" y="6685"/>
                    <a:pt x="188790" y="5348"/>
                    <a:pt x="187453" y="7354"/>
                  </a:cubicBezTo>
                  <a:lnTo>
                    <a:pt x="187453" y="7354"/>
                  </a:lnTo>
                  <a:close/>
                  <a:moveTo>
                    <a:pt x="100543" y="211925"/>
                  </a:moveTo>
                  <a:cubicBezTo>
                    <a:pt x="102549" y="209920"/>
                    <a:pt x="103218" y="207914"/>
                    <a:pt x="102549" y="205909"/>
                  </a:cubicBezTo>
                  <a:cubicBezTo>
                    <a:pt x="101881" y="203903"/>
                    <a:pt x="97201" y="203234"/>
                    <a:pt x="94526" y="205909"/>
                  </a:cubicBezTo>
                  <a:cubicBezTo>
                    <a:pt x="92521" y="209920"/>
                    <a:pt x="91853" y="212594"/>
                    <a:pt x="93858" y="213262"/>
                  </a:cubicBezTo>
                  <a:cubicBezTo>
                    <a:pt x="96532" y="213262"/>
                    <a:pt x="99206" y="213931"/>
                    <a:pt x="100543" y="211925"/>
                  </a:cubicBezTo>
                  <a:lnTo>
                    <a:pt x="100543" y="211925"/>
                  </a:lnTo>
                  <a:close/>
                  <a:moveTo>
                    <a:pt x="123274" y="189864"/>
                  </a:moveTo>
                  <a:cubicBezTo>
                    <a:pt x="123942" y="187858"/>
                    <a:pt x="121937" y="187190"/>
                    <a:pt x="121268" y="185184"/>
                  </a:cubicBezTo>
                  <a:cubicBezTo>
                    <a:pt x="120599" y="183178"/>
                    <a:pt x="113914" y="182510"/>
                    <a:pt x="115251" y="184515"/>
                  </a:cubicBezTo>
                  <a:cubicBezTo>
                    <a:pt x="115920" y="187858"/>
                    <a:pt x="115251" y="189195"/>
                    <a:pt x="117925" y="189864"/>
                  </a:cubicBezTo>
                  <a:cubicBezTo>
                    <a:pt x="120599" y="190532"/>
                    <a:pt x="122605" y="191869"/>
                    <a:pt x="123274" y="189864"/>
                  </a:cubicBezTo>
                  <a:lnTo>
                    <a:pt x="123274" y="189864"/>
                  </a:lnTo>
                  <a:close/>
                  <a:moveTo>
                    <a:pt x="73802" y="288138"/>
                  </a:moveTo>
                  <a:cubicBezTo>
                    <a:pt x="77145" y="288807"/>
                    <a:pt x="78482" y="289475"/>
                    <a:pt x="83162" y="286133"/>
                  </a:cubicBezTo>
                  <a:cubicBezTo>
                    <a:pt x="87841" y="282790"/>
                    <a:pt x="87841" y="283459"/>
                    <a:pt x="90515" y="278779"/>
                  </a:cubicBezTo>
                  <a:cubicBezTo>
                    <a:pt x="93190" y="274768"/>
                    <a:pt x="91853" y="273431"/>
                    <a:pt x="96532" y="270088"/>
                  </a:cubicBezTo>
                  <a:cubicBezTo>
                    <a:pt x="101212" y="266077"/>
                    <a:pt x="101212" y="264071"/>
                    <a:pt x="98538" y="264740"/>
                  </a:cubicBezTo>
                  <a:cubicBezTo>
                    <a:pt x="95864" y="265408"/>
                    <a:pt x="93190" y="267414"/>
                    <a:pt x="89847" y="268082"/>
                  </a:cubicBezTo>
                  <a:cubicBezTo>
                    <a:pt x="86504" y="268082"/>
                    <a:pt x="75808" y="270088"/>
                    <a:pt x="76476" y="274768"/>
                  </a:cubicBezTo>
                  <a:cubicBezTo>
                    <a:pt x="76476" y="278779"/>
                    <a:pt x="75139" y="278110"/>
                    <a:pt x="73134" y="282122"/>
                  </a:cubicBezTo>
                  <a:cubicBezTo>
                    <a:pt x="71796" y="285464"/>
                    <a:pt x="71128" y="287470"/>
                    <a:pt x="73802" y="288138"/>
                  </a:cubicBezTo>
                  <a:lnTo>
                    <a:pt x="73802" y="288138"/>
                  </a:lnTo>
                  <a:close/>
                  <a:moveTo>
                    <a:pt x="932" y="73539"/>
                  </a:moveTo>
                  <a:cubicBezTo>
                    <a:pt x="-405" y="75544"/>
                    <a:pt x="-405" y="76881"/>
                    <a:pt x="1600" y="76881"/>
                  </a:cubicBezTo>
                  <a:cubicBezTo>
                    <a:pt x="3606" y="76881"/>
                    <a:pt x="7617" y="78219"/>
                    <a:pt x="7617" y="76213"/>
                  </a:cubicBezTo>
                  <a:cubicBezTo>
                    <a:pt x="7617" y="76213"/>
                    <a:pt x="7617" y="75544"/>
                    <a:pt x="7617" y="75544"/>
                  </a:cubicBezTo>
                  <a:lnTo>
                    <a:pt x="3606" y="74207"/>
                  </a:lnTo>
                  <a:cubicBezTo>
                    <a:pt x="3606" y="74207"/>
                    <a:pt x="3606" y="73539"/>
                    <a:pt x="3606" y="73539"/>
                  </a:cubicBezTo>
                  <a:cubicBezTo>
                    <a:pt x="2269" y="72870"/>
                    <a:pt x="932" y="72870"/>
                    <a:pt x="932" y="73539"/>
                  </a:cubicBezTo>
                  <a:lnTo>
                    <a:pt x="932" y="73539"/>
                  </a:lnTo>
                  <a:close/>
                  <a:moveTo>
                    <a:pt x="146004" y="179836"/>
                  </a:moveTo>
                  <a:cubicBezTo>
                    <a:pt x="148009" y="178499"/>
                    <a:pt x="147341" y="177830"/>
                    <a:pt x="148678" y="175156"/>
                  </a:cubicBezTo>
                  <a:cubicBezTo>
                    <a:pt x="150015" y="172482"/>
                    <a:pt x="148678" y="170476"/>
                    <a:pt x="147341" y="170476"/>
                  </a:cubicBezTo>
                  <a:cubicBezTo>
                    <a:pt x="146004" y="171145"/>
                    <a:pt x="145335" y="172482"/>
                    <a:pt x="143330" y="173819"/>
                  </a:cubicBezTo>
                  <a:cubicBezTo>
                    <a:pt x="139318" y="175825"/>
                    <a:pt x="143330" y="181173"/>
                    <a:pt x="146004" y="179836"/>
                  </a:cubicBezTo>
                  <a:lnTo>
                    <a:pt x="146004" y="179836"/>
                  </a:lnTo>
                  <a:close/>
                  <a:moveTo>
                    <a:pt x="184779" y="191201"/>
                  </a:moveTo>
                  <a:cubicBezTo>
                    <a:pt x="186116" y="187190"/>
                    <a:pt x="185447" y="184515"/>
                    <a:pt x="185447" y="179167"/>
                  </a:cubicBezTo>
                  <a:cubicBezTo>
                    <a:pt x="185447" y="173819"/>
                    <a:pt x="186116" y="171813"/>
                    <a:pt x="184779" y="169808"/>
                  </a:cubicBezTo>
                  <a:cubicBezTo>
                    <a:pt x="183442" y="167802"/>
                    <a:pt x="177425" y="167134"/>
                    <a:pt x="178762" y="173819"/>
                  </a:cubicBezTo>
                  <a:cubicBezTo>
                    <a:pt x="178762" y="177830"/>
                    <a:pt x="180099" y="177830"/>
                    <a:pt x="180099" y="181841"/>
                  </a:cubicBezTo>
                  <a:cubicBezTo>
                    <a:pt x="180099" y="185184"/>
                    <a:pt x="178093" y="188527"/>
                    <a:pt x="180099" y="190532"/>
                  </a:cubicBezTo>
                  <a:cubicBezTo>
                    <a:pt x="182773" y="193875"/>
                    <a:pt x="183442" y="195212"/>
                    <a:pt x="184779" y="191201"/>
                  </a:cubicBezTo>
                  <a:lnTo>
                    <a:pt x="184779" y="191201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6582CF7-F7A4-797A-9CC9-CFEDAA72BB88}"/>
                </a:ext>
              </a:extLst>
            </p:cNvPr>
            <p:cNvSpPr/>
            <p:nvPr/>
          </p:nvSpPr>
          <p:spPr>
            <a:xfrm>
              <a:off x="8957667" y="1755978"/>
              <a:ext cx="393667" cy="865231"/>
            </a:xfrm>
            <a:custGeom>
              <a:avLst/>
              <a:gdLst>
                <a:gd name="connsiteX0" fmla="*/ 52921 w 347076"/>
                <a:gd name="connsiteY0" fmla="*/ 693238 h 762829"/>
                <a:gd name="connsiteX1" fmla="*/ 48910 w 347076"/>
                <a:gd name="connsiteY1" fmla="*/ 698586 h 762829"/>
                <a:gd name="connsiteX2" fmla="*/ 38213 w 347076"/>
                <a:gd name="connsiteY2" fmla="*/ 701260 h 762829"/>
                <a:gd name="connsiteX3" fmla="*/ 29523 w 347076"/>
                <a:gd name="connsiteY3" fmla="*/ 701260 h 762829"/>
                <a:gd name="connsiteX4" fmla="*/ 28185 w 347076"/>
                <a:gd name="connsiteY4" fmla="*/ 707277 h 762829"/>
                <a:gd name="connsiteX5" fmla="*/ 26180 w 347076"/>
                <a:gd name="connsiteY5" fmla="*/ 715299 h 762829"/>
                <a:gd name="connsiteX6" fmla="*/ 22169 w 347076"/>
                <a:gd name="connsiteY6" fmla="*/ 723322 h 762829"/>
                <a:gd name="connsiteX7" fmla="*/ 16152 w 347076"/>
                <a:gd name="connsiteY7" fmla="*/ 733350 h 762829"/>
                <a:gd name="connsiteX8" fmla="*/ 8798 w 347076"/>
                <a:gd name="connsiteY8" fmla="*/ 739367 h 762829"/>
                <a:gd name="connsiteX9" fmla="*/ 14815 w 347076"/>
                <a:gd name="connsiteY9" fmla="*/ 737361 h 762829"/>
                <a:gd name="connsiteX10" fmla="*/ 18157 w 347076"/>
                <a:gd name="connsiteY10" fmla="*/ 741372 h 762829"/>
                <a:gd name="connsiteX11" fmla="*/ 24174 w 347076"/>
                <a:gd name="connsiteY11" fmla="*/ 742709 h 762829"/>
                <a:gd name="connsiteX12" fmla="*/ 24174 w 347076"/>
                <a:gd name="connsiteY12" fmla="*/ 749395 h 762829"/>
                <a:gd name="connsiteX13" fmla="*/ 28854 w 347076"/>
                <a:gd name="connsiteY13" fmla="*/ 757417 h 762829"/>
                <a:gd name="connsiteX14" fmla="*/ 37545 w 347076"/>
                <a:gd name="connsiteY14" fmla="*/ 757417 h 762829"/>
                <a:gd name="connsiteX15" fmla="*/ 41556 w 347076"/>
                <a:gd name="connsiteY15" fmla="*/ 762097 h 762829"/>
                <a:gd name="connsiteX16" fmla="*/ 50916 w 347076"/>
                <a:gd name="connsiteY16" fmla="*/ 760760 h 762829"/>
                <a:gd name="connsiteX17" fmla="*/ 50916 w 347076"/>
                <a:gd name="connsiteY17" fmla="*/ 754074 h 762829"/>
                <a:gd name="connsiteX18" fmla="*/ 51584 w 347076"/>
                <a:gd name="connsiteY18" fmla="*/ 743378 h 762829"/>
                <a:gd name="connsiteX19" fmla="*/ 54258 w 347076"/>
                <a:gd name="connsiteY19" fmla="*/ 732013 h 762829"/>
                <a:gd name="connsiteX20" fmla="*/ 62281 w 347076"/>
                <a:gd name="connsiteY20" fmla="*/ 719979 h 762829"/>
                <a:gd name="connsiteX21" fmla="*/ 66292 w 347076"/>
                <a:gd name="connsiteY21" fmla="*/ 711288 h 762829"/>
                <a:gd name="connsiteX22" fmla="*/ 74983 w 347076"/>
                <a:gd name="connsiteY22" fmla="*/ 709951 h 762829"/>
                <a:gd name="connsiteX23" fmla="*/ 81668 w 347076"/>
                <a:gd name="connsiteY23" fmla="*/ 711288 h 762829"/>
                <a:gd name="connsiteX24" fmla="*/ 91028 w 347076"/>
                <a:gd name="connsiteY24" fmla="*/ 713962 h 762829"/>
                <a:gd name="connsiteX25" fmla="*/ 95708 w 347076"/>
                <a:gd name="connsiteY25" fmla="*/ 711957 h 762829"/>
                <a:gd name="connsiteX26" fmla="*/ 93033 w 347076"/>
                <a:gd name="connsiteY26" fmla="*/ 703266 h 762829"/>
                <a:gd name="connsiteX27" fmla="*/ 95708 w 347076"/>
                <a:gd name="connsiteY27" fmla="*/ 696580 h 762829"/>
                <a:gd name="connsiteX28" fmla="*/ 101056 w 347076"/>
                <a:gd name="connsiteY28" fmla="*/ 687221 h 762829"/>
                <a:gd name="connsiteX29" fmla="*/ 106404 w 347076"/>
                <a:gd name="connsiteY29" fmla="*/ 681204 h 762829"/>
                <a:gd name="connsiteX30" fmla="*/ 101056 w 347076"/>
                <a:gd name="connsiteY30" fmla="*/ 677861 h 762829"/>
                <a:gd name="connsiteX31" fmla="*/ 95039 w 347076"/>
                <a:gd name="connsiteY31" fmla="*/ 672513 h 762829"/>
                <a:gd name="connsiteX32" fmla="*/ 94371 w 347076"/>
                <a:gd name="connsiteY32" fmla="*/ 666496 h 762829"/>
                <a:gd name="connsiteX33" fmla="*/ 86348 w 347076"/>
                <a:gd name="connsiteY33" fmla="*/ 668502 h 762829"/>
                <a:gd name="connsiteX34" fmla="*/ 74314 w 347076"/>
                <a:gd name="connsiteY34" fmla="*/ 670508 h 762829"/>
                <a:gd name="connsiteX35" fmla="*/ 64286 w 347076"/>
                <a:gd name="connsiteY35" fmla="*/ 669171 h 762829"/>
                <a:gd name="connsiteX36" fmla="*/ 60944 w 347076"/>
                <a:gd name="connsiteY36" fmla="*/ 673182 h 762829"/>
                <a:gd name="connsiteX37" fmla="*/ 56264 w 347076"/>
                <a:gd name="connsiteY37" fmla="*/ 677193 h 762829"/>
                <a:gd name="connsiteX38" fmla="*/ 52921 w 347076"/>
                <a:gd name="connsiteY38" fmla="*/ 680536 h 762829"/>
                <a:gd name="connsiteX39" fmla="*/ 54927 w 347076"/>
                <a:gd name="connsiteY39" fmla="*/ 686552 h 762829"/>
                <a:gd name="connsiteX40" fmla="*/ 52921 w 347076"/>
                <a:gd name="connsiteY40" fmla="*/ 693238 h 762829"/>
                <a:gd name="connsiteX41" fmla="*/ 52921 w 347076"/>
                <a:gd name="connsiteY41" fmla="*/ 693238 h 762829"/>
                <a:gd name="connsiteX42" fmla="*/ 5456 w 347076"/>
                <a:gd name="connsiteY42" fmla="*/ 592958 h 762829"/>
                <a:gd name="connsiteX43" fmla="*/ 6124 w 347076"/>
                <a:gd name="connsiteY43" fmla="*/ 588278 h 762829"/>
                <a:gd name="connsiteX44" fmla="*/ 107 w 347076"/>
                <a:gd name="connsiteY44" fmla="*/ 587609 h 762829"/>
                <a:gd name="connsiteX45" fmla="*/ 1444 w 347076"/>
                <a:gd name="connsiteY45" fmla="*/ 592289 h 762829"/>
                <a:gd name="connsiteX46" fmla="*/ 5456 w 347076"/>
                <a:gd name="connsiteY46" fmla="*/ 592958 h 762829"/>
                <a:gd name="connsiteX47" fmla="*/ 5456 w 347076"/>
                <a:gd name="connsiteY47" fmla="*/ 592958 h 762829"/>
                <a:gd name="connsiteX48" fmla="*/ 163229 w 347076"/>
                <a:gd name="connsiteY48" fmla="*/ 17349 h 762829"/>
                <a:gd name="connsiteX49" fmla="*/ 156544 w 347076"/>
                <a:gd name="connsiteY49" fmla="*/ 17349 h 762829"/>
                <a:gd name="connsiteX50" fmla="*/ 159887 w 347076"/>
                <a:gd name="connsiteY50" fmla="*/ 22698 h 762829"/>
                <a:gd name="connsiteX51" fmla="*/ 163229 w 347076"/>
                <a:gd name="connsiteY51" fmla="*/ 17349 h 762829"/>
                <a:gd name="connsiteX52" fmla="*/ 163229 w 347076"/>
                <a:gd name="connsiteY52" fmla="*/ 17349 h 762829"/>
                <a:gd name="connsiteX53" fmla="*/ 151196 w 347076"/>
                <a:gd name="connsiteY53" fmla="*/ 205208 h 762829"/>
                <a:gd name="connsiteX54" fmla="*/ 149859 w 347076"/>
                <a:gd name="connsiteY54" fmla="*/ 197185 h 762829"/>
                <a:gd name="connsiteX55" fmla="*/ 143842 w 347076"/>
                <a:gd name="connsiteY55" fmla="*/ 196517 h 762829"/>
                <a:gd name="connsiteX56" fmla="*/ 145848 w 347076"/>
                <a:gd name="connsiteY56" fmla="*/ 203871 h 762829"/>
                <a:gd name="connsiteX57" fmla="*/ 151196 w 347076"/>
                <a:gd name="connsiteY57" fmla="*/ 205208 h 762829"/>
                <a:gd name="connsiteX58" fmla="*/ 151196 w 347076"/>
                <a:gd name="connsiteY58" fmla="*/ 205208 h 762829"/>
                <a:gd name="connsiteX59" fmla="*/ 185960 w 347076"/>
                <a:gd name="connsiteY59" fmla="*/ 425824 h 762829"/>
                <a:gd name="connsiteX60" fmla="*/ 184623 w 347076"/>
                <a:gd name="connsiteY60" fmla="*/ 419139 h 762829"/>
                <a:gd name="connsiteX61" fmla="*/ 183954 w 347076"/>
                <a:gd name="connsiteY61" fmla="*/ 412453 h 762829"/>
                <a:gd name="connsiteX62" fmla="*/ 178606 w 347076"/>
                <a:gd name="connsiteY62" fmla="*/ 413122 h 762829"/>
                <a:gd name="connsiteX63" fmla="*/ 177269 w 347076"/>
                <a:gd name="connsiteY63" fmla="*/ 419807 h 762829"/>
                <a:gd name="connsiteX64" fmla="*/ 181280 w 347076"/>
                <a:gd name="connsiteY64" fmla="*/ 429167 h 762829"/>
                <a:gd name="connsiteX65" fmla="*/ 185960 w 347076"/>
                <a:gd name="connsiteY65" fmla="*/ 425824 h 762829"/>
                <a:gd name="connsiteX66" fmla="*/ 185960 w 347076"/>
                <a:gd name="connsiteY66" fmla="*/ 425824 h 762829"/>
                <a:gd name="connsiteX67" fmla="*/ 141836 w 347076"/>
                <a:gd name="connsiteY67" fmla="*/ 480644 h 762829"/>
                <a:gd name="connsiteX68" fmla="*/ 147184 w 347076"/>
                <a:gd name="connsiteY68" fmla="*/ 472621 h 762829"/>
                <a:gd name="connsiteX69" fmla="*/ 135820 w 347076"/>
                <a:gd name="connsiteY69" fmla="*/ 471284 h 762829"/>
                <a:gd name="connsiteX70" fmla="*/ 129134 w 347076"/>
                <a:gd name="connsiteY70" fmla="*/ 479307 h 762829"/>
                <a:gd name="connsiteX71" fmla="*/ 131140 w 347076"/>
                <a:gd name="connsiteY71" fmla="*/ 488666 h 762829"/>
                <a:gd name="connsiteX72" fmla="*/ 141836 w 347076"/>
                <a:gd name="connsiteY72" fmla="*/ 480644 h 762829"/>
                <a:gd name="connsiteX73" fmla="*/ 141836 w 347076"/>
                <a:gd name="connsiteY73" fmla="*/ 480644 h 762829"/>
                <a:gd name="connsiteX74" fmla="*/ 145848 w 347076"/>
                <a:gd name="connsiteY74" fmla="*/ 12001 h 762829"/>
                <a:gd name="connsiteX75" fmla="*/ 145848 w 347076"/>
                <a:gd name="connsiteY75" fmla="*/ 1305 h 762829"/>
                <a:gd name="connsiteX76" fmla="*/ 141168 w 347076"/>
                <a:gd name="connsiteY76" fmla="*/ 6653 h 762829"/>
                <a:gd name="connsiteX77" fmla="*/ 145848 w 347076"/>
                <a:gd name="connsiteY77" fmla="*/ 12001 h 762829"/>
                <a:gd name="connsiteX78" fmla="*/ 145848 w 347076"/>
                <a:gd name="connsiteY78" fmla="*/ 12001 h 762829"/>
                <a:gd name="connsiteX79" fmla="*/ 101724 w 347076"/>
                <a:gd name="connsiteY79" fmla="*/ 651789 h 762829"/>
                <a:gd name="connsiteX80" fmla="*/ 101056 w 347076"/>
                <a:gd name="connsiteY80" fmla="*/ 657137 h 762829"/>
                <a:gd name="connsiteX81" fmla="*/ 102393 w 347076"/>
                <a:gd name="connsiteY81" fmla="*/ 661148 h 762829"/>
                <a:gd name="connsiteX82" fmla="*/ 106404 w 347076"/>
                <a:gd name="connsiteY82" fmla="*/ 657805 h 762829"/>
                <a:gd name="connsiteX83" fmla="*/ 109747 w 347076"/>
                <a:gd name="connsiteY83" fmla="*/ 654463 h 762829"/>
                <a:gd name="connsiteX84" fmla="*/ 106404 w 347076"/>
                <a:gd name="connsiteY84" fmla="*/ 647777 h 762829"/>
                <a:gd name="connsiteX85" fmla="*/ 101724 w 347076"/>
                <a:gd name="connsiteY85" fmla="*/ 651789 h 762829"/>
                <a:gd name="connsiteX86" fmla="*/ 101724 w 347076"/>
                <a:gd name="connsiteY86" fmla="*/ 651789 h 762829"/>
                <a:gd name="connsiteX87" fmla="*/ 303622 w 347076"/>
                <a:gd name="connsiteY87" fmla="*/ 592958 h 762829"/>
                <a:gd name="connsiteX88" fmla="*/ 308302 w 347076"/>
                <a:gd name="connsiteY88" fmla="*/ 589615 h 762829"/>
                <a:gd name="connsiteX89" fmla="*/ 301616 w 347076"/>
                <a:gd name="connsiteY89" fmla="*/ 587609 h 762829"/>
                <a:gd name="connsiteX90" fmla="*/ 303622 w 347076"/>
                <a:gd name="connsiteY90" fmla="*/ 592958 h 762829"/>
                <a:gd name="connsiteX91" fmla="*/ 303622 w 347076"/>
                <a:gd name="connsiteY91" fmla="*/ 592958 h 762829"/>
                <a:gd name="connsiteX92" fmla="*/ 284903 w 347076"/>
                <a:gd name="connsiteY92" fmla="*/ 554851 h 762829"/>
                <a:gd name="connsiteX93" fmla="*/ 284234 w 347076"/>
                <a:gd name="connsiteY93" fmla="*/ 560868 h 762829"/>
                <a:gd name="connsiteX94" fmla="*/ 288914 w 347076"/>
                <a:gd name="connsiteY94" fmla="*/ 568222 h 762829"/>
                <a:gd name="connsiteX95" fmla="*/ 292925 w 347076"/>
                <a:gd name="connsiteY95" fmla="*/ 562205 h 762829"/>
                <a:gd name="connsiteX96" fmla="*/ 284903 w 347076"/>
                <a:gd name="connsiteY96" fmla="*/ 554851 h 762829"/>
                <a:gd name="connsiteX97" fmla="*/ 284903 w 347076"/>
                <a:gd name="connsiteY97" fmla="*/ 554851 h 762829"/>
                <a:gd name="connsiteX98" fmla="*/ 342397 w 347076"/>
                <a:gd name="connsiteY98" fmla="*/ 663822 h 762829"/>
                <a:gd name="connsiteX99" fmla="*/ 347076 w 347076"/>
                <a:gd name="connsiteY99" fmla="*/ 656468 h 762829"/>
                <a:gd name="connsiteX100" fmla="*/ 339054 w 347076"/>
                <a:gd name="connsiteY100" fmla="*/ 658474 h 762829"/>
                <a:gd name="connsiteX101" fmla="*/ 342397 w 347076"/>
                <a:gd name="connsiteY101" fmla="*/ 663822 h 762829"/>
                <a:gd name="connsiteX102" fmla="*/ 342397 w 347076"/>
                <a:gd name="connsiteY102" fmla="*/ 663822 h 762829"/>
                <a:gd name="connsiteX103" fmla="*/ 333037 w 347076"/>
                <a:gd name="connsiteY103" fmla="*/ 635075 h 762829"/>
                <a:gd name="connsiteX104" fmla="*/ 339054 w 347076"/>
                <a:gd name="connsiteY104" fmla="*/ 631733 h 762829"/>
                <a:gd name="connsiteX105" fmla="*/ 333706 w 347076"/>
                <a:gd name="connsiteY105" fmla="*/ 629727 h 762829"/>
                <a:gd name="connsiteX106" fmla="*/ 327689 w 347076"/>
                <a:gd name="connsiteY106" fmla="*/ 631064 h 762829"/>
                <a:gd name="connsiteX107" fmla="*/ 333037 w 347076"/>
                <a:gd name="connsiteY107" fmla="*/ 635075 h 762829"/>
                <a:gd name="connsiteX108" fmla="*/ 333037 w 347076"/>
                <a:gd name="connsiteY108" fmla="*/ 635075 h 76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47076" h="762829">
                  <a:moveTo>
                    <a:pt x="52921" y="693238"/>
                  </a:moveTo>
                  <a:cubicBezTo>
                    <a:pt x="49579" y="695243"/>
                    <a:pt x="51584" y="695912"/>
                    <a:pt x="48910" y="698586"/>
                  </a:cubicBezTo>
                  <a:cubicBezTo>
                    <a:pt x="46236" y="701260"/>
                    <a:pt x="42893" y="701929"/>
                    <a:pt x="38213" y="701260"/>
                  </a:cubicBezTo>
                  <a:cubicBezTo>
                    <a:pt x="33534" y="700592"/>
                    <a:pt x="33534" y="699923"/>
                    <a:pt x="29523" y="701260"/>
                  </a:cubicBezTo>
                  <a:cubicBezTo>
                    <a:pt x="25512" y="702597"/>
                    <a:pt x="28854" y="702597"/>
                    <a:pt x="28185" y="707277"/>
                  </a:cubicBezTo>
                  <a:cubicBezTo>
                    <a:pt x="27517" y="711957"/>
                    <a:pt x="26848" y="713294"/>
                    <a:pt x="26180" y="715299"/>
                  </a:cubicBezTo>
                  <a:cubicBezTo>
                    <a:pt x="25512" y="717974"/>
                    <a:pt x="23506" y="721985"/>
                    <a:pt x="22169" y="723322"/>
                  </a:cubicBezTo>
                  <a:cubicBezTo>
                    <a:pt x="21500" y="724659"/>
                    <a:pt x="20163" y="731344"/>
                    <a:pt x="16152" y="733350"/>
                  </a:cubicBezTo>
                  <a:cubicBezTo>
                    <a:pt x="12141" y="735355"/>
                    <a:pt x="8129" y="738030"/>
                    <a:pt x="8798" y="739367"/>
                  </a:cubicBezTo>
                  <a:cubicBezTo>
                    <a:pt x="9467" y="741372"/>
                    <a:pt x="11472" y="737361"/>
                    <a:pt x="14815" y="737361"/>
                  </a:cubicBezTo>
                  <a:cubicBezTo>
                    <a:pt x="17489" y="737361"/>
                    <a:pt x="16152" y="739367"/>
                    <a:pt x="18157" y="741372"/>
                  </a:cubicBezTo>
                  <a:cubicBezTo>
                    <a:pt x="20832" y="742709"/>
                    <a:pt x="22169" y="742041"/>
                    <a:pt x="24174" y="742709"/>
                  </a:cubicBezTo>
                  <a:cubicBezTo>
                    <a:pt x="25512" y="743378"/>
                    <a:pt x="24843" y="745383"/>
                    <a:pt x="24174" y="749395"/>
                  </a:cubicBezTo>
                  <a:cubicBezTo>
                    <a:pt x="23506" y="753406"/>
                    <a:pt x="27517" y="754743"/>
                    <a:pt x="28854" y="757417"/>
                  </a:cubicBezTo>
                  <a:cubicBezTo>
                    <a:pt x="30860" y="760091"/>
                    <a:pt x="32865" y="757417"/>
                    <a:pt x="37545" y="757417"/>
                  </a:cubicBezTo>
                  <a:cubicBezTo>
                    <a:pt x="42225" y="757417"/>
                    <a:pt x="40219" y="760091"/>
                    <a:pt x="41556" y="762097"/>
                  </a:cubicBezTo>
                  <a:cubicBezTo>
                    <a:pt x="42893" y="764102"/>
                    <a:pt x="47573" y="761428"/>
                    <a:pt x="50916" y="760760"/>
                  </a:cubicBezTo>
                  <a:cubicBezTo>
                    <a:pt x="54927" y="760760"/>
                    <a:pt x="52253" y="758086"/>
                    <a:pt x="50916" y="754074"/>
                  </a:cubicBezTo>
                  <a:cubicBezTo>
                    <a:pt x="49579" y="750063"/>
                    <a:pt x="49579" y="747389"/>
                    <a:pt x="51584" y="743378"/>
                  </a:cubicBezTo>
                  <a:cubicBezTo>
                    <a:pt x="53590" y="738698"/>
                    <a:pt x="53590" y="736024"/>
                    <a:pt x="54258" y="732013"/>
                  </a:cubicBezTo>
                  <a:cubicBezTo>
                    <a:pt x="54927" y="728002"/>
                    <a:pt x="61612" y="723990"/>
                    <a:pt x="62281" y="719979"/>
                  </a:cubicBezTo>
                  <a:cubicBezTo>
                    <a:pt x="63618" y="715968"/>
                    <a:pt x="64286" y="713962"/>
                    <a:pt x="66292" y="711288"/>
                  </a:cubicBezTo>
                  <a:cubicBezTo>
                    <a:pt x="68966" y="708614"/>
                    <a:pt x="70972" y="710620"/>
                    <a:pt x="74983" y="709951"/>
                  </a:cubicBezTo>
                  <a:cubicBezTo>
                    <a:pt x="78994" y="709283"/>
                    <a:pt x="79663" y="707946"/>
                    <a:pt x="81668" y="711288"/>
                  </a:cubicBezTo>
                  <a:cubicBezTo>
                    <a:pt x="83674" y="713962"/>
                    <a:pt x="88354" y="711957"/>
                    <a:pt x="91028" y="713962"/>
                  </a:cubicBezTo>
                  <a:cubicBezTo>
                    <a:pt x="93702" y="715968"/>
                    <a:pt x="95039" y="714631"/>
                    <a:pt x="95708" y="711957"/>
                  </a:cubicBezTo>
                  <a:cubicBezTo>
                    <a:pt x="96376" y="709283"/>
                    <a:pt x="94371" y="707277"/>
                    <a:pt x="93033" y="703266"/>
                  </a:cubicBezTo>
                  <a:cubicBezTo>
                    <a:pt x="91696" y="699255"/>
                    <a:pt x="95039" y="699923"/>
                    <a:pt x="95708" y="696580"/>
                  </a:cubicBezTo>
                  <a:cubicBezTo>
                    <a:pt x="96376" y="693238"/>
                    <a:pt x="99050" y="690564"/>
                    <a:pt x="101056" y="687221"/>
                  </a:cubicBezTo>
                  <a:cubicBezTo>
                    <a:pt x="103730" y="683878"/>
                    <a:pt x="105736" y="683878"/>
                    <a:pt x="106404" y="681204"/>
                  </a:cubicBezTo>
                  <a:cubicBezTo>
                    <a:pt x="107072" y="678530"/>
                    <a:pt x="104399" y="678530"/>
                    <a:pt x="101056" y="677861"/>
                  </a:cubicBezTo>
                  <a:cubicBezTo>
                    <a:pt x="97044" y="677193"/>
                    <a:pt x="97044" y="675856"/>
                    <a:pt x="95039" y="672513"/>
                  </a:cubicBezTo>
                  <a:cubicBezTo>
                    <a:pt x="93033" y="669171"/>
                    <a:pt x="95708" y="668502"/>
                    <a:pt x="94371" y="666496"/>
                  </a:cubicBezTo>
                  <a:cubicBezTo>
                    <a:pt x="93702" y="664491"/>
                    <a:pt x="91696" y="667165"/>
                    <a:pt x="86348" y="668502"/>
                  </a:cubicBezTo>
                  <a:cubicBezTo>
                    <a:pt x="81000" y="670508"/>
                    <a:pt x="80331" y="669839"/>
                    <a:pt x="74314" y="670508"/>
                  </a:cubicBezTo>
                  <a:cubicBezTo>
                    <a:pt x="68298" y="671176"/>
                    <a:pt x="70303" y="671176"/>
                    <a:pt x="64286" y="669171"/>
                  </a:cubicBezTo>
                  <a:cubicBezTo>
                    <a:pt x="62281" y="668502"/>
                    <a:pt x="62281" y="671176"/>
                    <a:pt x="60944" y="673182"/>
                  </a:cubicBezTo>
                  <a:cubicBezTo>
                    <a:pt x="59607" y="675187"/>
                    <a:pt x="58938" y="676524"/>
                    <a:pt x="56264" y="677193"/>
                  </a:cubicBezTo>
                  <a:cubicBezTo>
                    <a:pt x="53590" y="678530"/>
                    <a:pt x="53590" y="679199"/>
                    <a:pt x="52921" y="680536"/>
                  </a:cubicBezTo>
                  <a:cubicBezTo>
                    <a:pt x="52921" y="682541"/>
                    <a:pt x="54258" y="683878"/>
                    <a:pt x="54927" y="686552"/>
                  </a:cubicBezTo>
                  <a:cubicBezTo>
                    <a:pt x="56932" y="691232"/>
                    <a:pt x="56264" y="691232"/>
                    <a:pt x="52921" y="693238"/>
                  </a:cubicBezTo>
                  <a:lnTo>
                    <a:pt x="52921" y="693238"/>
                  </a:lnTo>
                  <a:close/>
                  <a:moveTo>
                    <a:pt x="5456" y="592958"/>
                  </a:moveTo>
                  <a:cubicBezTo>
                    <a:pt x="6792" y="590952"/>
                    <a:pt x="6124" y="589615"/>
                    <a:pt x="6124" y="588278"/>
                  </a:cubicBezTo>
                  <a:cubicBezTo>
                    <a:pt x="5456" y="586941"/>
                    <a:pt x="1444" y="584935"/>
                    <a:pt x="107" y="587609"/>
                  </a:cubicBezTo>
                  <a:cubicBezTo>
                    <a:pt x="107" y="589615"/>
                    <a:pt x="-561" y="590952"/>
                    <a:pt x="1444" y="592289"/>
                  </a:cubicBezTo>
                  <a:cubicBezTo>
                    <a:pt x="2781" y="594295"/>
                    <a:pt x="4118" y="594963"/>
                    <a:pt x="5456" y="592958"/>
                  </a:cubicBezTo>
                  <a:lnTo>
                    <a:pt x="5456" y="592958"/>
                  </a:lnTo>
                  <a:close/>
                  <a:moveTo>
                    <a:pt x="163229" y="17349"/>
                  </a:moveTo>
                  <a:cubicBezTo>
                    <a:pt x="162561" y="13338"/>
                    <a:pt x="155876" y="14675"/>
                    <a:pt x="156544" y="17349"/>
                  </a:cubicBezTo>
                  <a:cubicBezTo>
                    <a:pt x="157213" y="20024"/>
                    <a:pt x="156544" y="22698"/>
                    <a:pt x="159887" y="22698"/>
                  </a:cubicBezTo>
                  <a:cubicBezTo>
                    <a:pt x="163898" y="22698"/>
                    <a:pt x="163898" y="21361"/>
                    <a:pt x="163229" y="17349"/>
                  </a:cubicBezTo>
                  <a:lnTo>
                    <a:pt x="163229" y="17349"/>
                  </a:lnTo>
                  <a:close/>
                  <a:moveTo>
                    <a:pt x="151196" y="205208"/>
                  </a:moveTo>
                  <a:cubicBezTo>
                    <a:pt x="150527" y="201865"/>
                    <a:pt x="149859" y="200528"/>
                    <a:pt x="149859" y="197185"/>
                  </a:cubicBezTo>
                  <a:cubicBezTo>
                    <a:pt x="149859" y="193843"/>
                    <a:pt x="146516" y="192505"/>
                    <a:pt x="143842" y="196517"/>
                  </a:cubicBezTo>
                  <a:cubicBezTo>
                    <a:pt x="143173" y="199859"/>
                    <a:pt x="143842" y="199859"/>
                    <a:pt x="145848" y="203871"/>
                  </a:cubicBezTo>
                  <a:cubicBezTo>
                    <a:pt x="148522" y="207882"/>
                    <a:pt x="151864" y="208550"/>
                    <a:pt x="151196" y="205208"/>
                  </a:cubicBezTo>
                  <a:lnTo>
                    <a:pt x="151196" y="205208"/>
                  </a:lnTo>
                  <a:close/>
                  <a:moveTo>
                    <a:pt x="185960" y="425824"/>
                  </a:moveTo>
                  <a:cubicBezTo>
                    <a:pt x="185291" y="422481"/>
                    <a:pt x="184623" y="423818"/>
                    <a:pt x="184623" y="419139"/>
                  </a:cubicBezTo>
                  <a:cubicBezTo>
                    <a:pt x="184623" y="415127"/>
                    <a:pt x="183954" y="413790"/>
                    <a:pt x="183954" y="412453"/>
                  </a:cubicBezTo>
                  <a:cubicBezTo>
                    <a:pt x="183954" y="411116"/>
                    <a:pt x="180611" y="406436"/>
                    <a:pt x="178606" y="413122"/>
                  </a:cubicBezTo>
                  <a:cubicBezTo>
                    <a:pt x="178606" y="415796"/>
                    <a:pt x="176600" y="415127"/>
                    <a:pt x="177269" y="419807"/>
                  </a:cubicBezTo>
                  <a:cubicBezTo>
                    <a:pt x="177937" y="424487"/>
                    <a:pt x="179943" y="425155"/>
                    <a:pt x="181280" y="429167"/>
                  </a:cubicBezTo>
                  <a:cubicBezTo>
                    <a:pt x="181948" y="433846"/>
                    <a:pt x="186628" y="429167"/>
                    <a:pt x="185960" y="425824"/>
                  </a:cubicBezTo>
                  <a:lnTo>
                    <a:pt x="185960" y="425824"/>
                  </a:lnTo>
                  <a:close/>
                  <a:moveTo>
                    <a:pt x="141836" y="480644"/>
                  </a:moveTo>
                  <a:cubicBezTo>
                    <a:pt x="145179" y="479307"/>
                    <a:pt x="147184" y="478638"/>
                    <a:pt x="147184" y="472621"/>
                  </a:cubicBezTo>
                  <a:cubicBezTo>
                    <a:pt x="147184" y="466605"/>
                    <a:pt x="140499" y="461256"/>
                    <a:pt x="135820" y="471284"/>
                  </a:cubicBezTo>
                  <a:cubicBezTo>
                    <a:pt x="133814" y="476633"/>
                    <a:pt x="130471" y="476633"/>
                    <a:pt x="129134" y="479307"/>
                  </a:cubicBezTo>
                  <a:cubicBezTo>
                    <a:pt x="127797" y="481312"/>
                    <a:pt x="128466" y="487998"/>
                    <a:pt x="131140" y="488666"/>
                  </a:cubicBezTo>
                  <a:cubicBezTo>
                    <a:pt x="133814" y="488666"/>
                    <a:pt x="138494" y="481981"/>
                    <a:pt x="141836" y="480644"/>
                  </a:cubicBezTo>
                  <a:lnTo>
                    <a:pt x="141836" y="480644"/>
                  </a:lnTo>
                  <a:close/>
                  <a:moveTo>
                    <a:pt x="145848" y="12001"/>
                  </a:moveTo>
                  <a:cubicBezTo>
                    <a:pt x="150527" y="9327"/>
                    <a:pt x="146516" y="3310"/>
                    <a:pt x="145848" y="1305"/>
                  </a:cubicBezTo>
                  <a:cubicBezTo>
                    <a:pt x="145179" y="-701"/>
                    <a:pt x="139831" y="-1370"/>
                    <a:pt x="141168" y="6653"/>
                  </a:cubicBezTo>
                  <a:cubicBezTo>
                    <a:pt x="141836" y="9996"/>
                    <a:pt x="141168" y="14675"/>
                    <a:pt x="145848" y="12001"/>
                  </a:cubicBezTo>
                  <a:lnTo>
                    <a:pt x="145848" y="12001"/>
                  </a:lnTo>
                  <a:close/>
                  <a:moveTo>
                    <a:pt x="101724" y="651789"/>
                  </a:moveTo>
                  <a:cubicBezTo>
                    <a:pt x="101724" y="654463"/>
                    <a:pt x="101056" y="655131"/>
                    <a:pt x="101056" y="657137"/>
                  </a:cubicBezTo>
                  <a:cubicBezTo>
                    <a:pt x="100387" y="659143"/>
                    <a:pt x="99719" y="661817"/>
                    <a:pt x="102393" y="661148"/>
                  </a:cubicBezTo>
                  <a:cubicBezTo>
                    <a:pt x="105067" y="660480"/>
                    <a:pt x="103730" y="659143"/>
                    <a:pt x="106404" y="657805"/>
                  </a:cubicBezTo>
                  <a:cubicBezTo>
                    <a:pt x="109078" y="656468"/>
                    <a:pt x="111084" y="657805"/>
                    <a:pt x="109747" y="654463"/>
                  </a:cubicBezTo>
                  <a:cubicBezTo>
                    <a:pt x="108410" y="651120"/>
                    <a:pt x="107072" y="649783"/>
                    <a:pt x="106404" y="647777"/>
                  </a:cubicBezTo>
                  <a:cubicBezTo>
                    <a:pt x="105736" y="646440"/>
                    <a:pt x="103730" y="647777"/>
                    <a:pt x="101724" y="651789"/>
                  </a:cubicBezTo>
                  <a:lnTo>
                    <a:pt x="101724" y="651789"/>
                  </a:lnTo>
                  <a:close/>
                  <a:moveTo>
                    <a:pt x="303622" y="592958"/>
                  </a:moveTo>
                  <a:cubicBezTo>
                    <a:pt x="305627" y="592958"/>
                    <a:pt x="308302" y="592958"/>
                    <a:pt x="308302" y="589615"/>
                  </a:cubicBezTo>
                  <a:cubicBezTo>
                    <a:pt x="308302" y="586272"/>
                    <a:pt x="302285" y="585604"/>
                    <a:pt x="301616" y="587609"/>
                  </a:cubicBezTo>
                  <a:cubicBezTo>
                    <a:pt x="301616" y="589615"/>
                    <a:pt x="300947" y="592958"/>
                    <a:pt x="303622" y="592958"/>
                  </a:cubicBezTo>
                  <a:lnTo>
                    <a:pt x="303622" y="592958"/>
                  </a:lnTo>
                  <a:close/>
                  <a:moveTo>
                    <a:pt x="284903" y="554851"/>
                  </a:moveTo>
                  <a:cubicBezTo>
                    <a:pt x="284234" y="556857"/>
                    <a:pt x="282897" y="557525"/>
                    <a:pt x="284234" y="560868"/>
                  </a:cubicBezTo>
                  <a:cubicBezTo>
                    <a:pt x="284903" y="564211"/>
                    <a:pt x="286240" y="568890"/>
                    <a:pt x="288914" y="568222"/>
                  </a:cubicBezTo>
                  <a:cubicBezTo>
                    <a:pt x="291588" y="567553"/>
                    <a:pt x="294262" y="566885"/>
                    <a:pt x="292925" y="562205"/>
                  </a:cubicBezTo>
                  <a:cubicBezTo>
                    <a:pt x="290919" y="557525"/>
                    <a:pt x="289583" y="552846"/>
                    <a:pt x="284903" y="554851"/>
                  </a:cubicBezTo>
                  <a:lnTo>
                    <a:pt x="284903" y="554851"/>
                  </a:lnTo>
                  <a:close/>
                  <a:moveTo>
                    <a:pt x="342397" y="663822"/>
                  </a:moveTo>
                  <a:cubicBezTo>
                    <a:pt x="346408" y="662485"/>
                    <a:pt x="347076" y="659811"/>
                    <a:pt x="347076" y="656468"/>
                  </a:cubicBezTo>
                  <a:cubicBezTo>
                    <a:pt x="347076" y="653794"/>
                    <a:pt x="337717" y="654463"/>
                    <a:pt x="339054" y="658474"/>
                  </a:cubicBezTo>
                  <a:cubicBezTo>
                    <a:pt x="339054" y="661148"/>
                    <a:pt x="337717" y="665159"/>
                    <a:pt x="342397" y="663822"/>
                  </a:cubicBezTo>
                  <a:lnTo>
                    <a:pt x="342397" y="663822"/>
                  </a:lnTo>
                  <a:close/>
                  <a:moveTo>
                    <a:pt x="333037" y="635075"/>
                  </a:moveTo>
                  <a:cubicBezTo>
                    <a:pt x="335711" y="637749"/>
                    <a:pt x="340391" y="635075"/>
                    <a:pt x="339054" y="631733"/>
                  </a:cubicBezTo>
                  <a:cubicBezTo>
                    <a:pt x="337717" y="628390"/>
                    <a:pt x="336380" y="632401"/>
                    <a:pt x="333706" y="629727"/>
                  </a:cubicBezTo>
                  <a:cubicBezTo>
                    <a:pt x="331031" y="626384"/>
                    <a:pt x="325683" y="628390"/>
                    <a:pt x="327689" y="631064"/>
                  </a:cubicBezTo>
                  <a:cubicBezTo>
                    <a:pt x="328358" y="633738"/>
                    <a:pt x="330363" y="633070"/>
                    <a:pt x="333037" y="635075"/>
                  </a:cubicBezTo>
                  <a:lnTo>
                    <a:pt x="333037" y="635075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FFB1482-0B7F-9973-A3E1-253BEA7B51C1}"/>
                </a:ext>
              </a:extLst>
            </p:cNvPr>
            <p:cNvSpPr/>
            <p:nvPr/>
          </p:nvSpPr>
          <p:spPr>
            <a:xfrm>
              <a:off x="5037340" y="3453727"/>
              <a:ext cx="759035" cy="383688"/>
            </a:xfrm>
            <a:custGeom>
              <a:avLst/>
              <a:gdLst>
                <a:gd name="connsiteX0" fmla="*/ 169808 w 669202"/>
                <a:gd name="connsiteY0" fmla="*/ 317554 h 338278"/>
                <a:gd name="connsiteX1" fmla="*/ 181841 w 669202"/>
                <a:gd name="connsiteY1" fmla="*/ 292149 h 338278"/>
                <a:gd name="connsiteX2" fmla="*/ 191201 w 669202"/>
                <a:gd name="connsiteY2" fmla="*/ 282121 h 338278"/>
                <a:gd name="connsiteX3" fmla="*/ 203234 w 669202"/>
                <a:gd name="connsiteY3" fmla="*/ 274768 h 338278"/>
                <a:gd name="connsiteX4" fmla="*/ 213931 w 669202"/>
                <a:gd name="connsiteY4" fmla="*/ 271425 h 338278"/>
                <a:gd name="connsiteX5" fmla="*/ 223291 w 669202"/>
                <a:gd name="connsiteY5" fmla="*/ 268082 h 338278"/>
                <a:gd name="connsiteX6" fmla="*/ 225965 w 669202"/>
                <a:gd name="connsiteY6" fmla="*/ 263403 h 338278"/>
                <a:gd name="connsiteX7" fmla="*/ 230644 w 669202"/>
                <a:gd name="connsiteY7" fmla="*/ 255380 h 338278"/>
                <a:gd name="connsiteX8" fmla="*/ 244015 w 669202"/>
                <a:gd name="connsiteY8" fmla="*/ 249363 h 338278"/>
                <a:gd name="connsiteX9" fmla="*/ 260060 w 669202"/>
                <a:gd name="connsiteY9" fmla="*/ 244015 h 338278"/>
                <a:gd name="connsiteX10" fmla="*/ 275436 w 669202"/>
                <a:gd name="connsiteY10" fmla="*/ 250032 h 338278"/>
                <a:gd name="connsiteX11" fmla="*/ 275436 w 669202"/>
                <a:gd name="connsiteY11" fmla="*/ 250032 h 338278"/>
                <a:gd name="connsiteX12" fmla="*/ 278110 w 669202"/>
                <a:gd name="connsiteY12" fmla="*/ 251369 h 338278"/>
                <a:gd name="connsiteX13" fmla="*/ 283459 w 669202"/>
                <a:gd name="connsiteY13" fmla="*/ 250700 h 338278"/>
                <a:gd name="connsiteX14" fmla="*/ 295492 w 669202"/>
                <a:gd name="connsiteY14" fmla="*/ 248695 h 338278"/>
                <a:gd name="connsiteX15" fmla="*/ 306189 w 669202"/>
                <a:gd name="connsiteY15" fmla="*/ 252037 h 338278"/>
                <a:gd name="connsiteX16" fmla="*/ 316885 w 669202"/>
                <a:gd name="connsiteY16" fmla="*/ 254043 h 338278"/>
                <a:gd name="connsiteX17" fmla="*/ 336273 w 669202"/>
                <a:gd name="connsiteY17" fmla="*/ 247358 h 338278"/>
                <a:gd name="connsiteX18" fmla="*/ 350312 w 669202"/>
                <a:gd name="connsiteY18" fmla="*/ 242009 h 338278"/>
                <a:gd name="connsiteX19" fmla="*/ 367025 w 669202"/>
                <a:gd name="connsiteY19" fmla="*/ 243346 h 338278"/>
                <a:gd name="connsiteX20" fmla="*/ 382402 w 669202"/>
                <a:gd name="connsiteY20" fmla="*/ 250700 h 338278"/>
                <a:gd name="connsiteX21" fmla="*/ 397109 w 669202"/>
                <a:gd name="connsiteY21" fmla="*/ 254043 h 338278"/>
                <a:gd name="connsiteX22" fmla="*/ 401789 w 669202"/>
                <a:gd name="connsiteY22" fmla="*/ 253375 h 338278"/>
                <a:gd name="connsiteX23" fmla="*/ 411817 w 669202"/>
                <a:gd name="connsiteY23" fmla="*/ 256717 h 338278"/>
                <a:gd name="connsiteX24" fmla="*/ 421845 w 669202"/>
                <a:gd name="connsiteY24" fmla="*/ 261397 h 338278"/>
                <a:gd name="connsiteX25" fmla="*/ 446581 w 669202"/>
                <a:gd name="connsiteY25" fmla="*/ 256049 h 338278"/>
                <a:gd name="connsiteX26" fmla="*/ 456609 w 669202"/>
                <a:gd name="connsiteY26" fmla="*/ 252706 h 338278"/>
                <a:gd name="connsiteX27" fmla="*/ 465300 w 669202"/>
                <a:gd name="connsiteY27" fmla="*/ 260728 h 338278"/>
                <a:gd name="connsiteX28" fmla="*/ 469980 w 669202"/>
                <a:gd name="connsiteY28" fmla="*/ 269419 h 338278"/>
                <a:gd name="connsiteX29" fmla="*/ 481345 w 669202"/>
                <a:gd name="connsiteY29" fmla="*/ 292149 h 338278"/>
                <a:gd name="connsiteX30" fmla="*/ 485356 w 669202"/>
                <a:gd name="connsiteY30" fmla="*/ 300840 h 338278"/>
                <a:gd name="connsiteX31" fmla="*/ 485356 w 669202"/>
                <a:gd name="connsiteY31" fmla="*/ 301509 h 338278"/>
                <a:gd name="connsiteX32" fmla="*/ 491373 w 669202"/>
                <a:gd name="connsiteY32" fmla="*/ 299503 h 338278"/>
                <a:gd name="connsiteX33" fmla="*/ 502738 w 669202"/>
                <a:gd name="connsiteY33" fmla="*/ 297498 h 338278"/>
                <a:gd name="connsiteX34" fmla="*/ 506749 w 669202"/>
                <a:gd name="connsiteY34" fmla="*/ 296829 h 338278"/>
                <a:gd name="connsiteX35" fmla="*/ 524131 w 669202"/>
                <a:gd name="connsiteY35" fmla="*/ 298166 h 338278"/>
                <a:gd name="connsiteX36" fmla="*/ 528142 w 669202"/>
                <a:gd name="connsiteY36" fmla="*/ 300172 h 338278"/>
                <a:gd name="connsiteX37" fmla="*/ 535496 w 669202"/>
                <a:gd name="connsiteY37" fmla="*/ 302846 h 338278"/>
                <a:gd name="connsiteX38" fmla="*/ 538170 w 669202"/>
                <a:gd name="connsiteY38" fmla="*/ 299503 h 338278"/>
                <a:gd name="connsiteX39" fmla="*/ 542181 w 669202"/>
                <a:gd name="connsiteY39" fmla="*/ 293487 h 338278"/>
                <a:gd name="connsiteX40" fmla="*/ 552209 w 669202"/>
                <a:gd name="connsiteY40" fmla="*/ 287470 h 338278"/>
                <a:gd name="connsiteX41" fmla="*/ 556221 w 669202"/>
                <a:gd name="connsiteY41" fmla="*/ 286133 h 338278"/>
                <a:gd name="connsiteX42" fmla="*/ 560232 w 669202"/>
                <a:gd name="connsiteY42" fmla="*/ 278779 h 338278"/>
                <a:gd name="connsiteX43" fmla="*/ 562906 w 669202"/>
                <a:gd name="connsiteY43" fmla="*/ 269419 h 338278"/>
                <a:gd name="connsiteX44" fmla="*/ 561569 w 669202"/>
                <a:gd name="connsiteY44" fmla="*/ 267414 h 338278"/>
                <a:gd name="connsiteX45" fmla="*/ 559563 w 669202"/>
                <a:gd name="connsiteY45" fmla="*/ 256049 h 338278"/>
                <a:gd name="connsiteX46" fmla="*/ 566249 w 669202"/>
                <a:gd name="connsiteY46" fmla="*/ 250032 h 338278"/>
                <a:gd name="connsiteX47" fmla="*/ 573603 w 669202"/>
                <a:gd name="connsiteY47" fmla="*/ 246021 h 338278"/>
                <a:gd name="connsiteX48" fmla="*/ 580288 w 669202"/>
                <a:gd name="connsiteY48" fmla="*/ 240672 h 338278"/>
                <a:gd name="connsiteX49" fmla="*/ 586305 w 669202"/>
                <a:gd name="connsiteY49" fmla="*/ 234656 h 338278"/>
                <a:gd name="connsiteX50" fmla="*/ 588979 w 669202"/>
                <a:gd name="connsiteY50" fmla="*/ 232650 h 338278"/>
                <a:gd name="connsiteX51" fmla="*/ 603687 w 669202"/>
                <a:gd name="connsiteY51" fmla="*/ 217274 h 338278"/>
                <a:gd name="connsiteX52" fmla="*/ 605692 w 669202"/>
                <a:gd name="connsiteY52" fmla="*/ 213931 h 338278"/>
                <a:gd name="connsiteX53" fmla="*/ 605692 w 669202"/>
                <a:gd name="connsiteY53" fmla="*/ 207246 h 338278"/>
                <a:gd name="connsiteX54" fmla="*/ 603018 w 669202"/>
                <a:gd name="connsiteY54" fmla="*/ 197886 h 338278"/>
                <a:gd name="connsiteX55" fmla="*/ 603687 w 669202"/>
                <a:gd name="connsiteY55" fmla="*/ 188527 h 338278"/>
                <a:gd name="connsiteX56" fmla="*/ 603018 w 669202"/>
                <a:gd name="connsiteY56" fmla="*/ 180504 h 338278"/>
                <a:gd name="connsiteX57" fmla="*/ 602350 w 669202"/>
                <a:gd name="connsiteY57" fmla="*/ 171813 h 338278"/>
                <a:gd name="connsiteX58" fmla="*/ 607029 w 669202"/>
                <a:gd name="connsiteY58" fmla="*/ 163122 h 338278"/>
                <a:gd name="connsiteX59" fmla="*/ 617726 w 669202"/>
                <a:gd name="connsiteY59" fmla="*/ 157106 h 338278"/>
                <a:gd name="connsiteX60" fmla="*/ 621737 w 669202"/>
                <a:gd name="connsiteY60" fmla="*/ 155768 h 338278"/>
                <a:gd name="connsiteX61" fmla="*/ 630428 w 669202"/>
                <a:gd name="connsiteY61" fmla="*/ 149083 h 338278"/>
                <a:gd name="connsiteX62" fmla="*/ 631765 w 669202"/>
                <a:gd name="connsiteY62" fmla="*/ 144403 h 338278"/>
                <a:gd name="connsiteX63" fmla="*/ 636445 w 669202"/>
                <a:gd name="connsiteY63" fmla="*/ 137050 h 338278"/>
                <a:gd name="connsiteX64" fmla="*/ 647141 w 669202"/>
                <a:gd name="connsiteY64" fmla="*/ 134375 h 338278"/>
                <a:gd name="connsiteX65" fmla="*/ 660512 w 669202"/>
                <a:gd name="connsiteY65" fmla="*/ 132370 h 338278"/>
                <a:gd name="connsiteX66" fmla="*/ 669203 w 669202"/>
                <a:gd name="connsiteY66" fmla="*/ 129027 h 338278"/>
                <a:gd name="connsiteX67" fmla="*/ 663186 w 669202"/>
                <a:gd name="connsiteY67" fmla="*/ 108302 h 338278"/>
                <a:gd name="connsiteX68" fmla="*/ 657838 w 669202"/>
                <a:gd name="connsiteY68" fmla="*/ 101617 h 338278"/>
                <a:gd name="connsiteX69" fmla="*/ 657838 w 669202"/>
                <a:gd name="connsiteY69" fmla="*/ 101617 h 338278"/>
                <a:gd name="connsiteX70" fmla="*/ 656501 w 669202"/>
                <a:gd name="connsiteY70" fmla="*/ 100949 h 338278"/>
                <a:gd name="connsiteX71" fmla="*/ 656501 w 669202"/>
                <a:gd name="connsiteY71" fmla="*/ 100949 h 338278"/>
                <a:gd name="connsiteX72" fmla="*/ 645804 w 669202"/>
                <a:gd name="connsiteY72" fmla="*/ 98943 h 338278"/>
                <a:gd name="connsiteX73" fmla="*/ 633102 w 669202"/>
                <a:gd name="connsiteY73" fmla="*/ 98943 h 338278"/>
                <a:gd name="connsiteX74" fmla="*/ 625080 w 669202"/>
                <a:gd name="connsiteY74" fmla="*/ 102286 h 338278"/>
                <a:gd name="connsiteX75" fmla="*/ 614383 w 669202"/>
                <a:gd name="connsiteY75" fmla="*/ 106966 h 338278"/>
                <a:gd name="connsiteX76" fmla="*/ 587642 w 669202"/>
                <a:gd name="connsiteY76" fmla="*/ 101617 h 338278"/>
                <a:gd name="connsiteX77" fmla="*/ 574940 w 669202"/>
                <a:gd name="connsiteY77" fmla="*/ 97606 h 338278"/>
                <a:gd name="connsiteX78" fmla="*/ 551541 w 669202"/>
                <a:gd name="connsiteY78" fmla="*/ 93595 h 338278"/>
                <a:gd name="connsiteX79" fmla="*/ 542850 w 669202"/>
                <a:gd name="connsiteY79" fmla="*/ 92926 h 338278"/>
                <a:gd name="connsiteX80" fmla="*/ 490704 w 669202"/>
                <a:gd name="connsiteY80" fmla="*/ 82230 h 338278"/>
                <a:gd name="connsiteX81" fmla="*/ 467974 w 669202"/>
                <a:gd name="connsiteY81" fmla="*/ 76881 h 338278"/>
                <a:gd name="connsiteX82" fmla="*/ 454603 w 669202"/>
                <a:gd name="connsiteY82" fmla="*/ 72870 h 338278"/>
                <a:gd name="connsiteX83" fmla="*/ 445244 w 669202"/>
                <a:gd name="connsiteY83" fmla="*/ 63511 h 338278"/>
                <a:gd name="connsiteX84" fmla="*/ 434547 w 669202"/>
                <a:gd name="connsiteY84" fmla="*/ 55488 h 338278"/>
                <a:gd name="connsiteX85" fmla="*/ 428531 w 669202"/>
                <a:gd name="connsiteY85" fmla="*/ 53483 h 338278"/>
                <a:gd name="connsiteX86" fmla="*/ 416497 w 669202"/>
                <a:gd name="connsiteY86" fmla="*/ 44123 h 338278"/>
                <a:gd name="connsiteX87" fmla="*/ 411149 w 669202"/>
                <a:gd name="connsiteY87" fmla="*/ 36769 h 338278"/>
                <a:gd name="connsiteX88" fmla="*/ 400452 w 669202"/>
                <a:gd name="connsiteY88" fmla="*/ 29415 h 338278"/>
                <a:gd name="connsiteX89" fmla="*/ 388418 w 669202"/>
                <a:gd name="connsiteY89" fmla="*/ 26741 h 338278"/>
                <a:gd name="connsiteX90" fmla="*/ 383070 w 669202"/>
                <a:gd name="connsiteY90" fmla="*/ 30084 h 338278"/>
                <a:gd name="connsiteX91" fmla="*/ 377722 w 669202"/>
                <a:gd name="connsiteY91" fmla="*/ 35432 h 338278"/>
                <a:gd name="connsiteX92" fmla="*/ 366357 w 669202"/>
                <a:gd name="connsiteY92" fmla="*/ 39443 h 338278"/>
                <a:gd name="connsiteX93" fmla="*/ 348306 w 669202"/>
                <a:gd name="connsiteY93" fmla="*/ 42118 h 338278"/>
                <a:gd name="connsiteX94" fmla="*/ 330256 w 669202"/>
                <a:gd name="connsiteY94" fmla="*/ 42118 h 338278"/>
                <a:gd name="connsiteX95" fmla="*/ 327582 w 669202"/>
                <a:gd name="connsiteY95" fmla="*/ 39443 h 338278"/>
                <a:gd name="connsiteX96" fmla="*/ 320897 w 669202"/>
                <a:gd name="connsiteY96" fmla="*/ 27410 h 338278"/>
                <a:gd name="connsiteX97" fmla="*/ 320897 w 669202"/>
                <a:gd name="connsiteY97" fmla="*/ 22062 h 338278"/>
                <a:gd name="connsiteX98" fmla="*/ 318891 w 669202"/>
                <a:gd name="connsiteY98" fmla="*/ 19387 h 338278"/>
                <a:gd name="connsiteX99" fmla="*/ 310869 w 669202"/>
                <a:gd name="connsiteY99" fmla="*/ 16045 h 338278"/>
                <a:gd name="connsiteX100" fmla="*/ 305520 w 669202"/>
                <a:gd name="connsiteY100" fmla="*/ 6017 h 338278"/>
                <a:gd name="connsiteX101" fmla="*/ 304852 w 669202"/>
                <a:gd name="connsiteY101" fmla="*/ 2674 h 338278"/>
                <a:gd name="connsiteX102" fmla="*/ 300172 w 669202"/>
                <a:gd name="connsiteY102" fmla="*/ 2674 h 338278"/>
                <a:gd name="connsiteX103" fmla="*/ 295492 w 669202"/>
                <a:gd name="connsiteY103" fmla="*/ 4680 h 338278"/>
                <a:gd name="connsiteX104" fmla="*/ 286133 w 669202"/>
                <a:gd name="connsiteY104" fmla="*/ 6017 h 338278"/>
                <a:gd name="connsiteX105" fmla="*/ 273431 w 669202"/>
                <a:gd name="connsiteY105" fmla="*/ 4680 h 338278"/>
                <a:gd name="connsiteX106" fmla="*/ 265408 w 669202"/>
                <a:gd name="connsiteY106" fmla="*/ 4011 h 338278"/>
                <a:gd name="connsiteX107" fmla="*/ 260060 w 669202"/>
                <a:gd name="connsiteY107" fmla="*/ 5348 h 338278"/>
                <a:gd name="connsiteX108" fmla="*/ 246689 w 669202"/>
                <a:gd name="connsiteY108" fmla="*/ 2006 h 338278"/>
                <a:gd name="connsiteX109" fmla="*/ 242009 w 669202"/>
                <a:gd name="connsiteY109" fmla="*/ 0 h 338278"/>
                <a:gd name="connsiteX110" fmla="*/ 240004 w 669202"/>
                <a:gd name="connsiteY110" fmla="*/ 1337 h 338278"/>
                <a:gd name="connsiteX111" fmla="*/ 237998 w 669202"/>
                <a:gd name="connsiteY111" fmla="*/ 8022 h 338278"/>
                <a:gd name="connsiteX112" fmla="*/ 240004 w 669202"/>
                <a:gd name="connsiteY112" fmla="*/ 14708 h 338278"/>
                <a:gd name="connsiteX113" fmla="*/ 239335 w 669202"/>
                <a:gd name="connsiteY113" fmla="*/ 23399 h 338278"/>
                <a:gd name="connsiteX114" fmla="*/ 239335 w 669202"/>
                <a:gd name="connsiteY114" fmla="*/ 23399 h 338278"/>
                <a:gd name="connsiteX115" fmla="*/ 229976 w 669202"/>
                <a:gd name="connsiteY115" fmla="*/ 23399 h 338278"/>
                <a:gd name="connsiteX116" fmla="*/ 221285 w 669202"/>
                <a:gd name="connsiteY116" fmla="*/ 22730 h 338278"/>
                <a:gd name="connsiteX117" fmla="*/ 219279 w 669202"/>
                <a:gd name="connsiteY117" fmla="*/ 30084 h 338278"/>
                <a:gd name="connsiteX118" fmla="*/ 219948 w 669202"/>
                <a:gd name="connsiteY118" fmla="*/ 34095 h 338278"/>
                <a:gd name="connsiteX119" fmla="*/ 219948 w 669202"/>
                <a:gd name="connsiteY119" fmla="*/ 34764 h 338278"/>
                <a:gd name="connsiteX120" fmla="*/ 219948 w 669202"/>
                <a:gd name="connsiteY120" fmla="*/ 34764 h 338278"/>
                <a:gd name="connsiteX121" fmla="*/ 219279 w 669202"/>
                <a:gd name="connsiteY121" fmla="*/ 42118 h 338278"/>
                <a:gd name="connsiteX122" fmla="*/ 213262 w 669202"/>
                <a:gd name="connsiteY122" fmla="*/ 48134 h 338278"/>
                <a:gd name="connsiteX123" fmla="*/ 211925 w 669202"/>
                <a:gd name="connsiteY123" fmla="*/ 49472 h 338278"/>
                <a:gd name="connsiteX124" fmla="*/ 211925 w 669202"/>
                <a:gd name="connsiteY124" fmla="*/ 49472 h 338278"/>
                <a:gd name="connsiteX125" fmla="*/ 201897 w 669202"/>
                <a:gd name="connsiteY125" fmla="*/ 56157 h 338278"/>
                <a:gd name="connsiteX126" fmla="*/ 195881 w 669202"/>
                <a:gd name="connsiteY126" fmla="*/ 60837 h 338278"/>
                <a:gd name="connsiteX127" fmla="*/ 193875 w 669202"/>
                <a:gd name="connsiteY127" fmla="*/ 69528 h 338278"/>
                <a:gd name="connsiteX128" fmla="*/ 195881 w 669202"/>
                <a:gd name="connsiteY128" fmla="*/ 80224 h 338278"/>
                <a:gd name="connsiteX129" fmla="*/ 201897 w 669202"/>
                <a:gd name="connsiteY129" fmla="*/ 86241 h 338278"/>
                <a:gd name="connsiteX130" fmla="*/ 205909 w 669202"/>
                <a:gd name="connsiteY130" fmla="*/ 90252 h 338278"/>
                <a:gd name="connsiteX131" fmla="*/ 203903 w 669202"/>
                <a:gd name="connsiteY131" fmla="*/ 96269 h 338278"/>
                <a:gd name="connsiteX132" fmla="*/ 167802 w 669202"/>
                <a:gd name="connsiteY132" fmla="*/ 110977 h 338278"/>
                <a:gd name="connsiteX133" fmla="*/ 135712 w 669202"/>
                <a:gd name="connsiteY133" fmla="*/ 123010 h 338278"/>
                <a:gd name="connsiteX134" fmla="*/ 97606 w 669202"/>
                <a:gd name="connsiteY134" fmla="*/ 108971 h 338278"/>
                <a:gd name="connsiteX135" fmla="*/ 96269 w 669202"/>
                <a:gd name="connsiteY135" fmla="*/ 108302 h 338278"/>
                <a:gd name="connsiteX136" fmla="*/ 74876 w 669202"/>
                <a:gd name="connsiteY136" fmla="*/ 99612 h 338278"/>
                <a:gd name="connsiteX137" fmla="*/ 57494 w 669202"/>
                <a:gd name="connsiteY137" fmla="*/ 95600 h 338278"/>
                <a:gd name="connsiteX138" fmla="*/ 31421 w 669202"/>
                <a:gd name="connsiteY138" fmla="*/ 111645 h 338278"/>
                <a:gd name="connsiteX139" fmla="*/ 18719 w 669202"/>
                <a:gd name="connsiteY139" fmla="*/ 120336 h 338278"/>
                <a:gd name="connsiteX140" fmla="*/ 17382 w 669202"/>
                <a:gd name="connsiteY140" fmla="*/ 121673 h 338278"/>
                <a:gd name="connsiteX141" fmla="*/ 8691 w 669202"/>
                <a:gd name="connsiteY141" fmla="*/ 131701 h 338278"/>
                <a:gd name="connsiteX142" fmla="*/ 2674 w 669202"/>
                <a:gd name="connsiteY142" fmla="*/ 144403 h 338278"/>
                <a:gd name="connsiteX143" fmla="*/ 0 w 669202"/>
                <a:gd name="connsiteY143" fmla="*/ 149752 h 338278"/>
                <a:gd name="connsiteX144" fmla="*/ 9359 w 669202"/>
                <a:gd name="connsiteY144" fmla="*/ 155768 h 338278"/>
                <a:gd name="connsiteX145" fmla="*/ 22730 w 669202"/>
                <a:gd name="connsiteY145" fmla="*/ 171145 h 338278"/>
                <a:gd name="connsiteX146" fmla="*/ 24736 w 669202"/>
                <a:gd name="connsiteY146" fmla="*/ 161785 h 338278"/>
                <a:gd name="connsiteX147" fmla="*/ 25404 w 669202"/>
                <a:gd name="connsiteY147" fmla="*/ 147746 h 338278"/>
                <a:gd name="connsiteX148" fmla="*/ 17382 w 669202"/>
                <a:gd name="connsiteY148" fmla="*/ 139724 h 338278"/>
                <a:gd name="connsiteX149" fmla="*/ 17382 w 669202"/>
                <a:gd name="connsiteY149" fmla="*/ 127022 h 338278"/>
                <a:gd name="connsiteX150" fmla="*/ 48803 w 669202"/>
                <a:gd name="connsiteY150" fmla="*/ 107634 h 338278"/>
                <a:gd name="connsiteX151" fmla="*/ 66853 w 669202"/>
                <a:gd name="connsiteY151" fmla="*/ 130364 h 338278"/>
                <a:gd name="connsiteX152" fmla="*/ 90252 w 669202"/>
                <a:gd name="connsiteY152" fmla="*/ 139724 h 338278"/>
                <a:gd name="connsiteX153" fmla="*/ 107634 w 669202"/>
                <a:gd name="connsiteY153" fmla="*/ 150420 h 338278"/>
                <a:gd name="connsiteX154" fmla="*/ 96269 w 669202"/>
                <a:gd name="connsiteY154" fmla="*/ 162454 h 338278"/>
                <a:gd name="connsiteX155" fmla="*/ 87578 w 669202"/>
                <a:gd name="connsiteY155" fmla="*/ 176493 h 338278"/>
                <a:gd name="connsiteX156" fmla="*/ 75544 w 669202"/>
                <a:gd name="connsiteY156" fmla="*/ 173150 h 338278"/>
                <a:gd name="connsiteX157" fmla="*/ 61505 w 669202"/>
                <a:gd name="connsiteY157" fmla="*/ 180504 h 338278"/>
                <a:gd name="connsiteX158" fmla="*/ 44792 w 669202"/>
                <a:gd name="connsiteY158" fmla="*/ 179167 h 338278"/>
                <a:gd name="connsiteX159" fmla="*/ 30753 w 669202"/>
                <a:gd name="connsiteY159" fmla="*/ 179836 h 338278"/>
                <a:gd name="connsiteX160" fmla="*/ 34764 w 669202"/>
                <a:gd name="connsiteY160" fmla="*/ 197886 h 338278"/>
                <a:gd name="connsiteX161" fmla="*/ 36101 w 669202"/>
                <a:gd name="connsiteY161" fmla="*/ 216605 h 338278"/>
                <a:gd name="connsiteX162" fmla="*/ 52814 w 669202"/>
                <a:gd name="connsiteY162" fmla="*/ 225296 h 338278"/>
                <a:gd name="connsiteX163" fmla="*/ 70196 w 669202"/>
                <a:gd name="connsiteY163" fmla="*/ 220616 h 338278"/>
                <a:gd name="connsiteX164" fmla="*/ 80224 w 669202"/>
                <a:gd name="connsiteY164" fmla="*/ 228639 h 338278"/>
                <a:gd name="connsiteX165" fmla="*/ 89584 w 669202"/>
                <a:gd name="connsiteY165" fmla="*/ 235993 h 338278"/>
                <a:gd name="connsiteX166" fmla="*/ 78219 w 669202"/>
                <a:gd name="connsiteY166" fmla="*/ 234656 h 338278"/>
                <a:gd name="connsiteX167" fmla="*/ 68190 w 669202"/>
                <a:gd name="connsiteY167" fmla="*/ 249363 h 338278"/>
                <a:gd name="connsiteX168" fmla="*/ 78887 w 669202"/>
                <a:gd name="connsiteY168" fmla="*/ 259391 h 338278"/>
                <a:gd name="connsiteX169" fmla="*/ 86909 w 669202"/>
                <a:gd name="connsiteY169" fmla="*/ 252706 h 338278"/>
                <a:gd name="connsiteX170" fmla="*/ 110308 w 669202"/>
                <a:gd name="connsiteY170" fmla="*/ 258723 h 338278"/>
                <a:gd name="connsiteX171" fmla="*/ 114319 w 669202"/>
                <a:gd name="connsiteY171" fmla="*/ 270088 h 338278"/>
                <a:gd name="connsiteX172" fmla="*/ 125016 w 669202"/>
                <a:gd name="connsiteY172" fmla="*/ 308194 h 338278"/>
                <a:gd name="connsiteX173" fmla="*/ 142398 w 669202"/>
                <a:gd name="connsiteY173" fmla="*/ 334267 h 338278"/>
                <a:gd name="connsiteX174" fmla="*/ 145740 w 669202"/>
                <a:gd name="connsiteY174" fmla="*/ 338278 h 338278"/>
                <a:gd name="connsiteX175" fmla="*/ 163791 w 669202"/>
                <a:gd name="connsiteY175" fmla="*/ 329587 h 338278"/>
                <a:gd name="connsiteX176" fmla="*/ 169808 w 669202"/>
                <a:gd name="connsiteY176" fmla="*/ 317554 h 338278"/>
                <a:gd name="connsiteX177" fmla="*/ 169808 w 669202"/>
                <a:gd name="connsiteY177" fmla="*/ 317554 h 33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669202" h="338278">
                  <a:moveTo>
                    <a:pt x="169808" y="317554"/>
                  </a:moveTo>
                  <a:cubicBezTo>
                    <a:pt x="173819" y="308194"/>
                    <a:pt x="177830" y="296829"/>
                    <a:pt x="181841" y="292149"/>
                  </a:cubicBezTo>
                  <a:cubicBezTo>
                    <a:pt x="184515" y="288138"/>
                    <a:pt x="187858" y="284796"/>
                    <a:pt x="191201" y="282121"/>
                  </a:cubicBezTo>
                  <a:cubicBezTo>
                    <a:pt x="194544" y="279447"/>
                    <a:pt x="198555" y="276773"/>
                    <a:pt x="203234" y="274768"/>
                  </a:cubicBezTo>
                  <a:cubicBezTo>
                    <a:pt x="206577" y="273431"/>
                    <a:pt x="210588" y="272093"/>
                    <a:pt x="213931" y="271425"/>
                  </a:cubicBezTo>
                  <a:cubicBezTo>
                    <a:pt x="218611" y="270088"/>
                    <a:pt x="221953" y="268751"/>
                    <a:pt x="223291" y="268082"/>
                  </a:cubicBezTo>
                  <a:cubicBezTo>
                    <a:pt x="223959" y="267414"/>
                    <a:pt x="225296" y="265408"/>
                    <a:pt x="225965" y="263403"/>
                  </a:cubicBezTo>
                  <a:cubicBezTo>
                    <a:pt x="227302" y="260728"/>
                    <a:pt x="228639" y="257386"/>
                    <a:pt x="230644" y="255380"/>
                  </a:cubicBezTo>
                  <a:cubicBezTo>
                    <a:pt x="231981" y="254043"/>
                    <a:pt x="237998" y="251369"/>
                    <a:pt x="244015" y="249363"/>
                  </a:cubicBezTo>
                  <a:cubicBezTo>
                    <a:pt x="250700" y="246689"/>
                    <a:pt x="257386" y="244684"/>
                    <a:pt x="260060" y="244015"/>
                  </a:cubicBezTo>
                  <a:cubicBezTo>
                    <a:pt x="264740" y="243346"/>
                    <a:pt x="270756" y="246689"/>
                    <a:pt x="275436" y="250032"/>
                  </a:cubicBezTo>
                  <a:lnTo>
                    <a:pt x="275436" y="250032"/>
                  </a:lnTo>
                  <a:cubicBezTo>
                    <a:pt x="276105" y="250700"/>
                    <a:pt x="277442" y="251369"/>
                    <a:pt x="278110" y="251369"/>
                  </a:cubicBezTo>
                  <a:cubicBezTo>
                    <a:pt x="279447" y="252037"/>
                    <a:pt x="281453" y="251369"/>
                    <a:pt x="283459" y="250700"/>
                  </a:cubicBezTo>
                  <a:cubicBezTo>
                    <a:pt x="286133" y="250032"/>
                    <a:pt x="290144" y="248695"/>
                    <a:pt x="295492" y="248695"/>
                  </a:cubicBezTo>
                  <a:cubicBezTo>
                    <a:pt x="300840" y="248695"/>
                    <a:pt x="303515" y="250700"/>
                    <a:pt x="306189" y="252037"/>
                  </a:cubicBezTo>
                  <a:cubicBezTo>
                    <a:pt x="308863" y="253375"/>
                    <a:pt x="310869" y="255380"/>
                    <a:pt x="316885" y="254043"/>
                  </a:cubicBezTo>
                  <a:cubicBezTo>
                    <a:pt x="323571" y="252706"/>
                    <a:pt x="330256" y="250032"/>
                    <a:pt x="336273" y="247358"/>
                  </a:cubicBezTo>
                  <a:cubicBezTo>
                    <a:pt x="340953" y="245352"/>
                    <a:pt x="345632" y="243346"/>
                    <a:pt x="350312" y="242009"/>
                  </a:cubicBezTo>
                  <a:cubicBezTo>
                    <a:pt x="355660" y="240672"/>
                    <a:pt x="361677" y="241341"/>
                    <a:pt x="367025" y="243346"/>
                  </a:cubicBezTo>
                  <a:cubicBezTo>
                    <a:pt x="372374" y="245352"/>
                    <a:pt x="377722" y="248026"/>
                    <a:pt x="382402" y="250700"/>
                  </a:cubicBezTo>
                  <a:cubicBezTo>
                    <a:pt x="388418" y="254712"/>
                    <a:pt x="392430" y="254712"/>
                    <a:pt x="397109" y="254043"/>
                  </a:cubicBezTo>
                  <a:cubicBezTo>
                    <a:pt x="398446" y="254043"/>
                    <a:pt x="399784" y="254043"/>
                    <a:pt x="401789" y="253375"/>
                  </a:cubicBezTo>
                  <a:cubicBezTo>
                    <a:pt x="407137" y="252706"/>
                    <a:pt x="409143" y="254712"/>
                    <a:pt x="411817" y="256717"/>
                  </a:cubicBezTo>
                  <a:cubicBezTo>
                    <a:pt x="413823" y="258054"/>
                    <a:pt x="415828" y="260728"/>
                    <a:pt x="421845" y="261397"/>
                  </a:cubicBezTo>
                  <a:cubicBezTo>
                    <a:pt x="429868" y="262734"/>
                    <a:pt x="439227" y="258723"/>
                    <a:pt x="446581" y="256049"/>
                  </a:cubicBezTo>
                  <a:cubicBezTo>
                    <a:pt x="450592" y="254043"/>
                    <a:pt x="453935" y="252706"/>
                    <a:pt x="456609" y="252706"/>
                  </a:cubicBezTo>
                  <a:cubicBezTo>
                    <a:pt x="461289" y="252706"/>
                    <a:pt x="462626" y="255380"/>
                    <a:pt x="465300" y="260728"/>
                  </a:cubicBezTo>
                  <a:cubicBezTo>
                    <a:pt x="465969" y="262734"/>
                    <a:pt x="467306" y="266077"/>
                    <a:pt x="469980" y="269419"/>
                  </a:cubicBezTo>
                  <a:cubicBezTo>
                    <a:pt x="473991" y="276105"/>
                    <a:pt x="478002" y="284796"/>
                    <a:pt x="481345" y="292149"/>
                  </a:cubicBezTo>
                  <a:cubicBezTo>
                    <a:pt x="483350" y="296161"/>
                    <a:pt x="484687" y="298835"/>
                    <a:pt x="485356" y="300840"/>
                  </a:cubicBezTo>
                  <a:lnTo>
                    <a:pt x="485356" y="301509"/>
                  </a:lnTo>
                  <a:cubicBezTo>
                    <a:pt x="487362" y="300840"/>
                    <a:pt x="488699" y="300172"/>
                    <a:pt x="491373" y="299503"/>
                  </a:cubicBezTo>
                  <a:cubicBezTo>
                    <a:pt x="494715" y="298835"/>
                    <a:pt x="498058" y="298166"/>
                    <a:pt x="502738" y="297498"/>
                  </a:cubicBezTo>
                  <a:cubicBezTo>
                    <a:pt x="504075" y="297498"/>
                    <a:pt x="505412" y="297498"/>
                    <a:pt x="506749" y="296829"/>
                  </a:cubicBezTo>
                  <a:cubicBezTo>
                    <a:pt x="513434" y="296161"/>
                    <a:pt x="518783" y="295492"/>
                    <a:pt x="524131" y="298166"/>
                  </a:cubicBezTo>
                  <a:cubicBezTo>
                    <a:pt x="525468" y="298835"/>
                    <a:pt x="526805" y="299503"/>
                    <a:pt x="528142" y="300172"/>
                  </a:cubicBezTo>
                  <a:cubicBezTo>
                    <a:pt x="531485" y="302177"/>
                    <a:pt x="533490" y="303515"/>
                    <a:pt x="535496" y="302846"/>
                  </a:cubicBezTo>
                  <a:cubicBezTo>
                    <a:pt x="536165" y="302846"/>
                    <a:pt x="536833" y="301509"/>
                    <a:pt x="538170" y="299503"/>
                  </a:cubicBezTo>
                  <a:cubicBezTo>
                    <a:pt x="538839" y="297498"/>
                    <a:pt x="540176" y="295492"/>
                    <a:pt x="542181" y="293487"/>
                  </a:cubicBezTo>
                  <a:cubicBezTo>
                    <a:pt x="544856" y="290812"/>
                    <a:pt x="548867" y="288807"/>
                    <a:pt x="552209" y="287470"/>
                  </a:cubicBezTo>
                  <a:cubicBezTo>
                    <a:pt x="553546" y="286801"/>
                    <a:pt x="554884" y="286133"/>
                    <a:pt x="556221" y="286133"/>
                  </a:cubicBezTo>
                  <a:cubicBezTo>
                    <a:pt x="556889" y="285464"/>
                    <a:pt x="558895" y="282790"/>
                    <a:pt x="560232" y="278779"/>
                  </a:cubicBezTo>
                  <a:cubicBezTo>
                    <a:pt x="561569" y="274768"/>
                    <a:pt x="562906" y="270088"/>
                    <a:pt x="562906" y="269419"/>
                  </a:cubicBezTo>
                  <a:cubicBezTo>
                    <a:pt x="562906" y="268751"/>
                    <a:pt x="562237" y="268082"/>
                    <a:pt x="561569" y="267414"/>
                  </a:cubicBezTo>
                  <a:cubicBezTo>
                    <a:pt x="558895" y="264071"/>
                    <a:pt x="556221" y="260728"/>
                    <a:pt x="559563" y="256049"/>
                  </a:cubicBezTo>
                  <a:cubicBezTo>
                    <a:pt x="561569" y="253375"/>
                    <a:pt x="563574" y="252037"/>
                    <a:pt x="566249" y="250032"/>
                  </a:cubicBezTo>
                  <a:cubicBezTo>
                    <a:pt x="568923" y="248695"/>
                    <a:pt x="570928" y="247358"/>
                    <a:pt x="573603" y="246021"/>
                  </a:cubicBezTo>
                  <a:cubicBezTo>
                    <a:pt x="576277" y="244684"/>
                    <a:pt x="577614" y="242678"/>
                    <a:pt x="580288" y="240672"/>
                  </a:cubicBezTo>
                  <a:cubicBezTo>
                    <a:pt x="581625" y="238667"/>
                    <a:pt x="583631" y="236661"/>
                    <a:pt x="586305" y="234656"/>
                  </a:cubicBezTo>
                  <a:cubicBezTo>
                    <a:pt x="587642" y="233987"/>
                    <a:pt x="588310" y="233318"/>
                    <a:pt x="588979" y="232650"/>
                  </a:cubicBezTo>
                  <a:cubicBezTo>
                    <a:pt x="594327" y="227970"/>
                    <a:pt x="601681" y="221953"/>
                    <a:pt x="603687" y="217274"/>
                  </a:cubicBezTo>
                  <a:cubicBezTo>
                    <a:pt x="604355" y="215937"/>
                    <a:pt x="605024" y="215268"/>
                    <a:pt x="605692" y="213931"/>
                  </a:cubicBezTo>
                  <a:cubicBezTo>
                    <a:pt x="607029" y="211925"/>
                    <a:pt x="607698" y="211257"/>
                    <a:pt x="605692" y="207246"/>
                  </a:cubicBezTo>
                  <a:cubicBezTo>
                    <a:pt x="604355" y="203903"/>
                    <a:pt x="603687" y="200560"/>
                    <a:pt x="603018" y="197886"/>
                  </a:cubicBezTo>
                  <a:cubicBezTo>
                    <a:pt x="602350" y="194544"/>
                    <a:pt x="603018" y="191201"/>
                    <a:pt x="603687" y="188527"/>
                  </a:cubicBezTo>
                  <a:cubicBezTo>
                    <a:pt x="604355" y="186521"/>
                    <a:pt x="603687" y="183847"/>
                    <a:pt x="603018" y="180504"/>
                  </a:cubicBezTo>
                  <a:cubicBezTo>
                    <a:pt x="602350" y="177830"/>
                    <a:pt x="601681" y="174488"/>
                    <a:pt x="602350" y="171813"/>
                  </a:cubicBezTo>
                  <a:cubicBezTo>
                    <a:pt x="602350" y="168471"/>
                    <a:pt x="604355" y="165796"/>
                    <a:pt x="607029" y="163122"/>
                  </a:cubicBezTo>
                  <a:cubicBezTo>
                    <a:pt x="609703" y="161117"/>
                    <a:pt x="613046" y="159111"/>
                    <a:pt x="617726" y="157106"/>
                  </a:cubicBezTo>
                  <a:cubicBezTo>
                    <a:pt x="619063" y="156437"/>
                    <a:pt x="620400" y="155768"/>
                    <a:pt x="621737" y="155768"/>
                  </a:cubicBezTo>
                  <a:cubicBezTo>
                    <a:pt x="626417" y="153763"/>
                    <a:pt x="628422" y="153094"/>
                    <a:pt x="630428" y="149083"/>
                  </a:cubicBezTo>
                  <a:cubicBezTo>
                    <a:pt x="631096" y="147078"/>
                    <a:pt x="631765" y="145740"/>
                    <a:pt x="631765" y="144403"/>
                  </a:cubicBezTo>
                  <a:cubicBezTo>
                    <a:pt x="633102" y="141061"/>
                    <a:pt x="633102" y="139724"/>
                    <a:pt x="636445" y="137050"/>
                  </a:cubicBezTo>
                  <a:cubicBezTo>
                    <a:pt x="639119" y="134375"/>
                    <a:pt x="642462" y="134375"/>
                    <a:pt x="647141" y="134375"/>
                  </a:cubicBezTo>
                  <a:cubicBezTo>
                    <a:pt x="651153" y="134375"/>
                    <a:pt x="655164" y="134375"/>
                    <a:pt x="660512" y="132370"/>
                  </a:cubicBezTo>
                  <a:cubicBezTo>
                    <a:pt x="663855" y="131701"/>
                    <a:pt x="666529" y="130364"/>
                    <a:pt x="669203" y="129027"/>
                  </a:cubicBezTo>
                  <a:cubicBezTo>
                    <a:pt x="667866" y="124347"/>
                    <a:pt x="665192" y="114319"/>
                    <a:pt x="663186" y="108302"/>
                  </a:cubicBezTo>
                  <a:cubicBezTo>
                    <a:pt x="661849" y="102954"/>
                    <a:pt x="661181" y="102954"/>
                    <a:pt x="657838" y="101617"/>
                  </a:cubicBezTo>
                  <a:lnTo>
                    <a:pt x="657838" y="101617"/>
                  </a:lnTo>
                  <a:lnTo>
                    <a:pt x="656501" y="100949"/>
                  </a:lnTo>
                  <a:lnTo>
                    <a:pt x="656501" y="100949"/>
                  </a:lnTo>
                  <a:cubicBezTo>
                    <a:pt x="653827" y="100280"/>
                    <a:pt x="649815" y="99612"/>
                    <a:pt x="645804" y="98943"/>
                  </a:cubicBezTo>
                  <a:cubicBezTo>
                    <a:pt x="641793" y="98943"/>
                    <a:pt x="637113" y="98943"/>
                    <a:pt x="633102" y="98943"/>
                  </a:cubicBezTo>
                  <a:cubicBezTo>
                    <a:pt x="629759" y="98943"/>
                    <a:pt x="627754" y="100280"/>
                    <a:pt x="625080" y="102286"/>
                  </a:cubicBezTo>
                  <a:cubicBezTo>
                    <a:pt x="622406" y="103623"/>
                    <a:pt x="619063" y="105628"/>
                    <a:pt x="614383" y="106966"/>
                  </a:cubicBezTo>
                  <a:cubicBezTo>
                    <a:pt x="607029" y="108302"/>
                    <a:pt x="597001" y="104960"/>
                    <a:pt x="587642" y="101617"/>
                  </a:cubicBezTo>
                  <a:cubicBezTo>
                    <a:pt x="582962" y="100280"/>
                    <a:pt x="578951" y="98274"/>
                    <a:pt x="574940" y="97606"/>
                  </a:cubicBezTo>
                  <a:cubicBezTo>
                    <a:pt x="564912" y="94932"/>
                    <a:pt x="562237" y="94932"/>
                    <a:pt x="551541" y="93595"/>
                  </a:cubicBezTo>
                  <a:cubicBezTo>
                    <a:pt x="549535" y="93595"/>
                    <a:pt x="547530" y="92926"/>
                    <a:pt x="542850" y="92926"/>
                  </a:cubicBezTo>
                  <a:cubicBezTo>
                    <a:pt x="530816" y="91589"/>
                    <a:pt x="508086" y="86241"/>
                    <a:pt x="490704" y="82230"/>
                  </a:cubicBezTo>
                  <a:cubicBezTo>
                    <a:pt x="480676" y="79556"/>
                    <a:pt x="471985" y="77550"/>
                    <a:pt x="467974" y="76881"/>
                  </a:cubicBezTo>
                  <a:cubicBezTo>
                    <a:pt x="461957" y="76213"/>
                    <a:pt x="457946" y="74876"/>
                    <a:pt x="454603" y="72870"/>
                  </a:cubicBezTo>
                  <a:cubicBezTo>
                    <a:pt x="451261" y="70865"/>
                    <a:pt x="448587" y="67522"/>
                    <a:pt x="445244" y="63511"/>
                  </a:cubicBezTo>
                  <a:cubicBezTo>
                    <a:pt x="441233" y="57494"/>
                    <a:pt x="439896" y="56825"/>
                    <a:pt x="434547" y="55488"/>
                  </a:cubicBezTo>
                  <a:cubicBezTo>
                    <a:pt x="433210" y="54820"/>
                    <a:pt x="431205" y="54151"/>
                    <a:pt x="428531" y="53483"/>
                  </a:cubicBezTo>
                  <a:cubicBezTo>
                    <a:pt x="420508" y="50140"/>
                    <a:pt x="418503" y="48134"/>
                    <a:pt x="416497" y="44123"/>
                  </a:cubicBezTo>
                  <a:cubicBezTo>
                    <a:pt x="415160" y="42118"/>
                    <a:pt x="413823" y="40112"/>
                    <a:pt x="411149" y="36769"/>
                  </a:cubicBezTo>
                  <a:cubicBezTo>
                    <a:pt x="407806" y="33427"/>
                    <a:pt x="404463" y="30753"/>
                    <a:pt x="400452" y="29415"/>
                  </a:cubicBezTo>
                  <a:cubicBezTo>
                    <a:pt x="395772" y="27410"/>
                    <a:pt x="391093" y="26741"/>
                    <a:pt x="388418" y="26741"/>
                  </a:cubicBezTo>
                  <a:cubicBezTo>
                    <a:pt x="385744" y="26741"/>
                    <a:pt x="385076" y="28078"/>
                    <a:pt x="383070" y="30084"/>
                  </a:cubicBezTo>
                  <a:cubicBezTo>
                    <a:pt x="381733" y="31421"/>
                    <a:pt x="380396" y="33427"/>
                    <a:pt x="377722" y="35432"/>
                  </a:cubicBezTo>
                  <a:cubicBezTo>
                    <a:pt x="373711" y="39443"/>
                    <a:pt x="371037" y="39443"/>
                    <a:pt x="366357" y="39443"/>
                  </a:cubicBezTo>
                  <a:cubicBezTo>
                    <a:pt x="363014" y="39443"/>
                    <a:pt x="357666" y="39443"/>
                    <a:pt x="348306" y="42118"/>
                  </a:cubicBezTo>
                  <a:cubicBezTo>
                    <a:pt x="332262" y="46129"/>
                    <a:pt x="332262" y="45460"/>
                    <a:pt x="330256" y="42118"/>
                  </a:cubicBezTo>
                  <a:cubicBezTo>
                    <a:pt x="329587" y="41449"/>
                    <a:pt x="329587" y="40781"/>
                    <a:pt x="327582" y="39443"/>
                  </a:cubicBezTo>
                  <a:cubicBezTo>
                    <a:pt x="320228" y="35432"/>
                    <a:pt x="320228" y="32090"/>
                    <a:pt x="320897" y="27410"/>
                  </a:cubicBezTo>
                  <a:cubicBezTo>
                    <a:pt x="320897" y="26073"/>
                    <a:pt x="321565" y="24067"/>
                    <a:pt x="320897" y="22062"/>
                  </a:cubicBezTo>
                  <a:cubicBezTo>
                    <a:pt x="320228" y="19387"/>
                    <a:pt x="320228" y="19387"/>
                    <a:pt x="318891" y="19387"/>
                  </a:cubicBezTo>
                  <a:cubicBezTo>
                    <a:pt x="316885" y="18719"/>
                    <a:pt x="314211" y="18050"/>
                    <a:pt x="310869" y="16045"/>
                  </a:cubicBezTo>
                  <a:cubicBezTo>
                    <a:pt x="304852" y="12034"/>
                    <a:pt x="305520" y="9359"/>
                    <a:pt x="305520" y="6017"/>
                  </a:cubicBezTo>
                  <a:cubicBezTo>
                    <a:pt x="305520" y="5348"/>
                    <a:pt x="305520" y="4011"/>
                    <a:pt x="304852" y="2674"/>
                  </a:cubicBezTo>
                  <a:cubicBezTo>
                    <a:pt x="304183" y="1337"/>
                    <a:pt x="302178" y="2006"/>
                    <a:pt x="300172" y="2674"/>
                  </a:cubicBezTo>
                  <a:cubicBezTo>
                    <a:pt x="298835" y="3343"/>
                    <a:pt x="296829" y="4011"/>
                    <a:pt x="295492" y="4680"/>
                  </a:cubicBezTo>
                  <a:cubicBezTo>
                    <a:pt x="292818" y="5348"/>
                    <a:pt x="289475" y="6017"/>
                    <a:pt x="286133" y="6017"/>
                  </a:cubicBezTo>
                  <a:cubicBezTo>
                    <a:pt x="282122" y="6017"/>
                    <a:pt x="278110" y="6017"/>
                    <a:pt x="273431" y="4680"/>
                  </a:cubicBezTo>
                  <a:cubicBezTo>
                    <a:pt x="268082" y="3343"/>
                    <a:pt x="267414" y="3343"/>
                    <a:pt x="265408" y="4011"/>
                  </a:cubicBezTo>
                  <a:cubicBezTo>
                    <a:pt x="264071" y="4680"/>
                    <a:pt x="262734" y="4680"/>
                    <a:pt x="260060" y="5348"/>
                  </a:cubicBezTo>
                  <a:cubicBezTo>
                    <a:pt x="254712" y="6017"/>
                    <a:pt x="250700" y="4011"/>
                    <a:pt x="246689" y="2006"/>
                  </a:cubicBezTo>
                  <a:cubicBezTo>
                    <a:pt x="244684" y="668"/>
                    <a:pt x="243347" y="0"/>
                    <a:pt x="242009" y="0"/>
                  </a:cubicBezTo>
                  <a:cubicBezTo>
                    <a:pt x="240672" y="0"/>
                    <a:pt x="240004" y="0"/>
                    <a:pt x="240004" y="1337"/>
                  </a:cubicBezTo>
                  <a:cubicBezTo>
                    <a:pt x="239335" y="2674"/>
                    <a:pt x="238667" y="4680"/>
                    <a:pt x="237998" y="8022"/>
                  </a:cubicBezTo>
                  <a:cubicBezTo>
                    <a:pt x="237330" y="10028"/>
                    <a:pt x="238667" y="12702"/>
                    <a:pt x="240004" y="14708"/>
                  </a:cubicBezTo>
                  <a:cubicBezTo>
                    <a:pt x="242009" y="18050"/>
                    <a:pt x="243347" y="21393"/>
                    <a:pt x="239335" y="23399"/>
                  </a:cubicBezTo>
                  <a:lnTo>
                    <a:pt x="239335" y="23399"/>
                  </a:lnTo>
                  <a:cubicBezTo>
                    <a:pt x="236661" y="24736"/>
                    <a:pt x="233319" y="24067"/>
                    <a:pt x="229976" y="23399"/>
                  </a:cubicBezTo>
                  <a:cubicBezTo>
                    <a:pt x="226633" y="22730"/>
                    <a:pt x="223291" y="22062"/>
                    <a:pt x="221285" y="22730"/>
                  </a:cubicBezTo>
                  <a:cubicBezTo>
                    <a:pt x="218611" y="23399"/>
                    <a:pt x="219279" y="26073"/>
                    <a:pt x="219279" y="30084"/>
                  </a:cubicBezTo>
                  <a:cubicBezTo>
                    <a:pt x="219279" y="31421"/>
                    <a:pt x="219279" y="32090"/>
                    <a:pt x="219948" y="34095"/>
                  </a:cubicBezTo>
                  <a:lnTo>
                    <a:pt x="219948" y="34764"/>
                  </a:lnTo>
                  <a:lnTo>
                    <a:pt x="219948" y="34764"/>
                  </a:lnTo>
                  <a:cubicBezTo>
                    <a:pt x="219948" y="38106"/>
                    <a:pt x="220616" y="39443"/>
                    <a:pt x="219279" y="42118"/>
                  </a:cubicBezTo>
                  <a:cubicBezTo>
                    <a:pt x="217942" y="44123"/>
                    <a:pt x="216605" y="45460"/>
                    <a:pt x="213262" y="48134"/>
                  </a:cubicBezTo>
                  <a:lnTo>
                    <a:pt x="211925" y="49472"/>
                  </a:lnTo>
                  <a:lnTo>
                    <a:pt x="211925" y="49472"/>
                  </a:lnTo>
                  <a:cubicBezTo>
                    <a:pt x="207914" y="52814"/>
                    <a:pt x="204572" y="54820"/>
                    <a:pt x="201897" y="56157"/>
                  </a:cubicBezTo>
                  <a:cubicBezTo>
                    <a:pt x="199223" y="57494"/>
                    <a:pt x="197886" y="58162"/>
                    <a:pt x="195881" y="60837"/>
                  </a:cubicBezTo>
                  <a:cubicBezTo>
                    <a:pt x="194544" y="62842"/>
                    <a:pt x="193875" y="66185"/>
                    <a:pt x="193875" y="69528"/>
                  </a:cubicBezTo>
                  <a:cubicBezTo>
                    <a:pt x="193875" y="73539"/>
                    <a:pt x="194544" y="77550"/>
                    <a:pt x="195881" y="80224"/>
                  </a:cubicBezTo>
                  <a:cubicBezTo>
                    <a:pt x="197218" y="82230"/>
                    <a:pt x="199223" y="84235"/>
                    <a:pt x="201897" y="86241"/>
                  </a:cubicBezTo>
                  <a:cubicBezTo>
                    <a:pt x="203903" y="87578"/>
                    <a:pt x="205240" y="88915"/>
                    <a:pt x="205909" y="90252"/>
                  </a:cubicBezTo>
                  <a:cubicBezTo>
                    <a:pt x="207246" y="92926"/>
                    <a:pt x="207246" y="94932"/>
                    <a:pt x="203903" y="96269"/>
                  </a:cubicBezTo>
                  <a:cubicBezTo>
                    <a:pt x="201229" y="97606"/>
                    <a:pt x="184515" y="104291"/>
                    <a:pt x="167802" y="110977"/>
                  </a:cubicBezTo>
                  <a:cubicBezTo>
                    <a:pt x="153763" y="116325"/>
                    <a:pt x="140392" y="121673"/>
                    <a:pt x="135712" y="123010"/>
                  </a:cubicBezTo>
                  <a:cubicBezTo>
                    <a:pt x="125016" y="125684"/>
                    <a:pt x="108303" y="115656"/>
                    <a:pt x="97606" y="108971"/>
                  </a:cubicBezTo>
                  <a:lnTo>
                    <a:pt x="96269" y="108302"/>
                  </a:lnTo>
                  <a:cubicBezTo>
                    <a:pt x="91589" y="105628"/>
                    <a:pt x="82898" y="102286"/>
                    <a:pt x="74876" y="99612"/>
                  </a:cubicBezTo>
                  <a:cubicBezTo>
                    <a:pt x="66185" y="96937"/>
                    <a:pt x="58162" y="94932"/>
                    <a:pt x="57494" y="95600"/>
                  </a:cubicBezTo>
                  <a:cubicBezTo>
                    <a:pt x="55488" y="96269"/>
                    <a:pt x="42118" y="104960"/>
                    <a:pt x="31421" y="111645"/>
                  </a:cubicBezTo>
                  <a:cubicBezTo>
                    <a:pt x="24736" y="115656"/>
                    <a:pt x="20056" y="118999"/>
                    <a:pt x="18719" y="120336"/>
                  </a:cubicBezTo>
                  <a:cubicBezTo>
                    <a:pt x="18050" y="121005"/>
                    <a:pt x="17382" y="121673"/>
                    <a:pt x="17382" y="121673"/>
                  </a:cubicBezTo>
                  <a:cubicBezTo>
                    <a:pt x="14039" y="125016"/>
                    <a:pt x="10028" y="129027"/>
                    <a:pt x="8691" y="131701"/>
                  </a:cubicBezTo>
                  <a:cubicBezTo>
                    <a:pt x="8022" y="133707"/>
                    <a:pt x="5348" y="139055"/>
                    <a:pt x="2674" y="144403"/>
                  </a:cubicBezTo>
                  <a:cubicBezTo>
                    <a:pt x="2006" y="146409"/>
                    <a:pt x="669" y="148415"/>
                    <a:pt x="0" y="149752"/>
                  </a:cubicBezTo>
                  <a:cubicBezTo>
                    <a:pt x="2006" y="151089"/>
                    <a:pt x="5348" y="153094"/>
                    <a:pt x="9359" y="155768"/>
                  </a:cubicBezTo>
                  <a:cubicBezTo>
                    <a:pt x="20725" y="163791"/>
                    <a:pt x="18719" y="169139"/>
                    <a:pt x="22730" y="171145"/>
                  </a:cubicBezTo>
                  <a:cubicBezTo>
                    <a:pt x="27410" y="173150"/>
                    <a:pt x="26741" y="169808"/>
                    <a:pt x="24736" y="161785"/>
                  </a:cubicBezTo>
                  <a:cubicBezTo>
                    <a:pt x="22730" y="153763"/>
                    <a:pt x="27410" y="151757"/>
                    <a:pt x="25404" y="147746"/>
                  </a:cubicBezTo>
                  <a:cubicBezTo>
                    <a:pt x="23399" y="143735"/>
                    <a:pt x="20056" y="146409"/>
                    <a:pt x="17382" y="139724"/>
                  </a:cubicBezTo>
                  <a:cubicBezTo>
                    <a:pt x="14039" y="133038"/>
                    <a:pt x="15376" y="133707"/>
                    <a:pt x="17382" y="127022"/>
                  </a:cubicBezTo>
                  <a:cubicBezTo>
                    <a:pt x="19388" y="121005"/>
                    <a:pt x="35432" y="106297"/>
                    <a:pt x="48803" y="107634"/>
                  </a:cubicBezTo>
                  <a:cubicBezTo>
                    <a:pt x="62842" y="108971"/>
                    <a:pt x="60168" y="116994"/>
                    <a:pt x="66853" y="130364"/>
                  </a:cubicBezTo>
                  <a:cubicBezTo>
                    <a:pt x="73539" y="143066"/>
                    <a:pt x="76213" y="137718"/>
                    <a:pt x="90252" y="139724"/>
                  </a:cubicBezTo>
                  <a:cubicBezTo>
                    <a:pt x="104291" y="141729"/>
                    <a:pt x="112314" y="145740"/>
                    <a:pt x="107634" y="150420"/>
                  </a:cubicBezTo>
                  <a:cubicBezTo>
                    <a:pt x="103623" y="155100"/>
                    <a:pt x="94263" y="156437"/>
                    <a:pt x="96269" y="162454"/>
                  </a:cubicBezTo>
                  <a:cubicBezTo>
                    <a:pt x="98275" y="168471"/>
                    <a:pt x="96269" y="173150"/>
                    <a:pt x="87578" y="176493"/>
                  </a:cubicBezTo>
                  <a:cubicBezTo>
                    <a:pt x="78887" y="179836"/>
                    <a:pt x="80893" y="177830"/>
                    <a:pt x="75544" y="173150"/>
                  </a:cubicBezTo>
                  <a:cubicBezTo>
                    <a:pt x="70196" y="168471"/>
                    <a:pt x="69528" y="175156"/>
                    <a:pt x="61505" y="180504"/>
                  </a:cubicBezTo>
                  <a:cubicBezTo>
                    <a:pt x="53483" y="185852"/>
                    <a:pt x="50140" y="184516"/>
                    <a:pt x="44792" y="179167"/>
                  </a:cubicBezTo>
                  <a:cubicBezTo>
                    <a:pt x="39444" y="173819"/>
                    <a:pt x="35432" y="177162"/>
                    <a:pt x="30753" y="179836"/>
                  </a:cubicBezTo>
                  <a:cubicBezTo>
                    <a:pt x="26073" y="182510"/>
                    <a:pt x="32758" y="187190"/>
                    <a:pt x="34764" y="197886"/>
                  </a:cubicBezTo>
                  <a:cubicBezTo>
                    <a:pt x="36769" y="208583"/>
                    <a:pt x="32758" y="206577"/>
                    <a:pt x="36101" y="216605"/>
                  </a:cubicBezTo>
                  <a:cubicBezTo>
                    <a:pt x="39444" y="226633"/>
                    <a:pt x="40112" y="226633"/>
                    <a:pt x="52814" y="225296"/>
                  </a:cubicBezTo>
                  <a:cubicBezTo>
                    <a:pt x="65516" y="224628"/>
                    <a:pt x="60837" y="221953"/>
                    <a:pt x="70196" y="220616"/>
                  </a:cubicBezTo>
                  <a:cubicBezTo>
                    <a:pt x="79556" y="219279"/>
                    <a:pt x="74207" y="224628"/>
                    <a:pt x="80224" y="228639"/>
                  </a:cubicBezTo>
                  <a:cubicBezTo>
                    <a:pt x="86241" y="232650"/>
                    <a:pt x="90921" y="231981"/>
                    <a:pt x="89584" y="235993"/>
                  </a:cubicBezTo>
                  <a:cubicBezTo>
                    <a:pt x="88247" y="240672"/>
                    <a:pt x="82230" y="237330"/>
                    <a:pt x="78219" y="234656"/>
                  </a:cubicBezTo>
                  <a:cubicBezTo>
                    <a:pt x="74207" y="231981"/>
                    <a:pt x="66853" y="242009"/>
                    <a:pt x="68190" y="249363"/>
                  </a:cubicBezTo>
                  <a:cubicBezTo>
                    <a:pt x="69528" y="256717"/>
                    <a:pt x="72202" y="258054"/>
                    <a:pt x="78887" y="259391"/>
                  </a:cubicBezTo>
                  <a:cubicBezTo>
                    <a:pt x="85572" y="260728"/>
                    <a:pt x="82898" y="256049"/>
                    <a:pt x="86909" y="252706"/>
                  </a:cubicBezTo>
                  <a:cubicBezTo>
                    <a:pt x="91589" y="249363"/>
                    <a:pt x="100949" y="254043"/>
                    <a:pt x="110308" y="258723"/>
                  </a:cubicBezTo>
                  <a:cubicBezTo>
                    <a:pt x="119668" y="263403"/>
                    <a:pt x="113651" y="264071"/>
                    <a:pt x="114319" y="270088"/>
                  </a:cubicBezTo>
                  <a:cubicBezTo>
                    <a:pt x="114988" y="276105"/>
                    <a:pt x="120336" y="298835"/>
                    <a:pt x="125016" y="308194"/>
                  </a:cubicBezTo>
                  <a:cubicBezTo>
                    <a:pt x="129027" y="317554"/>
                    <a:pt x="135044" y="324908"/>
                    <a:pt x="142398" y="334267"/>
                  </a:cubicBezTo>
                  <a:cubicBezTo>
                    <a:pt x="143735" y="335604"/>
                    <a:pt x="144403" y="336941"/>
                    <a:pt x="145740" y="338278"/>
                  </a:cubicBezTo>
                  <a:cubicBezTo>
                    <a:pt x="153094" y="334936"/>
                    <a:pt x="162454" y="331593"/>
                    <a:pt x="163791" y="329587"/>
                  </a:cubicBezTo>
                  <a:cubicBezTo>
                    <a:pt x="164459" y="330925"/>
                    <a:pt x="167134" y="324908"/>
                    <a:pt x="169808" y="317554"/>
                  </a:cubicBezTo>
                  <a:lnTo>
                    <a:pt x="169808" y="317554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89BBE8-85E3-93B3-84FE-B0E57FE26954}"/>
                </a:ext>
              </a:extLst>
            </p:cNvPr>
            <p:cNvSpPr/>
            <p:nvPr/>
          </p:nvSpPr>
          <p:spPr>
            <a:xfrm>
              <a:off x="8452775" y="2114796"/>
              <a:ext cx="246440" cy="383418"/>
            </a:xfrm>
            <a:custGeom>
              <a:avLst/>
              <a:gdLst>
                <a:gd name="connsiteX0" fmla="*/ 211257 w 217273"/>
                <a:gd name="connsiteY0" fmla="*/ 18552 h 338040"/>
                <a:gd name="connsiteX1" fmla="*/ 207246 w 217273"/>
                <a:gd name="connsiteY1" fmla="*/ 15209 h 338040"/>
                <a:gd name="connsiteX2" fmla="*/ 201897 w 217273"/>
                <a:gd name="connsiteY2" fmla="*/ 11198 h 338040"/>
                <a:gd name="connsiteX3" fmla="*/ 195212 w 217273"/>
                <a:gd name="connsiteY3" fmla="*/ 4513 h 338040"/>
                <a:gd name="connsiteX4" fmla="*/ 193875 w 217273"/>
                <a:gd name="connsiteY4" fmla="*/ 2507 h 338040"/>
                <a:gd name="connsiteX5" fmla="*/ 187858 w 217273"/>
                <a:gd name="connsiteY5" fmla="*/ 501 h 338040"/>
                <a:gd name="connsiteX6" fmla="*/ 179836 w 217273"/>
                <a:gd name="connsiteY6" fmla="*/ 501 h 338040"/>
                <a:gd name="connsiteX7" fmla="*/ 178499 w 217273"/>
                <a:gd name="connsiteY7" fmla="*/ 2507 h 338040"/>
                <a:gd name="connsiteX8" fmla="*/ 178499 w 217273"/>
                <a:gd name="connsiteY8" fmla="*/ 5850 h 338040"/>
                <a:gd name="connsiteX9" fmla="*/ 179836 w 217273"/>
                <a:gd name="connsiteY9" fmla="*/ 11198 h 338040"/>
                <a:gd name="connsiteX10" fmla="*/ 179836 w 217273"/>
                <a:gd name="connsiteY10" fmla="*/ 26574 h 338040"/>
                <a:gd name="connsiteX11" fmla="*/ 179836 w 217273"/>
                <a:gd name="connsiteY11" fmla="*/ 26574 h 338040"/>
                <a:gd name="connsiteX12" fmla="*/ 173151 w 217273"/>
                <a:gd name="connsiteY12" fmla="*/ 31254 h 338040"/>
                <a:gd name="connsiteX13" fmla="*/ 167134 w 217273"/>
                <a:gd name="connsiteY13" fmla="*/ 36602 h 338040"/>
                <a:gd name="connsiteX14" fmla="*/ 164459 w 217273"/>
                <a:gd name="connsiteY14" fmla="*/ 45293 h 338040"/>
                <a:gd name="connsiteX15" fmla="*/ 158443 w 217273"/>
                <a:gd name="connsiteY15" fmla="*/ 60669 h 338040"/>
                <a:gd name="connsiteX16" fmla="*/ 148415 w 217273"/>
                <a:gd name="connsiteY16" fmla="*/ 65349 h 338040"/>
                <a:gd name="connsiteX17" fmla="*/ 125016 w 217273"/>
                <a:gd name="connsiteY17" fmla="*/ 76714 h 338040"/>
                <a:gd name="connsiteX18" fmla="*/ 123679 w 217273"/>
                <a:gd name="connsiteY18" fmla="*/ 77383 h 338040"/>
                <a:gd name="connsiteX19" fmla="*/ 123679 w 217273"/>
                <a:gd name="connsiteY19" fmla="*/ 77383 h 338040"/>
                <a:gd name="connsiteX20" fmla="*/ 123679 w 217273"/>
                <a:gd name="connsiteY20" fmla="*/ 77383 h 338040"/>
                <a:gd name="connsiteX21" fmla="*/ 125016 w 217273"/>
                <a:gd name="connsiteY21" fmla="*/ 78720 h 338040"/>
                <a:gd name="connsiteX22" fmla="*/ 129696 w 217273"/>
                <a:gd name="connsiteY22" fmla="*/ 82063 h 338040"/>
                <a:gd name="connsiteX23" fmla="*/ 139055 w 217273"/>
                <a:gd name="connsiteY23" fmla="*/ 91422 h 338040"/>
                <a:gd name="connsiteX24" fmla="*/ 139724 w 217273"/>
                <a:gd name="connsiteY24" fmla="*/ 93428 h 338040"/>
                <a:gd name="connsiteX25" fmla="*/ 139055 w 217273"/>
                <a:gd name="connsiteY25" fmla="*/ 106798 h 338040"/>
                <a:gd name="connsiteX26" fmla="*/ 132370 w 217273"/>
                <a:gd name="connsiteY26" fmla="*/ 111478 h 338040"/>
                <a:gd name="connsiteX27" fmla="*/ 124347 w 217273"/>
                <a:gd name="connsiteY27" fmla="*/ 114821 h 338040"/>
                <a:gd name="connsiteX28" fmla="*/ 109640 w 217273"/>
                <a:gd name="connsiteY28" fmla="*/ 118163 h 338040"/>
                <a:gd name="connsiteX29" fmla="*/ 101617 w 217273"/>
                <a:gd name="connsiteY29" fmla="*/ 120169 h 338040"/>
                <a:gd name="connsiteX30" fmla="*/ 89584 w 217273"/>
                <a:gd name="connsiteY30" fmla="*/ 115489 h 338040"/>
                <a:gd name="connsiteX31" fmla="*/ 80893 w 217273"/>
                <a:gd name="connsiteY31" fmla="*/ 111478 h 338040"/>
                <a:gd name="connsiteX32" fmla="*/ 76213 w 217273"/>
                <a:gd name="connsiteY32" fmla="*/ 112815 h 338040"/>
                <a:gd name="connsiteX33" fmla="*/ 71533 w 217273"/>
                <a:gd name="connsiteY33" fmla="*/ 119501 h 338040"/>
                <a:gd name="connsiteX34" fmla="*/ 65516 w 217273"/>
                <a:gd name="connsiteY34" fmla="*/ 141562 h 338040"/>
                <a:gd name="connsiteX35" fmla="*/ 58163 w 217273"/>
                <a:gd name="connsiteY35" fmla="*/ 167635 h 338040"/>
                <a:gd name="connsiteX36" fmla="*/ 50140 w 217273"/>
                <a:gd name="connsiteY36" fmla="*/ 172315 h 338040"/>
                <a:gd name="connsiteX37" fmla="*/ 50140 w 217273"/>
                <a:gd name="connsiteY37" fmla="*/ 172315 h 338040"/>
                <a:gd name="connsiteX38" fmla="*/ 45460 w 217273"/>
                <a:gd name="connsiteY38" fmla="*/ 174320 h 338040"/>
                <a:gd name="connsiteX39" fmla="*/ 42786 w 217273"/>
                <a:gd name="connsiteY39" fmla="*/ 179000 h 338040"/>
                <a:gd name="connsiteX40" fmla="*/ 37438 w 217273"/>
                <a:gd name="connsiteY40" fmla="*/ 190365 h 338040"/>
                <a:gd name="connsiteX41" fmla="*/ 14039 w 217273"/>
                <a:gd name="connsiteY41" fmla="*/ 221118 h 338040"/>
                <a:gd name="connsiteX42" fmla="*/ 8691 w 217273"/>
                <a:gd name="connsiteY42" fmla="*/ 227803 h 338040"/>
                <a:gd name="connsiteX43" fmla="*/ 8691 w 217273"/>
                <a:gd name="connsiteY43" fmla="*/ 227803 h 338040"/>
                <a:gd name="connsiteX44" fmla="*/ 1337 w 217273"/>
                <a:gd name="connsiteY44" fmla="*/ 241174 h 338040"/>
                <a:gd name="connsiteX45" fmla="*/ 0 w 217273"/>
                <a:gd name="connsiteY45" fmla="*/ 245854 h 338040"/>
                <a:gd name="connsiteX46" fmla="*/ 2006 w 217273"/>
                <a:gd name="connsiteY46" fmla="*/ 243848 h 338040"/>
                <a:gd name="connsiteX47" fmla="*/ 12702 w 217273"/>
                <a:gd name="connsiteY47" fmla="*/ 245854 h 338040"/>
                <a:gd name="connsiteX48" fmla="*/ 22730 w 217273"/>
                <a:gd name="connsiteY48" fmla="*/ 249196 h 338040"/>
                <a:gd name="connsiteX49" fmla="*/ 24736 w 217273"/>
                <a:gd name="connsiteY49" fmla="*/ 240505 h 338040"/>
                <a:gd name="connsiteX50" fmla="*/ 34764 w 217273"/>
                <a:gd name="connsiteY50" fmla="*/ 243848 h 338040"/>
                <a:gd name="connsiteX51" fmla="*/ 48135 w 217273"/>
                <a:gd name="connsiteY51" fmla="*/ 243848 h 338040"/>
                <a:gd name="connsiteX52" fmla="*/ 55488 w 217273"/>
                <a:gd name="connsiteY52" fmla="*/ 245185 h 338040"/>
                <a:gd name="connsiteX53" fmla="*/ 55488 w 217273"/>
                <a:gd name="connsiteY53" fmla="*/ 257887 h 338040"/>
                <a:gd name="connsiteX54" fmla="*/ 56825 w 217273"/>
                <a:gd name="connsiteY54" fmla="*/ 273263 h 338040"/>
                <a:gd name="connsiteX55" fmla="*/ 60836 w 217273"/>
                <a:gd name="connsiteY55" fmla="*/ 283291 h 338040"/>
                <a:gd name="connsiteX56" fmla="*/ 70864 w 217273"/>
                <a:gd name="connsiteY56" fmla="*/ 282623 h 338040"/>
                <a:gd name="connsiteX57" fmla="*/ 81561 w 217273"/>
                <a:gd name="connsiteY57" fmla="*/ 282623 h 338040"/>
                <a:gd name="connsiteX58" fmla="*/ 80224 w 217273"/>
                <a:gd name="connsiteY58" fmla="*/ 285297 h 338040"/>
                <a:gd name="connsiteX59" fmla="*/ 70864 w 217273"/>
                <a:gd name="connsiteY59" fmla="*/ 287303 h 338040"/>
                <a:gd name="connsiteX60" fmla="*/ 64848 w 217273"/>
                <a:gd name="connsiteY60" fmla="*/ 289977 h 338040"/>
                <a:gd name="connsiteX61" fmla="*/ 62174 w 217273"/>
                <a:gd name="connsiteY61" fmla="*/ 295325 h 338040"/>
                <a:gd name="connsiteX62" fmla="*/ 60836 w 217273"/>
                <a:gd name="connsiteY62" fmla="*/ 301342 h 338040"/>
                <a:gd name="connsiteX63" fmla="*/ 62174 w 217273"/>
                <a:gd name="connsiteY63" fmla="*/ 311370 h 338040"/>
                <a:gd name="connsiteX64" fmla="*/ 58831 w 217273"/>
                <a:gd name="connsiteY64" fmla="*/ 315381 h 338040"/>
                <a:gd name="connsiteX65" fmla="*/ 56157 w 217273"/>
                <a:gd name="connsiteY65" fmla="*/ 322735 h 338040"/>
                <a:gd name="connsiteX66" fmla="*/ 66853 w 217273"/>
                <a:gd name="connsiteY66" fmla="*/ 322735 h 338040"/>
                <a:gd name="connsiteX67" fmla="*/ 74207 w 217273"/>
                <a:gd name="connsiteY67" fmla="*/ 326746 h 338040"/>
                <a:gd name="connsiteX68" fmla="*/ 84235 w 217273"/>
                <a:gd name="connsiteY68" fmla="*/ 323404 h 338040"/>
                <a:gd name="connsiteX69" fmla="*/ 93595 w 217273"/>
                <a:gd name="connsiteY69" fmla="*/ 321398 h 338040"/>
                <a:gd name="connsiteX70" fmla="*/ 94263 w 217273"/>
                <a:gd name="connsiteY70" fmla="*/ 316718 h 338040"/>
                <a:gd name="connsiteX71" fmla="*/ 92926 w 217273"/>
                <a:gd name="connsiteY71" fmla="*/ 310033 h 338040"/>
                <a:gd name="connsiteX72" fmla="*/ 104291 w 217273"/>
                <a:gd name="connsiteY72" fmla="*/ 312707 h 338040"/>
                <a:gd name="connsiteX73" fmla="*/ 115656 w 217273"/>
                <a:gd name="connsiteY73" fmla="*/ 315381 h 338040"/>
                <a:gd name="connsiteX74" fmla="*/ 125684 w 217273"/>
                <a:gd name="connsiteY74" fmla="*/ 308696 h 338040"/>
                <a:gd name="connsiteX75" fmla="*/ 135712 w 217273"/>
                <a:gd name="connsiteY75" fmla="*/ 305353 h 338040"/>
                <a:gd name="connsiteX76" fmla="*/ 136381 w 217273"/>
                <a:gd name="connsiteY76" fmla="*/ 305353 h 338040"/>
                <a:gd name="connsiteX77" fmla="*/ 136381 w 217273"/>
                <a:gd name="connsiteY77" fmla="*/ 304016 h 338040"/>
                <a:gd name="connsiteX78" fmla="*/ 139055 w 217273"/>
                <a:gd name="connsiteY78" fmla="*/ 292651 h 338040"/>
                <a:gd name="connsiteX79" fmla="*/ 141061 w 217273"/>
                <a:gd name="connsiteY79" fmla="*/ 287303 h 338040"/>
                <a:gd name="connsiteX80" fmla="*/ 149752 w 217273"/>
                <a:gd name="connsiteY80" fmla="*/ 273932 h 338040"/>
                <a:gd name="connsiteX81" fmla="*/ 169808 w 217273"/>
                <a:gd name="connsiteY81" fmla="*/ 263904 h 338040"/>
                <a:gd name="connsiteX82" fmla="*/ 177830 w 217273"/>
                <a:gd name="connsiteY82" fmla="*/ 261898 h 338040"/>
                <a:gd name="connsiteX83" fmla="*/ 188527 w 217273"/>
                <a:gd name="connsiteY83" fmla="*/ 257887 h 338040"/>
                <a:gd name="connsiteX84" fmla="*/ 191869 w 217273"/>
                <a:gd name="connsiteY84" fmla="*/ 254544 h 338040"/>
                <a:gd name="connsiteX85" fmla="*/ 196549 w 217273"/>
                <a:gd name="connsiteY85" fmla="*/ 237831 h 338040"/>
                <a:gd name="connsiteX86" fmla="*/ 185184 w 217273"/>
                <a:gd name="connsiteY86" fmla="*/ 233151 h 338040"/>
                <a:gd name="connsiteX87" fmla="*/ 161117 w 217273"/>
                <a:gd name="connsiteY87" fmla="*/ 223123 h 338040"/>
                <a:gd name="connsiteX88" fmla="*/ 147746 w 217273"/>
                <a:gd name="connsiteY88" fmla="*/ 222455 h 338040"/>
                <a:gd name="connsiteX89" fmla="*/ 143735 w 217273"/>
                <a:gd name="connsiteY89" fmla="*/ 203736 h 338040"/>
                <a:gd name="connsiteX90" fmla="*/ 147746 w 217273"/>
                <a:gd name="connsiteY90" fmla="*/ 181674 h 338040"/>
                <a:gd name="connsiteX91" fmla="*/ 169808 w 217273"/>
                <a:gd name="connsiteY91" fmla="*/ 161618 h 338040"/>
                <a:gd name="connsiteX92" fmla="*/ 183179 w 217273"/>
                <a:gd name="connsiteY92" fmla="*/ 142231 h 338040"/>
                <a:gd name="connsiteX93" fmla="*/ 194543 w 217273"/>
                <a:gd name="connsiteY93" fmla="*/ 120838 h 338040"/>
                <a:gd name="connsiteX94" fmla="*/ 207914 w 217273"/>
                <a:gd name="connsiteY94" fmla="*/ 104793 h 338040"/>
                <a:gd name="connsiteX95" fmla="*/ 204571 w 217273"/>
                <a:gd name="connsiteY95" fmla="*/ 88748 h 338040"/>
                <a:gd name="connsiteX96" fmla="*/ 201897 w 217273"/>
                <a:gd name="connsiteY96" fmla="*/ 56658 h 338040"/>
                <a:gd name="connsiteX97" fmla="*/ 201229 w 217273"/>
                <a:gd name="connsiteY97" fmla="*/ 45293 h 338040"/>
                <a:gd name="connsiteX98" fmla="*/ 205909 w 217273"/>
                <a:gd name="connsiteY98" fmla="*/ 27911 h 338040"/>
                <a:gd name="connsiteX99" fmla="*/ 215268 w 217273"/>
                <a:gd name="connsiteY99" fmla="*/ 19220 h 338040"/>
                <a:gd name="connsiteX100" fmla="*/ 217274 w 217273"/>
                <a:gd name="connsiteY100" fmla="*/ 17883 h 338040"/>
                <a:gd name="connsiteX101" fmla="*/ 211257 w 217273"/>
                <a:gd name="connsiteY101" fmla="*/ 18552 h 338040"/>
                <a:gd name="connsiteX102" fmla="*/ 211257 w 217273"/>
                <a:gd name="connsiteY102" fmla="*/ 18552 h 338040"/>
                <a:gd name="connsiteX103" fmla="*/ 92258 w 217273"/>
                <a:gd name="connsiteY103" fmla="*/ 336106 h 338040"/>
                <a:gd name="connsiteX104" fmla="*/ 88915 w 217273"/>
                <a:gd name="connsiteY104" fmla="*/ 334100 h 338040"/>
                <a:gd name="connsiteX105" fmla="*/ 88915 w 217273"/>
                <a:gd name="connsiteY105" fmla="*/ 337443 h 338040"/>
                <a:gd name="connsiteX106" fmla="*/ 92258 w 217273"/>
                <a:gd name="connsiteY106" fmla="*/ 336106 h 338040"/>
                <a:gd name="connsiteX107" fmla="*/ 92258 w 217273"/>
                <a:gd name="connsiteY107" fmla="*/ 336106 h 338040"/>
                <a:gd name="connsiteX108" fmla="*/ 60168 w 217273"/>
                <a:gd name="connsiteY108" fmla="*/ 333432 h 338040"/>
                <a:gd name="connsiteX109" fmla="*/ 54820 w 217273"/>
                <a:gd name="connsiteY109" fmla="*/ 332094 h 338040"/>
                <a:gd name="connsiteX110" fmla="*/ 56825 w 217273"/>
                <a:gd name="connsiteY110" fmla="*/ 335437 h 338040"/>
                <a:gd name="connsiteX111" fmla="*/ 60168 w 217273"/>
                <a:gd name="connsiteY111" fmla="*/ 333432 h 338040"/>
                <a:gd name="connsiteX112" fmla="*/ 60168 w 217273"/>
                <a:gd name="connsiteY112" fmla="*/ 333432 h 3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17273" h="338040">
                  <a:moveTo>
                    <a:pt x="211257" y="18552"/>
                  </a:moveTo>
                  <a:cubicBezTo>
                    <a:pt x="209920" y="17215"/>
                    <a:pt x="208583" y="15878"/>
                    <a:pt x="207246" y="15209"/>
                  </a:cubicBezTo>
                  <a:cubicBezTo>
                    <a:pt x="205240" y="13204"/>
                    <a:pt x="203903" y="11867"/>
                    <a:pt x="201897" y="11198"/>
                  </a:cubicBezTo>
                  <a:cubicBezTo>
                    <a:pt x="198555" y="9861"/>
                    <a:pt x="196549" y="7187"/>
                    <a:pt x="195212" y="4513"/>
                  </a:cubicBezTo>
                  <a:cubicBezTo>
                    <a:pt x="194543" y="3844"/>
                    <a:pt x="194543" y="3176"/>
                    <a:pt x="193875" y="2507"/>
                  </a:cubicBezTo>
                  <a:cubicBezTo>
                    <a:pt x="193207" y="1838"/>
                    <a:pt x="190532" y="1170"/>
                    <a:pt x="187858" y="501"/>
                  </a:cubicBezTo>
                  <a:cubicBezTo>
                    <a:pt x="184515" y="-167"/>
                    <a:pt x="181173" y="-167"/>
                    <a:pt x="179836" y="501"/>
                  </a:cubicBezTo>
                  <a:cubicBezTo>
                    <a:pt x="178499" y="1170"/>
                    <a:pt x="178499" y="1170"/>
                    <a:pt x="178499" y="2507"/>
                  </a:cubicBezTo>
                  <a:cubicBezTo>
                    <a:pt x="178499" y="3176"/>
                    <a:pt x="178499" y="4513"/>
                    <a:pt x="178499" y="5850"/>
                  </a:cubicBezTo>
                  <a:cubicBezTo>
                    <a:pt x="178499" y="7187"/>
                    <a:pt x="179167" y="9192"/>
                    <a:pt x="179836" y="11198"/>
                  </a:cubicBezTo>
                  <a:cubicBezTo>
                    <a:pt x="181841" y="16546"/>
                    <a:pt x="183847" y="22563"/>
                    <a:pt x="179836" y="26574"/>
                  </a:cubicBezTo>
                  <a:lnTo>
                    <a:pt x="179836" y="26574"/>
                  </a:lnTo>
                  <a:cubicBezTo>
                    <a:pt x="177830" y="28580"/>
                    <a:pt x="175824" y="29917"/>
                    <a:pt x="173151" y="31254"/>
                  </a:cubicBezTo>
                  <a:cubicBezTo>
                    <a:pt x="170476" y="33260"/>
                    <a:pt x="167802" y="34597"/>
                    <a:pt x="167134" y="36602"/>
                  </a:cubicBezTo>
                  <a:cubicBezTo>
                    <a:pt x="166465" y="37939"/>
                    <a:pt x="165796" y="41282"/>
                    <a:pt x="164459" y="45293"/>
                  </a:cubicBezTo>
                  <a:cubicBezTo>
                    <a:pt x="162454" y="51979"/>
                    <a:pt x="161117" y="60001"/>
                    <a:pt x="158443" y="60669"/>
                  </a:cubicBezTo>
                  <a:cubicBezTo>
                    <a:pt x="157774" y="60669"/>
                    <a:pt x="153763" y="63344"/>
                    <a:pt x="148415" y="65349"/>
                  </a:cubicBezTo>
                  <a:cubicBezTo>
                    <a:pt x="139055" y="70029"/>
                    <a:pt x="127022" y="76046"/>
                    <a:pt x="125016" y="76714"/>
                  </a:cubicBezTo>
                  <a:cubicBezTo>
                    <a:pt x="124347" y="76714"/>
                    <a:pt x="123679" y="77383"/>
                    <a:pt x="123679" y="77383"/>
                  </a:cubicBezTo>
                  <a:cubicBezTo>
                    <a:pt x="123679" y="77383"/>
                    <a:pt x="123679" y="77383"/>
                    <a:pt x="123679" y="77383"/>
                  </a:cubicBezTo>
                  <a:cubicBezTo>
                    <a:pt x="123679" y="77383"/>
                    <a:pt x="123679" y="77383"/>
                    <a:pt x="123679" y="77383"/>
                  </a:cubicBezTo>
                  <a:cubicBezTo>
                    <a:pt x="123679" y="78051"/>
                    <a:pt x="124347" y="78051"/>
                    <a:pt x="125016" y="78720"/>
                  </a:cubicBezTo>
                  <a:cubicBezTo>
                    <a:pt x="126353" y="80057"/>
                    <a:pt x="127690" y="80726"/>
                    <a:pt x="129696" y="82063"/>
                  </a:cubicBezTo>
                  <a:cubicBezTo>
                    <a:pt x="133707" y="84737"/>
                    <a:pt x="137718" y="87411"/>
                    <a:pt x="139055" y="91422"/>
                  </a:cubicBezTo>
                  <a:cubicBezTo>
                    <a:pt x="139055" y="92759"/>
                    <a:pt x="139724" y="92759"/>
                    <a:pt x="139724" y="93428"/>
                  </a:cubicBezTo>
                  <a:cubicBezTo>
                    <a:pt x="141061" y="98776"/>
                    <a:pt x="142398" y="103456"/>
                    <a:pt x="139055" y="106798"/>
                  </a:cubicBezTo>
                  <a:cubicBezTo>
                    <a:pt x="137718" y="108804"/>
                    <a:pt x="135044" y="110141"/>
                    <a:pt x="132370" y="111478"/>
                  </a:cubicBezTo>
                  <a:cubicBezTo>
                    <a:pt x="129696" y="112815"/>
                    <a:pt x="127022" y="113484"/>
                    <a:pt x="124347" y="114821"/>
                  </a:cubicBezTo>
                  <a:cubicBezTo>
                    <a:pt x="121005" y="116158"/>
                    <a:pt x="114988" y="117495"/>
                    <a:pt x="109640" y="118163"/>
                  </a:cubicBezTo>
                  <a:cubicBezTo>
                    <a:pt x="106297" y="118832"/>
                    <a:pt x="102954" y="119501"/>
                    <a:pt x="101617" y="120169"/>
                  </a:cubicBezTo>
                  <a:cubicBezTo>
                    <a:pt x="98943" y="121506"/>
                    <a:pt x="94263" y="118832"/>
                    <a:pt x="89584" y="115489"/>
                  </a:cubicBezTo>
                  <a:cubicBezTo>
                    <a:pt x="86241" y="113484"/>
                    <a:pt x="82230" y="111478"/>
                    <a:pt x="80893" y="111478"/>
                  </a:cubicBezTo>
                  <a:cubicBezTo>
                    <a:pt x="78887" y="111478"/>
                    <a:pt x="77550" y="111478"/>
                    <a:pt x="76213" y="112815"/>
                  </a:cubicBezTo>
                  <a:cubicBezTo>
                    <a:pt x="74876" y="113484"/>
                    <a:pt x="73539" y="115489"/>
                    <a:pt x="71533" y="119501"/>
                  </a:cubicBezTo>
                  <a:cubicBezTo>
                    <a:pt x="70196" y="122843"/>
                    <a:pt x="67522" y="132203"/>
                    <a:pt x="65516" y="141562"/>
                  </a:cubicBezTo>
                  <a:cubicBezTo>
                    <a:pt x="62842" y="152927"/>
                    <a:pt x="60168" y="164961"/>
                    <a:pt x="58163" y="167635"/>
                  </a:cubicBezTo>
                  <a:cubicBezTo>
                    <a:pt x="55488" y="170978"/>
                    <a:pt x="52814" y="171646"/>
                    <a:pt x="50140" y="172315"/>
                  </a:cubicBezTo>
                  <a:lnTo>
                    <a:pt x="50140" y="172315"/>
                  </a:lnTo>
                  <a:cubicBezTo>
                    <a:pt x="48803" y="172983"/>
                    <a:pt x="46797" y="172983"/>
                    <a:pt x="45460" y="174320"/>
                  </a:cubicBezTo>
                  <a:cubicBezTo>
                    <a:pt x="44123" y="175657"/>
                    <a:pt x="43455" y="176994"/>
                    <a:pt x="42786" y="179000"/>
                  </a:cubicBezTo>
                  <a:cubicBezTo>
                    <a:pt x="42118" y="181674"/>
                    <a:pt x="40780" y="185017"/>
                    <a:pt x="37438" y="190365"/>
                  </a:cubicBezTo>
                  <a:cubicBezTo>
                    <a:pt x="32090" y="199056"/>
                    <a:pt x="22730" y="211090"/>
                    <a:pt x="14039" y="221118"/>
                  </a:cubicBezTo>
                  <a:cubicBezTo>
                    <a:pt x="12034" y="223792"/>
                    <a:pt x="10028" y="225798"/>
                    <a:pt x="8691" y="227803"/>
                  </a:cubicBezTo>
                  <a:lnTo>
                    <a:pt x="8691" y="227803"/>
                  </a:lnTo>
                  <a:cubicBezTo>
                    <a:pt x="4680" y="232483"/>
                    <a:pt x="2674" y="237163"/>
                    <a:pt x="1337" y="241174"/>
                  </a:cubicBezTo>
                  <a:cubicBezTo>
                    <a:pt x="668" y="242511"/>
                    <a:pt x="668" y="244516"/>
                    <a:pt x="0" y="245854"/>
                  </a:cubicBezTo>
                  <a:cubicBezTo>
                    <a:pt x="668" y="245185"/>
                    <a:pt x="1337" y="244516"/>
                    <a:pt x="2006" y="243848"/>
                  </a:cubicBezTo>
                  <a:cubicBezTo>
                    <a:pt x="6685" y="239837"/>
                    <a:pt x="8691" y="243848"/>
                    <a:pt x="12702" y="245854"/>
                  </a:cubicBezTo>
                  <a:cubicBezTo>
                    <a:pt x="16713" y="247859"/>
                    <a:pt x="20056" y="249865"/>
                    <a:pt x="22730" y="249196"/>
                  </a:cubicBezTo>
                  <a:cubicBezTo>
                    <a:pt x="25404" y="248528"/>
                    <a:pt x="23399" y="245185"/>
                    <a:pt x="24736" y="240505"/>
                  </a:cubicBezTo>
                  <a:cubicBezTo>
                    <a:pt x="26073" y="235826"/>
                    <a:pt x="28079" y="240505"/>
                    <a:pt x="34764" y="243848"/>
                  </a:cubicBezTo>
                  <a:cubicBezTo>
                    <a:pt x="40780" y="247191"/>
                    <a:pt x="44123" y="245854"/>
                    <a:pt x="48135" y="243848"/>
                  </a:cubicBezTo>
                  <a:cubicBezTo>
                    <a:pt x="52146" y="241842"/>
                    <a:pt x="54151" y="241842"/>
                    <a:pt x="55488" y="245185"/>
                  </a:cubicBezTo>
                  <a:cubicBezTo>
                    <a:pt x="56825" y="248528"/>
                    <a:pt x="55488" y="252539"/>
                    <a:pt x="55488" y="257887"/>
                  </a:cubicBezTo>
                  <a:cubicBezTo>
                    <a:pt x="55488" y="263904"/>
                    <a:pt x="55488" y="267247"/>
                    <a:pt x="56825" y="273263"/>
                  </a:cubicBezTo>
                  <a:cubicBezTo>
                    <a:pt x="58163" y="279280"/>
                    <a:pt x="57494" y="279949"/>
                    <a:pt x="60836" y="283291"/>
                  </a:cubicBezTo>
                  <a:cubicBezTo>
                    <a:pt x="64179" y="286634"/>
                    <a:pt x="67522" y="283960"/>
                    <a:pt x="70864" y="282623"/>
                  </a:cubicBezTo>
                  <a:cubicBezTo>
                    <a:pt x="74207" y="281286"/>
                    <a:pt x="80224" y="281954"/>
                    <a:pt x="81561" y="282623"/>
                  </a:cubicBezTo>
                  <a:cubicBezTo>
                    <a:pt x="82898" y="283291"/>
                    <a:pt x="81561" y="284629"/>
                    <a:pt x="80224" y="285297"/>
                  </a:cubicBezTo>
                  <a:cubicBezTo>
                    <a:pt x="78887" y="285966"/>
                    <a:pt x="75544" y="286634"/>
                    <a:pt x="70864" y="287303"/>
                  </a:cubicBezTo>
                  <a:cubicBezTo>
                    <a:pt x="66185" y="287971"/>
                    <a:pt x="66853" y="289308"/>
                    <a:pt x="64848" y="289977"/>
                  </a:cubicBezTo>
                  <a:cubicBezTo>
                    <a:pt x="62842" y="290645"/>
                    <a:pt x="62842" y="291982"/>
                    <a:pt x="62174" y="295325"/>
                  </a:cubicBezTo>
                  <a:cubicBezTo>
                    <a:pt x="61505" y="297999"/>
                    <a:pt x="61505" y="298668"/>
                    <a:pt x="60836" y="301342"/>
                  </a:cubicBezTo>
                  <a:cubicBezTo>
                    <a:pt x="60168" y="304016"/>
                    <a:pt x="61505" y="306690"/>
                    <a:pt x="62174" y="311370"/>
                  </a:cubicBezTo>
                  <a:cubicBezTo>
                    <a:pt x="62842" y="316050"/>
                    <a:pt x="60836" y="314044"/>
                    <a:pt x="58831" y="315381"/>
                  </a:cubicBezTo>
                  <a:cubicBezTo>
                    <a:pt x="56825" y="316718"/>
                    <a:pt x="54151" y="320729"/>
                    <a:pt x="56157" y="322735"/>
                  </a:cubicBezTo>
                  <a:cubicBezTo>
                    <a:pt x="58163" y="325409"/>
                    <a:pt x="59500" y="322735"/>
                    <a:pt x="66853" y="322735"/>
                  </a:cubicBezTo>
                  <a:cubicBezTo>
                    <a:pt x="74207" y="322735"/>
                    <a:pt x="69528" y="325409"/>
                    <a:pt x="74207" y="326746"/>
                  </a:cubicBezTo>
                  <a:cubicBezTo>
                    <a:pt x="78887" y="328083"/>
                    <a:pt x="78219" y="326078"/>
                    <a:pt x="84235" y="323404"/>
                  </a:cubicBezTo>
                  <a:cubicBezTo>
                    <a:pt x="90252" y="320729"/>
                    <a:pt x="90252" y="322735"/>
                    <a:pt x="93595" y="321398"/>
                  </a:cubicBezTo>
                  <a:cubicBezTo>
                    <a:pt x="96269" y="320061"/>
                    <a:pt x="96269" y="318724"/>
                    <a:pt x="94263" y="316718"/>
                  </a:cubicBezTo>
                  <a:cubicBezTo>
                    <a:pt x="92926" y="314713"/>
                    <a:pt x="90252" y="312707"/>
                    <a:pt x="92926" y="310033"/>
                  </a:cubicBezTo>
                  <a:cubicBezTo>
                    <a:pt x="94932" y="307359"/>
                    <a:pt x="97606" y="311370"/>
                    <a:pt x="104291" y="312707"/>
                  </a:cubicBezTo>
                  <a:cubicBezTo>
                    <a:pt x="110977" y="314713"/>
                    <a:pt x="111645" y="315381"/>
                    <a:pt x="115656" y="315381"/>
                  </a:cubicBezTo>
                  <a:cubicBezTo>
                    <a:pt x="119668" y="316050"/>
                    <a:pt x="123679" y="312038"/>
                    <a:pt x="125684" y="308696"/>
                  </a:cubicBezTo>
                  <a:cubicBezTo>
                    <a:pt x="127022" y="305353"/>
                    <a:pt x="131701" y="305353"/>
                    <a:pt x="135712" y="305353"/>
                  </a:cubicBezTo>
                  <a:cubicBezTo>
                    <a:pt x="136381" y="305353"/>
                    <a:pt x="136381" y="305353"/>
                    <a:pt x="136381" y="305353"/>
                  </a:cubicBezTo>
                  <a:cubicBezTo>
                    <a:pt x="136381" y="304685"/>
                    <a:pt x="136381" y="304685"/>
                    <a:pt x="136381" y="304016"/>
                  </a:cubicBezTo>
                  <a:cubicBezTo>
                    <a:pt x="137050" y="300673"/>
                    <a:pt x="137050" y="297331"/>
                    <a:pt x="139055" y="292651"/>
                  </a:cubicBezTo>
                  <a:cubicBezTo>
                    <a:pt x="139724" y="290645"/>
                    <a:pt x="140392" y="289308"/>
                    <a:pt x="141061" y="287303"/>
                  </a:cubicBezTo>
                  <a:cubicBezTo>
                    <a:pt x="142398" y="282623"/>
                    <a:pt x="143067" y="279949"/>
                    <a:pt x="149752" y="273932"/>
                  </a:cubicBezTo>
                  <a:cubicBezTo>
                    <a:pt x="155768" y="267915"/>
                    <a:pt x="162454" y="265910"/>
                    <a:pt x="169808" y="263904"/>
                  </a:cubicBezTo>
                  <a:cubicBezTo>
                    <a:pt x="172482" y="263235"/>
                    <a:pt x="175156" y="262567"/>
                    <a:pt x="177830" y="261898"/>
                  </a:cubicBezTo>
                  <a:cubicBezTo>
                    <a:pt x="183179" y="259893"/>
                    <a:pt x="186521" y="258556"/>
                    <a:pt x="188527" y="257887"/>
                  </a:cubicBezTo>
                  <a:cubicBezTo>
                    <a:pt x="190532" y="256550"/>
                    <a:pt x="191201" y="255882"/>
                    <a:pt x="191869" y="254544"/>
                  </a:cubicBezTo>
                  <a:cubicBezTo>
                    <a:pt x="192538" y="252539"/>
                    <a:pt x="195212" y="244516"/>
                    <a:pt x="196549" y="237831"/>
                  </a:cubicBezTo>
                  <a:cubicBezTo>
                    <a:pt x="193207" y="235826"/>
                    <a:pt x="189195" y="234488"/>
                    <a:pt x="185184" y="233151"/>
                  </a:cubicBezTo>
                  <a:cubicBezTo>
                    <a:pt x="173151" y="229809"/>
                    <a:pt x="167802" y="223792"/>
                    <a:pt x="161117" y="223123"/>
                  </a:cubicBezTo>
                  <a:cubicBezTo>
                    <a:pt x="153763" y="221786"/>
                    <a:pt x="151757" y="224460"/>
                    <a:pt x="147746" y="222455"/>
                  </a:cubicBezTo>
                  <a:cubicBezTo>
                    <a:pt x="143735" y="220449"/>
                    <a:pt x="145740" y="209753"/>
                    <a:pt x="143735" y="203736"/>
                  </a:cubicBezTo>
                  <a:cubicBezTo>
                    <a:pt x="141729" y="197719"/>
                    <a:pt x="141729" y="189697"/>
                    <a:pt x="147746" y="181674"/>
                  </a:cubicBezTo>
                  <a:cubicBezTo>
                    <a:pt x="153763" y="173652"/>
                    <a:pt x="161785" y="172315"/>
                    <a:pt x="169808" y="161618"/>
                  </a:cubicBezTo>
                  <a:cubicBezTo>
                    <a:pt x="177830" y="150922"/>
                    <a:pt x="179167" y="150253"/>
                    <a:pt x="183179" y="142231"/>
                  </a:cubicBezTo>
                  <a:cubicBezTo>
                    <a:pt x="187190" y="134877"/>
                    <a:pt x="190532" y="128191"/>
                    <a:pt x="194543" y="120838"/>
                  </a:cubicBezTo>
                  <a:cubicBezTo>
                    <a:pt x="198555" y="113484"/>
                    <a:pt x="207246" y="110141"/>
                    <a:pt x="207914" y="104793"/>
                  </a:cubicBezTo>
                  <a:cubicBezTo>
                    <a:pt x="209251" y="98776"/>
                    <a:pt x="206577" y="94765"/>
                    <a:pt x="204571" y="88748"/>
                  </a:cubicBezTo>
                  <a:cubicBezTo>
                    <a:pt x="202566" y="82731"/>
                    <a:pt x="200560" y="69360"/>
                    <a:pt x="201897" y="56658"/>
                  </a:cubicBezTo>
                  <a:cubicBezTo>
                    <a:pt x="203235" y="44625"/>
                    <a:pt x="201229" y="49973"/>
                    <a:pt x="201229" y="45293"/>
                  </a:cubicBezTo>
                  <a:cubicBezTo>
                    <a:pt x="201229" y="40613"/>
                    <a:pt x="203235" y="34597"/>
                    <a:pt x="205909" y="27911"/>
                  </a:cubicBezTo>
                  <a:cubicBezTo>
                    <a:pt x="209251" y="20557"/>
                    <a:pt x="211925" y="20557"/>
                    <a:pt x="215268" y="19220"/>
                  </a:cubicBezTo>
                  <a:cubicBezTo>
                    <a:pt x="215937" y="19220"/>
                    <a:pt x="216605" y="18552"/>
                    <a:pt x="217274" y="17883"/>
                  </a:cubicBezTo>
                  <a:cubicBezTo>
                    <a:pt x="216605" y="21226"/>
                    <a:pt x="213263" y="20557"/>
                    <a:pt x="211257" y="18552"/>
                  </a:cubicBezTo>
                  <a:lnTo>
                    <a:pt x="211257" y="18552"/>
                  </a:lnTo>
                  <a:close/>
                  <a:moveTo>
                    <a:pt x="92258" y="336106"/>
                  </a:moveTo>
                  <a:cubicBezTo>
                    <a:pt x="92926" y="333432"/>
                    <a:pt x="90921" y="331426"/>
                    <a:pt x="88915" y="334100"/>
                  </a:cubicBezTo>
                  <a:cubicBezTo>
                    <a:pt x="87578" y="335437"/>
                    <a:pt x="87578" y="337443"/>
                    <a:pt x="88915" y="337443"/>
                  </a:cubicBezTo>
                  <a:cubicBezTo>
                    <a:pt x="90252" y="338111"/>
                    <a:pt x="91589" y="338780"/>
                    <a:pt x="92258" y="336106"/>
                  </a:cubicBezTo>
                  <a:lnTo>
                    <a:pt x="92258" y="336106"/>
                  </a:lnTo>
                  <a:close/>
                  <a:moveTo>
                    <a:pt x="60168" y="333432"/>
                  </a:moveTo>
                  <a:cubicBezTo>
                    <a:pt x="60168" y="330757"/>
                    <a:pt x="56157" y="330757"/>
                    <a:pt x="54820" y="332094"/>
                  </a:cubicBezTo>
                  <a:cubicBezTo>
                    <a:pt x="54151" y="334100"/>
                    <a:pt x="54820" y="335437"/>
                    <a:pt x="56825" y="335437"/>
                  </a:cubicBezTo>
                  <a:cubicBezTo>
                    <a:pt x="58831" y="335437"/>
                    <a:pt x="59500" y="336106"/>
                    <a:pt x="60168" y="333432"/>
                  </a:cubicBezTo>
                  <a:lnTo>
                    <a:pt x="60168" y="333432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6486BB5-E7FF-33D9-89E8-2FE8949C4937}"/>
                </a:ext>
              </a:extLst>
            </p:cNvPr>
            <p:cNvSpPr/>
            <p:nvPr/>
          </p:nvSpPr>
          <p:spPr>
            <a:xfrm>
              <a:off x="9132388" y="1743804"/>
              <a:ext cx="261932" cy="265448"/>
            </a:xfrm>
            <a:custGeom>
              <a:avLst/>
              <a:gdLst>
                <a:gd name="connsiteX0" fmla="*/ 3171 w 230932"/>
                <a:gd name="connsiteY0" fmla="*/ 195217 h 234031"/>
                <a:gd name="connsiteX1" fmla="*/ 8519 w 230932"/>
                <a:gd name="connsiteY1" fmla="*/ 203240 h 234031"/>
                <a:gd name="connsiteX2" fmla="*/ 22558 w 230932"/>
                <a:gd name="connsiteY2" fmla="*/ 206582 h 234031"/>
                <a:gd name="connsiteX3" fmla="*/ 27238 w 230932"/>
                <a:gd name="connsiteY3" fmla="*/ 214605 h 234031"/>
                <a:gd name="connsiteX4" fmla="*/ 26569 w 230932"/>
                <a:gd name="connsiteY4" fmla="*/ 228644 h 234031"/>
                <a:gd name="connsiteX5" fmla="*/ 36597 w 230932"/>
                <a:gd name="connsiteY5" fmla="*/ 233992 h 234031"/>
                <a:gd name="connsiteX6" fmla="*/ 43951 w 230932"/>
                <a:gd name="connsiteY6" fmla="*/ 220621 h 234031"/>
                <a:gd name="connsiteX7" fmla="*/ 49300 w 230932"/>
                <a:gd name="connsiteY7" fmla="*/ 208588 h 234031"/>
                <a:gd name="connsiteX8" fmla="*/ 61333 w 230932"/>
                <a:gd name="connsiteY8" fmla="*/ 207919 h 234031"/>
                <a:gd name="connsiteX9" fmla="*/ 66013 w 230932"/>
                <a:gd name="connsiteY9" fmla="*/ 199228 h 234031"/>
                <a:gd name="connsiteX10" fmla="*/ 56653 w 230932"/>
                <a:gd name="connsiteY10" fmla="*/ 194549 h 234031"/>
                <a:gd name="connsiteX11" fmla="*/ 46625 w 230932"/>
                <a:gd name="connsiteY11" fmla="*/ 192543 h 234031"/>
                <a:gd name="connsiteX12" fmla="*/ 39940 w 230932"/>
                <a:gd name="connsiteY12" fmla="*/ 193880 h 234031"/>
                <a:gd name="connsiteX13" fmla="*/ 28575 w 230932"/>
                <a:gd name="connsiteY13" fmla="*/ 193880 h 234031"/>
                <a:gd name="connsiteX14" fmla="*/ 23227 w 230932"/>
                <a:gd name="connsiteY14" fmla="*/ 183852 h 234031"/>
                <a:gd name="connsiteX15" fmla="*/ 27906 w 230932"/>
                <a:gd name="connsiteY15" fmla="*/ 171818 h 234031"/>
                <a:gd name="connsiteX16" fmla="*/ 35929 w 230932"/>
                <a:gd name="connsiteY16" fmla="*/ 171150 h 234031"/>
                <a:gd name="connsiteX17" fmla="*/ 45957 w 230932"/>
                <a:gd name="connsiteY17" fmla="*/ 173824 h 234031"/>
                <a:gd name="connsiteX18" fmla="*/ 55317 w 230932"/>
                <a:gd name="connsiteY18" fmla="*/ 176498 h 234031"/>
                <a:gd name="connsiteX19" fmla="*/ 61333 w 230932"/>
                <a:gd name="connsiteY19" fmla="*/ 163127 h 234031"/>
                <a:gd name="connsiteX20" fmla="*/ 72030 w 230932"/>
                <a:gd name="connsiteY20" fmla="*/ 155105 h 234031"/>
                <a:gd name="connsiteX21" fmla="*/ 85401 w 230932"/>
                <a:gd name="connsiteY21" fmla="*/ 151094 h 234031"/>
                <a:gd name="connsiteX22" fmla="*/ 100108 w 230932"/>
                <a:gd name="connsiteY22" fmla="*/ 152431 h 234031"/>
                <a:gd name="connsiteX23" fmla="*/ 122838 w 230932"/>
                <a:gd name="connsiteY23" fmla="*/ 155774 h 234031"/>
                <a:gd name="connsiteX24" fmla="*/ 140889 w 230932"/>
                <a:gd name="connsiteY24" fmla="*/ 159785 h 234031"/>
                <a:gd name="connsiteX25" fmla="*/ 151585 w 230932"/>
                <a:gd name="connsiteY25" fmla="*/ 159785 h 234031"/>
                <a:gd name="connsiteX26" fmla="*/ 154260 w 230932"/>
                <a:gd name="connsiteY26" fmla="*/ 145077 h 234031"/>
                <a:gd name="connsiteX27" fmla="*/ 153591 w 230932"/>
                <a:gd name="connsiteY27" fmla="*/ 127027 h 234031"/>
                <a:gd name="connsiteX28" fmla="*/ 160945 w 230932"/>
                <a:gd name="connsiteY28" fmla="*/ 116999 h 234031"/>
                <a:gd name="connsiteX29" fmla="*/ 166961 w 230932"/>
                <a:gd name="connsiteY29" fmla="*/ 101622 h 234031"/>
                <a:gd name="connsiteX30" fmla="*/ 177658 w 230932"/>
                <a:gd name="connsiteY30" fmla="*/ 94268 h 234031"/>
                <a:gd name="connsiteX31" fmla="*/ 194372 w 230932"/>
                <a:gd name="connsiteY31" fmla="*/ 88252 h 234031"/>
                <a:gd name="connsiteX32" fmla="*/ 203731 w 230932"/>
                <a:gd name="connsiteY32" fmla="*/ 83572 h 234031"/>
                <a:gd name="connsiteX33" fmla="*/ 201725 w 230932"/>
                <a:gd name="connsiteY33" fmla="*/ 78224 h 234031"/>
                <a:gd name="connsiteX34" fmla="*/ 211753 w 230932"/>
                <a:gd name="connsiteY34" fmla="*/ 74881 h 234031"/>
                <a:gd name="connsiteX35" fmla="*/ 220444 w 230932"/>
                <a:gd name="connsiteY35" fmla="*/ 66858 h 234031"/>
                <a:gd name="connsiteX36" fmla="*/ 227798 w 230932"/>
                <a:gd name="connsiteY36" fmla="*/ 56830 h 234031"/>
                <a:gd name="connsiteX37" fmla="*/ 229804 w 230932"/>
                <a:gd name="connsiteY37" fmla="*/ 49477 h 234031"/>
                <a:gd name="connsiteX38" fmla="*/ 225124 w 230932"/>
                <a:gd name="connsiteY38" fmla="*/ 56162 h 234031"/>
                <a:gd name="connsiteX39" fmla="*/ 213759 w 230932"/>
                <a:gd name="connsiteY39" fmla="*/ 58168 h 234031"/>
                <a:gd name="connsiteX40" fmla="*/ 205068 w 230932"/>
                <a:gd name="connsiteY40" fmla="*/ 50145 h 234031"/>
                <a:gd name="connsiteX41" fmla="*/ 204400 w 230932"/>
                <a:gd name="connsiteY41" fmla="*/ 44128 h 234031"/>
                <a:gd name="connsiteX42" fmla="*/ 195709 w 230932"/>
                <a:gd name="connsiteY42" fmla="*/ 40117 h 234031"/>
                <a:gd name="connsiteX43" fmla="*/ 191697 w 230932"/>
                <a:gd name="connsiteY43" fmla="*/ 30089 h 234031"/>
                <a:gd name="connsiteX44" fmla="*/ 195040 w 230932"/>
                <a:gd name="connsiteY44" fmla="*/ 14713 h 234031"/>
                <a:gd name="connsiteX45" fmla="*/ 188355 w 230932"/>
                <a:gd name="connsiteY45" fmla="*/ 15381 h 234031"/>
                <a:gd name="connsiteX46" fmla="*/ 183006 w 230932"/>
                <a:gd name="connsiteY46" fmla="*/ 28083 h 234031"/>
                <a:gd name="connsiteX47" fmla="*/ 172978 w 230932"/>
                <a:gd name="connsiteY47" fmla="*/ 36774 h 234031"/>
                <a:gd name="connsiteX48" fmla="*/ 158271 w 230932"/>
                <a:gd name="connsiteY48" fmla="*/ 38111 h 234031"/>
                <a:gd name="connsiteX49" fmla="*/ 138215 w 230932"/>
                <a:gd name="connsiteY49" fmla="*/ 40786 h 234031"/>
                <a:gd name="connsiteX50" fmla="*/ 126181 w 230932"/>
                <a:gd name="connsiteY50" fmla="*/ 40786 h 234031"/>
                <a:gd name="connsiteX51" fmla="*/ 110805 w 230932"/>
                <a:gd name="connsiteY51" fmla="*/ 32763 h 234031"/>
                <a:gd name="connsiteX52" fmla="*/ 88743 w 230932"/>
                <a:gd name="connsiteY52" fmla="*/ 32095 h 234031"/>
                <a:gd name="connsiteX53" fmla="*/ 70693 w 230932"/>
                <a:gd name="connsiteY53" fmla="*/ 22067 h 234031"/>
                <a:gd name="connsiteX54" fmla="*/ 56653 w 230932"/>
                <a:gd name="connsiteY54" fmla="*/ 12039 h 234031"/>
                <a:gd name="connsiteX55" fmla="*/ 33923 w 230932"/>
                <a:gd name="connsiteY55" fmla="*/ 674 h 234031"/>
                <a:gd name="connsiteX56" fmla="*/ 27238 w 230932"/>
                <a:gd name="connsiteY56" fmla="*/ 6022 h 234031"/>
                <a:gd name="connsiteX57" fmla="*/ 25233 w 230932"/>
                <a:gd name="connsiteY57" fmla="*/ 16050 h 234031"/>
                <a:gd name="connsiteX58" fmla="*/ 29244 w 230932"/>
                <a:gd name="connsiteY58" fmla="*/ 29421 h 234031"/>
                <a:gd name="connsiteX59" fmla="*/ 41277 w 230932"/>
                <a:gd name="connsiteY59" fmla="*/ 42791 h 234031"/>
                <a:gd name="connsiteX60" fmla="*/ 45289 w 230932"/>
                <a:gd name="connsiteY60" fmla="*/ 58836 h 234031"/>
                <a:gd name="connsiteX61" fmla="*/ 49300 w 230932"/>
                <a:gd name="connsiteY61" fmla="*/ 74212 h 234031"/>
                <a:gd name="connsiteX62" fmla="*/ 47294 w 230932"/>
                <a:gd name="connsiteY62" fmla="*/ 92263 h 234031"/>
                <a:gd name="connsiteX63" fmla="*/ 42614 w 230932"/>
                <a:gd name="connsiteY63" fmla="*/ 100954 h 234031"/>
                <a:gd name="connsiteX64" fmla="*/ 49300 w 230932"/>
                <a:gd name="connsiteY64" fmla="*/ 111650 h 234031"/>
                <a:gd name="connsiteX65" fmla="*/ 52642 w 230932"/>
                <a:gd name="connsiteY65" fmla="*/ 121678 h 234031"/>
                <a:gd name="connsiteX66" fmla="*/ 47294 w 230932"/>
                <a:gd name="connsiteY66" fmla="*/ 131038 h 234031"/>
                <a:gd name="connsiteX67" fmla="*/ 33923 w 230932"/>
                <a:gd name="connsiteY67" fmla="*/ 133043 h 234031"/>
                <a:gd name="connsiteX68" fmla="*/ 27238 w 230932"/>
                <a:gd name="connsiteY68" fmla="*/ 137723 h 234031"/>
                <a:gd name="connsiteX69" fmla="*/ 14536 w 230932"/>
                <a:gd name="connsiteY69" fmla="*/ 133043 h 234031"/>
                <a:gd name="connsiteX70" fmla="*/ 11193 w 230932"/>
                <a:gd name="connsiteY70" fmla="*/ 141066 h 234031"/>
                <a:gd name="connsiteX71" fmla="*/ 17878 w 230932"/>
                <a:gd name="connsiteY71" fmla="*/ 148420 h 234031"/>
                <a:gd name="connsiteX72" fmla="*/ 19216 w 230932"/>
                <a:gd name="connsiteY72" fmla="*/ 158448 h 234031"/>
                <a:gd name="connsiteX73" fmla="*/ 11193 w 230932"/>
                <a:gd name="connsiteY73" fmla="*/ 169144 h 234031"/>
                <a:gd name="connsiteX74" fmla="*/ 1165 w 230932"/>
                <a:gd name="connsiteY74" fmla="*/ 179172 h 234031"/>
                <a:gd name="connsiteX75" fmla="*/ 1834 w 230932"/>
                <a:gd name="connsiteY75" fmla="*/ 187195 h 234031"/>
                <a:gd name="connsiteX76" fmla="*/ 3171 w 230932"/>
                <a:gd name="connsiteY76" fmla="*/ 195217 h 234031"/>
                <a:gd name="connsiteX77" fmla="*/ 3171 w 230932"/>
                <a:gd name="connsiteY77" fmla="*/ 195217 h 23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0932" h="234031">
                  <a:moveTo>
                    <a:pt x="3171" y="195217"/>
                  </a:moveTo>
                  <a:cubicBezTo>
                    <a:pt x="4508" y="199228"/>
                    <a:pt x="5845" y="200565"/>
                    <a:pt x="8519" y="203240"/>
                  </a:cubicBezTo>
                  <a:cubicBezTo>
                    <a:pt x="11193" y="205914"/>
                    <a:pt x="17210" y="205914"/>
                    <a:pt x="22558" y="206582"/>
                  </a:cubicBezTo>
                  <a:cubicBezTo>
                    <a:pt x="27906" y="207919"/>
                    <a:pt x="25233" y="209256"/>
                    <a:pt x="27238" y="214605"/>
                  </a:cubicBezTo>
                  <a:cubicBezTo>
                    <a:pt x="29244" y="219953"/>
                    <a:pt x="26569" y="223964"/>
                    <a:pt x="26569" y="228644"/>
                  </a:cubicBezTo>
                  <a:cubicBezTo>
                    <a:pt x="26569" y="232655"/>
                    <a:pt x="31918" y="233324"/>
                    <a:pt x="36597" y="233992"/>
                  </a:cubicBezTo>
                  <a:cubicBezTo>
                    <a:pt x="41277" y="234661"/>
                    <a:pt x="43283" y="226638"/>
                    <a:pt x="43951" y="220621"/>
                  </a:cubicBezTo>
                  <a:cubicBezTo>
                    <a:pt x="44620" y="214605"/>
                    <a:pt x="46625" y="212599"/>
                    <a:pt x="49300" y="208588"/>
                  </a:cubicBezTo>
                  <a:cubicBezTo>
                    <a:pt x="51974" y="204577"/>
                    <a:pt x="56653" y="207919"/>
                    <a:pt x="61333" y="207919"/>
                  </a:cubicBezTo>
                  <a:cubicBezTo>
                    <a:pt x="66013" y="207919"/>
                    <a:pt x="66681" y="205245"/>
                    <a:pt x="66013" y="199228"/>
                  </a:cubicBezTo>
                  <a:cubicBezTo>
                    <a:pt x="65345" y="193211"/>
                    <a:pt x="62002" y="197891"/>
                    <a:pt x="56653" y="194549"/>
                  </a:cubicBezTo>
                  <a:cubicBezTo>
                    <a:pt x="50637" y="191206"/>
                    <a:pt x="49968" y="192543"/>
                    <a:pt x="46625" y="192543"/>
                  </a:cubicBezTo>
                  <a:cubicBezTo>
                    <a:pt x="43283" y="193211"/>
                    <a:pt x="43283" y="193880"/>
                    <a:pt x="39940" y="193880"/>
                  </a:cubicBezTo>
                  <a:cubicBezTo>
                    <a:pt x="36597" y="193880"/>
                    <a:pt x="31918" y="194549"/>
                    <a:pt x="28575" y="193880"/>
                  </a:cubicBezTo>
                  <a:cubicBezTo>
                    <a:pt x="25233" y="193211"/>
                    <a:pt x="24564" y="188532"/>
                    <a:pt x="23227" y="183852"/>
                  </a:cubicBezTo>
                  <a:cubicBezTo>
                    <a:pt x="21890" y="179172"/>
                    <a:pt x="25901" y="173824"/>
                    <a:pt x="27906" y="171818"/>
                  </a:cubicBezTo>
                  <a:cubicBezTo>
                    <a:pt x="29912" y="169813"/>
                    <a:pt x="31249" y="172487"/>
                    <a:pt x="35929" y="171150"/>
                  </a:cubicBezTo>
                  <a:cubicBezTo>
                    <a:pt x="40609" y="169813"/>
                    <a:pt x="41946" y="170481"/>
                    <a:pt x="45957" y="173824"/>
                  </a:cubicBezTo>
                  <a:cubicBezTo>
                    <a:pt x="49968" y="177167"/>
                    <a:pt x="50637" y="177167"/>
                    <a:pt x="55317" y="176498"/>
                  </a:cubicBezTo>
                  <a:cubicBezTo>
                    <a:pt x="59996" y="175830"/>
                    <a:pt x="58659" y="170481"/>
                    <a:pt x="61333" y="163127"/>
                  </a:cubicBezTo>
                  <a:cubicBezTo>
                    <a:pt x="64007" y="155774"/>
                    <a:pt x="68687" y="157779"/>
                    <a:pt x="72030" y="155105"/>
                  </a:cubicBezTo>
                  <a:cubicBezTo>
                    <a:pt x="75373" y="153099"/>
                    <a:pt x="82058" y="151094"/>
                    <a:pt x="85401" y="151094"/>
                  </a:cubicBezTo>
                  <a:cubicBezTo>
                    <a:pt x="88743" y="151094"/>
                    <a:pt x="96765" y="151094"/>
                    <a:pt x="100108" y="152431"/>
                  </a:cubicBezTo>
                  <a:cubicBezTo>
                    <a:pt x="103451" y="153768"/>
                    <a:pt x="116153" y="155774"/>
                    <a:pt x="122838" y="155774"/>
                  </a:cubicBezTo>
                  <a:cubicBezTo>
                    <a:pt x="129524" y="155774"/>
                    <a:pt x="138215" y="157111"/>
                    <a:pt x="140889" y="159785"/>
                  </a:cubicBezTo>
                  <a:cubicBezTo>
                    <a:pt x="142894" y="162459"/>
                    <a:pt x="150248" y="160453"/>
                    <a:pt x="151585" y="159785"/>
                  </a:cubicBezTo>
                  <a:cubicBezTo>
                    <a:pt x="152922" y="159116"/>
                    <a:pt x="156265" y="152431"/>
                    <a:pt x="154260" y="145077"/>
                  </a:cubicBezTo>
                  <a:cubicBezTo>
                    <a:pt x="152254" y="137723"/>
                    <a:pt x="152254" y="133712"/>
                    <a:pt x="153591" y="127027"/>
                  </a:cubicBezTo>
                  <a:cubicBezTo>
                    <a:pt x="154928" y="120341"/>
                    <a:pt x="158271" y="121010"/>
                    <a:pt x="160945" y="116999"/>
                  </a:cubicBezTo>
                  <a:cubicBezTo>
                    <a:pt x="163619" y="112987"/>
                    <a:pt x="164288" y="108976"/>
                    <a:pt x="166961" y="101622"/>
                  </a:cubicBezTo>
                  <a:cubicBezTo>
                    <a:pt x="169636" y="94268"/>
                    <a:pt x="172978" y="96943"/>
                    <a:pt x="177658" y="94268"/>
                  </a:cubicBezTo>
                  <a:cubicBezTo>
                    <a:pt x="182338" y="91594"/>
                    <a:pt x="188355" y="90257"/>
                    <a:pt x="194372" y="88252"/>
                  </a:cubicBezTo>
                  <a:cubicBezTo>
                    <a:pt x="199720" y="86246"/>
                    <a:pt x="203731" y="87583"/>
                    <a:pt x="203731" y="83572"/>
                  </a:cubicBezTo>
                  <a:cubicBezTo>
                    <a:pt x="203731" y="80229"/>
                    <a:pt x="200388" y="80229"/>
                    <a:pt x="201725" y="78224"/>
                  </a:cubicBezTo>
                  <a:cubicBezTo>
                    <a:pt x="203063" y="76218"/>
                    <a:pt x="209748" y="78224"/>
                    <a:pt x="211753" y="74881"/>
                  </a:cubicBezTo>
                  <a:cubicBezTo>
                    <a:pt x="213759" y="70870"/>
                    <a:pt x="217770" y="72207"/>
                    <a:pt x="220444" y="66858"/>
                  </a:cubicBezTo>
                  <a:cubicBezTo>
                    <a:pt x="223119" y="61510"/>
                    <a:pt x="225124" y="59505"/>
                    <a:pt x="227798" y="56830"/>
                  </a:cubicBezTo>
                  <a:cubicBezTo>
                    <a:pt x="231141" y="53488"/>
                    <a:pt x="231809" y="50814"/>
                    <a:pt x="229804" y="49477"/>
                  </a:cubicBezTo>
                  <a:cubicBezTo>
                    <a:pt x="227798" y="48140"/>
                    <a:pt x="227130" y="52151"/>
                    <a:pt x="225124" y="56162"/>
                  </a:cubicBezTo>
                  <a:cubicBezTo>
                    <a:pt x="223119" y="60173"/>
                    <a:pt x="219108" y="58836"/>
                    <a:pt x="213759" y="58168"/>
                  </a:cubicBezTo>
                  <a:cubicBezTo>
                    <a:pt x="209079" y="57499"/>
                    <a:pt x="208411" y="54825"/>
                    <a:pt x="205068" y="50145"/>
                  </a:cubicBezTo>
                  <a:cubicBezTo>
                    <a:pt x="201725" y="46134"/>
                    <a:pt x="204400" y="46134"/>
                    <a:pt x="204400" y="44128"/>
                  </a:cubicBezTo>
                  <a:cubicBezTo>
                    <a:pt x="204400" y="42123"/>
                    <a:pt x="203063" y="40786"/>
                    <a:pt x="195709" y="40117"/>
                  </a:cubicBezTo>
                  <a:cubicBezTo>
                    <a:pt x="188355" y="39449"/>
                    <a:pt x="191697" y="36774"/>
                    <a:pt x="191697" y="30089"/>
                  </a:cubicBezTo>
                  <a:cubicBezTo>
                    <a:pt x="191029" y="23404"/>
                    <a:pt x="193034" y="20061"/>
                    <a:pt x="195040" y="14713"/>
                  </a:cubicBezTo>
                  <a:cubicBezTo>
                    <a:pt x="197046" y="9365"/>
                    <a:pt x="193034" y="10702"/>
                    <a:pt x="188355" y="15381"/>
                  </a:cubicBezTo>
                  <a:cubicBezTo>
                    <a:pt x="183675" y="19393"/>
                    <a:pt x="185012" y="22067"/>
                    <a:pt x="183006" y="28083"/>
                  </a:cubicBezTo>
                  <a:cubicBezTo>
                    <a:pt x="181001" y="34100"/>
                    <a:pt x="178327" y="34769"/>
                    <a:pt x="172978" y="36774"/>
                  </a:cubicBezTo>
                  <a:cubicBezTo>
                    <a:pt x="167630" y="38780"/>
                    <a:pt x="164288" y="39449"/>
                    <a:pt x="158271" y="38111"/>
                  </a:cubicBezTo>
                  <a:cubicBezTo>
                    <a:pt x="151585" y="36774"/>
                    <a:pt x="146905" y="37443"/>
                    <a:pt x="138215" y="40786"/>
                  </a:cubicBezTo>
                  <a:cubicBezTo>
                    <a:pt x="129524" y="44128"/>
                    <a:pt x="132866" y="42123"/>
                    <a:pt x="126181" y="40786"/>
                  </a:cubicBezTo>
                  <a:cubicBezTo>
                    <a:pt x="119496" y="39449"/>
                    <a:pt x="118159" y="37443"/>
                    <a:pt x="110805" y="32763"/>
                  </a:cubicBezTo>
                  <a:cubicBezTo>
                    <a:pt x="103451" y="28752"/>
                    <a:pt x="100108" y="32763"/>
                    <a:pt x="88743" y="32095"/>
                  </a:cubicBezTo>
                  <a:cubicBezTo>
                    <a:pt x="77378" y="31426"/>
                    <a:pt x="77378" y="26746"/>
                    <a:pt x="70693" y="22067"/>
                  </a:cubicBezTo>
                  <a:cubicBezTo>
                    <a:pt x="64676" y="17387"/>
                    <a:pt x="65345" y="16050"/>
                    <a:pt x="56653" y="12039"/>
                  </a:cubicBezTo>
                  <a:cubicBezTo>
                    <a:pt x="47294" y="11370"/>
                    <a:pt x="37266" y="2679"/>
                    <a:pt x="33923" y="674"/>
                  </a:cubicBezTo>
                  <a:cubicBezTo>
                    <a:pt x="30581" y="-2001"/>
                    <a:pt x="29912" y="4016"/>
                    <a:pt x="27238" y="6022"/>
                  </a:cubicBezTo>
                  <a:cubicBezTo>
                    <a:pt x="24564" y="8027"/>
                    <a:pt x="24564" y="10033"/>
                    <a:pt x="25233" y="16050"/>
                  </a:cubicBezTo>
                  <a:cubicBezTo>
                    <a:pt x="26569" y="22067"/>
                    <a:pt x="26569" y="24741"/>
                    <a:pt x="29244" y="29421"/>
                  </a:cubicBezTo>
                  <a:cubicBezTo>
                    <a:pt x="31918" y="34100"/>
                    <a:pt x="37934" y="37443"/>
                    <a:pt x="41277" y="42791"/>
                  </a:cubicBezTo>
                  <a:cubicBezTo>
                    <a:pt x="44620" y="48140"/>
                    <a:pt x="47962" y="51482"/>
                    <a:pt x="45289" y="58836"/>
                  </a:cubicBezTo>
                  <a:cubicBezTo>
                    <a:pt x="41946" y="66190"/>
                    <a:pt x="47962" y="67527"/>
                    <a:pt x="49300" y="74212"/>
                  </a:cubicBezTo>
                  <a:cubicBezTo>
                    <a:pt x="50637" y="80898"/>
                    <a:pt x="49300" y="88252"/>
                    <a:pt x="47294" y="92263"/>
                  </a:cubicBezTo>
                  <a:cubicBezTo>
                    <a:pt x="44620" y="95605"/>
                    <a:pt x="44620" y="97611"/>
                    <a:pt x="42614" y="100954"/>
                  </a:cubicBezTo>
                  <a:cubicBezTo>
                    <a:pt x="40609" y="104965"/>
                    <a:pt x="45289" y="106971"/>
                    <a:pt x="49300" y="111650"/>
                  </a:cubicBezTo>
                  <a:cubicBezTo>
                    <a:pt x="53311" y="116330"/>
                    <a:pt x="52642" y="118336"/>
                    <a:pt x="52642" y="121678"/>
                  </a:cubicBezTo>
                  <a:cubicBezTo>
                    <a:pt x="53311" y="125690"/>
                    <a:pt x="48631" y="127027"/>
                    <a:pt x="47294" y="131038"/>
                  </a:cubicBezTo>
                  <a:cubicBezTo>
                    <a:pt x="45957" y="135049"/>
                    <a:pt x="40609" y="132375"/>
                    <a:pt x="33923" y="133043"/>
                  </a:cubicBezTo>
                  <a:cubicBezTo>
                    <a:pt x="27238" y="133712"/>
                    <a:pt x="30581" y="137055"/>
                    <a:pt x="27238" y="137723"/>
                  </a:cubicBezTo>
                  <a:cubicBezTo>
                    <a:pt x="23895" y="138392"/>
                    <a:pt x="19884" y="134380"/>
                    <a:pt x="14536" y="133043"/>
                  </a:cubicBezTo>
                  <a:cubicBezTo>
                    <a:pt x="8519" y="131706"/>
                    <a:pt x="9856" y="136386"/>
                    <a:pt x="11193" y="141066"/>
                  </a:cubicBezTo>
                  <a:cubicBezTo>
                    <a:pt x="11862" y="145746"/>
                    <a:pt x="14536" y="144408"/>
                    <a:pt x="17878" y="148420"/>
                  </a:cubicBezTo>
                  <a:cubicBezTo>
                    <a:pt x="21221" y="152431"/>
                    <a:pt x="19216" y="152431"/>
                    <a:pt x="19216" y="158448"/>
                  </a:cubicBezTo>
                  <a:cubicBezTo>
                    <a:pt x="19216" y="164465"/>
                    <a:pt x="15873" y="165133"/>
                    <a:pt x="11193" y="169144"/>
                  </a:cubicBezTo>
                  <a:cubicBezTo>
                    <a:pt x="7182" y="173155"/>
                    <a:pt x="3839" y="175161"/>
                    <a:pt x="1165" y="179172"/>
                  </a:cubicBezTo>
                  <a:cubicBezTo>
                    <a:pt x="-1509" y="183183"/>
                    <a:pt x="1165" y="183852"/>
                    <a:pt x="1834" y="187195"/>
                  </a:cubicBezTo>
                  <a:cubicBezTo>
                    <a:pt x="2502" y="191206"/>
                    <a:pt x="1834" y="191874"/>
                    <a:pt x="3171" y="195217"/>
                  </a:cubicBezTo>
                  <a:lnTo>
                    <a:pt x="3171" y="195217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C2D55C5-84C7-365D-3163-673B7F08E690}"/>
                </a:ext>
              </a:extLst>
            </p:cNvPr>
            <p:cNvSpPr/>
            <p:nvPr/>
          </p:nvSpPr>
          <p:spPr>
            <a:xfrm>
              <a:off x="8749665" y="1989356"/>
              <a:ext cx="584336" cy="1238186"/>
            </a:xfrm>
            <a:custGeom>
              <a:avLst/>
              <a:gdLst>
                <a:gd name="connsiteX0" fmla="*/ 178143 w 515179"/>
                <a:gd name="connsiteY0" fmla="*/ 431994 h 1091644"/>
                <a:gd name="connsiteX1" fmla="*/ 174800 w 515179"/>
                <a:gd name="connsiteY1" fmla="*/ 446702 h 1091644"/>
                <a:gd name="connsiteX2" fmla="*/ 162767 w 515179"/>
                <a:gd name="connsiteY2" fmla="*/ 463415 h 1091644"/>
                <a:gd name="connsiteX3" fmla="*/ 146722 w 515179"/>
                <a:gd name="connsiteY3" fmla="*/ 485477 h 1091644"/>
                <a:gd name="connsiteX4" fmla="*/ 142042 w 515179"/>
                <a:gd name="connsiteY4" fmla="*/ 500853 h 1091644"/>
                <a:gd name="connsiteX5" fmla="*/ 125997 w 515179"/>
                <a:gd name="connsiteY5" fmla="*/ 506870 h 1091644"/>
                <a:gd name="connsiteX6" fmla="*/ 125997 w 515179"/>
                <a:gd name="connsiteY6" fmla="*/ 523583 h 1091644"/>
                <a:gd name="connsiteX7" fmla="*/ 132014 w 515179"/>
                <a:gd name="connsiteY7" fmla="*/ 528263 h 1091644"/>
                <a:gd name="connsiteX8" fmla="*/ 145385 w 515179"/>
                <a:gd name="connsiteY8" fmla="*/ 523583 h 1091644"/>
                <a:gd name="connsiteX9" fmla="*/ 158087 w 515179"/>
                <a:gd name="connsiteY9" fmla="*/ 515561 h 1091644"/>
                <a:gd name="connsiteX10" fmla="*/ 174800 w 515179"/>
                <a:gd name="connsiteY10" fmla="*/ 516229 h 1091644"/>
                <a:gd name="connsiteX11" fmla="*/ 181486 w 515179"/>
                <a:gd name="connsiteY11" fmla="*/ 518903 h 1091644"/>
                <a:gd name="connsiteX12" fmla="*/ 179480 w 515179"/>
                <a:gd name="connsiteY12" fmla="*/ 507538 h 1091644"/>
                <a:gd name="connsiteX13" fmla="*/ 180149 w 515179"/>
                <a:gd name="connsiteY13" fmla="*/ 492830 h 1091644"/>
                <a:gd name="connsiteX14" fmla="*/ 192183 w 515179"/>
                <a:gd name="connsiteY14" fmla="*/ 489488 h 1091644"/>
                <a:gd name="connsiteX15" fmla="*/ 205553 w 515179"/>
                <a:gd name="connsiteY15" fmla="*/ 488151 h 1091644"/>
                <a:gd name="connsiteX16" fmla="*/ 213575 w 515179"/>
                <a:gd name="connsiteY16" fmla="*/ 478123 h 1091644"/>
                <a:gd name="connsiteX17" fmla="*/ 223603 w 515179"/>
                <a:gd name="connsiteY17" fmla="*/ 469432 h 1091644"/>
                <a:gd name="connsiteX18" fmla="*/ 236974 w 515179"/>
                <a:gd name="connsiteY18" fmla="*/ 459404 h 1091644"/>
                <a:gd name="connsiteX19" fmla="*/ 249008 w 515179"/>
                <a:gd name="connsiteY19" fmla="*/ 451381 h 1091644"/>
                <a:gd name="connsiteX20" fmla="*/ 257699 w 515179"/>
                <a:gd name="connsiteY20" fmla="*/ 442022 h 1091644"/>
                <a:gd name="connsiteX21" fmla="*/ 273075 w 515179"/>
                <a:gd name="connsiteY21" fmla="*/ 436005 h 1091644"/>
                <a:gd name="connsiteX22" fmla="*/ 288451 w 515179"/>
                <a:gd name="connsiteY22" fmla="*/ 429988 h 1091644"/>
                <a:gd name="connsiteX23" fmla="*/ 303827 w 515179"/>
                <a:gd name="connsiteY23" fmla="*/ 425977 h 1091644"/>
                <a:gd name="connsiteX24" fmla="*/ 306502 w 515179"/>
                <a:gd name="connsiteY24" fmla="*/ 433331 h 1091644"/>
                <a:gd name="connsiteX25" fmla="*/ 301154 w 515179"/>
                <a:gd name="connsiteY25" fmla="*/ 443359 h 1091644"/>
                <a:gd name="connsiteX26" fmla="*/ 305165 w 515179"/>
                <a:gd name="connsiteY26" fmla="*/ 452050 h 1091644"/>
                <a:gd name="connsiteX27" fmla="*/ 306502 w 515179"/>
                <a:gd name="connsiteY27" fmla="*/ 463415 h 1091644"/>
                <a:gd name="connsiteX28" fmla="*/ 317198 w 515179"/>
                <a:gd name="connsiteY28" fmla="*/ 467426 h 1091644"/>
                <a:gd name="connsiteX29" fmla="*/ 326558 w 515179"/>
                <a:gd name="connsiteY29" fmla="*/ 472774 h 1091644"/>
                <a:gd name="connsiteX30" fmla="*/ 336586 w 515179"/>
                <a:gd name="connsiteY30" fmla="*/ 476117 h 1091644"/>
                <a:gd name="connsiteX31" fmla="*/ 345277 w 515179"/>
                <a:gd name="connsiteY31" fmla="*/ 472106 h 1091644"/>
                <a:gd name="connsiteX32" fmla="*/ 347282 w 515179"/>
                <a:gd name="connsiteY32" fmla="*/ 453387 h 1091644"/>
                <a:gd name="connsiteX33" fmla="*/ 357310 w 515179"/>
                <a:gd name="connsiteY33" fmla="*/ 436005 h 1091644"/>
                <a:gd name="connsiteX34" fmla="*/ 361322 w 515179"/>
                <a:gd name="connsiteY34" fmla="*/ 423971 h 1091644"/>
                <a:gd name="connsiteX35" fmla="*/ 371350 w 515179"/>
                <a:gd name="connsiteY35" fmla="*/ 418623 h 1091644"/>
                <a:gd name="connsiteX36" fmla="*/ 358647 w 515179"/>
                <a:gd name="connsiteY36" fmla="*/ 411269 h 1091644"/>
                <a:gd name="connsiteX37" fmla="*/ 351962 w 515179"/>
                <a:gd name="connsiteY37" fmla="*/ 402578 h 1091644"/>
                <a:gd name="connsiteX38" fmla="*/ 355305 w 515179"/>
                <a:gd name="connsiteY38" fmla="*/ 393887 h 1091644"/>
                <a:gd name="connsiteX39" fmla="*/ 356642 w 515179"/>
                <a:gd name="connsiteY39" fmla="*/ 383191 h 1091644"/>
                <a:gd name="connsiteX40" fmla="*/ 363327 w 515179"/>
                <a:gd name="connsiteY40" fmla="*/ 389876 h 1091644"/>
                <a:gd name="connsiteX41" fmla="*/ 368675 w 515179"/>
                <a:gd name="connsiteY41" fmla="*/ 394556 h 1091644"/>
                <a:gd name="connsiteX42" fmla="*/ 378035 w 515179"/>
                <a:gd name="connsiteY42" fmla="*/ 395224 h 1091644"/>
                <a:gd name="connsiteX43" fmla="*/ 377366 w 515179"/>
                <a:gd name="connsiteY43" fmla="*/ 401910 h 1091644"/>
                <a:gd name="connsiteX44" fmla="*/ 386726 w 515179"/>
                <a:gd name="connsiteY44" fmla="*/ 398567 h 1091644"/>
                <a:gd name="connsiteX45" fmla="*/ 400765 w 515179"/>
                <a:gd name="connsiteY45" fmla="*/ 390545 h 1091644"/>
                <a:gd name="connsiteX46" fmla="*/ 414804 w 515179"/>
                <a:gd name="connsiteY46" fmla="*/ 382522 h 1091644"/>
                <a:gd name="connsiteX47" fmla="*/ 425501 w 515179"/>
                <a:gd name="connsiteY47" fmla="*/ 373163 h 1091644"/>
                <a:gd name="connsiteX48" fmla="*/ 426838 w 515179"/>
                <a:gd name="connsiteY48" fmla="*/ 357786 h 1091644"/>
                <a:gd name="connsiteX49" fmla="*/ 434860 w 515179"/>
                <a:gd name="connsiteY49" fmla="*/ 348427 h 1091644"/>
                <a:gd name="connsiteX50" fmla="*/ 441546 w 515179"/>
                <a:gd name="connsiteY50" fmla="*/ 355112 h 1091644"/>
                <a:gd name="connsiteX51" fmla="*/ 444888 w 515179"/>
                <a:gd name="connsiteY51" fmla="*/ 368483 h 1091644"/>
                <a:gd name="connsiteX52" fmla="*/ 453579 w 515179"/>
                <a:gd name="connsiteY52" fmla="*/ 371157 h 1091644"/>
                <a:gd name="connsiteX53" fmla="*/ 457590 w 515179"/>
                <a:gd name="connsiteY53" fmla="*/ 357786 h 1091644"/>
                <a:gd name="connsiteX54" fmla="*/ 456922 w 515179"/>
                <a:gd name="connsiteY54" fmla="*/ 343747 h 1091644"/>
                <a:gd name="connsiteX55" fmla="*/ 462939 w 515179"/>
                <a:gd name="connsiteY55" fmla="*/ 335725 h 1091644"/>
                <a:gd name="connsiteX56" fmla="*/ 470961 w 515179"/>
                <a:gd name="connsiteY56" fmla="*/ 325697 h 1091644"/>
                <a:gd name="connsiteX57" fmla="*/ 468956 w 515179"/>
                <a:gd name="connsiteY57" fmla="*/ 316337 h 1091644"/>
                <a:gd name="connsiteX58" fmla="*/ 480989 w 515179"/>
                <a:gd name="connsiteY58" fmla="*/ 310989 h 1091644"/>
                <a:gd name="connsiteX59" fmla="*/ 481658 w 515179"/>
                <a:gd name="connsiteY59" fmla="*/ 319011 h 1091644"/>
                <a:gd name="connsiteX60" fmla="*/ 481658 w 515179"/>
                <a:gd name="connsiteY60" fmla="*/ 329039 h 1091644"/>
                <a:gd name="connsiteX61" fmla="*/ 485669 w 515179"/>
                <a:gd name="connsiteY61" fmla="*/ 338399 h 1091644"/>
                <a:gd name="connsiteX62" fmla="*/ 491686 w 515179"/>
                <a:gd name="connsiteY62" fmla="*/ 341073 h 1091644"/>
                <a:gd name="connsiteX63" fmla="*/ 499040 w 515179"/>
                <a:gd name="connsiteY63" fmla="*/ 328371 h 1091644"/>
                <a:gd name="connsiteX64" fmla="*/ 505725 w 515179"/>
                <a:gd name="connsiteY64" fmla="*/ 312326 h 1091644"/>
                <a:gd name="connsiteX65" fmla="*/ 505725 w 515179"/>
                <a:gd name="connsiteY65" fmla="*/ 298955 h 1091644"/>
                <a:gd name="connsiteX66" fmla="*/ 515085 w 515179"/>
                <a:gd name="connsiteY66" fmla="*/ 288259 h 1091644"/>
                <a:gd name="connsiteX67" fmla="*/ 509068 w 515179"/>
                <a:gd name="connsiteY67" fmla="*/ 279568 h 1091644"/>
                <a:gd name="connsiteX68" fmla="*/ 495029 w 515179"/>
                <a:gd name="connsiteY68" fmla="*/ 270208 h 1091644"/>
                <a:gd name="connsiteX69" fmla="*/ 494360 w 515179"/>
                <a:gd name="connsiteY69" fmla="*/ 254164 h 1091644"/>
                <a:gd name="connsiteX70" fmla="*/ 492354 w 515179"/>
                <a:gd name="connsiteY70" fmla="*/ 240793 h 1091644"/>
                <a:gd name="connsiteX71" fmla="*/ 492354 w 515179"/>
                <a:gd name="connsiteY71" fmla="*/ 226754 h 1091644"/>
                <a:gd name="connsiteX72" fmla="*/ 493023 w 515179"/>
                <a:gd name="connsiteY72" fmla="*/ 208703 h 1091644"/>
                <a:gd name="connsiteX73" fmla="*/ 486338 w 515179"/>
                <a:gd name="connsiteY73" fmla="*/ 199344 h 1091644"/>
                <a:gd name="connsiteX74" fmla="*/ 479652 w 515179"/>
                <a:gd name="connsiteY74" fmla="*/ 184636 h 1091644"/>
                <a:gd name="connsiteX75" fmla="*/ 474304 w 515179"/>
                <a:gd name="connsiteY75" fmla="*/ 170597 h 1091644"/>
                <a:gd name="connsiteX76" fmla="*/ 474973 w 515179"/>
                <a:gd name="connsiteY76" fmla="*/ 157895 h 1091644"/>
                <a:gd name="connsiteX77" fmla="*/ 487674 w 515179"/>
                <a:gd name="connsiteY77" fmla="*/ 153215 h 1091644"/>
                <a:gd name="connsiteX78" fmla="*/ 494360 w 515179"/>
                <a:gd name="connsiteY78" fmla="*/ 149872 h 1091644"/>
                <a:gd name="connsiteX79" fmla="*/ 488343 w 515179"/>
                <a:gd name="connsiteY79" fmla="*/ 141850 h 1091644"/>
                <a:gd name="connsiteX80" fmla="*/ 485001 w 515179"/>
                <a:gd name="connsiteY80" fmla="*/ 126474 h 1091644"/>
                <a:gd name="connsiteX81" fmla="*/ 489680 w 515179"/>
                <a:gd name="connsiteY81" fmla="*/ 113103 h 1091644"/>
                <a:gd name="connsiteX82" fmla="*/ 493691 w 515179"/>
                <a:gd name="connsiteY82" fmla="*/ 103743 h 1091644"/>
                <a:gd name="connsiteX83" fmla="*/ 491017 w 515179"/>
                <a:gd name="connsiteY83" fmla="*/ 89704 h 1091644"/>
                <a:gd name="connsiteX84" fmla="*/ 489012 w 515179"/>
                <a:gd name="connsiteY84" fmla="*/ 76334 h 1091644"/>
                <a:gd name="connsiteX85" fmla="*/ 474973 w 515179"/>
                <a:gd name="connsiteY85" fmla="*/ 64968 h 1091644"/>
                <a:gd name="connsiteX86" fmla="*/ 463607 w 515179"/>
                <a:gd name="connsiteY86" fmla="*/ 46918 h 1091644"/>
                <a:gd name="connsiteX87" fmla="*/ 453579 w 515179"/>
                <a:gd name="connsiteY87" fmla="*/ 39564 h 1091644"/>
                <a:gd name="connsiteX88" fmla="*/ 444220 w 515179"/>
                <a:gd name="connsiteY88" fmla="*/ 34884 h 1091644"/>
                <a:gd name="connsiteX89" fmla="*/ 437534 w 515179"/>
                <a:gd name="connsiteY89" fmla="*/ 18840 h 1091644"/>
                <a:gd name="connsiteX90" fmla="*/ 432855 w 515179"/>
                <a:gd name="connsiteY90" fmla="*/ 2795 h 1091644"/>
                <a:gd name="connsiteX91" fmla="*/ 426838 w 515179"/>
                <a:gd name="connsiteY91" fmla="*/ 1458 h 1091644"/>
                <a:gd name="connsiteX92" fmla="*/ 416142 w 515179"/>
                <a:gd name="connsiteY92" fmla="*/ 4132 h 1091644"/>
                <a:gd name="connsiteX93" fmla="*/ 405445 w 515179"/>
                <a:gd name="connsiteY93" fmla="*/ 4800 h 1091644"/>
                <a:gd name="connsiteX94" fmla="*/ 404776 w 515179"/>
                <a:gd name="connsiteY94" fmla="*/ 17502 h 1091644"/>
                <a:gd name="connsiteX95" fmla="*/ 410793 w 515179"/>
                <a:gd name="connsiteY95" fmla="*/ 20845 h 1091644"/>
                <a:gd name="connsiteX96" fmla="*/ 420821 w 515179"/>
                <a:gd name="connsiteY96" fmla="*/ 14160 h 1091644"/>
                <a:gd name="connsiteX97" fmla="*/ 424832 w 515179"/>
                <a:gd name="connsiteY97" fmla="*/ 18171 h 1091644"/>
                <a:gd name="connsiteX98" fmla="*/ 423495 w 515179"/>
                <a:gd name="connsiteY98" fmla="*/ 28868 h 1091644"/>
                <a:gd name="connsiteX99" fmla="*/ 418815 w 515179"/>
                <a:gd name="connsiteY99" fmla="*/ 37558 h 1091644"/>
                <a:gd name="connsiteX100" fmla="*/ 407450 w 515179"/>
                <a:gd name="connsiteY100" fmla="*/ 36890 h 1091644"/>
                <a:gd name="connsiteX101" fmla="*/ 402771 w 515179"/>
                <a:gd name="connsiteY101" fmla="*/ 28199 h 1091644"/>
                <a:gd name="connsiteX102" fmla="*/ 391406 w 515179"/>
                <a:gd name="connsiteY102" fmla="*/ 29536 h 1091644"/>
                <a:gd name="connsiteX103" fmla="*/ 383383 w 515179"/>
                <a:gd name="connsiteY103" fmla="*/ 30205 h 1091644"/>
                <a:gd name="connsiteX104" fmla="*/ 388063 w 515179"/>
                <a:gd name="connsiteY104" fmla="*/ 36890 h 1091644"/>
                <a:gd name="connsiteX105" fmla="*/ 386726 w 515179"/>
                <a:gd name="connsiteY105" fmla="*/ 48255 h 1091644"/>
                <a:gd name="connsiteX106" fmla="*/ 380041 w 515179"/>
                <a:gd name="connsiteY106" fmla="*/ 63631 h 1091644"/>
                <a:gd name="connsiteX107" fmla="*/ 384052 w 515179"/>
                <a:gd name="connsiteY107" fmla="*/ 80345 h 1091644"/>
                <a:gd name="connsiteX108" fmla="*/ 386058 w 515179"/>
                <a:gd name="connsiteY108" fmla="*/ 93047 h 1091644"/>
                <a:gd name="connsiteX109" fmla="*/ 385389 w 515179"/>
                <a:gd name="connsiteY109" fmla="*/ 101069 h 1091644"/>
                <a:gd name="connsiteX110" fmla="*/ 394748 w 515179"/>
                <a:gd name="connsiteY110" fmla="*/ 107086 h 1091644"/>
                <a:gd name="connsiteX111" fmla="*/ 400765 w 515179"/>
                <a:gd name="connsiteY111" fmla="*/ 115777 h 1091644"/>
                <a:gd name="connsiteX112" fmla="*/ 403439 w 515179"/>
                <a:gd name="connsiteY112" fmla="*/ 133827 h 1091644"/>
                <a:gd name="connsiteX113" fmla="*/ 406114 w 515179"/>
                <a:gd name="connsiteY113" fmla="*/ 149204 h 1091644"/>
                <a:gd name="connsiteX114" fmla="*/ 400765 w 515179"/>
                <a:gd name="connsiteY114" fmla="*/ 170597 h 1091644"/>
                <a:gd name="connsiteX115" fmla="*/ 405445 w 515179"/>
                <a:gd name="connsiteY115" fmla="*/ 189316 h 1091644"/>
                <a:gd name="connsiteX116" fmla="*/ 399428 w 515179"/>
                <a:gd name="connsiteY116" fmla="*/ 210709 h 1091644"/>
                <a:gd name="connsiteX117" fmla="*/ 389400 w 515179"/>
                <a:gd name="connsiteY117" fmla="*/ 231433 h 1091644"/>
                <a:gd name="connsiteX118" fmla="*/ 381378 w 515179"/>
                <a:gd name="connsiteY118" fmla="*/ 248815 h 1091644"/>
                <a:gd name="connsiteX119" fmla="*/ 370681 w 515179"/>
                <a:gd name="connsiteY119" fmla="*/ 264860 h 1091644"/>
                <a:gd name="connsiteX120" fmla="*/ 350625 w 515179"/>
                <a:gd name="connsiteY120" fmla="*/ 281574 h 1091644"/>
                <a:gd name="connsiteX121" fmla="*/ 344608 w 515179"/>
                <a:gd name="connsiteY121" fmla="*/ 294276 h 1091644"/>
                <a:gd name="connsiteX122" fmla="*/ 331238 w 515179"/>
                <a:gd name="connsiteY122" fmla="*/ 297618 h 1091644"/>
                <a:gd name="connsiteX123" fmla="*/ 325221 w 515179"/>
                <a:gd name="connsiteY123" fmla="*/ 290933 h 1091644"/>
                <a:gd name="connsiteX124" fmla="*/ 317198 w 515179"/>
                <a:gd name="connsiteY124" fmla="*/ 296950 h 1091644"/>
                <a:gd name="connsiteX125" fmla="*/ 315193 w 515179"/>
                <a:gd name="connsiteY125" fmla="*/ 309652 h 1091644"/>
                <a:gd name="connsiteX126" fmla="*/ 311850 w 515179"/>
                <a:gd name="connsiteY126" fmla="*/ 326365 h 1091644"/>
                <a:gd name="connsiteX127" fmla="*/ 304496 w 515179"/>
                <a:gd name="connsiteY127" fmla="*/ 347090 h 1091644"/>
                <a:gd name="connsiteX128" fmla="*/ 304496 w 515179"/>
                <a:gd name="connsiteY128" fmla="*/ 359124 h 1091644"/>
                <a:gd name="connsiteX129" fmla="*/ 307839 w 515179"/>
                <a:gd name="connsiteY129" fmla="*/ 374500 h 1091644"/>
                <a:gd name="connsiteX130" fmla="*/ 299816 w 515179"/>
                <a:gd name="connsiteY130" fmla="*/ 384528 h 1091644"/>
                <a:gd name="connsiteX131" fmla="*/ 289788 w 515179"/>
                <a:gd name="connsiteY131" fmla="*/ 385196 h 1091644"/>
                <a:gd name="connsiteX132" fmla="*/ 285777 w 515179"/>
                <a:gd name="connsiteY132" fmla="*/ 393219 h 1091644"/>
                <a:gd name="connsiteX133" fmla="*/ 281098 w 515179"/>
                <a:gd name="connsiteY133" fmla="*/ 390545 h 1091644"/>
                <a:gd name="connsiteX134" fmla="*/ 276418 w 515179"/>
                <a:gd name="connsiteY134" fmla="*/ 383191 h 1091644"/>
                <a:gd name="connsiteX135" fmla="*/ 264384 w 515179"/>
                <a:gd name="connsiteY135" fmla="*/ 389876 h 1091644"/>
                <a:gd name="connsiteX136" fmla="*/ 238980 w 515179"/>
                <a:gd name="connsiteY136" fmla="*/ 404584 h 1091644"/>
                <a:gd name="connsiteX137" fmla="*/ 212239 w 515179"/>
                <a:gd name="connsiteY137" fmla="*/ 416618 h 1091644"/>
                <a:gd name="connsiteX138" fmla="*/ 192851 w 515179"/>
                <a:gd name="connsiteY138" fmla="*/ 429320 h 1091644"/>
                <a:gd name="connsiteX139" fmla="*/ 178143 w 515179"/>
                <a:gd name="connsiteY139" fmla="*/ 431994 h 1091644"/>
                <a:gd name="connsiteX140" fmla="*/ 178143 w 515179"/>
                <a:gd name="connsiteY140" fmla="*/ 431994 h 1091644"/>
                <a:gd name="connsiteX141" fmla="*/ 147391 w 515179"/>
                <a:gd name="connsiteY141" fmla="*/ 909996 h 1091644"/>
                <a:gd name="connsiteX142" fmla="*/ 144048 w 515179"/>
                <a:gd name="connsiteY142" fmla="*/ 907322 h 1091644"/>
                <a:gd name="connsiteX143" fmla="*/ 140705 w 515179"/>
                <a:gd name="connsiteY143" fmla="*/ 912001 h 1091644"/>
                <a:gd name="connsiteX144" fmla="*/ 136026 w 515179"/>
                <a:gd name="connsiteY144" fmla="*/ 914007 h 1091644"/>
                <a:gd name="connsiteX145" fmla="*/ 137363 w 515179"/>
                <a:gd name="connsiteY145" fmla="*/ 919355 h 1091644"/>
                <a:gd name="connsiteX146" fmla="*/ 133351 w 515179"/>
                <a:gd name="connsiteY146" fmla="*/ 923367 h 1091644"/>
                <a:gd name="connsiteX147" fmla="*/ 133351 w 515179"/>
                <a:gd name="connsiteY147" fmla="*/ 936069 h 1091644"/>
                <a:gd name="connsiteX148" fmla="*/ 135357 w 515179"/>
                <a:gd name="connsiteY148" fmla="*/ 938743 h 1091644"/>
                <a:gd name="connsiteX149" fmla="*/ 137363 w 515179"/>
                <a:gd name="connsiteY149" fmla="*/ 930720 h 1091644"/>
                <a:gd name="connsiteX150" fmla="*/ 140037 w 515179"/>
                <a:gd name="connsiteY150" fmla="*/ 924035 h 1091644"/>
                <a:gd name="connsiteX151" fmla="*/ 142711 w 515179"/>
                <a:gd name="connsiteY151" fmla="*/ 916681 h 1091644"/>
                <a:gd name="connsiteX152" fmla="*/ 147391 w 515179"/>
                <a:gd name="connsiteY152" fmla="*/ 909996 h 1091644"/>
                <a:gd name="connsiteX153" fmla="*/ 147391 w 515179"/>
                <a:gd name="connsiteY153" fmla="*/ 909996 h 1091644"/>
                <a:gd name="connsiteX154" fmla="*/ 58476 w 515179"/>
                <a:gd name="connsiteY154" fmla="*/ 1043703 h 1091644"/>
                <a:gd name="connsiteX155" fmla="*/ 67167 w 515179"/>
                <a:gd name="connsiteY155" fmla="*/ 1042366 h 1091644"/>
                <a:gd name="connsiteX156" fmla="*/ 63155 w 515179"/>
                <a:gd name="connsiteY156" fmla="*/ 1036349 h 1091644"/>
                <a:gd name="connsiteX157" fmla="*/ 56470 w 515179"/>
                <a:gd name="connsiteY157" fmla="*/ 1039023 h 1091644"/>
                <a:gd name="connsiteX158" fmla="*/ 58476 w 515179"/>
                <a:gd name="connsiteY158" fmla="*/ 1043703 h 1091644"/>
                <a:gd name="connsiteX159" fmla="*/ 58476 w 515179"/>
                <a:gd name="connsiteY159" fmla="*/ 1043703 h 1091644"/>
                <a:gd name="connsiteX160" fmla="*/ 9004 w 515179"/>
                <a:gd name="connsiteY160" fmla="*/ 1090500 h 1091644"/>
                <a:gd name="connsiteX161" fmla="*/ 9672 w 515179"/>
                <a:gd name="connsiteY161" fmla="*/ 1085152 h 1091644"/>
                <a:gd name="connsiteX162" fmla="*/ 2987 w 515179"/>
                <a:gd name="connsiteY162" fmla="*/ 1083815 h 1091644"/>
                <a:gd name="connsiteX163" fmla="*/ 1650 w 515179"/>
                <a:gd name="connsiteY163" fmla="*/ 1089163 h 1091644"/>
                <a:gd name="connsiteX164" fmla="*/ 9004 w 515179"/>
                <a:gd name="connsiteY164" fmla="*/ 1090500 h 1091644"/>
                <a:gd name="connsiteX165" fmla="*/ 9004 w 515179"/>
                <a:gd name="connsiteY165" fmla="*/ 1090500 h 1091644"/>
                <a:gd name="connsiteX166" fmla="*/ 171458 w 515179"/>
                <a:gd name="connsiteY166" fmla="*/ 811053 h 1091644"/>
                <a:gd name="connsiteX167" fmla="*/ 166778 w 515179"/>
                <a:gd name="connsiteY167" fmla="*/ 817070 h 1091644"/>
                <a:gd name="connsiteX168" fmla="*/ 160761 w 515179"/>
                <a:gd name="connsiteY168" fmla="*/ 823086 h 1091644"/>
                <a:gd name="connsiteX169" fmla="*/ 166110 w 515179"/>
                <a:gd name="connsiteY169" fmla="*/ 825761 h 1091644"/>
                <a:gd name="connsiteX170" fmla="*/ 172795 w 515179"/>
                <a:gd name="connsiteY170" fmla="*/ 825092 h 1091644"/>
                <a:gd name="connsiteX171" fmla="*/ 175469 w 515179"/>
                <a:gd name="connsiteY171" fmla="*/ 811053 h 1091644"/>
                <a:gd name="connsiteX172" fmla="*/ 171458 w 515179"/>
                <a:gd name="connsiteY172" fmla="*/ 811053 h 1091644"/>
                <a:gd name="connsiteX173" fmla="*/ 171458 w 515179"/>
                <a:gd name="connsiteY173" fmla="*/ 811053 h 1091644"/>
                <a:gd name="connsiteX174" fmla="*/ 150733 w 515179"/>
                <a:gd name="connsiteY174" fmla="*/ 871889 h 1091644"/>
                <a:gd name="connsiteX175" fmla="*/ 154744 w 515179"/>
                <a:gd name="connsiteY175" fmla="*/ 869884 h 1091644"/>
                <a:gd name="connsiteX176" fmla="*/ 154076 w 515179"/>
                <a:gd name="connsiteY176" fmla="*/ 865873 h 1091644"/>
                <a:gd name="connsiteX177" fmla="*/ 149396 w 515179"/>
                <a:gd name="connsiteY177" fmla="*/ 867878 h 1091644"/>
                <a:gd name="connsiteX178" fmla="*/ 150733 w 515179"/>
                <a:gd name="connsiteY178" fmla="*/ 871889 h 1091644"/>
                <a:gd name="connsiteX179" fmla="*/ 150733 w 515179"/>
                <a:gd name="connsiteY179" fmla="*/ 871889 h 1091644"/>
                <a:gd name="connsiteX180" fmla="*/ 68504 w 515179"/>
                <a:gd name="connsiteY180" fmla="*/ 627206 h 1091644"/>
                <a:gd name="connsiteX181" fmla="*/ 60481 w 515179"/>
                <a:gd name="connsiteY181" fmla="*/ 624532 h 1091644"/>
                <a:gd name="connsiteX182" fmla="*/ 59812 w 515179"/>
                <a:gd name="connsiteY182" fmla="*/ 629880 h 1091644"/>
                <a:gd name="connsiteX183" fmla="*/ 64492 w 515179"/>
                <a:gd name="connsiteY183" fmla="*/ 632554 h 1091644"/>
                <a:gd name="connsiteX184" fmla="*/ 68504 w 515179"/>
                <a:gd name="connsiteY184" fmla="*/ 627206 h 1091644"/>
                <a:gd name="connsiteX185" fmla="*/ 68504 w 515179"/>
                <a:gd name="connsiteY185" fmla="*/ 627206 h 1091644"/>
                <a:gd name="connsiteX186" fmla="*/ 159424 w 515179"/>
                <a:gd name="connsiteY186" fmla="*/ 851165 h 1091644"/>
                <a:gd name="connsiteX187" fmla="*/ 161430 w 515179"/>
                <a:gd name="connsiteY187" fmla="*/ 849159 h 1091644"/>
                <a:gd name="connsiteX188" fmla="*/ 156750 w 515179"/>
                <a:gd name="connsiteY188" fmla="*/ 843811 h 1091644"/>
                <a:gd name="connsiteX189" fmla="*/ 157419 w 515179"/>
                <a:gd name="connsiteY189" fmla="*/ 847154 h 1091644"/>
                <a:gd name="connsiteX190" fmla="*/ 159424 w 515179"/>
                <a:gd name="connsiteY190" fmla="*/ 851165 h 1091644"/>
                <a:gd name="connsiteX191" fmla="*/ 159424 w 515179"/>
                <a:gd name="connsiteY191" fmla="*/ 851165 h 1091644"/>
                <a:gd name="connsiteX192" fmla="*/ 126666 w 515179"/>
                <a:gd name="connsiteY192" fmla="*/ 604476 h 1091644"/>
                <a:gd name="connsiteX193" fmla="*/ 129340 w 515179"/>
                <a:gd name="connsiteY193" fmla="*/ 600465 h 1091644"/>
                <a:gd name="connsiteX194" fmla="*/ 123992 w 515179"/>
                <a:gd name="connsiteY194" fmla="*/ 601133 h 1091644"/>
                <a:gd name="connsiteX195" fmla="*/ 126666 w 515179"/>
                <a:gd name="connsiteY195" fmla="*/ 604476 h 1091644"/>
                <a:gd name="connsiteX196" fmla="*/ 126666 w 515179"/>
                <a:gd name="connsiteY196" fmla="*/ 604476 h 1091644"/>
                <a:gd name="connsiteX197" fmla="*/ 69172 w 515179"/>
                <a:gd name="connsiteY197" fmla="*/ 605813 h 1091644"/>
                <a:gd name="connsiteX198" fmla="*/ 69840 w 515179"/>
                <a:gd name="connsiteY198" fmla="*/ 612498 h 1091644"/>
                <a:gd name="connsiteX199" fmla="*/ 74520 w 515179"/>
                <a:gd name="connsiteY199" fmla="*/ 608487 h 1091644"/>
                <a:gd name="connsiteX200" fmla="*/ 69172 w 515179"/>
                <a:gd name="connsiteY200" fmla="*/ 605813 h 1091644"/>
                <a:gd name="connsiteX201" fmla="*/ 69172 w 515179"/>
                <a:gd name="connsiteY201" fmla="*/ 605813 h 1091644"/>
                <a:gd name="connsiteX202" fmla="*/ 190845 w 515179"/>
                <a:gd name="connsiteY202" fmla="*/ 695396 h 1091644"/>
                <a:gd name="connsiteX203" fmla="*/ 193519 w 515179"/>
                <a:gd name="connsiteY203" fmla="*/ 700076 h 1091644"/>
                <a:gd name="connsiteX204" fmla="*/ 194856 w 515179"/>
                <a:gd name="connsiteY204" fmla="*/ 694059 h 1091644"/>
                <a:gd name="connsiteX205" fmla="*/ 196194 w 515179"/>
                <a:gd name="connsiteY205" fmla="*/ 690048 h 1091644"/>
                <a:gd name="connsiteX206" fmla="*/ 196862 w 515179"/>
                <a:gd name="connsiteY206" fmla="*/ 684031 h 1091644"/>
                <a:gd name="connsiteX207" fmla="*/ 196194 w 515179"/>
                <a:gd name="connsiteY207" fmla="*/ 678683 h 1091644"/>
                <a:gd name="connsiteX208" fmla="*/ 192183 w 515179"/>
                <a:gd name="connsiteY208" fmla="*/ 676009 h 1091644"/>
                <a:gd name="connsiteX209" fmla="*/ 192183 w 515179"/>
                <a:gd name="connsiteY209" fmla="*/ 682694 h 1091644"/>
                <a:gd name="connsiteX210" fmla="*/ 193519 w 515179"/>
                <a:gd name="connsiteY210" fmla="*/ 687374 h 1091644"/>
                <a:gd name="connsiteX211" fmla="*/ 190845 w 515179"/>
                <a:gd name="connsiteY211" fmla="*/ 695396 h 1091644"/>
                <a:gd name="connsiteX212" fmla="*/ 190845 w 515179"/>
                <a:gd name="connsiteY212" fmla="*/ 695396 h 1091644"/>
                <a:gd name="connsiteX213" fmla="*/ 123992 w 515179"/>
                <a:gd name="connsiteY213" fmla="*/ 624532 h 1091644"/>
                <a:gd name="connsiteX214" fmla="*/ 128003 w 515179"/>
                <a:gd name="connsiteY214" fmla="*/ 618515 h 1091644"/>
                <a:gd name="connsiteX215" fmla="*/ 121318 w 515179"/>
                <a:gd name="connsiteY215" fmla="*/ 615841 h 1091644"/>
                <a:gd name="connsiteX216" fmla="*/ 123323 w 515179"/>
                <a:gd name="connsiteY216" fmla="*/ 620521 h 1091644"/>
                <a:gd name="connsiteX217" fmla="*/ 123992 w 515179"/>
                <a:gd name="connsiteY217" fmla="*/ 624532 h 1091644"/>
                <a:gd name="connsiteX218" fmla="*/ 123992 w 515179"/>
                <a:gd name="connsiteY218" fmla="*/ 624532 h 1091644"/>
                <a:gd name="connsiteX219" fmla="*/ 182155 w 515179"/>
                <a:gd name="connsiteY219" fmla="*/ 710104 h 1091644"/>
                <a:gd name="connsiteX220" fmla="*/ 184160 w 515179"/>
                <a:gd name="connsiteY220" fmla="*/ 705424 h 1091644"/>
                <a:gd name="connsiteX221" fmla="*/ 174800 w 515179"/>
                <a:gd name="connsiteY221" fmla="*/ 704087 h 1091644"/>
                <a:gd name="connsiteX222" fmla="*/ 175469 w 515179"/>
                <a:gd name="connsiteY222" fmla="*/ 707430 h 1091644"/>
                <a:gd name="connsiteX223" fmla="*/ 182155 w 515179"/>
                <a:gd name="connsiteY223" fmla="*/ 710104 h 1091644"/>
                <a:gd name="connsiteX224" fmla="*/ 182155 w 515179"/>
                <a:gd name="connsiteY224" fmla="*/ 710104 h 1091644"/>
                <a:gd name="connsiteX225" fmla="*/ 21038 w 515179"/>
                <a:gd name="connsiteY225" fmla="*/ 1067770 h 1091644"/>
                <a:gd name="connsiteX226" fmla="*/ 16358 w 515179"/>
                <a:gd name="connsiteY226" fmla="*/ 1073118 h 1091644"/>
                <a:gd name="connsiteX227" fmla="*/ 18364 w 515179"/>
                <a:gd name="connsiteY227" fmla="*/ 1079135 h 1091644"/>
                <a:gd name="connsiteX228" fmla="*/ 23043 w 515179"/>
                <a:gd name="connsiteY228" fmla="*/ 1075124 h 1091644"/>
                <a:gd name="connsiteX229" fmla="*/ 21038 w 515179"/>
                <a:gd name="connsiteY229" fmla="*/ 1067770 h 1091644"/>
                <a:gd name="connsiteX230" fmla="*/ 21038 w 515179"/>
                <a:gd name="connsiteY230" fmla="*/ 1067770 h 109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515179" h="1091644">
                  <a:moveTo>
                    <a:pt x="178143" y="431994"/>
                  </a:moveTo>
                  <a:cubicBezTo>
                    <a:pt x="177475" y="436674"/>
                    <a:pt x="177475" y="442022"/>
                    <a:pt x="174800" y="446702"/>
                  </a:cubicBezTo>
                  <a:cubicBezTo>
                    <a:pt x="172127" y="451381"/>
                    <a:pt x="171458" y="453387"/>
                    <a:pt x="162767" y="463415"/>
                  </a:cubicBezTo>
                  <a:cubicBezTo>
                    <a:pt x="154744" y="474111"/>
                    <a:pt x="148059" y="478123"/>
                    <a:pt x="146722" y="485477"/>
                  </a:cubicBezTo>
                  <a:cubicBezTo>
                    <a:pt x="145385" y="492830"/>
                    <a:pt x="143379" y="498847"/>
                    <a:pt x="142042" y="500853"/>
                  </a:cubicBezTo>
                  <a:cubicBezTo>
                    <a:pt x="140705" y="502190"/>
                    <a:pt x="130009" y="504864"/>
                    <a:pt x="125997" y="506870"/>
                  </a:cubicBezTo>
                  <a:cubicBezTo>
                    <a:pt x="121318" y="508875"/>
                    <a:pt x="123323" y="520240"/>
                    <a:pt x="125997" y="523583"/>
                  </a:cubicBezTo>
                  <a:cubicBezTo>
                    <a:pt x="128672" y="527594"/>
                    <a:pt x="127335" y="530268"/>
                    <a:pt x="132014" y="528263"/>
                  </a:cubicBezTo>
                  <a:cubicBezTo>
                    <a:pt x="136694" y="526926"/>
                    <a:pt x="140037" y="526926"/>
                    <a:pt x="145385" y="523583"/>
                  </a:cubicBezTo>
                  <a:cubicBezTo>
                    <a:pt x="150733" y="519572"/>
                    <a:pt x="150733" y="515561"/>
                    <a:pt x="158087" y="515561"/>
                  </a:cubicBezTo>
                  <a:cubicBezTo>
                    <a:pt x="165441" y="516229"/>
                    <a:pt x="170121" y="512218"/>
                    <a:pt x="174800" y="516229"/>
                  </a:cubicBezTo>
                  <a:cubicBezTo>
                    <a:pt x="179480" y="520240"/>
                    <a:pt x="181486" y="523583"/>
                    <a:pt x="181486" y="518903"/>
                  </a:cubicBezTo>
                  <a:cubicBezTo>
                    <a:pt x="181486" y="514223"/>
                    <a:pt x="180149" y="514892"/>
                    <a:pt x="179480" y="507538"/>
                  </a:cubicBezTo>
                  <a:cubicBezTo>
                    <a:pt x="178812" y="500184"/>
                    <a:pt x="177475" y="496173"/>
                    <a:pt x="180149" y="492830"/>
                  </a:cubicBezTo>
                  <a:cubicBezTo>
                    <a:pt x="182823" y="489488"/>
                    <a:pt x="185497" y="486814"/>
                    <a:pt x="192183" y="489488"/>
                  </a:cubicBezTo>
                  <a:cubicBezTo>
                    <a:pt x="198868" y="491493"/>
                    <a:pt x="201542" y="492162"/>
                    <a:pt x="205553" y="488151"/>
                  </a:cubicBezTo>
                  <a:cubicBezTo>
                    <a:pt x="209564" y="484139"/>
                    <a:pt x="207559" y="480797"/>
                    <a:pt x="213575" y="478123"/>
                  </a:cubicBezTo>
                  <a:cubicBezTo>
                    <a:pt x="219592" y="475449"/>
                    <a:pt x="221598" y="474780"/>
                    <a:pt x="223603" y="469432"/>
                  </a:cubicBezTo>
                  <a:cubicBezTo>
                    <a:pt x="225609" y="464083"/>
                    <a:pt x="230957" y="459404"/>
                    <a:pt x="236974" y="459404"/>
                  </a:cubicBezTo>
                  <a:cubicBezTo>
                    <a:pt x="242991" y="460072"/>
                    <a:pt x="244997" y="456061"/>
                    <a:pt x="249008" y="451381"/>
                  </a:cubicBezTo>
                  <a:cubicBezTo>
                    <a:pt x="252351" y="446702"/>
                    <a:pt x="252351" y="444027"/>
                    <a:pt x="257699" y="442022"/>
                  </a:cubicBezTo>
                  <a:cubicBezTo>
                    <a:pt x="263047" y="439348"/>
                    <a:pt x="266390" y="436674"/>
                    <a:pt x="273075" y="436005"/>
                  </a:cubicBezTo>
                  <a:cubicBezTo>
                    <a:pt x="279760" y="434668"/>
                    <a:pt x="283103" y="431994"/>
                    <a:pt x="288451" y="429988"/>
                  </a:cubicBezTo>
                  <a:cubicBezTo>
                    <a:pt x="293799" y="427983"/>
                    <a:pt x="299816" y="423303"/>
                    <a:pt x="303827" y="425977"/>
                  </a:cubicBezTo>
                  <a:cubicBezTo>
                    <a:pt x="307839" y="428651"/>
                    <a:pt x="309844" y="427983"/>
                    <a:pt x="306502" y="433331"/>
                  </a:cubicBezTo>
                  <a:cubicBezTo>
                    <a:pt x="303159" y="439348"/>
                    <a:pt x="299148" y="438679"/>
                    <a:pt x="301154" y="443359"/>
                  </a:cubicBezTo>
                  <a:cubicBezTo>
                    <a:pt x="302491" y="448039"/>
                    <a:pt x="302491" y="446033"/>
                    <a:pt x="305165" y="452050"/>
                  </a:cubicBezTo>
                  <a:cubicBezTo>
                    <a:pt x="308507" y="458067"/>
                    <a:pt x="303827" y="458067"/>
                    <a:pt x="306502" y="463415"/>
                  </a:cubicBezTo>
                  <a:cubicBezTo>
                    <a:pt x="309176" y="468763"/>
                    <a:pt x="310513" y="464752"/>
                    <a:pt x="317198" y="467426"/>
                  </a:cubicBezTo>
                  <a:cubicBezTo>
                    <a:pt x="323884" y="470100"/>
                    <a:pt x="323884" y="469432"/>
                    <a:pt x="326558" y="472774"/>
                  </a:cubicBezTo>
                  <a:cubicBezTo>
                    <a:pt x="329232" y="476117"/>
                    <a:pt x="331906" y="475449"/>
                    <a:pt x="336586" y="476117"/>
                  </a:cubicBezTo>
                  <a:cubicBezTo>
                    <a:pt x="341266" y="476786"/>
                    <a:pt x="345277" y="480797"/>
                    <a:pt x="345277" y="472106"/>
                  </a:cubicBezTo>
                  <a:cubicBezTo>
                    <a:pt x="345277" y="463415"/>
                    <a:pt x="341266" y="460741"/>
                    <a:pt x="347282" y="453387"/>
                  </a:cubicBezTo>
                  <a:cubicBezTo>
                    <a:pt x="353299" y="446033"/>
                    <a:pt x="355305" y="444027"/>
                    <a:pt x="357310" y="436005"/>
                  </a:cubicBezTo>
                  <a:cubicBezTo>
                    <a:pt x="359316" y="427983"/>
                    <a:pt x="356642" y="427983"/>
                    <a:pt x="361322" y="423971"/>
                  </a:cubicBezTo>
                  <a:cubicBezTo>
                    <a:pt x="365333" y="419960"/>
                    <a:pt x="371350" y="423971"/>
                    <a:pt x="371350" y="418623"/>
                  </a:cubicBezTo>
                  <a:cubicBezTo>
                    <a:pt x="370681" y="413275"/>
                    <a:pt x="363996" y="413275"/>
                    <a:pt x="358647" y="411269"/>
                  </a:cubicBezTo>
                  <a:cubicBezTo>
                    <a:pt x="353299" y="408595"/>
                    <a:pt x="348619" y="406590"/>
                    <a:pt x="351962" y="402578"/>
                  </a:cubicBezTo>
                  <a:cubicBezTo>
                    <a:pt x="355305" y="398567"/>
                    <a:pt x="355973" y="399904"/>
                    <a:pt x="355305" y="393887"/>
                  </a:cubicBezTo>
                  <a:cubicBezTo>
                    <a:pt x="354636" y="387871"/>
                    <a:pt x="353299" y="383859"/>
                    <a:pt x="356642" y="383191"/>
                  </a:cubicBezTo>
                  <a:cubicBezTo>
                    <a:pt x="359985" y="382522"/>
                    <a:pt x="361322" y="383859"/>
                    <a:pt x="363327" y="389876"/>
                  </a:cubicBezTo>
                  <a:cubicBezTo>
                    <a:pt x="365333" y="395893"/>
                    <a:pt x="363327" y="395893"/>
                    <a:pt x="368675" y="394556"/>
                  </a:cubicBezTo>
                  <a:cubicBezTo>
                    <a:pt x="374024" y="393219"/>
                    <a:pt x="376698" y="392550"/>
                    <a:pt x="378035" y="395224"/>
                  </a:cubicBezTo>
                  <a:cubicBezTo>
                    <a:pt x="379372" y="397899"/>
                    <a:pt x="374024" y="399904"/>
                    <a:pt x="377366" y="401910"/>
                  </a:cubicBezTo>
                  <a:cubicBezTo>
                    <a:pt x="380709" y="403915"/>
                    <a:pt x="383383" y="401241"/>
                    <a:pt x="386726" y="398567"/>
                  </a:cubicBezTo>
                  <a:cubicBezTo>
                    <a:pt x="390069" y="395893"/>
                    <a:pt x="394748" y="392550"/>
                    <a:pt x="400765" y="390545"/>
                  </a:cubicBezTo>
                  <a:cubicBezTo>
                    <a:pt x="406114" y="388539"/>
                    <a:pt x="408787" y="387202"/>
                    <a:pt x="414804" y="382522"/>
                  </a:cubicBezTo>
                  <a:cubicBezTo>
                    <a:pt x="420821" y="377174"/>
                    <a:pt x="424164" y="379180"/>
                    <a:pt x="425501" y="373163"/>
                  </a:cubicBezTo>
                  <a:cubicBezTo>
                    <a:pt x="426838" y="367146"/>
                    <a:pt x="424832" y="363803"/>
                    <a:pt x="426838" y="357786"/>
                  </a:cubicBezTo>
                  <a:cubicBezTo>
                    <a:pt x="428843" y="351770"/>
                    <a:pt x="430849" y="348427"/>
                    <a:pt x="434860" y="348427"/>
                  </a:cubicBezTo>
                  <a:cubicBezTo>
                    <a:pt x="438872" y="347758"/>
                    <a:pt x="440877" y="348427"/>
                    <a:pt x="441546" y="355112"/>
                  </a:cubicBezTo>
                  <a:cubicBezTo>
                    <a:pt x="442883" y="361798"/>
                    <a:pt x="440877" y="363803"/>
                    <a:pt x="444888" y="368483"/>
                  </a:cubicBezTo>
                  <a:cubicBezTo>
                    <a:pt x="448900" y="372494"/>
                    <a:pt x="453579" y="375837"/>
                    <a:pt x="453579" y="371157"/>
                  </a:cubicBezTo>
                  <a:cubicBezTo>
                    <a:pt x="453579" y="366477"/>
                    <a:pt x="454917" y="363803"/>
                    <a:pt x="457590" y="357786"/>
                  </a:cubicBezTo>
                  <a:cubicBezTo>
                    <a:pt x="460265" y="351770"/>
                    <a:pt x="456922" y="347090"/>
                    <a:pt x="456922" y="343747"/>
                  </a:cubicBezTo>
                  <a:cubicBezTo>
                    <a:pt x="456922" y="340405"/>
                    <a:pt x="457590" y="339736"/>
                    <a:pt x="462939" y="335725"/>
                  </a:cubicBezTo>
                  <a:cubicBezTo>
                    <a:pt x="468287" y="331714"/>
                    <a:pt x="470961" y="330377"/>
                    <a:pt x="470961" y="325697"/>
                  </a:cubicBezTo>
                  <a:cubicBezTo>
                    <a:pt x="470961" y="321017"/>
                    <a:pt x="466950" y="321017"/>
                    <a:pt x="468956" y="316337"/>
                  </a:cubicBezTo>
                  <a:cubicBezTo>
                    <a:pt x="470961" y="311658"/>
                    <a:pt x="473635" y="312326"/>
                    <a:pt x="480989" y="310989"/>
                  </a:cubicBezTo>
                  <a:cubicBezTo>
                    <a:pt x="488343" y="309652"/>
                    <a:pt x="483663" y="313663"/>
                    <a:pt x="481658" y="319011"/>
                  </a:cubicBezTo>
                  <a:cubicBezTo>
                    <a:pt x="479652" y="324360"/>
                    <a:pt x="476978" y="325028"/>
                    <a:pt x="481658" y="329039"/>
                  </a:cubicBezTo>
                  <a:cubicBezTo>
                    <a:pt x="485669" y="333051"/>
                    <a:pt x="483663" y="334388"/>
                    <a:pt x="485669" y="338399"/>
                  </a:cubicBezTo>
                  <a:cubicBezTo>
                    <a:pt x="487674" y="342410"/>
                    <a:pt x="487674" y="343747"/>
                    <a:pt x="491686" y="341073"/>
                  </a:cubicBezTo>
                  <a:cubicBezTo>
                    <a:pt x="495697" y="338399"/>
                    <a:pt x="491686" y="334388"/>
                    <a:pt x="499040" y="328371"/>
                  </a:cubicBezTo>
                  <a:cubicBezTo>
                    <a:pt x="505725" y="323023"/>
                    <a:pt x="507730" y="318343"/>
                    <a:pt x="505725" y="312326"/>
                  </a:cubicBezTo>
                  <a:cubicBezTo>
                    <a:pt x="503719" y="306978"/>
                    <a:pt x="501045" y="303635"/>
                    <a:pt x="505725" y="298955"/>
                  </a:cubicBezTo>
                  <a:cubicBezTo>
                    <a:pt x="510405" y="294276"/>
                    <a:pt x="515085" y="290265"/>
                    <a:pt x="515085" y="288259"/>
                  </a:cubicBezTo>
                  <a:cubicBezTo>
                    <a:pt x="515085" y="286253"/>
                    <a:pt x="516422" y="282242"/>
                    <a:pt x="509068" y="279568"/>
                  </a:cubicBezTo>
                  <a:cubicBezTo>
                    <a:pt x="501714" y="276894"/>
                    <a:pt x="497034" y="276225"/>
                    <a:pt x="495029" y="270208"/>
                  </a:cubicBezTo>
                  <a:cubicBezTo>
                    <a:pt x="493023" y="263523"/>
                    <a:pt x="493023" y="259512"/>
                    <a:pt x="494360" y="254164"/>
                  </a:cubicBezTo>
                  <a:cubicBezTo>
                    <a:pt x="495697" y="248815"/>
                    <a:pt x="494360" y="245473"/>
                    <a:pt x="492354" y="240793"/>
                  </a:cubicBezTo>
                  <a:cubicBezTo>
                    <a:pt x="491017" y="236113"/>
                    <a:pt x="489012" y="234108"/>
                    <a:pt x="492354" y="226754"/>
                  </a:cubicBezTo>
                  <a:cubicBezTo>
                    <a:pt x="495029" y="219400"/>
                    <a:pt x="495697" y="216057"/>
                    <a:pt x="493023" y="208703"/>
                  </a:cubicBezTo>
                  <a:cubicBezTo>
                    <a:pt x="490349" y="202018"/>
                    <a:pt x="489680" y="206029"/>
                    <a:pt x="486338" y="199344"/>
                  </a:cubicBezTo>
                  <a:cubicBezTo>
                    <a:pt x="483663" y="192659"/>
                    <a:pt x="482995" y="191990"/>
                    <a:pt x="479652" y="184636"/>
                  </a:cubicBezTo>
                  <a:cubicBezTo>
                    <a:pt x="476978" y="177282"/>
                    <a:pt x="474304" y="178619"/>
                    <a:pt x="474304" y="170597"/>
                  </a:cubicBezTo>
                  <a:cubicBezTo>
                    <a:pt x="474304" y="162574"/>
                    <a:pt x="469624" y="161906"/>
                    <a:pt x="474973" y="157895"/>
                  </a:cubicBezTo>
                  <a:cubicBezTo>
                    <a:pt x="480321" y="153883"/>
                    <a:pt x="480989" y="150541"/>
                    <a:pt x="487674" y="153215"/>
                  </a:cubicBezTo>
                  <a:cubicBezTo>
                    <a:pt x="495029" y="156558"/>
                    <a:pt x="496366" y="153215"/>
                    <a:pt x="494360" y="149872"/>
                  </a:cubicBezTo>
                  <a:cubicBezTo>
                    <a:pt x="492354" y="147198"/>
                    <a:pt x="491017" y="147867"/>
                    <a:pt x="488343" y="141850"/>
                  </a:cubicBezTo>
                  <a:cubicBezTo>
                    <a:pt x="485669" y="135833"/>
                    <a:pt x="482995" y="133159"/>
                    <a:pt x="485001" y="126474"/>
                  </a:cubicBezTo>
                  <a:cubicBezTo>
                    <a:pt x="487674" y="119788"/>
                    <a:pt x="485669" y="117114"/>
                    <a:pt x="489680" y="113103"/>
                  </a:cubicBezTo>
                  <a:cubicBezTo>
                    <a:pt x="493691" y="109092"/>
                    <a:pt x="495697" y="109760"/>
                    <a:pt x="493691" y="103743"/>
                  </a:cubicBezTo>
                  <a:cubicBezTo>
                    <a:pt x="491017" y="97727"/>
                    <a:pt x="489012" y="97058"/>
                    <a:pt x="491017" y="89704"/>
                  </a:cubicBezTo>
                  <a:cubicBezTo>
                    <a:pt x="492354" y="82350"/>
                    <a:pt x="493691" y="79008"/>
                    <a:pt x="489012" y="76334"/>
                  </a:cubicBezTo>
                  <a:cubicBezTo>
                    <a:pt x="484332" y="73659"/>
                    <a:pt x="476978" y="70317"/>
                    <a:pt x="474973" y="64968"/>
                  </a:cubicBezTo>
                  <a:cubicBezTo>
                    <a:pt x="472967" y="59620"/>
                    <a:pt x="465613" y="49592"/>
                    <a:pt x="463607" y="46918"/>
                  </a:cubicBezTo>
                  <a:cubicBezTo>
                    <a:pt x="461602" y="44244"/>
                    <a:pt x="460265" y="41570"/>
                    <a:pt x="453579" y="39564"/>
                  </a:cubicBezTo>
                  <a:cubicBezTo>
                    <a:pt x="446894" y="37558"/>
                    <a:pt x="446894" y="40233"/>
                    <a:pt x="444220" y="34884"/>
                  </a:cubicBezTo>
                  <a:cubicBezTo>
                    <a:pt x="441546" y="28868"/>
                    <a:pt x="439540" y="27530"/>
                    <a:pt x="437534" y="18840"/>
                  </a:cubicBezTo>
                  <a:cubicBezTo>
                    <a:pt x="434860" y="10149"/>
                    <a:pt x="434860" y="5469"/>
                    <a:pt x="432855" y="2795"/>
                  </a:cubicBezTo>
                  <a:cubicBezTo>
                    <a:pt x="430181" y="121"/>
                    <a:pt x="432855" y="-1217"/>
                    <a:pt x="426838" y="1458"/>
                  </a:cubicBezTo>
                  <a:cubicBezTo>
                    <a:pt x="420821" y="3463"/>
                    <a:pt x="424164" y="4132"/>
                    <a:pt x="416142" y="4132"/>
                  </a:cubicBezTo>
                  <a:cubicBezTo>
                    <a:pt x="408787" y="4132"/>
                    <a:pt x="406782" y="121"/>
                    <a:pt x="405445" y="4800"/>
                  </a:cubicBezTo>
                  <a:cubicBezTo>
                    <a:pt x="404108" y="9480"/>
                    <a:pt x="402771" y="12823"/>
                    <a:pt x="404776" y="17502"/>
                  </a:cubicBezTo>
                  <a:cubicBezTo>
                    <a:pt x="407450" y="21514"/>
                    <a:pt x="406114" y="24188"/>
                    <a:pt x="410793" y="20845"/>
                  </a:cubicBezTo>
                  <a:cubicBezTo>
                    <a:pt x="415473" y="17502"/>
                    <a:pt x="418147" y="13491"/>
                    <a:pt x="420821" y="14160"/>
                  </a:cubicBezTo>
                  <a:cubicBezTo>
                    <a:pt x="423495" y="14828"/>
                    <a:pt x="425501" y="12154"/>
                    <a:pt x="424832" y="18171"/>
                  </a:cubicBezTo>
                  <a:cubicBezTo>
                    <a:pt x="424164" y="24188"/>
                    <a:pt x="423495" y="23519"/>
                    <a:pt x="423495" y="28868"/>
                  </a:cubicBezTo>
                  <a:cubicBezTo>
                    <a:pt x="424164" y="34216"/>
                    <a:pt x="422827" y="36221"/>
                    <a:pt x="418815" y="37558"/>
                  </a:cubicBezTo>
                  <a:cubicBezTo>
                    <a:pt x="414804" y="38896"/>
                    <a:pt x="409456" y="40901"/>
                    <a:pt x="407450" y="36890"/>
                  </a:cubicBezTo>
                  <a:cubicBezTo>
                    <a:pt x="406114" y="32879"/>
                    <a:pt x="407450" y="27530"/>
                    <a:pt x="402771" y="28199"/>
                  </a:cubicBezTo>
                  <a:cubicBezTo>
                    <a:pt x="398091" y="28868"/>
                    <a:pt x="395417" y="30205"/>
                    <a:pt x="391406" y="29536"/>
                  </a:cubicBezTo>
                  <a:cubicBezTo>
                    <a:pt x="387394" y="28868"/>
                    <a:pt x="383383" y="26193"/>
                    <a:pt x="383383" y="30205"/>
                  </a:cubicBezTo>
                  <a:cubicBezTo>
                    <a:pt x="383383" y="34216"/>
                    <a:pt x="386058" y="32210"/>
                    <a:pt x="388063" y="36890"/>
                  </a:cubicBezTo>
                  <a:cubicBezTo>
                    <a:pt x="389400" y="41570"/>
                    <a:pt x="384720" y="42238"/>
                    <a:pt x="386726" y="48255"/>
                  </a:cubicBezTo>
                  <a:cubicBezTo>
                    <a:pt x="386058" y="58283"/>
                    <a:pt x="382715" y="57615"/>
                    <a:pt x="380041" y="63631"/>
                  </a:cubicBezTo>
                  <a:cubicBezTo>
                    <a:pt x="377366" y="68980"/>
                    <a:pt x="381378" y="75665"/>
                    <a:pt x="384052" y="80345"/>
                  </a:cubicBezTo>
                  <a:cubicBezTo>
                    <a:pt x="386726" y="85024"/>
                    <a:pt x="387394" y="88367"/>
                    <a:pt x="386058" y="93047"/>
                  </a:cubicBezTo>
                  <a:cubicBezTo>
                    <a:pt x="384720" y="97727"/>
                    <a:pt x="382715" y="96390"/>
                    <a:pt x="385389" y="101069"/>
                  </a:cubicBezTo>
                  <a:cubicBezTo>
                    <a:pt x="388063" y="105749"/>
                    <a:pt x="390737" y="105749"/>
                    <a:pt x="394748" y="107086"/>
                  </a:cubicBezTo>
                  <a:cubicBezTo>
                    <a:pt x="398759" y="108423"/>
                    <a:pt x="398091" y="105080"/>
                    <a:pt x="400765" y="115777"/>
                  </a:cubicBezTo>
                  <a:cubicBezTo>
                    <a:pt x="403439" y="125805"/>
                    <a:pt x="400765" y="125805"/>
                    <a:pt x="403439" y="133827"/>
                  </a:cubicBezTo>
                  <a:cubicBezTo>
                    <a:pt x="406114" y="141850"/>
                    <a:pt x="409456" y="137839"/>
                    <a:pt x="406114" y="149204"/>
                  </a:cubicBezTo>
                  <a:cubicBezTo>
                    <a:pt x="402102" y="159900"/>
                    <a:pt x="398091" y="160569"/>
                    <a:pt x="400765" y="170597"/>
                  </a:cubicBezTo>
                  <a:cubicBezTo>
                    <a:pt x="403439" y="180625"/>
                    <a:pt x="402771" y="181962"/>
                    <a:pt x="405445" y="189316"/>
                  </a:cubicBezTo>
                  <a:cubicBezTo>
                    <a:pt x="408119" y="197338"/>
                    <a:pt x="405445" y="202018"/>
                    <a:pt x="399428" y="210709"/>
                  </a:cubicBezTo>
                  <a:cubicBezTo>
                    <a:pt x="394080" y="218731"/>
                    <a:pt x="390069" y="222074"/>
                    <a:pt x="389400" y="231433"/>
                  </a:cubicBezTo>
                  <a:cubicBezTo>
                    <a:pt x="388731" y="240793"/>
                    <a:pt x="386726" y="242130"/>
                    <a:pt x="381378" y="248815"/>
                  </a:cubicBezTo>
                  <a:cubicBezTo>
                    <a:pt x="376030" y="255501"/>
                    <a:pt x="374692" y="258843"/>
                    <a:pt x="370681" y="264860"/>
                  </a:cubicBezTo>
                  <a:cubicBezTo>
                    <a:pt x="366670" y="270877"/>
                    <a:pt x="352631" y="274888"/>
                    <a:pt x="350625" y="281574"/>
                  </a:cubicBezTo>
                  <a:cubicBezTo>
                    <a:pt x="348619" y="288259"/>
                    <a:pt x="348619" y="290933"/>
                    <a:pt x="344608" y="294276"/>
                  </a:cubicBezTo>
                  <a:cubicBezTo>
                    <a:pt x="340597" y="298287"/>
                    <a:pt x="333243" y="300961"/>
                    <a:pt x="331238" y="297618"/>
                  </a:cubicBezTo>
                  <a:cubicBezTo>
                    <a:pt x="329232" y="294276"/>
                    <a:pt x="329900" y="288927"/>
                    <a:pt x="325221" y="290933"/>
                  </a:cubicBezTo>
                  <a:cubicBezTo>
                    <a:pt x="321210" y="292939"/>
                    <a:pt x="315861" y="290933"/>
                    <a:pt x="317198" y="296950"/>
                  </a:cubicBezTo>
                  <a:cubicBezTo>
                    <a:pt x="318535" y="302967"/>
                    <a:pt x="317867" y="304304"/>
                    <a:pt x="315193" y="309652"/>
                  </a:cubicBezTo>
                  <a:cubicBezTo>
                    <a:pt x="313187" y="315000"/>
                    <a:pt x="317867" y="315669"/>
                    <a:pt x="311850" y="326365"/>
                  </a:cubicBezTo>
                  <a:cubicBezTo>
                    <a:pt x="305833" y="337062"/>
                    <a:pt x="302491" y="341742"/>
                    <a:pt x="304496" y="347090"/>
                  </a:cubicBezTo>
                  <a:cubicBezTo>
                    <a:pt x="306502" y="352438"/>
                    <a:pt x="302491" y="350433"/>
                    <a:pt x="304496" y="359124"/>
                  </a:cubicBezTo>
                  <a:cubicBezTo>
                    <a:pt x="306502" y="367815"/>
                    <a:pt x="310513" y="367815"/>
                    <a:pt x="307839" y="374500"/>
                  </a:cubicBezTo>
                  <a:cubicBezTo>
                    <a:pt x="305165" y="381185"/>
                    <a:pt x="303827" y="385196"/>
                    <a:pt x="299816" y="384528"/>
                  </a:cubicBezTo>
                  <a:cubicBezTo>
                    <a:pt x="295805" y="384528"/>
                    <a:pt x="292463" y="382522"/>
                    <a:pt x="289788" y="385196"/>
                  </a:cubicBezTo>
                  <a:cubicBezTo>
                    <a:pt x="287114" y="388539"/>
                    <a:pt x="287783" y="392550"/>
                    <a:pt x="285777" y="393219"/>
                  </a:cubicBezTo>
                  <a:cubicBezTo>
                    <a:pt x="283771" y="393219"/>
                    <a:pt x="282435" y="395224"/>
                    <a:pt x="281098" y="390545"/>
                  </a:cubicBezTo>
                  <a:cubicBezTo>
                    <a:pt x="279760" y="385865"/>
                    <a:pt x="279760" y="381854"/>
                    <a:pt x="276418" y="383191"/>
                  </a:cubicBezTo>
                  <a:cubicBezTo>
                    <a:pt x="273075" y="384528"/>
                    <a:pt x="267727" y="383859"/>
                    <a:pt x="264384" y="389876"/>
                  </a:cubicBezTo>
                  <a:cubicBezTo>
                    <a:pt x="261710" y="395224"/>
                    <a:pt x="247671" y="401241"/>
                    <a:pt x="238980" y="404584"/>
                  </a:cubicBezTo>
                  <a:cubicBezTo>
                    <a:pt x="230957" y="407927"/>
                    <a:pt x="218255" y="410601"/>
                    <a:pt x="212239" y="416618"/>
                  </a:cubicBezTo>
                  <a:cubicBezTo>
                    <a:pt x="206222" y="422634"/>
                    <a:pt x="198199" y="427314"/>
                    <a:pt x="192851" y="429320"/>
                  </a:cubicBezTo>
                  <a:cubicBezTo>
                    <a:pt x="187503" y="425977"/>
                    <a:pt x="178143" y="427314"/>
                    <a:pt x="178143" y="431994"/>
                  </a:cubicBezTo>
                  <a:lnTo>
                    <a:pt x="178143" y="431994"/>
                  </a:lnTo>
                  <a:close/>
                  <a:moveTo>
                    <a:pt x="147391" y="909996"/>
                  </a:moveTo>
                  <a:cubicBezTo>
                    <a:pt x="147391" y="907990"/>
                    <a:pt x="145385" y="904648"/>
                    <a:pt x="144048" y="907322"/>
                  </a:cubicBezTo>
                  <a:cubicBezTo>
                    <a:pt x="143379" y="910664"/>
                    <a:pt x="143379" y="911333"/>
                    <a:pt x="140705" y="912001"/>
                  </a:cubicBezTo>
                  <a:cubicBezTo>
                    <a:pt x="138031" y="913339"/>
                    <a:pt x="135357" y="911333"/>
                    <a:pt x="136026" y="914007"/>
                  </a:cubicBezTo>
                  <a:cubicBezTo>
                    <a:pt x="136694" y="916681"/>
                    <a:pt x="136694" y="918687"/>
                    <a:pt x="137363" y="919355"/>
                  </a:cubicBezTo>
                  <a:cubicBezTo>
                    <a:pt x="138031" y="920692"/>
                    <a:pt x="135357" y="920692"/>
                    <a:pt x="133351" y="923367"/>
                  </a:cubicBezTo>
                  <a:cubicBezTo>
                    <a:pt x="131346" y="926041"/>
                    <a:pt x="132014" y="933395"/>
                    <a:pt x="133351" y="936069"/>
                  </a:cubicBezTo>
                  <a:cubicBezTo>
                    <a:pt x="134688" y="938743"/>
                    <a:pt x="133351" y="940080"/>
                    <a:pt x="135357" y="938743"/>
                  </a:cubicBezTo>
                  <a:cubicBezTo>
                    <a:pt x="137363" y="937406"/>
                    <a:pt x="137363" y="933395"/>
                    <a:pt x="137363" y="930720"/>
                  </a:cubicBezTo>
                  <a:cubicBezTo>
                    <a:pt x="137363" y="928715"/>
                    <a:pt x="137363" y="926041"/>
                    <a:pt x="140037" y="924035"/>
                  </a:cubicBezTo>
                  <a:cubicBezTo>
                    <a:pt x="142042" y="922029"/>
                    <a:pt x="141374" y="920024"/>
                    <a:pt x="142711" y="916681"/>
                  </a:cubicBezTo>
                  <a:cubicBezTo>
                    <a:pt x="145385" y="914676"/>
                    <a:pt x="147391" y="912001"/>
                    <a:pt x="147391" y="909996"/>
                  </a:cubicBezTo>
                  <a:lnTo>
                    <a:pt x="147391" y="909996"/>
                  </a:lnTo>
                  <a:close/>
                  <a:moveTo>
                    <a:pt x="58476" y="1043703"/>
                  </a:moveTo>
                  <a:cubicBezTo>
                    <a:pt x="60481" y="1045040"/>
                    <a:pt x="65161" y="1045040"/>
                    <a:pt x="67167" y="1042366"/>
                  </a:cubicBezTo>
                  <a:cubicBezTo>
                    <a:pt x="67835" y="1040360"/>
                    <a:pt x="64492" y="1036349"/>
                    <a:pt x="63155" y="1036349"/>
                  </a:cubicBezTo>
                  <a:cubicBezTo>
                    <a:pt x="61818" y="1036349"/>
                    <a:pt x="56470" y="1037686"/>
                    <a:pt x="56470" y="1039023"/>
                  </a:cubicBezTo>
                  <a:cubicBezTo>
                    <a:pt x="56470" y="1041697"/>
                    <a:pt x="55801" y="1043034"/>
                    <a:pt x="58476" y="1043703"/>
                  </a:cubicBezTo>
                  <a:lnTo>
                    <a:pt x="58476" y="1043703"/>
                  </a:lnTo>
                  <a:close/>
                  <a:moveTo>
                    <a:pt x="9004" y="1090500"/>
                  </a:moveTo>
                  <a:cubicBezTo>
                    <a:pt x="10341" y="1087826"/>
                    <a:pt x="10341" y="1086489"/>
                    <a:pt x="9672" y="1085152"/>
                  </a:cubicBezTo>
                  <a:cubicBezTo>
                    <a:pt x="9004" y="1083815"/>
                    <a:pt x="5661" y="1082478"/>
                    <a:pt x="2987" y="1083815"/>
                  </a:cubicBezTo>
                  <a:cubicBezTo>
                    <a:pt x="-356" y="1085820"/>
                    <a:pt x="-1024" y="1087826"/>
                    <a:pt x="1650" y="1089163"/>
                  </a:cubicBezTo>
                  <a:cubicBezTo>
                    <a:pt x="2987" y="1090500"/>
                    <a:pt x="7667" y="1093174"/>
                    <a:pt x="9004" y="1090500"/>
                  </a:cubicBezTo>
                  <a:lnTo>
                    <a:pt x="9004" y="1090500"/>
                  </a:lnTo>
                  <a:close/>
                  <a:moveTo>
                    <a:pt x="171458" y="811053"/>
                  </a:moveTo>
                  <a:cubicBezTo>
                    <a:pt x="169452" y="814396"/>
                    <a:pt x="171458" y="815064"/>
                    <a:pt x="166778" y="817070"/>
                  </a:cubicBezTo>
                  <a:cubicBezTo>
                    <a:pt x="162099" y="819075"/>
                    <a:pt x="159424" y="821081"/>
                    <a:pt x="160761" y="823086"/>
                  </a:cubicBezTo>
                  <a:cubicBezTo>
                    <a:pt x="162099" y="825092"/>
                    <a:pt x="162767" y="825092"/>
                    <a:pt x="166110" y="825761"/>
                  </a:cubicBezTo>
                  <a:cubicBezTo>
                    <a:pt x="170121" y="826429"/>
                    <a:pt x="173463" y="827766"/>
                    <a:pt x="172795" y="825092"/>
                  </a:cubicBezTo>
                  <a:cubicBezTo>
                    <a:pt x="173463" y="821749"/>
                    <a:pt x="176138" y="813058"/>
                    <a:pt x="175469" y="811053"/>
                  </a:cubicBezTo>
                  <a:cubicBezTo>
                    <a:pt x="174132" y="809047"/>
                    <a:pt x="172127" y="809047"/>
                    <a:pt x="171458" y="811053"/>
                  </a:cubicBezTo>
                  <a:lnTo>
                    <a:pt x="171458" y="811053"/>
                  </a:lnTo>
                  <a:close/>
                  <a:moveTo>
                    <a:pt x="150733" y="871889"/>
                  </a:moveTo>
                  <a:cubicBezTo>
                    <a:pt x="152739" y="871889"/>
                    <a:pt x="152739" y="871889"/>
                    <a:pt x="154744" y="869884"/>
                  </a:cubicBezTo>
                  <a:cubicBezTo>
                    <a:pt x="156082" y="867878"/>
                    <a:pt x="156082" y="864536"/>
                    <a:pt x="154076" y="865873"/>
                  </a:cubicBezTo>
                  <a:cubicBezTo>
                    <a:pt x="151402" y="867210"/>
                    <a:pt x="149396" y="866541"/>
                    <a:pt x="149396" y="867878"/>
                  </a:cubicBezTo>
                  <a:cubicBezTo>
                    <a:pt x="148728" y="869215"/>
                    <a:pt x="148728" y="872558"/>
                    <a:pt x="150733" y="871889"/>
                  </a:cubicBezTo>
                  <a:lnTo>
                    <a:pt x="150733" y="871889"/>
                  </a:lnTo>
                  <a:close/>
                  <a:moveTo>
                    <a:pt x="68504" y="627206"/>
                  </a:moveTo>
                  <a:cubicBezTo>
                    <a:pt x="67835" y="624532"/>
                    <a:pt x="65161" y="620521"/>
                    <a:pt x="60481" y="624532"/>
                  </a:cubicBezTo>
                  <a:cubicBezTo>
                    <a:pt x="59812" y="626537"/>
                    <a:pt x="58476" y="627206"/>
                    <a:pt x="59812" y="629880"/>
                  </a:cubicBezTo>
                  <a:cubicBezTo>
                    <a:pt x="61150" y="631886"/>
                    <a:pt x="61818" y="633891"/>
                    <a:pt x="64492" y="632554"/>
                  </a:cubicBezTo>
                  <a:cubicBezTo>
                    <a:pt x="66498" y="631217"/>
                    <a:pt x="69172" y="629212"/>
                    <a:pt x="68504" y="627206"/>
                  </a:cubicBezTo>
                  <a:lnTo>
                    <a:pt x="68504" y="627206"/>
                  </a:lnTo>
                  <a:close/>
                  <a:moveTo>
                    <a:pt x="159424" y="851165"/>
                  </a:moveTo>
                  <a:cubicBezTo>
                    <a:pt x="161430" y="851833"/>
                    <a:pt x="162767" y="851833"/>
                    <a:pt x="161430" y="849159"/>
                  </a:cubicBezTo>
                  <a:cubicBezTo>
                    <a:pt x="160761" y="846485"/>
                    <a:pt x="158756" y="841805"/>
                    <a:pt x="156750" y="843811"/>
                  </a:cubicBezTo>
                  <a:cubicBezTo>
                    <a:pt x="156750" y="845148"/>
                    <a:pt x="155413" y="845148"/>
                    <a:pt x="157419" y="847154"/>
                  </a:cubicBezTo>
                  <a:cubicBezTo>
                    <a:pt x="159424" y="848491"/>
                    <a:pt x="157419" y="850496"/>
                    <a:pt x="159424" y="851165"/>
                  </a:cubicBezTo>
                  <a:lnTo>
                    <a:pt x="159424" y="851165"/>
                  </a:lnTo>
                  <a:close/>
                  <a:moveTo>
                    <a:pt x="126666" y="604476"/>
                  </a:moveTo>
                  <a:cubicBezTo>
                    <a:pt x="128672" y="603139"/>
                    <a:pt x="130009" y="602470"/>
                    <a:pt x="129340" y="600465"/>
                  </a:cubicBezTo>
                  <a:cubicBezTo>
                    <a:pt x="128672" y="598459"/>
                    <a:pt x="123992" y="598459"/>
                    <a:pt x="123992" y="601133"/>
                  </a:cubicBezTo>
                  <a:cubicBezTo>
                    <a:pt x="125329" y="603807"/>
                    <a:pt x="123992" y="605813"/>
                    <a:pt x="126666" y="604476"/>
                  </a:cubicBezTo>
                  <a:lnTo>
                    <a:pt x="126666" y="604476"/>
                  </a:lnTo>
                  <a:close/>
                  <a:moveTo>
                    <a:pt x="69172" y="605813"/>
                  </a:moveTo>
                  <a:cubicBezTo>
                    <a:pt x="67835" y="607818"/>
                    <a:pt x="67835" y="609155"/>
                    <a:pt x="69840" y="612498"/>
                  </a:cubicBezTo>
                  <a:cubicBezTo>
                    <a:pt x="71846" y="613835"/>
                    <a:pt x="74520" y="609824"/>
                    <a:pt x="74520" y="608487"/>
                  </a:cubicBezTo>
                  <a:cubicBezTo>
                    <a:pt x="74520" y="607150"/>
                    <a:pt x="72515" y="602470"/>
                    <a:pt x="69172" y="605813"/>
                  </a:cubicBezTo>
                  <a:lnTo>
                    <a:pt x="69172" y="605813"/>
                  </a:lnTo>
                  <a:close/>
                  <a:moveTo>
                    <a:pt x="190845" y="695396"/>
                  </a:moveTo>
                  <a:cubicBezTo>
                    <a:pt x="191514" y="698070"/>
                    <a:pt x="191514" y="700745"/>
                    <a:pt x="193519" y="700076"/>
                  </a:cubicBezTo>
                  <a:cubicBezTo>
                    <a:pt x="194856" y="699408"/>
                    <a:pt x="194856" y="695396"/>
                    <a:pt x="194856" y="694059"/>
                  </a:cubicBezTo>
                  <a:cubicBezTo>
                    <a:pt x="194188" y="692722"/>
                    <a:pt x="195525" y="691385"/>
                    <a:pt x="196194" y="690048"/>
                  </a:cubicBezTo>
                  <a:cubicBezTo>
                    <a:pt x="196862" y="688042"/>
                    <a:pt x="197531" y="686037"/>
                    <a:pt x="196862" y="684031"/>
                  </a:cubicBezTo>
                  <a:cubicBezTo>
                    <a:pt x="196194" y="682026"/>
                    <a:pt x="195525" y="680020"/>
                    <a:pt x="196194" y="678683"/>
                  </a:cubicBezTo>
                  <a:cubicBezTo>
                    <a:pt x="196862" y="677346"/>
                    <a:pt x="193519" y="674672"/>
                    <a:pt x="192183" y="676009"/>
                  </a:cubicBezTo>
                  <a:cubicBezTo>
                    <a:pt x="190177" y="680020"/>
                    <a:pt x="191514" y="680020"/>
                    <a:pt x="192183" y="682694"/>
                  </a:cubicBezTo>
                  <a:cubicBezTo>
                    <a:pt x="193519" y="685368"/>
                    <a:pt x="193519" y="684700"/>
                    <a:pt x="193519" y="687374"/>
                  </a:cubicBezTo>
                  <a:cubicBezTo>
                    <a:pt x="192183" y="689380"/>
                    <a:pt x="190177" y="692054"/>
                    <a:pt x="190845" y="695396"/>
                  </a:cubicBezTo>
                  <a:lnTo>
                    <a:pt x="190845" y="695396"/>
                  </a:lnTo>
                  <a:close/>
                  <a:moveTo>
                    <a:pt x="123992" y="624532"/>
                  </a:moveTo>
                  <a:cubicBezTo>
                    <a:pt x="126666" y="623863"/>
                    <a:pt x="128003" y="623195"/>
                    <a:pt x="128003" y="618515"/>
                  </a:cubicBezTo>
                  <a:cubicBezTo>
                    <a:pt x="127335" y="614504"/>
                    <a:pt x="119981" y="609824"/>
                    <a:pt x="121318" y="615841"/>
                  </a:cubicBezTo>
                  <a:cubicBezTo>
                    <a:pt x="121986" y="618515"/>
                    <a:pt x="122655" y="617846"/>
                    <a:pt x="123323" y="620521"/>
                  </a:cubicBezTo>
                  <a:cubicBezTo>
                    <a:pt x="122655" y="622526"/>
                    <a:pt x="121318" y="625200"/>
                    <a:pt x="123992" y="624532"/>
                  </a:cubicBezTo>
                  <a:lnTo>
                    <a:pt x="123992" y="624532"/>
                  </a:lnTo>
                  <a:close/>
                  <a:moveTo>
                    <a:pt x="182155" y="710104"/>
                  </a:moveTo>
                  <a:cubicBezTo>
                    <a:pt x="184160" y="708767"/>
                    <a:pt x="185497" y="708098"/>
                    <a:pt x="184160" y="705424"/>
                  </a:cubicBezTo>
                  <a:cubicBezTo>
                    <a:pt x="182823" y="702750"/>
                    <a:pt x="178143" y="702082"/>
                    <a:pt x="174800" y="704087"/>
                  </a:cubicBezTo>
                  <a:cubicBezTo>
                    <a:pt x="173463" y="706093"/>
                    <a:pt x="173463" y="706761"/>
                    <a:pt x="175469" y="707430"/>
                  </a:cubicBezTo>
                  <a:cubicBezTo>
                    <a:pt x="177475" y="708098"/>
                    <a:pt x="179480" y="710773"/>
                    <a:pt x="182155" y="710104"/>
                  </a:cubicBezTo>
                  <a:lnTo>
                    <a:pt x="182155" y="710104"/>
                  </a:lnTo>
                  <a:close/>
                  <a:moveTo>
                    <a:pt x="21038" y="1067770"/>
                  </a:moveTo>
                  <a:cubicBezTo>
                    <a:pt x="19700" y="1070444"/>
                    <a:pt x="16358" y="1070444"/>
                    <a:pt x="16358" y="1073118"/>
                  </a:cubicBezTo>
                  <a:cubicBezTo>
                    <a:pt x="16358" y="1075792"/>
                    <a:pt x="15689" y="1077130"/>
                    <a:pt x="18364" y="1079135"/>
                  </a:cubicBezTo>
                  <a:cubicBezTo>
                    <a:pt x="21038" y="1081141"/>
                    <a:pt x="23712" y="1077798"/>
                    <a:pt x="23043" y="1075124"/>
                  </a:cubicBezTo>
                  <a:cubicBezTo>
                    <a:pt x="23043" y="1071781"/>
                    <a:pt x="23712" y="1065096"/>
                    <a:pt x="21038" y="1067770"/>
                  </a:cubicBezTo>
                  <a:lnTo>
                    <a:pt x="21038" y="1067770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5CEC42C-6479-1801-02C2-6242FFEDC4E4}"/>
                </a:ext>
              </a:extLst>
            </p:cNvPr>
            <p:cNvSpPr/>
            <p:nvPr/>
          </p:nvSpPr>
          <p:spPr>
            <a:xfrm>
              <a:off x="6508474" y="1923473"/>
              <a:ext cx="1607413" cy="840712"/>
            </a:xfrm>
            <a:custGeom>
              <a:avLst/>
              <a:gdLst>
                <a:gd name="connsiteX0" fmla="*/ 5348 w 1384797"/>
                <a:gd name="connsiteY0" fmla="*/ 524502 h 696445"/>
                <a:gd name="connsiteX1" fmla="*/ 9359 w 1384797"/>
                <a:gd name="connsiteY1" fmla="*/ 526508 h 696445"/>
                <a:gd name="connsiteX2" fmla="*/ 14039 w 1384797"/>
                <a:gd name="connsiteY2" fmla="*/ 527845 h 696445"/>
                <a:gd name="connsiteX3" fmla="*/ 17382 w 1384797"/>
                <a:gd name="connsiteY3" fmla="*/ 531856 h 696445"/>
                <a:gd name="connsiteX4" fmla="*/ 17382 w 1384797"/>
                <a:gd name="connsiteY4" fmla="*/ 531856 h 696445"/>
                <a:gd name="connsiteX5" fmla="*/ 19387 w 1384797"/>
                <a:gd name="connsiteY5" fmla="*/ 533193 h 696445"/>
                <a:gd name="connsiteX6" fmla="*/ 26741 w 1384797"/>
                <a:gd name="connsiteY6" fmla="*/ 535199 h 696445"/>
                <a:gd name="connsiteX7" fmla="*/ 40112 w 1384797"/>
                <a:gd name="connsiteY7" fmla="*/ 536536 h 696445"/>
                <a:gd name="connsiteX8" fmla="*/ 40112 w 1384797"/>
                <a:gd name="connsiteY8" fmla="*/ 536536 h 696445"/>
                <a:gd name="connsiteX9" fmla="*/ 52146 w 1384797"/>
                <a:gd name="connsiteY9" fmla="*/ 541884 h 696445"/>
                <a:gd name="connsiteX10" fmla="*/ 54820 w 1384797"/>
                <a:gd name="connsiteY10" fmla="*/ 545227 h 696445"/>
                <a:gd name="connsiteX11" fmla="*/ 63511 w 1384797"/>
                <a:gd name="connsiteY11" fmla="*/ 547901 h 696445"/>
                <a:gd name="connsiteX12" fmla="*/ 70196 w 1384797"/>
                <a:gd name="connsiteY12" fmla="*/ 548570 h 696445"/>
                <a:gd name="connsiteX13" fmla="*/ 79556 w 1384797"/>
                <a:gd name="connsiteY13" fmla="*/ 543890 h 696445"/>
                <a:gd name="connsiteX14" fmla="*/ 91589 w 1384797"/>
                <a:gd name="connsiteY14" fmla="*/ 539210 h 696445"/>
                <a:gd name="connsiteX15" fmla="*/ 100949 w 1384797"/>
                <a:gd name="connsiteY15" fmla="*/ 540547 h 696445"/>
                <a:gd name="connsiteX16" fmla="*/ 113651 w 1384797"/>
                <a:gd name="connsiteY16" fmla="*/ 540547 h 696445"/>
                <a:gd name="connsiteX17" fmla="*/ 126353 w 1384797"/>
                <a:gd name="connsiteY17" fmla="*/ 540547 h 696445"/>
                <a:gd name="connsiteX18" fmla="*/ 137050 w 1384797"/>
                <a:gd name="connsiteY18" fmla="*/ 545896 h 696445"/>
                <a:gd name="connsiteX19" fmla="*/ 145740 w 1384797"/>
                <a:gd name="connsiteY19" fmla="*/ 555255 h 696445"/>
                <a:gd name="connsiteX20" fmla="*/ 153094 w 1384797"/>
                <a:gd name="connsiteY20" fmla="*/ 564614 h 696445"/>
                <a:gd name="connsiteX21" fmla="*/ 173150 w 1384797"/>
                <a:gd name="connsiteY21" fmla="*/ 577317 h 696445"/>
                <a:gd name="connsiteX22" fmla="*/ 177830 w 1384797"/>
                <a:gd name="connsiteY22" fmla="*/ 579322 h 696445"/>
                <a:gd name="connsiteX23" fmla="*/ 185852 w 1384797"/>
                <a:gd name="connsiteY23" fmla="*/ 589350 h 696445"/>
                <a:gd name="connsiteX24" fmla="*/ 189864 w 1384797"/>
                <a:gd name="connsiteY24" fmla="*/ 603389 h 696445"/>
                <a:gd name="connsiteX25" fmla="*/ 193206 w 1384797"/>
                <a:gd name="connsiteY25" fmla="*/ 611412 h 696445"/>
                <a:gd name="connsiteX26" fmla="*/ 195881 w 1384797"/>
                <a:gd name="connsiteY26" fmla="*/ 616092 h 696445"/>
                <a:gd name="connsiteX27" fmla="*/ 197886 w 1384797"/>
                <a:gd name="connsiteY27" fmla="*/ 624783 h 696445"/>
                <a:gd name="connsiteX28" fmla="*/ 195881 w 1384797"/>
                <a:gd name="connsiteY28" fmla="*/ 635479 h 696445"/>
                <a:gd name="connsiteX29" fmla="*/ 194544 w 1384797"/>
                <a:gd name="connsiteY29" fmla="*/ 644170 h 696445"/>
                <a:gd name="connsiteX30" fmla="*/ 196549 w 1384797"/>
                <a:gd name="connsiteY30" fmla="*/ 652192 h 696445"/>
                <a:gd name="connsiteX31" fmla="*/ 208583 w 1384797"/>
                <a:gd name="connsiteY31" fmla="*/ 659546 h 696445"/>
                <a:gd name="connsiteX32" fmla="*/ 211257 w 1384797"/>
                <a:gd name="connsiteY32" fmla="*/ 660215 h 696445"/>
                <a:gd name="connsiteX33" fmla="*/ 223959 w 1384797"/>
                <a:gd name="connsiteY33" fmla="*/ 659546 h 696445"/>
                <a:gd name="connsiteX34" fmla="*/ 248026 w 1384797"/>
                <a:gd name="connsiteY34" fmla="*/ 652192 h 696445"/>
                <a:gd name="connsiteX35" fmla="*/ 278110 w 1384797"/>
                <a:gd name="connsiteY35" fmla="*/ 641496 h 696445"/>
                <a:gd name="connsiteX36" fmla="*/ 314880 w 1384797"/>
                <a:gd name="connsiteY36" fmla="*/ 630799 h 696445"/>
                <a:gd name="connsiteX37" fmla="*/ 346969 w 1384797"/>
                <a:gd name="connsiteY37" fmla="*/ 632136 h 696445"/>
                <a:gd name="connsiteX38" fmla="*/ 360340 w 1384797"/>
                <a:gd name="connsiteY38" fmla="*/ 636148 h 696445"/>
                <a:gd name="connsiteX39" fmla="*/ 378391 w 1384797"/>
                <a:gd name="connsiteY39" fmla="*/ 640827 h 696445"/>
                <a:gd name="connsiteX40" fmla="*/ 392430 w 1384797"/>
                <a:gd name="connsiteY40" fmla="*/ 643502 h 696445"/>
                <a:gd name="connsiteX41" fmla="*/ 403126 w 1384797"/>
                <a:gd name="connsiteY41" fmla="*/ 640159 h 696445"/>
                <a:gd name="connsiteX42" fmla="*/ 413823 w 1384797"/>
                <a:gd name="connsiteY42" fmla="*/ 639490 h 696445"/>
                <a:gd name="connsiteX43" fmla="*/ 419171 w 1384797"/>
                <a:gd name="connsiteY43" fmla="*/ 646176 h 696445"/>
                <a:gd name="connsiteX44" fmla="*/ 422514 w 1384797"/>
                <a:gd name="connsiteY44" fmla="*/ 650187 h 696445"/>
                <a:gd name="connsiteX45" fmla="*/ 427193 w 1384797"/>
                <a:gd name="connsiteY45" fmla="*/ 652192 h 696445"/>
                <a:gd name="connsiteX46" fmla="*/ 437890 w 1384797"/>
                <a:gd name="connsiteY46" fmla="*/ 658878 h 696445"/>
                <a:gd name="connsiteX47" fmla="*/ 445912 w 1384797"/>
                <a:gd name="connsiteY47" fmla="*/ 668906 h 696445"/>
                <a:gd name="connsiteX48" fmla="*/ 453935 w 1384797"/>
                <a:gd name="connsiteY48" fmla="*/ 678934 h 696445"/>
                <a:gd name="connsiteX49" fmla="*/ 462626 w 1384797"/>
                <a:gd name="connsiteY49" fmla="*/ 683614 h 696445"/>
                <a:gd name="connsiteX50" fmla="*/ 471317 w 1384797"/>
                <a:gd name="connsiteY50" fmla="*/ 687625 h 696445"/>
                <a:gd name="connsiteX51" fmla="*/ 478002 w 1384797"/>
                <a:gd name="connsiteY51" fmla="*/ 692305 h 696445"/>
                <a:gd name="connsiteX52" fmla="*/ 489367 w 1384797"/>
                <a:gd name="connsiteY52" fmla="*/ 696316 h 696445"/>
                <a:gd name="connsiteX53" fmla="*/ 500732 w 1384797"/>
                <a:gd name="connsiteY53" fmla="*/ 690967 h 696445"/>
                <a:gd name="connsiteX54" fmla="*/ 520120 w 1384797"/>
                <a:gd name="connsiteY54" fmla="*/ 680271 h 696445"/>
                <a:gd name="connsiteX55" fmla="*/ 548198 w 1384797"/>
                <a:gd name="connsiteY55" fmla="*/ 673586 h 696445"/>
                <a:gd name="connsiteX56" fmla="*/ 564912 w 1384797"/>
                <a:gd name="connsiteY56" fmla="*/ 670243 h 696445"/>
                <a:gd name="connsiteX57" fmla="*/ 595664 w 1384797"/>
                <a:gd name="connsiteY57" fmla="*/ 662220 h 696445"/>
                <a:gd name="connsiteX58" fmla="*/ 619063 w 1384797"/>
                <a:gd name="connsiteY58" fmla="*/ 654867 h 696445"/>
                <a:gd name="connsiteX59" fmla="*/ 628422 w 1384797"/>
                <a:gd name="connsiteY59" fmla="*/ 648181 h 696445"/>
                <a:gd name="connsiteX60" fmla="*/ 635776 w 1384797"/>
                <a:gd name="connsiteY60" fmla="*/ 642164 h 696445"/>
                <a:gd name="connsiteX61" fmla="*/ 692602 w 1384797"/>
                <a:gd name="connsiteY61" fmla="*/ 628794 h 696445"/>
                <a:gd name="connsiteX62" fmla="*/ 717337 w 1384797"/>
                <a:gd name="connsiteY62" fmla="*/ 623445 h 696445"/>
                <a:gd name="connsiteX63" fmla="*/ 732045 w 1384797"/>
                <a:gd name="connsiteY63" fmla="*/ 627457 h 696445"/>
                <a:gd name="connsiteX64" fmla="*/ 732045 w 1384797"/>
                <a:gd name="connsiteY64" fmla="*/ 627457 h 696445"/>
                <a:gd name="connsiteX65" fmla="*/ 741405 w 1384797"/>
                <a:gd name="connsiteY65" fmla="*/ 630799 h 696445"/>
                <a:gd name="connsiteX66" fmla="*/ 784191 w 1384797"/>
                <a:gd name="connsiteY66" fmla="*/ 626788 h 696445"/>
                <a:gd name="connsiteX67" fmla="*/ 810932 w 1384797"/>
                <a:gd name="connsiteY67" fmla="*/ 624783 h 696445"/>
                <a:gd name="connsiteX68" fmla="*/ 821629 w 1384797"/>
                <a:gd name="connsiteY68" fmla="*/ 620103 h 696445"/>
                <a:gd name="connsiteX69" fmla="*/ 821629 w 1384797"/>
                <a:gd name="connsiteY69" fmla="*/ 620103 h 696445"/>
                <a:gd name="connsiteX70" fmla="*/ 830320 w 1384797"/>
                <a:gd name="connsiteY70" fmla="*/ 614755 h 696445"/>
                <a:gd name="connsiteX71" fmla="*/ 843690 w 1384797"/>
                <a:gd name="connsiteY71" fmla="*/ 615423 h 696445"/>
                <a:gd name="connsiteX72" fmla="*/ 848370 w 1384797"/>
                <a:gd name="connsiteY72" fmla="*/ 616760 h 696445"/>
                <a:gd name="connsiteX73" fmla="*/ 848370 w 1384797"/>
                <a:gd name="connsiteY73" fmla="*/ 616760 h 696445"/>
                <a:gd name="connsiteX74" fmla="*/ 849707 w 1384797"/>
                <a:gd name="connsiteY74" fmla="*/ 616760 h 696445"/>
                <a:gd name="connsiteX75" fmla="*/ 869763 w 1384797"/>
                <a:gd name="connsiteY75" fmla="*/ 608738 h 696445"/>
                <a:gd name="connsiteX76" fmla="*/ 885140 w 1384797"/>
                <a:gd name="connsiteY76" fmla="*/ 592024 h 696445"/>
                <a:gd name="connsiteX77" fmla="*/ 911881 w 1384797"/>
                <a:gd name="connsiteY77" fmla="*/ 563277 h 696445"/>
                <a:gd name="connsiteX78" fmla="*/ 955336 w 1384797"/>
                <a:gd name="connsiteY78" fmla="*/ 533862 h 696445"/>
                <a:gd name="connsiteX79" fmla="*/ 965364 w 1384797"/>
                <a:gd name="connsiteY79" fmla="*/ 528514 h 696445"/>
                <a:gd name="connsiteX80" fmla="*/ 1011492 w 1384797"/>
                <a:gd name="connsiteY80" fmla="*/ 507121 h 696445"/>
                <a:gd name="connsiteX81" fmla="*/ 1033554 w 1384797"/>
                <a:gd name="connsiteY81" fmla="*/ 497093 h 696445"/>
                <a:gd name="connsiteX82" fmla="*/ 1052273 w 1384797"/>
                <a:gd name="connsiteY82" fmla="*/ 482385 h 696445"/>
                <a:gd name="connsiteX83" fmla="*/ 1066981 w 1384797"/>
                <a:gd name="connsiteY83" fmla="*/ 465003 h 696445"/>
                <a:gd name="connsiteX84" fmla="*/ 1069655 w 1384797"/>
                <a:gd name="connsiteY84" fmla="*/ 456980 h 696445"/>
                <a:gd name="connsiteX85" fmla="*/ 1075003 w 1384797"/>
                <a:gd name="connsiteY85" fmla="*/ 443610 h 696445"/>
                <a:gd name="connsiteX86" fmla="*/ 1100408 w 1384797"/>
                <a:gd name="connsiteY86" fmla="*/ 408177 h 696445"/>
                <a:gd name="connsiteX87" fmla="*/ 1103082 w 1384797"/>
                <a:gd name="connsiteY87" fmla="*/ 404166 h 696445"/>
                <a:gd name="connsiteX88" fmla="*/ 1108430 w 1384797"/>
                <a:gd name="connsiteY88" fmla="*/ 396144 h 696445"/>
                <a:gd name="connsiteX89" fmla="*/ 1109099 w 1384797"/>
                <a:gd name="connsiteY89" fmla="*/ 391464 h 696445"/>
                <a:gd name="connsiteX90" fmla="*/ 1096396 w 1384797"/>
                <a:gd name="connsiteY90" fmla="*/ 382773 h 696445"/>
                <a:gd name="connsiteX91" fmla="*/ 1077009 w 1384797"/>
                <a:gd name="connsiteY91" fmla="*/ 368065 h 696445"/>
                <a:gd name="connsiteX92" fmla="*/ 1078346 w 1384797"/>
                <a:gd name="connsiteY92" fmla="*/ 348678 h 696445"/>
                <a:gd name="connsiteX93" fmla="*/ 1085700 w 1384797"/>
                <a:gd name="connsiteY93" fmla="*/ 326616 h 696445"/>
                <a:gd name="connsiteX94" fmla="*/ 1097733 w 1384797"/>
                <a:gd name="connsiteY94" fmla="*/ 317925 h 696445"/>
                <a:gd name="connsiteX95" fmla="*/ 1115115 w 1384797"/>
                <a:gd name="connsiteY95" fmla="*/ 315920 h 696445"/>
                <a:gd name="connsiteX96" fmla="*/ 1133834 w 1384797"/>
                <a:gd name="connsiteY96" fmla="*/ 317257 h 696445"/>
                <a:gd name="connsiteX97" fmla="*/ 1150548 w 1384797"/>
                <a:gd name="connsiteY97" fmla="*/ 317257 h 696445"/>
                <a:gd name="connsiteX98" fmla="*/ 1158570 w 1384797"/>
                <a:gd name="connsiteY98" fmla="*/ 313914 h 696445"/>
                <a:gd name="connsiteX99" fmla="*/ 1165255 w 1384797"/>
                <a:gd name="connsiteY99" fmla="*/ 306560 h 696445"/>
                <a:gd name="connsiteX100" fmla="*/ 1165255 w 1384797"/>
                <a:gd name="connsiteY100" fmla="*/ 306560 h 696445"/>
                <a:gd name="connsiteX101" fmla="*/ 1166593 w 1384797"/>
                <a:gd name="connsiteY101" fmla="*/ 304555 h 696445"/>
                <a:gd name="connsiteX102" fmla="*/ 1196008 w 1384797"/>
                <a:gd name="connsiteY102" fmla="*/ 259094 h 696445"/>
                <a:gd name="connsiteX103" fmla="*/ 1210716 w 1384797"/>
                <a:gd name="connsiteY103" fmla="*/ 252409 h 696445"/>
                <a:gd name="connsiteX104" fmla="*/ 1236120 w 1384797"/>
                <a:gd name="connsiteY104" fmla="*/ 239707 h 696445"/>
                <a:gd name="connsiteX105" fmla="*/ 1242137 w 1384797"/>
                <a:gd name="connsiteY105" fmla="*/ 231684 h 696445"/>
                <a:gd name="connsiteX106" fmla="*/ 1242137 w 1384797"/>
                <a:gd name="connsiteY106" fmla="*/ 231684 h 696445"/>
                <a:gd name="connsiteX107" fmla="*/ 1249491 w 1384797"/>
                <a:gd name="connsiteY107" fmla="*/ 220319 h 696445"/>
                <a:gd name="connsiteX108" fmla="*/ 1248822 w 1384797"/>
                <a:gd name="connsiteY108" fmla="*/ 215639 h 696445"/>
                <a:gd name="connsiteX109" fmla="*/ 1246817 w 1384797"/>
                <a:gd name="connsiteY109" fmla="*/ 206280 h 696445"/>
                <a:gd name="connsiteX110" fmla="*/ 1252165 w 1384797"/>
                <a:gd name="connsiteY110" fmla="*/ 188898 h 696445"/>
                <a:gd name="connsiteX111" fmla="*/ 1261524 w 1384797"/>
                <a:gd name="connsiteY111" fmla="*/ 177533 h 696445"/>
                <a:gd name="connsiteX112" fmla="*/ 1262193 w 1384797"/>
                <a:gd name="connsiteY112" fmla="*/ 177533 h 696445"/>
                <a:gd name="connsiteX113" fmla="*/ 1289603 w 1384797"/>
                <a:gd name="connsiteY113" fmla="*/ 165499 h 696445"/>
                <a:gd name="connsiteX114" fmla="*/ 1302305 w 1384797"/>
                <a:gd name="connsiteY114" fmla="*/ 154134 h 696445"/>
                <a:gd name="connsiteX115" fmla="*/ 1327041 w 1384797"/>
                <a:gd name="connsiteY115" fmla="*/ 133410 h 696445"/>
                <a:gd name="connsiteX116" fmla="*/ 1349102 w 1384797"/>
                <a:gd name="connsiteY116" fmla="*/ 124719 h 696445"/>
                <a:gd name="connsiteX117" fmla="*/ 1383198 w 1384797"/>
                <a:gd name="connsiteY117" fmla="*/ 110680 h 696445"/>
                <a:gd name="connsiteX118" fmla="*/ 1383866 w 1384797"/>
                <a:gd name="connsiteY118" fmla="*/ 106000 h 696445"/>
                <a:gd name="connsiteX119" fmla="*/ 1373838 w 1384797"/>
                <a:gd name="connsiteY119" fmla="*/ 97977 h 696445"/>
                <a:gd name="connsiteX120" fmla="*/ 1332389 w 1384797"/>
                <a:gd name="connsiteY120" fmla="*/ 78590 h 696445"/>
                <a:gd name="connsiteX121" fmla="*/ 1306316 w 1384797"/>
                <a:gd name="connsiteY121" fmla="*/ 71236 h 696445"/>
                <a:gd name="connsiteX122" fmla="*/ 1288266 w 1384797"/>
                <a:gd name="connsiteY122" fmla="*/ 77253 h 696445"/>
                <a:gd name="connsiteX123" fmla="*/ 1272889 w 1384797"/>
                <a:gd name="connsiteY123" fmla="*/ 87281 h 696445"/>
                <a:gd name="connsiteX124" fmla="*/ 1266873 w 1384797"/>
                <a:gd name="connsiteY124" fmla="*/ 98646 h 696445"/>
                <a:gd name="connsiteX125" fmla="*/ 1262193 w 1384797"/>
                <a:gd name="connsiteY125" fmla="*/ 107337 h 696445"/>
                <a:gd name="connsiteX126" fmla="*/ 1247485 w 1384797"/>
                <a:gd name="connsiteY126" fmla="*/ 107337 h 696445"/>
                <a:gd name="connsiteX127" fmla="*/ 1235452 w 1384797"/>
                <a:gd name="connsiteY127" fmla="*/ 106668 h 696445"/>
                <a:gd name="connsiteX128" fmla="*/ 1225424 w 1384797"/>
                <a:gd name="connsiteY128" fmla="*/ 112017 h 696445"/>
                <a:gd name="connsiteX129" fmla="*/ 1216733 w 1384797"/>
                <a:gd name="connsiteY129" fmla="*/ 116696 h 696445"/>
                <a:gd name="connsiteX130" fmla="*/ 1210716 w 1384797"/>
                <a:gd name="connsiteY130" fmla="*/ 121376 h 696445"/>
                <a:gd name="connsiteX131" fmla="*/ 1198014 w 1384797"/>
                <a:gd name="connsiteY131" fmla="*/ 129399 h 696445"/>
                <a:gd name="connsiteX132" fmla="*/ 1181300 w 1384797"/>
                <a:gd name="connsiteY132" fmla="*/ 120708 h 696445"/>
                <a:gd name="connsiteX133" fmla="*/ 1179295 w 1384797"/>
                <a:gd name="connsiteY133" fmla="*/ 119371 h 696445"/>
                <a:gd name="connsiteX134" fmla="*/ 1176621 w 1384797"/>
                <a:gd name="connsiteY134" fmla="*/ 107337 h 696445"/>
                <a:gd name="connsiteX135" fmla="*/ 1176621 w 1384797"/>
                <a:gd name="connsiteY135" fmla="*/ 107337 h 696445"/>
                <a:gd name="connsiteX136" fmla="*/ 1178626 w 1384797"/>
                <a:gd name="connsiteY136" fmla="*/ 102657 h 696445"/>
                <a:gd name="connsiteX137" fmla="*/ 1179295 w 1384797"/>
                <a:gd name="connsiteY137" fmla="*/ 100652 h 696445"/>
                <a:gd name="connsiteX138" fmla="*/ 1179963 w 1384797"/>
                <a:gd name="connsiteY138" fmla="*/ 96640 h 696445"/>
                <a:gd name="connsiteX139" fmla="*/ 1178626 w 1384797"/>
                <a:gd name="connsiteY139" fmla="*/ 92629 h 696445"/>
                <a:gd name="connsiteX140" fmla="*/ 1177958 w 1384797"/>
                <a:gd name="connsiteY140" fmla="*/ 90624 h 696445"/>
                <a:gd name="connsiteX141" fmla="*/ 1175952 w 1384797"/>
                <a:gd name="connsiteY141" fmla="*/ 79258 h 696445"/>
                <a:gd name="connsiteX142" fmla="*/ 1175952 w 1384797"/>
                <a:gd name="connsiteY142" fmla="*/ 74579 h 696445"/>
                <a:gd name="connsiteX143" fmla="*/ 1179963 w 1384797"/>
                <a:gd name="connsiteY143" fmla="*/ 40483 h 696445"/>
                <a:gd name="connsiteX144" fmla="*/ 1185980 w 1384797"/>
                <a:gd name="connsiteY144" fmla="*/ 371 h 696445"/>
                <a:gd name="connsiteX145" fmla="*/ 1183974 w 1384797"/>
                <a:gd name="connsiteY145" fmla="*/ 371 h 696445"/>
                <a:gd name="connsiteX146" fmla="*/ 1163250 w 1384797"/>
                <a:gd name="connsiteY146" fmla="*/ 2377 h 696445"/>
                <a:gd name="connsiteX147" fmla="*/ 1149879 w 1384797"/>
                <a:gd name="connsiteY147" fmla="*/ 11068 h 696445"/>
                <a:gd name="connsiteX148" fmla="*/ 1139183 w 1384797"/>
                <a:gd name="connsiteY148" fmla="*/ 18422 h 696445"/>
                <a:gd name="connsiteX149" fmla="*/ 1121801 w 1384797"/>
                <a:gd name="connsiteY149" fmla="*/ 15748 h 696445"/>
                <a:gd name="connsiteX150" fmla="*/ 1102413 w 1384797"/>
                <a:gd name="connsiteY150" fmla="*/ 12405 h 696445"/>
                <a:gd name="connsiteX151" fmla="*/ 1084363 w 1384797"/>
                <a:gd name="connsiteY151" fmla="*/ 19090 h 696445"/>
                <a:gd name="connsiteX152" fmla="*/ 1072998 w 1384797"/>
                <a:gd name="connsiteY152" fmla="*/ 23770 h 696445"/>
                <a:gd name="connsiteX153" fmla="*/ 1072998 w 1384797"/>
                <a:gd name="connsiteY153" fmla="*/ 23770 h 696445"/>
                <a:gd name="connsiteX154" fmla="*/ 1063638 w 1384797"/>
                <a:gd name="connsiteY154" fmla="*/ 33798 h 696445"/>
                <a:gd name="connsiteX155" fmla="*/ 1052273 w 1384797"/>
                <a:gd name="connsiteY155" fmla="*/ 49174 h 696445"/>
                <a:gd name="connsiteX156" fmla="*/ 1044251 w 1384797"/>
                <a:gd name="connsiteY156" fmla="*/ 66556 h 696445"/>
                <a:gd name="connsiteX157" fmla="*/ 1037565 w 1384797"/>
                <a:gd name="connsiteY157" fmla="*/ 80596 h 696445"/>
                <a:gd name="connsiteX158" fmla="*/ 1037565 w 1384797"/>
                <a:gd name="connsiteY158" fmla="*/ 80596 h 696445"/>
                <a:gd name="connsiteX159" fmla="*/ 1015504 w 1384797"/>
                <a:gd name="connsiteY159" fmla="*/ 93966 h 696445"/>
                <a:gd name="connsiteX160" fmla="*/ 997453 w 1384797"/>
                <a:gd name="connsiteY160" fmla="*/ 103994 h 696445"/>
                <a:gd name="connsiteX161" fmla="*/ 982746 w 1384797"/>
                <a:gd name="connsiteY161" fmla="*/ 115359 h 696445"/>
                <a:gd name="connsiteX162" fmla="*/ 960015 w 1384797"/>
                <a:gd name="connsiteY162" fmla="*/ 134747 h 696445"/>
                <a:gd name="connsiteX163" fmla="*/ 942634 w 1384797"/>
                <a:gd name="connsiteY163" fmla="*/ 140095 h 696445"/>
                <a:gd name="connsiteX164" fmla="*/ 927257 w 1384797"/>
                <a:gd name="connsiteY164" fmla="*/ 143438 h 696445"/>
                <a:gd name="connsiteX165" fmla="*/ 903858 w 1384797"/>
                <a:gd name="connsiteY165" fmla="*/ 148118 h 696445"/>
                <a:gd name="connsiteX166" fmla="*/ 886477 w 1384797"/>
                <a:gd name="connsiteY166" fmla="*/ 151460 h 696445"/>
                <a:gd name="connsiteX167" fmla="*/ 875111 w 1384797"/>
                <a:gd name="connsiteY167" fmla="*/ 155471 h 696445"/>
                <a:gd name="connsiteX168" fmla="*/ 857061 w 1384797"/>
                <a:gd name="connsiteY168" fmla="*/ 161488 h 696445"/>
                <a:gd name="connsiteX169" fmla="*/ 834331 w 1384797"/>
                <a:gd name="connsiteY169" fmla="*/ 156808 h 696445"/>
                <a:gd name="connsiteX170" fmla="*/ 829651 w 1384797"/>
                <a:gd name="connsiteY170" fmla="*/ 153466 h 696445"/>
                <a:gd name="connsiteX171" fmla="*/ 821629 w 1384797"/>
                <a:gd name="connsiteY171" fmla="*/ 143438 h 696445"/>
                <a:gd name="connsiteX172" fmla="*/ 815612 w 1384797"/>
                <a:gd name="connsiteY172" fmla="*/ 138089 h 696445"/>
                <a:gd name="connsiteX173" fmla="*/ 806921 w 1384797"/>
                <a:gd name="connsiteY173" fmla="*/ 140095 h 696445"/>
                <a:gd name="connsiteX174" fmla="*/ 788871 w 1384797"/>
                <a:gd name="connsiteY174" fmla="*/ 141432 h 696445"/>
                <a:gd name="connsiteX175" fmla="*/ 775500 w 1384797"/>
                <a:gd name="connsiteY175" fmla="*/ 138089 h 696445"/>
                <a:gd name="connsiteX176" fmla="*/ 762129 w 1384797"/>
                <a:gd name="connsiteY176" fmla="*/ 138758 h 696445"/>
                <a:gd name="connsiteX177" fmla="*/ 753438 w 1384797"/>
                <a:gd name="connsiteY177" fmla="*/ 141432 h 696445"/>
                <a:gd name="connsiteX178" fmla="*/ 740736 w 1384797"/>
                <a:gd name="connsiteY178" fmla="*/ 144106 h 696445"/>
                <a:gd name="connsiteX179" fmla="*/ 728034 w 1384797"/>
                <a:gd name="connsiteY179" fmla="*/ 145443 h 696445"/>
                <a:gd name="connsiteX180" fmla="*/ 709315 w 1384797"/>
                <a:gd name="connsiteY180" fmla="*/ 149455 h 696445"/>
                <a:gd name="connsiteX181" fmla="*/ 691933 w 1384797"/>
                <a:gd name="connsiteY181" fmla="*/ 156808 h 696445"/>
                <a:gd name="connsiteX182" fmla="*/ 677894 w 1384797"/>
                <a:gd name="connsiteY182" fmla="*/ 168842 h 696445"/>
                <a:gd name="connsiteX183" fmla="*/ 663855 w 1384797"/>
                <a:gd name="connsiteY183" fmla="*/ 181544 h 696445"/>
                <a:gd name="connsiteX184" fmla="*/ 651821 w 1384797"/>
                <a:gd name="connsiteY184" fmla="*/ 188898 h 696445"/>
                <a:gd name="connsiteX185" fmla="*/ 631765 w 1384797"/>
                <a:gd name="connsiteY185" fmla="*/ 193578 h 696445"/>
                <a:gd name="connsiteX186" fmla="*/ 616389 w 1384797"/>
                <a:gd name="connsiteY186" fmla="*/ 196252 h 696445"/>
                <a:gd name="connsiteX187" fmla="*/ 591653 w 1384797"/>
                <a:gd name="connsiteY187" fmla="*/ 198258 h 696445"/>
                <a:gd name="connsiteX188" fmla="*/ 572934 w 1384797"/>
                <a:gd name="connsiteY188" fmla="*/ 193578 h 696445"/>
                <a:gd name="connsiteX189" fmla="*/ 554884 w 1384797"/>
                <a:gd name="connsiteY189" fmla="*/ 170179 h 696445"/>
                <a:gd name="connsiteX190" fmla="*/ 554215 w 1384797"/>
                <a:gd name="connsiteY190" fmla="*/ 168842 h 696445"/>
                <a:gd name="connsiteX191" fmla="*/ 544187 w 1384797"/>
                <a:gd name="connsiteY191" fmla="*/ 157477 h 696445"/>
                <a:gd name="connsiteX192" fmla="*/ 543518 w 1384797"/>
                <a:gd name="connsiteY192" fmla="*/ 157477 h 696445"/>
                <a:gd name="connsiteX193" fmla="*/ 543518 w 1384797"/>
                <a:gd name="connsiteY193" fmla="*/ 157477 h 696445"/>
                <a:gd name="connsiteX194" fmla="*/ 515440 w 1384797"/>
                <a:gd name="connsiteY194" fmla="*/ 158814 h 696445"/>
                <a:gd name="connsiteX195" fmla="*/ 474659 w 1384797"/>
                <a:gd name="connsiteY195" fmla="*/ 162825 h 696445"/>
                <a:gd name="connsiteX196" fmla="*/ 460620 w 1384797"/>
                <a:gd name="connsiteY196" fmla="*/ 166168 h 696445"/>
                <a:gd name="connsiteX197" fmla="*/ 446581 w 1384797"/>
                <a:gd name="connsiteY197" fmla="*/ 169511 h 696445"/>
                <a:gd name="connsiteX198" fmla="*/ 417834 w 1384797"/>
                <a:gd name="connsiteY198" fmla="*/ 167505 h 696445"/>
                <a:gd name="connsiteX199" fmla="*/ 399783 w 1384797"/>
                <a:gd name="connsiteY199" fmla="*/ 166168 h 696445"/>
                <a:gd name="connsiteX200" fmla="*/ 392430 w 1384797"/>
                <a:gd name="connsiteY200" fmla="*/ 176196 h 696445"/>
                <a:gd name="connsiteX201" fmla="*/ 383070 w 1384797"/>
                <a:gd name="connsiteY201" fmla="*/ 193578 h 696445"/>
                <a:gd name="connsiteX202" fmla="*/ 382402 w 1384797"/>
                <a:gd name="connsiteY202" fmla="*/ 201600 h 696445"/>
                <a:gd name="connsiteX203" fmla="*/ 382402 w 1384797"/>
                <a:gd name="connsiteY203" fmla="*/ 206949 h 696445"/>
                <a:gd name="connsiteX204" fmla="*/ 379059 w 1384797"/>
                <a:gd name="connsiteY204" fmla="*/ 214971 h 696445"/>
                <a:gd name="connsiteX205" fmla="*/ 377053 w 1384797"/>
                <a:gd name="connsiteY205" fmla="*/ 218982 h 696445"/>
                <a:gd name="connsiteX206" fmla="*/ 376385 w 1384797"/>
                <a:gd name="connsiteY206" fmla="*/ 225667 h 696445"/>
                <a:gd name="connsiteX207" fmla="*/ 378391 w 1384797"/>
                <a:gd name="connsiteY207" fmla="*/ 236364 h 696445"/>
                <a:gd name="connsiteX208" fmla="*/ 387081 w 1384797"/>
                <a:gd name="connsiteY208" fmla="*/ 248398 h 696445"/>
                <a:gd name="connsiteX209" fmla="*/ 393098 w 1384797"/>
                <a:gd name="connsiteY209" fmla="*/ 255083 h 696445"/>
                <a:gd name="connsiteX210" fmla="*/ 399783 w 1384797"/>
                <a:gd name="connsiteY210" fmla="*/ 259094 h 696445"/>
                <a:gd name="connsiteX211" fmla="*/ 408475 w 1384797"/>
                <a:gd name="connsiteY211" fmla="*/ 265780 h 696445"/>
                <a:gd name="connsiteX212" fmla="*/ 410480 w 1384797"/>
                <a:gd name="connsiteY212" fmla="*/ 281824 h 696445"/>
                <a:gd name="connsiteX213" fmla="*/ 407806 w 1384797"/>
                <a:gd name="connsiteY213" fmla="*/ 295864 h 696445"/>
                <a:gd name="connsiteX214" fmla="*/ 399115 w 1384797"/>
                <a:gd name="connsiteY214" fmla="*/ 302549 h 696445"/>
                <a:gd name="connsiteX215" fmla="*/ 393767 w 1384797"/>
                <a:gd name="connsiteY215" fmla="*/ 305892 h 696445"/>
                <a:gd name="connsiteX216" fmla="*/ 389755 w 1384797"/>
                <a:gd name="connsiteY216" fmla="*/ 311240 h 696445"/>
                <a:gd name="connsiteX217" fmla="*/ 383070 w 1384797"/>
                <a:gd name="connsiteY217" fmla="*/ 319262 h 696445"/>
                <a:gd name="connsiteX218" fmla="*/ 372374 w 1384797"/>
                <a:gd name="connsiteY218" fmla="*/ 323942 h 696445"/>
                <a:gd name="connsiteX219" fmla="*/ 356997 w 1384797"/>
                <a:gd name="connsiteY219" fmla="*/ 325948 h 696445"/>
                <a:gd name="connsiteX220" fmla="*/ 347638 w 1384797"/>
                <a:gd name="connsiteY220" fmla="*/ 326616 h 696445"/>
                <a:gd name="connsiteX221" fmla="*/ 318222 w 1384797"/>
                <a:gd name="connsiteY221" fmla="*/ 330627 h 696445"/>
                <a:gd name="connsiteX222" fmla="*/ 309531 w 1384797"/>
                <a:gd name="connsiteY222" fmla="*/ 336644 h 696445"/>
                <a:gd name="connsiteX223" fmla="*/ 304852 w 1384797"/>
                <a:gd name="connsiteY223" fmla="*/ 343330 h 696445"/>
                <a:gd name="connsiteX224" fmla="*/ 292149 w 1384797"/>
                <a:gd name="connsiteY224" fmla="*/ 347341 h 696445"/>
                <a:gd name="connsiteX225" fmla="*/ 272093 w 1384797"/>
                <a:gd name="connsiteY225" fmla="*/ 350683 h 696445"/>
                <a:gd name="connsiteX226" fmla="*/ 247358 w 1384797"/>
                <a:gd name="connsiteY226" fmla="*/ 344667 h 696445"/>
                <a:gd name="connsiteX227" fmla="*/ 242678 w 1384797"/>
                <a:gd name="connsiteY227" fmla="*/ 338650 h 696445"/>
                <a:gd name="connsiteX228" fmla="*/ 237998 w 1384797"/>
                <a:gd name="connsiteY228" fmla="*/ 333970 h 696445"/>
                <a:gd name="connsiteX229" fmla="*/ 230644 w 1384797"/>
                <a:gd name="connsiteY229" fmla="*/ 329959 h 696445"/>
                <a:gd name="connsiteX230" fmla="*/ 219948 w 1384797"/>
                <a:gd name="connsiteY230" fmla="*/ 333970 h 696445"/>
                <a:gd name="connsiteX231" fmla="*/ 208583 w 1384797"/>
                <a:gd name="connsiteY231" fmla="*/ 338650 h 696445"/>
                <a:gd name="connsiteX232" fmla="*/ 179167 w 1384797"/>
                <a:gd name="connsiteY232" fmla="*/ 339318 h 696445"/>
                <a:gd name="connsiteX233" fmla="*/ 177830 w 1384797"/>
                <a:gd name="connsiteY233" fmla="*/ 338650 h 696445"/>
                <a:gd name="connsiteX234" fmla="*/ 177830 w 1384797"/>
                <a:gd name="connsiteY234" fmla="*/ 338650 h 696445"/>
                <a:gd name="connsiteX235" fmla="*/ 166465 w 1384797"/>
                <a:gd name="connsiteY235" fmla="*/ 338650 h 696445"/>
                <a:gd name="connsiteX236" fmla="*/ 157106 w 1384797"/>
                <a:gd name="connsiteY236" fmla="*/ 341324 h 696445"/>
                <a:gd name="connsiteX237" fmla="*/ 152426 w 1384797"/>
                <a:gd name="connsiteY237" fmla="*/ 348009 h 696445"/>
                <a:gd name="connsiteX238" fmla="*/ 144403 w 1384797"/>
                <a:gd name="connsiteY238" fmla="*/ 360043 h 696445"/>
                <a:gd name="connsiteX239" fmla="*/ 130364 w 1384797"/>
                <a:gd name="connsiteY239" fmla="*/ 367397 h 696445"/>
                <a:gd name="connsiteX240" fmla="*/ 124347 w 1384797"/>
                <a:gd name="connsiteY240" fmla="*/ 370071 h 696445"/>
                <a:gd name="connsiteX241" fmla="*/ 109640 w 1384797"/>
                <a:gd name="connsiteY241" fmla="*/ 386116 h 696445"/>
                <a:gd name="connsiteX242" fmla="*/ 104960 w 1384797"/>
                <a:gd name="connsiteY242" fmla="*/ 391464 h 696445"/>
                <a:gd name="connsiteX243" fmla="*/ 84235 w 1384797"/>
                <a:gd name="connsiteY243" fmla="*/ 413526 h 696445"/>
                <a:gd name="connsiteX244" fmla="*/ 68190 w 1384797"/>
                <a:gd name="connsiteY244" fmla="*/ 430908 h 696445"/>
                <a:gd name="connsiteX245" fmla="*/ 65516 w 1384797"/>
                <a:gd name="connsiteY245" fmla="*/ 433582 h 696445"/>
                <a:gd name="connsiteX246" fmla="*/ 60168 w 1384797"/>
                <a:gd name="connsiteY246" fmla="*/ 443610 h 696445"/>
                <a:gd name="connsiteX247" fmla="*/ 56825 w 1384797"/>
                <a:gd name="connsiteY247" fmla="*/ 454975 h 696445"/>
                <a:gd name="connsiteX248" fmla="*/ 53483 w 1384797"/>
                <a:gd name="connsiteY248" fmla="*/ 458317 h 696445"/>
                <a:gd name="connsiteX249" fmla="*/ 52814 w 1384797"/>
                <a:gd name="connsiteY249" fmla="*/ 458986 h 696445"/>
                <a:gd name="connsiteX250" fmla="*/ 36101 w 1384797"/>
                <a:gd name="connsiteY250" fmla="*/ 474362 h 696445"/>
                <a:gd name="connsiteX251" fmla="*/ 23399 w 1384797"/>
                <a:gd name="connsiteY251" fmla="*/ 480379 h 696445"/>
                <a:gd name="connsiteX252" fmla="*/ 6685 w 1384797"/>
                <a:gd name="connsiteY252" fmla="*/ 488402 h 696445"/>
                <a:gd name="connsiteX253" fmla="*/ 6685 w 1384797"/>
                <a:gd name="connsiteY253" fmla="*/ 491076 h 696445"/>
                <a:gd name="connsiteX254" fmla="*/ 5348 w 1384797"/>
                <a:gd name="connsiteY254" fmla="*/ 501104 h 696445"/>
                <a:gd name="connsiteX255" fmla="*/ 0 w 1384797"/>
                <a:gd name="connsiteY255" fmla="*/ 510463 h 696445"/>
                <a:gd name="connsiteX256" fmla="*/ 1337 w 1384797"/>
                <a:gd name="connsiteY256" fmla="*/ 513137 h 696445"/>
                <a:gd name="connsiteX257" fmla="*/ 2006 w 1384797"/>
                <a:gd name="connsiteY257" fmla="*/ 516480 h 696445"/>
                <a:gd name="connsiteX258" fmla="*/ 5348 w 1384797"/>
                <a:gd name="connsiteY258" fmla="*/ 524502 h 696445"/>
                <a:gd name="connsiteX259" fmla="*/ 5348 w 1384797"/>
                <a:gd name="connsiteY259" fmla="*/ 524502 h 69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1384797" h="696445">
                  <a:moveTo>
                    <a:pt x="5348" y="524502"/>
                  </a:moveTo>
                  <a:cubicBezTo>
                    <a:pt x="7354" y="526508"/>
                    <a:pt x="8022" y="526508"/>
                    <a:pt x="9359" y="526508"/>
                  </a:cubicBezTo>
                  <a:cubicBezTo>
                    <a:pt x="10697" y="526508"/>
                    <a:pt x="12034" y="526508"/>
                    <a:pt x="14039" y="527845"/>
                  </a:cubicBezTo>
                  <a:cubicBezTo>
                    <a:pt x="16713" y="529182"/>
                    <a:pt x="16713" y="530519"/>
                    <a:pt x="17382" y="531856"/>
                  </a:cubicBezTo>
                  <a:lnTo>
                    <a:pt x="17382" y="531856"/>
                  </a:lnTo>
                  <a:cubicBezTo>
                    <a:pt x="17382" y="532525"/>
                    <a:pt x="18050" y="532525"/>
                    <a:pt x="19387" y="533193"/>
                  </a:cubicBezTo>
                  <a:cubicBezTo>
                    <a:pt x="21393" y="533862"/>
                    <a:pt x="24067" y="534530"/>
                    <a:pt x="26741" y="535199"/>
                  </a:cubicBezTo>
                  <a:cubicBezTo>
                    <a:pt x="30084" y="535868"/>
                    <a:pt x="34095" y="536536"/>
                    <a:pt x="40112" y="536536"/>
                  </a:cubicBezTo>
                  <a:lnTo>
                    <a:pt x="40112" y="536536"/>
                  </a:lnTo>
                  <a:cubicBezTo>
                    <a:pt x="50140" y="537205"/>
                    <a:pt x="50809" y="538542"/>
                    <a:pt x="52146" y="541884"/>
                  </a:cubicBezTo>
                  <a:cubicBezTo>
                    <a:pt x="52814" y="542553"/>
                    <a:pt x="53483" y="543890"/>
                    <a:pt x="54820" y="545227"/>
                  </a:cubicBezTo>
                  <a:cubicBezTo>
                    <a:pt x="58162" y="547901"/>
                    <a:pt x="60837" y="547901"/>
                    <a:pt x="63511" y="547901"/>
                  </a:cubicBezTo>
                  <a:cubicBezTo>
                    <a:pt x="65516" y="547901"/>
                    <a:pt x="67522" y="547901"/>
                    <a:pt x="70196" y="548570"/>
                  </a:cubicBezTo>
                  <a:cubicBezTo>
                    <a:pt x="72202" y="549238"/>
                    <a:pt x="76213" y="546564"/>
                    <a:pt x="79556" y="543890"/>
                  </a:cubicBezTo>
                  <a:cubicBezTo>
                    <a:pt x="83567" y="541216"/>
                    <a:pt x="87578" y="538542"/>
                    <a:pt x="91589" y="539210"/>
                  </a:cubicBezTo>
                  <a:cubicBezTo>
                    <a:pt x="94263" y="539879"/>
                    <a:pt x="96937" y="540547"/>
                    <a:pt x="100949" y="540547"/>
                  </a:cubicBezTo>
                  <a:cubicBezTo>
                    <a:pt x="104291" y="540547"/>
                    <a:pt x="108971" y="541216"/>
                    <a:pt x="113651" y="540547"/>
                  </a:cubicBezTo>
                  <a:cubicBezTo>
                    <a:pt x="118999" y="540547"/>
                    <a:pt x="123010" y="539879"/>
                    <a:pt x="126353" y="540547"/>
                  </a:cubicBezTo>
                  <a:cubicBezTo>
                    <a:pt x="130364" y="541216"/>
                    <a:pt x="133038" y="542553"/>
                    <a:pt x="137050" y="545896"/>
                  </a:cubicBezTo>
                  <a:cubicBezTo>
                    <a:pt x="141061" y="549238"/>
                    <a:pt x="143066" y="551912"/>
                    <a:pt x="145740" y="555255"/>
                  </a:cubicBezTo>
                  <a:cubicBezTo>
                    <a:pt x="147746" y="557929"/>
                    <a:pt x="149752" y="560603"/>
                    <a:pt x="153094" y="564614"/>
                  </a:cubicBezTo>
                  <a:cubicBezTo>
                    <a:pt x="159111" y="571300"/>
                    <a:pt x="167134" y="574642"/>
                    <a:pt x="173150" y="577317"/>
                  </a:cubicBezTo>
                  <a:cubicBezTo>
                    <a:pt x="175156" y="577985"/>
                    <a:pt x="176493" y="578654"/>
                    <a:pt x="177830" y="579322"/>
                  </a:cubicBezTo>
                  <a:cubicBezTo>
                    <a:pt x="181173" y="581328"/>
                    <a:pt x="183847" y="584670"/>
                    <a:pt x="185852" y="589350"/>
                  </a:cubicBezTo>
                  <a:cubicBezTo>
                    <a:pt x="187858" y="594030"/>
                    <a:pt x="189195" y="599378"/>
                    <a:pt x="189864" y="603389"/>
                  </a:cubicBezTo>
                  <a:cubicBezTo>
                    <a:pt x="189864" y="607401"/>
                    <a:pt x="191869" y="609406"/>
                    <a:pt x="193206" y="611412"/>
                  </a:cubicBezTo>
                  <a:cubicBezTo>
                    <a:pt x="194544" y="612749"/>
                    <a:pt x="195212" y="614086"/>
                    <a:pt x="195881" y="616092"/>
                  </a:cubicBezTo>
                  <a:cubicBezTo>
                    <a:pt x="197218" y="618766"/>
                    <a:pt x="197886" y="621440"/>
                    <a:pt x="197886" y="624783"/>
                  </a:cubicBezTo>
                  <a:cubicBezTo>
                    <a:pt x="197886" y="628125"/>
                    <a:pt x="197218" y="631468"/>
                    <a:pt x="195881" y="635479"/>
                  </a:cubicBezTo>
                  <a:cubicBezTo>
                    <a:pt x="194544" y="638822"/>
                    <a:pt x="194544" y="642164"/>
                    <a:pt x="194544" y="644170"/>
                  </a:cubicBezTo>
                  <a:cubicBezTo>
                    <a:pt x="194544" y="646844"/>
                    <a:pt x="195212" y="648850"/>
                    <a:pt x="196549" y="652192"/>
                  </a:cubicBezTo>
                  <a:cubicBezTo>
                    <a:pt x="198555" y="656872"/>
                    <a:pt x="203903" y="658209"/>
                    <a:pt x="208583" y="659546"/>
                  </a:cubicBezTo>
                  <a:cubicBezTo>
                    <a:pt x="209251" y="659546"/>
                    <a:pt x="210588" y="660215"/>
                    <a:pt x="211257" y="660215"/>
                  </a:cubicBezTo>
                  <a:cubicBezTo>
                    <a:pt x="213931" y="660883"/>
                    <a:pt x="217942" y="660883"/>
                    <a:pt x="223959" y="659546"/>
                  </a:cubicBezTo>
                  <a:cubicBezTo>
                    <a:pt x="230644" y="658209"/>
                    <a:pt x="238667" y="655535"/>
                    <a:pt x="248026" y="652192"/>
                  </a:cubicBezTo>
                  <a:cubicBezTo>
                    <a:pt x="257386" y="648850"/>
                    <a:pt x="266745" y="645507"/>
                    <a:pt x="278110" y="641496"/>
                  </a:cubicBezTo>
                  <a:cubicBezTo>
                    <a:pt x="289475" y="638153"/>
                    <a:pt x="301509" y="634142"/>
                    <a:pt x="314880" y="630799"/>
                  </a:cubicBezTo>
                  <a:cubicBezTo>
                    <a:pt x="333599" y="626120"/>
                    <a:pt x="339615" y="628794"/>
                    <a:pt x="346969" y="632136"/>
                  </a:cubicBezTo>
                  <a:cubicBezTo>
                    <a:pt x="350312" y="633473"/>
                    <a:pt x="354323" y="635479"/>
                    <a:pt x="360340" y="636148"/>
                  </a:cubicBezTo>
                  <a:cubicBezTo>
                    <a:pt x="369031" y="637485"/>
                    <a:pt x="374379" y="639490"/>
                    <a:pt x="378391" y="640827"/>
                  </a:cubicBezTo>
                  <a:cubicBezTo>
                    <a:pt x="383070" y="642164"/>
                    <a:pt x="386413" y="643502"/>
                    <a:pt x="392430" y="643502"/>
                  </a:cubicBezTo>
                  <a:cubicBezTo>
                    <a:pt x="397109" y="643502"/>
                    <a:pt x="400452" y="641496"/>
                    <a:pt x="403126" y="640159"/>
                  </a:cubicBezTo>
                  <a:cubicBezTo>
                    <a:pt x="407137" y="638153"/>
                    <a:pt x="409812" y="636816"/>
                    <a:pt x="413823" y="639490"/>
                  </a:cubicBezTo>
                  <a:cubicBezTo>
                    <a:pt x="417165" y="641496"/>
                    <a:pt x="417834" y="644170"/>
                    <a:pt x="419171" y="646176"/>
                  </a:cubicBezTo>
                  <a:cubicBezTo>
                    <a:pt x="419840" y="647513"/>
                    <a:pt x="420508" y="649518"/>
                    <a:pt x="422514" y="650187"/>
                  </a:cubicBezTo>
                  <a:cubicBezTo>
                    <a:pt x="423851" y="650855"/>
                    <a:pt x="425856" y="651524"/>
                    <a:pt x="427193" y="652192"/>
                  </a:cubicBezTo>
                  <a:cubicBezTo>
                    <a:pt x="430536" y="653530"/>
                    <a:pt x="433210" y="654198"/>
                    <a:pt x="437890" y="658878"/>
                  </a:cubicBezTo>
                  <a:cubicBezTo>
                    <a:pt x="440564" y="662220"/>
                    <a:pt x="443238" y="665563"/>
                    <a:pt x="445912" y="668906"/>
                  </a:cubicBezTo>
                  <a:cubicBezTo>
                    <a:pt x="448587" y="672249"/>
                    <a:pt x="451261" y="676260"/>
                    <a:pt x="453935" y="678934"/>
                  </a:cubicBezTo>
                  <a:cubicBezTo>
                    <a:pt x="456609" y="681608"/>
                    <a:pt x="459283" y="682945"/>
                    <a:pt x="462626" y="683614"/>
                  </a:cubicBezTo>
                  <a:cubicBezTo>
                    <a:pt x="465300" y="684282"/>
                    <a:pt x="467974" y="685619"/>
                    <a:pt x="471317" y="687625"/>
                  </a:cubicBezTo>
                  <a:cubicBezTo>
                    <a:pt x="473991" y="688962"/>
                    <a:pt x="475996" y="690967"/>
                    <a:pt x="478002" y="692305"/>
                  </a:cubicBezTo>
                  <a:cubicBezTo>
                    <a:pt x="481345" y="694979"/>
                    <a:pt x="483350" y="696984"/>
                    <a:pt x="489367" y="696316"/>
                  </a:cubicBezTo>
                  <a:cubicBezTo>
                    <a:pt x="494047" y="695647"/>
                    <a:pt x="496721" y="693642"/>
                    <a:pt x="500732" y="690967"/>
                  </a:cubicBezTo>
                  <a:cubicBezTo>
                    <a:pt x="505412" y="687625"/>
                    <a:pt x="510760" y="683614"/>
                    <a:pt x="520120" y="680271"/>
                  </a:cubicBezTo>
                  <a:cubicBezTo>
                    <a:pt x="532153" y="676260"/>
                    <a:pt x="539507" y="674923"/>
                    <a:pt x="548198" y="673586"/>
                  </a:cubicBezTo>
                  <a:cubicBezTo>
                    <a:pt x="552878" y="672917"/>
                    <a:pt x="558226" y="671580"/>
                    <a:pt x="564912" y="670243"/>
                  </a:cubicBezTo>
                  <a:cubicBezTo>
                    <a:pt x="573602" y="668237"/>
                    <a:pt x="585636" y="665563"/>
                    <a:pt x="595664" y="662220"/>
                  </a:cubicBezTo>
                  <a:cubicBezTo>
                    <a:pt x="606361" y="659546"/>
                    <a:pt x="615052" y="656872"/>
                    <a:pt x="619063" y="654867"/>
                  </a:cubicBezTo>
                  <a:cubicBezTo>
                    <a:pt x="623074" y="653530"/>
                    <a:pt x="625748" y="650855"/>
                    <a:pt x="628422" y="648181"/>
                  </a:cubicBezTo>
                  <a:cubicBezTo>
                    <a:pt x="630428" y="646176"/>
                    <a:pt x="633102" y="644170"/>
                    <a:pt x="635776" y="642164"/>
                  </a:cubicBezTo>
                  <a:cubicBezTo>
                    <a:pt x="641124" y="638822"/>
                    <a:pt x="669871" y="633473"/>
                    <a:pt x="692602" y="628794"/>
                  </a:cubicBezTo>
                  <a:cubicBezTo>
                    <a:pt x="704635" y="626788"/>
                    <a:pt x="714663" y="624783"/>
                    <a:pt x="717337" y="623445"/>
                  </a:cubicBezTo>
                  <a:cubicBezTo>
                    <a:pt x="722686" y="621440"/>
                    <a:pt x="727365" y="624783"/>
                    <a:pt x="732045" y="627457"/>
                  </a:cubicBezTo>
                  <a:lnTo>
                    <a:pt x="732045" y="627457"/>
                  </a:lnTo>
                  <a:cubicBezTo>
                    <a:pt x="735388" y="629462"/>
                    <a:pt x="738731" y="631468"/>
                    <a:pt x="741405" y="630799"/>
                  </a:cubicBezTo>
                  <a:cubicBezTo>
                    <a:pt x="746753" y="629462"/>
                    <a:pt x="766809" y="627457"/>
                    <a:pt x="784191" y="626788"/>
                  </a:cubicBezTo>
                  <a:cubicBezTo>
                    <a:pt x="796225" y="626120"/>
                    <a:pt x="806921" y="625451"/>
                    <a:pt x="810932" y="624783"/>
                  </a:cubicBezTo>
                  <a:cubicBezTo>
                    <a:pt x="816949" y="624114"/>
                    <a:pt x="818955" y="622108"/>
                    <a:pt x="821629" y="620103"/>
                  </a:cubicBezTo>
                  <a:lnTo>
                    <a:pt x="821629" y="620103"/>
                  </a:lnTo>
                  <a:cubicBezTo>
                    <a:pt x="823634" y="618097"/>
                    <a:pt x="826309" y="616092"/>
                    <a:pt x="830320" y="614755"/>
                  </a:cubicBezTo>
                  <a:cubicBezTo>
                    <a:pt x="837005" y="612080"/>
                    <a:pt x="840348" y="614086"/>
                    <a:pt x="843690" y="615423"/>
                  </a:cubicBezTo>
                  <a:cubicBezTo>
                    <a:pt x="845027" y="616092"/>
                    <a:pt x="846365" y="616760"/>
                    <a:pt x="848370" y="616760"/>
                  </a:cubicBezTo>
                  <a:lnTo>
                    <a:pt x="848370" y="616760"/>
                  </a:lnTo>
                  <a:lnTo>
                    <a:pt x="849707" y="616760"/>
                  </a:lnTo>
                  <a:cubicBezTo>
                    <a:pt x="855724" y="616092"/>
                    <a:pt x="863746" y="615423"/>
                    <a:pt x="869763" y="608738"/>
                  </a:cubicBezTo>
                  <a:cubicBezTo>
                    <a:pt x="873106" y="604726"/>
                    <a:pt x="878454" y="598710"/>
                    <a:pt x="885140" y="592024"/>
                  </a:cubicBezTo>
                  <a:cubicBezTo>
                    <a:pt x="893162" y="583333"/>
                    <a:pt x="903190" y="573305"/>
                    <a:pt x="911881" y="563277"/>
                  </a:cubicBezTo>
                  <a:cubicBezTo>
                    <a:pt x="923914" y="549238"/>
                    <a:pt x="941965" y="539879"/>
                    <a:pt x="955336" y="533862"/>
                  </a:cubicBezTo>
                  <a:cubicBezTo>
                    <a:pt x="959347" y="531856"/>
                    <a:pt x="962021" y="530519"/>
                    <a:pt x="965364" y="528514"/>
                  </a:cubicBezTo>
                  <a:cubicBezTo>
                    <a:pt x="972718" y="524502"/>
                    <a:pt x="994111" y="515143"/>
                    <a:pt x="1011492" y="507121"/>
                  </a:cubicBezTo>
                  <a:cubicBezTo>
                    <a:pt x="1021520" y="503109"/>
                    <a:pt x="1029543" y="499098"/>
                    <a:pt x="1033554" y="497093"/>
                  </a:cubicBezTo>
                  <a:cubicBezTo>
                    <a:pt x="1038234" y="495087"/>
                    <a:pt x="1045588" y="489070"/>
                    <a:pt x="1052273" y="482385"/>
                  </a:cubicBezTo>
                  <a:cubicBezTo>
                    <a:pt x="1059627" y="475699"/>
                    <a:pt x="1065644" y="468346"/>
                    <a:pt x="1066981" y="465003"/>
                  </a:cubicBezTo>
                  <a:cubicBezTo>
                    <a:pt x="1068318" y="461660"/>
                    <a:pt x="1068987" y="459655"/>
                    <a:pt x="1069655" y="456980"/>
                  </a:cubicBezTo>
                  <a:cubicBezTo>
                    <a:pt x="1070992" y="453638"/>
                    <a:pt x="1071661" y="449627"/>
                    <a:pt x="1075003" y="443610"/>
                  </a:cubicBezTo>
                  <a:cubicBezTo>
                    <a:pt x="1079683" y="433582"/>
                    <a:pt x="1093054" y="416868"/>
                    <a:pt x="1100408" y="408177"/>
                  </a:cubicBezTo>
                  <a:cubicBezTo>
                    <a:pt x="1101745" y="406840"/>
                    <a:pt x="1102413" y="405503"/>
                    <a:pt x="1103082" y="404166"/>
                  </a:cubicBezTo>
                  <a:cubicBezTo>
                    <a:pt x="1105087" y="401492"/>
                    <a:pt x="1107093" y="398818"/>
                    <a:pt x="1108430" y="396144"/>
                  </a:cubicBezTo>
                  <a:cubicBezTo>
                    <a:pt x="1109099" y="394138"/>
                    <a:pt x="1109767" y="392801"/>
                    <a:pt x="1109099" y="391464"/>
                  </a:cubicBezTo>
                  <a:cubicBezTo>
                    <a:pt x="1108430" y="390796"/>
                    <a:pt x="1102413" y="386784"/>
                    <a:pt x="1096396" y="382773"/>
                  </a:cubicBezTo>
                  <a:cubicBezTo>
                    <a:pt x="1087705" y="377425"/>
                    <a:pt x="1079015" y="371408"/>
                    <a:pt x="1077009" y="368065"/>
                  </a:cubicBezTo>
                  <a:cubicBezTo>
                    <a:pt x="1075672" y="364723"/>
                    <a:pt x="1077009" y="356700"/>
                    <a:pt x="1078346" y="348678"/>
                  </a:cubicBezTo>
                  <a:cubicBezTo>
                    <a:pt x="1080352" y="339987"/>
                    <a:pt x="1083694" y="330627"/>
                    <a:pt x="1085700" y="326616"/>
                  </a:cubicBezTo>
                  <a:cubicBezTo>
                    <a:pt x="1088374" y="322605"/>
                    <a:pt x="1092385" y="319931"/>
                    <a:pt x="1097733" y="317925"/>
                  </a:cubicBezTo>
                  <a:cubicBezTo>
                    <a:pt x="1102413" y="316588"/>
                    <a:pt x="1108430" y="315251"/>
                    <a:pt x="1115115" y="315920"/>
                  </a:cubicBezTo>
                  <a:cubicBezTo>
                    <a:pt x="1120464" y="316588"/>
                    <a:pt x="1127149" y="316588"/>
                    <a:pt x="1133834" y="317257"/>
                  </a:cubicBezTo>
                  <a:cubicBezTo>
                    <a:pt x="1141188" y="317257"/>
                    <a:pt x="1147873" y="317257"/>
                    <a:pt x="1150548" y="317257"/>
                  </a:cubicBezTo>
                  <a:cubicBezTo>
                    <a:pt x="1152553" y="317257"/>
                    <a:pt x="1155896" y="315920"/>
                    <a:pt x="1158570" y="313914"/>
                  </a:cubicBezTo>
                  <a:cubicBezTo>
                    <a:pt x="1161244" y="311908"/>
                    <a:pt x="1163250" y="309234"/>
                    <a:pt x="1165255" y="306560"/>
                  </a:cubicBezTo>
                  <a:lnTo>
                    <a:pt x="1165255" y="306560"/>
                  </a:lnTo>
                  <a:lnTo>
                    <a:pt x="1166593" y="304555"/>
                  </a:lnTo>
                  <a:cubicBezTo>
                    <a:pt x="1171941" y="294527"/>
                    <a:pt x="1189323" y="263105"/>
                    <a:pt x="1196008" y="259094"/>
                  </a:cubicBezTo>
                  <a:cubicBezTo>
                    <a:pt x="1198682" y="257757"/>
                    <a:pt x="1204031" y="255083"/>
                    <a:pt x="1210716" y="252409"/>
                  </a:cubicBezTo>
                  <a:cubicBezTo>
                    <a:pt x="1220744" y="248398"/>
                    <a:pt x="1233446" y="243049"/>
                    <a:pt x="1236120" y="239707"/>
                  </a:cubicBezTo>
                  <a:cubicBezTo>
                    <a:pt x="1238126" y="237701"/>
                    <a:pt x="1240131" y="234358"/>
                    <a:pt x="1242137" y="231684"/>
                  </a:cubicBezTo>
                  <a:lnTo>
                    <a:pt x="1242137" y="231684"/>
                  </a:lnTo>
                  <a:cubicBezTo>
                    <a:pt x="1244811" y="227673"/>
                    <a:pt x="1247485" y="223662"/>
                    <a:pt x="1249491" y="220319"/>
                  </a:cubicBezTo>
                  <a:cubicBezTo>
                    <a:pt x="1250159" y="218982"/>
                    <a:pt x="1249491" y="217645"/>
                    <a:pt x="1248822" y="215639"/>
                  </a:cubicBezTo>
                  <a:cubicBezTo>
                    <a:pt x="1247485" y="212965"/>
                    <a:pt x="1246817" y="210291"/>
                    <a:pt x="1246817" y="206280"/>
                  </a:cubicBezTo>
                  <a:cubicBezTo>
                    <a:pt x="1246817" y="201600"/>
                    <a:pt x="1249491" y="194915"/>
                    <a:pt x="1252165" y="188898"/>
                  </a:cubicBezTo>
                  <a:cubicBezTo>
                    <a:pt x="1254839" y="183550"/>
                    <a:pt x="1258182" y="178870"/>
                    <a:pt x="1261524" y="177533"/>
                  </a:cubicBezTo>
                  <a:lnTo>
                    <a:pt x="1262193" y="177533"/>
                  </a:lnTo>
                  <a:cubicBezTo>
                    <a:pt x="1268210" y="174859"/>
                    <a:pt x="1284255" y="168174"/>
                    <a:pt x="1289603" y="165499"/>
                  </a:cubicBezTo>
                  <a:cubicBezTo>
                    <a:pt x="1291608" y="164162"/>
                    <a:pt x="1296288" y="160151"/>
                    <a:pt x="1302305" y="154134"/>
                  </a:cubicBezTo>
                  <a:cubicBezTo>
                    <a:pt x="1310996" y="146112"/>
                    <a:pt x="1321024" y="136752"/>
                    <a:pt x="1327041" y="133410"/>
                  </a:cubicBezTo>
                  <a:cubicBezTo>
                    <a:pt x="1331052" y="131404"/>
                    <a:pt x="1339743" y="128061"/>
                    <a:pt x="1349102" y="124719"/>
                  </a:cubicBezTo>
                  <a:cubicBezTo>
                    <a:pt x="1363810" y="119371"/>
                    <a:pt x="1379855" y="113354"/>
                    <a:pt x="1383198" y="110680"/>
                  </a:cubicBezTo>
                  <a:cubicBezTo>
                    <a:pt x="1385203" y="109343"/>
                    <a:pt x="1385203" y="107337"/>
                    <a:pt x="1383866" y="106000"/>
                  </a:cubicBezTo>
                  <a:cubicBezTo>
                    <a:pt x="1382529" y="103326"/>
                    <a:pt x="1378518" y="101320"/>
                    <a:pt x="1373838" y="97977"/>
                  </a:cubicBezTo>
                  <a:cubicBezTo>
                    <a:pt x="1368490" y="94635"/>
                    <a:pt x="1349102" y="85275"/>
                    <a:pt x="1332389" y="78590"/>
                  </a:cubicBezTo>
                  <a:cubicBezTo>
                    <a:pt x="1321024" y="73910"/>
                    <a:pt x="1310327" y="70568"/>
                    <a:pt x="1306316" y="71236"/>
                  </a:cubicBezTo>
                  <a:cubicBezTo>
                    <a:pt x="1300968" y="71905"/>
                    <a:pt x="1294283" y="73910"/>
                    <a:pt x="1288266" y="77253"/>
                  </a:cubicBezTo>
                  <a:cubicBezTo>
                    <a:pt x="1282249" y="79927"/>
                    <a:pt x="1276232" y="83938"/>
                    <a:pt x="1272889" y="87281"/>
                  </a:cubicBezTo>
                  <a:cubicBezTo>
                    <a:pt x="1268878" y="91292"/>
                    <a:pt x="1268210" y="95303"/>
                    <a:pt x="1266873" y="98646"/>
                  </a:cubicBezTo>
                  <a:cubicBezTo>
                    <a:pt x="1266204" y="102657"/>
                    <a:pt x="1264867" y="105331"/>
                    <a:pt x="1262193" y="107337"/>
                  </a:cubicBezTo>
                  <a:cubicBezTo>
                    <a:pt x="1258850" y="108674"/>
                    <a:pt x="1253502" y="108005"/>
                    <a:pt x="1247485" y="107337"/>
                  </a:cubicBezTo>
                  <a:cubicBezTo>
                    <a:pt x="1242805" y="106668"/>
                    <a:pt x="1237457" y="105331"/>
                    <a:pt x="1235452" y="106668"/>
                  </a:cubicBezTo>
                  <a:cubicBezTo>
                    <a:pt x="1232109" y="108005"/>
                    <a:pt x="1228766" y="110011"/>
                    <a:pt x="1225424" y="112017"/>
                  </a:cubicBezTo>
                  <a:cubicBezTo>
                    <a:pt x="1222081" y="114022"/>
                    <a:pt x="1219407" y="115359"/>
                    <a:pt x="1216733" y="116696"/>
                  </a:cubicBezTo>
                  <a:cubicBezTo>
                    <a:pt x="1214727" y="117365"/>
                    <a:pt x="1212721" y="119371"/>
                    <a:pt x="1210716" y="121376"/>
                  </a:cubicBezTo>
                  <a:cubicBezTo>
                    <a:pt x="1206705" y="125387"/>
                    <a:pt x="1202693" y="129399"/>
                    <a:pt x="1198014" y="129399"/>
                  </a:cubicBezTo>
                  <a:cubicBezTo>
                    <a:pt x="1191328" y="129399"/>
                    <a:pt x="1186649" y="125387"/>
                    <a:pt x="1181300" y="120708"/>
                  </a:cubicBezTo>
                  <a:cubicBezTo>
                    <a:pt x="1180632" y="120039"/>
                    <a:pt x="1179963" y="119371"/>
                    <a:pt x="1179295" y="119371"/>
                  </a:cubicBezTo>
                  <a:cubicBezTo>
                    <a:pt x="1173946" y="114691"/>
                    <a:pt x="1174615" y="112017"/>
                    <a:pt x="1176621" y="107337"/>
                  </a:cubicBezTo>
                  <a:lnTo>
                    <a:pt x="1176621" y="107337"/>
                  </a:lnTo>
                  <a:cubicBezTo>
                    <a:pt x="1177289" y="106000"/>
                    <a:pt x="1177958" y="104663"/>
                    <a:pt x="1178626" y="102657"/>
                  </a:cubicBezTo>
                  <a:cubicBezTo>
                    <a:pt x="1179295" y="101320"/>
                    <a:pt x="1179295" y="100652"/>
                    <a:pt x="1179295" y="100652"/>
                  </a:cubicBezTo>
                  <a:cubicBezTo>
                    <a:pt x="1179963" y="98646"/>
                    <a:pt x="1179963" y="97309"/>
                    <a:pt x="1179963" y="96640"/>
                  </a:cubicBezTo>
                  <a:cubicBezTo>
                    <a:pt x="1179963" y="95972"/>
                    <a:pt x="1179295" y="94635"/>
                    <a:pt x="1178626" y="92629"/>
                  </a:cubicBezTo>
                  <a:cubicBezTo>
                    <a:pt x="1178626" y="91961"/>
                    <a:pt x="1177958" y="91292"/>
                    <a:pt x="1177958" y="90624"/>
                  </a:cubicBezTo>
                  <a:cubicBezTo>
                    <a:pt x="1175283" y="84607"/>
                    <a:pt x="1175952" y="82601"/>
                    <a:pt x="1175952" y="79258"/>
                  </a:cubicBezTo>
                  <a:cubicBezTo>
                    <a:pt x="1175952" y="77921"/>
                    <a:pt x="1175952" y="76584"/>
                    <a:pt x="1175952" y="74579"/>
                  </a:cubicBezTo>
                  <a:cubicBezTo>
                    <a:pt x="1175952" y="71236"/>
                    <a:pt x="1177958" y="56528"/>
                    <a:pt x="1179963" y="40483"/>
                  </a:cubicBezTo>
                  <a:cubicBezTo>
                    <a:pt x="1181969" y="24439"/>
                    <a:pt x="1184643" y="7057"/>
                    <a:pt x="1185980" y="371"/>
                  </a:cubicBezTo>
                  <a:lnTo>
                    <a:pt x="1183974" y="371"/>
                  </a:lnTo>
                  <a:cubicBezTo>
                    <a:pt x="1175952" y="-297"/>
                    <a:pt x="1168598" y="-297"/>
                    <a:pt x="1163250" y="2377"/>
                  </a:cubicBezTo>
                  <a:cubicBezTo>
                    <a:pt x="1158570" y="5051"/>
                    <a:pt x="1153890" y="8394"/>
                    <a:pt x="1149879" y="11068"/>
                  </a:cubicBezTo>
                  <a:cubicBezTo>
                    <a:pt x="1145868" y="13742"/>
                    <a:pt x="1142525" y="16416"/>
                    <a:pt x="1139183" y="18422"/>
                  </a:cubicBezTo>
                  <a:cubicBezTo>
                    <a:pt x="1135171" y="20427"/>
                    <a:pt x="1128486" y="18422"/>
                    <a:pt x="1121801" y="15748"/>
                  </a:cubicBezTo>
                  <a:cubicBezTo>
                    <a:pt x="1115115" y="13742"/>
                    <a:pt x="1107093" y="11068"/>
                    <a:pt x="1102413" y="12405"/>
                  </a:cubicBezTo>
                  <a:cubicBezTo>
                    <a:pt x="1097065" y="14411"/>
                    <a:pt x="1090380" y="16416"/>
                    <a:pt x="1084363" y="19090"/>
                  </a:cubicBezTo>
                  <a:cubicBezTo>
                    <a:pt x="1079015" y="21096"/>
                    <a:pt x="1074335" y="23102"/>
                    <a:pt x="1072998" y="23770"/>
                  </a:cubicBezTo>
                  <a:lnTo>
                    <a:pt x="1072998" y="23770"/>
                  </a:lnTo>
                  <a:cubicBezTo>
                    <a:pt x="1071661" y="24439"/>
                    <a:pt x="1067649" y="28450"/>
                    <a:pt x="1063638" y="33798"/>
                  </a:cubicBezTo>
                  <a:cubicBezTo>
                    <a:pt x="1059627" y="38478"/>
                    <a:pt x="1055616" y="44495"/>
                    <a:pt x="1052273" y="49174"/>
                  </a:cubicBezTo>
                  <a:cubicBezTo>
                    <a:pt x="1048930" y="54523"/>
                    <a:pt x="1046256" y="61208"/>
                    <a:pt x="1044251" y="66556"/>
                  </a:cubicBezTo>
                  <a:cubicBezTo>
                    <a:pt x="1042245" y="72573"/>
                    <a:pt x="1040240" y="77921"/>
                    <a:pt x="1037565" y="80596"/>
                  </a:cubicBezTo>
                  <a:lnTo>
                    <a:pt x="1037565" y="80596"/>
                  </a:lnTo>
                  <a:cubicBezTo>
                    <a:pt x="1034891" y="83270"/>
                    <a:pt x="1025532" y="88618"/>
                    <a:pt x="1015504" y="93966"/>
                  </a:cubicBezTo>
                  <a:cubicBezTo>
                    <a:pt x="1008818" y="97309"/>
                    <a:pt x="1002133" y="101320"/>
                    <a:pt x="997453" y="103994"/>
                  </a:cubicBezTo>
                  <a:cubicBezTo>
                    <a:pt x="993442" y="106668"/>
                    <a:pt x="988094" y="110680"/>
                    <a:pt x="982746" y="115359"/>
                  </a:cubicBezTo>
                  <a:cubicBezTo>
                    <a:pt x="972718" y="123382"/>
                    <a:pt x="962021" y="132741"/>
                    <a:pt x="960015" y="134747"/>
                  </a:cubicBezTo>
                  <a:cubicBezTo>
                    <a:pt x="957341" y="137421"/>
                    <a:pt x="951324" y="138758"/>
                    <a:pt x="942634" y="140095"/>
                  </a:cubicBezTo>
                  <a:cubicBezTo>
                    <a:pt x="937954" y="140764"/>
                    <a:pt x="933274" y="142101"/>
                    <a:pt x="927257" y="143438"/>
                  </a:cubicBezTo>
                  <a:cubicBezTo>
                    <a:pt x="917898" y="145443"/>
                    <a:pt x="910544" y="146780"/>
                    <a:pt x="903858" y="148118"/>
                  </a:cubicBezTo>
                  <a:cubicBezTo>
                    <a:pt x="897842" y="149455"/>
                    <a:pt x="892493" y="150123"/>
                    <a:pt x="886477" y="151460"/>
                  </a:cubicBezTo>
                  <a:cubicBezTo>
                    <a:pt x="881128" y="152797"/>
                    <a:pt x="878454" y="154134"/>
                    <a:pt x="875111" y="155471"/>
                  </a:cubicBezTo>
                  <a:cubicBezTo>
                    <a:pt x="871100" y="157477"/>
                    <a:pt x="867089" y="159483"/>
                    <a:pt x="857061" y="161488"/>
                  </a:cubicBezTo>
                  <a:cubicBezTo>
                    <a:pt x="842353" y="164162"/>
                    <a:pt x="839011" y="161488"/>
                    <a:pt x="834331" y="156808"/>
                  </a:cubicBezTo>
                  <a:cubicBezTo>
                    <a:pt x="832994" y="155471"/>
                    <a:pt x="831657" y="154803"/>
                    <a:pt x="829651" y="153466"/>
                  </a:cubicBezTo>
                  <a:cubicBezTo>
                    <a:pt x="825640" y="150792"/>
                    <a:pt x="823634" y="146780"/>
                    <a:pt x="821629" y="143438"/>
                  </a:cubicBezTo>
                  <a:cubicBezTo>
                    <a:pt x="820292" y="140764"/>
                    <a:pt x="818955" y="138089"/>
                    <a:pt x="815612" y="138089"/>
                  </a:cubicBezTo>
                  <a:cubicBezTo>
                    <a:pt x="812938" y="138758"/>
                    <a:pt x="809595" y="139427"/>
                    <a:pt x="806921" y="140095"/>
                  </a:cubicBezTo>
                  <a:cubicBezTo>
                    <a:pt x="800904" y="142101"/>
                    <a:pt x="794887" y="144106"/>
                    <a:pt x="788871" y="141432"/>
                  </a:cubicBezTo>
                  <a:cubicBezTo>
                    <a:pt x="784859" y="140095"/>
                    <a:pt x="780180" y="138758"/>
                    <a:pt x="775500" y="138089"/>
                  </a:cubicBezTo>
                  <a:cubicBezTo>
                    <a:pt x="770820" y="137421"/>
                    <a:pt x="766140" y="138089"/>
                    <a:pt x="762129" y="138758"/>
                  </a:cubicBezTo>
                  <a:cubicBezTo>
                    <a:pt x="758787" y="139427"/>
                    <a:pt x="756112" y="140764"/>
                    <a:pt x="753438" y="141432"/>
                  </a:cubicBezTo>
                  <a:cubicBezTo>
                    <a:pt x="748759" y="142769"/>
                    <a:pt x="745416" y="144106"/>
                    <a:pt x="740736" y="144106"/>
                  </a:cubicBezTo>
                  <a:cubicBezTo>
                    <a:pt x="737393" y="144106"/>
                    <a:pt x="733382" y="144775"/>
                    <a:pt x="728034" y="145443"/>
                  </a:cubicBezTo>
                  <a:cubicBezTo>
                    <a:pt x="722686" y="146112"/>
                    <a:pt x="716669" y="147449"/>
                    <a:pt x="709315" y="149455"/>
                  </a:cubicBezTo>
                  <a:cubicBezTo>
                    <a:pt x="702630" y="151460"/>
                    <a:pt x="696613" y="154134"/>
                    <a:pt x="691933" y="156808"/>
                  </a:cubicBezTo>
                  <a:cubicBezTo>
                    <a:pt x="687253" y="160151"/>
                    <a:pt x="682574" y="163494"/>
                    <a:pt x="677894" y="168842"/>
                  </a:cubicBezTo>
                  <a:cubicBezTo>
                    <a:pt x="672546" y="174190"/>
                    <a:pt x="667866" y="178870"/>
                    <a:pt x="663855" y="181544"/>
                  </a:cubicBezTo>
                  <a:cubicBezTo>
                    <a:pt x="659843" y="184887"/>
                    <a:pt x="655832" y="186893"/>
                    <a:pt x="651821" y="188898"/>
                  </a:cubicBezTo>
                  <a:cubicBezTo>
                    <a:pt x="647141" y="190904"/>
                    <a:pt x="639787" y="192241"/>
                    <a:pt x="631765" y="193578"/>
                  </a:cubicBezTo>
                  <a:cubicBezTo>
                    <a:pt x="627085" y="194246"/>
                    <a:pt x="621737" y="194915"/>
                    <a:pt x="616389" y="196252"/>
                  </a:cubicBezTo>
                  <a:cubicBezTo>
                    <a:pt x="608366" y="197589"/>
                    <a:pt x="599675" y="198926"/>
                    <a:pt x="591653" y="198258"/>
                  </a:cubicBezTo>
                  <a:cubicBezTo>
                    <a:pt x="584299" y="197589"/>
                    <a:pt x="578282" y="196252"/>
                    <a:pt x="572934" y="193578"/>
                  </a:cubicBezTo>
                  <a:cubicBezTo>
                    <a:pt x="562237" y="187561"/>
                    <a:pt x="560232" y="182213"/>
                    <a:pt x="554884" y="170179"/>
                  </a:cubicBezTo>
                  <a:lnTo>
                    <a:pt x="554215" y="168842"/>
                  </a:lnTo>
                  <a:cubicBezTo>
                    <a:pt x="549535" y="158146"/>
                    <a:pt x="548198" y="158146"/>
                    <a:pt x="544187" y="157477"/>
                  </a:cubicBezTo>
                  <a:lnTo>
                    <a:pt x="543518" y="157477"/>
                  </a:lnTo>
                  <a:lnTo>
                    <a:pt x="543518" y="157477"/>
                  </a:lnTo>
                  <a:cubicBezTo>
                    <a:pt x="540844" y="157477"/>
                    <a:pt x="529479" y="158146"/>
                    <a:pt x="515440" y="158814"/>
                  </a:cubicBezTo>
                  <a:cubicBezTo>
                    <a:pt x="500064" y="160151"/>
                    <a:pt x="483350" y="161488"/>
                    <a:pt x="474659" y="162825"/>
                  </a:cubicBezTo>
                  <a:cubicBezTo>
                    <a:pt x="466637" y="164162"/>
                    <a:pt x="463294" y="164831"/>
                    <a:pt x="460620" y="166168"/>
                  </a:cubicBezTo>
                  <a:cubicBezTo>
                    <a:pt x="457277" y="167505"/>
                    <a:pt x="454603" y="168842"/>
                    <a:pt x="446581" y="169511"/>
                  </a:cubicBezTo>
                  <a:cubicBezTo>
                    <a:pt x="438559" y="170848"/>
                    <a:pt x="427862" y="168842"/>
                    <a:pt x="417834" y="167505"/>
                  </a:cubicBezTo>
                  <a:cubicBezTo>
                    <a:pt x="409143" y="166168"/>
                    <a:pt x="401121" y="164831"/>
                    <a:pt x="399783" y="166168"/>
                  </a:cubicBezTo>
                  <a:cubicBezTo>
                    <a:pt x="397778" y="167505"/>
                    <a:pt x="395104" y="171516"/>
                    <a:pt x="392430" y="176196"/>
                  </a:cubicBezTo>
                  <a:cubicBezTo>
                    <a:pt x="388419" y="182881"/>
                    <a:pt x="384407" y="190235"/>
                    <a:pt x="383070" y="193578"/>
                  </a:cubicBezTo>
                  <a:cubicBezTo>
                    <a:pt x="381733" y="197589"/>
                    <a:pt x="381733" y="199595"/>
                    <a:pt x="382402" y="201600"/>
                  </a:cubicBezTo>
                  <a:cubicBezTo>
                    <a:pt x="382402" y="202937"/>
                    <a:pt x="383070" y="204943"/>
                    <a:pt x="382402" y="206949"/>
                  </a:cubicBezTo>
                  <a:cubicBezTo>
                    <a:pt x="381733" y="210291"/>
                    <a:pt x="380396" y="212965"/>
                    <a:pt x="379059" y="214971"/>
                  </a:cubicBezTo>
                  <a:cubicBezTo>
                    <a:pt x="378391" y="216308"/>
                    <a:pt x="377722" y="217645"/>
                    <a:pt x="377053" y="218982"/>
                  </a:cubicBezTo>
                  <a:cubicBezTo>
                    <a:pt x="376385" y="220988"/>
                    <a:pt x="376385" y="222993"/>
                    <a:pt x="376385" y="225667"/>
                  </a:cubicBezTo>
                  <a:cubicBezTo>
                    <a:pt x="376385" y="228342"/>
                    <a:pt x="377053" y="231684"/>
                    <a:pt x="378391" y="236364"/>
                  </a:cubicBezTo>
                  <a:cubicBezTo>
                    <a:pt x="379727" y="241712"/>
                    <a:pt x="383739" y="245055"/>
                    <a:pt x="387081" y="248398"/>
                  </a:cubicBezTo>
                  <a:cubicBezTo>
                    <a:pt x="389087" y="250403"/>
                    <a:pt x="391093" y="252409"/>
                    <a:pt x="393098" y="255083"/>
                  </a:cubicBezTo>
                  <a:cubicBezTo>
                    <a:pt x="394435" y="257089"/>
                    <a:pt x="397109" y="258426"/>
                    <a:pt x="399783" y="259094"/>
                  </a:cubicBezTo>
                  <a:cubicBezTo>
                    <a:pt x="403795" y="260431"/>
                    <a:pt x="407137" y="261100"/>
                    <a:pt x="408475" y="265780"/>
                  </a:cubicBezTo>
                  <a:cubicBezTo>
                    <a:pt x="409812" y="269122"/>
                    <a:pt x="410480" y="275808"/>
                    <a:pt x="410480" y="281824"/>
                  </a:cubicBezTo>
                  <a:cubicBezTo>
                    <a:pt x="410480" y="287841"/>
                    <a:pt x="409812" y="293190"/>
                    <a:pt x="407806" y="295864"/>
                  </a:cubicBezTo>
                  <a:cubicBezTo>
                    <a:pt x="405800" y="299875"/>
                    <a:pt x="402458" y="301212"/>
                    <a:pt x="399115" y="302549"/>
                  </a:cubicBezTo>
                  <a:cubicBezTo>
                    <a:pt x="397109" y="303218"/>
                    <a:pt x="395104" y="304555"/>
                    <a:pt x="393767" y="305892"/>
                  </a:cubicBezTo>
                  <a:cubicBezTo>
                    <a:pt x="391761" y="307897"/>
                    <a:pt x="391093" y="309234"/>
                    <a:pt x="389755" y="311240"/>
                  </a:cubicBezTo>
                  <a:cubicBezTo>
                    <a:pt x="388419" y="313914"/>
                    <a:pt x="386413" y="316588"/>
                    <a:pt x="383070" y="319262"/>
                  </a:cubicBezTo>
                  <a:cubicBezTo>
                    <a:pt x="380396" y="321268"/>
                    <a:pt x="376385" y="322605"/>
                    <a:pt x="372374" y="323942"/>
                  </a:cubicBezTo>
                  <a:cubicBezTo>
                    <a:pt x="368363" y="324611"/>
                    <a:pt x="363014" y="325279"/>
                    <a:pt x="356997" y="325948"/>
                  </a:cubicBezTo>
                  <a:cubicBezTo>
                    <a:pt x="354323" y="325948"/>
                    <a:pt x="350981" y="326616"/>
                    <a:pt x="347638" y="326616"/>
                  </a:cubicBezTo>
                  <a:cubicBezTo>
                    <a:pt x="338278" y="327285"/>
                    <a:pt x="328250" y="327285"/>
                    <a:pt x="318222" y="330627"/>
                  </a:cubicBezTo>
                  <a:cubicBezTo>
                    <a:pt x="310869" y="332633"/>
                    <a:pt x="310200" y="334639"/>
                    <a:pt x="309531" y="336644"/>
                  </a:cubicBezTo>
                  <a:cubicBezTo>
                    <a:pt x="308863" y="338650"/>
                    <a:pt x="308194" y="340655"/>
                    <a:pt x="304852" y="343330"/>
                  </a:cubicBezTo>
                  <a:cubicBezTo>
                    <a:pt x="300840" y="346672"/>
                    <a:pt x="298166" y="346672"/>
                    <a:pt x="292149" y="347341"/>
                  </a:cubicBezTo>
                  <a:cubicBezTo>
                    <a:pt x="288138" y="348009"/>
                    <a:pt x="282121" y="348678"/>
                    <a:pt x="272093" y="350683"/>
                  </a:cubicBezTo>
                  <a:cubicBezTo>
                    <a:pt x="254043" y="355363"/>
                    <a:pt x="251369" y="350683"/>
                    <a:pt x="247358" y="344667"/>
                  </a:cubicBezTo>
                  <a:cubicBezTo>
                    <a:pt x="246021" y="342661"/>
                    <a:pt x="244684" y="340655"/>
                    <a:pt x="242678" y="338650"/>
                  </a:cubicBezTo>
                  <a:cubicBezTo>
                    <a:pt x="240672" y="336644"/>
                    <a:pt x="239335" y="335307"/>
                    <a:pt x="237998" y="333970"/>
                  </a:cubicBezTo>
                  <a:cubicBezTo>
                    <a:pt x="234656" y="330627"/>
                    <a:pt x="233318" y="329290"/>
                    <a:pt x="230644" y="329959"/>
                  </a:cubicBezTo>
                  <a:cubicBezTo>
                    <a:pt x="227970" y="330627"/>
                    <a:pt x="225296" y="331296"/>
                    <a:pt x="219948" y="333970"/>
                  </a:cubicBezTo>
                  <a:cubicBezTo>
                    <a:pt x="216605" y="335307"/>
                    <a:pt x="213262" y="336644"/>
                    <a:pt x="208583" y="338650"/>
                  </a:cubicBezTo>
                  <a:cubicBezTo>
                    <a:pt x="195212" y="343998"/>
                    <a:pt x="184516" y="340655"/>
                    <a:pt x="179167" y="339318"/>
                  </a:cubicBezTo>
                  <a:cubicBezTo>
                    <a:pt x="178499" y="339318"/>
                    <a:pt x="178499" y="339318"/>
                    <a:pt x="177830" y="338650"/>
                  </a:cubicBezTo>
                  <a:lnTo>
                    <a:pt x="177830" y="338650"/>
                  </a:lnTo>
                  <a:cubicBezTo>
                    <a:pt x="175824" y="337981"/>
                    <a:pt x="171145" y="337981"/>
                    <a:pt x="166465" y="338650"/>
                  </a:cubicBezTo>
                  <a:cubicBezTo>
                    <a:pt x="163122" y="339318"/>
                    <a:pt x="159780" y="339987"/>
                    <a:pt x="157106" y="341324"/>
                  </a:cubicBezTo>
                  <a:cubicBezTo>
                    <a:pt x="154431" y="342661"/>
                    <a:pt x="153763" y="345335"/>
                    <a:pt x="152426" y="348009"/>
                  </a:cubicBezTo>
                  <a:cubicBezTo>
                    <a:pt x="151089" y="351352"/>
                    <a:pt x="149083" y="355363"/>
                    <a:pt x="144403" y="360043"/>
                  </a:cubicBezTo>
                  <a:cubicBezTo>
                    <a:pt x="139055" y="365391"/>
                    <a:pt x="134375" y="366728"/>
                    <a:pt x="130364" y="367397"/>
                  </a:cubicBezTo>
                  <a:cubicBezTo>
                    <a:pt x="128358" y="368065"/>
                    <a:pt x="126353" y="368734"/>
                    <a:pt x="124347" y="370071"/>
                  </a:cubicBezTo>
                  <a:cubicBezTo>
                    <a:pt x="120336" y="373414"/>
                    <a:pt x="115656" y="378762"/>
                    <a:pt x="109640" y="386116"/>
                  </a:cubicBezTo>
                  <a:cubicBezTo>
                    <a:pt x="108302" y="387453"/>
                    <a:pt x="107634" y="388790"/>
                    <a:pt x="104960" y="391464"/>
                  </a:cubicBezTo>
                  <a:cubicBezTo>
                    <a:pt x="100280" y="396812"/>
                    <a:pt x="92258" y="405503"/>
                    <a:pt x="84235" y="413526"/>
                  </a:cubicBezTo>
                  <a:cubicBezTo>
                    <a:pt x="77550" y="420880"/>
                    <a:pt x="70865" y="427565"/>
                    <a:pt x="68190" y="430908"/>
                  </a:cubicBezTo>
                  <a:cubicBezTo>
                    <a:pt x="66853" y="432245"/>
                    <a:pt x="66185" y="432913"/>
                    <a:pt x="65516" y="433582"/>
                  </a:cubicBezTo>
                  <a:cubicBezTo>
                    <a:pt x="61505" y="438261"/>
                    <a:pt x="59500" y="440267"/>
                    <a:pt x="60168" y="443610"/>
                  </a:cubicBezTo>
                  <a:cubicBezTo>
                    <a:pt x="62174" y="449627"/>
                    <a:pt x="60837" y="450295"/>
                    <a:pt x="56825" y="454975"/>
                  </a:cubicBezTo>
                  <a:cubicBezTo>
                    <a:pt x="56157" y="455643"/>
                    <a:pt x="54820" y="456980"/>
                    <a:pt x="53483" y="458317"/>
                  </a:cubicBezTo>
                  <a:lnTo>
                    <a:pt x="52814" y="458986"/>
                  </a:lnTo>
                  <a:cubicBezTo>
                    <a:pt x="46797" y="465671"/>
                    <a:pt x="42786" y="470351"/>
                    <a:pt x="36101" y="474362"/>
                  </a:cubicBezTo>
                  <a:cubicBezTo>
                    <a:pt x="33427" y="475699"/>
                    <a:pt x="28747" y="478374"/>
                    <a:pt x="23399" y="480379"/>
                  </a:cubicBezTo>
                  <a:cubicBezTo>
                    <a:pt x="15376" y="483722"/>
                    <a:pt x="7354" y="487733"/>
                    <a:pt x="6685" y="488402"/>
                  </a:cubicBezTo>
                  <a:cubicBezTo>
                    <a:pt x="6685" y="489070"/>
                    <a:pt x="6685" y="489739"/>
                    <a:pt x="6685" y="491076"/>
                  </a:cubicBezTo>
                  <a:cubicBezTo>
                    <a:pt x="6685" y="493081"/>
                    <a:pt x="6685" y="496424"/>
                    <a:pt x="5348" y="501104"/>
                  </a:cubicBezTo>
                  <a:cubicBezTo>
                    <a:pt x="4011" y="507121"/>
                    <a:pt x="2674" y="509126"/>
                    <a:pt x="0" y="510463"/>
                  </a:cubicBezTo>
                  <a:cubicBezTo>
                    <a:pt x="669" y="511132"/>
                    <a:pt x="669" y="511800"/>
                    <a:pt x="1337" y="513137"/>
                  </a:cubicBezTo>
                  <a:cubicBezTo>
                    <a:pt x="2006" y="514474"/>
                    <a:pt x="2006" y="515143"/>
                    <a:pt x="2006" y="516480"/>
                  </a:cubicBezTo>
                  <a:cubicBezTo>
                    <a:pt x="2674" y="520491"/>
                    <a:pt x="2674" y="522497"/>
                    <a:pt x="5348" y="524502"/>
                  </a:cubicBezTo>
                  <a:lnTo>
                    <a:pt x="5348" y="524502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9D233CD-D588-E6AC-63E6-2AC06870D218}"/>
                </a:ext>
              </a:extLst>
            </p:cNvPr>
            <p:cNvSpPr/>
            <p:nvPr/>
          </p:nvSpPr>
          <p:spPr>
            <a:xfrm>
              <a:off x="5867804" y="2422469"/>
              <a:ext cx="7582" cy="7582"/>
            </a:xfrm>
            <a:custGeom>
              <a:avLst/>
              <a:gdLst>
                <a:gd name="connsiteX0" fmla="*/ 0 w 6685"/>
                <a:gd name="connsiteY0" fmla="*/ 0 h 6685"/>
                <a:gd name="connsiteX1" fmla="*/ 0 w 6685"/>
                <a:gd name="connsiteY1" fmla="*/ 0 h 6685"/>
                <a:gd name="connsiteX2" fmla="*/ 0 w 6685"/>
                <a:gd name="connsiteY2" fmla="*/ 0 h 6685"/>
                <a:gd name="connsiteX3" fmla="*/ 0 w 6685"/>
                <a:gd name="connsiteY3" fmla="*/ 0 h 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5" h="668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EF6F49-60A5-E112-DE4D-75F27CFDE864}"/>
                </a:ext>
              </a:extLst>
            </p:cNvPr>
            <p:cNvSpPr/>
            <p:nvPr/>
          </p:nvSpPr>
          <p:spPr>
            <a:xfrm>
              <a:off x="6068290" y="1562730"/>
              <a:ext cx="2709786" cy="2260993"/>
            </a:xfrm>
            <a:custGeom>
              <a:avLst/>
              <a:gdLst>
                <a:gd name="connsiteX0" fmla="*/ 393767 w 2384662"/>
                <a:gd name="connsiteY0" fmla="*/ 841685 h 1958399"/>
                <a:gd name="connsiteX1" fmla="*/ 393098 w 2384662"/>
                <a:gd name="connsiteY1" fmla="*/ 840348 h 1958399"/>
                <a:gd name="connsiteX2" fmla="*/ 376385 w 2384662"/>
                <a:gd name="connsiteY2" fmla="*/ 848370 h 1958399"/>
                <a:gd name="connsiteX3" fmla="*/ 369031 w 2384662"/>
                <a:gd name="connsiteY3" fmla="*/ 851044 h 1958399"/>
                <a:gd name="connsiteX4" fmla="*/ 366357 w 2384662"/>
                <a:gd name="connsiteY4" fmla="*/ 852381 h 1958399"/>
                <a:gd name="connsiteX5" fmla="*/ 357666 w 2384662"/>
                <a:gd name="connsiteY5" fmla="*/ 857061 h 1958399"/>
                <a:gd name="connsiteX6" fmla="*/ 359003 w 2384662"/>
                <a:gd name="connsiteY6" fmla="*/ 867758 h 1958399"/>
                <a:gd name="connsiteX7" fmla="*/ 359003 w 2384662"/>
                <a:gd name="connsiteY7" fmla="*/ 881128 h 1958399"/>
                <a:gd name="connsiteX8" fmla="*/ 354992 w 2384662"/>
                <a:gd name="connsiteY8" fmla="*/ 889151 h 1958399"/>
                <a:gd name="connsiteX9" fmla="*/ 344964 w 2384662"/>
                <a:gd name="connsiteY9" fmla="*/ 897842 h 1958399"/>
                <a:gd name="connsiteX10" fmla="*/ 335604 w 2384662"/>
                <a:gd name="connsiteY10" fmla="*/ 903190 h 1958399"/>
                <a:gd name="connsiteX11" fmla="*/ 328919 w 2384662"/>
                <a:gd name="connsiteY11" fmla="*/ 908538 h 1958399"/>
                <a:gd name="connsiteX12" fmla="*/ 326245 w 2384662"/>
                <a:gd name="connsiteY12" fmla="*/ 919235 h 1958399"/>
                <a:gd name="connsiteX13" fmla="*/ 326245 w 2384662"/>
                <a:gd name="connsiteY13" fmla="*/ 932605 h 1958399"/>
                <a:gd name="connsiteX14" fmla="*/ 338278 w 2384662"/>
                <a:gd name="connsiteY14" fmla="*/ 952662 h 1958399"/>
                <a:gd name="connsiteX15" fmla="*/ 339616 w 2384662"/>
                <a:gd name="connsiteY15" fmla="*/ 954667 h 1958399"/>
                <a:gd name="connsiteX16" fmla="*/ 344295 w 2384662"/>
                <a:gd name="connsiteY16" fmla="*/ 964695 h 1958399"/>
                <a:gd name="connsiteX17" fmla="*/ 344964 w 2384662"/>
                <a:gd name="connsiteY17" fmla="*/ 974723 h 1958399"/>
                <a:gd name="connsiteX18" fmla="*/ 335604 w 2384662"/>
                <a:gd name="connsiteY18" fmla="*/ 990099 h 1958399"/>
                <a:gd name="connsiteX19" fmla="*/ 322234 w 2384662"/>
                <a:gd name="connsiteY19" fmla="*/ 1003470 h 1958399"/>
                <a:gd name="connsiteX20" fmla="*/ 315548 w 2384662"/>
                <a:gd name="connsiteY20" fmla="*/ 1004139 h 1958399"/>
                <a:gd name="connsiteX21" fmla="*/ 309531 w 2384662"/>
                <a:gd name="connsiteY21" fmla="*/ 1004807 h 1958399"/>
                <a:gd name="connsiteX22" fmla="*/ 290812 w 2384662"/>
                <a:gd name="connsiteY22" fmla="*/ 1012161 h 1958399"/>
                <a:gd name="connsiteX23" fmla="*/ 270756 w 2384662"/>
                <a:gd name="connsiteY23" fmla="*/ 1020184 h 1958399"/>
                <a:gd name="connsiteX24" fmla="*/ 252706 w 2384662"/>
                <a:gd name="connsiteY24" fmla="*/ 1020184 h 1958399"/>
                <a:gd name="connsiteX25" fmla="*/ 242678 w 2384662"/>
                <a:gd name="connsiteY25" fmla="*/ 1019515 h 1958399"/>
                <a:gd name="connsiteX26" fmla="*/ 237998 w 2384662"/>
                <a:gd name="connsiteY26" fmla="*/ 1022189 h 1958399"/>
                <a:gd name="connsiteX27" fmla="*/ 237330 w 2384662"/>
                <a:gd name="connsiteY27" fmla="*/ 1029543 h 1958399"/>
                <a:gd name="connsiteX28" fmla="*/ 237998 w 2384662"/>
                <a:gd name="connsiteY28" fmla="*/ 1041577 h 1958399"/>
                <a:gd name="connsiteX29" fmla="*/ 242009 w 2384662"/>
                <a:gd name="connsiteY29" fmla="*/ 1113778 h 1958399"/>
                <a:gd name="connsiteX30" fmla="*/ 246021 w 2384662"/>
                <a:gd name="connsiteY30" fmla="*/ 1114447 h 1958399"/>
                <a:gd name="connsiteX31" fmla="*/ 246021 w 2384662"/>
                <a:gd name="connsiteY31" fmla="*/ 1114447 h 1958399"/>
                <a:gd name="connsiteX32" fmla="*/ 254712 w 2384662"/>
                <a:gd name="connsiteY32" fmla="*/ 1115784 h 1958399"/>
                <a:gd name="connsiteX33" fmla="*/ 258723 w 2384662"/>
                <a:gd name="connsiteY33" fmla="*/ 1119127 h 1958399"/>
                <a:gd name="connsiteX34" fmla="*/ 260728 w 2384662"/>
                <a:gd name="connsiteY34" fmla="*/ 1124475 h 1958399"/>
                <a:gd name="connsiteX35" fmla="*/ 260060 w 2384662"/>
                <a:gd name="connsiteY35" fmla="*/ 1129155 h 1958399"/>
                <a:gd name="connsiteX36" fmla="*/ 258723 w 2384662"/>
                <a:gd name="connsiteY36" fmla="*/ 1131160 h 1958399"/>
                <a:gd name="connsiteX37" fmla="*/ 250032 w 2384662"/>
                <a:gd name="connsiteY37" fmla="*/ 1135840 h 1958399"/>
                <a:gd name="connsiteX38" fmla="*/ 234656 w 2384662"/>
                <a:gd name="connsiteY38" fmla="*/ 1142525 h 1958399"/>
                <a:gd name="connsiteX39" fmla="*/ 227302 w 2384662"/>
                <a:gd name="connsiteY39" fmla="*/ 1143862 h 1958399"/>
                <a:gd name="connsiteX40" fmla="*/ 222622 w 2384662"/>
                <a:gd name="connsiteY40" fmla="*/ 1143194 h 1958399"/>
                <a:gd name="connsiteX41" fmla="*/ 220616 w 2384662"/>
                <a:gd name="connsiteY41" fmla="*/ 1142525 h 1958399"/>
                <a:gd name="connsiteX42" fmla="*/ 213931 w 2384662"/>
                <a:gd name="connsiteY42" fmla="*/ 1143194 h 1958399"/>
                <a:gd name="connsiteX43" fmla="*/ 196549 w 2384662"/>
                <a:gd name="connsiteY43" fmla="*/ 1153890 h 1958399"/>
                <a:gd name="connsiteX44" fmla="*/ 187190 w 2384662"/>
                <a:gd name="connsiteY44" fmla="*/ 1159907 h 1958399"/>
                <a:gd name="connsiteX45" fmla="*/ 172482 w 2384662"/>
                <a:gd name="connsiteY45" fmla="*/ 1169935 h 1958399"/>
                <a:gd name="connsiteX46" fmla="*/ 159780 w 2384662"/>
                <a:gd name="connsiteY46" fmla="*/ 1179295 h 1958399"/>
                <a:gd name="connsiteX47" fmla="*/ 153763 w 2384662"/>
                <a:gd name="connsiteY47" fmla="*/ 1185980 h 1958399"/>
                <a:gd name="connsiteX48" fmla="*/ 153763 w 2384662"/>
                <a:gd name="connsiteY48" fmla="*/ 1189991 h 1958399"/>
                <a:gd name="connsiteX49" fmla="*/ 155100 w 2384662"/>
                <a:gd name="connsiteY49" fmla="*/ 1191328 h 1958399"/>
                <a:gd name="connsiteX50" fmla="*/ 155100 w 2384662"/>
                <a:gd name="connsiteY50" fmla="*/ 1191328 h 1958399"/>
                <a:gd name="connsiteX51" fmla="*/ 161117 w 2384662"/>
                <a:gd name="connsiteY51" fmla="*/ 1187986 h 1958399"/>
                <a:gd name="connsiteX52" fmla="*/ 169808 w 2384662"/>
                <a:gd name="connsiteY52" fmla="*/ 1184643 h 1958399"/>
                <a:gd name="connsiteX53" fmla="*/ 176493 w 2384662"/>
                <a:gd name="connsiteY53" fmla="*/ 1187317 h 1958399"/>
                <a:gd name="connsiteX54" fmla="*/ 179167 w 2384662"/>
                <a:gd name="connsiteY54" fmla="*/ 1194003 h 1958399"/>
                <a:gd name="connsiteX55" fmla="*/ 179167 w 2384662"/>
                <a:gd name="connsiteY55" fmla="*/ 1200019 h 1958399"/>
                <a:gd name="connsiteX56" fmla="*/ 182510 w 2384662"/>
                <a:gd name="connsiteY56" fmla="*/ 1208710 h 1958399"/>
                <a:gd name="connsiteX57" fmla="*/ 187858 w 2384662"/>
                <a:gd name="connsiteY57" fmla="*/ 1218738 h 1958399"/>
                <a:gd name="connsiteX58" fmla="*/ 199892 w 2384662"/>
                <a:gd name="connsiteY58" fmla="*/ 1234115 h 1958399"/>
                <a:gd name="connsiteX59" fmla="*/ 207246 w 2384662"/>
                <a:gd name="connsiteY59" fmla="*/ 1240800 h 1958399"/>
                <a:gd name="connsiteX60" fmla="*/ 207246 w 2384662"/>
                <a:gd name="connsiteY60" fmla="*/ 1240800 h 1958399"/>
                <a:gd name="connsiteX61" fmla="*/ 208583 w 2384662"/>
                <a:gd name="connsiteY61" fmla="*/ 1242137 h 1958399"/>
                <a:gd name="connsiteX62" fmla="*/ 221953 w 2384662"/>
                <a:gd name="connsiteY62" fmla="*/ 1265536 h 1958399"/>
                <a:gd name="connsiteX63" fmla="*/ 221953 w 2384662"/>
                <a:gd name="connsiteY63" fmla="*/ 1265536 h 1958399"/>
                <a:gd name="connsiteX64" fmla="*/ 216605 w 2384662"/>
                <a:gd name="connsiteY64" fmla="*/ 1274227 h 1958399"/>
                <a:gd name="connsiteX65" fmla="*/ 213931 w 2384662"/>
                <a:gd name="connsiteY65" fmla="*/ 1277569 h 1958399"/>
                <a:gd name="connsiteX66" fmla="*/ 214600 w 2384662"/>
                <a:gd name="connsiteY66" fmla="*/ 1279575 h 1958399"/>
                <a:gd name="connsiteX67" fmla="*/ 216605 w 2384662"/>
                <a:gd name="connsiteY67" fmla="*/ 1286260 h 1958399"/>
                <a:gd name="connsiteX68" fmla="*/ 213931 w 2384662"/>
                <a:gd name="connsiteY68" fmla="*/ 1291609 h 1958399"/>
                <a:gd name="connsiteX69" fmla="*/ 210588 w 2384662"/>
                <a:gd name="connsiteY69" fmla="*/ 1299631 h 1958399"/>
                <a:gd name="connsiteX70" fmla="*/ 214600 w 2384662"/>
                <a:gd name="connsiteY70" fmla="*/ 1309659 h 1958399"/>
                <a:gd name="connsiteX71" fmla="*/ 218611 w 2384662"/>
                <a:gd name="connsiteY71" fmla="*/ 1319018 h 1958399"/>
                <a:gd name="connsiteX72" fmla="*/ 219948 w 2384662"/>
                <a:gd name="connsiteY72" fmla="*/ 1323698 h 1958399"/>
                <a:gd name="connsiteX73" fmla="*/ 222622 w 2384662"/>
                <a:gd name="connsiteY73" fmla="*/ 1329715 h 1958399"/>
                <a:gd name="connsiteX74" fmla="*/ 218611 w 2384662"/>
                <a:gd name="connsiteY74" fmla="*/ 1339743 h 1958399"/>
                <a:gd name="connsiteX75" fmla="*/ 213931 w 2384662"/>
                <a:gd name="connsiteY75" fmla="*/ 1343754 h 1958399"/>
                <a:gd name="connsiteX76" fmla="*/ 207914 w 2384662"/>
                <a:gd name="connsiteY76" fmla="*/ 1349102 h 1958399"/>
                <a:gd name="connsiteX77" fmla="*/ 191201 w 2384662"/>
                <a:gd name="connsiteY77" fmla="*/ 1362473 h 1958399"/>
                <a:gd name="connsiteX78" fmla="*/ 177830 w 2384662"/>
                <a:gd name="connsiteY78" fmla="*/ 1373170 h 1958399"/>
                <a:gd name="connsiteX79" fmla="*/ 167802 w 2384662"/>
                <a:gd name="connsiteY79" fmla="*/ 1385203 h 1958399"/>
                <a:gd name="connsiteX80" fmla="*/ 161785 w 2384662"/>
                <a:gd name="connsiteY80" fmla="*/ 1398574 h 1958399"/>
                <a:gd name="connsiteX81" fmla="*/ 160448 w 2384662"/>
                <a:gd name="connsiteY81" fmla="*/ 1403254 h 1958399"/>
                <a:gd name="connsiteX82" fmla="*/ 150420 w 2384662"/>
                <a:gd name="connsiteY82" fmla="*/ 1413950 h 1958399"/>
                <a:gd name="connsiteX83" fmla="*/ 134375 w 2384662"/>
                <a:gd name="connsiteY83" fmla="*/ 1421973 h 1958399"/>
                <a:gd name="connsiteX84" fmla="*/ 118331 w 2384662"/>
                <a:gd name="connsiteY84" fmla="*/ 1429327 h 1958399"/>
                <a:gd name="connsiteX85" fmla="*/ 106966 w 2384662"/>
                <a:gd name="connsiteY85" fmla="*/ 1439355 h 1958399"/>
                <a:gd name="connsiteX86" fmla="*/ 99612 w 2384662"/>
                <a:gd name="connsiteY86" fmla="*/ 1458742 h 1958399"/>
                <a:gd name="connsiteX87" fmla="*/ 89584 w 2384662"/>
                <a:gd name="connsiteY87" fmla="*/ 1480135 h 1958399"/>
                <a:gd name="connsiteX88" fmla="*/ 85572 w 2384662"/>
                <a:gd name="connsiteY88" fmla="*/ 1482809 h 1958399"/>
                <a:gd name="connsiteX89" fmla="*/ 66185 w 2384662"/>
                <a:gd name="connsiteY89" fmla="*/ 1491500 h 1958399"/>
                <a:gd name="connsiteX90" fmla="*/ 56825 w 2384662"/>
                <a:gd name="connsiteY90" fmla="*/ 1483478 h 1958399"/>
                <a:gd name="connsiteX91" fmla="*/ 56825 w 2384662"/>
                <a:gd name="connsiteY91" fmla="*/ 1482141 h 1958399"/>
                <a:gd name="connsiteX92" fmla="*/ 53483 w 2384662"/>
                <a:gd name="connsiteY92" fmla="*/ 1480135 h 1958399"/>
                <a:gd name="connsiteX93" fmla="*/ 52146 w 2384662"/>
                <a:gd name="connsiteY93" fmla="*/ 1480135 h 1958399"/>
                <a:gd name="connsiteX94" fmla="*/ 50809 w 2384662"/>
                <a:gd name="connsiteY94" fmla="*/ 1484815 h 1958399"/>
                <a:gd name="connsiteX95" fmla="*/ 46797 w 2384662"/>
                <a:gd name="connsiteY95" fmla="*/ 1494843 h 1958399"/>
                <a:gd name="connsiteX96" fmla="*/ 34764 w 2384662"/>
                <a:gd name="connsiteY96" fmla="*/ 1497517 h 1958399"/>
                <a:gd name="connsiteX97" fmla="*/ 33427 w 2384662"/>
                <a:gd name="connsiteY97" fmla="*/ 1497517 h 1958399"/>
                <a:gd name="connsiteX98" fmla="*/ 33427 w 2384662"/>
                <a:gd name="connsiteY98" fmla="*/ 1497517 h 1958399"/>
                <a:gd name="connsiteX99" fmla="*/ 33427 w 2384662"/>
                <a:gd name="connsiteY99" fmla="*/ 1497517 h 1958399"/>
                <a:gd name="connsiteX100" fmla="*/ 30753 w 2384662"/>
                <a:gd name="connsiteY100" fmla="*/ 1498186 h 1958399"/>
                <a:gd name="connsiteX101" fmla="*/ 29416 w 2384662"/>
                <a:gd name="connsiteY101" fmla="*/ 1499523 h 1958399"/>
                <a:gd name="connsiteX102" fmla="*/ 29416 w 2384662"/>
                <a:gd name="connsiteY102" fmla="*/ 1499523 h 1958399"/>
                <a:gd name="connsiteX103" fmla="*/ 29416 w 2384662"/>
                <a:gd name="connsiteY103" fmla="*/ 1499523 h 1958399"/>
                <a:gd name="connsiteX104" fmla="*/ 29416 w 2384662"/>
                <a:gd name="connsiteY104" fmla="*/ 1499523 h 1958399"/>
                <a:gd name="connsiteX105" fmla="*/ 30084 w 2384662"/>
                <a:gd name="connsiteY105" fmla="*/ 1502197 h 1958399"/>
                <a:gd name="connsiteX106" fmla="*/ 29416 w 2384662"/>
                <a:gd name="connsiteY106" fmla="*/ 1508882 h 1958399"/>
                <a:gd name="connsiteX107" fmla="*/ 10697 w 2384662"/>
                <a:gd name="connsiteY107" fmla="*/ 1524927 h 1958399"/>
                <a:gd name="connsiteX108" fmla="*/ 7354 w 2384662"/>
                <a:gd name="connsiteY108" fmla="*/ 1527601 h 1958399"/>
                <a:gd name="connsiteX109" fmla="*/ 5348 w 2384662"/>
                <a:gd name="connsiteY109" fmla="*/ 1531612 h 1958399"/>
                <a:gd name="connsiteX110" fmla="*/ 6017 w 2384662"/>
                <a:gd name="connsiteY110" fmla="*/ 1536961 h 1958399"/>
                <a:gd name="connsiteX111" fmla="*/ 6685 w 2384662"/>
                <a:gd name="connsiteY111" fmla="*/ 1539635 h 1958399"/>
                <a:gd name="connsiteX112" fmla="*/ 8691 w 2384662"/>
                <a:gd name="connsiteY112" fmla="*/ 1555680 h 1958399"/>
                <a:gd name="connsiteX113" fmla="*/ 3343 w 2384662"/>
                <a:gd name="connsiteY113" fmla="*/ 1565039 h 1958399"/>
                <a:gd name="connsiteX114" fmla="*/ 0 w 2384662"/>
                <a:gd name="connsiteY114" fmla="*/ 1570387 h 1958399"/>
                <a:gd name="connsiteX115" fmla="*/ 2006 w 2384662"/>
                <a:gd name="connsiteY115" fmla="*/ 1573730 h 1958399"/>
                <a:gd name="connsiteX116" fmla="*/ 6017 w 2384662"/>
                <a:gd name="connsiteY116" fmla="*/ 1577741 h 1958399"/>
                <a:gd name="connsiteX117" fmla="*/ 8691 w 2384662"/>
                <a:gd name="connsiteY117" fmla="*/ 1579747 h 1958399"/>
                <a:gd name="connsiteX118" fmla="*/ 15376 w 2384662"/>
                <a:gd name="connsiteY118" fmla="*/ 1591112 h 1958399"/>
                <a:gd name="connsiteX119" fmla="*/ 14039 w 2384662"/>
                <a:gd name="connsiteY119" fmla="*/ 1596460 h 1958399"/>
                <a:gd name="connsiteX120" fmla="*/ 14708 w 2384662"/>
                <a:gd name="connsiteY120" fmla="*/ 1599803 h 1958399"/>
                <a:gd name="connsiteX121" fmla="*/ 17382 w 2384662"/>
                <a:gd name="connsiteY121" fmla="*/ 1601140 h 1958399"/>
                <a:gd name="connsiteX122" fmla="*/ 25404 w 2384662"/>
                <a:gd name="connsiteY122" fmla="*/ 1599134 h 1958399"/>
                <a:gd name="connsiteX123" fmla="*/ 31421 w 2384662"/>
                <a:gd name="connsiteY123" fmla="*/ 1595792 h 1958399"/>
                <a:gd name="connsiteX124" fmla="*/ 31421 w 2384662"/>
                <a:gd name="connsiteY124" fmla="*/ 1595792 h 1958399"/>
                <a:gd name="connsiteX125" fmla="*/ 43455 w 2384662"/>
                <a:gd name="connsiteY125" fmla="*/ 1591780 h 1958399"/>
                <a:gd name="connsiteX126" fmla="*/ 59500 w 2384662"/>
                <a:gd name="connsiteY126" fmla="*/ 1594455 h 1958399"/>
                <a:gd name="connsiteX127" fmla="*/ 70865 w 2384662"/>
                <a:gd name="connsiteY127" fmla="*/ 1601140 h 1958399"/>
                <a:gd name="connsiteX128" fmla="*/ 78887 w 2384662"/>
                <a:gd name="connsiteY128" fmla="*/ 1613842 h 1958399"/>
                <a:gd name="connsiteX129" fmla="*/ 86241 w 2384662"/>
                <a:gd name="connsiteY129" fmla="*/ 1629218 h 1958399"/>
                <a:gd name="connsiteX130" fmla="*/ 92258 w 2384662"/>
                <a:gd name="connsiteY130" fmla="*/ 1635235 h 1958399"/>
                <a:gd name="connsiteX131" fmla="*/ 97606 w 2384662"/>
                <a:gd name="connsiteY131" fmla="*/ 1639246 h 1958399"/>
                <a:gd name="connsiteX132" fmla="*/ 96937 w 2384662"/>
                <a:gd name="connsiteY132" fmla="*/ 1649943 h 1958399"/>
                <a:gd name="connsiteX133" fmla="*/ 96937 w 2384662"/>
                <a:gd name="connsiteY133" fmla="*/ 1649943 h 1958399"/>
                <a:gd name="connsiteX134" fmla="*/ 95600 w 2384662"/>
                <a:gd name="connsiteY134" fmla="*/ 1651280 h 1958399"/>
                <a:gd name="connsiteX135" fmla="*/ 88247 w 2384662"/>
                <a:gd name="connsiteY135" fmla="*/ 1655960 h 1958399"/>
                <a:gd name="connsiteX136" fmla="*/ 84235 w 2384662"/>
                <a:gd name="connsiteY136" fmla="*/ 1658634 h 1958399"/>
                <a:gd name="connsiteX137" fmla="*/ 82898 w 2384662"/>
                <a:gd name="connsiteY137" fmla="*/ 1659971 h 1958399"/>
                <a:gd name="connsiteX138" fmla="*/ 77550 w 2384662"/>
                <a:gd name="connsiteY138" fmla="*/ 1665319 h 1958399"/>
                <a:gd name="connsiteX139" fmla="*/ 79556 w 2384662"/>
                <a:gd name="connsiteY139" fmla="*/ 1667325 h 1958399"/>
                <a:gd name="connsiteX140" fmla="*/ 82898 w 2384662"/>
                <a:gd name="connsiteY140" fmla="*/ 1669999 h 1958399"/>
                <a:gd name="connsiteX141" fmla="*/ 94932 w 2384662"/>
                <a:gd name="connsiteY141" fmla="*/ 1664651 h 1958399"/>
                <a:gd name="connsiteX142" fmla="*/ 107634 w 2384662"/>
                <a:gd name="connsiteY142" fmla="*/ 1660640 h 1958399"/>
                <a:gd name="connsiteX143" fmla="*/ 121673 w 2384662"/>
                <a:gd name="connsiteY143" fmla="*/ 1661977 h 1958399"/>
                <a:gd name="connsiteX144" fmla="*/ 143735 w 2384662"/>
                <a:gd name="connsiteY144" fmla="*/ 1666656 h 1958399"/>
                <a:gd name="connsiteX145" fmla="*/ 157106 w 2384662"/>
                <a:gd name="connsiteY145" fmla="*/ 1680695 h 1958399"/>
                <a:gd name="connsiteX146" fmla="*/ 158443 w 2384662"/>
                <a:gd name="connsiteY146" fmla="*/ 1684038 h 1958399"/>
                <a:gd name="connsiteX147" fmla="*/ 158443 w 2384662"/>
                <a:gd name="connsiteY147" fmla="*/ 1684707 h 1958399"/>
                <a:gd name="connsiteX148" fmla="*/ 158443 w 2384662"/>
                <a:gd name="connsiteY148" fmla="*/ 1684707 h 1958399"/>
                <a:gd name="connsiteX149" fmla="*/ 169139 w 2384662"/>
                <a:gd name="connsiteY149" fmla="*/ 1696072 h 1958399"/>
                <a:gd name="connsiteX150" fmla="*/ 176493 w 2384662"/>
                <a:gd name="connsiteY150" fmla="*/ 1694066 h 1958399"/>
                <a:gd name="connsiteX151" fmla="*/ 185853 w 2384662"/>
                <a:gd name="connsiteY151" fmla="*/ 1691392 h 1958399"/>
                <a:gd name="connsiteX152" fmla="*/ 192538 w 2384662"/>
                <a:gd name="connsiteY152" fmla="*/ 1694735 h 1958399"/>
                <a:gd name="connsiteX153" fmla="*/ 192538 w 2384662"/>
                <a:gd name="connsiteY153" fmla="*/ 1694735 h 1958399"/>
                <a:gd name="connsiteX154" fmla="*/ 200560 w 2384662"/>
                <a:gd name="connsiteY154" fmla="*/ 1697409 h 1958399"/>
                <a:gd name="connsiteX155" fmla="*/ 225965 w 2384662"/>
                <a:gd name="connsiteY155" fmla="*/ 1692729 h 1958399"/>
                <a:gd name="connsiteX156" fmla="*/ 225965 w 2384662"/>
                <a:gd name="connsiteY156" fmla="*/ 1692729 h 1958399"/>
                <a:gd name="connsiteX157" fmla="*/ 227970 w 2384662"/>
                <a:gd name="connsiteY157" fmla="*/ 1692061 h 1958399"/>
                <a:gd name="connsiteX158" fmla="*/ 239335 w 2384662"/>
                <a:gd name="connsiteY158" fmla="*/ 1687381 h 1958399"/>
                <a:gd name="connsiteX159" fmla="*/ 248695 w 2384662"/>
                <a:gd name="connsiteY159" fmla="*/ 1682701 h 1958399"/>
                <a:gd name="connsiteX160" fmla="*/ 253375 w 2384662"/>
                <a:gd name="connsiteY160" fmla="*/ 1676016 h 1958399"/>
                <a:gd name="connsiteX161" fmla="*/ 262734 w 2384662"/>
                <a:gd name="connsiteY161" fmla="*/ 1662645 h 1958399"/>
                <a:gd name="connsiteX162" fmla="*/ 273431 w 2384662"/>
                <a:gd name="connsiteY162" fmla="*/ 1653286 h 1958399"/>
                <a:gd name="connsiteX163" fmla="*/ 284796 w 2384662"/>
                <a:gd name="connsiteY163" fmla="*/ 1646600 h 1958399"/>
                <a:gd name="connsiteX164" fmla="*/ 288138 w 2384662"/>
                <a:gd name="connsiteY164" fmla="*/ 1644595 h 1958399"/>
                <a:gd name="connsiteX165" fmla="*/ 304852 w 2384662"/>
                <a:gd name="connsiteY165" fmla="*/ 1641921 h 1958399"/>
                <a:gd name="connsiteX166" fmla="*/ 317554 w 2384662"/>
                <a:gd name="connsiteY166" fmla="*/ 1645932 h 1958399"/>
                <a:gd name="connsiteX167" fmla="*/ 334267 w 2384662"/>
                <a:gd name="connsiteY167" fmla="*/ 1650612 h 1958399"/>
                <a:gd name="connsiteX168" fmla="*/ 340953 w 2384662"/>
                <a:gd name="connsiteY168" fmla="*/ 1648606 h 1958399"/>
                <a:gd name="connsiteX169" fmla="*/ 350981 w 2384662"/>
                <a:gd name="connsiteY169" fmla="*/ 1647269 h 1958399"/>
                <a:gd name="connsiteX170" fmla="*/ 350981 w 2384662"/>
                <a:gd name="connsiteY170" fmla="*/ 1647269 h 1958399"/>
                <a:gd name="connsiteX171" fmla="*/ 350981 w 2384662"/>
                <a:gd name="connsiteY171" fmla="*/ 1647269 h 1958399"/>
                <a:gd name="connsiteX172" fmla="*/ 350981 w 2384662"/>
                <a:gd name="connsiteY172" fmla="*/ 1647269 h 1958399"/>
                <a:gd name="connsiteX173" fmla="*/ 358334 w 2384662"/>
                <a:gd name="connsiteY173" fmla="*/ 1657297 h 1958399"/>
                <a:gd name="connsiteX174" fmla="*/ 356329 w 2384662"/>
                <a:gd name="connsiteY174" fmla="*/ 1673342 h 1958399"/>
                <a:gd name="connsiteX175" fmla="*/ 356329 w 2384662"/>
                <a:gd name="connsiteY175" fmla="*/ 1673342 h 1958399"/>
                <a:gd name="connsiteX176" fmla="*/ 356329 w 2384662"/>
                <a:gd name="connsiteY176" fmla="*/ 1673342 h 1958399"/>
                <a:gd name="connsiteX177" fmla="*/ 350312 w 2384662"/>
                <a:gd name="connsiteY177" fmla="*/ 1696740 h 1958399"/>
                <a:gd name="connsiteX178" fmla="*/ 348975 w 2384662"/>
                <a:gd name="connsiteY178" fmla="*/ 1704094 h 1958399"/>
                <a:gd name="connsiteX179" fmla="*/ 343627 w 2384662"/>
                <a:gd name="connsiteY179" fmla="*/ 1710780 h 1958399"/>
                <a:gd name="connsiteX180" fmla="*/ 341621 w 2384662"/>
                <a:gd name="connsiteY180" fmla="*/ 1714122 h 1958399"/>
                <a:gd name="connsiteX181" fmla="*/ 342958 w 2384662"/>
                <a:gd name="connsiteY181" fmla="*/ 1719471 h 1958399"/>
                <a:gd name="connsiteX182" fmla="*/ 339616 w 2384662"/>
                <a:gd name="connsiteY182" fmla="*/ 1732841 h 1958399"/>
                <a:gd name="connsiteX183" fmla="*/ 328919 w 2384662"/>
                <a:gd name="connsiteY183" fmla="*/ 1739527 h 1958399"/>
                <a:gd name="connsiteX184" fmla="*/ 324908 w 2384662"/>
                <a:gd name="connsiteY184" fmla="*/ 1742201 h 1958399"/>
                <a:gd name="connsiteX185" fmla="*/ 327582 w 2384662"/>
                <a:gd name="connsiteY185" fmla="*/ 1747549 h 1958399"/>
                <a:gd name="connsiteX186" fmla="*/ 331593 w 2384662"/>
                <a:gd name="connsiteY186" fmla="*/ 1754234 h 1958399"/>
                <a:gd name="connsiteX187" fmla="*/ 331593 w 2384662"/>
                <a:gd name="connsiteY187" fmla="*/ 1762925 h 1958399"/>
                <a:gd name="connsiteX188" fmla="*/ 330925 w 2384662"/>
                <a:gd name="connsiteY188" fmla="*/ 1767605 h 1958399"/>
                <a:gd name="connsiteX189" fmla="*/ 330925 w 2384662"/>
                <a:gd name="connsiteY189" fmla="*/ 1767605 h 1958399"/>
                <a:gd name="connsiteX190" fmla="*/ 334267 w 2384662"/>
                <a:gd name="connsiteY190" fmla="*/ 1770279 h 1958399"/>
                <a:gd name="connsiteX191" fmla="*/ 341621 w 2384662"/>
                <a:gd name="connsiteY191" fmla="*/ 1771616 h 1958399"/>
                <a:gd name="connsiteX192" fmla="*/ 346969 w 2384662"/>
                <a:gd name="connsiteY192" fmla="*/ 1771616 h 1958399"/>
                <a:gd name="connsiteX193" fmla="*/ 354992 w 2384662"/>
                <a:gd name="connsiteY193" fmla="*/ 1773622 h 1958399"/>
                <a:gd name="connsiteX194" fmla="*/ 363014 w 2384662"/>
                <a:gd name="connsiteY194" fmla="*/ 1782981 h 1958399"/>
                <a:gd name="connsiteX195" fmla="*/ 365688 w 2384662"/>
                <a:gd name="connsiteY195" fmla="*/ 1786324 h 1958399"/>
                <a:gd name="connsiteX196" fmla="*/ 367694 w 2384662"/>
                <a:gd name="connsiteY196" fmla="*/ 1795683 h 1958399"/>
                <a:gd name="connsiteX197" fmla="*/ 363683 w 2384662"/>
                <a:gd name="connsiteY197" fmla="*/ 1805711 h 1958399"/>
                <a:gd name="connsiteX198" fmla="*/ 360340 w 2384662"/>
                <a:gd name="connsiteY198" fmla="*/ 1811060 h 1958399"/>
                <a:gd name="connsiteX199" fmla="*/ 354992 w 2384662"/>
                <a:gd name="connsiteY199" fmla="*/ 1818414 h 1958399"/>
                <a:gd name="connsiteX200" fmla="*/ 341621 w 2384662"/>
                <a:gd name="connsiteY200" fmla="*/ 1815740 h 1958399"/>
                <a:gd name="connsiteX201" fmla="*/ 338278 w 2384662"/>
                <a:gd name="connsiteY201" fmla="*/ 1813734 h 1958399"/>
                <a:gd name="connsiteX202" fmla="*/ 333599 w 2384662"/>
                <a:gd name="connsiteY202" fmla="*/ 1815071 h 1958399"/>
                <a:gd name="connsiteX203" fmla="*/ 330925 w 2384662"/>
                <a:gd name="connsiteY203" fmla="*/ 1817077 h 1958399"/>
                <a:gd name="connsiteX204" fmla="*/ 330925 w 2384662"/>
                <a:gd name="connsiteY204" fmla="*/ 1822425 h 1958399"/>
                <a:gd name="connsiteX205" fmla="*/ 333599 w 2384662"/>
                <a:gd name="connsiteY205" fmla="*/ 1828442 h 1958399"/>
                <a:gd name="connsiteX206" fmla="*/ 342290 w 2384662"/>
                <a:gd name="connsiteY206" fmla="*/ 1834458 h 1958399"/>
                <a:gd name="connsiteX207" fmla="*/ 350312 w 2384662"/>
                <a:gd name="connsiteY207" fmla="*/ 1840475 h 1958399"/>
                <a:gd name="connsiteX208" fmla="*/ 354992 w 2384662"/>
                <a:gd name="connsiteY208" fmla="*/ 1851172 h 1958399"/>
                <a:gd name="connsiteX209" fmla="*/ 358334 w 2384662"/>
                <a:gd name="connsiteY209" fmla="*/ 1859863 h 1958399"/>
                <a:gd name="connsiteX210" fmla="*/ 358334 w 2384662"/>
                <a:gd name="connsiteY210" fmla="*/ 1859863 h 1958399"/>
                <a:gd name="connsiteX211" fmla="*/ 359003 w 2384662"/>
                <a:gd name="connsiteY211" fmla="*/ 1860531 h 1958399"/>
                <a:gd name="connsiteX212" fmla="*/ 364351 w 2384662"/>
                <a:gd name="connsiteY212" fmla="*/ 1866548 h 1958399"/>
                <a:gd name="connsiteX213" fmla="*/ 364351 w 2384662"/>
                <a:gd name="connsiteY213" fmla="*/ 1866548 h 1958399"/>
                <a:gd name="connsiteX214" fmla="*/ 367025 w 2384662"/>
                <a:gd name="connsiteY214" fmla="*/ 1863874 h 1958399"/>
                <a:gd name="connsiteX215" fmla="*/ 372374 w 2384662"/>
                <a:gd name="connsiteY215" fmla="*/ 1859863 h 1958399"/>
                <a:gd name="connsiteX216" fmla="*/ 381065 w 2384662"/>
                <a:gd name="connsiteY216" fmla="*/ 1863205 h 1958399"/>
                <a:gd name="connsiteX217" fmla="*/ 391761 w 2384662"/>
                <a:gd name="connsiteY217" fmla="*/ 1867885 h 1958399"/>
                <a:gd name="connsiteX218" fmla="*/ 402458 w 2384662"/>
                <a:gd name="connsiteY218" fmla="*/ 1868554 h 1958399"/>
                <a:gd name="connsiteX219" fmla="*/ 411149 w 2384662"/>
                <a:gd name="connsiteY219" fmla="*/ 1867885 h 1958399"/>
                <a:gd name="connsiteX220" fmla="*/ 423182 w 2384662"/>
                <a:gd name="connsiteY220" fmla="*/ 1867217 h 1958399"/>
                <a:gd name="connsiteX221" fmla="*/ 435216 w 2384662"/>
                <a:gd name="connsiteY221" fmla="*/ 1869891 h 1958399"/>
                <a:gd name="connsiteX222" fmla="*/ 438559 w 2384662"/>
                <a:gd name="connsiteY222" fmla="*/ 1875908 h 1958399"/>
                <a:gd name="connsiteX223" fmla="*/ 440564 w 2384662"/>
                <a:gd name="connsiteY223" fmla="*/ 1878582 h 1958399"/>
                <a:gd name="connsiteX224" fmla="*/ 456609 w 2384662"/>
                <a:gd name="connsiteY224" fmla="*/ 1881256 h 1958399"/>
                <a:gd name="connsiteX225" fmla="*/ 480676 w 2384662"/>
                <a:gd name="connsiteY225" fmla="*/ 1883262 h 1958399"/>
                <a:gd name="connsiteX226" fmla="*/ 480676 w 2384662"/>
                <a:gd name="connsiteY226" fmla="*/ 1883262 h 1958399"/>
                <a:gd name="connsiteX227" fmla="*/ 482682 w 2384662"/>
                <a:gd name="connsiteY227" fmla="*/ 1883262 h 1958399"/>
                <a:gd name="connsiteX228" fmla="*/ 484019 w 2384662"/>
                <a:gd name="connsiteY228" fmla="*/ 1883262 h 1958399"/>
                <a:gd name="connsiteX229" fmla="*/ 484019 w 2384662"/>
                <a:gd name="connsiteY229" fmla="*/ 1883262 h 1958399"/>
                <a:gd name="connsiteX230" fmla="*/ 486024 w 2384662"/>
                <a:gd name="connsiteY230" fmla="*/ 1881924 h 1958399"/>
                <a:gd name="connsiteX231" fmla="*/ 487362 w 2384662"/>
                <a:gd name="connsiteY231" fmla="*/ 1873902 h 1958399"/>
                <a:gd name="connsiteX232" fmla="*/ 487362 w 2384662"/>
                <a:gd name="connsiteY232" fmla="*/ 1873902 h 1958399"/>
                <a:gd name="connsiteX233" fmla="*/ 490704 w 2384662"/>
                <a:gd name="connsiteY233" fmla="*/ 1867217 h 1958399"/>
                <a:gd name="connsiteX234" fmla="*/ 501401 w 2384662"/>
                <a:gd name="connsiteY234" fmla="*/ 1863205 h 1958399"/>
                <a:gd name="connsiteX235" fmla="*/ 513434 w 2384662"/>
                <a:gd name="connsiteY235" fmla="*/ 1860531 h 1958399"/>
                <a:gd name="connsiteX236" fmla="*/ 522794 w 2384662"/>
                <a:gd name="connsiteY236" fmla="*/ 1863205 h 1958399"/>
                <a:gd name="connsiteX237" fmla="*/ 528811 w 2384662"/>
                <a:gd name="connsiteY237" fmla="*/ 1866548 h 1958399"/>
                <a:gd name="connsiteX238" fmla="*/ 528811 w 2384662"/>
                <a:gd name="connsiteY238" fmla="*/ 1866548 h 1958399"/>
                <a:gd name="connsiteX239" fmla="*/ 549535 w 2384662"/>
                <a:gd name="connsiteY239" fmla="*/ 1871228 h 1958399"/>
                <a:gd name="connsiteX240" fmla="*/ 560232 w 2384662"/>
                <a:gd name="connsiteY240" fmla="*/ 1873234 h 1958399"/>
                <a:gd name="connsiteX241" fmla="*/ 566917 w 2384662"/>
                <a:gd name="connsiteY241" fmla="*/ 1874570 h 1958399"/>
                <a:gd name="connsiteX242" fmla="*/ 572265 w 2384662"/>
                <a:gd name="connsiteY242" fmla="*/ 1873902 h 1958399"/>
                <a:gd name="connsiteX243" fmla="*/ 578951 w 2384662"/>
                <a:gd name="connsiteY243" fmla="*/ 1873234 h 1958399"/>
                <a:gd name="connsiteX244" fmla="*/ 588310 w 2384662"/>
                <a:gd name="connsiteY244" fmla="*/ 1875239 h 1958399"/>
                <a:gd name="connsiteX245" fmla="*/ 596333 w 2384662"/>
                <a:gd name="connsiteY245" fmla="*/ 1879250 h 1958399"/>
                <a:gd name="connsiteX246" fmla="*/ 604355 w 2384662"/>
                <a:gd name="connsiteY246" fmla="*/ 1882593 h 1958399"/>
                <a:gd name="connsiteX247" fmla="*/ 611041 w 2384662"/>
                <a:gd name="connsiteY247" fmla="*/ 1879919 h 1958399"/>
                <a:gd name="connsiteX248" fmla="*/ 616389 w 2384662"/>
                <a:gd name="connsiteY248" fmla="*/ 1876576 h 1958399"/>
                <a:gd name="connsiteX249" fmla="*/ 624411 w 2384662"/>
                <a:gd name="connsiteY249" fmla="*/ 1875908 h 1958399"/>
                <a:gd name="connsiteX250" fmla="*/ 631097 w 2384662"/>
                <a:gd name="connsiteY250" fmla="*/ 1881256 h 1958399"/>
                <a:gd name="connsiteX251" fmla="*/ 631097 w 2384662"/>
                <a:gd name="connsiteY251" fmla="*/ 1881256 h 1958399"/>
                <a:gd name="connsiteX252" fmla="*/ 632433 w 2384662"/>
                <a:gd name="connsiteY252" fmla="*/ 1882593 h 1958399"/>
                <a:gd name="connsiteX253" fmla="*/ 632433 w 2384662"/>
                <a:gd name="connsiteY253" fmla="*/ 1882593 h 1958399"/>
                <a:gd name="connsiteX254" fmla="*/ 643799 w 2384662"/>
                <a:gd name="connsiteY254" fmla="*/ 1889278 h 1958399"/>
                <a:gd name="connsiteX255" fmla="*/ 651153 w 2384662"/>
                <a:gd name="connsiteY255" fmla="*/ 1890615 h 1958399"/>
                <a:gd name="connsiteX256" fmla="*/ 661181 w 2384662"/>
                <a:gd name="connsiteY256" fmla="*/ 1891284 h 1958399"/>
                <a:gd name="connsiteX257" fmla="*/ 668535 w 2384662"/>
                <a:gd name="connsiteY257" fmla="*/ 1889947 h 1958399"/>
                <a:gd name="connsiteX258" fmla="*/ 673883 w 2384662"/>
                <a:gd name="connsiteY258" fmla="*/ 1888610 h 1958399"/>
                <a:gd name="connsiteX259" fmla="*/ 681237 w 2384662"/>
                <a:gd name="connsiteY259" fmla="*/ 1893958 h 1958399"/>
                <a:gd name="connsiteX260" fmla="*/ 683242 w 2384662"/>
                <a:gd name="connsiteY260" fmla="*/ 1896632 h 1958399"/>
                <a:gd name="connsiteX261" fmla="*/ 683242 w 2384662"/>
                <a:gd name="connsiteY261" fmla="*/ 1896632 h 1958399"/>
                <a:gd name="connsiteX262" fmla="*/ 695944 w 2384662"/>
                <a:gd name="connsiteY262" fmla="*/ 1893290 h 1958399"/>
                <a:gd name="connsiteX263" fmla="*/ 703298 w 2384662"/>
                <a:gd name="connsiteY263" fmla="*/ 1891284 h 1958399"/>
                <a:gd name="connsiteX264" fmla="*/ 716669 w 2384662"/>
                <a:gd name="connsiteY264" fmla="*/ 1897301 h 1958399"/>
                <a:gd name="connsiteX265" fmla="*/ 722686 w 2384662"/>
                <a:gd name="connsiteY265" fmla="*/ 1900643 h 1958399"/>
                <a:gd name="connsiteX266" fmla="*/ 723354 w 2384662"/>
                <a:gd name="connsiteY266" fmla="*/ 1899975 h 1958399"/>
                <a:gd name="connsiteX267" fmla="*/ 727365 w 2384662"/>
                <a:gd name="connsiteY267" fmla="*/ 1895295 h 1958399"/>
                <a:gd name="connsiteX268" fmla="*/ 737393 w 2384662"/>
                <a:gd name="connsiteY268" fmla="*/ 1893290 h 1958399"/>
                <a:gd name="connsiteX269" fmla="*/ 737393 w 2384662"/>
                <a:gd name="connsiteY269" fmla="*/ 1893290 h 1958399"/>
                <a:gd name="connsiteX270" fmla="*/ 742073 w 2384662"/>
                <a:gd name="connsiteY270" fmla="*/ 1893290 h 1958399"/>
                <a:gd name="connsiteX271" fmla="*/ 744747 w 2384662"/>
                <a:gd name="connsiteY271" fmla="*/ 1890615 h 1958399"/>
                <a:gd name="connsiteX272" fmla="*/ 752770 w 2384662"/>
                <a:gd name="connsiteY272" fmla="*/ 1885267 h 1958399"/>
                <a:gd name="connsiteX273" fmla="*/ 762129 w 2384662"/>
                <a:gd name="connsiteY273" fmla="*/ 1885267 h 1958399"/>
                <a:gd name="connsiteX274" fmla="*/ 774163 w 2384662"/>
                <a:gd name="connsiteY274" fmla="*/ 1885267 h 1958399"/>
                <a:gd name="connsiteX275" fmla="*/ 791545 w 2384662"/>
                <a:gd name="connsiteY275" fmla="*/ 1881256 h 1958399"/>
                <a:gd name="connsiteX276" fmla="*/ 806921 w 2384662"/>
                <a:gd name="connsiteY276" fmla="*/ 1875908 h 1958399"/>
                <a:gd name="connsiteX277" fmla="*/ 815612 w 2384662"/>
                <a:gd name="connsiteY277" fmla="*/ 1865211 h 1958399"/>
                <a:gd name="connsiteX278" fmla="*/ 818955 w 2384662"/>
                <a:gd name="connsiteY278" fmla="*/ 1860531 h 1958399"/>
                <a:gd name="connsiteX279" fmla="*/ 824303 w 2384662"/>
                <a:gd name="connsiteY279" fmla="*/ 1855183 h 1958399"/>
                <a:gd name="connsiteX280" fmla="*/ 832325 w 2384662"/>
                <a:gd name="connsiteY280" fmla="*/ 1852509 h 1958399"/>
                <a:gd name="connsiteX281" fmla="*/ 841685 w 2384662"/>
                <a:gd name="connsiteY281" fmla="*/ 1855183 h 1958399"/>
                <a:gd name="connsiteX282" fmla="*/ 846364 w 2384662"/>
                <a:gd name="connsiteY282" fmla="*/ 1863874 h 1958399"/>
                <a:gd name="connsiteX283" fmla="*/ 848370 w 2384662"/>
                <a:gd name="connsiteY283" fmla="*/ 1871896 h 1958399"/>
                <a:gd name="connsiteX284" fmla="*/ 851713 w 2384662"/>
                <a:gd name="connsiteY284" fmla="*/ 1877913 h 1958399"/>
                <a:gd name="connsiteX285" fmla="*/ 853718 w 2384662"/>
                <a:gd name="connsiteY285" fmla="*/ 1880587 h 1958399"/>
                <a:gd name="connsiteX286" fmla="*/ 854387 w 2384662"/>
                <a:gd name="connsiteY286" fmla="*/ 1878582 h 1958399"/>
                <a:gd name="connsiteX287" fmla="*/ 854387 w 2384662"/>
                <a:gd name="connsiteY287" fmla="*/ 1878582 h 1958399"/>
                <a:gd name="connsiteX288" fmla="*/ 856393 w 2384662"/>
                <a:gd name="connsiteY288" fmla="*/ 1869222 h 1958399"/>
                <a:gd name="connsiteX289" fmla="*/ 857730 w 2384662"/>
                <a:gd name="connsiteY289" fmla="*/ 1863205 h 1958399"/>
                <a:gd name="connsiteX290" fmla="*/ 857730 w 2384662"/>
                <a:gd name="connsiteY290" fmla="*/ 1863205 h 1958399"/>
                <a:gd name="connsiteX291" fmla="*/ 865084 w 2384662"/>
                <a:gd name="connsiteY291" fmla="*/ 1847829 h 1958399"/>
                <a:gd name="connsiteX292" fmla="*/ 871100 w 2384662"/>
                <a:gd name="connsiteY292" fmla="*/ 1837801 h 1958399"/>
                <a:gd name="connsiteX293" fmla="*/ 880460 w 2384662"/>
                <a:gd name="connsiteY293" fmla="*/ 1826436 h 1958399"/>
                <a:gd name="connsiteX294" fmla="*/ 885808 w 2384662"/>
                <a:gd name="connsiteY294" fmla="*/ 1823093 h 1958399"/>
                <a:gd name="connsiteX295" fmla="*/ 897173 w 2384662"/>
                <a:gd name="connsiteY295" fmla="*/ 1820419 h 1958399"/>
                <a:gd name="connsiteX296" fmla="*/ 901853 w 2384662"/>
                <a:gd name="connsiteY296" fmla="*/ 1822425 h 1958399"/>
                <a:gd name="connsiteX297" fmla="*/ 910544 w 2384662"/>
                <a:gd name="connsiteY297" fmla="*/ 1823093 h 1958399"/>
                <a:gd name="connsiteX298" fmla="*/ 917229 w 2384662"/>
                <a:gd name="connsiteY298" fmla="*/ 1821756 h 1958399"/>
                <a:gd name="connsiteX299" fmla="*/ 926589 w 2384662"/>
                <a:gd name="connsiteY299" fmla="*/ 1820419 h 1958399"/>
                <a:gd name="connsiteX300" fmla="*/ 931937 w 2384662"/>
                <a:gd name="connsiteY300" fmla="*/ 1817077 h 1958399"/>
                <a:gd name="connsiteX301" fmla="*/ 942634 w 2384662"/>
                <a:gd name="connsiteY301" fmla="*/ 1811060 h 1958399"/>
                <a:gd name="connsiteX302" fmla="*/ 952662 w 2384662"/>
                <a:gd name="connsiteY302" fmla="*/ 1808386 h 1958399"/>
                <a:gd name="connsiteX303" fmla="*/ 960684 w 2384662"/>
                <a:gd name="connsiteY303" fmla="*/ 1809723 h 1958399"/>
                <a:gd name="connsiteX304" fmla="*/ 967369 w 2384662"/>
                <a:gd name="connsiteY304" fmla="*/ 1815071 h 1958399"/>
                <a:gd name="connsiteX305" fmla="*/ 972049 w 2384662"/>
                <a:gd name="connsiteY305" fmla="*/ 1813065 h 1958399"/>
                <a:gd name="connsiteX306" fmla="*/ 982077 w 2384662"/>
                <a:gd name="connsiteY306" fmla="*/ 1809054 h 1958399"/>
                <a:gd name="connsiteX307" fmla="*/ 988094 w 2384662"/>
                <a:gd name="connsiteY307" fmla="*/ 1806380 h 1958399"/>
                <a:gd name="connsiteX308" fmla="*/ 997453 w 2384662"/>
                <a:gd name="connsiteY308" fmla="*/ 1797689 h 1958399"/>
                <a:gd name="connsiteX309" fmla="*/ 998790 w 2384662"/>
                <a:gd name="connsiteY309" fmla="*/ 1789667 h 1958399"/>
                <a:gd name="connsiteX310" fmla="*/ 1000127 w 2384662"/>
                <a:gd name="connsiteY310" fmla="*/ 1782313 h 1958399"/>
                <a:gd name="connsiteX311" fmla="*/ 1003470 w 2384662"/>
                <a:gd name="connsiteY311" fmla="*/ 1776296 h 1958399"/>
                <a:gd name="connsiteX312" fmla="*/ 1008150 w 2384662"/>
                <a:gd name="connsiteY312" fmla="*/ 1768274 h 1958399"/>
                <a:gd name="connsiteX313" fmla="*/ 1009487 w 2384662"/>
                <a:gd name="connsiteY313" fmla="*/ 1761588 h 1958399"/>
                <a:gd name="connsiteX314" fmla="*/ 1017509 w 2384662"/>
                <a:gd name="connsiteY314" fmla="*/ 1748217 h 1958399"/>
                <a:gd name="connsiteX315" fmla="*/ 1026869 w 2384662"/>
                <a:gd name="connsiteY315" fmla="*/ 1743538 h 1958399"/>
                <a:gd name="connsiteX316" fmla="*/ 1035560 w 2384662"/>
                <a:gd name="connsiteY316" fmla="*/ 1736853 h 1958399"/>
                <a:gd name="connsiteX317" fmla="*/ 1041577 w 2384662"/>
                <a:gd name="connsiteY317" fmla="*/ 1725487 h 1958399"/>
                <a:gd name="connsiteX318" fmla="*/ 1047593 w 2384662"/>
                <a:gd name="connsiteY318" fmla="*/ 1712785 h 1958399"/>
                <a:gd name="connsiteX319" fmla="*/ 1050268 w 2384662"/>
                <a:gd name="connsiteY319" fmla="*/ 1707437 h 1958399"/>
                <a:gd name="connsiteX320" fmla="*/ 1062970 w 2384662"/>
                <a:gd name="connsiteY320" fmla="*/ 1702089 h 1958399"/>
                <a:gd name="connsiteX321" fmla="*/ 1076341 w 2384662"/>
                <a:gd name="connsiteY321" fmla="*/ 1702089 h 1958399"/>
                <a:gd name="connsiteX322" fmla="*/ 1087037 w 2384662"/>
                <a:gd name="connsiteY322" fmla="*/ 1699415 h 1958399"/>
                <a:gd name="connsiteX323" fmla="*/ 1093722 w 2384662"/>
                <a:gd name="connsiteY323" fmla="*/ 1699415 h 1958399"/>
                <a:gd name="connsiteX324" fmla="*/ 1100408 w 2384662"/>
                <a:gd name="connsiteY324" fmla="*/ 1695403 h 1958399"/>
                <a:gd name="connsiteX325" fmla="*/ 1106425 w 2384662"/>
                <a:gd name="connsiteY325" fmla="*/ 1684038 h 1958399"/>
                <a:gd name="connsiteX326" fmla="*/ 1113778 w 2384662"/>
                <a:gd name="connsiteY326" fmla="*/ 1672673 h 1958399"/>
                <a:gd name="connsiteX327" fmla="*/ 1121801 w 2384662"/>
                <a:gd name="connsiteY327" fmla="*/ 1669999 h 1958399"/>
                <a:gd name="connsiteX328" fmla="*/ 1129823 w 2384662"/>
                <a:gd name="connsiteY328" fmla="*/ 1673342 h 1958399"/>
                <a:gd name="connsiteX329" fmla="*/ 1129155 w 2384662"/>
                <a:gd name="connsiteY329" fmla="*/ 1684707 h 1958399"/>
                <a:gd name="connsiteX330" fmla="*/ 1127149 w 2384662"/>
                <a:gd name="connsiteY330" fmla="*/ 1688718 h 1958399"/>
                <a:gd name="connsiteX331" fmla="*/ 1127818 w 2384662"/>
                <a:gd name="connsiteY331" fmla="*/ 1690055 h 1958399"/>
                <a:gd name="connsiteX332" fmla="*/ 1129823 w 2384662"/>
                <a:gd name="connsiteY332" fmla="*/ 1693398 h 1958399"/>
                <a:gd name="connsiteX333" fmla="*/ 1131829 w 2384662"/>
                <a:gd name="connsiteY333" fmla="*/ 1691392 h 1958399"/>
                <a:gd name="connsiteX334" fmla="*/ 1139183 w 2384662"/>
                <a:gd name="connsiteY334" fmla="*/ 1686044 h 1958399"/>
                <a:gd name="connsiteX335" fmla="*/ 1145868 w 2384662"/>
                <a:gd name="connsiteY335" fmla="*/ 1686712 h 1958399"/>
                <a:gd name="connsiteX336" fmla="*/ 1150548 w 2384662"/>
                <a:gd name="connsiteY336" fmla="*/ 1689387 h 1958399"/>
                <a:gd name="connsiteX337" fmla="*/ 1153222 w 2384662"/>
                <a:gd name="connsiteY337" fmla="*/ 1693398 h 1958399"/>
                <a:gd name="connsiteX338" fmla="*/ 1153222 w 2384662"/>
                <a:gd name="connsiteY338" fmla="*/ 1696740 h 1958399"/>
                <a:gd name="connsiteX339" fmla="*/ 1151216 w 2384662"/>
                <a:gd name="connsiteY339" fmla="*/ 1700083 h 1958399"/>
                <a:gd name="connsiteX340" fmla="*/ 1147205 w 2384662"/>
                <a:gd name="connsiteY340" fmla="*/ 1708774 h 1958399"/>
                <a:gd name="connsiteX341" fmla="*/ 1147874 w 2384662"/>
                <a:gd name="connsiteY341" fmla="*/ 1710780 h 1958399"/>
                <a:gd name="connsiteX342" fmla="*/ 1148542 w 2384662"/>
                <a:gd name="connsiteY342" fmla="*/ 1712785 h 1958399"/>
                <a:gd name="connsiteX343" fmla="*/ 1149211 w 2384662"/>
                <a:gd name="connsiteY343" fmla="*/ 1712785 h 1958399"/>
                <a:gd name="connsiteX344" fmla="*/ 1156565 w 2384662"/>
                <a:gd name="connsiteY344" fmla="*/ 1710111 h 1958399"/>
                <a:gd name="connsiteX345" fmla="*/ 1163250 w 2384662"/>
                <a:gd name="connsiteY345" fmla="*/ 1707437 h 1958399"/>
                <a:gd name="connsiteX346" fmla="*/ 1167261 w 2384662"/>
                <a:gd name="connsiteY346" fmla="*/ 1704763 h 1958399"/>
                <a:gd name="connsiteX347" fmla="*/ 1175284 w 2384662"/>
                <a:gd name="connsiteY347" fmla="*/ 1701420 h 1958399"/>
                <a:gd name="connsiteX348" fmla="*/ 1186649 w 2384662"/>
                <a:gd name="connsiteY348" fmla="*/ 1704094 h 1958399"/>
                <a:gd name="connsiteX349" fmla="*/ 1187317 w 2384662"/>
                <a:gd name="connsiteY349" fmla="*/ 1700752 h 1958399"/>
                <a:gd name="connsiteX350" fmla="*/ 1190660 w 2384662"/>
                <a:gd name="connsiteY350" fmla="*/ 1691392 h 1958399"/>
                <a:gd name="connsiteX351" fmla="*/ 1196677 w 2384662"/>
                <a:gd name="connsiteY351" fmla="*/ 1688049 h 1958399"/>
                <a:gd name="connsiteX352" fmla="*/ 1206705 w 2384662"/>
                <a:gd name="connsiteY352" fmla="*/ 1690055 h 1958399"/>
                <a:gd name="connsiteX353" fmla="*/ 1214727 w 2384662"/>
                <a:gd name="connsiteY353" fmla="*/ 1692061 h 1958399"/>
                <a:gd name="connsiteX354" fmla="*/ 1224086 w 2384662"/>
                <a:gd name="connsiteY354" fmla="*/ 1695403 h 1958399"/>
                <a:gd name="connsiteX355" fmla="*/ 1230103 w 2384662"/>
                <a:gd name="connsiteY355" fmla="*/ 1704763 h 1958399"/>
                <a:gd name="connsiteX356" fmla="*/ 1234783 w 2384662"/>
                <a:gd name="connsiteY356" fmla="*/ 1712117 h 1958399"/>
                <a:gd name="connsiteX357" fmla="*/ 1234783 w 2384662"/>
                <a:gd name="connsiteY357" fmla="*/ 1712117 h 1958399"/>
                <a:gd name="connsiteX358" fmla="*/ 1243474 w 2384662"/>
                <a:gd name="connsiteY358" fmla="*/ 1711448 h 1958399"/>
                <a:gd name="connsiteX359" fmla="*/ 1253502 w 2384662"/>
                <a:gd name="connsiteY359" fmla="*/ 1710111 h 1958399"/>
                <a:gd name="connsiteX360" fmla="*/ 1264867 w 2384662"/>
                <a:gd name="connsiteY360" fmla="*/ 1725487 h 1958399"/>
                <a:gd name="connsiteX361" fmla="*/ 1265536 w 2384662"/>
                <a:gd name="connsiteY361" fmla="*/ 1727493 h 1958399"/>
                <a:gd name="connsiteX362" fmla="*/ 1270215 w 2384662"/>
                <a:gd name="connsiteY362" fmla="*/ 1738189 h 1958399"/>
                <a:gd name="connsiteX363" fmla="*/ 1275564 w 2384662"/>
                <a:gd name="connsiteY363" fmla="*/ 1747549 h 1958399"/>
                <a:gd name="connsiteX364" fmla="*/ 1279575 w 2384662"/>
                <a:gd name="connsiteY364" fmla="*/ 1766268 h 1958399"/>
                <a:gd name="connsiteX365" fmla="*/ 1279575 w 2384662"/>
                <a:gd name="connsiteY365" fmla="*/ 1768274 h 1958399"/>
                <a:gd name="connsiteX366" fmla="*/ 1278906 w 2384662"/>
                <a:gd name="connsiteY366" fmla="*/ 1773622 h 1958399"/>
                <a:gd name="connsiteX367" fmla="*/ 1280244 w 2384662"/>
                <a:gd name="connsiteY367" fmla="*/ 1778970 h 1958399"/>
                <a:gd name="connsiteX368" fmla="*/ 1284255 w 2384662"/>
                <a:gd name="connsiteY368" fmla="*/ 1782981 h 1958399"/>
                <a:gd name="connsiteX369" fmla="*/ 1288934 w 2384662"/>
                <a:gd name="connsiteY369" fmla="*/ 1792341 h 1958399"/>
                <a:gd name="connsiteX370" fmla="*/ 1286260 w 2384662"/>
                <a:gd name="connsiteY370" fmla="*/ 1799695 h 1958399"/>
                <a:gd name="connsiteX371" fmla="*/ 1280244 w 2384662"/>
                <a:gd name="connsiteY371" fmla="*/ 1809723 h 1958399"/>
                <a:gd name="connsiteX372" fmla="*/ 1274895 w 2384662"/>
                <a:gd name="connsiteY372" fmla="*/ 1813065 h 1958399"/>
                <a:gd name="connsiteX373" fmla="*/ 1274895 w 2384662"/>
                <a:gd name="connsiteY373" fmla="*/ 1813065 h 1958399"/>
                <a:gd name="connsiteX374" fmla="*/ 1272221 w 2384662"/>
                <a:gd name="connsiteY374" fmla="*/ 1814402 h 1958399"/>
                <a:gd name="connsiteX375" fmla="*/ 1272221 w 2384662"/>
                <a:gd name="connsiteY375" fmla="*/ 1817077 h 1958399"/>
                <a:gd name="connsiteX376" fmla="*/ 1272221 w 2384662"/>
                <a:gd name="connsiteY376" fmla="*/ 1823762 h 1958399"/>
                <a:gd name="connsiteX377" fmla="*/ 1268210 w 2384662"/>
                <a:gd name="connsiteY377" fmla="*/ 1829779 h 1958399"/>
                <a:gd name="connsiteX378" fmla="*/ 1268210 w 2384662"/>
                <a:gd name="connsiteY378" fmla="*/ 1829779 h 1958399"/>
                <a:gd name="connsiteX379" fmla="*/ 1265536 w 2384662"/>
                <a:gd name="connsiteY379" fmla="*/ 1833121 h 1958399"/>
                <a:gd name="connsiteX380" fmla="*/ 1265536 w 2384662"/>
                <a:gd name="connsiteY380" fmla="*/ 1833121 h 1958399"/>
                <a:gd name="connsiteX381" fmla="*/ 1266873 w 2384662"/>
                <a:gd name="connsiteY381" fmla="*/ 1839138 h 1958399"/>
                <a:gd name="connsiteX382" fmla="*/ 1268878 w 2384662"/>
                <a:gd name="connsiteY382" fmla="*/ 1846492 h 1958399"/>
                <a:gd name="connsiteX383" fmla="*/ 1266204 w 2384662"/>
                <a:gd name="connsiteY383" fmla="*/ 1854514 h 1958399"/>
                <a:gd name="connsiteX384" fmla="*/ 1264199 w 2384662"/>
                <a:gd name="connsiteY384" fmla="*/ 1858526 h 1958399"/>
                <a:gd name="connsiteX385" fmla="*/ 1264199 w 2384662"/>
                <a:gd name="connsiteY385" fmla="*/ 1860531 h 1958399"/>
                <a:gd name="connsiteX386" fmla="*/ 1265536 w 2384662"/>
                <a:gd name="connsiteY386" fmla="*/ 1867885 h 1958399"/>
                <a:gd name="connsiteX387" fmla="*/ 1268878 w 2384662"/>
                <a:gd name="connsiteY387" fmla="*/ 1869891 h 1958399"/>
                <a:gd name="connsiteX388" fmla="*/ 1274895 w 2384662"/>
                <a:gd name="connsiteY388" fmla="*/ 1873902 h 1958399"/>
                <a:gd name="connsiteX389" fmla="*/ 1275564 w 2384662"/>
                <a:gd name="connsiteY389" fmla="*/ 1884598 h 1958399"/>
                <a:gd name="connsiteX390" fmla="*/ 1274895 w 2384662"/>
                <a:gd name="connsiteY390" fmla="*/ 1887941 h 1958399"/>
                <a:gd name="connsiteX391" fmla="*/ 1275564 w 2384662"/>
                <a:gd name="connsiteY391" fmla="*/ 1891284 h 1958399"/>
                <a:gd name="connsiteX392" fmla="*/ 1278238 w 2384662"/>
                <a:gd name="connsiteY392" fmla="*/ 1892621 h 1958399"/>
                <a:gd name="connsiteX393" fmla="*/ 1286260 w 2384662"/>
                <a:gd name="connsiteY393" fmla="*/ 1885936 h 1958399"/>
                <a:gd name="connsiteX394" fmla="*/ 1288266 w 2384662"/>
                <a:gd name="connsiteY394" fmla="*/ 1883930 h 1958399"/>
                <a:gd name="connsiteX395" fmla="*/ 1290272 w 2384662"/>
                <a:gd name="connsiteY395" fmla="*/ 1881256 h 1958399"/>
                <a:gd name="connsiteX396" fmla="*/ 1297625 w 2384662"/>
                <a:gd name="connsiteY396" fmla="*/ 1874570 h 1958399"/>
                <a:gd name="connsiteX397" fmla="*/ 1304979 w 2384662"/>
                <a:gd name="connsiteY397" fmla="*/ 1872565 h 1958399"/>
                <a:gd name="connsiteX398" fmla="*/ 1310996 w 2384662"/>
                <a:gd name="connsiteY398" fmla="*/ 1870559 h 1958399"/>
                <a:gd name="connsiteX399" fmla="*/ 1314339 w 2384662"/>
                <a:gd name="connsiteY399" fmla="*/ 1867217 h 1958399"/>
                <a:gd name="connsiteX400" fmla="*/ 1325035 w 2384662"/>
                <a:gd name="connsiteY400" fmla="*/ 1862537 h 1958399"/>
                <a:gd name="connsiteX401" fmla="*/ 1328378 w 2384662"/>
                <a:gd name="connsiteY401" fmla="*/ 1873902 h 1958399"/>
                <a:gd name="connsiteX402" fmla="*/ 1328378 w 2384662"/>
                <a:gd name="connsiteY402" fmla="*/ 1879250 h 1958399"/>
                <a:gd name="connsiteX403" fmla="*/ 1331721 w 2384662"/>
                <a:gd name="connsiteY403" fmla="*/ 1885267 h 1958399"/>
                <a:gd name="connsiteX404" fmla="*/ 1337737 w 2384662"/>
                <a:gd name="connsiteY404" fmla="*/ 1891284 h 1958399"/>
                <a:gd name="connsiteX405" fmla="*/ 1341749 w 2384662"/>
                <a:gd name="connsiteY405" fmla="*/ 1895964 h 1958399"/>
                <a:gd name="connsiteX406" fmla="*/ 1350440 w 2384662"/>
                <a:gd name="connsiteY406" fmla="*/ 1901312 h 1958399"/>
                <a:gd name="connsiteX407" fmla="*/ 1358462 w 2384662"/>
                <a:gd name="connsiteY407" fmla="*/ 1900643 h 1958399"/>
                <a:gd name="connsiteX408" fmla="*/ 1367153 w 2384662"/>
                <a:gd name="connsiteY408" fmla="*/ 1900643 h 1958399"/>
                <a:gd name="connsiteX409" fmla="*/ 1373170 w 2384662"/>
                <a:gd name="connsiteY409" fmla="*/ 1903986 h 1958399"/>
                <a:gd name="connsiteX410" fmla="*/ 1375175 w 2384662"/>
                <a:gd name="connsiteY410" fmla="*/ 1910003 h 1958399"/>
                <a:gd name="connsiteX411" fmla="*/ 1374507 w 2384662"/>
                <a:gd name="connsiteY411" fmla="*/ 1915351 h 1958399"/>
                <a:gd name="connsiteX412" fmla="*/ 1373170 w 2384662"/>
                <a:gd name="connsiteY412" fmla="*/ 1926048 h 1958399"/>
                <a:gd name="connsiteX413" fmla="*/ 1373838 w 2384662"/>
                <a:gd name="connsiteY413" fmla="*/ 1929390 h 1958399"/>
                <a:gd name="connsiteX414" fmla="*/ 1376512 w 2384662"/>
                <a:gd name="connsiteY414" fmla="*/ 1942092 h 1958399"/>
                <a:gd name="connsiteX415" fmla="*/ 1378518 w 2384662"/>
                <a:gd name="connsiteY415" fmla="*/ 1942761 h 1958399"/>
                <a:gd name="connsiteX416" fmla="*/ 1386540 w 2384662"/>
                <a:gd name="connsiteY416" fmla="*/ 1940756 h 1958399"/>
                <a:gd name="connsiteX417" fmla="*/ 1391889 w 2384662"/>
                <a:gd name="connsiteY417" fmla="*/ 1938750 h 1958399"/>
                <a:gd name="connsiteX418" fmla="*/ 1403922 w 2384662"/>
                <a:gd name="connsiteY418" fmla="*/ 1936076 h 1958399"/>
                <a:gd name="connsiteX419" fmla="*/ 1414619 w 2384662"/>
                <a:gd name="connsiteY419" fmla="*/ 1945435 h 1958399"/>
                <a:gd name="connsiteX420" fmla="*/ 1416624 w 2384662"/>
                <a:gd name="connsiteY420" fmla="*/ 1949446 h 1958399"/>
                <a:gd name="connsiteX421" fmla="*/ 1424647 w 2384662"/>
                <a:gd name="connsiteY421" fmla="*/ 1956800 h 1958399"/>
                <a:gd name="connsiteX422" fmla="*/ 1424647 w 2384662"/>
                <a:gd name="connsiteY422" fmla="*/ 1956800 h 1958399"/>
                <a:gd name="connsiteX423" fmla="*/ 1428658 w 2384662"/>
                <a:gd name="connsiteY423" fmla="*/ 1958137 h 1958399"/>
                <a:gd name="connsiteX424" fmla="*/ 1432001 w 2384662"/>
                <a:gd name="connsiteY424" fmla="*/ 1954795 h 1958399"/>
                <a:gd name="connsiteX425" fmla="*/ 1436681 w 2384662"/>
                <a:gd name="connsiteY425" fmla="*/ 1948109 h 1958399"/>
                <a:gd name="connsiteX426" fmla="*/ 1444034 w 2384662"/>
                <a:gd name="connsiteY426" fmla="*/ 1940756 h 1958399"/>
                <a:gd name="connsiteX427" fmla="*/ 1451388 w 2384662"/>
                <a:gd name="connsiteY427" fmla="*/ 1935407 h 1958399"/>
                <a:gd name="connsiteX428" fmla="*/ 1459411 w 2384662"/>
                <a:gd name="connsiteY428" fmla="*/ 1932733 h 1958399"/>
                <a:gd name="connsiteX429" fmla="*/ 1468102 w 2384662"/>
                <a:gd name="connsiteY429" fmla="*/ 1936744 h 1958399"/>
                <a:gd name="connsiteX430" fmla="*/ 1472781 w 2384662"/>
                <a:gd name="connsiteY430" fmla="*/ 1942761 h 1958399"/>
                <a:gd name="connsiteX431" fmla="*/ 1478130 w 2384662"/>
                <a:gd name="connsiteY431" fmla="*/ 1948109 h 1958399"/>
                <a:gd name="connsiteX432" fmla="*/ 1484815 w 2384662"/>
                <a:gd name="connsiteY432" fmla="*/ 1950115 h 1958399"/>
                <a:gd name="connsiteX433" fmla="*/ 1492169 w 2384662"/>
                <a:gd name="connsiteY433" fmla="*/ 1948778 h 1958399"/>
                <a:gd name="connsiteX434" fmla="*/ 1496849 w 2384662"/>
                <a:gd name="connsiteY434" fmla="*/ 1946772 h 1958399"/>
                <a:gd name="connsiteX435" fmla="*/ 1496180 w 2384662"/>
                <a:gd name="connsiteY435" fmla="*/ 1944767 h 1958399"/>
                <a:gd name="connsiteX436" fmla="*/ 1493506 w 2384662"/>
                <a:gd name="connsiteY436" fmla="*/ 1940756 h 1958399"/>
                <a:gd name="connsiteX437" fmla="*/ 1488158 w 2384662"/>
                <a:gd name="connsiteY437" fmla="*/ 1930059 h 1958399"/>
                <a:gd name="connsiteX438" fmla="*/ 1486152 w 2384662"/>
                <a:gd name="connsiteY438" fmla="*/ 1922705 h 1958399"/>
                <a:gd name="connsiteX439" fmla="*/ 1483478 w 2384662"/>
                <a:gd name="connsiteY439" fmla="*/ 1918025 h 1958399"/>
                <a:gd name="connsiteX440" fmla="*/ 1479467 w 2384662"/>
                <a:gd name="connsiteY440" fmla="*/ 1915351 h 1958399"/>
                <a:gd name="connsiteX441" fmla="*/ 1479467 w 2384662"/>
                <a:gd name="connsiteY441" fmla="*/ 1915351 h 1958399"/>
                <a:gd name="connsiteX442" fmla="*/ 1470107 w 2384662"/>
                <a:gd name="connsiteY442" fmla="*/ 1907329 h 1958399"/>
                <a:gd name="connsiteX443" fmla="*/ 1470107 w 2384662"/>
                <a:gd name="connsiteY443" fmla="*/ 1897969 h 1958399"/>
                <a:gd name="connsiteX444" fmla="*/ 1475455 w 2384662"/>
                <a:gd name="connsiteY444" fmla="*/ 1888610 h 1958399"/>
                <a:gd name="connsiteX445" fmla="*/ 1484815 w 2384662"/>
                <a:gd name="connsiteY445" fmla="*/ 1885267 h 1958399"/>
                <a:gd name="connsiteX446" fmla="*/ 1488826 w 2384662"/>
                <a:gd name="connsiteY446" fmla="*/ 1884598 h 1958399"/>
                <a:gd name="connsiteX447" fmla="*/ 1494175 w 2384662"/>
                <a:gd name="connsiteY447" fmla="*/ 1875908 h 1958399"/>
                <a:gd name="connsiteX448" fmla="*/ 1496180 w 2384662"/>
                <a:gd name="connsiteY448" fmla="*/ 1870559 h 1958399"/>
                <a:gd name="connsiteX449" fmla="*/ 1502197 w 2384662"/>
                <a:gd name="connsiteY449" fmla="*/ 1864542 h 1958399"/>
                <a:gd name="connsiteX450" fmla="*/ 1510219 w 2384662"/>
                <a:gd name="connsiteY450" fmla="*/ 1864542 h 1958399"/>
                <a:gd name="connsiteX451" fmla="*/ 1516236 w 2384662"/>
                <a:gd name="connsiteY451" fmla="*/ 1865880 h 1958399"/>
                <a:gd name="connsiteX452" fmla="*/ 1516236 w 2384662"/>
                <a:gd name="connsiteY452" fmla="*/ 1865880 h 1958399"/>
                <a:gd name="connsiteX453" fmla="*/ 1526933 w 2384662"/>
                <a:gd name="connsiteY453" fmla="*/ 1866548 h 1958399"/>
                <a:gd name="connsiteX454" fmla="*/ 1530944 w 2384662"/>
                <a:gd name="connsiteY454" fmla="*/ 1858526 h 1958399"/>
                <a:gd name="connsiteX455" fmla="*/ 1536961 w 2384662"/>
                <a:gd name="connsiteY455" fmla="*/ 1849835 h 1958399"/>
                <a:gd name="connsiteX456" fmla="*/ 1536961 w 2384662"/>
                <a:gd name="connsiteY456" fmla="*/ 1849835 h 1958399"/>
                <a:gd name="connsiteX457" fmla="*/ 1543646 w 2384662"/>
                <a:gd name="connsiteY457" fmla="*/ 1850503 h 1958399"/>
                <a:gd name="connsiteX458" fmla="*/ 1545652 w 2384662"/>
                <a:gd name="connsiteY458" fmla="*/ 1851172 h 1958399"/>
                <a:gd name="connsiteX459" fmla="*/ 1545652 w 2384662"/>
                <a:gd name="connsiteY459" fmla="*/ 1851172 h 1958399"/>
                <a:gd name="connsiteX460" fmla="*/ 1546320 w 2384662"/>
                <a:gd name="connsiteY460" fmla="*/ 1850503 h 1958399"/>
                <a:gd name="connsiteX461" fmla="*/ 1551668 w 2384662"/>
                <a:gd name="connsiteY461" fmla="*/ 1846492 h 1958399"/>
                <a:gd name="connsiteX462" fmla="*/ 1553005 w 2384662"/>
                <a:gd name="connsiteY462" fmla="*/ 1846492 h 1958399"/>
                <a:gd name="connsiteX463" fmla="*/ 1565708 w 2384662"/>
                <a:gd name="connsiteY463" fmla="*/ 1847161 h 1958399"/>
                <a:gd name="connsiteX464" fmla="*/ 1568382 w 2384662"/>
                <a:gd name="connsiteY464" fmla="*/ 1843818 h 1958399"/>
                <a:gd name="connsiteX465" fmla="*/ 1573730 w 2384662"/>
                <a:gd name="connsiteY465" fmla="*/ 1835796 h 1958399"/>
                <a:gd name="connsiteX466" fmla="*/ 1581752 w 2384662"/>
                <a:gd name="connsiteY466" fmla="*/ 1831784 h 1958399"/>
                <a:gd name="connsiteX467" fmla="*/ 1585095 w 2384662"/>
                <a:gd name="connsiteY467" fmla="*/ 1830447 h 1958399"/>
                <a:gd name="connsiteX468" fmla="*/ 1594455 w 2384662"/>
                <a:gd name="connsiteY468" fmla="*/ 1813734 h 1958399"/>
                <a:gd name="connsiteX469" fmla="*/ 1598466 w 2384662"/>
                <a:gd name="connsiteY469" fmla="*/ 1806380 h 1958399"/>
                <a:gd name="connsiteX470" fmla="*/ 1600471 w 2384662"/>
                <a:gd name="connsiteY470" fmla="*/ 1803037 h 1958399"/>
                <a:gd name="connsiteX471" fmla="*/ 1609831 w 2384662"/>
                <a:gd name="connsiteY471" fmla="*/ 1793009 h 1958399"/>
                <a:gd name="connsiteX472" fmla="*/ 1621196 w 2384662"/>
                <a:gd name="connsiteY472" fmla="*/ 1794346 h 1958399"/>
                <a:gd name="connsiteX473" fmla="*/ 1631892 w 2384662"/>
                <a:gd name="connsiteY473" fmla="*/ 1797689 h 1958399"/>
                <a:gd name="connsiteX474" fmla="*/ 1654623 w 2384662"/>
                <a:gd name="connsiteY474" fmla="*/ 1795015 h 1958399"/>
                <a:gd name="connsiteX475" fmla="*/ 1658634 w 2384662"/>
                <a:gd name="connsiteY475" fmla="*/ 1793009 h 1958399"/>
                <a:gd name="connsiteX476" fmla="*/ 1663314 w 2384662"/>
                <a:gd name="connsiteY476" fmla="*/ 1791004 h 1958399"/>
                <a:gd name="connsiteX477" fmla="*/ 1679358 w 2384662"/>
                <a:gd name="connsiteY477" fmla="*/ 1788998 h 1958399"/>
                <a:gd name="connsiteX478" fmla="*/ 1682701 w 2384662"/>
                <a:gd name="connsiteY478" fmla="*/ 1796352 h 1958399"/>
                <a:gd name="connsiteX479" fmla="*/ 1681364 w 2384662"/>
                <a:gd name="connsiteY479" fmla="*/ 1805043 h 1958399"/>
                <a:gd name="connsiteX480" fmla="*/ 1681364 w 2384662"/>
                <a:gd name="connsiteY480" fmla="*/ 1809723 h 1958399"/>
                <a:gd name="connsiteX481" fmla="*/ 1687381 w 2384662"/>
                <a:gd name="connsiteY481" fmla="*/ 1816408 h 1958399"/>
                <a:gd name="connsiteX482" fmla="*/ 1692061 w 2384662"/>
                <a:gd name="connsiteY482" fmla="*/ 1824430 h 1958399"/>
                <a:gd name="connsiteX483" fmla="*/ 1694735 w 2384662"/>
                <a:gd name="connsiteY483" fmla="*/ 1825768 h 1958399"/>
                <a:gd name="connsiteX484" fmla="*/ 1703426 w 2384662"/>
                <a:gd name="connsiteY484" fmla="*/ 1824430 h 1958399"/>
                <a:gd name="connsiteX485" fmla="*/ 1711448 w 2384662"/>
                <a:gd name="connsiteY485" fmla="*/ 1824430 h 1958399"/>
                <a:gd name="connsiteX486" fmla="*/ 1715459 w 2384662"/>
                <a:gd name="connsiteY486" fmla="*/ 1827105 h 1958399"/>
                <a:gd name="connsiteX487" fmla="*/ 1723482 w 2384662"/>
                <a:gd name="connsiteY487" fmla="*/ 1829779 h 1958399"/>
                <a:gd name="connsiteX488" fmla="*/ 1732173 w 2384662"/>
                <a:gd name="connsiteY488" fmla="*/ 1828442 h 1958399"/>
                <a:gd name="connsiteX489" fmla="*/ 1742869 w 2384662"/>
                <a:gd name="connsiteY489" fmla="*/ 1826436 h 1958399"/>
                <a:gd name="connsiteX490" fmla="*/ 1752229 w 2384662"/>
                <a:gd name="connsiteY490" fmla="*/ 1826436 h 1958399"/>
                <a:gd name="connsiteX491" fmla="*/ 1759583 w 2384662"/>
                <a:gd name="connsiteY491" fmla="*/ 1820419 h 1958399"/>
                <a:gd name="connsiteX492" fmla="*/ 1766268 w 2384662"/>
                <a:gd name="connsiteY492" fmla="*/ 1814402 h 1958399"/>
                <a:gd name="connsiteX493" fmla="*/ 1766268 w 2384662"/>
                <a:gd name="connsiteY493" fmla="*/ 1805711 h 1958399"/>
                <a:gd name="connsiteX494" fmla="*/ 1772285 w 2384662"/>
                <a:gd name="connsiteY494" fmla="*/ 1801032 h 1958399"/>
                <a:gd name="connsiteX495" fmla="*/ 1778302 w 2384662"/>
                <a:gd name="connsiteY495" fmla="*/ 1805711 h 1958399"/>
                <a:gd name="connsiteX496" fmla="*/ 1786992 w 2384662"/>
                <a:gd name="connsiteY496" fmla="*/ 1803706 h 1958399"/>
                <a:gd name="connsiteX497" fmla="*/ 1791672 w 2384662"/>
                <a:gd name="connsiteY497" fmla="*/ 1805043 h 1958399"/>
                <a:gd name="connsiteX498" fmla="*/ 1799026 w 2384662"/>
                <a:gd name="connsiteY498" fmla="*/ 1807049 h 1958399"/>
                <a:gd name="connsiteX499" fmla="*/ 1807717 w 2384662"/>
                <a:gd name="connsiteY499" fmla="*/ 1811060 h 1958399"/>
                <a:gd name="connsiteX500" fmla="*/ 1813734 w 2384662"/>
                <a:gd name="connsiteY500" fmla="*/ 1806380 h 1958399"/>
                <a:gd name="connsiteX501" fmla="*/ 1817745 w 2384662"/>
                <a:gd name="connsiteY501" fmla="*/ 1802369 h 1958399"/>
                <a:gd name="connsiteX502" fmla="*/ 1813734 w 2384662"/>
                <a:gd name="connsiteY502" fmla="*/ 1798358 h 1958399"/>
                <a:gd name="connsiteX503" fmla="*/ 1814402 w 2384662"/>
                <a:gd name="connsiteY503" fmla="*/ 1793009 h 1958399"/>
                <a:gd name="connsiteX504" fmla="*/ 1821088 w 2384662"/>
                <a:gd name="connsiteY504" fmla="*/ 1793678 h 1958399"/>
                <a:gd name="connsiteX505" fmla="*/ 1828442 w 2384662"/>
                <a:gd name="connsiteY505" fmla="*/ 1797021 h 1958399"/>
                <a:gd name="connsiteX506" fmla="*/ 1837133 w 2384662"/>
                <a:gd name="connsiteY506" fmla="*/ 1799695 h 1958399"/>
                <a:gd name="connsiteX507" fmla="*/ 1835127 w 2384662"/>
                <a:gd name="connsiteY507" fmla="*/ 1807717 h 1958399"/>
                <a:gd name="connsiteX508" fmla="*/ 1834458 w 2384662"/>
                <a:gd name="connsiteY508" fmla="*/ 1815740 h 1958399"/>
                <a:gd name="connsiteX509" fmla="*/ 1833790 w 2384662"/>
                <a:gd name="connsiteY509" fmla="*/ 1823762 h 1958399"/>
                <a:gd name="connsiteX510" fmla="*/ 1839138 w 2384662"/>
                <a:gd name="connsiteY510" fmla="*/ 1837801 h 1958399"/>
                <a:gd name="connsiteX511" fmla="*/ 1850503 w 2384662"/>
                <a:gd name="connsiteY511" fmla="*/ 1845155 h 1958399"/>
                <a:gd name="connsiteX512" fmla="*/ 1859863 w 2384662"/>
                <a:gd name="connsiteY512" fmla="*/ 1853846 h 1958399"/>
                <a:gd name="connsiteX513" fmla="*/ 1867217 w 2384662"/>
                <a:gd name="connsiteY513" fmla="*/ 1851840 h 1958399"/>
                <a:gd name="connsiteX514" fmla="*/ 1871228 w 2384662"/>
                <a:gd name="connsiteY514" fmla="*/ 1845155 h 1958399"/>
                <a:gd name="connsiteX515" fmla="*/ 1876576 w 2384662"/>
                <a:gd name="connsiteY515" fmla="*/ 1838470 h 1958399"/>
                <a:gd name="connsiteX516" fmla="*/ 1873233 w 2384662"/>
                <a:gd name="connsiteY516" fmla="*/ 1834458 h 1958399"/>
                <a:gd name="connsiteX517" fmla="*/ 1867217 w 2384662"/>
                <a:gd name="connsiteY517" fmla="*/ 1831116 h 1958399"/>
                <a:gd name="connsiteX518" fmla="*/ 1861868 w 2384662"/>
                <a:gd name="connsiteY518" fmla="*/ 1825099 h 1958399"/>
                <a:gd name="connsiteX519" fmla="*/ 1855851 w 2384662"/>
                <a:gd name="connsiteY519" fmla="*/ 1822425 h 1958399"/>
                <a:gd name="connsiteX520" fmla="*/ 1853846 w 2384662"/>
                <a:gd name="connsiteY520" fmla="*/ 1815071 h 1958399"/>
                <a:gd name="connsiteX521" fmla="*/ 1857857 w 2384662"/>
                <a:gd name="connsiteY521" fmla="*/ 1807717 h 1958399"/>
                <a:gd name="connsiteX522" fmla="*/ 1856520 w 2384662"/>
                <a:gd name="connsiteY522" fmla="*/ 1802369 h 1958399"/>
                <a:gd name="connsiteX523" fmla="*/ 1856520 w 2384662"/>
                <a:gd name="connsiteY523" fmla="*/ 1794346 h 1958399"/>
                <a:gd name="connsiteX524" fmla="*/ 1865879 w 2384662"/>
                <a:gd name="connsiteY524" fmla="*/ 1798358 h 1958399"/>
                <a:gd name="connsiteX525" fmla="*/ 1874571 w 2384662"/>
                <a:gd name="connsiteY525" fmla="*/ 1794346 h 1958399"/>
                <a:gd name="connsiteX526" fmla="*/ 1878582 w 2384662"/>
                <a:gd name="connsiteY526" fmla="*/ 1787661 h 1958399"/>
                <a:gd name="connsiteX527" fmla="*/ 1891284 w 2384662"/>
                <a:gd name="connsiteY527" fmla="*/ 1775627 h 1958399"/>
                <a:gd name="connsiteX528" fmla="*/ 1902649 w 2384662"/>
                <a:gd name="connsiteY528" fmla="*/ 1766937 h 1958399"/>
                <a:gd name="connsiteX529" fmla="*/ 1911340 w 2384662"/>
                <a:gd name="connsiteY529" fmla="*/ 1760251 h 1958399"/>
                <a:gd name="connsiteX530" fmla="*/ 1916020 w 2384662"/>
                <a:gd name="connsiteY530" fmla="*/ 1755571 h 1958399"/>
                <a:gd name="connsiteX531" fmla="*/ 1918694 w 2384662"/>
                <a:gd name="connsiteY531" fmla="*/ 1748886 h 1958399"/>
                <a:gd name="connsiteX532" fmla="*/ 1926048 w 2384662"/>
                <a:gd name="connsiteY532" fmla="*/ 1749555 h 1958399"/>
                <a:gd name="connsiteX533" fmla="*/ 1930059 w 2384662"/>
                <a:gd name="connsiteY533" fmla="*/ 1744875 h 1958399"/>
                <a:gd name="connsiteX534" fmla="*/ 1931396 w 2384662"/>
                <a:gd name="connsiteY534" fmla="*/ 1734847 h 1958399"/>
                <a:gd name="connsiteX535" fmla="*/ 1937413 w 2384662"/>
                <a:gd name="connsiteY535" fmla="*/ 1737521 h 1958399"/>
                <a:gd name="connsiteX536" fmla="*/ 1944767 w 2384662"/>
                <a:gd name="connsiteY536" fmla="*/ 1733510 h 1958399"/>
                <a:gd name="connsiteX537" fmla="*/ 1954126 w 2384662"/>
                <a:gd name="connsiteY537" fmla="*/ 1729499 h 1958399"/>
                <a:gd name="connsiteX538" fmla="*/ 1960143 w 2384662"/>
                <a:gd name="connsiteY538" fmla="*/ 1722813 h 1958399"/>
                <a:gd name="connsiteX539" fmla="*/ 1972177 w 2384662"/>
                <a:gd name="connsiteY539" fmla="*/ 1717465 h 1958399"/>
                <a:gd name="connsiteX540" fmla="*/ 1976856 w 2384662"/>
                <a:gd name="connsiteY540" fmla="*/ 1706768 h 1958399"/>
                <a:gd name="connsiteX541" fmla="*/ 1972177 w 2384662"/>
                <a:gd name="connsiteY541" fmla="*/ 1696740 h 1958399"/>
                <a:gd name="connsiteX542" fmla="*/ 1962817 w 2384662"/>
                <a:gd name="connsiteY542" fmla="*/ 1686712 h 1958399"/>
                <a:gd name="connsiteX543" fmla="*/ 1956800 w 2384662"/>
                <a:gd name="connsiteY543" fmla="*/ 1680695 h 1958399"/>
                <a:gd name="connsiteX544" fmla="*/ 1956800 w 2384662"/>
                <a:gd name="connsiteY544" fmla="*/ 1673342 h 1958399"/>
                <a:gd name="connsiteX545" fmla="*/ 1964154 w 2384662"/>
                <a:gd name="connsiteY545" fmla="*/ 1665988 h 1958399"/>
                <a:gd name="connsiteX546" fmla="*/ 1972845 w 2384662"/>
                <a:gd name="connsiteY546" fmla="*/ 1663314 h 1958399"/>
                <a:gd name="connsiteX547" fmla="*/ 1973514 w 2384662"/>
                <a:gd name="connsiteY547" fmla="*/ 1669331 h 1958399"/>
                <a:gd name="connsiteX548" fmla="*/ 1968834 w 2384662"/>
                <a:gd name="connsiteY548" fmla="*/ 1674679 h 1958399"/>
                <a:gd name="connsiteX549" fmla="*/ 1974182 w 2384662"/>
                <a:gd name="connsiteY549" fmla="*/ 1680027 h 1958399"/>
                <a:gd name="connsiteX550" fmla="*/ 1984210 w 2384662"/>
                <a:gd name="connsiteY550" fmla="*/ 1684707 h 1958399"/>
                <a:gd name="connsiteX551" fmla="*/ 1992233 w 2384662"/>
                <a:gd name="connsiteY551" fmla="*/ 1688718 h 1958399"/>
                <a:gd name="connsiteX552" fmla="*/ 2000923 w 2384662"/>
                <a:gd name="connsiteY552" fmla="*/ 1690723 h 1958399"/>
                <a:gd name="connsiteX553" fmla="*/ 2007609 w 2384662"/>
                <a:gd name="connsiteY553" fmla="*/ 1684038 h 1958399"/>
                <a:gd name="connsiteX554" fmla="*/ 2013626 w 2384662"/>
                <a:gd name="connsiteY554" fmla="*/ 1680695 h 1958399"/>
                <a:gd name="connsiteX555" fmla="*/ 2013626 w 2384662"/>
                <a:gd name="connsiteY555" fmla="*/ 1675347 h 1958399"/>
                <a:gd name="connsiteX556" fmla="*/ 2010952 w 2384662"/>
                <a:gd name="connsiteY556" fmla="*/ 1669999 h 1958399"/>
                <a:gd name="connsiteX557" fmla="*/ 2018974 w 2384662"/>
                <a:gd name="connsiteY557" fmla="*/ 1659971 h 1958399"/>
                <a:gd name="connsiteX558" fmla="*/ 2020980 w 2384662"/>
                <a:gd name="connsiteY558" fmla="*/ 1665988 h 1958399"/>
                <a:gd name="connsiteX559" fmla="*/ 2026996 w 2384662"/>
                <a:gd name="connsiteY559" fmla="*/ 1668662 h 1958399"/>
                <a:gd name="connsiteX560" fmla="*/ 2032345 w 2384662"/>
                <a:gd name="connsiteY560" fmla="*/ 1664651 h 1958399"/>
                <a:gd name="connsiteX561" fmla="*/ 2033682 w 2384662"/>
                <a:gd name="connsiteY561" fmla="*/ 1656628 h 1958399"/>
                <a:gd name="connsiteX562" fmla="*/ 2040367 w 2384662"/>
                <a:gd name="connsiteY562" fmla="*/ 1650612 h 1958399"/>
                <a:gd name="connsiteX563" fmla="*/ 2045047 w 2384662"/>
                <a:gd name="connsiteY563" fmla="*/ 1655960 h 1958399"/>
                <a:gd name="connsiteX564" fmla="*/ 2051064 w 2384662"/>
                <a:gd name="connsiteY564" fmla="*/ 1653954 h 1958399"/>
                <a:gd name="connsiteX565" fmla="*/ 2047053 w 2384662"/>
                <a:gd name="connsiteY565" fmla="*/ 1647269 h 1958399"/>
                <a:gd name="connsiteX566" fmla="*/ 2049726 w 2384662"/>
                <a:gd name="connsiteY566" fmla="*/ 1641921 h 1958399"/>
                <a:gd name="connsiteX567" fmla="*/ 2057749 w 2384662"/>
                <a:gd name="connsiteY567" fmla="*/ 1643926 h 1958399"/>
                <a:gd name="connsiteX568" fmla="*/ 2065103 w 2384662"/>
                <a:gd name="connsiteY568" fmla="*/ 1645263 h 1958399"/>
                <a:gd name="connsiteX569" fmla="*/ 2067777 w 2384662"/>
                <a:gd name="connsiteY569" fmla="*/ 1637909 h 1958399"/>
                <a:gd name="connsiteX570" fmla="*/ 2078473 w 2384662"/>
                <a:gd name="connsiteY570" fmla="*/ 1631224 h 1958399"/>
                <a:gd name="connsiteX571" fmla="*/ 2087165 w 2384662"/>
                <a:gd name="connsiteY571" fmla="*/ 1624539 h 1958399"/>
                <a:gd name="connsiteX572" fmla="*/ 2088501 w 2384662"/>
                <a:gd name="connsiteY572" fmla="*/ 1618522 h 1958399"/>
                <a:gd name="connsiteX573" fmla="*/ 2089170 w 2384662"/>
                <a:gd name="connsiteY573" fmla="*/ 1608494 h 1958399"/>
                <a:gd name="connsiteX574" fmla="*/ 2091176 w 2384662"/>
                <a:gd name="connsiteY574" fmla="*/ 1603146 h 1958399"/>
                <a:gd name="connsiteX575" fmla="*/ 2095187 w 2384662"/>
                <a:gd name="connsiteY575" fmla="*/ 1597129 h 1958399"/>
                <a:gd name="connsiteX576" fmla="*/ 2097861 w 2384662"/>
                <a:gd name="connsiteY576" fmla="*/ 1588438 h 1958399"/>
                <a:gd name="connsiteX577" fmla="*/ 2105215 w 2384662"/>
                <a:gd name="connsiteY577" fmla="*/ 1589775 h 1958399"/>
                <a:gd name="connsiteX578" fmla="*/ 2107889 w 2384662"/>
                <a:gd name="connsiteY578" fmla="*/ 1582421 h 1958399"/>
                <a:gd name="connsiteX579" fmla="*/ 2111900 w 2384662"/>
                <a:gd name="connsiteY579" fmla="*/ 1575736 h 1958399"/>
                <a:gd name="connsiteX580" fmla="*/ 2110563 w 2384662"/>
                <a:gd name="connsiteY580" fmla="*/ 1569050 h 1958399"/>
                <a:gd name="connsiteX581" fmla="*/ 2115243 w 2384662"/>
                <a:gd name="connsiteY581" fmla="*/ 1565039 h 1958399"/>
                <a:gd name="connsiteX582" fmla="*/ 2121928 w 2384662"/>
                <a:gd name="connsiteY582" fmla="*/ 1566376 h 1958399"/>
                <a:gd name="connsiteX583" fmla="*/ 2125271 w 2384662"/>
                <a:gd name="connsiteY583" fmla="*/ 1559022 h 1958399"/>
                <a:gd name="connsiteX584" fmla="*/ 2131288 w 2384662"/>
                <a:gd name="connsiteY584" fmla="*/ 1548326 h 1958399"/>
                <a:gd name="connsiteX585" fmla="*/ 2131288 w 2384662"/>
                <a:gd name="connsiteY585" fmla="*/ 1540972 h 1958399"/>
                <a:gd name="connsiteX586" fmla="*/ 2123265 w 2384662"/>
                <a:gd name="connsiteY586" fmla="*/ 1540972 h 1958399"/>
                <a:gd name="connsiteX587" fmla="*/ 2117249 w 2384662"/>
                <a:gd name="connsiteY587" fmla="*/ 1536292 h 1958399"/>
                <a:gd name="connsiteX588" fmla="*/ 2125271 w 2384662"/>
                <a:gd name="connsiteY588" fmla="*/ 1532281 h 1958399"/>
                <a:gd name="connsiteX589" fmla="*/ 2129282 w 2384662"/>
                <a:gd name="connsiteY589" fmla="*/ 1524927 h 1958399"/>
                <a:gd name="connsiteX590" fmla="*/ 2135299 w 2384662"/>
                <a:gd name="connsiteY590" fmla="*/ 1524258 h 1958399"/>
                <a:gd name="connsiteX591" fmla="*/ 2143321 w 2384662"/>
                <a:gd name="connsiteY591" fmla="*/ 1516905 h 1958399"/>
                <a:gd name="connsiteX592" fmla="*/ 2149338 w 2384662"/>
                <a:gd name="connsiteY592" fmla="*/ 1518910 h 1958399"/>
                <a:gd name="connsiteX593" fmla="*/ 2152012 w 2384662"/>
                <a:gd name="connsiteY593" fmla="*/ 1511556 h 1958399"/>
                <a:gd name="connsiteX594" fmla="*/ 2152681 w 2384662"/>
                <a:gd name="connsiteY594" fmla="*/ 1504871 h 1958399"/>
                <a:gd name="connsiteX595" fmla="*/ 2158029 w 2384662"/>
                <a:gd name="connsiteY595" fmla="*/ 1498186 h 1958399"/>
                <a:gd name="connsiteX596" fmla="*/ 2156024 w 2384662"/>
                <a:gd name="connsiteY596" fmla="*/ 1490163 h 1958399"/>
                <a:gd name="connsiteX597" fmla="*/ 2158029 w 2384662"/>
                <a:gd name="connsiteY597" fmla="*/ 1483478 h 1958399"/>
                <a:gd name="connsiteX598" fmla="*/ 2162709 w 2384662"/>
                <a:gd name="connsiteY598" fmla="*/ 1476793 h 1958399"/>
                <a:gd name="connsiteX599" fmla="*/ 2162040 w 2384662"/>
                <a:gd name="connsiteY599" fmla="*/ 1467433 h 1958399"/>
                <a:gd name="connsiteX600" fmla="*/ 2166052 w 2384662"/>
                <a:gd name="connsiteY600" fmla="*/ 1460079 h 1958399"/>
                <a:gd name="connsiteX601" fmla="*/ 2168057 w 2384662"/>
                <a:gd name="connsiteY601" fmla="*/ 1448714 h 1958399"/>
                <a:gd name="connsiteX602" fmla="*/ 2170063 w 2384662"/>
                <a:gd name="connsiteY602" fmla="*/ 1442029 h 1958399"/>
                <a:gd name="connsiteX603" fmla="*/ 2166720 w 2384662"/>
                <a:gd name="connsiteY603" fmla="*/ 1439355 h 1958399"/>
                <a:gd name="connsiteX604" fmla="*/ 2156692 w 2384662"/>
                <a:gd name="connsiteY604" fmla="*/ 1446709 h 1958399"/>
                <a:gd name="connsiteX605" fmla="*/ 2148001 w 2384662"/>
                <a:gd name="connsiteY605" fmla="*/ 1444703 h 1958399"/>
                <a:gd name="connsiteX606" fmla="*/ 2148001 w 2384662"/>
                <a:gd name="connsiteY606" fmla="*/ 1439355 h 1958399"/>
                <a:gd name="connsiteX607" fmla="*/ 2158029 w 2384662"/>
                <a:gd name="connsiteY607" fmla="*/ 1439355 h 1958399"/>
                <a:gd name="connsiteX608" fmla="*/ 2161372 w 2384662"/>
                <a:gd name="connsiteY608" fmla="*/ 1432669 h 1958399"/>
                <a:gd name="connsiteX609" fmla="*/ 2165383 w 2384662"/>
                <a:gd name="connsiteY609" fmla="*/ 1426653 h 1958399"/>
                <a:gd name="connsiteX610" fmla="*/ 2164714 w 2384662"/>
                <a:gd name="connsiteY610" fmla="*/ 1421304 h 1958399"/>
                <a:gd name="connsiteX611" fmla="*/ 2159366 w 2384662"/>
                <a:gd name="connsiteY611" fmla="*/ 1417293 h 1958399"/>
                <a:gd name="connsiteX612" fmla="*/ 2160703 w 2384662"/>
                <a:gd name="connsiteY612" fmla="*/ 1411276 h 1958399"/>
                <a:gd name="connsiteX613" fmla="*/ 2155355 w 2384662"/>
                <a:gd name="connsiteY613" fmla="*/ 1410608 h 1958399"/>
                <a:gd name="connsiteX614" fmla="*/ 2150675 w 2384662"/>
                <a:gd name="connsiteY614" fmla="*/ 1403922 h 1958399"/>
                <a:gd name="connsiteX615" fmla="*/ 2163377 w 2384662"/>
                <a:gd name="connsiteY615" fmla="*/ 1399911 h 1958399"/>
                <a:gd name="connsiteX616" fmla="*/ 2170063 w 2384662"/>
                <a:gd name="connsiteY616" fmla="*/ 1399243 h 1958399"/>
                <a:gd name="connsiteX617" fmla="*/ 2168726 w 2384662"/>
                <a:gd name="connsiteY617" fmla="*/ 1391220 h 1958399"/>
                <a:gd name="connsiteX618" fmla="*/ 2175411 w 2384662"/>
                <a:gd name="connsiteY618" fmla="*/ 1379855 h 1958399"/>
                <a:gd name="connsiteX619" fmla="*/ 2173405 w 2384662"/>
                <a:gd name="connsiteY619" fmla="*/ 1375175 h 1958399"/>
                <a:gd name="connsiteX620" fmla="*/ 2166052 w 2384662"/>
                <a:gd name="connsiteY620" fmla="*/ 1371833 h 1958399"/>
                <a:gd name="connsiteX621" fmla="*/ 2174074 w 2384662"/>
                <a:gd name="connsiteY621" fmla="*/ 1368490 h 1958399"/>
                <a:gd name="connsiteX622" fmla="*/ 2180759 w 2384662"/>
                <a:gd name="connsiteY622" fmla="*/ 1368490 h 1958399"/>
                <a:gd name="connsiteX623" fmla="*/ 2183433 w 2384662"/>
                <a:gd name="connsiteY623" fmla="*/ 1362473 h 1958399"/>
                <a:gd name="connsiteX624" fmla="*/ 2182096 w 2384662"/>
                <a:gd name="connsiteY624" fmla="*/ 1353782 h 1958399"/>
                <a:gd name="connsiteX625" fmla="*/ 2181428 w 2384662"/>
                <a:gd name="connsiteY625" fmla="*/ 1343754 h 1958399"/>
                <a:gd name="connsiteX626" fmla="*/ 2178754 w 2384662"/>
                <a:gd name="connsiteY626" fmla="*/ 1335063 h 1958399"/>
                <a:gd name="connsiteX627" fmla="*/ 2171400 w 2384662"/>
                <a:gd name="connsiteY627" fmla="*/ 1330383 h 1958399"/>
                <a:gd name="connsiteX628" fmla="*/ 2169394 w 2384662"/>
                <a:gd name="connsiteY628" fmla="*/ 1324367 h 1958399"/>
                <a:gd name="connsiteX629" fmla="*/ 2180759 w 2384662"/>
                <a:gd name="connsiteY629" fmla="*/ 1326372 h 1958399"/>
                <a:gd name="connsiteX630" fmla="*/ 2184771 w 2384662"/>
                <a:gd name="connsiteY630" fmla="*/ 1320355 h 1958399"/>
                <a:gd name="connsiteX631" fmla="*/ 2188782 w 2384662"/>
                <a:gd name="connsiteY631" fmla="*/ 1307653 h 1958399"/>
                <a:gd name="connsiteX632" fmla="*/ 2194799 w 2384662"/>
                <a:gd name="connsiteY632" fmla="*/ 1306985 h 1958399"/>
                <a:gd name="connsiteX633" fmla="*/ 2202152 w 2384662"/>
                <a:gd name="connsiteY633" fmla="*/ 1310996 h 1958399"/>
                <a:gd name="connsiteX634" fmla="*/ 2207501 w 2384662"/>
                <a:gd name="connsiteY634" fmla="*/ 1305648 h 1958399"/>
                <a:gd name="connsiteX635" fmla="*/ 2209506 w 2384662"/>
                <a:gd name="connsiteY635" fmla="*/ 1298962 h 1958399"/>
                <a:gd name="connsiteX636" fmla="*/ 2201484 w 2384662"/>
                <a:gd name="connsiteY636" fmla="*/ 1291609 h 1958399"/>
                <a:gd name="connsiteX637" fmla="*/ 2192793 w 2384662"/>
                <a:gd name="connsiteY637" fmla="*/ 1291609 h 1958399"/>
                <a:gd name="connsiteX638" fmla="*/ 2184102 w 2384662"/>
                <a:gd name="connsiteY638" fmla="*/ 1289603 h 1958399"/>
                <a:gd name="connsiteX639" fmla="*/ 2181428 w 2384662"/>
                <a:gd name="connsiteY639" fmla="*/ 1284255 h 1958399"/>
                <a:gd name="connsiteX640" fmla="*/ 2190787 w 2384662"/>
                <a:gd name="connsiteY640" fmla="*/ 1286260 h 1958399"/>
                <a:gd name="connsiteX641" fmla="*/ 2198141 w 2384662"/>
                <a:gd name="connsiteY641" fmla="*/ 1284255 h 1958399"/>
                <a:gd name="connsiteX642" fmla="*/ 2198141 w 2384662"/>
                <a:gd name="connsiteY642" fmla="*/ 1279575 h 1958399"/>
                <a:gd name="connsiteX643" fmla="*/ 2198810 w 2384662"/>
                <a:gd name="connsiteY643" fmla="*/ 1274227 h 1958399"/>
                <a:gd name="connsiteX644" fmla="*/ 2194799 w 2384662"/>
                <a:gd name="connsiteY644" fmla="*/ 1270215 h 1958399"/>
                <a:gd name="connsiteX645" fmla="*/ 2188113 w 2384662"/>
                <a:gd name="connsiteY645" fmla="*/ 1268210 h 1958399"/>
                <a:gd name="connsiteX646" fmla="*/ 2190787 w 2384662"/>
                <a:gd name="connsiteY646" fmla="*/ 1260856 h 1958399"/>
                <a:gd name="connsiteX647" fmla="*/ 2196804 w 2384662"/>
                <a:gd name="connsiteY647" fmla="*/ 1259519 h 1958399"/>
                <a:gd name="connsiteX648" fmla="*/ 2200147 w 2384662"/>
                <a:gd name="connsiteY648" fmla="*/ 1254839 h 1958399"/>
                <a:gd name="connsiteX649" fmla="*/ 2205495 w 2384662"/>
                <a:gd name="connsiteY649" fmla="*/ 1252165 h 1958399"/>
                <a:gd name="connsiteX650" fmla="*/ 2200147 w 2384662"/>
                <a:gd name="connsiteY650" fmla="*/ 1246148 h 1958399"/>
                <a:gd name="connsiteX651" fmla="*/ 2195467 w 2384662"/>
                <a:gd name="connsiteY651" fmla="*/ 1251497 h 1958399"/>
                <a:gd name="connsiteX652" fmla="*/ 2184102 w 2384662"/>
                <a:gd name="connsiteY652" fmla="*/ 1254171 h 1958399"/>
                <a:gd name="connsiteX653" fmla="*/ 2184771 w 2384662"/>
                <a:gd name="connsiteY653" fmla="*/ 1249491 h 1958399"/>
                <a:gd name="connsiteX654" fmla="*/ 2192793 w 2384662"/>
                <a:gd name="connsiteY654" fmla="*/ 1240800 h 1958399"/>
                <a:gd name="connsiteX655" fmla="*/ 2198810 w 2384662"/>
                <a:gd name="connsiteY655" fmla="*/ 1232109 h 1958399"/>
                <a:gd name="connsiteX656" fmla="*/ 2202152 w 2384662"/>
                <a:gd name="connsiteY656" fmla="*/ 1221412 h 1958399"/>
                <a:gd name="connsiteX657" fmla="*/ 2192124 w 2384662"/>
                <a:gd name="connsiteY657" fmla="*/ 1223418 h 1958399"/>
                <a:gd name="connsiteX658" fmla="*/ 2184102 w 2384662"/>
                <a:gd name="connsiteY658" fmla="*/ 1224755 h 1958399"/>
                <a:gd name="connsiteX659" fmla="*/ 2173405 w 2384662"/>
                <a:gd name="connsiteY659" fmla="*/ 1224087 h 1958399"/>
                <a:gd name="connsiteX660" fmla="*/ 2158698 w 2384662"/>
                <a:gd name="connsiteY660" fmla="*/ 1220075 h 1958399"/>
                <a:gd name="connsiteX661" fmla="*/ 2150675 w 2384662"/>
                <a:gd name="connsiteY661" fmla="*/ 1226092 h 1958399"/>
                <a:gd name="connsiteX662" fmla="*/ 2139310 w 2384662"/>
                <a:gd name="connsiteY662" fmla="*/ 1235452 h 1958399"/>
                <a:gd name="connsiteX663" fmla="*/ 2129951 w 2384662"/>
                <a:gd name="connsiteY663" fmla="*/ 1232109 h 1958399"/>
                <a:gd name="connsiteX664" fmla="*/ 2122597 w 2384662"/>
                <a:gd name="connsiteY664" fmla="*/ 1235452 h 1958399"/>
                <a:gd name="connsiteX665" fmla="*/ 2115912 w 2384662"/>
                <a:gd name="connsiteY665" fmla="*/ 1241468 h 1958399"/>
                <a:gd name="connsiteX666" fmla="*/ 2117917 w 2384662"/>
                <a:gd name="connsiteY666" fmla="*/ 1233446 h 1958399"/>
                <a:gd name="connsiteX667" fmla="*/ 2124602 w 2384662"/>
                <a:gd name="connsiteY667" fmla="*/ 1228098 h 1958399"/>
                <a:gd name="connsiteX668" fmla="*/ 2133962 w 2384662"/>
                <a:gd name="connsiteY668" fmla="*/ 1226092 h 1958399"/>
                <a:gd name="connsiteX669" fmla="*/ 2141316 w 2384662"/>
                <a:gd name="connsiteY669" fmla="*/ 1221412 h 1958399"/>
                <a:gd name="connsiteX670" fmla="*/ 2150675 w 2384662"/>
                <a:gd name="connsiteY670" fmla="*/ 1204031 h 1958399"/>
                <a:gd name="connsiteX671" fmla="*/ 2162040 w 2384662"/>
                <a:gd name="connsiteY671" fmla="*/ 1190660 h 1958399"/>
                <a:gd name="connsiteX672" fmla="*/ 2169394 w 2384662"/>
                <a:gd name="connsiteY672" fmla="*/ 1175952 h 1958399"/>
                <a:gd name="connsiteX673" fmla="*/ 2161372 w 2384662"/>
                <a:gd name="connsiteY673" fmla="*/ 1169267 h 1958399"/>
                <a:gd name="connsiteX674" fmla="*/ 2149338 w 2384662"/>
                <a:gd name="connsiteY674" fmla="*/ 1162581 h 1958399"/>
                <a:gd name="connsiteX675" fmla="*/ 2136636 w 2384662"/>
                <a:gd name="connsiteY675" fmla="*/ 1160576 h 1958399"/>
                <a:gd name="connsiteX676" fmla="*/ 2123265 w 2384662"/>
                <a:gd name="connsiteY676" fmla="*/ 1159907 h 1958399"/>
                <a:gd name="connsiteX677" fmla="*/ 2109226 w 2384662"/>
                <a:gd name="connsiteY677" fmla="*/ 1153890 h 1958399"/>
                <a:gd name="connsiteX678" fmla="*/ 2096524 w 2384662"/>
                <a:gd name="connsiteY678" fmla="*/ 1155896 h 1958399"/>
                <a:gd name="connsiteX679" fmla="*/ 2088501 w 2384662"/>
                <a:gd name="connsiteY679" fmla="*/ 1161913 h 1958399"/>
                <a:gd name="connsiteX680" fmla="*/ 2073125 w 2384662"/>
                <a:gd name="connsiteY680" fmla="*/ 1164587 h 1958399"/>
                <a:gd name="connsiteX681" fmla="*/ 2059754 w 2384662"/>
                <a:gd name="connsiteY681" fmla="*/ 1163250 h 1958399"/>
                <a:gd name="connsiteX682" fmla="*/ 2054406 w 2384662"/>
                <a:gd name="connsiteY682" fmla="*/ 1153222 h 1958399"/>
                <a:gd name="connsiteX683" fmla="*/ 2065771 w 2384662"/>
                <a:gd name="connsiteY683" fmla="*/ 1152553 h 1958399"/>
                <a:gd name="connsiteX684" fmla="*/ 2076468 w 2384662"/>
                <a:gd name="connsiteY684" fmla="*/ 1158570 h 1958399"/>
                <a:gd name="connsiteX685" fmla="*/ 2085159 w 2384662"/>
                <a:gd name="connsiteY685" fmla="*/ 1155227 h 1958399"/>
                <a:gd name="connsiteX686" fmla="*/ 2100535 w 2384662"/>
                <a:gd name="connsiteY686" fmla="*/ 1149211 h 1958399"/>
                <a:gd name="connsiteX687" fmla="*/ 2110563 w 2384662"/>
                <a:gd name="connsiteY687" fmla="*/ 1150548 h 1958399"/>
                <a:gd name="connsiteX688" fmla="*/ 2122597 w 2384662"/>
                <a:gd name="connsiteY688" fmla="*/ 1151885 h 1958399"/>
                <a:gd name="connsiteX689" fmla="*/ 2139979 w 2384662"/>
                <a:gd name="connsiteY689" fmla="*/ 1145199 h 1958399"/>
                <a:gd name="connsiteX690" fmla="*/ 2151344 w 2384662"/>
                <a:gd name="connsiteY690" fmla="*/ 1146537 h 1958399"/>
                <a:gd name="connsiteX691" fmla="*/ 2154686 w 2384662"/>
                <a:gd name="connsiteY691" fmla="*/ 1141188 h 1958399"/>
                <a:gd name="connsiteX692" fmla="*/ 2142653 w 2384662"/>
                <a:gd name="connsiteY692" fmla="*/ 1131829 h 1958399"/>
                <a:gd name="connsiteX693" fmla="*/ 2130619 w 2384662"/>
                <a:gd name="connsiteY693" fmla="*/ 1131160 h 1958399"/>
                <a:gd name="connsiteX694" fmla="*/ 2119254 w 2384662"/>
                <a:gd name="connsiteY694" fmla="*/ 1119127 h 1958399"/>
                <a:gd name="connsiteX695" fmla="*/ 2107221 w 2384662"/>
                <a:gd name="connsiteY695" fmla="*/ 1119795 h 1958399"/>
                <a:gd name="connsiteX696" fmla="*/ 2098529 w 2384662"/>
                <a:gd name="connsiteY696" fmla="*/ 1113778 h 1958399"/>
                <a:gd name="connsiteX697" fmla="*/ 2089838 w 2384662"/>
                <a:gd name="connsiteY697" fmla="*/ 1096396 h 1958399"/>
                <a:gd name="connsiteX698" fmla="*/ 2076468 w 2384662"/>
                <a:gd name="connsiteY698" fmla="*/ 1083026 h 1958399"/>
                <a:gd name="connsiteX699" fmla="*/ 2060423 w 2384662"/>
                <a:gd name="connsiteY699" fmla="*/ 1065644 h 1958399"/>
                <a:gd name="connsiteX700" fmla="*/ 2047053 w 2384662"/>
                <a:gd name="connsiteY700" fmla="*/ 1054279 h 1958399"/>
                <a:gd name="connsiteX701" fmla="*/ 2033013 w 2384662"/>
                <a:gd name="connsiteY701" fmla="*/ 1052273 h 1958399"/>
                <a:gd name="connsiteX702" fmla="*/ 2020980 w 2384662"/>
                <a:gd name="connsiteY702" fmla="*/ 1051605 h 1958399"/>
                <a:gd name="connsiteX703" fmla="*/ 2003598 w 2384662"/>
                <a:gd name="connsiteY703" fmla="*/ 1045588 h 1958399"/>
                <a:gd name="connsiteX704" fmla="*/ 1993570 w 2384662"/>
                <a:gd name="connsiteY704" fmla="*/ 1046925 h 1958399"/>
                <a:gd name="connsiteX705" fmla="*/ 1987553 w 2384662"/>
                <a:gd name="connsiteY705" fmla="*/ 1037565 h 1958399"/>
                <a:gd name="connsiteX706" fmla="*/ 1990227 w 2384662"/>
                <a:gd name="connsiteY706" fmla="*/ 1028206 h 1958399"/>
                <a:gd name="connsiteX707" fmla="*/ 1994238 w 2384662"/>
                <a:gd name="connsiteY707" fmla="*/ 1013498 h 1958399"/>
                <a:gd name="connsiteX708" fmla="*/ 1996912 w 2384662"/>
                <a:gd name="connsiteY708" fmla="*/ 998790 h 1958399"/>
                <a:gd name="connsiteX709" fmla="*/ 2005603 w 2384662"/>
                <a:gd name="connsiteY709" fmla="*/ 992105 h 1958399"/>
                <a:gd name="connsiteX710" fmla="*/ 2008277 w 2384662"/>
                <a:gd name="connsiteY710" fmla="*/ 980740 h 1958399"/>
                <a:gd name="connsiteX711" fmla="*/ 2013626 w 2384662"/>
                <a:gd name="connsiteY711" fmla="*/ 974723 h 1958399"/>
                <a:gd name="connsiteX712" fmla="*/ 2010952 w 2384662"/>
                <a:gd name="connsiteY712" fmla="*/ 970043 h 1958399"/>
                <a:gd name="connsiteX713" fmla="*/ 2002261 w 2384662"/>
                <a:gd name="connsiteY713" fmla="*/ 966701 h 1958399"/>
                <a:gd name="connsiteX714" fmla="*/ 2006272 w 2384662"/>
                <a:gd name="connsiteY714" fmla="*/ 956673 h 1958399"/>
                <a:gd name="connsiteX715" fmla="*/ 2015631 w 2384662"/>
                <a:gd name="connsiteY715" fmla="*/ 962021 h 1958399"/>
                <a:gd name="connsiteX716" fmla="*/ 2021648 w 2384662"/>
                <a:gd name="connsiteY716" fmla="*/ 962021 h 1958399"/>
                <a:gd name="connsiteX717" fmla="*/ 2028333 w 2384662"/>
                <a:gd name="connsiteY717" fmla="*/ 956004 h 1958399"/>
                <a:gd name="connsiteX718" fmla="*/ 2024991 w 2384662"/>
                <a:gd name="connsiteY718" fmla="*/ 947982 h 1958399"/>
                <a:gd name="connsiteX719" fmla="*/ 2030339 w 2384662"/>
                <a:gd name="connsiteY719" fmla="*/ 941296 h 1958399"/>
                <a:gd name="connsiteX720" fmla="*/ 2031008 w 2384662"/>
                <a:gd name="connsiteY720" fmla="*/ 934611 h 1958399"/>
                <a:gd name="connsiteX721" fmla="*/ 2024991 w 2384662"/>
                <a:gd name="connsiteY721" fmla="*/ 933274 h 1958399"/>
                <a:gd name="connsiteX722" fmla="*/ 2028333 w 2384662"/>
                <a:gd name="connsiteY722" fmla="*/ 927257 h 1958399"/>
                <a:gd name="connsiteX723" fmla="*/ 2040367 w 2384662"/>
                <a:gd name="connsiteY723" fmla="*/ 921240 h 1958399"/>
                <a:gd name="connsiteX724" fmla="*/ 2051732 w 2384662"/>
                <a:gd name="connsiteY724" fmla="*/ 908538 h 1958399"/>
                <a:gd name="connsiteX725" fmla="*/ 2067777 w 2384662"/>
                <a:gd name="connsiteY725" fmla="*/ 896505 h 1958399"/>
                <a:gd name="connsiteX726" fmla="*/ 2075131 w 2384662"/>
                <a:gd name="connsiteY726" fmla="*/ 889819 h 1958399"/>
                <a:gd name="connsiteX727" fmla="*/ 2083153 w 2384662"/>
                <a:gd name="connsiteY727" fmla="*/ 893162 h 1958399"/>
                <a:gd name="connsiteX728" fmla="*/ 2089170 w 2384662"/>
                <a:gd name="connsiteY728" fmla="*/ 885808 h 1958399"/>
                <a:gd name="connsiteX729" fmla="*/ 2085827 w 2384662"/>
                <a:gd name="connsiteY729" fmla="*/ 875780 h 1958399"/>
                <a:gd name="connsiteX730" fmla="*/ 2083822 w 2384662"/>
                <a:gd name="connsiteY730" fmla="*/ 863747 h 1958399"/>
                <a:gd name="connsiteX731" fmla="*/ 2073125 w 2384662"/>
                <a:gd name="connsiteY731" fmla="*/ 867089 h 1958399"/>
                <a:gd name="connsiteX732" fmla="*/ 2063766 w 2384662"/>
                <a:gd name="connsiteY732" fmla="*/ 865084 h 1958399"/>
                <a:gd name="connsiteX733" fmla="*/ 2057749 w 2384662"/>
                <a:gd name="connsiteY733" fmla="*/ 870432 h 1958399"/>
                <a:gd name="connsiteX734" fmla="*/ 2046384 w 2384662"/>
                <a:gd name="connsiteY734" fmla="*/ 877786 h 1958399"/>
                <a:gd name="connsiteX735" fmla="*/ 2030339 w 2384662"/>
                <a:gd name="connsiteY735" fmla="*/ 879123 h 1958399"/>
                <a:gd name="connsiteX736" fmla="*/ 2017637 w 2384662"/>
                <a:gd name="connsiteY736" fmla="*/ 875780 h 1958399"/>
                <a:gd name="connsiteX737" fmla="*/ 1997581 w 2384662"/>
                <a:gd name="connsiteY737" fmla="*/ 876449 h 1958399"/>
                <a:gd name="connsiteX738" fmla="*/ 1990227 w 2384662"/>
                <a:gd name="connsiteY738" fmla="*/ 883134 h 1958399"/>
                <a:gd name="connsiteX739" fmla="*/ 1982205 w 2384662"/>
                <a:gd name="connsiteY739" fmla="*/ 889819 h 1958399"/>
                <a:gd name="connsiteX740" fmla="*/ 1983542 w 2384662"/>
                <a:gd name="connsiteY740" fmla="*/ 899179 h 1958399"/>
                <a:gd name="connsiteX741" fmla="*/ 1977525 w 2384662"/>
                <a:gd name="connsiteY741" fmla="*/ 906533 h 1958399"/>
                <a:gd name="connsiteX742" fmla="*/ 1971508 w 2384662"/>
                <a:gd name="connsiteY742" fmla="*/ 917229 h 1958399"/>
                <a:gd name="connsiteX743" fmla="*/ 1961480 w 2384662"/>
                <a:gd name="connsiteY743" fmla="*/ 927926 h 1958399"/>
                <a:gd name="connsiteX744" fmla="*/ 1948778 w 2384662"/>
                <a:gd name="connsiteY744" fmla="*/ 927257 h 1958399"/>
                <a:gd name="connsiteX745" fmla="*/ 1936076 w 2384662"/>
                <a:gd name="connsiteY745" fmla="*/ 924583 h 1958399"/>
                <a:gd name="connsiteX746" fmla="*/ 1930727 w 2384662"/>
                <a:gd name="connsiteY746" fmla="*/ 901853 h 1958399"/>
                <a:gd name="connsiteX747" fmla="*/ 1924711 w 2384662"/>
                <a:gd name="connsiteY747" fmla="*/ 894499 h 1958399"/>
                <a:gd name="connsiteX748" fmla="*/ 1917357 w 2384662"/>
                <a:gd name="connsiteY748" fmla="*/ 890488 h 1958399"/>
                <a:gd name="connsiteX749" fmla="*/ 1909334 w 2384662"/>
                <a:gd name="connsiteY749" fmla="*/ 893162 h 1958399"/>
                <a:gd name="connsiteX750" fmla="*/ 1904655 w 2384662"/>
                <a:gd name="connsiteY750" fmla="*/ 902521 h 1958399"/>
                <a:gd name="connsiteX751" fmla="*/ 1896632 w 2384662"/>
                <a:gd name="connsiteY751" fmla="*/ 897842 h 1958399"/>
                <a:gd name="connsiteX752" fmla="*/ 1887273 w 2384662"/>
                <a:gd name="connsiteY752" fmla="*/ 900516 h 1958399"/>
                <a:gd name="connsiteX753" fmla="*/ 1873902 w 2384662"/>
                <a:gd name="connsiteY753" fmla="*/ 901184 h 1958399"/>
                <a:gd name="connsiteX754" fmla="*/ 1863205 w 2384662"/>
                <a:gd name="connsiteY754" fmla="*/ 895836 h 1958399"/>
                <a:gd name="connsiteX755" fmla="*/ 1852509 w 2384662"/>
                <a:gd name="connsiteY755" fmla="*/ 883134 h 1958399"/>
                <a:gd name="connsiteX756" fmla="*/ 1851840 w 2384662"/>
                <a:gd name="connsiteY756" fmla="*/ 866421 h 1958399"/>
                <a:gd name="connsiteX757" fmla="*/ 1862537 w 2384662"/>
                <a:gd name="connsiteY757" fmla="*/ 851713 h 1958399"/>
                <a:gd name="connsiteX758" fmla="*/ 1877245 w 2384662"/>
                <a:gd name="connsiteY758" fmla="*/ 853050 h 1958399"/>
                <a:gd name="connsiteX759" fmla="*/ 1890615 w 2384662"/>
                <a:gd name="connsiteY759" fmla="*/ 845028 h 1958399"/>
                <a:gd name="connsiteX760" fmla="*/ 1902649 w 2384662"/>
                <a:gd name="connsiteY760" fmla="*/ 831657 h 1958399"/>
                <a:gd name="connsiteX761" fmla="*/ 1910671 w 2384662"/>
                <a:gd name="connsiteY761" fmla="*/ 812938 h 1958399"/>
                <a:gd name="connsiteX762" fmla="*/ 1910671 w 2384662"/>
                <a:gd name="connsiteY762" fmla="*/ 798899 h 1958399"/>
                <a:gd name="connsiteX763" fmla="*/ 1926048 w 2384662"/>
                <a:gd name="connsiteY763" fmla="*/ 779511 h 1958399"/>
                <a:gd name="connsiteX764" fmla="*/ 1942761 w 2384662"/>
                <a:gd name="connsiteY764" fmla="*/ 758118 h 1958399"/>
                <a:gd name="connsiteX765" fmla="*/ 1952789 w 2384662"/>
                <a:gd name="connsiteY765" fmla="*/ 728703 h 1958399"/>
                <a:gd name="connsiteX766" fmla="*/ 1963486 w 2384662"/>
                <a:gd name="connsiteY766" fmla="*/ 716000 h 1958399"/>
                <a:gd name="connsiteX767" fmla="*/ 1980199 w 2384662"/>
                <a:gd name="connsiteY767" fmla="*/ 709984 h 1958399"/>
                <a:gd name="connsiteX768" fmla="*/ 1986216 w 2384662"/>
                <a:gd name="connsiteY768" fmla="*/ 701293 h 1958399"/>
                <a:gd name="connsiteX769" fmla="*/ 1988221 w 2384662"/>
                <a:gd name="connsiteY769" fmla="*/ 707309 h 1958399"/>
                <a:gd name="connsiteX770" fmla="*/ 1997581 w 2384662"/>
                <a:gd name="connsiteY770" fmla="*/ 709315 h 1958399"/>
                <a:gd name="connsiteX771" fmla="*/ 2006940 w 2384662"/>
                <a:gd name="connsiteY771" fmla="*/ 713995 h 1958399"/>
                <a:gd name="connsiteX772" fmla="*/ 2014294 w 2384662"/>
                <a:gd name="connsiteY772" fmla="*/ 718006 h 1958399"/>
                <a:gd name="connsiteX773" fmla="*/ 2011620 w 2384662"/>
                <a:gd name="connsiteY773" fmla="*/ 728703 h 1958399"/>
                <a:gd name="connsiteX774" fmla="*/ 2008277 w 2384662"/>
                <a:gd name="connsiteY774" fmla="*/ 739399 h 1958399"/>
                <a:gd name="connsiteX775" fmla="*/ 2006272 w 2384662"/>
                <a:gd name="connsiteY775" fmla="*/ 750764 h 1958399"/>
                <a:gd name="connsiteX776" fmla="*/ 2000923 w 2384662"/>
                <a:gd name="connsiteY776" fmla="*/ 758787 h 1958399"/>
                <a:gd name="connsiteX777" fmla="*/ 1994238 w 2384662"/>
                <a:gd name="connsiteY777" fmla="*/ 764803 h 1958399"/>
                <a:gd name="connsiteX778" fmla="*/ 1995575 w 2384662"/>
                <a:gd name="connsiteY778" fmla="*/ 773494 h 1958399"/>
                <a:gd name="connsiteX779" fmla="*/ 1991564 w 2384662"/>
                <a:gd name="connsiteY779" fmla="*/ 782185 h 1958399"/>
                <a:gd name="connsiteX780" fmla="*/ 2002929 w 2384662"/>
                <a:gd name="connsiteY780" fmla="*/ 786196 h 1958399"/>
                <a:gd name="connsiteX781" fmla="*/ 2014294 w 2384662"/>
                <a:gd name="connsiteY781" fmla="*/ 778843 h 1958399"/>
                <a:gd name="connsiteX782" fmla="*/ 2019642 w 2384662"/>
                <a:gd name="connsiteY782" fmla="*/ 781517 h 1958399"/>
                <a:gd name="connsiteX783" fmla="*/ 2015631 w 2384662"/>
                <a:gd name="connsiteY783" fmla="*/ 788871 h 1958399"/>
                <a:gd name="connsiteX784" fmla="*/ 2018305 w 2384662"/>
                <a:gd name="connsiteY784" fmla="*/ 795556 h 1958399"/>
                <a:gd name="connsiteX785" fmla="*/ 2014963 w 2384662"/>
                <a:gd name="connsiteY785" fmla="*/ 800236 h 1958399"/>
                <a:gd name="connsiteX786" fmla="*/ 2004935 w 2384662"/>
                <a:gd name="connsiteY786" fmla="*/ 805584 h 1958399"/>
                <a:gd name="connsiteX787" fmla="*/ 1995575 w 2384662"/>
                <a:gd name="connsiteY787" fmla="*/ 814275 h 1958399"/>
                <a:gd name="connsiteX788" fmla="*/ 2003598 w 2384662"/>
                <a:gd name="connsiteY788" fmla="*/ 820292 h 1958399"/>
                <a:gd name="connsiteX789" fmla="*/ 2017637 w 2384662"/>
                <a:gd name="connsiteY789" fmla="*/ 802910 h 1958399"/>
                <a:gd name="connsiteX790" fmla="*/ 2029670 w 2384662"/>
                <a:gd name="connsiteY790" fmla="*/ 786196 h 1958399"/>
                <a:gd name="connsiteX791" fmla="*/ 2044378 w 2384662"/>
                <a:gd name="connsiteY791" fmla="*/ 763466 h 1958399"/>
                <a:gd name="connsiteX792" fmla="*/ 2062429 w 2384662"/>
                <a:gd name="connsiteY792" fmla="*/ 742073 h 1958399"/>
                <a:gd name="connsiteX793" fmla="*/ 2077805 w 2384662"/>
                <a:gd name="connsiteY793" fmla="*/ 732045 h 1958399"/>
                <a:gd name="connsiteX794" fmla="*/ 2097861 w 2384662"/>
                <a:gd name="connsiteY794" fmla="*/ 723354 h 1958399"/>
                <a:gd name="connsiteX795" fmla="*/ 2099867 w 2384662"/>
                <a:gd name="connsiteY795" fmla="*/ 722017 h 1958399"/>
                <a:gd name="connsiteX796" fmla="*/ 2101872 w 2384662"/>
                <a:gd name="connsiteY796" fmla="*/ 709315 h 1958399"/>
                <a:gd name="connsiteX797" fmla="*/ 2110563 w 2384662"/>
                <a:gd name="connsiteY797" fmla="*/ 693939 h 1958399"/>
                <a:gd name="connsiteX798" fmla="*/ 2110563 w 2384662"/>
                <a:gd name="connsiteY798" fmla="*/ 693939 h 1958399"/>
                <a:gd name="connsiteX799" fmla="*/ 2115912 w 2384662"/>
                <a:gd name="connsiteY799" fmla="*/ 687253 h 1958399"/>
                <a:gd name="connsiteX800" fmla="*/ 2138641 w 2384662"/>
                <a:gd name="connsiteY800" fmla="*/ 657169 h 1958399"/>
                <a:gd name="connsiteX801" fmla="*/ 2143321 w 2384662"/>
                <a:gd name="connsiteY801" fmla="*/ 647141 h 1958399"/>
                <a:gd name="connsiteX802" fmla="*/ 2147333 w 2384662"/>
                <a:gd name="connsiteY802" fmla="*/ 640456 h 1958399"/>
                <a:gd name="connsiteX803" fmla="*/ 2154018 w 2384662"/>
                <a:gd name="connsiteY803" fmla="*/ 637113 h 1958399"/>
                <a:gd name="connsiteX804" fmla="*/ 2158698 w 2384662"/>
                <a:gd name="connsiteY804" fmla="*/ 634439 h 1958399"/>
                <a:gd name="connsiteX805" fmla="*/ 2165383 w 2384662"/>
                <a:gd name="connsiteY805" fmla="*/ 610372 h 1958399"/>
                <a:gd name="connsiteX806" fmla="*/ 2171400 w 2384662"/>
                <a:gd name="connsiteY806" fmla="*/ 586973 h 1958399"/>
                <a:gd name="connsiteX807" fmla="*/ 2178085 w 2384662"/>
                <a:gd name="connsiteY807" fmla="*/ 577614 h 1958399"/>
                <a:gd name="connsiteX808" fmla="*/ 2185439 w 2384662"/>
                <a:gd name="connsiteY808" fmla="*/ 575608 h 1958399"/>
                <a:gd name="connsiteX809" fmla="*/ 2197473 w 2384662"/>
                <a:gd name="connsiteY809" fmla="*/ 580956 h 1958399"/>
                <a:gd name="connsiteX810" fmla="*/ 2204158 w 2384662"/>
                <a:gd name="connsiteY810" fmla="*/ 584968 h 1958399"/>
                <a:gd name="connsiteX811" fmla="*/ 2212849 w 2384662"/>
                <a:gd name="connsiteY811" fmla="*/ 582962 h 1958399"/>
                <a:gd name="connsiteX812" fmla="*/ 2226220 w 2384662"/>
                <a:gd name="connsiteY812" fmla="*/ 579619 h 1958399"/>
                <a:gd name="connsiteX813" fmla="*/ 2233573 w 2384662"/>
                <a:gd name="connsiteY813" fmla="*/ 576277 h 1958399"/>
                <a:gd name="connsiteX814" fmla="*/ 2238253 w 2384662"/>
                <a:gd name="connsiteY814" fmla="*/ 572934 h 1958399"/>
                <a:gd name="connsiteX815" fmla="*/ 2237585 w 2384662"/>
                <a:gd name="connsiteY815" fmla="*/ 564912 h 1958399"/>
                <a:gd name="connsiteX816" fmla="*/ 2236916 w 2384662"/>
                <a:gd name="connsiteY816" fmla="*/ 562906 h 1958399"/>
                <a:gd name="connsiteX817" fmla="*/ 2230231 w 2384662"/>
                <a:gd name="connsiteY817" fmla="*/ 556889 h 1958399"/>
                <a:gd name="connsiteX818" fmla="*/ 2224883 w 2384662"/>
                <a:gd name="connsiteY818" fmla="*/ 553546 h 1958399"/>
                <a:gd name="connsiteX819" fmla="*/ 2222208 w 2384662"/>
                <a:gd name="connsiteY819" fmla="*/ 550204 h 1958399"/>
                <a:gd name="connsiteX820" fmla="*/ 2221540 w 2384662"/>
                <a:gd name="connsiteY820" fmla="*/ 546861 h 1958399"/>
                <a:gd name="connsiteX821" fmla="*/ 2222877 w 2384662"/>
                <a:gd name="connsiteY821" fmla="*/ 544187 h 1958399"/>
                <a:gd name="connsiteX822" fmla="*/ 2226220 w 2384662"/>
                <a:gd name="connsiteY822" fmla="*/ 541513 h 1958399"/>
                <a:gd name="connsiteX823" fmla="*/ 2249618 w 2384662"/>
                <a:gd name="connsiteY823" fmla="*/ 530148 h 1958399"/>
                <a:gd name="connsiteX824" fmla="*/ 2259646 w 2384662"/>
                <a:gd name="connsiteY824" fmla="*/ 525468 h 1958399"/>
                <a:gd name="connsiteX825" fmla="*/ 2262989 w 2384662"/>
                <a:gd name="connsiteY825" fmla="*/ 513434 h 1958399"/>
                <a:gd name="connsiteX826" fmla="*/ 2265663 w 2384662"/>
                <a:gd name="connsiteY826" fmla="*/ 504075 h 1958399"/>
                <a:gd name="connsiteX827" fmla="*/ 2274354 w 2384662"/>
                <a:gd name="connsiteY827" fmla="*/ 496053 h 1958399"/>
                <a:gd name="connsiteX828" fmla="*/ 2279702 w 2384662"/>
                <a:gd name="connsiteY828" fmla="*/ 492041 h 1958399"/>
                <a:gd name="connsiteX829" fmla="*/ 2279702 w 2384662"/>
                <a:gd name="connsiteY829" fmla="*/ 492041 h 1958399"/>
                <a:gd name="connsiteX830" fmla="*/ 2278365 w 2384662"/>
                <a:gd name="connsiteY830" fmla="*/ 482682 h 1958399"/>
                <a:gd name="connsiteX831" fmla="*/ 2276360 w 2384662"/>
                <a:gd name="connsiteY831" fmla="*/ 475328 h 1958399"/>
                <a:gd name="connsiteX832" fmla="*/ 2276360 w 2384662"/>
                <a:gd name="connsiteY832" fmla="*/ 472654 h 1958399"/>
                <a:gd name="connsiteX833" fmla="*/ 2281040 w 2384662"/>
                <a:gd name="connsiteY833" fmla="*/ 464631 h 1958399"/>
                <a:gd name="connsiteX834" fmla="*/ 2292404 w 2384662"/>
                <a:gd name="connsiteY834" fmla="*/ 463963 h 1958399"/>
                <a:gd name="connsiteX835" fmla="*/ 2302432 w 2384662"/>
                <a:gd name="connsiteY835" fmla="*/ 467974 h 1958399"/>
                <a:gd name="connsiteX836" fmla="*/ 2304438 w 2384662"/>
                <a:gd name="connsiteY836" fmla="*/ 469980 h 1958399"/>
                <a:gd name="connsiteX837" fmla="*/ 2305775 w 2384662"/>
                <a:gd name="connsiteY837" fmla="*/ 471317 h 1958399"/>
                <a:gd name="connsiteX838" fmla="*/ 2311124 w 2384662"/>
                <a:gd name="connsiteY838" fmla="*/ 463963 h 1958399"/>
                <a:gd name="connsiteX839" fmla="*/ 2317809 w 2384662"/>
                <a:gd name="connsiteY839" fmla="*/ 459283 h 1958399"/>
                <a:gd name="connsiteX840" fmla="*/ 2327837 w 2384662"/>
                <a:gd name="connsiteY840" fmla="*/ 450592 h 1958399"/>
                <a:gd name="connsiteX841" fmla="*/ 2328505 w 2384662"/>
                <a:gd name="connsiteY841" fmla="*/ 441901 h 1958399"/>
                <a:gd name="connsiteX842" fmla="*/ 2326500 w 2384662"/>
                <a:gd name="connsiteY842" fmla="*/ 433210 h 1958399"/>
                <a:gd name="connsiteX843" fmla="*/ 2322488 w 2384662"/>
                <a:gd name="connsiteY843" fmla="*/ 418503 h 1958399"/>
                <a:gd name="connsiteX844" fmla="*/ 2317140 w 2384662"/>
                <a:gd name="connsiteY844" fmla="*/ 405800 h 1958399"/>
                <a:gd name="connsiteX845" fmla="*/ 2311124 w 2384662"/>
                <a:gd name="connsiteY845" fmla="*/ 391093 h 1958399"/>
                <a:gd name="connsiteX846" fmla="*/ 2308449 w 2384662"/>
                <a:gd name="connsiteY846" fmla="*/ 385076 h 1958399"/>
                <a:gd name="connsiteX847" fmla="*/ 2299090 w 2384662"/>
                <a:gd name="connsiteY847" fmla="*/ 371705 h 1958399"/>
                <a:gd name="connsiteX848" fmla="*/ 2294410 w 2384662"/>
                <a:gd name="connsiteY848" fmla="*/ 367025 h 1958399"/>
                <a:gd name="connsiteX849" fmla="*/ 2291736 w 2384662"/>
                <a:gd name="connsiteY849" fmla="*/ 364351 h 1958399"/>
                <a:gd name="connsiteX850" fmla="*/ 2287056 w 2384662"/>
                <a:gd name="connsiteY850" fmla="*/ 350981 h 1958399"/>
                <a:gd name="connsiteX851" fmla="*/ 2293073 w 2384662"/>
                <a:gd name="connsiteY851" fmla="*/ 345632 h 1958399"/>
                <a:gd name="connsiteX852" fmla="*/ 2301764 w 2384662"/>
                <a:gd name="connsiteY852" fmla="*/ 338278 h 1958399"/>
                <a:gd name="connsiteX853" fmla="*/ 2305107 w 2384662"/>
                <a:gd name="connsiteY853" fmla="*/ 332930 h 1958399"/>
                <a:gd name="connsiteX854" fmla="*/ 2307781 w 2384662"/>
                <a:gd name="connsiteY854" fmla="*/ 326245 h 1958399"/>
                <a:gd name="connsiteX855" fmla="*/ 2310455 w 2384662"/>
                <a:gd name="connsiteY855" fmla="*/ 320897 h 1958399"/>
                <a:gd name="connsiteX856" fmla="*/ 2316472 w 2384662"/>
                <a:gd name="connsiteY856" fmla="*/ 314880 h 1958399"/>
                <a:gd name="connsiteX857" fmla="*/ 2328505 w 2384662"/>
                <a:gd name="connsiteY857" fmla="*/ 314211 h 1958399"/>
                <a:gd name="connsiteX858" fmla="*/ 2339202 w 2384662"/>
                <a:gd name="connsiteY858" fmla="*/ 314211 h 1958399"/>
                <a:gd name="connsiteX859" fmla="*/ 2354578 w 2384662"/>
                <a:gd name="connsiteY859" fmla="*/ 311537 h 1958399"/>
                <a:gd name="connsiteX860" fmla="*/ 2364606 w 2384662"/>
                <a:gd name="connsiteY860" fmla="*/ 308194 h 1958399"/>
                <a:gd name="connsiteX861" fmla="*/ 2365943 w 2384662"/>
                <a:gd name="connsiteY861" fmla="*/ 302178 h 1958399"/>
                <a:gd name="connsiteX862" fmla="*/ 2365275 w 2384662"/>
                <a:gd name="connsiteY862" fmla="*/ 300841 h 1958399"/>
                <a:gd name="connsiteX863" fmla="*/ 2364606 w 2384662"/>
                <a:gd name="connsiteY863" fmla="*/ 300172 h 1958399"/>
                <a:gd name="connsiteX864" fmla="*/ 2364606 w 2384662"/>
                <a:gd name="connsiteY864" fmla="*/ 300172 h 1958399"/>
                <a:gd name="connsiteX865" fmla="*/ 2363938 w 2384662"/>
                <a:gd name="connsiteY865" fmla="*/ 289475 h 1958399"/>
                <a:gd name="connsiteX866" fmla="*/ 2371292 w 2384662"/>
                <a:gd name="connsiteY866" fmla="*/ 278110 h 1958399"/>
                <a:gd name="connsiteX867" fmla="*/ 2374634 w 2384662"/>
                <a:gd name="connsiteY867" fmla="*/ 273431 h 1958399"/>
                <a:gd name="connsiteX868" fmla="*/ 2374634 w 2384662"/>
                <a:gd name="connsiteY868" fmla="*/ 273431 h 1958399"/>
                <a:gd name="connsiteX869" fmla="*/ 2373297 w 2384662"/>
                <a:gd name="connsiteY869" fmla="*/ 269419 h 1958399"/>
                <a:gd name="connsiteX870" fmla="*/ 2371292 w 2384662"/>
                <a:gd name="connsiteY870" fmla="*/ 262734 h 1958399"/>
                <a:gd name="connsiteX871" fmla="*/ 2372629 w 2384662"/>
                <a:gd name="connsiteY871" fmla="*/ 255380 h 1958399"/>
                <a:gd name="connsiteX872" fmla="*/ 2376640 w 2384662"/>
                <a:gd name="connsiteY872" fmla="*/ 247358 h 1958399"/>
                <a:gd name="connsiteX873" fmla="*/ 2377977 w 2384662"/>
                <a:gd name="connsiteY873" fmla="*/ 241341 h 1958399"/>
                <a:gd name="connsiteX874" fmla="*/ 2375971 w 2384662"/>
                <a:gd name="connsiteY874" fmla="*/ 232650 h 1958399"/>
                <a:gd name="connsiteX875" fmla="*/ 2373966 w 2384662"/>
                <a:gd name="connsiteY875" fmla="*/ 224628 h 1958399"/>
                <a:gd name="connsiteX876" fmla="*/ 2373966 w 2384662"/>
                <a:gd name="connsiteY876" fmla="*/ 217942 h 1958399"/>
                <a:gd name="connsiteX877" fmla="*/ 2373966 w 2384662"/>
                <a:gd name="connsiteY877" fmla="*/ 217274 h 1958399"/>
                <a:gd name="connsiteX878" fmla="*/ 2375303 w 2384662"/>
                <a:gd name="connsiteY878" fmla="*/ 200560 h 1958399"/>
                <a:gd name="connsiteX879" fmla="*/ 2373297 w 2384662"/>
                <a:gd name="connsiteY879" fmla="*/ 189195 h 1958399"/>
                <a:gd name="connsiteX880" fmla="*/ 2371960 w 2384662"/>
                <a:gd name="connsiteY880" fmla="*/ 181173 h 1958399"/>
                <a:gd name="connsiteX881" fmla="*/ 2375303 w 2384662"/>
                <a:gd name="connsiteY881" fmla="*/ 161785 h 1958399"/>
                <a:gd name="connsiteX882" fmla="*/ 2375303 w 2384662"/>
                <a:gd name="connsiteY882" fmla="*/ 161785 h 1958399"/>
                <a:gd name="connsiteX883" fmla="*/ 2379314 w 2384662"/>
                <a:gd name="connsiteY883" fmla="*/ 155100 h 1958399"/>
                <a:gd name="connsiteX884" fmla="*/ 2384662 w 2384662"/>
                <a:gd name="connsiteY884" fmla="*/ 145072 h 1958399"/>
                <a:gd name="connsiteX885" fmla="*/ 2383325 w 2384662"/>
                <a:gd name="connsiteY885" fmla="*/ 143066 h 1958399"/>
                <a:gd name="connsiteX886" fmla="*/ 2376640 w 2384662"/>
                <a:gd name="connsiteY886" fmla="*/ 138387 h 1958399"/>
                <a:gd name="connsiteX887" fmla="*/ 2369955 w 2384662"/>
                <a:gd name="connsiteY887" fmla="*/ 128359 h 1958399"/>
                <a:gd name="connsiteX888" fmla="*/ 2369955 w 2384662"/>
                <a:gd name="connsiteY888" fmla="*/ 126353 h 1958399"/>
                <a:gd name="connsiteX889" fmla="*/ 2369955 w 2384662"/>
                <a:gd name="connsiteY889" fmla="*/ 124347 h 1958399"/>
                <a:gd name="connsiteX890" fmla="*/ 2367949 w 2384662"/>
                <a:gd name="connsiteY890" fmla="*/ 118999 h 1958399"/>
                <a:gd name="connsiteX891" fmla="*/ 2361932 w 2384662"/>
                <a:gd name="connsiteY891" fmla="*/ 117662 h 1958399"/>
                <a:gd name="connsiteX892" fmla="*/ 2361932 w 2384662"/>
                <a:gd name="connsiteY892" fmla="*/ 117662 h 1958399"/>
                <a:gd name="connsiteX893" fmla="*/ 2356584 w 2384662"/>
                <a:gd name="connsiteY893" fmla="*/ 118331 h 1958399"/>
                <a:gd name="connsiteX894" fmla="*/ 2350567 w 2384662"/>
                <a:gd name="connsiteY894" fmla="*/ 121673 h 1958399"/>
                <a:gd name="connsiteX895" fmla="*/ 2343213 w 2384662"/>
                <a:gd name="connsiteY895" fmla="*/ 127690 h 1958399"/>
                <a:gd name="connsiteX896" fmla="*/ 2337196 w 2384662"/>
                <a:gd name="connsiteY896" fmla="*/ 133707 h 1958399"/>
                <a:gd name="connsiteX897" fmla="*/ 2318477 w 2384662"/>
                <a:gd name="connsiteY897" fmla="*/ 150420 h 1958399"/>
                <a:gd name="connsiteX898" fmla="*/ 2305107 w 2384662"/>
                <a:gd name="connsiteY898" fmla="*/ 159780 h 1958399"/>
                <a:gd name="connsiteX899" fmla="*/ 2305107 w 2384662"/>
                <a:gd name="connsiteY899" fmla="*/ 159780 h 1958399"/>
                <a:gd name="connsiteX900" fmla="*/ 2303770 w 2384662"/>
                <a:gd name="connsiteY900" fmla="*/ 161117 h 1958399"/>
                <a:gd name="connsiteX901" fmla="*/ 2298421 w 2384662"/>
                <a:gd name="connsiteY901" fmla="*/ 167134 h 1958399"/>
                <a:gd name="connsiteX902" fmla="*/ 2297084 w 2384662"/>
                <a:gd name="connsiteY902" fmla="*/ 171813 h 1958399"/>
                <a:gd name="connsiteX903" fmla="*/ 2296416 w 2384662"/>
                <a:gd name="connsiteY903" fmla="*/ 179167 h 1958399"/>
                <a:gd name="connsiteX904" fmla="*/ 2291068 w 2384662"/>
                <a:gd name="connsiteY904" fmla="*/ 186521 h 1958399"/>
                <a:gd name="connsiteX905" fmla="*/ 2289730 w 2384662"/>
                <a:gd name="connsiteY905" fmla="*/ 187190 h 1958399"/>
                <a:gd name="connsiteX906" fmla="*/ 2268337 w 2384662"/>
                <a:gd name="connsiteY906" fmla="*/ 195881 h 1958399"/>
                <a:gd name="connsiteX907" fmla="*/ 2241596 w 2384662"/>
                <a:gd name="connsiteY907" fmla="*/ 206577 h 1958399"/>
                <a:gd name="connsiteX908" fmla="*/ 2236248 w 2384662"/>
                <a:gd name="connsiteY908" fmla="*/ 208583 h 1958399"/>
                <a:gd name="connsiteX909" fmla="*/ 2236248 w 2384662"/>
                <a:gd name="connsiteY909" fmla="*/ 208583 h 1958399"/>
                <a:gd name="connsiteX910" fmla="*/ 2235579 w 2384662"/>
                <a:gd name="connsiteY910" fmla="*/ 208583 h 1958399"/>
                <a:gd name="connsiteX911" fmla="*/ 2224883 w 2384662"/>
                <a:gd name="connsiteY911" fmla="*/ 205909 h 1958399"/>
                <a:gd name="connsiteX912" fmla="*/ 2222877 w 2384662"/>
                <a:gd name="connsiteY912" fmla="*/ 201897 h 1958399"/>
                <a:gd name="connsiteX913" fmla="*/ 2219534 w 2384662"/>
                <a:gd name="connsiteY913" fmla="*/ 198555 h 1958399"/>
                <a:gd name="connsiteX914" fmla="*/ 2215523 w 2384662"/>
                <a:gd name="connsiteY914" fmla="*/ 197218 h 1958399"/>
                <a:gd name="connsiteX915" fmla="*/ 2206832 w 2384662"/>
                <a:gd name="connsiteY915" fmla="*/ 191869 h 1958399"/>
                <a:gd name="connsiteX916" fmla="*/ 2204827 w 2384662"/>
                <a:gd name="connsiteY916" fmla="*/ 181173 h 1958399"/>
                <a:gd name="connsiteX917" fmla="*/ 2203489 w 2384662"/>
                <a:gd name="connsiteY917" fmla="*/ 171813 h 1958399"/>
                <a:gd name="connsiteX918" fmla="*/ 2198810 w 2384662"/>
                <a:gd name="connsiteY918" fmla="*/ 168471 h 1958399"/>
                <a:gd name="connsiteX919" fmla="*/ 2198810 w 2384662"/>
                <a:gd name="connsiteY919" fmla="*/ 168471 h 1958399"/>
                <a:gd name="connsiteX920" fmla="*/ 2191456 w 2384662"/>
                <a:gd name="connsiteY920" fmla="*/ 165128 h 1958399"/>
                <a:gd name="connsiteX921" fmla="*/ 2187445 w 2384662"/>
                <a:gd name="connsiteY921" fmla="*/ 155100 h 1958399"/>
                <a:gd name="connsiteX922" fmla="*/ 2187445 w 2384662"/>
                <a:gd name="connsiteY922" fmla="*/ 153094 h 1958399"/>
                <a:gd name="connsiteX923" fmla="*/ 2184102 w 2384662"/>
                <a:gd name="connsiteY923" fmla="*/ 154431 h 1958399"/>
                <a:gd name="connsiteX924" fmla="*/ 2169394 w 2384662"/>
                <a:gd name="connsiteY924" fmla="*/ 157106 h 1958399"/>
                <a:gd name="connsiteX925" fmla="*/ 2151344 w 2384662"/>
                <a:gd name="connsiteY925" fmla="*/ 149083 h 1958399"/>
                <a:gd name="connsiteX926" fmla="*/ 2133293 w 2384662"/>
                <a:gd name="connsiteY926" fmla="*/ 141729 h 1958399"/>
                <a:gd name="connsiteX927" fmla="*/ 2127945 w 2384662"/>
                <a:gd name="connsiteY927" fmla="*/ 143735 h 1958399"/>
                <a:gd name="connsiteX928" fmla="*/ 2124602 w 2384662"/>
                <a:gd name="connsiteY928" fmla="*/ 147078 h 1958399"/>
                <a:gd name="connsiteX929" fmla="*/ 2106552 w 2384662"/>
                <a:gd name="connsiteY929" fmla="*/ 148415 h 1958399"/>
                <a:gd name="connsiteX930" fmla="*/ 2106552 w 2384662"/>
                <a:gd name="connsiteY930" fmla="*/ 148415 h 1958399"/>
                <a:gd name="connsiteX931" fmla="*/ 2106552 w 2384662"/>
                <a:gd name="connsiteY931" fmla="*/ 148415 h 1958399"/>
                <a:gd name="connsiteX932" fmla="*/ 2106552 w 2384662"/>
                <a:gd name="connsiteY932" fmla="*/ 148415 h 1958399"/>
                <a:gd name="connsiteX933" fmla="*/ 2096524 w 2384662"/>
                <a:gd name="connsiteY933" fmla="*/ 147746 h 1958399"/>
                <a:gd name="connsiteX934" fmla="*/ 2088501 w 2384662"/>
                <a:gd name="connsiteY934" fmla="*/ 149752 h 1958399"/>
                <a:gd name="connsiteX935" fmla="*/ 2085827 w 2384662"/>
                <a:gd name="connsiteY935" fmla="*/ 150420 h 1958399"/>
                <a:gd name="connsiteX936" fmla="*/ 2059754 w 2384662"/>
                <a:gd name="connsiteY936" fmla="*/ 157774 h 1958399"/>
                <a:gd name="connsiteX937" fmla="*/ 2052401 w 2384662"/>
                <a:gd name="connsiteY937" fmla="*/ 154431 h 1958399"/>
                <a:gd name="connsiteX938" fmla="*/ 2045047 w 2384662"/>
                <a:gd name="connsiteY938" fmla="*/ 149083 h 1958399"/>
                <a:gd name="connsiteX939" fmla="*/ 2039698 w 2384662"/>
                <a:gd name="connsiteY939" fmla="*/ 143066 h 1958399"/>
                <a:gd name="connsiteX940" fmla="*/ 2035687 w 2384662"/>
                <a:gd name="connsiteY940" fmla="*/ 136381 h 1958399"/>
                <a:gd name="connsiteX941" fmla="*/ 2034350 w 2384662"/>
                <a:gd name="connsiteY941" fmla="*/ 129696 h 1958399"/>
                <a:gd name="connsiteX942" fmla="*/ 2033013 w 2384662"/>
                <a:gd name="connsiteY942" fmla="*/ 123679 h 1958399"/>
                <a:gd name="connsiteX943" fmla="*/ 2016968 w 2384662"/>
                <a:gd name="connsiteY943" fmla="*/ 109640 h 1958399"/>
                <a:gd name="connsiteX944" fmla="*/ 2009614 w 2384662"/>
                <a:gd name="connsiteY944" fmla="*/ 103623 h 1958399"/>
                <a:gd name="connsiteX945" fmla="*/ 2002929 w 2384662"/>
                <a:gd name="connsiteY945" fmla="*/ 98943 h 1958399"/>
                <a:gd name="connsiteX946" fmla="*/ 1992901 w 2384662"/>
                <a:gd name="connsiteY946" fmla="*/ 89584 h 1958399"/>
                <a:gd name="connsiteX947" fmla="*/ 1992901 w 2384662"/>
                <a:gd name="connsiteY947" fmla="*/ 89584 h 1958399"/>
                <a:gd name="connsiteX948" fmla="*/ 1992901 w 2384662"/>
                <a:gd name="connsiteY948" fmla="*/ 89584 h 1958399"/>
                <a:gd name="connsiteX949" fmla="*/ 1986216 w 2384662"/>
                <a:gd name="connsiteY949" fmla="*/ 79556 h 1958399"/>
                <a:gd name="connsiteX950" fmla="*/ 1982205 w 2384662"/>
                <a:gd name="connsiteY950" fmla="*/ 79556 h 1958399"/>
                <a:gd name="connsiteX951" fmla="*/ 1976856 w 2384662"/>
                <a:gd name="connsiteY951" fmla="*/ 78887 h 1958399"/>
                <a:gd name="connsiteX952" fmla="*/ 1969502 w 2384662"/>
                <a:gd name="connsiteY952" fmla="*/ 70196 h 1958399"/>
                <a:gd name="connsiteX953" fmla="*/ 1964154 w 2384662"/>
                <a:gd name="connsiteY953" fmla="*/ 63511 h 1958399"/>
                <a:gd name="connsiteX954" fmla="*/ 1957469 w 2384662"/>
                <a:gd name="connsiteY954" fmla="*/ 57494 h 1958399"/>
                <a:gd name="connsiteX955" fmla="*/ 1948109 w 2384662"/>
                <a:gd name="connsiteY955" fmla="*/ 47466 h 1958399"/>
                <a:gd name="connsiteX956" fmla="*/ 1946104 w 2384662"/>
                <a:gd name="connsiteY956" fmla="*/ 40112 h 1958399"/>
                <a:gd name="connsiteX957" fmla="*/ 1945435 w 2384662"/>
                <a:gd name="connsiteY957" fmla="*/ 36769 h 1958399"/>
                <a:gd name="connsiteX958" fmla="*/ 1935407 w 2384662"/>
                <a:gd name="connsiteY958" fmla="*/ 28747 h 1958399"/>
                <a:gd name="connsiteX959" fmla="*/ 1934070 w 2384662"/>
                <a:gd name="connsiteY959" fmla="*/ 28078 h 1958399"/>
                <a:gd name="connsiteX960" fmla="*/ 1926716 w 2384662"/>
                <a:gd name="connsiteY960" fmla="*/ 25404 h 1958399"/>
                <a:gd name="connsiteX961" fmla="*/ 1914683 w 2384662"/>
                <a:gd name="connsiteY961" fmla="*/ 18719 h 1958399"/>
                <a:gd name="connsiteX962" fmla="*/ 1913345 w 2384662"/>
                <a:gd name="connsiteY962" fmla="*/ 11365 h 1958399"/>
                <a:gd name="connsiteX963" fmla="*/ 1912677 w 2384662"/>
                <a:gd name="connsiteY963" fmla="*/ 9359 h 1958399"/>
                <a:gd name="connsiteX964" fmla="*/ 1891284 w 2384662"/>
                <a:gd name="connsiteY964" fmla="*/ 2674 h 1958399"/>
                <a:gd name="connsiteX965" fmla="*/ 1891284 w 2384662"/>
                <a:gd name="connsiteY965" fmla="*/ 2674 h 1958399"/>
                <a:gd name="connsiteX966" fmla="*/ 1878582 w 2384662"/>
                <a:gd name="connsiteY966" fmla="*/ 0 h 1958399"/>
                <a:gd name="connsiteX967" fmla="*/ 1864543 w 2384662"/>
                <a:gd name="connsiteY967" fmla="*/ 4680 h 1958399"/>
                <a:gd name="connsiteX968" fmla="*/ 1857857 w 2384662"/>
                <a:gd name="connsiteY968" fmla="*/ 8022 h 1958399"/>
                <a:gd name="connsiteX969" fmla="*/ 1841144 w 2384662"/>
                <a:gd name="connsiteY969" fmla="*/ 11365 h 1958399"/>
                <a:gd name="connsiteX970" fmla="*/ 1837801 w 2384662"/>
                <a:gd name="connsiteY970" fmla="*/ 10697 h 1958399"/>
                <a:gd name="connsiteX971" fmla="*/ 1826436 w 2384662"/>
                <a:gd name="connsiteY971" fmla="*/ 9359 h 1958399"/>
                <a:gd name="connsiteX972" fmla="*/ 1812397 w 2384662"/>
                <a:gd name="connsiteY972" fmla="*/ 8022 h 1958399"/>
                <a:gd name="connsiteX973" fmla="*/ 1801032 w 2384662"/>
                <a:gd name="connsiteY973" fmla="*/ 8691 h 1958399"/>
                <a:gd name="connsiteX974" fmla="*/ 1791672 w 2384662"/>
                <a:gd name="connsiteY974" fmla="*/ 12034 h 1958399"/>
                <a:gd name="connsiteX975" fmla="*/ 1760251 w 2384662"/>
                <a:gd name="connsiteY975" fmla="*/ 28078 h 1958399"/>
                <a:gd name="connsiteX976" fmla="*/ 1742869 w 2384662"/>
                <a:gd name="connsiteY976" fmla="*/ 38106 h 1958399"/>
                <a:gd name="connsiteX977" fmla="*/ 1742201 w 2384662"/>
                <a:gd name="connsiteY977" fmla="*/ 38106 h 1958399"/>
                <a:gd name="connsiteX978" fmla="*/ 1704763 w 2384662"/>
                <a:gd name="connsiteY978" fmla="*/ 60837 h 1958399"/>
                <a:gd name="connsiteX979" fmla="*/ 1695403 w 2384662"/>
                <a:gd name="connsiteY979" fmla="*/ 65516 h 1958399"/>
                <a:gd name="connsiteX980" fmla="*/ 1689386 w 2384662"/>
                <a:gd name="connsiteY980" fmla="*/ 72202 h 1958399"/>
                <a:gd name="connsiteX981" fmla="*/ 1676016 w 2384662"/>
                <a:gd name="connsiteY981" fmla="*/ 94932 h 1958399"/>
                <a:gd name="connsiteX982" fmla="*/ 1670668 w 2384662"/>
                <a:gd name="connsiteY982" fmla="*/ 107634 h 1958399"/>
                <a:gd name="connsiteX983" fmla="*/ 1672673 w 2384662"/>
                <a:gd name="connsiteY983" fmla="*/ 110977 h 1958399"/>
                <a:gd name="connsiteX984" fmla="*/ 1676016 w 2384662"/>
                <a:gd name="connsiteY984" fmla="*/ 112314 h 1958399"/>
                <a:gd name="connsiteX985" fmla="*/ 1679358 w 2384662"/>
                <a:gd name="connsiteY985" fmla="*/ 111645 h 1958399"/>
                <a:gd name="connsiteX986" fmla="*/ 1686044 w 2384662"/>
                <a:gd name="connsiteY986" fmla="*/ 108303 h 1958399"/>
                <a:gd name="connsiteX987" fmla="*/ 1686712 w 2384662"/>
                <a:gd name="connsiteY987" fmla="*/ 107634 h 1958399"/>
                <a:gd name="connsiteX988" fmla="*/ 1694735 w 2384662"/>
                <a:gd name="connsiteY988" fmla="*/ 105628 h 1958399"/>
                <a:gd name="connsiteX989" fmla="*/ 1700752 w 2384662"/>
                <a:gd name="connsiteY989" fmla="*/ 109640 h 1958399"/>
                <a:gd name="connsiteX990" fmla="*/ 1700752 w 2384662"/>
                <a:gd name="connsiteY990" fmla="*/ 109640 h 1958399"/>
                <a:gd name="connsiteX991" fmla="*/ 1700752 w 2384662"/>
                <a:gd name="connsiteY991" fmla="*/ 109640 h 1958399"/>
                <a:gd name="connsiteX992" fmla="*/ 1700752 w 2384662"/>
                <a:gd name="connsiteY992" fmla="*/ 109640 h 1958399"/>
                <a:gd name="connsiteX993" fmla="*/ 1702757 w 2384662"/>
                <a:gd name="connsiteY993" fmla="*/ 114988 h 1958399"/>
                <a:gd name="connsiteX994" fmla="*/ 1705431 w 2384662"/>
                <a:gd name="connsiteY994" fmla="*/ 122342 h 1958399"/>
                <a:gd name="connsiteX995" fmla="*/ 1708106 w 2384662"/>
                <a:gd name="connsiteY995" fmla="*/ 125684 h 1958399"/>
                <a:gd name="connsiteX996" fmla="*/ 1710780 w 2384662"/>
                <a:gd name="connsiteY996" fmla="*/ 133038 h 1958399"/>
                <a:gd name="connsiteX997" fmla="*/ 1702089 w 2384662"/>
                <a:gd name="connsiteY997" fmla="*/ 157106 h 1958399"/>
                <a:gd name="connsiteX998" fmla="*/ 1696740 w 2384662"/>
                <a:gd name="connsiteY998" fmla="*/ 170476 h 1958399"/>
                <a:gd name="connsiteX999" fmla="*/ 1692729 w 2384662"/>
                <a:gd name="connsiteY999" fmla="*/ 186521 h 1958399"/>
                <a:gd name="connsiteX1000" fmla="*/ 1689386 w 2384662"/>
                <a:gd name="connsiteY1000" fmla="*/ 205909 h 1958399"/>
                <a:gd name="connsiteX1001" fmla="*/ 1688049 w 2384662"/>
                <a:gd name="connsiteY1001" fmla="*/ 215268 h 1958399"/>
                <a:gd name="connsiteX1002" fmla="*/ 1686044 w 2384662"/>
                <a:gd name="connsiteY1002" fmla="*/ 235993 h 1958399"/>
                <a:gd name="connsiteX1003" fmla="*/ 1690724 w 2384662"/>
                <a:gd name="connsiteY1003" fmla="*/ 247358 h 1958399"/>
                <a:gd name="connsiteX1004" fmla="*/ 1694735 w 2384662"/>
                <a:gd name="connsiteY1004" fmla="*/ 256717 h 1958399"/>
                <a:gd name="connsiteX1005" fmla="*/ 1693398 w 2384662"/>
                <a:gd name="connsiteY1005" fmla="*/ 268082 h 1958399"/>
                <a:gd name="connsiteX1006" fmla="*/ 1684038 w 2384662"/>
                <a:gd name="connsiteY1006" fmla="*/ 280784 h 1958399"/>
                <a:gd name="connsiteX1007" fmla="*/ 1671336 w 2384662"/>
                <a:gd name="connsiteY1007" fmla="*/ 287470 h 1958399"/>
                <a:gd name="connsiteX1008" fmla="*/ 1664651 w 2384662"/>
                <a:gd name="connsiteY1008" fmla="*/ 290812 h 1958399"/>
                <a:gd name="connsiteX1009" fmla="*/ 1655960 w 2384662"/>
                <a:gd name="connsiteY1009" fmla="*/ 304183 h 1958399"/>
                <a:gd name="connsiteX1010" fmla="*/ 1645263 w 2384662"/>
                <a:gd name="connsiteY1010" fmla="*/ 320228 h 1958399"/>
                <a:gd name="connsiteX1011" fmla="*/ 1615848 w 2384662"/>
                <a:gd name="connsiteY1011" fmla="*/ 323571 h 1958399"/>
                <a:gd name="connsiteX1012" fmla="*/ 1599803 w 2384662"/>
                <a:gd name="connsiteY1012" fmla="*/ 324239 h 1958399"/>
                <a:gd name="connsiteX1013" fmla="*/ 1593118 w 2384662"/>
                <a:gd name="connsiteY1013" fmla="*/ 324239 h 1958399"/>
                <a:gd name="connsiteX1014" fmla="*/ 1587101 w 2384662"/>
                <a:gd name="connsiteY1014" fmla="*/ 365020 h 1958399"/>
                <a:gd name="connsiteX1015" fmla="*/ 1583090 w 2384662"/>
                <a:gd name="connsiteY1015" fmla="*/ 398447 h 1958399"/>
                <a:gd name="connsiteX1016" fmla="*/ 1583090 w 2384662"/>
                <a:gd name="connsiteY1016" fmla="*/ 403795 h 1958399"/>
                <a:gd name="connsiteX1017" fmla="*/ 1584427 w 2384662"/>
                <a:gd name="connsiteY1017" fmla="*/ 411817 h 1958399"/>
                <a:gd name="connsiteX1018" fmla="*/ 1585095 w 2384662"/>
                <a:gd name="connsiteY1018" fmla="*/ 413823 h 1958399"/>
                <a:gd name="connsiteX1019" fmla="*/ 1587101 w 2384662"/>
                <a:gd name="connsiteY1019" fmla="*/ 419171 h 1958399"/>
                <a:gd name="connsiteX1020" fmla="*/ 1585764 w 2384662"/>
                <a:gd name="connsiteY1020" fmla="*/ 425188 h 1958399"/>
                <a:gd name="connsiteX1021" fmla="*/ 1585095 w 2384662"/>
                <a:gd name="connsiteY1021" fmla="*/ 427194 h 1958399"/>
                <a:gd name="connsiteX1022" fmla="*/ 1583090 w 2384662"/>
                <a:gd name="connsiteY1022" fmla="*/ 432542 h 1958399"/>
                <a:gd name="connsiteX1023" fmla="*/ 1583090 w 2384662"/>
                <a:gd name="connsiteY1023" fmla="*/ 432542 h 1958399"/>
                <a:gd name="connsiteX1024" fmla="*/ 1584427 w 2384662"/>
                <a:gd name="connsiteY1024" fmla="*/ 437890 h 1958399"/>
                <a:gd name="connsiteX1025" fmla="*/ 1586432 w 2384662"/>
                <a:gd name="connsiteY1025" fmla="*/ 439896 h 1958399"/>
                <a:gd name="connsiteX1026" fmla="*/ 1599134 w 2384662"/>
                <a:gd name="connsiteY1026" fmla="*/ 447250 h 1958399"/>
                <a:gd name="connsiteX1027" fmla="*/ 1607825 w 2384662"/>
                <a:gd name="connsiteY1027" fmla="*/ 441233 h 1958399"/>
                <a:gd name="connsiteX1028" fmla="*/ 1615848 w 2384662"/>
                <a:gd name="connsiteY1028" fmla="*/ 435216 h 1958399"/>
                <a:gd name="connsiteX1029" fmla="*/ 1623870 w 2384662"/>
                <a:gd name="connsiteY1029" fmla="*/ 431205 h 1958399"/>
                <a:gd name="connsiteX1030" fmla="*/ 1634567 w 2384662"/>
                <a:gd name="connsiteY1030" fmla="*/ 425856 h 1958399"/>
                <a:gd name="connsiteX1031" fmla="*/ 1649943 w 2384662"/>
                <a:gd name="connsiteY1031" fmla="*/ 426525 h 1958399"/>
                <a:gd name="connsiteX1032" fmla="*/ 1660640 w 2384662"/>
                <a:gd name="connsiteY1032" fmla="*/ 427194 h 1958399"/>
                <a:gd name="connsiteX1033" fmla="*/ 1662645 w 2384662"/>
                <a:gd name="connsiteY1033" fmla="*/ 422514 h 1958399"/>
                <a:gd name="connsiteX1034" fmla="*/ 1669999 w 2384662"/>
                <a:gd name="connsiteY1034" fmla="*/ 408475 h 1958399"/>
                <a:gd name="connsiteX1035" fmla="*/ 1687381 w 2384662"/>
                <a:gd name="connsiteY1035" fmla="*/ 397109 h 1958399"/>
                <a:gd name="connsiteX1036" fmla="*/ 1707437 w 2384662"/>
                <a:gd name="connsiteY1036" fmla="*/ 391093 h 1958399"/>
                <a:gd name="connsiteX1037" fmla="*/ 1736184 w 2384662"/>
                <a:gd name="connsiteY1037" fmla="*/ 399115 h 1958399"/>
                <a:gd name="connsiteX1038" fmla="*/ 1778302 w 2384662"/>
                <a:gd name="connsiteY1038" fmla="*/ 419171 h 1958399"/>
                <a:gd name="connsiteX1039" fmla="*/ 1789667 w 2384662"/>
                <a:gd name="connsiteY1039" fmla="*/ 428531 h 1958399"/>
                <a:gd name="connsiteX1040" fmla="*/ 1788330 w 2384662"/>
                <a:gd name="connsiteY1040" fmla="*/ 440564 h 1958399"/>
                <a:gd name="connsiteX1041" fmla="*/ 1752229 w 2384662"/>
                <a:gd name="connsiteY1041" fmla="*/ 455940 h 1958399"/>
                <a:gd name="connsiteX1042" fmla="*/ 1730836 w 2384662"/>
                <a:gd name="connsiteY1042" fmla="*/ 464631 h 1958399"/>
                <a:gd name="connsiteX1043" fmla="*/ 1707437 w 2384662"/>
                <a:gd name="connsiteY1043" fmla="*/ 484687 h 1958399"/>
                <a:gd name="connsiteX1044" fmla="*/ 1694066 w 2384662"/>
                <a:gd name="connsiteY1044" fmla="*/ 496721 h 1958399"/>
                <a:gd name="connsiteX1045" fmla="*/ 1666656 w 2384662"/>
                <a:gd name="connsiteY1045" fmla="*/ 509423 h 1958399"/>
                <a:gd name="connsiteX1046" fmla="*/ 1665988 w 2384662"/>
                <a:gd name="connsiteY1046" fmla="*/ 509423 h 1958399"/>
                <a:gd name="connsiteX1047" fmla="*/ 1659302 w 2384662"/>
                <a:gd name="connsiteY1047" fmla="*/ 518114 h 1958399"/>
                <a:gd name="connsiteX1048" fmla="*/ 1653954 w 2384662"/>
                <a:gd name="connsiteY1048" fmla="*/ 533490 h 1958399"/>
                <a:gd name="connsiteX1049" fmla="*/ 1655291 w 2384662"/>
                <a:gd name="connsiteY1049" fmla="*/ 540176 h 1958399"/>
                <a:gd name="connsiteX1050" fmla="*/ 1655291 w 2384662"/>
                <a:gd name="connsiteY1050" fmla="*/ 550204 h 1958399"/>
                <a:gd name="connsiteX1051" fmla="*/ 1647937 w 2384662"/>
                <a:gd name="connsiteY1051" fmla="*/ 562237 h 1958399"/>
                <a:gd name="connsiteX1052" fmla="*/ 1647937 w 2384662"/>
                <a:gd name="connsiteY1052" fmla="*/ 562237 h 1958399"/>
                <a:gd name="connsiteX1053" fmla="*/ 1641252 w 2384662"/>
                <a:gd name="connsiteY1053" fmla="*/ 570928 h 1958399"/>
                <a:gd name="connsiteX1054" fmla="*/ 1613842 w 2384662"/>
                <a:gd name="connsiteY1054" fmla="*/ 584968 h 1958399"/>
                <a:gd name="connsiteX1055" fmla="*/ 1599803 w 2384662"/>
                <a:gd name="connsiteY1055" fmla="*/ 590984 h 1958399"/>
                <a:gd name="connsiteX1056" fmla="*/ 1572393 w 2384662"/>
                <a:gd name="connsiteY1056" fmla="*/ 634439 h 1958399"/>
                <a:gd name="connsiteX1057" fmla="*/ 1571056 w 2384662"/>
                <a:gd name="connsiteY1057" fmla="*/ 636445 h 1958399"/>
                <a:gd name="connsiteX1058" fmla="*/ 1571056 w 2384662"/>
                <a:gd name="connsiteY1058" fmla="*/ 636445 h 1958399"/>
                <a:gd name="connsiteX1059" fmla="*/ 1563033 w 2384662"/>
                <a:gd name="connsiteY1059" fmla="*/ 645804 h 1958399"/>
                <a:gd name="connsiteX1060" fmla="*/ 1551668 w 2384662"/>
                <a:gd name="connsiteY1060" fmla="*/ 650484 h 1958399"/>
                <a:gd name="connsiteX1061" fmla="*/ 1534287 w 2384662"/>
                <a:gd name="connsiteY1061" fmla="*/ 650484 h 1958399"/>
                <a:gd name="connsiteX1062" fmla="*/ 1515567 w 2384662"/>
                <a:gd name="connsiteY1062" fmla="*/ 649147 h 1958399"/>
                <a:gd name="connsiteX1063" fmla="*/ 1500860 w 2384662"/>
                <a:gd name="connsiteY1063" fmla="*/ 650484 h 1958399"/>
                <a:gd name="connsiteX1064" fmla="*/ 1491500 w 2384662"/>
                <a:gd name="connsiteY1064" fmla="*/ 657169 h 1958399"/>
                <a:gd name="connsiteX1065" fmla="*/ 1484815 w 2384662"/>
                <a:gd name="connsiteY1065" fmla="*/ 677225 h 1958399"/>
                <a:gd name="connsiteX1066" fmla="*/ 1482809 w 2384662"/>
                <a:gd name="connsiteY1066" fmla="*/ 693270 h 1958399"/>
                <a:gd name="connsiteX1067" fmla="*/ 1499523 w 2384662"/>
                <a:gd name="connsiteY1067" fmla="*/ 705304 h 1958399"/>
                <a:gd name="connsiteX1068" fmla="*/ 1514231 w 2384662"/>
                <a:gd name="connsiteY1068" fmla="*/ 716669 h 1958399"/>
                <a:gd name="connsiteX1069" fmla="*/ 1513562 w 2384662"/>
                <a:gd name="connsiteY1069" fmla="*/ 726028 h 1958399"/>
                <a:gd name="connsiteX1070" fmla="*/ 1507545 w 2384662"/>
                <a:gd name="connsiteY1070" fmla="*/ 735388 h 1958399"/>
                <a:gd name="connsiteX1071" fmla="*/ 1504871 w 2384662"/>
                <a:gd name="connsiteY1071" fmla="*/ 739399 h 1958399"/>
                <a:gd name="connsiteX1072" fmla="*/ 1480804 w 2384662"/>
                <a:gd name="connsiteY1072" fmla="*/ 774163 h 1958399"/>
                <a:gd name="connsiteX1073" fmla="*/ 1476124 w 2384662"/>
                <a:gd name="connsiteY1073" fmla="*/ 786865 h 1958399"/>
                <a:gd name="connsiteX1074" fmla="*/ 1472781 w 2384662"/>
                <a:gd name="connsiteY1074" fmla="*/ 795556 h 1958399"/>
                <a:gd name="connsiteX1075" fmla="*/ 1456737 w 2384662"/>
                <a:gd name="connsiteY1075" fmla="*/ 814943 h 1958399"/>
                <a:gd name="connsiteX1076" fmla="*/ 1436681 w 2384662"/>
                <a:gd name="connsiteY1076" fmla="*/ 830988 h 1958399"/>
                <a:gd name="connsiteX1077" fmla="*/ 1414619 w 2384662"/>
                <a:gd name="connsiteY1077" fmla="*/ 841016 h 1958399"/>
                <a:gd name="connsiteX1078" fmla="*/ 1369159 w 2384662"/>
                <a:gd name="connsiteY1078" fmla="*/ 861741 h 1958399"/>
                <a:gd name="connsiteX1079" fmla="*/ 1359130 w 2384662"/>
                <a:gd name="connsiteY1079" fmla="*/ 867089 h 1958399"/>
                <a:gd name="connsiteX1080" fmla="*/ 1317681 w 2384662"/>
                <a:gd name="connsiteY1080" fmla="*/ 895168 h 1958399"/>
                <a:gd name="connsiteX1081" fmla="*/ 1290940 w 2384662"/>
                <a:gd name="connsiteY1081" fmla="*/ 923915 h 1958399"/>
                <a:gd name="connsiteX1082" fmla="*/ 1275564 w 2384662"/>
                <a:gd name="connsiteY1082" fmla="*/ 939959 h 1958399"/>
                <a:gd name="connsiteX1083" fmla="*/ 1251496 w 2384662"/>
                <a:gd name="connsiteY1083" fmla="*/ 950656 h 1958399"/>
                <a:gd name="connsiteX1084" fmla="*/ 1250159 w 2384662"/>
                <a:gd name="connsiteY1084" fmla="*/ 950656 h 1958399"/>
                <a:gd name="connsiteX1085" fmla="*/ 1250159 w 2384662"/>
                <a:gd name="connsiteY1085" fmla="*/ 950656 h 1958399"/>
                <a:gd name="connsiteX1086" fmla="*/ 1242137 w 2384662"/>
                <a:gd name="connsiteY1086" fmla="*/ 948650 h 1958399"/>
                <a:gd name="connsiteX1087" fmla="*/ 1233446 w 2384662"/>
                <a:gd name="connsiteY1087" fmla="*/ 947982 h 1958399"/>
                <a:gd name="connsiteX1088" fmla="*/ 1226092 w 2384662"/>
                <a:gd name="connsiteY1088" fmla="*/ 952662 h 1958399"/>
                <a:gd name="connsiteX1089" fmla="*/ 1226092 w 2384662"/>
                <a:gd name="connsiteY1089" fmla="*/ 952662 h 1958399"/>
                <a:gd name="connsiteX1090" fmla="*/ 1212721 w 2384662"/>
                <a:gd name="connsiteY1090" fmla="*/ 958678 h 1958399"/>
                <a:gd name="connsiteX1091" fmla="*/ 1185312 w 2384662"/>
                <a:gd name="connsiteY1091" fmla="*/ 961352 h 1958399"/>
                <a:gd name="connsiteX1092" fmla="*/ 1143862 w 2384662"/>
                <a:gd name="connsiteY1092" fmla="*/ 965364 h 1958399"/>
                <a:gd name="connsiteX1093" fmla="*/ 1129155 w 2384662"/>
                <a:gd name="connsiteY1093" fmla="*/ 961352 h 1958399"/>
                <a:gd name="connsiteX1094" fmla="*/ 1129155 w 2384662"/>
                <a:gd name="connsiteY1094" fmla="*/ 961352 h 1958399"/>
                <a:gd name="connsiteX1095" fmla="*/ 1119795 w 2384662"/>
                <a:gd name="connsiteY1095" fmla="*/ 958010 h 1958399"/>
                <a:gd name="connsiteX1096" fmla="*/ 1094391 w 2384662"/>
                <a:gd name="connsiteY1096" fmla="*/ 963358 h 1958399"/>
                <a:gd name="connsiteX1097" fmla="*/ 1039571 w 2384662"/>
                <a:gd name="connsiteY1097" fmla="*/ 975392 h 1958399"/>
                <a:gd name="connsiteX1098" fmla="*/ 1032886 w 2384662"/>
                <a:gd name="connsiteY1098" fmla="*/ 980740 h 1958399"/>
                <a:gd name="connsiteX1099" fmla="*/ 1022189 w 2384662"/>
                <a:gd name="connsiteY1099" fmla="*/ 988094 h 1958399"/>
                <a:gd name="connsiteX1100" fmla="*/ 998122 w 2384662"/>
                <a:gd name="connsiteY1100" fmla="*/ 995448 h 1958399"/>
                <a:gd name="connsiteX1101" fmla="*/ 966701 w 2384662"/>
                <a:gd name="connsiteY1101" fmla="*/ 1003470 h 1958399"/>
                <a:gd name="connsiteX1102" fmla="*/ 949987 w 2384662"/>
                <a:gd name="connsiteY1102" fmla="*/ 1006813 h 1958399"/>
                <a:gd name="connsiteX1103" fmla="*/ 922578 w 2384662"/>
                <a:gd name="connsiteY1103" fmla="*/ 1013498 h 1958399"/>
                <a:gd name="connsiteX1104" fmla="*/ 904527 w 2384662"/>
                <a:gd name="connsiteY1104" fmla="*/ 1023526 h 1958399"/>
                <a:gd name="connsiteX1105" fmla="*/ 890488 w 2384662"/>
                <a:gd name="connsiteY1105" fmla="*/ 1030212 h 1958399"/>
                <a:gd name="connsiteX1106" fmla="*/ 875112 w 2384662"/>
                <a:gd name="connsiteY1106" fmla="*/ 1024863 h 1958399"/>
                <a:gd name="connsiteX1107" fmla="*/ 869763 w 2384662"/>
                <a:gd name="connsiteY1107" fmla="*/ 1020852 h 1958399"/>
                <a:gd name="connsiteX1108" fmla="*/ 861741 w 2384662"/>
                <a:gd name="connsiteY1108" fmla="*/ 1017509 h 1958399"/>
                <a:gd name="connsiteX1109" fmla="*/ 851044 w 2384662"/>
                <a:gd name="connsiteY1109" fmla="*/ 1010824 h 1958399"/>
                <a:gd name="connsiteX1110" fmla="*/ 843022 w 2384662"/>
                <a:gd name="connsiteY1110" fmla="*/ 1000796 h 1958399"/>
                <a:gd name="connsiteX1111" fmla="*/ 835000 w 2384662"/>
                <a:gd name="connsiteY1111" fmla="*/ 990768 h 1958399"/>
                <a:gd name="connsiteX1112" fmla="*/ 826977 w 2384662"/>
                <a:gd name="connsiteY1112" fmla="*/ 985420 h 1958399"/>
                <a:gd name="connsiteX1113" fmla="*/ 821629 w 2384662"/>
                <a:gd name="connsiteY1113" fmla="*/ 983414 h 1958399"/>
                <a:gd name="connsiteX1114" fmla="*/ 815612 w 2384662"/>
                <a:gd name="connsiteY1114" fmla="*/ 976060 h 1958399"/>
                <a:gd name="connsiteX1115" fmla="*/ 812269 w 2384662"/>
                <a:gd name="connsiteY1115" fmla="*/ 972049 h 1958399"/>
                <a:gd name="connsiteX1116" fmla="*/ 807590 w 2384662"/>
                <a:gd name="connsiteY1116" fmla="*/ 973386 h 1958399"/>
                <a:gd name="connsiteX1117" fmla="*/ 794219 w 2384662"/>
                <a:gd name="connsiteY1117" fmla="*/ 977397 h 1958399"/>
                <a:gd name="connsiteX1118" fmla="*/ 778843 w 2384662"/>
                <a:gd name="connsiteY1118" fmla="*/ 974723 h 1958399"/>
                <a:gd name="connsiteX1119" fmla="*/ 761461 w 2384662"/>
                <a:gd name="connsiteY1119" fmla="*/ 970712 h 1958399"/>
                <a:gd name="connsiteX1120" fmla="*/ 746753 w 2384662"/>
                <a:gd name="connsiteY1120" fmla="*/ 966032 h 1958399"/>
                <a:gd name="connsiteX1121" fmla="*/ 718006 w 2384662"/>
                <a:gd name="connsiteY1121" fmla="*/ 964695 h 1958399"/>
                <a:gd name="connsiteX1122" fmla="*/ 681905 w 2384662"/>
                <a:gd name="connsiteY1122" fmla="*/ 975392 h 1958399"/>
                <a:gd name="connsiteX1123" fmla="*/ 651821 w 2384662"/>
                <a:gd name="connsiteY1123" fmla="*/ 985420 h 1958399"/>
                <a:gd name="connsiteX1124" fmla="*/ 627085 w 2384662"/>
                <a:gd name="connsiteY1124" fmla="*/ 992774 h 1958399"/>
                <a:gd name="connsiteX1125" fmla="*/ 611709 w 2384662"/>
                <a:gd name="connsiteY1125" fmla="*/ 993442 h 1958399"/>
                <a:gd name="connsiteX1126" fmla="*/ 609035 w 2384662"/>
                <a:gd name="connsiteY1126" fmla="*/ 992774 h 1958399"/>
                <a:gd name="connsiteX1127" fmla="*/ 592990 w 2384662"/>
                <a:gd name="connsiteY1127" fmla="*/ 981409 h 1958399"/>
                <a:gd name="connsiteX1128" fmla="*/ 590984 w 2384662"/>
                <a:gd name="connsiteY1128" fmla="*/ 971381 h 1958399"/>
                <a:gd name="connsiteX1129" fmla="*/ 592990 w 2384662"/>
                <a:gd name="connsiteY1129" fmla="*/ 960684 h 1958399"/>
                <a:gd name="connsiteX1130" fmla="*/ 594327 w 2384662"/>
                <a:gd name="connsiteY1130" fmla="*/ 951324 h 1958399"/>
                <a:gd name="connsiteX1131" fmla="*/ 592990 w 2384662"/>
                <a:gd name="connsiteY1131" fmla="*/ 945308 h 1958399"/>
                <a:gd name="connsiteX1132" fmla="*/ 590984 w 2384662"/>
                <a:gd name="connsiteY1132" fmla="*/ 941965 h 1958399"/>
                <a:gd name="connsiteX1133" fmla="*/ 586305 w 2384662"/>
                <a:gd name="connsiteY1133" fmla="*/ 929931 h 1958399"/>
                <a:gd name="connsiteX1134" fmla="*/ 582962 w 2384662"/>
                <a:gd name="connsiteY1134" fmla="*/ 917898 h 1958399"/>
                <a:gd name="connsiteX1135" fmla="*/ 577614 w 2384662"/>
                <a:gd name="connsiteY1135" fmla="*/ 910544 h 1958399"/>
                <a:gd name="connsiteX1136" fmla="*/ 573603 w 2384662"/>
                <a:gd name="connsiteY1136" fmla="*/ 908538 h 1958399"/>
                <a:gd name="connsiteX1137" fmla="*/ 552209 w 2384662"/>
                <a:gd name="connsiteY1137" fmla="*/ 894499 h 1958399"/>
                <a:gd name="connsiteX1138" fmla="*/ 544187 w 2384662"/>
                <a:gd name="connsiteY1138" fmla="*/ 884471 h 1958399"/>
                <a:gd name="connsiteX1139" fmla="*/ 536833 w 2384662"/>
                <a:gd name="connsiteY1139" fmla="*/ 875780 h 1958399"/>
                <a:gd name="connsiteX1140" fmla="*/ 528811 w 2384662"/>
                <a:gd name="connsiteY1140" fmla="*/ 871769 h 1958399"/>
                <a:gd name="connsiteX1141" fmla="*/ 517446 w 2384662"/>
                <a:gd name="connsiteY1141" fmla="*/ 871769 h 1958399"/>
                <a:gd name="connsiteX1142" fmla="*/ 503406 w 2384662"/>
                <a:gd name="connsiteY1142" fmla="*/ 871769 h 1958399"/>
                <a:gd name="connsiteX1143" fmla="*/ 494047 w 2384662"/>
                <a:gd name="connsiteY1143" fmla="*/ 870432 h 1958399"/>
                <a:gd name="connsiteX1144" fmla="*/ 486024 w 2384662"/>
                <a:gd name="connsiteY1144" fmla="*/ 874443 h 1958399"/>
                <a:gd name="connsiteX1145" fmla="*/ 471985 w 2384662"/>
                <a:gd name="connsiteY1145" fmla="*/ 879791 h 1958399"/>
                <a:gd name="connsiteX1146" fmla="*/ 466637 w 2384662"/>
                <a:gd name="connsiteY1146" fmla="*/ 879123 h 1958399"/>
                <a:gd name="connsiteX1147" fmla="*/ 453935 w 2384662"/>
                <a:gd name="connsiteY1147" fmla="*/ 874443 h 1958399"/>
                <a:gd name="connsiteX1148" fmla="*/ 449924 w 2384662"/>
                <a:gd name="connsiteY1148" fmla="*/ 869095 h 1958399"/>
                <a:gd name="connsiteX1149" fmla="*/ 442570 w 2384662"/>
                <a:gd name="connsiteY1149" fmla="*/ 866421 h 1958399"/>
                <a:gd name="connsiteX1150" fmla="*/ 442570 w 2384662"/>
                <a:gd name="connsiteY1150" fmla="*/ 866421 h 1958399"/>
                <a:gd name="connsiteX1151" fmla="*/ 428530 w 2384662"/>
                <a:gd name="connsiteY1151" fmla="*/ 864415 h 1958399"/>
                <a:gd name="connsiteX1152" fmla="*/ 419840 w 2384662"/>
                <a:gd name="connsiteY1152" fmla="*/ 861741 h 1958399"/>
                <a:gd name="connsiteX1153" fmla="*/ 414491 w 2384662"/>
                <a:gd name="connsiteY1153" fmla="*/ 857061 h 1958399"/>
                <a:gd name="connsiteX1154" fmla="*/ 414491 w 2384662"/>
                <a:gd name="connsiteY1154" fmla="*/ 857061 h 1958399"/>
                <a:gd name="connsiteX1155" fmla="*/ 413823 w 2384662"/>
                <a:gd name="connsiteY1155" fmla="*/ 855724 h 1958399"/>
                <a:gd name="connsiteX1156" fmla="*/ 411817 w 2384662"/>
                <a:gd name="connsiteY1156" fmla="*/ 855056 h 1958399"/>
                <a:gd name="connsiteX1157" fmla="*/ 404463 w 2384662"/>
                <a:gd name="connsiteY1157" fmla="*/ 851044 h 1958399"/>
                <a:gd name="connsiteX1158" fmla="*/ 400452 w 2384662"/>
                <a:gd name="connsiteY1158" fmla="*/ 841685 h 1958399"/>
                <a:gd name="connsiteX1159" fmla="*/ 393767 w 2384662"/>
                <a:gd name="connsiteY1159" fmla="*/ 841685 h 1958399"/>
                <a:gd name="connsiteX1160" fmla="*/ 393767 w 2384662"/>
                <a:gd name="connsiteY1160" fmla="*/ 841685 h 195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</a:cxnLst>
              <a:rect l="l" t="t" r="r" b="b"/>
              <a:pathLst>
                <a:path w="2384662" h="1958399">
                  <a:moveTo>
                    <a:pt x="393767" y="841685"/>
                  </a:moveTo>
                  <a:cubicBezTo>
                    <a:pt x="393767" y="841016"/>
                    <a:pt x="393098" y="841016"/>
                    <a:pt x="393098" y="840348"/>
                  </a:cubicBezTo>
                  <a:cubicBezTo>
                    <a:pt x="389087" y="843022"/>
                    <a:pt x="383739" y="845028"/>
                    <a:pt x="376385" y="848370"/>
                  </a:cubicBezTo>
                  <a:cubicBezTo>
                    <a:pt x="374379" y="849039"/>
                    <a:pt x="371705" y="850376"/>
                    <a:pt x="369031" y="851044"/>
                  </a:cubicBezTo>
                  <a:lnTo>
                    <a:pt x="366357" y="852381"/>
                  </a:lnTo>
                  <a:cubicBezTo>
                    <a:pt x="359003" y="855724"/>
                    <a:pt x="356997" y="856393"/>
                    <a:pt x="357666" y="857061"/>
                  </a:cubicBezTo>
                  <a:cubicBezTo>
                    <a:pt x="358334" y="859067"/>
                    <a:pt x="358334" y="863078"/>
                    <a:pt x="359003" y="867758"/>
                  </a:cubicBezTo>
                  <a:cubicBezTo>
                    <a:pt x="359003" y="873106"/>
                    <a:pt x="359003" y="879123"/>
                    <a:pt x="359003" y="881128"/>
                  </a:cubicBezTo>
                  <a:cubicBezTo>
                    <a:pt x="359003" y="883803"/>
                    <a:pt x="357666" y="886477"/>
                    <a:pt x="354992" y="889151"/>
                  </a:cubicBezTo>
                  <a:cubicBezTo>
                    <a:pt x="352986" y="891825"/>
                    <a:pt x="349644" y="894499"/>
                    <a:pt x="344964" y="897842"/>
                  </a:cubicBezTo>
                  <a:cubicBezTo>
                    <a:pt x="340953" y="900516"/>
                    <a:pt x="338278" y="901853"/>
                    <a:pt x="335604" y="903190"/>
                  </a:cubicBezTo>
                  <a:cubicBezTo>
                    <a:pt x="332930" y="904527"/>
                    <a:pt x="330925" y="905864"/>
                    <a:pt x="328919" y="908538"/>
                  </a:cubicBezTo>
                  <a:cubicBezTo>
                    <a:pt x="327582" y="910544"/>
                    <a:pt x="326913" y="914555"/>
                    <a:pt x="326245" y="919235"/>
                  </a:cubicBezTo>
                  <a:cubicBezTo>
                    <a:pt x="325576" y="924583"/>
                    <a:pt x="325576" y="930600"/>
                    <a:pt x="326245" y="932605"/>
                  </a:cubicBezTo>
                  <a:cubicBezTo>
                    <a:pt x="326913" y="935948"/>
                    <a:pt x="334267" y="946645"/>
                    <a:pt x="338278" y="952662"/>
                  </a:cubicBezTo>
                  <a:cubicBezTo>
                    <a:pt x="339616" y="953999"/>
                    <a:pt x="339616" y="954667"/>
                    <a:pt x="339616" y="954667"/>
                  </a:cubicBezTo>
                  <a:cubicBezTo>
                    <a:pt x="341621" y="958010"/>
                    <a:pt x="342958" y="960684"/>
                    <a:pt x="344295" y="964695"/>
                  </a:cubicBezTo>
                  <a:cubicBezTo>
                    <a:pt x="344964" y="968038"/>
                    <a:pt x="344964" y="971381"/>
                    <a:pt x="344964" y="974723"/>
                  </a:cubicBezTo>
                  <a:cubicBezTo>
                    <a:pt x="344295" y="978066"/>
                    <a:pt x="340284" y="984083"/>
                    <a:pt x="335604" y="990099"/>
                  </a:cubicBezTo>
                  <a:cubicBezTo>
                    <a:pt x="330256" y="996785"/>
                    <a:pt x="324908" y="1002802"/>
                    <a:pt x="322234" y="1003470"/>
                  </a:cubicBezTo>
                  <a:cubicBezTo>
                    <a:pt x="319559" y="1004139"/>
                    <a:pt x="317554" y="1004139"/>
                    <a:pt x="315548" y="1004139"/>
                  </a:cubicBezTo>
                  <a:cubicBezTo>
                    <a:pt x="314211" y="1004139"/>
                    <a:pt x="312206" y="1004139"/>
                    <a:pt x="309531" y="1004807"/>
                  </a:cubicBezTo>
                  <a:cubicBezTo>
                    <a:pt x="306857" y="1005476"/>
                    <a:pt x="298835" y="1008818"/>
                    <a:pt x="290812" y="1012161"/>
                  </a:cubicBezTo>
                  <a:cubicBezTo>
                    <a:pt x="282790" y="1015504"/>
                    <a:pt x="274768" y="1018846"/>
                    <a:pt x="270756" y="1020184"/>
                  </a:cubicBezTo>
                  <a:cubicBezTo>
                    <a:pt x="264740" y="1021521"/>
                    <a:pt x="258723" y="1020852"/>
                    <a:pt x="252706" y="1020184"/>
                  </a:cubicBezTo>
                  <a:cubicBezTo>
                    <a:pt x="249363" y="1019515"/>
                    <a:pt x="246021" y="1018846"/>
                    <a:pt x="242678" y="1019515"/>
                  </a:cubicBezTo>
                  <a:cubicBezTo>
                    <a:pt x="240004" y="1019515"/>
                    <a:pt x="238667" y="1020852"/>
                    <a:pt x="237998" y="1022189"/>
                  </a:cubicBezTo>
                  <a:cubicBezTo>
                    <a:pt x="237330" y="1024195"/>
                    <a:pt x="237330" y="1026869"/>
                    <a:pt x="237330" y="1029543"/>
                  </a:cubicBezTo>
                  <a:cubicBezTo>
                    <a:pt x="237330" y="1030880"/>
                    <a:pt x="237330" y="1035560"/>
                    <a:pt x="237998" y="1041577"/>
                  </a:cubicBezTo>
                  <a:cubicBezTo>
                    <a:pt x="238667" y="1064307"/>
                    <a:pt x="240004" y="1111104"/>
                    <a:pt x="242009" y="1113778"/>
                  </a:cubicBezTo>
                  <a:cubicBezTo>
                    <a:pt x="242678" y="1114447"/>
                    <a:pt x="244684" y="1114447"/>
                    <a:pt x="246021" y="1114447"/>
                  </a:cubicBezTo>
                  <a:lnTo>
                    <a:pt x="246021" y="1114447"/>
                  </a:lnTo>
                  <a:cubicBezTo>
                    <a:pt x="248695" y="1114447"/>
                    <a:pt x="251369" y="1113778"/>
                    <a:pt x="254712" y="1115784"/>
                  </a:cubicBezTo>
                  <a:cubicBezTo>
                    <a:pt x="256049" y="1116452"/>
                    <a:pt x="257386" y="1117790"/>
                    <a:pt x="258723" y="1119127"/>
                  </a:cubicBezTo>
                  <a:cubicBezTo>
                    <a:pt x="260060" y="1120464"/>
                    <a:pt x="260728" y="1122469"/>
                    <a:pt x="260728" y="1124475"/>
                  </a:cubicBezTo>
                  <a:cubicBezTo>
                    <a:pt x="260728" y="1126480"/>
                    <a:pt x="260728" y="1127818"/>
                    <a:pt x="260060" y="1129155"/>
                  </a:cubicBezTo>
                  <a:cubicBezTo>
                    <a:pt x="259391" y="1129823"/>
                    <a:pt x="259391" y="1130492"/>
                    <a:pt x="258723" y="1131160"/>
                  </a:cubicBezTo>
                  <a:cubicBezTo>
                    <a:pt x="257386" y="1131829"/>
                    <a:pt x="254043" y="1133834"/>
                    <a:pt x="250032" y="1135840"/>
                  </a:cubicBezTo>
                  <a:cubicBezTo>
                    <a:pt x="244684" y="1138514"/>
                    <a:pt x="237330" y="1141188"/>
                    <a:pt x="234656" y="1142525"/>
                  </a:cubicBezTo>
                  <a:cubicBezTo>
                    <a:pt x="231981" y="1143862"/>
                    <a:pt x="229307" y="1143862"/>
                    <a:pt x="227302" y="1143862"/>
                  </a:cubicBezTo>
                  <a:cubicBezTo>
                    <a:pt x="225296" y="1143862"/>
                    <a:pt x="223291" y="1143194"/>
                    <a:pt x="222622" y="1143194"/>
                  </a:cubicBezTo>
                  <a:cubicBezTo>
                    <a:pt x="221953" y="1143194"/>
                    <a:pt x="221285" y="1142525"/>
                    <a:pt x="220616" y="1142525"/>
                  </a:cubicBezTo>
                  <a:cubicBezTo>
                    <a:pt x="219948" y="1141857"/>
                    <a:pt x="217942" y="1141188"/>
                    <a:pt x="213931" y="1143194"/>
                  </a:cubicBezTo>
                  <a:cubicBezTo>
                    <a:pt x="209251" y="1145868"/>
                    <a:pt x="203235" y="1149879"/>
                    <a:pt x="196549" y="1153890"/>
                  </a:cubicBezTo>
                  <a:cubicBezTo>
                    <a:pt x="193207" y="1155896"/>
                    <a:pt x="190532" y="1157902"/>
                    <a:pt x="187190" y="1159907"/>
                  </a:cubicBezTo>
                  <a:cubicBezTo>
                    <a:pt x="182510" y="1163250"/>
                    <a:pt x="177162" y="1166593"/>
                    <a:pt x="172482" y="1169935"/>
                  </a:cubicBezTo>
                  <a:cubicBezTo>
                    <a:pt x="167802" y="1173278"/>
                    <a:pt x="163791" y="1176621"/>
                    <a:pt x="159780" y="1179295"/>
                  </a:cubicBezTo>
                  <a:cubicBezTo>
                    <a:pt x="156437" y="1181969"/>
                    <a:pt x="154431" y="1183974"/>
                    <a:pt x="153763" y="1185980"/>
                  </a:cubicBezTo>
                  <a:cubicBezTo>
                    <a:pt x="153094" y="1187317"/>
                    <a:pt x="153094" y="1188654"/>
                    <a:pt x="153763" y="1189991"/>
                  </a:cubicBezTo>
                  <a:cubicBezTo>
                    <a:pt x="154431" y="1191328"/>
                    <a:pt x="155100" y="1191328"/>
                    <a:pt x="155100" y="1191328"/>
                  </a:cubicBezTo>
                  <a:lnTo>
                    <a:pt x="155100" y="1191328"/>
                  </a:lnTo>
                  <a:cubicBezTo>
                    <a:pt x="156437" y="1191328"/>
                    <a:pt x="158443" y="1189991"/>
                    <a:pt x="161117" y="1187986"/>
                  </a:cubicBezTo>
                  <a:cubicBezTo>
                    <a:pt x="165128" y="1185312"/>
                    <a:pt x="167802" y="1184643"/>
                    <a:pt x="169808" y="1184643"/>
                  </a:cubicBezTo>
                  <a:cubicBezTo>
                    <a:pt x="172482" y="1184643"/>
                    <a:pt x="174488" y="1185980"/>
                    <a:pt x="176493" y="1187317"/>
                  </a:cubicBezTo>
                  <a:cubicBezTo>
                    <a:pt x="179836" y="1189991"/>
                    <a:pt x="179167" y="1191328"/>
                    <a:pt x="179167" y="1194003"/>
                  </a:cubicBezTo>
                  <a:cubicBezTo>
                    <a:pt x="179167" y="1195340"/>
                    <a:pt x="178499" y="1196677"/>
                    <a:pt x="179167" y="1200019"/>
                  </a:cubicBezTo>
                  <a:cubicBezTo>
                    <a:pt x="179836" y="1204031"/>
                    <a:pt x="180504" y="1205368"/>
                    <a:pt x="182510" y="1208710"/>
                  </a:cubicBezTo>
                  <a:cubicBezTo>
                    <a:pt x="183847" y="1210716"/>
                    <a:pt x="185853" y="1214059"/>
                    <a:pt x="187858" y="1218738"/>
                  </a:cubicBezTo>
                  <a:cubicBezTo>
                    <a:pt x="191869" y="1226761"/>
                    <a:pt x="195212" y="1230103"/>
                    <a:pt x="199892" y="1234115"/>
                  </a:cubicBezTo>
                  <a:cubicBezTo>
                    <a:pt x="201897" y="1236120"/>
                    <a:pt x="204572" y="1238126"/>
                    <a:pt x="207246" y="1240800"/>
                  </a:cubicBezTo>
                  <a:lnTo>
                    <a:pt x="207246" y="1240800"/>
                  </a:lnTo>
                  <a:lnTo>
                    <a:pt x="208583" y="1242137"/>
                  </a:lnTo>
                  <a:cubicBezTo>
                    <a:pt x="215937" y="1250828"/>
                    <a:pt x="223291" y="1258182"/>
                    <a:pt x="221953" y="1265536"/>
                  </a:cubicBezTo>
                  <a:lnTo>
                    <a:pt x="221953" y="1265536"/>
                  </a:lnTo>
                  <a:cubicBezTo>
                    <a:pt x="220616" y="1270215"/>
                    <a:pt x="218611" y="1272221"/>
                    <a:pt x="216605" y="1274227"/>
                  </a:cubicBezTo>
                  <a:cubicBezTo>
                    <a:pt x="215937" y="1274895"/>
                    <a:pt x="214600" y="1276232"/>
                    <a:pt x="213931" y="1277569"/>
                  </a:cubicBezTo>
                  <a:cubicBezTo>
                    <a:pt x="213263" y="1278238"/>
                    <a:pt x="213931" y="1278906"/>
                    <a:pt x="214600" y="1279575"/>
                  </a:cubicBezTo>
                  <a:cubicBezTo>
                    <a:pt x="215937" y="1280912"/>
                    <a:pt x="217274" y="1282918"/>
                    <a:pt x="216605" y="1286260"/>
                  </a:cubicBezTo>
                  <a:cubicBezTo>
                    <a:pt x="215937" y="1288934"/>
                    <a:pt x="215268" y="1290271"/>
                    <a:pt x="213931" y="1291609"/>
                  </a:cubicBezTo>
                  <a:cubicBezTo>
                    <a:pt x="212594" y="1292946"/>
                    <a:pt x="211257" y="1294951"/>
                    <a:pt x="210588" y="1299631"/>
                  </a:cubicBezTo>
                  <a:cubicBezTo>
                    <a:pt x="210588" y="1303642"/>
                    <a:pt x="212594" y="1306985"/>
                    <a:pt x="214600" y="1309659"/>
                  </a:cubicBezTo>
                  <a:cubicBezTo>
                    <a:pt x="216605" y="1312333"/>
                    <a:pt x="218611" y="1315007"/>
                    <a:pt x="218611" y="1319018"/>
                  </a:cubicBezTo>
                  <a:cubicBezTo>
                    <a:pt x="218611" y="1321693"/>
                    <a:pt x="219279" y="1323030"/>
                    <a:pt x="219948" y="1323698"/>
                  </a:cubicBezTo>
                  <a:cubicBezTo>
                    <a:pt x="220616" y="1325035"/>
                    <a:pt x="221285" y="1326372"/>
                    <a:pt x="222622" y="1329715"/>
                  </a:cubicBezTo>
                  <a:cubicBezTo>
                    <a:pt x="223959" y="1335732"/>
                    <a:pt x="223291" y="1336400"/>
                    <a:pt x="218611" y="1339743"/>
                  </a:cubicBezTo>
                  <a:cubicBezTo>
                    <a:pt x="217274" y="1340412"/>
                    <a:pt x="215937" y="1341749"/>
                    <a:pt x="213931" y="1343754"/>
                  </a:cubicBezTo>
                  <a:cubicBezTo>
                    <a:pt x="211925" y="1345760"/>
                    <a:pt x="209920" y="1347765"/>
                    <a:pt x="207914" y="1349102"/>
                  </a:cubicBezTo>
                  <a:cubicBezTo>
                    <a:pt x="203903" y="1353114"/>
                    <a:pt x="199223" y="1357125"/>
                    <a:pt x="191201" y="1362473"/>
                  </a:cubicBezTo>
                  <a:cubicBezTo>
                    <a:pt x="185184" y="1366484"/>
                    <a:pt x="181173" y="1369827"/>
                    <a:pt x="177830" y="1373170"/>
                  </a:cubicBezTo>
                  <a:cubicBezTo>
                    <a:pt x="174488" y="1376512"/>
                    <a:pt x="171145" y="1380524"/>
                    <a:pt x="167802" y="1385203"/>
                  </a:cubicBezTo>
                  <a:cubicBezTo>
                    <a:pt x="163122" y="1392557"/>
                    <a:pt x="162454" y="1395231"/>
                    <a:pt x="161785" y="1398574"/>
                  </a:cubicBezTo>
                  <a:cubicBezTo>
                    <a:pt x="161785" y="1399911"/>
                    <a:pt x="161117" y="1401917"/>
                    <a:pt x="160448" y="1403254"/>
                  </a:cubicBezTo>
                  <a:cubicBezTo>
                    <a:pt x="159111" y="1407265"/>
                    <a:pt x="155769" y="1410608"/>
                    <a:pt x="150420" y="1413950"/>
                  </a:cubicBezTo>
                  <a:cubicBezTo>
                    <a:pt x="145741" y="1416624"/>
                    <a:pt x="140392" y="1419299"/>
                    <a:pt x="134375" y="1421973"/>
                  </a:cubicBezTo>
                  <a:cubicBezTo>
                    <a:pt x="129027" y="1423978"/>
                    <a:pt x="123010" y="1426653"/>
                    <a:pt x="118331" y="1429327"/>
                  </a:cubicBezTo>
                  <a:cubicBezTo>
                    <a:pt x="113651" y="1432001"/>
                    <a:pt x="109640" y="1435343"/>
                    <a:pt x="106966" y="1439355"/>
                  </a:cubicBezTo>
                  <a:cubicBezTo>
                    <a:pt x="104960" y="1442697"/>
                    <a:pt x="102286" y="1450720"/>
                    <a:pt x="99612" y="1458742"/>
                  </a:cubicBezTo>
                  <a:cubicBezTo>
                    <a:pt x="96269" y="1468770"/>
                    <a:pt x="92926" y="1478130"/>
                    <a:pt x="89584" y="1480135"/>
                  </a:cubicBezTo>
                  <a:cubicBezTo>
                    <a:pt x="88915" y="1480804"/>
                    <a:pt x="86909" y="1481472"/>
                    <a:pt x="85572" y="1482809"/>
                  </a:cubicBezTo>
                  <a:cubicBezTo>
                    <a:pt x="80224" y="1486152"/>
                    <a:pt x="72202" y="1491500"/>
                    <a:pt x="66185" y="1491500"/>
                  </a:cubicBezTo>
                  <a:cubicBezTo>
                    <a:pt x="58831" y="1492169"/>
                    <a:pt x="58162" y="1487489"/>
                    <a:pt x="56825" y="1483478"/>
                  </a:cubicBezTo>
                  <a:cubicBezTo>
                    <a:pt x="56825" y="1482809"/>
                    <a:pt x="56825" y="1482141"/>
                    <a:pt x="56825" y="1482141"/>
                  </a:cubicBezTo>
                  <a:cubicBezTo>
                    <a:pt x="56157" y="1481472"/>
                    <a:pt x="54820" y="1480135"/>
                    <a:pt x="53483" y="1480135"/>
                  </a:cubicBezTo>
                  <a:cubicBezTo>
                    <a:pt x="52814" y="1480135"/>
                    <a:pt x="52814" y="1480135"/>
                    <a:pt x="52146" y="1480135"/>
                  </a:cubicBezTo>
                  <a:cubicBezTo>
                    <a:pt x="51477" y="1480804"/>
                    <a:pt x="51477" y="1482809"/>
                    <a:pt x="50809" y="1484815"/>
                  </a:cubicBezTo>
                  <a:cubicBezTo>
                    <a:pt x="50140" y="1488158"/>
                    <a:pt x="49472" y="1492169"/>
                    <a:pt x="46797" y="1494843"/>
                  </a:cubicBezTo>
                  <a:cubicBezTo>
                    <a:pt x="42786" y="1498854"/>
                    <a:pt x="37438" y="1497517"/>
                    <a:pt x="34764" y="1497517"/>
                  </a:cubicBezTo>
                  <a:cubicBezTo>
                    <a:pt x="34095" y="1497517"/>
                    <a:pt x="34095" y="1497517"/>
                    <a:pt x="33427" y="1497517"/>
                  </a:cubicBezTo>
                  <a:lnTo>
                    <a:pt x="33427" y="1497517"/>
                  </a:lnTo>
                  <a:lnTo>
                    <a:pt x="33427" y="1497517"/>
                  </a:lnTo>
                  <a:cubicBezTo>
                    <a:pt x="32758" y="1497517"/>
                    <a:pt x="31421" y="1497517"/>
                    <a:pt x="30753" y="1498186"/>
                  </a:cubicBezTo>
                  <a:cubicBezTo>
                    <a:pt x="30084" y="1498186"/>
                    <a:pt x="29416" y="1498854"/>
                    <a:pt x="29416" y="1499523"/>
                  </a:cubicBezTo>
                  <a:lnTo>
                    <a:pt x="29416" y="1499523"/>
                  </a:lnTo>
                  <a:lnTo>
                    <a:pt x="29416" y="1499523"/>
                  </a:lnTo>
                  <a:lnTo>
                    <a:pt x="29416" y="1499523"/>
                  </a:lnTo>
                  <a:cubicBezTo>
                    <a:pt x="29416" y="1500860"/>
                    <a:pt x="29416" y="1501528"/>
                    <a:pt x="30084" y="1502197"/>
                  </a:cubicBezTo>
                  <a:cubicBezTo>
                    <a:pt x="30753" y="1504202"/>
                    <a:pt x="31421" y="1505540"/>
                    <a:pt x="29416" y="1508882"/>
                  </a:cubicBezTo>
                  <a:cubicBezTo>
                    <a:pt x="27410" y="1512225"/>
                    <a:pt x="17382" y="1520247"/>
                    <a:pt x="10697" y="1524927"/>
                  </a:cubicBezTo>
                  <a:cubicBezTo>
                    <a:pt x="9360" y="1526264"/>
                    <a:pt x="8022" y="1526933"/>
                    <a:pt x="7354" y="1527601"/>
                  </a:cubicBezTo>
                  <a:cubicBezTo>
                    <a:pt x="6017" y="1528938"/>
                    <a:pt x="5348" y="1530275"/>
                    <a:pt x="5348" y="1531612"/>
                  </a:cubicBezTo>
                  <a:cubicBezTo>
                    <a:pt x="5348" y="1533618"/>
                    <a:pt x="5348" y="1535624"/>
                    <a:pt x="6017" y="1536961"/>
                  </a:cubicBezTo>
                  <a:cubicBezTo>
                    <a:pt x="6017" y="1537629"/>
                    <a:pt x="6685" y="1538966"/>
                    <a:pt x="6685" y="1539635"/>
                  </a:cubicBezTo>
                  <a:cubicBezTo>
                    <a:pt x="8022" y="1544314"/>
                    <a:pt x="9360" y="1551000"/>
                    <a:pt x="8691" y="1555680"/>
                  </a:cubicBezTo>
                  <a:cubicBezTo>
                    <a:pt x="8022" y="1559022"/>
                    <a:pt x="6017" y="1562365"/>
                    <a:pt x="3343" y="1565039"/>
                  </a:cubicBezTo>
                  <a:cubicBezTo>
                    <a:pt x="1337" y="1567713"/>
                    <a:pt x="0" y="1569719"/>
                    <a:pt x="0" y="1570387"/>
                  </a:cubicBezTo>
                  <a:cubicBezTo>
                    <a:pt x="669" y="1571724"/>
                    <a:pt x="1337" y="1573061"/>
                    <a:pt x="2006" y="1573730"/>
                  </a:cubicBezTo>
                  <a:cubicBezTo>
                    <a:pt x="3343" y="1575067"/>
                    <a:pt x="4680" y="1576404"/>
                    <a:pt x="6017" y="1577741"/>
                  </a:cubicBezTo>
                  <a:cubicBezTo>
                    <a:pt x="6685" y="1578410"/>
                    <a:pt x="8022" y="1579078"/>
                    <a:pt x="8691" y="1579747"/>
                  </a:cubicBezTo>
                  <a:cubicBezTo>
                    <a:pt x="13371" y="1582421"/>
                    <a:pt x="18050" y="1585095"/>
                    <a:pt x="15376" y="1591112"/>
                  </a:cubicBezTo>
                  <a:cubicBezTo>
                    <a:pt x="14708" y="1593118"/>
                    <a:pt x="14039" y="1595123"/>
                    <a:pt x="14039" y="1596460"/>
                  </a:cubicBezTo>
                  <a:cubicBezTo>
                    <a:pt x="14039" y="1597797"/>
                    <a:pt x="14039" y="1599134"/>
                    <a:pt x="14708" y="1599803"/>
                  </a:cubicBezTo>
                  <a:cubicBezTo>
                    <a:pt x="15376" y="1600471"/>
                    <a:pt x="16045" y="1601140"/>
                    <a:pt x="17382" y="1601140"/>
                  </a:cubicBezTo>
                  <a:cubicBezTo>
                    <a:pt x="19388" y="1601140"/>
                    <a:pt x="22062" y="1600471"/>
                    <a:pt x="25404" y="1599134"/>
                  </a:cubicBezTo>
                  <a:cubicBezTo>
                    <a:pt x="28078" y="1597797"/>
                    <a:pt x="29416" y="1597129"/>
                    <a:pt x="31421" y="1595792"/>
                  </a:cubicBezTo>
                  <a:lnTo>
                    <a:pt x="31421" y="1595792"/>
                  </a:lnTo>
                  <a:cubicBezTo>
                    <a:pt x="34764" y="1593786"/>
                    <a:pt x="38106" y="1591780"/>
                    <a:pt x="43455" y="1591780"/>
                  </a:cubicBezTo>
                  <a:cubicBezTo>
                    <a:pt x="48134" y="1591780"/>
                    <a:pt x="54151" y="1592449"/>
                    <a:pt x="59500" y="1594455"/>
                  </a:cubicBezTo>
                  <a:cubicBezTo>
                    <a:pt x="64179" y="1595792"/>
                    <a:pt x="68190" y="1598466"/>
                    <a:pt x="70865" y="1601140"/>
                  </a:cubicBezTo>
                  <a:cubicBezTo>
                    <a:pt x="72870" y="1603814"/>
                    <a:pt x="76213" y="1608494"/>
                    <a:pt x="78887" y="1613842"/>
                  </a:cubicBezTo>
                  <a:cubicBezTo>
                    <a:pt x="82230" y="1619859"/>
                    <a:pt x="85572" y="1625876"/>
                    <a:pt x="86241" y="1629218"/>
                  </a:cubicBezTo>
                  <a:cubicBezTo>
                    <a:pt x="87578" y="1631893"/>
                    <a:pt x="89584" y="1633230"/>
                    <a:pt x="92258" y="1635235"/>
                  </a:cubicBezTo>
                  <a:cubicBezTo>
                    <a:pt x="94263" y="1636572"/>
                    <a:pt x="96269" y="1637241"/>
                    <a:pt x="97606" y="1639246"/>
                  </a:cubicBezTo>
                  <a:cubicBezTo>
                    <a:pt x="102954" y="1644595"/>
                    <a:pt x="100949" y="1645932"/>
                    <a:pt x="96937" y="1649943"/>
                  </a:cubicBezTo>
                  <a:lnTo>
                    <a:pt x="96937" y="1649943"/>
                  </a:lnTo>
                  <a:cubicBezTo>
                    <a:pt x="96269" y="1650612"/>
                    <a:pt x="96269" y="1650612"/>
                    <a:pt x="95600" y="1651280"/>
                  </a:cubicBezTo>
                  <a:cubicBezTo>
                    <a:pt x="92926" y="1653954"/>
                    <a:pt x="90921" y="1655291"/>
                    <a:pt x="88247" y="1655960"/>
                  </a:cubicBezTo>
                  <a:cubicBezTo>
                    <a:pt x="86909" y="1656628"/>
                    <a:pt x="84904" y="1657297"/>
                    <a:pt x="84235" y="1658634"/>
                  </a:cubicBezTo>
                  <a:cubicBezTo>
                    <a:pt x="84235" y="1658634"/>
                    <a:pt x="83567" y="1659302"/>
                    <a:pt x="82898" y="1659971"/>
                  </a:cubicBezTo>
                  <a:cubicBezTo>
                    <a:pt x="80893" y="1662645"/>
                    <a:pt x="77550" y="1664651"/>
                    <a:pt x="77550" y="1665319"/>
                  </a:cubicBezTo>
                  <a:cubicBezTo>
                    <a:pt x="77550" y="1665988"/>
                    <a:pt x="78219" y="1666656"/>
                    <a:pt x="79556" y="1667325"/>
                  </a:cubicBezTo>
                  <a:cubicBezTo>
                    <a:pt x="80224" y="1667993"/>
                    <a:pt x="81561" y="1669331"/>
                    <a:pt x="82898" y="1669999"/>
                  </a:cubicBezTo>
                  <a:cubicBezTo>
                    <a:pt x="86241" y="1667993"/>
                    <a:pt x="90921" y="1665988"/>
                    <a:pt x="94932" y="1664651"/>
                  </a:cubicBezTo>
                  <a:cubicBezTo>
                    <a:pt x="99612" y="1662645"/>
                    <a:pt x="104291" y="1661308"/>
                    <a:pt x="107634" y="1660640"/>
                  </a:cubicBezTo>
                  <a:cubicBezTo>
                    <a:pt x="110977" y="1659971"/>
                    <a:pt x="115656" y="1660640"/>
                    <a:pt x="121673" y="1661977"/>
                  </a:cubicBezTo>
                  <a:cubicBezTo>
                    <a:pt x="129696" y="1663314"/>
                    <a:pt x="138387" y="1665319"/>
                    <a:pt x="143735" y="1666656"/>
                  </a:cubicBezTo>
                  <a:cubicBezTo>
                    <a:pt x="152426" y="1668662"/>
                    <a:pt x="153763" y="1672673"/>
                    <a:pt x="157106" y="1680695"/>
                  </a:cubicBezTo>
                  <a:cubicBezTo>
                    <a:pt x="157106" y="1681364"/>
                    <a:pt x="157774" y="1682033"/>
                    <a:pt x="158443" y="1684038"/>
                  </a:cubicBezTo>
                  <a:lnTo>
                    <a:pt x="158443" y="1684707"/>
                  </a:lnTo>
                  <a:lnTo>
                    <a:pt x="158443" y="1684707"/>
                  </a:lnTo>
                  <a:cubicBezTo>
                    <a:pt x="161785" y="1692729"/>
                    <a:pt x="161785" y="1694066"/>
                    <a:pt x="169139" y="1696072"/>
                  </a:cubicBezTo>
                  <a:cubicBezTo>
                    <a:pt x="172482" y="1696740"/>
                    <a:pt x="174488" y="1695403"/>
                    <a:pt x="176493" y="1694066"/>
                  </a:cubicBezTo>
                  <a:cubicBezTo>
                    <a:pt x="179167" y="1692061"/>
                    <a:pt x="181841" y="1690055"/>
                    <a:pt x="185853" y="1691392"/>
                  </a:cubicBezTo>
                  <a:cubicBezTo>
                    <a:pt x="189864" y="1692061"/>
                    <a:pt x="191201" y="1693398"/>
                    <a:pt x="192538" y="1694735"/>
                  </a:cubicBezTo>
                  <a:lnTo>
                    <a:pt x="192538" y="1694735"/>
                  </a:lnTo>
                  <a:cubicBezTo>
                    <a:pt x="193875" y="1696072"/>
                    <a:pt x="194544" y="1696740"/>
                    <a:pt x="200560" y="1697409"/>
                  </a:cubicBezTo>
                  <a:cubicBezTo>
                    <a:pt x="210588" y="1697409"/>
                    <a:pt x="220616" y="1694735"/>
                    <a:pt x="225965" y="1692729"/>
                  </a:cubicBezTo>
                  <a:lnTo>
                    <a:pt x="225965" y="1692729"/>
                  </a:lnTo>
                  <a:cubicBezTo>
                    <a:pt x="226633" y="1692729"/>
                    <a:pt x="227302" y="1692729"/>
                    <a:pt x="227970" y="1692061"/>
                  </a:cubicBezTo>
                  <a:cubicBezTo>
                    <a:pt x="230644" y="1691392"/>
                    <a:pt x="235324" y="1689387"/>
                    <a:pt x="239335" y="1687381"/>
                  </a:cubicBezTo>
                  <a:cubicBezTo>
                    <a:pt x="243347" y="1685375"/>
                    <a:pt x="247358" y="1683370"/>
                    <a:pt x="248695" y="1682701"/>
                  </a:cubicBezTo>
                  <a:cubicBezTo>
                    <a:pt x="249363" y="1682033"/>
                    <a:pt x="251369" y="1679359"/>
                    <a:pt x="253375" y="1676016"/>
                  </a:cubicBezTo>
                  <a:cubicBezTo>
                    <a:pt x="256049" y="1671336"/>
                    <a:pt x="259391" y="1666656"/>
                    <a:pt x="262734" y="1662645"/>
                  </a:cubicBezTo>
                  <a:cubicBezTo>
                    <a:pt x="266077" y="1659302"/>
                    <a:pt x="270088" y="1655960"/>
                    <a:pt x="273431" y="1653286"/>
                  </a:cubicBezTo>
                  <a:cubicBezTo>
                    <a:pt x="277442" y="1650612"/>
                    <a:pt x="281453" y="1647937"/>
                    <a:pt x="284796" y="1646600"/>
                  </a:cubicBezTo>
                  <a:cubicBezTo>
                    <a:pt x="286133" y="1645932"/>
                    <a:pt x="287470" y="1645263"/>
                    <a:pt x="288138" y="1644595"/>
                  </a:cubicBezTo>
                  <a:cubicBezTo>
                    <a:pt x="293487" y="1641921"/>
                    <a:pt x="297498" y="1639915"/>
                    <a:pt x="304852" y="1641921"/>
                  </a:cubicBezTo>
                  <a:cubicBezTo>
                    <a:pt x="308194" y="1642589"/>
                    <a:pt x="312874" y="1643926"/>
                    <a:pt x="317554" y="1645932"/>
                  </a:cubicBezTo>
                  <a:cubicBezTo>
                    <a:pt x="324239" y="1647937"/>
                    <a:pt x="330925" y="1649943"/>
                    <a:pt x="334267" y="1650612"/>
                  </a:cubicBezTo>
                  <a:cubicBezTo>
                    <a:pt x="336941" y="1650612"/>
                    <a:pt x="338947" y="1649943"/>
                    <a:pt x="340953" y="1648606"/>
                  </a:cubicBezTo>
                  <a:cubicBezTo>
                    <a:pt x="344295" y="1646600"/>
                    <a:pt x="346969" y="1645263"/>
                    <a:pt x="350981" y="1647269"/>
                  </a:cubicBezTo>
                  <a:lnTo>
                    <a:pt x="350981" y="1647269"/>
                  </a:lnTo>
                  <a:lnTo>
                    <a:pt x="350981" y="1647269"/>
                  </a:lnTo>
                  <a:lnTo>
                    <a:pt x="350981" y="1647269"/>
                  </a:lnTo>
                  <a:cubicBezTo>
                    <a:pt x="354323" y="1649274"/>
                    <a:pt x="356997" y="1652617"/>
                    <a:pt x="358334" y="1657297"/>
                  </a:cubicBezTo>
                  <a:cubicBezTo>
                    <a:pt x="359672" y="1661977"/>
                    <a:pt x="359003" y="1667325"/>
                    <a:pt x="356329" y="1673342"/>
                  </a:cubicBezTo>
                  <a:lnTo>
                    <a:pt x="356329" y="1673342"/>
                  </a:lnTo>
                  <a:lnTo>
                    <a:pt x="356329" y="1673342"/>
                  </a:lnTo>
                  <a:cubicBezTo>
                    <a:pt x="352986" y="1680027"/>
                    <a:pt x="351649" y="1689387"/>
                    <a:pt x="350312" y="1696740"/>
                  </a:cubicBezTo>
                  <a:cubicBezTo>
                    <a:pt x="349644" y="1699415"/>
                    <a:pt x="349644" y="1702089"/>
                    <a:pt x="348975" y="1704094"/>
                  </a:cubicBezTo>
                  <a:cubicBezTo>
                    <a:pt x="347638" y="1708774"/>
                    <a:pt x="345632" y="1709443"/>
                    <a:pt x="343627" y="1710780"/>
                  </a:cubicBezTo>
                  <a:cubicBezTo>
                    <a:pt x="342958" y="1711448"/>
                    <a:pt x="341621" y="1711448"/>
                    <a:pt x="341621" y="1714122"/>
                  </a:cubicBezTo>
                  <a:cubicBezTo>
                    <a:pt x="341621" y="1716128"/>
                    <a:pt x="342290" y="1718133"/>
                    <a:pt x="342958" y="1719471"/>
                  </a:cubicBezTo>
                  <a:cubicBezTo>
                    <a:pt x="344964" y="1723482"/>
                    <a:pt x="345632" y="1726825"/>
                    <a:pt x="339616" y="1732841"/>
                  </a:cubicBezTo>
                  <a:cubicBezTo>
                    <a:pt x="335604" y="1736184"/>
                    <a:pt x="331593" y="1738189"/>
                    <a:pt x="328919" y="1739527"/>
                  </a:cubicBezTo>
                  <a:cubicBezTo>
                    <a:pt x="326913" y="1740864"/>
                    <a:pt x="324908" y="1741532"/>
                    <a:pt x="324908" y="1742201"/>
                  </a:cubicBezTo>
                  <a:cubicBezTo>
                    <a:pt x="324908" y="1743538"/>
                    <a:pt x="326245" y="1745543"/>
                    <a:pt x="327582" y="1747549"/>
                  </a:cubicBezTo>
                  <a:cubicBezTo>
                    <a:pt x="328919" y="1749555"/>
                    <a:pt x="330256" y="1751560"/>
                    <a:pt x="331593" y="1754234"/>
                  </a:cubicBezTo>
                  <a:cubicBezTo>
                    <a:pt x="332262" y="1756909"/>
                    <a:pt x="331593" y="1760251"/>
                    <a:pt x="331593" y="1762925"/>
                  </a:cubicBezTo>
                  <a:cubicBezTo>
                    <a:pt x="330925" y="1764931"/>
                    <a:pt x="330925" y="1766937"/>
                    <a:pt x="330925" y="1767605"/>
                  </a:cubicBezTo>
                  <a:lnTo>
                    <a:pt x="330925" y="1767605"/>
                  </a:lnTo>
                  <a:cubicBezTo>
                    <a:pt x="331593" y="1768942"/>
                    <a:pt x="332930" y="1769611"/>
                    <a:pt x="334267" y="1770279"/>
                  </a:cubicBezTo>
                  <a:cubicBezTo>
                    <a:pt x="336273" y="1770948"/>
                    <a:pt x="338278" y="1771616"/>
                    <a:pt x="341621" y="1771616"/>
                  </a:cubicBezTo>
                  <a:cubicBezTo>
                    <a:pt x="344295" y="1771616"/>
                    <a:pt x="345632" y="1771616"/>
                    <a:pt x="346969" y="1771616"/>
                  </a:cubicBezTo>
                  <a:cubicBezTo>
                    <a:pt x="350312" y="1770948"/>
                    <a:pt x="351649" y="1770948"/>
                    <a:pt x="354992" y="1773622"/>
                  </a:cubicBezTo>
                  <a:cubicBezTo>
                    <a:pt x="358334" y="1776296"/>
                    <a:pt x="360340" y="1779639"/>
                    <a:pt x="363014" y="1782981"/>
                  </a:cubicBezTo>
                  <a:cubicBezTo>
                    <a:pt x="363683" y="1784318"/>
                    <a:pt x="364351" y="1785655"/>
                    <a:pt x="365688" y="1786324"/>
                  </a:cubicBezTo>
                  <a:cubicBezTo>
                    <a:pt x="367694" y="1788998"/>
                    <a:pt x="368362" y="1792341"/>
                    <a:pt x="367694" y="1795683"/>
                  </a:cubicBezTo>
                  <a:cubicBezTo>
                    <a:pt x="367025" y="1799026"/>
                    <a:pt x="365688" y="1802369"/>
                    <a:pt x="363683" y="1805711"/>
                  </a:cubicBezTo>
                  <a:cubicBezTo>
                    <a:pt x="362346" y="1807717"/>
                    <a:pt x="361677" y="1809723"/>
                    <a:pt x="360340" y="1811060"/>
                  </a:cubicBezTo>
                  <a:cubicBezTo>
                    <a:pt x="359003" y="1814402"/>
                    <a:pt x="357666" y="1816408"/>
                    <a:pt x="354992" y="1818414"/>
                  </a:cubicBezTo>
                  <a:cubicBezTo>
                    <a:pt x="350981" y="1821088"/>
                    <a:pt x="346301" y="1817745"/>
                    <a:pt x="341621" y="1815740"/>
                  </a:cubicBezTo>
                  <a:cubicBezTo>
                    <a:pt x="340284" y="1815071"/>
                    <a:pt x="338947" y="1813734"/>
                    <a:pt x="338278" y="1813734"/>
                  </a:cubicBezTo>
                  <a:cubicBezTo>
                    <a:pt x="337610" y="1813734"/>
                    <a:pt x="335604" y="1814402"/>
                    <a:pt x="333599" y="1815071"/>
                  </a:cubicBezTo>
                  <a:cubicBezTo>
                    <a:pt x="332262" y="1815740"/>
                    <a:pt x="330925" y="1816408"/>
                    <a:pt x="330925" y="1817077"/>
                  </a:cubicBezTo>
                  <a:cubicBezTo>
                    <a:pt x="330256" y="1818414"/>
                    <a:pt x="330256" y="1820419"/>
                    <a:pt x="330925" y="1822425"/>
                  </a:cubicBezTo>
                  <a:cubicBezTo>
                    <a:pt x="331593" y="1824430"/>
                    <a:pt x="332262" y="1826436"/>
                    <a:pt x="333599" y="1828442"/>
                  </a:cubicBezTo>
                  <a:cubicBezTo>
                    <a:pt x="334936" y="1830447"/>
                    <a:pt x="338947" y="1832453"/>
                    <a:pt x="342290" y="1834458"/>
                  </a:cubicBezTo>
                  <a:cubicBezTo>
                    <a:pt x="345632" y="1836464"/>
                    <a:pt x="348975" y="1837801"/>
                    <a:pt x="350312" y="1840475"/>
                  </a:cubicBezTo>
                  <a:cubicBezTo>
                    <a:pt x="351649" y="1843149"/>
                    <a:pt x="353655" y="1847161"/>
                    <a:pt x="354992" y="1851172"/>
                  </a:cubicBezTo>
                  <a:cubicBezTo>
                    <a:pt x="356329" y="1854514"/>
                    <a:pt x="356997" y="1857857"/>
                    <a:pt x="358334" y="1859863"/>
                  </a:cubicBezTo>
                  <a:lnTo>
                    <a:pt x="358334" y="1859863"/>
                  </a:lnTo>
                  <a:lnTo>
                    <a:pt x="359003" y="1860531"/>
                  </a:lnTo>
                  <a:cubicBezTo>
                    <a:pt x="361009" y="1863874"/>
                    <a:pt x="362346" y="1866548"/>
                    <a:pt x="364351" y="1866548"/>
                  </a:cubicBezTo>
                  <a:lnTo>
                    <a:pt x="364351" y="1866548"/>
                  </a:lnTo>
                  <a:cubicBezTo>
                    <a:pt x="365688" y="1865880"/>
                    <a:pt x="366357" y="1865211"/>
                    <a:pt x="367025" y="1863874"/>
                  </a:cubicBezTo>
                  <a:cubicBezTo>
                    <a:pt x="368362" y="1861868"/>
                    <a:pt x="369700" y="1860531"/>
                    <a:pt x="372374" y="1859863"/>
                  </a:cubicBezTo>
                  <a:cubicBezTo>
                    <a:pt x="375048" y="1859194"/>
                    <a:pt x="377722" y="1861200"/>
                    <a:pt x="381065" y="1863205"/>
                  </a:cubicBezTo>
                  <a:cubicBezTo>
                    <a:pt x="383739" y="1865211"/>
                    <a:pt x="387750" y="1867217"/>
                    <a:pt x="391761" y="1867885"/>
                  </a:cubicBezTo>
                  <a:cubicBezTo>
                    <a:pt x="395772" y="1868554"/>
                    <a:pt x="399115" y="1868554"/>
                    <a:pt x="402458" y="1868554"/>
                  </a:cubicBezTo>
                  <a:cubicBezTo>
                    <a:pt x="405800" y="1868554"/>
                    <a:pt x="408474" y="1868554"/>
                    <a:pt x="411149" y="1867885"/>
                  </a:cubicBezTo>
                  <a:cubicBezTo>
                    <a:pt x="414491" y="1867217"/>
                    <a:pt x="418502" y="1867217"/>
                    <a:pt x="423182" y="1867217"/>
                  </a:cubicBezTo>
                  <a:cubicBezTo>
                    <a:pt x="427862" y="1867217"/>
                    <a:pt x="432542" y="1867885"/>
                    <a:pt x="435216" y="1869891"/>
                  </a:cubicBezTo>
                  <a:cubicBezTo>
                    <a:pt x="437890" y="1871896"/>
                    <a:pt x="437890" y="1873902"/>
                    <a:pt x="438559" y="1875908"/>
                  </a:cubicBezTo>
                  <a:cubicBezTo>
                    <a:pt x="438559" y="1877245"/>
                    <a:pt x="439227" y="1877913"/>
                    <a:pt x="440564" y="1878582"/>
                  </a:cubicBezTo>
                  <a:cubicBezTo>
                    <a:pt x="442570" y="1879250"/>
                    <a:pt x="449255" y="1879919"/>
                    <a:pt x="456609" y="1881256"/>
                  </a:cubicBezTo>
                  <a:cubicBezTo>
                    <a:pt x="467306" y="1882593"/>
                    <a:pt x="478671" y="1883262"/>
                    <a:pt x="480676" y="1883262"/>
                  </a:cubicBezTo>
                  <a:lnTo>
                    <a:pt x="480676" y="1883262"/>
                  </a:lnTo>
                  <a:cubicBezTo>
                    <a:pt x="481345" y="1883262"/>
                    <a:pt x="482013" y="1883262"/>
                    <a:pt x="482682" y="1883262"/>
                  </a:cubicBezTo>
                  <a:cubicBezTo>
                    <a:pt x="482682" y="1883262"/>
                    <a:pt x="483350" y="1883262"/>
                    <a:pt x="484019" y="1883262"/>
                  </a:cubicBezTo>
                  <a:lnTo>
                    <a:pt x="484019" y="1883262"/>
                  </a:lnTo>
                  <a:cubicBezTo>
                    <a:pt x="485356" y="1883262"/>
                    <a:pt x="486024" y="1883262"/>
                    <a:pt x="486024" y="1881924"/>
                  </a:cubicBezTo>
                  <a:cubicBezTo>
                    <a:pt x="486024" y="1879250"/>
                    <a:pt x="486693" y="1875908"/>
                    <a:pt x="487362" y="1873902"/>
                  </a:cubicBezTo>
                  <a:lnTo>
                    <a:pt x="487362" y="1873902"/>
                  </a:lnTo>
                  <a:cubicBezTo>
                    <a:pt x="488030" y="1871228"/>
                    <a:pt x="489367" y="1868554"/>
                    <a:pt x="490704" y="1867217"/>
                  </a:cubicBezTo>
                  <a:cubicBezTo>
                    <a:pt x="492041" y="1866548"/>
                    <a:pt x="496053" y="1864542"/>
                    <a:pt x="501401" y="1863205"/>
                  </a:cubicBezTo>
                  <a:cubicBezTo>
                    <a:pt x="505412" y="1861868"/>
                    <a:pt x="509423" y="1861200"/>
                    <a:pt x="513434" y="1860531"/>
                  </a:cubicBezTo>
                  <a:cubicBezTo>
                    <a:pt x="519451" y="1859863"/>
                    <a:pt x="520788" y="1861200"/>
                    <a:pt x="522794" y="1863205"/>
                  </a:cubicBezTo>
                  <a:cubicBezTo>
                    <a:pt x="524131" y="1864542"/>
                    <a:pt x="525468" y="1865880"/>
                    <a:pt x="528811" y="1866548"/>
                  </a:cubicBezTo>
                  <a:lnTo>
                    <a:pt x="528811" y="1866548"/>
                  </a:lnTo>
                  <a:cubicBezTo>
                    <a:pt x="534159" y="1867885"/>
                    <a:pt x="542850" y="1869891"/>
                    <a:pt x="549535" y="1871228"/>
                  </a:cubicBezTo>
                  <a:cubicBezTo>
                    <a:pt x="554215" y="1871896"/>
                    <a:pt x="558226" y="1872565"/>
                    <a:pt x="560232" y="1873234"/>
                  </a:cubicBezTo>
                  <a:cubicBezTo>
                    <a:pt x="562906" y="1873902"/>
                    <a:pt x="564912" y="1874570"/>
                    <a:pt x="566917" y="1874570"/>
                  </a:cubicBezTo>
                  <a:cubicBezTo>
                    <a:pt x="568923" y="1874570"/>
                    <a:pt x="570260" y="1874570"/>
                    <a:pt x="572265" y="1873902"/>
                  </a:cubicBezTo>
                  <a:cubicBezTo>
                    <a:pt x="574271" y="1873234"/>
                    <a:pt x="576277" y="1873234"/>
                    <a:pt x="578951" y="1873234"/>
                  </a:cubicBezTo>
                  <a:cubicBezTo>
                    <a:pt x="581625" y="1873234"/>
                    <a:pt x="584299" y="1873902"/>
                    <a:pt x="588310" y="1875239"/>
                  </a:cubicBezTo>
                  <a:cubicBezTo>
                    <a:pt x="591653" y="1876576"/>
                    <a:pt x="594327" y="1877913"/>
                    <a:pt x="596333" y="1879250"/>
                  </a:cubicBezTo>
                  <a:cubicBezTo>
                    <a:pt x="599007" y="1881256"/>
                    <a:pt x="601681" y="1882593"/>
                    <a:pt x="604355" y="1882593"/>
                  </a:cubicBezTo>
                  <a:cubicBezTo>
                    <a:pt x="607029" y="1882593"/>
                    <a:pt x="609035" y="1881256"/>
                    <a:pt x="611041" y="1879919"/>
                  </a:cubicBezTo>
                  <a:cubicBezTo>
                    <a:pt x="613046" y="1878582"/>
                    <a:pt x="614383" y="1877913"/>
                    <a:pt x="616389" y="1876576"/>
                  </a:cubicBezTo>
                  <a:cubicBezTo>
                    <a:pt x="619731" y="1875239"/>
                    <a:pt x="622405" y="1875239"/>
                    <a:pt x="624411" y="1875908"/>
                  </a:cubicBezTo>
                  <a:cubicBezTo>
                    <a:pt x="626417" y="1876576"/>
                    <a:pt x="628422" y="1878582"/>
                    <a:pt x="631097" y="1881256"/>
                  </a:cubicBezTo>
                  <a:lnTo>
                    <a:pt x="631097" y="1881256"/>
                  </a:lnTo>
                  <a:lnTo>
                    <a:pt x="632433" y="1882593"/>
                  </a:lnTo>
                  <a:lnTo>
                    <a:pt x="632433" y="1882593"/>
                  </a:lnTo>
                  <a:cubicBezTo>
                    <a:pt x="635776" y="1885936"/>
                    <a:pt x="638450" y="1888610"/>
                    <a:pt x="643799" y="1889278"/>
                  </a:cubicBezTo>
                  <a:cubicBezTo>
                    <a:pt x="646473" y="1889278"/>
                    <a:pt x="649147" y="1889947"/>
                    <a:pt x="651153" y="1890615"/>
                  </a:cubicBezTo>
                  <a:cubicBezTo>
                    <a:pt x="654495" y="1891284"/>
                    <a:pt x="657169" y="1891952"/>
                    <a:pt x="661181" y="1891284"/>
                  </a:cubicBezTo>
                  <a:cubicBezTo>
                    <a:pt x="664523" y="1891284"/>
                    <a:pt x="666529" y="1890615"/>
                    <a:pt x="668535" y="1889947"/>
                  </a:cubicBezTo>
                  <a:cubicBezTo>
                    <a:pt x="670540" y="1889278"/>
                    <a:pt x="671877" y="1888610"/>
                    <a:pt x="673883" y="1888610"/>
                  </a:cubicBezTo>
                  <a:cubicBezTo>
                    <a:pt x="677894" y="1888610"/>
                    <a:pt x="679231" y="1890615"/>
                    <a:pt x="681237" y="1893958"/>
                  </a:cubicBezTo>
                  <a:cubicBezTo>
                    <a:pt x="681905" y="1894626"/>
                    <a:pt x="682574" y="1895964"/>
                    <a:pt x="683242" y="1896632"/>
                  </a:cubicBezTo>
                  <a:lnTo>
                    <a:pt x="683242" y="1896632"/>
                  </a:lnTo>
                  <a:cubicBezTo>
                    <a:pt x="683911" y="1897969"/>
                    <a:pt x="690596" y="1895295"/>
                    <a:pt x="695944" y="1893290"/>
                  </a:cubicBezTo>
                  <a:cubicBezTo>
                    <a:pt x="698619" y="1891952"/>
                    <a:pt x="701293" y="1891284"/>
                    <a:pt x="703298" y="1891284"/>
                  </a:cubicBezTo>
                  <a:cubicBezTo>
                    <a:pt x="707309" y="1890615"/>
                    <a:pt x="712658" y="1893958"/>
                    <a:pt x="716669" y="1897301"/>
                  </a:cubicBezTo>
                  <a:cubicBezTo>
                    <a:pt x="719343" y="1899306"/>
                    <a:pt x="722017" y="1900643"/>
                    <a:pt x="722686" y="1900643"/>
                  </a:cubicBezTo>
                  <a:cubicBezTo>
                    <a:pt x="723354" y="1900643"/>
                    <a:pt x="723354" y="1899975"/>
                    <a:pt x="723354" y="1899975"/>
                  </a:cubicBezTo>
                  <a:cubicBezTo>
                    <a:pt x="724023" y="1898638"/>
                    <a:pt x="724691" y="1897301"/>
                    <a:pt x="727365" y="1895295"/>
                  </a:cubicBezTo>
                  <a:cubicBezTo>
                    <a:pt x="730708" y="1892621"/>
                    <a:pt x="734051" y="1893290"/>
                    <a:pt x="737393" y="1893290"/>
                  </a:cubicBezTo>
                  <a:lnTo>
                    <a:pt x="737393" y="1893290"/>
                  </a:lnTo>
                  <a:cubicBezTo>
                    <a:pt x="739399" y="1893290"/>
                    <a:pt x="740736" y="1893958"/>
                    <a:pt x="742073" y="1893290"/>
                  </a:cubicBezTo>
                  <a:cubicBezTo>
                    <a:pt x="743410" y="1892621"/>
                    <a:pt x="744079" y="1891952"/>
                    <a:pt x="744747" y="1890615"/>
                  </a:cubicBezTo>
                  <a:cubicBezTo>
                    <a:pt x="746084" y="1888610"/>
                    <a:pt x="748090" y="1885936"/>
                    <a:pt x="752770" y="1885267"/>
                  </a:cubicBezTo>
                  <a:cubicBezTo>
                    <a:pt x="756112" y="1884598"/>
                    <a:pt x="758787" y="1884598"/>
                    <a:pt x="762129" y="1885267"/>
                  </a:cubicBezTo>
                  <a:cubicBezTo>
                    <a:pt x="765472" y="1885267"/>
                    <a:pt x="768815" y="1885936"/>
                    <a:pt x="774163" y="1885267"/>
                  </a:cubicBezTo>
                  <a:cubicBezTo>
                    <a:pt x="778843" y="1884598"/>
                    <a:pt x="785528" y="1882593"/>
                    <a:pt x="791545" y="1881256"/>
                  </a:cubicBezTo>
                  <a:cubicBezTo>
                    <a:pt x="797562" y="1879250"/>
                    <a:pt x="803578" y="1877245"/>
                    <a:pt x="806921" y="1875908"/>
                  </a:cubicBezTo>
                  <a:cubicBezTo>
                    <a:pt x="810932" y="1873902"/>
                    <a:pt x="813606" y="1869222"/>
                    <a:pt x="815612" y="1865211"/>
                  </a:cubicBezTo>
                  <a:cubicBezTo>
                    <a:pt x="816949" y="1863205"/>
                    <a:pt x="817618" y="1861868"/>
                    <a:pt x="818955" y="1860531"/>
                  </a:cubicBezTo>
                  <a:cubicBezTo>
                    <a:pt x="820292" y="1858526"/>
                    <a:pt x="822297" y="1857189"/>
                    <a:pt x="824303" y="1855183"/>
                  </a:cubicBezTo>
                  <a:cubicBezTo>
                    <a:pt x="826308" y="1853846"/>
                    <a:pt x="828983" y="1852509"/>
                    <a:pt x="832325" y="1852509"/>
                  </a:cubicBezTo>
                  <a:cubicBezTo>
                    <a:pt x="835668" y="1852509"/>
                    <a:pt x="839011" y="1853177"/>
                    <a:pt x="841685" y="1855183"/>
                  </a:cubicBezTo>
                  <a:cubicBezTo>
                    <a:pt x="844359" y="1857189"/>
                    <a:pt x="846364" y="1860531"/>
                    <a:pt x="846364" y="1863874"/>
                  </a:cubicBezTo>
                  <a:cubicBezTo>
                    <a:pt x="846364" y="1866548"/>
                    <a:pt x="847033" y="1869222"/>
                    <a:pt x="848370" y="1871896"/>
                  </a:cubicBezTo>
                  <a:cubicBezTo>
                    <a:pt x="849039" y="1873902"/>
                    <a:pt x="850376" y="1875908"/>
                    <a:pt x="851713" y="1877913"/>
                  </a:cubicBezTo>
                  <a:cubicBezTo>
                    <a:pt x="852381" y="1878582"/>
                    <a:pt x="853050" y="1879919"/>
                    <a:pt x="853718" y="1880587"/>
                  </a:cubicBezTo>
                  <a:cubicBezTo>
                    <a:pt x="853718" y="1879919"/>
                    <a:pt x="853718" y="1879250"/>
                    <a:pt x="854387" y="1878582"/>
                  </a:cubicBezTo>
                  <a:lnTo>
                    <a:pt x="854387" y="1878582"/>
                  </a:lnTo>
                  <a:cubicBezTo>
                    <a:pt x="855056" y="1875908"/>
                    <a:pt x="855724" y="1872565"/>
                    <a:pt x="856393" y="1869222"/>
                  </a:cubicBezTo>
                  <a:cubicBezTo>
                    <a:pt x="857061" y="1867217"/>
                    <a:pt x="857730" y="1865211"/>
                    <a:pt x="857730" y="1863205"/>
                  </a:cubicBezTo>
                  <a:lnTo>
                    <a:pt x="857730" y="1863205"/>
                  </a:lnTo>
                  <a:cubicBezTo>
                    <a:pt x="858398" y="1858526"/>
                    <a:pt x="859067" y="1853846"/>
                    <a:pt x="865084" y="1847829"/>
                  </a:cubicBezTo>
                  <a:cubicBezTo>
                    <a:pt x="867758" y="1844486"/>
                    <a:pt x="869763" y="1841144"/>
                    <a:pt x="871100" y="1837801"/>
                  </a:cubicBezTo>
                  <a:cubicBezTo>
                    <a:pt x="873106" y="1833121"/>
                    <a:pt x="875112" y="1829110"/>
                    <a:pt x="880460" y="1826436"/>
                  </a:cubicBezTo>
                  <a:cubicBezTo>
                    <a:pt x="883134" y="1825099"/>
                    <a:pt x="884471" y="1823762"/>
                    <a:pt x="885808" y="1823093"/>
                  </a:cubicBezTo>
                  <a:cubicBezTo>
                    <a:pt x="889151" y="1820419"/>
                    <a:pt x="891825" y="1818414"/>
                    <a:pt x="897173" y="1820419"/>
                  </a:cubicBezTo>
                  <a:cubicBezTo>
                    <a:pt x="899179" y="1821088"/>
                    <a:pt x="901184" y="1821756"/>
                    <a:pt x="901853" y="1822425"/>
                  </a:cubicBezTo>
                  <a:cubicBezTo>
                    <a:pt x="903858" y="1823762"/>
                    <a:pt x="905196" y="1824430"/>
                    <a:pt x="910544" y="1823093"/>
                  </a:cubicBezTo>
                  <a:cubicBezTo>
                    <a:pt x="913218" y="1822425"/>
                    <a:pt x="915224" y="1821756"/>
                    <a:pt x="917229" y="1821756"/>
                  </a:cubicBezTo>
                  <a:cubicBezTo>
                    <a:pt x="920572" y="1821088"/>
                    <a:pt x="922578" y="1820419"/>
                    <a:pt x="926589" y="1820419"/>
                  </a:cubicBezTo>
                  <a:cubicBezTo>
                    <a:pt x="927926" y="1820419"/>
                    <a:pt x="929931" y="1819082"/>
                    <a:pt x="931937" y="1817077"/>
                  </a:cubicBezTo>
                  <a:cubicBezTo>
                    <a:pt x="934611" y="1815071"/>
                    <a:pt x="937954" y="1812397"/>
                    <a:pt x="942634" y="1811060"/>
                  </a:cubicBezTo>
                  <a:cubicBezTo>
                    <a:pt x="946645" y="1809723"/>
                    <a:pt x="949987" y="1809054"/>
                    <a:pt x="952662" y="1808386"/>
                  </a:cubicBezTo>
                  <a:cubicBezTo>
                    <a:pt x="956004" y="1808386"/>
                    <a:pt x="958010" y="1808386"/>
                    <a:pt x="960684" y="1809723"/>
                  </a:cubicBezTo>
                  <a:cubicBezTo>
                    <a:pt x="963358" y="1811060"/>
                    <a:pt x="965364" y="1813734"/>
                    <a:pt x="967369" y="1815071"/>
                  </a:cubicBezTo>
                  <a:cubicBezTo>
                    <a:pt x="968706" y="1814402"/>
                    <a:pt x="970043" y="1813734"/>
                    <a:pt x="972049" y="1813065"/>
                  </a:cubicBezTo>
                  <a:cubicBezTo>
                    <a:pt x="974723" y="1812397"/>
                    <a:pt x="978066" y="1811060"/>
                    <a:pt x="982077" y="1809054"/>
                  </a:cubicBezTo>
                  <a:cubicBezTo>
                    <a:pt x="984083" y="1807717"/>
                    <a:pt x="986088" y="1807049"/>
                    <a:pt x="988094" y="1806380"/>
                  </a:cubicBezTo>
                  <a:cubicBezTo>
                    <a:pt x="992105" y="1805043"/>
                    <a:pt x="994779" y="1803706"/>
                    <a:pt x="997453" y="1797689"/>
                  </a:cubicBezTo>
                  <a:cubicBezTo>
                    <a:pt x="999459" y="1793009"/>
                    <a:pt x="998790" y="1791672"/>
                    <a:pt x="998790" y="1789667"/>
                  </a:cubicBezTo>
                  <a:cubicBezTo>
                    <a:pt x="998790" y="1787661"/>
                    <a:pt x="998790" y="1785655"/>
                    <a:pt x="1000127" y="1782313"/>
                  </a:cubicBezTo>
                  <a:cubicBezTo>
                    <a:pt x="1001465" y="1779639"/>
                    <a:pt x="1002802" y="1777633"/>
                    <a:pt x="1003470" y="1776296"/>
                  </a:cubicBezTo>
                  <a:cubicBezTo>
                    <a:pt x="1004807" y="1774290"/>
                    <a:pt x="1006144" y="1772285"/>
                    <a:pt x="1008150" y="1768274"/>
                  </a:cubicBezTo>
                  <a:cubicBezTo>
                    <a:pt x="1009487" y="1765599"/>
                    <a:pt x="1009487" y="1763594"/>
                    <a:pt x="1009487" y="1761588"/>
                  </a:cubicBezTo>
                  <a:cubicBezTo>
                    <a:pt x="1010155" y="1756909"/>
                    <a:pt x="1010155" y="1752897"/>
                    <a:pt x="1017509" y="1748217"/>
                  </a:cubicBezTo>
                  <a:cubicBezTo>
                    <a:pt x="1021521" y="1745543"/>
                    <a:pt x="1024195" y="1744206"/>
                    <a:pt x="1026869" y="1743538"/>
                  </a:cubicBezTo>
                  <a:cubicBezTo>
                    <a:pt x="1030211" y="1742201"/>
                    <a:pt x="1032886" y="1740864"/>
                    <a:pt x="1035560" y="1736853"/>
                  </a:cubicBezTo>
                  <a:cubicBezTo>
                    <a:pt x="1038234" y="1732841"/>
                    <a:pt x="1039571" y="1728830"/>
                    <a:pt x="1041577" y="1725487"/>
                  </a:cubicBezTo>
                  <a:cubicBezTo>
                    <a:pt x="1042914" y="1721476"/>
                    <a:pt x="1044919" y="1717465"/>
                    <a:pt x="1047593" y="1712785"/>
                  </a:cubicBezTo>
                  <a:cubicBezTo>
                    <a:pt x="1048931" y="1710780"/>
                    <a:pt x="1049599" y="1708774"/>
                    <a:pt x="1050268" y="1707437"/>
                  </a:cubicBezTo>
                  <a:cubicBezTo>
                    <a:pt x="1052273" y="1702089"/>
                    <a:pt x="1052942" y="1700752"/>
                    <a:pt x="1062970" y="1702089"/>
                  </a:cubicBezTo>
                  <a:cubicBezTo>
                    <a:pt x="1068318" y="1702757"/>
                    <a:pt x="1072329" y="1702757"/>
                    <a:pt x="1076341" y="1702089"/>
                  </a:cubicBezTo>
                  <a:cubicBezTo>
                    <a:pt x="1080352" y="1701420"/>
                    <a:pt x="1083694" y="1700752"/>
                    <a:pt x="1087037" y="1699415"/>
                  </a:cubicBezTo>
                  <a:cubicBezTo>
                    <a:pt x="1089711" y="1698746"/>
                    <a:pt x="1091717" y="1698746"/>
                    <a:pt x="1093722" y="1699415"/>
                  </a:cubicBezTo>
                  <a:cubicBezTo>
                    <a:pt x="1095728" y="1699415"/>
                    <a:pt x="1097065" y="1700083"/>
                    <a:pt x="1100408" y="1695403"/>
                  </a:cubicBezTo>
                  <a:cubicBezTo>
                    <a:pt x="1103082" y="1691392"/>
                    <a:pt x="1105087" y="1687381"/>
                    <a:pt x="1106425" y="1684038"/>
                  </a:cubicBezTo>
                  <a:cubicBezTo>
                    <a:pt x="1109099" y="1678690"/>
                    <a:pt x="1111104" y="1674679"/>
                    <a:pt x="1113778" y="1672673"/>
                  </a:cubicBezTo>
                  <a:cubicBezTo>
                    <a:pt x="1116453" y="1670668"/>
                    <a:pt x="1119127" y="1669999"/>
                    <a:pt x="1121801" y="1669999"/>
                  </a:cubicBezTo>
                  <a:cubicBezTo>
                    <a:pt x="1124475" y="1669999"/>
                    <a:pt x="1127818" y="1671336"/>
                    <a:pt x="1129823" y="1673342"/>
                  </a:cubicBezTo>
                  <a:cubicBezTo>
                    <a:pt x="1133834" y="1676684"/>
                    <a:pt x="1131829" y="1680695"/>
                    <a:pt x="1129155" y="1684707"/>
                  </a:cubicBezTo>
                  <a:cubicBezTo>
                    <a:pt x="1127818" y="1686712"/>
                    <a:pt x="1127149" y="1688049"/>
                    <a:pt x="1127149" y="1688718"/>
                  </a:cubicBezTo>
                  <a:cubicBezTo>
                    <a:pt x="1127149" y="1689387"/>
                    <a:pt x="1127818" y="1689387"/>
                    <a:pt x="1127818" y="1690055"/>
                  </a:cubicBezTo>
                  <a:cubicBezTo>
                    <a:pt x="1129155" y="1692061"/>
                    <a:pt x="1129823" y="1694066"/>
                    <a:pt x="1129823" y="1693398"/>
                  </a:cubicBezTo>
                  <a:cubicBezTo>
                    <a:pt x="1129823" y="1693398"/>
                    <a:pt x="1131160" y="1692061"/>
                    <a:pt x="1131829" y="1691392"/>
                  </a:cubicBezTo>
                  <a:cubicBezTo>
                    <a:pt x="1133834" y="1689387"/>
                    <a:pt x="1135840" y="1686712"/>
                    <a:pt x="1139183" y="1686044"/>
                  </a:cubicBezTo>
                  <a:cubicBezTo>
                    <a:pt x="1141188" y="1685375"/>
                    <a:pt x="1143862" y="1685375"/>
                    <a:pt x="1145868" y="1686712"/>
                  </a:cubicBezTo>
                  <a:cubicBezTo>
                    <a:pt x="1147874" y="1687381"/>
                    <a:pt x="1149211" y="1688718"/>
                    <a:pt x="1150548" y="1689387"/>
                  </a:cubicBezTo>
                  <a:cubicBezTo>
                    <a:pt x="1151885" y="1690723"/>
                    <a:pt x="1153222" y="1692061"/>
                    <a:pt x="1153222" y="1693398"/>
                  </a:cubicBezTo>
                  <a:cubicBezTo>
                    <a:pt x="1153890" y="1694735"/>
                    <a:pt x="1153890" y="1695403"/>
                    <a:pt x="1153222" y="1696740"/>
                  </a:cubicBezTo>
                  <a:cubicBezTo>
                    <a:pt x="1152553" y="1697409"/>
                    <a:pt x="1151885" y="1698746"/>
                    <a:pt x="1151216" y="1700083"/>
                  </a:cubicBezTo>
                  <a:cubicBezTo>
                    <a:pt x="1149211" y="1702757"/>
                    <a:pt x="1147205" y="1706768"/>
                    <a:pt x="1147205" y="1708774"/>
                  </a:cubicBezTo>
                  <a:cubicBezTo>
                    <a:pt x="1147205" y="1709443"/>
                    <a:pt x="1147205" y="1710111"/>
                    <a:pt x="1147874" y="1710780"/>
                  </a:cubicBezTo>
                  <a:cubicBezTo>
                    <a:pt x="1147874" y="1711448"/>
                    <a:pt x="1147874" y="1712117"/>
                    <a:pt x="1148542" y="1712785"/>
                  </a:cubicBezTo>
                  <a:cubicBezTo>
                    <a:pt x="1148542" y="1712785"/>
                    <a:pt x="1148542" y="1712785"/>
                    <a:pt x="1149211" y="1712785"/>
                  </a:cubicBezTo>
                  <a:cubicBezTo>
                    <a:pt x="1151885" y="1712117"/>
                    <a:pt x="1154559" y="1711448"/>
                    <a:pt x="1156565" y="1710111"/>
                  </a:cubicBezTo>
                  <a:cubicBezTo>
                    <a:pt x="1159239" y="1709443"/>
                    <a:pt x="1161244" y="1708105"/>
                    <a:pt x="1163250" y="1707437"/>
                  </a:cubicBezTo>
                  <a:cubicBezTo>
                    <a:pt x="1164587" y="1706768"/>
                    <a:pt x="1165924" y="1706100"/>
                    <a:pt x="1167261" y="1704763"/>
                  </a:cubicBezTo>
                  <a:cubicBezTo>
                    <a:pt x="1169935" y="1703426"/>
                    <a:pt x="1171941" y="1701420"/>
                    <a:pt x="1175284" y="1701420"/>
                  </a:cubicBezTo>
                  <a:cubicBezTo>
                    <a:pt x="1177958" y="1701420"/>
                    <a:pt x="1183306" y="1702757"/>
                    <a:pt x="1186649" y="1704094"/>
                  </a:cubicBezTo>
                  <a:cubicBezTo>
                    <a:pt x="1186649" y="1702757"/>
                    <a:pt x="1187317" y="1702089"/>
                    <a:pt x="1187317" y="1700752"/>
                  </a:cubicBezTo>
                  <a:cubicBezTo>
                    <a:pt x="1187986" y="1696740"/>
                    <a:pt x="1189991" y="1693398"/>
                    <a:pt x="1190660" y="1691392"/>
                  </a:cubicBezTo>
                  <a:cubicBezTo>
                    <a:pt x="1191997" y="1689387"/>
                    <a:pt x="1194002" y="1688049"/>
                    <a:pt x="1196677" y="1688049"/>
                  </a:cubicBezTo>
                  <a:cubicBezTo>
                    <a:pt x="1198682" y="1688049"/>
                    <a:pt x="1202025" y="1688718"/>
                    <a:pt x="1206705" y="1690055"/>
                  </a:cubicBezTo>
                  <a:cubicBezTo>
                    <a:pt x="1210047" y="1691392"/>
                    <a:pt x="1212721" y="1692061"/>
                    <a:pt x="1214727" y="1692061"/>
                  </a:cubicBezTo>
                  <a:cubicBezTo>
                    <a:pt x="1218070" y="1692729"/>
                    <a:pt x="1220744" y="1693398"/>
                    <a:pt x="1224086" y="1695403"/>
                  </a:cubicBezTo>
                  <a:cubicBezTo>
                    <a:pt x="1227429" y="1697409"/>
                    <a:pt x="1228766" y="1701420"/>
                    <a:pt x="1230103" y="1704763"/>
                  </a:cubicBezTo>
                  <a:cubicBezTo>
                    <a:pt x="1231440" y="1708105"/>
                    <a:pt x="1232109" y="1710780"/>
                    <a:pt x="1234783" y="1712117"/>
                  </a:cubicBezTo>
                  <a:lnTo>
                    <a:pt x="1234783" y="1712117"/>
                  </a:lnTo>
                  <a:cubicBezTo>
                    <a:pt x="1237457" y="1713454"/>
                    <a:pt x="1240131" y="1712117"/>
                    <a:pt x="1243474" y="1711448"/>
                  </a:cubicBezTo>
                  <a:cubicBezTo>
                    <a:pt x="1246817" y="1710111"/>
                    <a:pt x="1250159" y="1709443"/>
                    <a:pt x="1253502" y="1710111"/>
                  </a:cubicBezTo>
                  <a:cubicBezTo>
                    <a:pt x="1260187" y="1712117"/>
                    <a:pt x="1261524" y="1715459"/>
                    <a:pt x="1264867" y="1725487"/>
                  </a:cubicBezTo>
                  <a:lnTo>
                    <a:pt x="1265536" y="1727493"/>
                  </a:lnTo>
                  <a:cubicBezTo>
                    <a:pt x="1267541" y="1733510"/>
                    <a:pt x="1268878" y="1735515"/>
                    <a:pt x="1270215" y="1738189"/>
                  </a:cubicBezTo>
                  <a:cubicBezTo>
                    <a:pt x="1271552" y="1740195"/>
                    <a:pt x="1272890" y="1742869"/>
                    <a:pt x="1275564" y="1747549"/>
                  </a:cubicBezTo>
                  <a:cubicBezTo>
                    <a:pt x="1280912" y="1758246"/>
                    <a:pt x="1280244" y="1760251"/>
                    <a:pt x="1279575" y="1766268"/>
                  </a:cubicBezTo>
                  <a:cubicBezTo>
                    <a:pt x="1279575" y="1766937"/>
                    <a:pt x="1279575" y="1767605"/>
                    <a:pt x="1279575" y="1768274"/>
                  </a:cubicBezTo>
                  <a:cubicBezTo>
                    <a:pt x="1279575" y="1770279"/>
                    <a:pt x="1278906" y="1772285"/>
                    <a:pt x="1278906" y="1773622"/>
                  </a:cubicBezTo>
                  <a:cubicBezTo>
                    <a:pt x="1278238" y="1775627"/>
                    <a:pt x="1278238" y="1776296"/>
                    <a:pt x="1280244" y="1778970"/>
                  </a:cubicBezTo>
                  <a:cubicBezTo>
                    <a:pt x="1281580" y="1780307"/>
                    <a:pt x="1282918" y="1781644"/>
                    <a:pt x="1284255" y="1782981"/>
                  </a:cubicBezTo>
                  <a:cubicBezTo>
                    <a:pt x="1287597" y="1785655"/>
                    <a:pt x="1289603" y="1787661"/>
                    <a:pt x="1288934" y="1792341"/>
                  </a:cubicBezTo>
                  <a:cubicBezTo>
                    <a:pt x="1288934" y="1794346"/>
                    <a:pt x="1287597" y="1797021"/>
                    <a:pt x="1286260" y="1799695"/>
                  </a:cubicBezTo>
                  <a:cubicBezTo>
                    <a:pt x="1284255" y="1803706"/>
                    <a:pt x="1281580" y="1808386"/>
                    <a:pt x="1280244" y="1809723"/>
                  </a:cubicBezTo>
                  <a:cubicBezTo>
                    <a:pt x="1278906" y="1811728"/>
                    <a:pt x="1276901" y="1812397"/>
                    <a:pt x="1274895" y="1813065"/>
                  </a:cubicBezTo>
                  <a:lnTo>
                    <a:pt x="1274895" y="1813065"/>
                  </a:lnTo>
                  <a:cubicBezTo>
                    <a:pt x="1273558" y="1813734"/>
                    <a:pt x="1272890" y="1813734"/>
                    <a:pt x="1272221" y="1814402"/>
                  </a:cubicBezTo>
                  <a:cubicBezTo>
                    <a:pt x="1271552" y="1815071"/>
                    <a:pt x="1272221" y="1816408"/>
                    <a:pt x="1272221" y="1817077"/>
                  </a:cubicBezTo>
                  <a:cubicBezTo>
                    <a:pt x="1272890" y="1819082"/>
                    <a:pt x="1272890" y="1821088"/>
                    <a:pt x="1272221" y="1823762"/>
                  </a:cubicBezTo>
                  <a:cubicBezTo>
                    <a:pt x="1271552" y="1825768"/>
                    <a:pt x="1269547" y="1828442"/>
                    <a:pt x="1268210" y="1829779"/>
                  </a:cubicBezTo>
                  <a:lnTo>
                    <a:pt x="1268210" y="1829779"/>
                  </a:lnTo>
                  <a:cubicBezTo>
                    <a:pt x="1266873" y="1831116"/>
                    <a:pt x="1266204" y="1832453"/>
                    <a:pt x="1265536" y="1833121"/>
                  </a:cubicBezTo>
                  <a:lnTo>
                    <a:pt x="1265536" y="1833121"/>
                  </a:lnTo>
                  <a:cubicBezTo>
                    <a:pt x="1265536" y="1833790"/>
                    <a:pt x="1266204" y="1836464"/>
                    <a:pt x="1266873" y="1839138"/>
                  </a:cubicBezTo>
                  <a:cubicBezTo>
                    <a:pt x="1267541" y="1841812"/>
                    <a:pt x="1268210" y="1844486"/>
                    <a:pt x="1268878" y="1846492"/>
                  </a:cubicBezTo>
                  <a:cubicBezTo>
                    <a:pt x="1269547" y="1850503"/>
                    <a:pt x="1267541" y="1852509"/>
                    <a:pt x="1266204" y="1854514"/>
                  </a:cubicBezTo>
                  <a:cubicBezTo>
                    <a:pt x="1265536" y="1855852"/>
                    <a:pt x="1264199" y="1856520"/>
                    <a:pt x="1264199" y="1858526"/>
                  </a:cubicBezTo>
                  <a:cubicBezTo>
                    <a:pt x="1264199" y="1859194"/>
                    <a:pt x="1264199" y="1859863"/>
                    <a:pt x="1264199" y="1860531"/>
                  </a:cubicBezTo>
                  <a:cubicBezTo>
                    <a:pt x="1264199" y="1863205"/>
                    <a:pt x="1263530" y="1865211"/>
                    <a:pt x="1265536" y="1867885"/>
                  </a:cubicBezTo>
                  <a:cubicBezTo>
                    <a:pt x="1266204" y="1869222"/>
                    <a:pt x="1267541" y="1869222"/>
                    <a:pt x="1268878" y="1869891"/>
                  </a:cubicBezTo>
                  <a:cubicBezTo>
                    <a:pt x="1270884" y="1870559"/>
                    <a:pt x="1272890" y="1871228"/>
                    <a:pt x="1274895" y="1873902"/>
                  </a:cubicBezTo>
                  <a:cubicBezTo>
                    <a:pt x="1278238" y="1877913"/>
                    <a:pt x="1276901" y="1881256"/>
                    <a:pt x="1275564" y="1884598"/>
                  </a:cubicBezTo>
                  <a:cubicBezTo>
                    <a:pt x="1274895" y="1885936"/>
                    <a:pt x="1274895" y="1886604"/>
                    <a:pt x="1274895" y="1887941"/>
                  </a:cubicBezTo>
                  <a:cubicBezTo>
                    <a:pt x="1274895" y="1889278"/>
                    <a:pt x="1274895" y="1890615"/>
                    <a:pt x="1275564" y="1891284"/>
                  </a:cubicBezTo>
                  <a:cubicBezTo>
                    <a:pt x="1276232" y="1891952"/>
                    <a:pt x="1276901" y="1891952"/>
                    <a:pt x="1278238" y="1892621"/>
                  </a:cubicBezTo>
                  <a:cubicBezTo>
                    <a:pt x="1280912" y="1892621"/>
                    <a:pt x="1283586" y="1889278"/>
                    <a:pt x="1286260" y="1885936"/>
                  </a:cubicBezTo>
                  <a:cubicBezTo>
                    <a:pt x="1286929" y="1885267"/>
                    <a:pt x="1287597" y="1884598"/>
                    <a:pt x="1288266" y="1883930"/>
                  </a:cubicBezTo>
                  <a:cubicBezTo>
                    <a:pt x="1288934" y="1883262"/>
                    <a:pt x="1289603" y="1881924"/>
                    <a:pt x="1290272" y="1881256"/>
                  </a:cubicBezTo>
                  <a:cubicBezTo>
                    <a:pt x="1291608" y="1878582"/>
                    <a:pt x="1292946" y="1876576"/>
                    <a:pt x="1297625" y="1874570"/>
                  </a:cubicBezTo>
                  <a:cubicBezTo>
                    <a:pt x="1300300" y="1873234"/>
                    <a:pt x="1302974" y="1873234"/>
                    <a:pt x="1304979" y="1872565"/>
                  </a:cubicBezTo>
                  <a:cubicBezTo>
                    <a:pt x="1306985" y="1872565"/>
                    <a:pt x="1308990" y="1871896"/>
                    <a:pt x="1310996" y="1870559"/>
                  </a:cubicBezTo>
                  <a:cubicBezTo>
                    <a:pt x="1312333" y="1869222"/>
                    <a:pt x="1313002" y="1868554"/>
                    <a:pt x="1314339" y="1867217"/>
                  </a:cubicBezTo>
                  <a:cubicBezTo>
                    <a:pt x="1317681" y="1863205"/>
                    <a:pt x="1320356" y="1860531"/>
                    <a:pt x="1325035" y="1862537"/>
                  </a:cubicBezTo>
                  <a:cubicBezTo>
                    <a:pt x="1329715" y="1864542"/>
                    <a:pt x="1329046" y="1868554"/>
                    <a:pt x="1328378" y="1873902"/>
                  </a:cubicBezTo>
                  <a:cubicBezTo>
                    <a:pt x="1328378" y="1875908"/>
                    <a:pt x="1327709" y="1878582"/>
                    <a:pt x="1328378" y="1879250"/>
                  </a:cubicBezTo>
                  <a:cubicBezTo>
                    <a:pt x="1329046" y="1881256"/>
                    <a:pt x="1330384" y="1883262"/>
                    <a:pt x="1331721" y="1885267"/>
                  </a:cubicBezTo>
                  <a:cubicBezTo>
                    <a:pt x="1333058" y="1887273"/>
                    <a:pt x="1335063" y="1889278"/>
                    <a:pt x="1337737" y="1891284"/>
                  </a:cubicBezTo>
                  <a:cubicBezTo>
                    <a:pt x="1339074" y="1892621"/>
                    <a:pt x="1340412" y="1893958"/>
                    <a:pt x="1341749" y="1895964"/>
                  </a:cubicBezTo>
                  <a:cubicBezTo>
                    <a:pt x="1344423" y="1898638"/>
                    <a:pt x="1346428" y="1901312"/>
                    <a:pt x="1350440" y="1901312"/>
                  </a:cubicBezTo>
                  <a:cubicBezTo>
                    <a:pt x="1353782" y="1901312"/>
                    <a:pt x="1356456" y="1901312"/>
                    <a:pt x="1358462" y="1900643"/>
                  </a:cubicBezTo>
                  <a:cubicBezTo>
                    <a:pt x="1361805" y="1900643"/>
                    <a:pt x="1364479" y="1899975"/>
                    <a:pt x="1367153" y="1900643"/>
                  </a:cubicBezTo>
                  <a:cubicBezTo>
                    <a:pt x="1369827" y="1901312"/>
                    <a:pt x="1371833" y="1902649"/>
                    <a:pt x="1373170" y="1903986"/>
                  </a:cubicBezTo>
                  <a:cubicBezTo>
                    <a:pt x="1374507" y="1905323"/>
                    <a:pt x="1375175" y="1907997"/>
                    <a:pt x="1375175" y="1910003"/>
                  </a:cubicBezTo>
                  <a:cubicBezTo>
                    <a:pt x="1375175" y="1911340"/>
                    <a:pt x="1374507" y="1913346"/>
                    <a:pt x="1374507" y="1915351"/>
                  </a:cubicBezTo>
                  <a:cubicBezTo>
                    <a:pt x="1373838" y="1918694"/>
                    <a:pt x="1372501" y="1922705"/>
                    <a:pt x="1373170" y="1926048"/>
                  </a:cubicBezTo>
                  <a:cubicBezTo>
                    <a:pt x="1373170" y="1926048"/>
                    <a:pt x="1373170" y="1928053"/>
                    <a:pt x="1373838" y="1929390"/>
                  </a:cubicBezTo>
                  <a:cubicBezTo>
                    <a:pt x="1374507" y="1934739"/>
                    <a:pt x="1375175" y="1939418"/>
                    <a:pt x="1376512" y="1942092"/>
                  </a:cubicBezTo>
                  <a:cubicBezTo>
                    <a:pt x="1376512" y="1942761"/>
                    <a:pt x="1377181" y="1942761"/>
                    <a:pt x="1378518" y="1942761"/>
                  </a:cubicBezTo>
                  <a:cubicBezTo>
                    <a:pt x="1380524" y="1942761"/>
                    <a:pt x="1383198" y="1942092"/>
                    <a:pt x="1386540" y="1940756"/>
                  </a:cubicBezTo>
                  <a:cubicBezTo>
                    <a:pt x="1389215" y="1940087"/>
                    <a:pt x="1390552" y="1939418"/>
                    <a:pt x="1391889" y="1938750"/>
                  </a:cubicBezTo>
                  <a:cubicBezTo>
                    <a:pt x="1395231" y="1937413"/>
                    <a:pt x="1397905" y="1936076"/>
                    <a:pt x="1403922" y="1936076"/>
                  </a:cubicBezTo>
                  <a:cubicBezTo>
                    <a:pt x="1411276" y="1936076"/>
                    <a:pt x="1413282" y="1940756"/>
                    <a:pt x="1414619" y="1945435"/>
                  </a:cubicBezTo>
                  <a:cubicBezTo>
                    <a:pt x="1415287" y="1946772"/>
                    <a:pt x="1415956" y="1948778"/>
                    <a:pt x="1416624" y="1949446"/>
                  </a:cubicBezTo>
                  <a:cubicBezTo>
                    <a:pt x="1418630" y="1951452"/>
                    <a:pt x="1421973" y="1954795"/>
                    <a:pt x="1424647" y="1956800"/>
                  </a:cubicBezTo>
                  <a:lnTo>
                    <a:pt x="1424647" y="1956800"/>
                  </a:lnTo>
                  <a:cubicBezTo>
                    <a:pt x="1425984" y="1958137"/>
                    <a:pt x="1427989" y="1958806"/>
                    <a:pt x="1428658" y="1958137"/>
                  </a:cubicBezTo>
                  <a:cubicBezTo>
                    <a:pt x="1429995" y="1957469"/>
                    <a:pt x="1430664" y="1956800"/>
                    <a:pt x="1432001" y="1954795"/>
                  </a:cubicBezTo>
                  <a:cubicBezTo>
                    <a:pt x="1433338" y="1952789"/>
                    <a:pt x="1434675" y="1950784"/>
                    <a:pt x="1436681" y="1948109"/>
                  </a:cubicBezTo>
                  <a:cubicBezTo>
                    <a:pt x="1439355" y="1945435"/>
                    <a:pt x="1442029" y="1942761"/>
                    <a:pt x="1444034" y="1940756"/>
                  </a:cubicBezTo>
                  <a:cubicBezTo>
                    <a:pt x="1446709" y="1938750"/>
                    <a:pt x="1448714" y="1936744"/>
                    <a:pt x="1451388" y="1935407"/>
                  </a:cubicBezTo>
                  <a:cubicBezTo>
                    <a:pt x="1454062" y="1934070"/>
                    <a:pt x="1456737" y="1932733"/>
                    <a:pt x="1459411" y="1932733"/>
                  </a:cubicBezTo>
                  <a:cubicBezTo>
                    <a:pt x="1462085" y="1932733"/>
                    <a:pt x="1464759" y="1934070"/>
                    <a:pt x="1468102" y="1936744"/>
                  </a:cubicBezTo>
                  <a:cubicBezTo>
                    <a:pt x="1470107" y="1938750"/>
                    <a:pt x="1471444" y="1940756"/>
                    <a:pt x="1472781" y="1942761"/>
                  </a:cubicBezTo>
                  <a:cubicBezTo>
                    <a:pt x="1474787" y="1944767"/>
                    <a:pt x="1476124" y="1946772"/>
                    <a:pt x="1478130" y="1948109"/>
                  </a:cubicBezTo>
                  <a:cubicBezTo>
                    <a:pt x="1480135" y="1949446"/>
                    <a:pt x="1482141" y="1950115"/>
                    <a:pt x="1484815" y="1950115"/>
                  </a:cubicBezTo>
                  <a:cubicBezTo>
                    <a:pt x="1486821" y="1950115"/>
                    <a:pt x="1489495" y="1950115"/>
                    <a:pt x="1492169" y="1948778"/>
                  </a:cubicBezTo>
                  <a:cubicBezTo>
                    <a:pt x="1494843" y="1947441"/>
                    <a:pt x="1496849" y="1946772"/>
                    <a:pt x="1496849" y="1946772"/>
                  </a:cubicBezTo>
                  <a:cubicBezTo>
                    <a:pt x="1496849" y="1946772"/>
                    <a:pt x="1496849" y="1946104"/>
                    <a:pt x="1496180" y="1944767"/>
                  </a:cubicBezTo>
                  <a:cubicBezTo>
                    <a:pt x="1495511" y="1943430"/>
                    <a:pt x="1494843" y="1942092"/>
                    <a:pt x="1493506" y="1940756"/>
                  </a:cubicBezTo>
                  <a:cubicBezTo>
                    <a:pt x="1491500" y="1938081"/>
                    <a:pt x="1490163" y="1935407"/>
                    <a:pt x="1488158" y="1930059"/>
                  </a:cubicBezTo>
                  <a:cubicBezTo>
                    <a:pt x="1486821" y="1926716"/>
                    <a:pt x="1486152" y="1924711"/>
                    <a:pt x="1486152" y="1922705"/>
                  </a:cubicBezTo>
                  <a:cubicBezTo>
                    <a:pt x="1485483" y="1920699"/>
                    <a:pt x="1485483" y="1919362"/>
                    <a:pt x="1483478" y="1918025"/>
                  </a:cubicBezTo>
                  <a:cubicBezTo>
                    <a:pt x="1482141" y="1917357"/>
                    <a:pt x="1480804" y="1916688"/>
                    <a:pt x="1479467" y="1915351"/>
                  </a:cubicBezTo>
                  <a:lnTo>
                    <a:pt x="1479467" y="1915351"/>
                  </a:lnTo>
                  <a:cubicBezTo>
                    <a:pt x="1475455" y="1913346"/>
                    <a:pt x="1472113" y="1910671"/>
                    <a:pt x="1470107" y="1907329"/>
                  </a:cubicBezTo>
                  <a:cubicBezTo>
                    <a:pt x="1468770" y="1904655"/>
                    <a:pt x="1468770" y="1901312"/>
                    <a:pt x="1470107" y="1897969"/>
                  </a:cubicBezTo>
                  <a:cubicBezTo>
                    <a:pt x="1471444" y="1893958"/>
                    <a:pt x="1473450" y="1889947"/>
                    <a:pt x="1475455" y="1888610"/>
                  </a:cubicBezTo>
                  <a:cubicBezTo>
                    <a:pt x="1478130" y="1886604"/>
                    <a:pt x="1480804" y="1885936"/>
                    <a:pt x="1484815" y="1885267"/>
                  </a:cubicBezTo>
                  <a:cubicBezTo>
                    <a:pt x="1485483" y="1885267"/>
                    <a:pt x="1486821" y="1884598"/>
                    <a:pt x="1488826" y="1884598"/>
                  </a:cubicBezTo>
                  <a:cubicBezTo>
                    <a:pt x="1491500" y="1883930"/>
                    <a:pt x="1492837" y="1879919"/>
                    <a:pt x="1494175" y="1875908"/>
                  </a:cubicBezTo>
                  <a:cubicBezTo>
                    <a:pt x="1494843" y="1873902"/>
                    <a:pt x="1495511" y="1872565"/>
                    <a:pt x="1496180" y="1870559"/>
                  </a:cubicBezTo>
                  <a:cubicBezTo>
                    <a:pt x="1497517" y="1867217"/>
                    <a:pt x="1499523" y="1865211"/>
                    <a:pt x="1502197" y="1864542"/>
                  </a:cubicBezTo>
                  <a:cubicBezTo>
                    <a:pt x="1504203" y="1863874"/>
                    <a:pt x="1506877" y="1863874"/>
                    <a:pt x="1510219" y="1864542"/>
                  </a:cubicBezTo>
                  <a:cubicBezTo>
                    <a:pt x="1512225" y="1864542"/>
                    <a:pt x="1514231" y="1865211"/>
                    <a:pt x="1516236" y="1865880"/>
                  </a:cubicBezTo>
                  <a:lnTo>
                    <a:pt x="1516236" y="1865880"/>
                  </a:lnTo>
                  <a:cubicBezTo>
                    <a:pt x="1520247" y="1866548"/>
                    <a:pt x="1523590" y="1867885"/>
                    <a:pt x="1526933" y="1866548"/>
                  </a:cubicBezTo>
                  <a:cubicBezTo>
                    <a:pt x="1528270" y="1865880"/>
                    <a:pt x="1530275" y="1861868"/>
                    <a:pt x="1530944" y="1858526"/>
                  </a:cubicBezTo>
                  <a:cubicBezTo>
                    <a:pt x="1532281" y="1854514"/>
                    <a:pt x="1533618" y="1850503"/>
                    <a:pt x="1536961" y="1849835"/>
                  </a:cubicBezTo>
                  <a:lnTo>
                    <a:pt x="1536961" y="1849835"/>
                  </a:lnTo>
                  <a:cubicBezTo>
                    <a:pt x="1539635" y="1849166"/>
                    <a:pt x="1541640" y="1849835"/>
                    <a:pt x="1543646" y="1850503"/>
                  </a:cubicBezTo>
                  <a:cubicBezTo>
                    <a:pt x="1544315" y="1850503"/>
                    <a:pt x="1544983" y="1851172"/>
                    <a:pt x="1545652" y="1851172"/>
                  </a:cubicBezTo>
                  <a:lnTo>
                    <a:pt x="1545652" y="1851172"/>
                  </a:lnTo>
                  <a:cubicBezTo>
                    <a:pt x="1545652" y="1851172"/>
                    <a:pt x="1545652" y="1851172"/>
                    <a:pt x="1546320" y="1850503"/>
                  </a:cubicBezTo>
                  <a:cubicBezTo>
                    <a:pt x="1546989" y="1849166"/>
                    <a:pt x="1548326" y="1847161"/>
                    <a:pt x="1551668" y="1846492"/>
                  </a:cubicBezTo>
                  <a:cubicBezTo>
                    <a:pt x="1552337" y="1846492"/>
                    <a:pt x="1552337" y="1846492"/>
                    <a:pt x="1553005" y="1846492"/>
                  </a:cubicBezTo>
                  <a:cubicBezTo>
                    <a:pt x="1556348" y="1845824"/>
                    <a:pt x="1559691" y="1845155"/>
                    <a:pt x="1565708" y="1847161"/>
                  </a:cubicBezTo>
                  <a:cubicBezTo>
                    <a:pt x="1566376" y="1847161"/>
                    <a:pt x="1567045" y="1845824"/>
                    <a:pt x="1568382" y="1843818"/>
                  </a:cubicBezTo>
                  <a:cubicBezTo>
                    <a:pt x="1569719" y="1841144"/>
                    <a:pt x="1571056" y="1837801"/>
                    <a:pt x="1573730" y="1835796"/>
                  </a:cubicBezTo>
                  <a:cubicBezTo>
                    <a:pt x="1577741" y="1832453"/>
                    <a:pt x="1579078" y="1832453"/>
                    <a:pt x="1581752" y="1831784"/>
                  </a:cubicBezTo>
                  <a:cubicBezTo>
                    <a:pt x="1582421" y="1831784"/>
                    <a:pt x="1583758" y="1831116"/>
                    <a:pt x="1585095" y="1830447"/>
                  </a:cubicBezTo>
                  <a:cubicBezTo>
                    <a:pt x="1587101" y="1829110"/>
                    <a:pt x="1591112" y="1821088"/>
                    <a:pt x="1594455" y="1813734"/>
                  </a:cubicBezTo>
                  <a:cubicBezTo>
                    <a:pt x="1595792" y="1811060"/>
                    <a:pt x="1597129" y="1807717"/>
                    <a:pt x="1598466" y="1806380"/>
                  </a:cubicBezTo>
                  <a:cubicBezTo>
                    <a:pt x="1599134" y="1805043"/>
                    <a:pt x="1599803" y="1804374"/>
                    <a:pt x="1600471" y="1803037"/>
                  </a:cubicBezTo>
                  <a:cubicBezTo>
                    <a:pt x="1602477" y="1798358"/>
                    <a:pt x="1604483" y="1795015"/>
                    <a:pt x="1609831" y="1793009"/>
                  </a:cubicBezTo>
                  <a:cubicBezTo>
                    <a:pt x="1614511" y="1791672"/>
                    <a:pt x="1616516" y="1792341"/>
                    <a:pt x="1621196" y="1794346"/>
                  </a:cubicBezTo>
                  <a:cubicBezTo>
                    <a:pt x="1623870" y="1795683"/>
                    <a:pt x="1627213" y="1797021"/>
                    <a:pt x="1631892" y="1797689"/>
                  </a:cubicBezTo>
                  <a:cubicBezTo>
                    <a:pt x="1641920" y="1800363"/>
                    <a:pt x="1647269" y="1797689"/>
                    <a:pt x="1654623" y="1795015"/>
                  </a:cubicBezTo>
                  <a:cubicBezTo>
                    <a:pt x="1655960" y="1794346"/>
                    <a:pt x="1657965" y="1793678"/>
                    <a:pt x="1658634" y="1793009"/>
                  </a:cubicBezTo>
                  <a:cubicBezTo>
                    <a:pt x="1661308" y="1791672"/>
                    <a:pt x="1661976" y="1791672"/>
                    <a:pt x="1663314" y="1791004"/>
                  </a:cubicBezTo>
                  <a:cubicBezTo>
                    <a:pt x="1671336" y="1787661"/>
                    <a:pt x="1675347" y="1786324"/>
                    <a:pt x="1679358" y="1788998"/>
                  </a:cubicBezTo>
                  <a:cubicBezTo>
                    <a:pt x="1682033" y="1791004"/>
                    <a:pt x="1682701" y="1793678"/>
                    <a:pt x="1682701" y="1796352"/>
                  </a:cubicBezTo>
                  <a:cubicBezTo>
                    <a:pt x="1682701" y="1799026"/>
                    <a:pt x="1682033" y="1801700"/>
                    <a:pt x="1681364" y="1805043"/>
                  </a:cubicBezTo>
                  <a:cubicBezTo>
                    <a:pt x="1680696" y="1807049"/>
                    <a:pt x="1680696" y="1808386"/>
                    <a:pt x="1681364" y="1809723"/>
                  </a:cubicBezTo>
                  <a:cubicBezTo>
                    <a:pt x="1682033" y="1811060"/>
                    <a:pt x="1684038" y="1813065"/>
                    <a:pt x="1687381" y="1816408"/>
                  </a:cubicBezTo>
                  <a:cubicBezTo>
                    <a:pt x="1690724" y="1819751"/>
                    <a:pt x="1691392" y="1823093"/>
                    <a:pt x="1692061" y="1824430"/>
                  </a:cubicBezTo>
                  <a:cubicBezTo>
                    <a:pt x="1692061" y="1825099"/>
                    <a:pt x="1692061" y="1825768"/>
                    <a:pt x="1694735" y="1825768"/>
                  </a:cubicBezTo>
                  <a:cubicBezTo>
                    <a:pt x="1698077" y="1825768"/>
                    <a:pt x="1701420" y="1825099"/>
                    <a:pt x="1703426" y="1824430"/>
                  </a:cubicBezTo>
                  <a:cubicBezTo>
                    <a:pt x="1706100" y="1823762"/>
                    <a:pt x="1708774" y="1823093"/>
                    <a:pt x="1711448" y="1824430"/>
                  </a:cubicBezTo>
                  <a:cubicBezTo>
                    <a:pt x="1713454" y="1825099"/>
                    <a:pt x="1714122" y="1825768"/>
                    <a:pt x="1715459" y="1827105"/>
                  </a:cubicBezTo>
                  <a:cubicBezTo>
                    <a:pt x="1716796" y="1828442"/>
                    <a:pt x="1718134" y="1829779"/>
                    <a:pt x="1723482" y="1829779"/>
                  </a:cubicBezTo>
                  <a:cubicBezTo>
                    <a:pt x="1728162" y="1829779"/>
                    <a:pt x="1730167" y="1829110"/>
                    <a:pt x="1732173" y="1828442"/>
                  </a:cubicBezTo>
                  <a:cubicBezTo>
                    <a:pt x="1734178" y="1827773"/>
                    <a:pt x="1736852" y="1827105"/>
                    <a:pt x="1742869" y="1826436"/>
                  </a:cubicBezTo>
                  <a:cubicBezTo>
                    <a:pt x="1746880" y="1825768"/>
                    <a:pt x="1749555" y="1825768"/>
                    <a:pt x="1752229" y="1826436"/>
                  </a:cubicBezTo>
                  <a:cubicBezTo>
                    <a:pt x="1754903" y="1824430"/>
                    <a:pt x="1758246" y="1821756"/>
                    <a:pt x="1759583" y="1820419"/>
                  </a:cubicBezTo>
                  <a:cubicBezTo>
                    <a:pt x="1762925" y="1818414"/>
                    <a:pt x="1764262" y="1816408"/>
                    <a:pt x="1766268" y="1814402"/>
                  </a:cubicBezTo>
                  <a:cubicBezTo>
                    <a:pt x="1768274" y="1812397"/>
                    <a:pt x="1766268" y="1808386"/>
                    <a:pt x="1766268" y="1805711"/>
                  </a:cubicBezTo>
                  <a:cubicBezTo>
                    <a:pt x="1766268" y="1802369"/>
                    <a:pt x="1768942" y="1801032"/>
                    <a:pt x="1772285" y="1801032"/>
                  </a:cubicBezTo>
                  <a:cubicBezTo>
                    <a:pt x="1775627" y="1801032"/>
                    <a:pt x="1775627" y="1804374"/>
                    <a:pt x="1778302" y="1805711"/>
                  </a:cubicBezTo>
                  <a:cubicBezTo>
                    <a:pt x="1780976" y="1807049"/>
                    <a:pt x="1783650" y="1805711"/>
                    <a:pt x="1786992" y="1803706"/>
                  </a:cubicBezTo>
                  <a:cubicBezTo>
                    <a:pt x="1791004" y="1801700"/>
                    <a:pt x="1789667" y="1803037"/>
                    <a:pt x="1791672" y="1805043"/>
                  </a:cubicBezTo>
                  <a:cubicBezTo>
                    <a:pt x="1793678" y="1807049"/>
                    <a:pt x="1793678" y="1805043"/>
                    <a:pt x="1799026" y="1807049"/>
                  </a:cubicBezTo>
                  <a:cubicBezTo>
                    <a:pt x="1803706" y="1809054"/>
                    <a:pt x="1804374" y="1813065"/>
                    <a:pt x="1807717" y="1811060"/>
                  </a:cubicBezTo>
                  <a:cubicBezTo>
                    <a:pt x="1811060" y="1809723"/>
                    <a:pt x="1810391" y="1807717"/>
                    <a:pt x="1813734" y="1806380"/>
                  </a:cubicBezTo>
                  <a:cubicBezTo>
                    <a:pt x="1816408" y="1805043"/>
                    <a:pt x="1817745" y="1804374"/>
                    <a:pt x="1817745" y="1802369"/>
                  </a:cubicBezTo>
                  <a:cubicBezTo>
                    <a:pt x="1817745" y="1800363"/>
                    <a:pt x="1815071" y="1800363"/>
                    <a:pt x="1813734" y="1798358"/>
                  </a:cubicBezTo>
                  <a:cubicBezTo>
                    <a:pt x="1812397" y="1796352"/>
                    <a:pt x="1813065" y="1794346"/>
                    <a:pt x="1814402" y="1793009"/>
                  </a:cubicBezTo>
                  <a:cubicBezTo>
                    <a:pt x="1815071" y="1791004"/>
                    <a:pt x="1818414" y="1791004"/>
                    <a:pt x="1821088" y="1793678"/>
                  </a:cubicBezTo>
                  <a:cubicBezTo>
                    <a:pt x="1823762" y="1795683"/>
                    <a:pt x="1824430" y="1796352"/>
                    <a:pt x="1828442" y="1797021"/>
                  </a:cubicBezTo>
                  <a:cubicBezTo>
                    <a:pt x="1832453" y="1797021"/>
                    <a:pt x="1836464" y="1796352"/>
                    <a:pt x="1837133" y="1799695"/>
                  </a:cubicBezTo>
                  <a:cubicBezTo>
                    <a:pt x="1837133" y="1803037"/>
                    <a:pt x="1835127" y="1804374"/>
                    <a:pt x="1835127" y="1807717"/>
                  </a:cubicBezTo>
                  <a:cubicBezTo>
                    <a:pt x="1835127" y="1811060"/>
                    <a:pt x="1835127" y="1812397"/>
                    <a:pt x="1834458" y="1815740"/>
                  </a:cubicBezTo>
                  <a:cubicBezTo>
                    <a:pt x="1833790" y="1818414"/>
                    <a:pt x="1834458" y="1821088"/>
                    <a:pt x="1833790" y="1823762"/>
                  </a:cubicBezTo>
                  <a:cubicBezTo>
                    <a:pt x="1833790" y="1826436"/>
                    <a:pt x="1837133" y="1835127"/>
                    <a:pt x="1839138" y="1837801"/>
                  </a:cubicBezTo>
                  <a:cubicBezTo>
                    <a:pt x="1841144" y="1840475"/>
                    <a:pt x="1848498" y="1841812"/>
                    <a:pt x="1850503" y="1845155"/>
                  </a:cubicBezTo>
                  <a:cubicBezTo>
                    <a:pt x="1852509" y="1847829"/>
                    <a:pt x="1857857" y="1851840"/>
                    <a:pt x="1859863" y="1853846"/>
                  </a:cubicBezTo>
                  <a:cubicBezTo>
                    <a:pt x="1861868" y="1855183"/>
                    <a:pt x="1864543" y="1853177"/>
                    <a:pt x="1867217" y="1851840"/>
                  </a:cubicBezTo>
                  <a:cubicBezTo>
                    <a:pt x="1869222" y="1850503"/>
                    <a:pt x="1869222" y="1847829"/>
                    <a:pt x="1871228" y="1845155"/>
                  </a:cubicBezTo>
                  <a:cubicBezTo>
                    <a:pt x="1873233" y="1842481"/>
                    <a:pt x="1876576" y="1840475"/>
                    <a:pt x="1876576" y="1838470"/>
                  </a:cubicBezTo>
                  <a:cubicBezTo>
                    <a:pt x="1876576" y="1836464"/>
                    <a:pt x="1875239" y="1835127"/>
                    <a:pt x="1873233" y="1834458"/>
                  </a:cubicBezTo>
                  <a:cubicBezTo>
                    <a:pt x="1871228" y="1833121"/>
                    <a:pt x="1869222" y="1833121"/>
                    <a:pt x="1867217" y="1831116"/>
                  </a:cubicBezTo>
                  <a:cubicBezTo>
                    <a:pt x="1865211" y="1829110"/>
                    <a:pt x="1864543" y="1827105"/>
                    <a:pt x="1861868" y="1825099"/>
                  </a:cubicBezTo>
                  <a:cubicBezTo>
                    <a:pt x="1859194" y="1822425"/>
                    <a:pt x="1857857" y="1824430"/>
                    <a:pt x="1855851" y="1822425"/>
                  </a:cubicBezTo>
                  <a:cubicBezTo>
                    <a:pt x="1853846" y="1820419"/>
                    <a:pt x="1852509" y="1817745"/>
                    <a:pt x="1853846" y="1815071"/>
                  </a:cubicBezTo>
                  <a:cubicBezTo>
                    <a:pt x="1854515" y="1812397"/>
                    <a:pt x="1857189" y="1810391"/>
                    <a:pt x="1857857" y="1807717"/>
                  </a:cubicBezTo>
                  <a:cubicBezTo>
                    <a:pt x="1858526" y="1805711"/>
                    <a:pt x="1857857" y="1804374"/>
                    <a:pt x="1856520" y="1802369"/>
                  </a:cubicBezTo>
                  <a:cubicBezTo>
                    <a:pt x="1855183" y="1801032"/>
                    <a:pt x="1853177" y="1797021"/>
                    <a:pt x="1856520" y="1794346"/>
                  </a:cubicBezTo>
                  <a:cubicBezTo>
                    <a:pt x="1859863" y="1791672"/>
                    <a:pt x="1863205" y="1796352"/>
                    <a:pt x="1865879" y="1798358"/>
                  </a:cubicBezTo>
                  <a:cubicBezTo>
                    <a:pt x="1868554" y="1800363"/>
                    <a:pt x="1869891" y="1798358"/>
                    <a:pt x="1874571" y="1794346"/>
                  </a:cubicBezTo>
                  <a:cubicBezTo>
                    <a:pt x="1879250" y="1790335"/>
                    <a:pt x="1875239" y="1791004"/>
                    <a:pt x="1878582" y="1787661"/>
                  </a:cubicBezTo>
                  <a:cubicBezTo>
                    <a:pt x="1881924" y="1784318"/>
                    <a:pt x="1886604" y="1780307"/>
                    <a:pt x="1891284" y="1775627"/>
                  </a:cubicBezTo>
                  <a:cubicBezTo>
                    <a:pt x="1895295" y="1770948"/>
                    <a:pt x="1899306" y="1768274"/>
                    <a:pt x="1902649" y="1766937"/>
                  </a:cubicBezTo>
                  <a:cubicBezTo>
                    <a:pt x="1905992" y="1765599"/>
                    <a:pt x="1910003" y="1761588"/>
                    <a:pt x="1911340" y="1760251"/>
                  </a:cubicBezTo>
                  <a:cubicBezTo>
                    <a:pt x="1912009" y="1758914"/>
                    <a:pt x="1915351" y="1758246"/>
                    <a:pt x="1916020" y="1755571"/>
                  </a:cubicBezTo>
                  <a:cubicBezTo>
                    <a:pt x="1916688" y="1752897"/>
                    <a:pt x="1915351" y="1750223"/>
                    <a:pt x="1918694" y="1748886"/>
                  </a:cubicBezTo>
                  <a:cubicBezTo>
                    <a:pt x="1922037" y="1747549"/>
                    <a:pt x="1924042" y="1748217"/>
                    <a:pt x="1926048" y="1749555"/>
                  </a:cubicBezTo>
                  <a:cubicBezTo>
                    <a:pt x="1928722" y="1750223"/>
                    <a:pt x="1930727" y="1746881"/>
                    <a:pt x="1930059" y="1744875"/>
                  </a:cubicBezTo>
                  <a:cubicBezTo>
                    <a:pt x="1929390" y="1742869"/>
                    <a:pt x="1929390" y="1736184"/>
                    <a:pt x="1931396" y="1734847"/>
                  </a:cubicBezTo>
                  <a:cubicBezTo>
                    <a:pt x="1933401" y="1733510"/>
                    <a:pt x="1935407" y="1737521"/>
                    <a:pt x="1937413" y="1737521"/>
                  </a:cubicBezTo>
                  <a:cubicBezTo>
                    <a:pt x="1940087" y="1737521"/>
                    <a:pt x="1942761" y="1736184"/>
                    <a:pt x="1944767" y="1733510"/>
                  </a:cubicBezTo>
                  <a:cubicBezTo>
                    <a:pt x="1946772" y="1730836"/>
                    <a:pt x="1950783" y="1730836"/>
                    <a:pt x="1954126" y="1729499"/>
                  </a:cubicBezTo>
                  <a:cubicBezTo>
                    <a:pt x="1957469" y="1728161"/>
                    <a:pt x="1958137" y="1725487"/>
                    <a:pt x="1960143" y="1722813"/>
                  </a:cubicBezTo>
                  <a:cubicBezTo>
                    <a:pt x="1962149" y="1720139"/>
                    <a:pt x="1966828" y="1719471"/>
                    <a:pt x="1972177" y="1717465"/>
                  </a:cubicBezTo>
                  <a:cubicBezTo>
                    <a:pt x="1977525" y="1715459"/>
                    <a:pt x="1976188" y="1709443"/>
                    <a:pt x="1976856" y="1706768"/>
                  </a:cubicBezTo>
                  <a:cubicBezTo>
                    <a:pt x="1977525" y="1704094"/>
                    <a:pt x="1972845" y="1698746"/>
                    <a:pt x="1972177" y="1696740"/>
                  </a:cubicBezTo>
                  <a:cubicBezTo>
                    <a:pt x="1971508" y="1694066"/>
                    <a:pt x="1966160" y="1689387"/>
                    <a:pt x="1962817" y="1686712"/>
                  </a:cubicBezTo>
                  <a:cubicBezTo>
                    <a:pt x="1960143" y="1684707"/>
                    <a:pt x="1957469" y="1682701"/>
                    <a:pt x="1956800" y="1680695"/>
                  </a:cubicBezTo>
                  <a:cubicBezTo>
                    <a:pt x="1956132" y="1679359"/>
                    <a:pt x="1956132" y="1675347"/>
                    <a:pt x="1956800" y="1673342"/>
                  </a:cubicBezTo>
                  <a:cubicBezTo>
                    <a:pt x="1957469" y="1670668"/>
                    <a:pt x="1961480" y="1667993"/>
                    <a:pt x="1964154" y="1665988"/>
                  </a:cubicBezTo>
                  <a:cubicBezTo>
                    <a:pt x="1966828" y="1663982"/>
                    <a:pt x="1970839" y="1663314"/>
                    <a:pt x="1972845" y="1663314"/>
                  </a:cubicBezTo>
                  <a:cubicBezTo>
                    <a:pt x="1974851" y="1663314"/>
                    <a:pt x="1975519" y="1667325"/>
                    <a:pt x="1973514" y="1669331"/>
                  </a:cubicBezTo>
                  <a:cubicBezTo>
                    <a:pt x="1971508" y="1671336"/>
                    <a:pt x="1969502" y="1673342"/>
                    <a:pt x="1968834" y="1674679"/>
                  </a:cubicBezTo>
                  <a:cubicBezTo>
                    <a:pt x="1968165" y="1676684"/>
                    <a:pt x="1970171" y="1676684"/>
                    <a:pt x="1974182" y="1680027"/>
                  </a:cubicBezTo>
                  <a:cubicBezTo>
                    <a:pt x="1978193" y="1683370"/>
                    <a:pt x="1980199" y="1684038"/>
                    <a:pt x="1984210" y="1684707"/>
                  </a:cubicBezTo>
                  <a:cubicBezTo>
                    <a:pt x="1988221" y="1685375"/>
                    <a:pt x="1989558" y="1686712"/>
                    <a:pt x="1992233" y="1688718"/>
                  </a:cubicBezTo>
                  <a:cubicBezTo>
                    <a:pt x="1994907" y="1690723"/>
                    <a:pt x="1996912" y="1690723"/>
                    <a:pt x="2000923" y="1690723"/>
                  </a:cubicBezTo>
                  <a:cubicBezTo>
                    <a:pt x="2004266" y="1690723"/>
                    <a:pt x="2005603" y="1685375"/>
                    <a:pt x="2007609" y="1684038"/>
                  </a:cubicBezTo>
                  <a:cubicBezTo>
                    <a:pt x="2009614" y="1682701"/>
                    <a:pt x="2011620" y="1682033"/>
                    <a:pt x="2013626" y="1680695"/>
                  </a:cubicBezTo>
                  <a:cubicBezTo>
                    <a:pt x="2015631" y="1678690"/>
                    <a:pt x="2014294" y="1678021"/>
                    <a:pt x="2013626" y="1675347"/>
                  </a:cubicBezTo>
                  <a:cubicBezTo>
                    <a:pt x="2012957" y="1672673"/>
                    <a:pt x="2010952" y="1673342"/>
                    <a:pt x="2010952" y="1669999"/>
                  </a:cubicBezTo>
                  <a:cubicBezTo>
                    <a:pt x="2010952" y="1667325"/>
                    <a:pt x="2016968" y="1660640"/>
                    <a:pt x="2018974" y="1659971"/>
                  </a:cubicBezTo>
                  <a:cubicBezTo>
                    <a:pt x="2020980" y="1659302"/>
                    <a:pt x="2020980" y="1662645"/>
                    <a:pt x="2020980" y="1665988"/>
                  </a:cubicBezTo>
                  <a:cubicBezTo>
                    <a:pt x="2021648" y="1669331"/>
                    <a:pt x="2024322" y="1668662"/>
                    <a:pt x="2026996" y="1668662"/>
                  </a:cubicBezTo>
                  <a:cubicBezTo>
                    <a:pt x="2029670" y="1669331"/>
                    <a:pt x="2030339" y="1666656"/>
                    <a:pt x="2032345" y="1664651"/>
                  </a:cubicBezTo>
                  <a:cubicBezTo>
                    <a:pt x="2034350" y="1662645"/>
                    <a:pt x="2033013" y="1660640"/>
                    <a:pt x="2033682" y="1656628"/>
                  </a:cubicBezTo>
                  <a:cubicBezTo>
                    <a:pt x="2034350" y="1652617"/>
                    <a:pt x="2037693" y="1650612"/>
                    <a:pt x="2040367" y="1650612"/>
                  </a:cubicBezTo>
                  <a:cubicBezTo>
                    <a:pt x="2043041" y="1649943"/>
                    <a:pt x="2043041" y="1653286"/>
                    <a:pt x="2045047" y="1655960"/>
                  </a:cubicBezTo>
                  <a:cubicBezTo>
                    <a:pt x="2046384" y="1657965"/>
                    <a:pt x="2049726" y="1655291"/>
                    <a:pt x="2051064" y="1653954"/>
                  </a:cubicBezTo>
                  <a:cubicBezTo>
                    <a:pt x="2052401" y="1651949"/>
                    <a:pt x="2048389" y="1649274"/>
                    <a:pt x="2047053" y="1647269"/>
                  </a:cubicBezTo>
                  <a:cubicBezTo>
                    <a:pt x="2046384" y="1644595"/>
                    <a:pt x="2047721" y="1642589"/>
                    <a:pt x="2049726" y="1641921"/>
                  </a:cubicBezTo>
                  <a:cubicBezTo>
                    <a:pt x="2052401" y="1640584"/>
                    <a:pt x="2055075" y="1641252"/>
                    <a:pt x="2057749" y="1643926"/>
                  </a:cubicBezTo>
                  <a:cubicBezTo>
                    <a:pt x="2059754" y="1646600"/>
                    <a:pt x="2062429" y="1647269"/>
                    <a:pt x="2065103" y="1645263"/>
                  </a:cubicBezTo>
                  <a:cubicBezTo>
                    <a:pt x="2067109" y="1643258"/>
                    <a:pt x="2066440" y="1640584"/>
                    <a:pt x="2067777" y="1637909"/>
                  </a:cubicBezTo>
                  <a:cubicBezTo>
                    <a:pt x="2069114" y="1635235"/>
                    <a:pt x="2075799" y="1632561"/>
                    <a:pt x="2078473" y="1631224"/>
                  </a:cubicBezTo>
                  <a:cubicBezTo>
                    <a:pt x="2081148" y="1629887"/>
                    <a:pt x="2085159" y="1627881"/>
                    <a:pt x="2087165" y="1624539"/>
                  </a:cubicBezTo>
                  <a:cubicBezTo>
                    <a:pt x="2089170" y="1621196"/>
                    <a:pt x="2086496" y="1621196"/>
                    <a:pt x="2088501" y="1618522"/>
                  </a:cubicBezTo>
                  <a:cubicBezTo>
                    <a:pt x="2089838" y="1615848"/>
                    <a:pt x="2090507" y="1611837"/>
                    <a:pt x="2089170" y="1608494"/>
                  </a:cubicBezTo>
                  <a:cubicBezTo>
                    <a:pt x="2087833" y="1605151"/>
                    <a:pt x="2089838" y="1603814"/>
                    <a:pt x="2091176" y="1603146"/>
                  </a:cubicBezTo>
                  <a:cubicBezTo>
                    <a:pt x="2092513" y="1602477"/>
                    <a:pt x="2095187" y="1600471"/>
                    <a:pt x="2095187" y="1597129"/>
                  </a:cubicBezTo>
                  <a:cubicBezTo>
                    <a:pt x="2095855" y="1593786"/>
                    <a:pt x="2095187" y="1591112"/>
                    <a:pt x="2097861" y="1588438"/>
                  </a:cubicBezTo>
                  <a:cubicBezTo>
                    <a:pt x="2101204" y="1585764"/>
                    <a:pt x="2103209" y="1591112"/>
                    <a:pt x="2105215" y="1589775"/>
                  </a:cubicBezTo>
                  <a:cubicBezTo>
                    <a:pt x="2107221" y="1588438"/>
                    <a:pt x="2106552" y="1584427"/>
                    <a:pt x="2107889" y="1582421"/>
                  </a:cubicBezTo>
                  <a:cubicBezTo>
                    <a:pt x="2109226" y="1580415"/>
                    <a:pt x="2111900" y="1579078"/>
                    <a:pt x="2111900" y="1575736"/>
                  </a:cubicBezTo>
                  <a:cubicBezTo>
                    <a:pt x="2111900" y="1572393"/>
                    <a:pt x="2111232" y="1571056"/>
                    <a:pt x="2110563" y="1569050"/>
                  </a:cubicBezTo>
                  <a:cubicBezTo>
                    <a:pt x="2109895" y="1567045"/>
                    <a:pt x="2112569" y="1564371"/>
                    <a:pt x="2115243" y="1565039"/>
                  </a:cubicBezTo>
                  <a:cubicBezTo>
                    <a:pt x="2117917" y="1565708"/>
                    <a:pt x="2119923" y="1567045"/>
                    <a:pt x="2121928" y="1566376"/>
                  </a:cubicBezTo>
                  <a:cubicBezTo>
                    <a:pt x="2123934" y="1565708"/>
                    <a:pt x="2124602" y="1563702"/>
                    <a:pt x="2125271" y="1559022"/>
                  </a:cubicBezTo>
                  <a:cubicBezTo>
                    <a:pt x="2125940" y="1555011"/>
                    <a:pt x="2127277" y="1552337"/>
                    <a:pt x="2131288" y="1548326"/>
                  </a:cubicBezTo>
                  <a:cubicBezTo>
                    <a:pt x="2134630" y="1544314"/>
                    <a:pt x="2134630" y="1543646"/>
                    <a:pt x="2131288" y="1540972"/>
                  </a:cubicBezTo>
                  <a:cubicBezTo>
                    <a:pt x="2127945" y="1537629"/>
                    <a:pt x="2125940" y="1540303"/>
                    <a:pt x="2123265" y="1540972"/>
                  </a:cubicBezTo>
                  <a:cubicBezTo>
                    <a:pt x="2120591" y="1541640"/>
                    <a:pt x="2116580" y="1538966"/>
                    <a:pt x="2117249" y="1536292"/>
                  </a:cubicBezTo>
                  <a:cubicBezTo>
                    <a:pt x="2117249" y="1533618"/>
                    <a:pt x="2123265" y="1534286"/>
                    <a:pt x="2125271" y="1532281"/>
                  </a:cubicBezTo>
                  <a:cubicBezTo>
                    <a:pt x="2127277" y="1530275"/>
                    <a:pt x="2128613" y="1526933"/>
                    <a:pt x="2129282" y="1524927"/>
                  </a:cubicBezTo>
                  <a:cubicBezTo>
                    <a:pt x="2130619" y="1522921"/>
                    <a:pt x="2132625" y="1524927"/>
                    <a:pt x="2135299" y="1524258"/>
                  </a:cubicBezTo>
                  <a:cubicBezTo>
                    <a:pt x="2137973" y="1524258"/>
                    <a:pt x="2139310" y="1518910"/>
                    <a:pt x="2143321" y="1516905"/>
                  </a:cubicBezTo>
                  <a:cubicBezTo>
                    <a:pt x="2146664" y="1515568"/>
                    <a:pt x="2147333" y="1519579"/>
                    <a:pt x="2149338" y="1518910"/>
                  </a:cubicBezTo>
                  <a:cubicBezTo>
                    <a:pt x="2151344" y="1518910"/>
                    <a:pt x="2153349" y="1516236"/>
                    <a:pt x="2152012" y="1511556"/>
                  </a:cubicBezTo>
                  <a:cubicBezTo>
                    <a:pt x="2150675" y="1506877"/>
                    <a:pt x="2150675" y="1507545"/>
                    <a:pt x="2152681" y="1504871"/>
                  </a:cubicBezTo>
                  <a:cubicBezTo>
                    <a:pt x="2154018" y="1502197"/>
                    <a:pt x="2158029" y="1500191"/>
                    <a:pt x="2158029" y="1498186"/>
                  </a:cubicBezTo>
                  <a:cubicBezTo>
                    <a:pt x="2158029" y="1495512"/>
                    <a:pt x="2156692" y="1492169"/>
                    <a:pt x="2156024" y="1490163"/>
                  </a:cubicBezTo>
                  <a:cubicBezTo>
                    <a:pt x="2155355" y="1488158"/>
                    <a:pt x="2156692" y="1485484"/>
                    <a:pt x="2158029" y="1483478"/>
                  </a:cubicBezTo>
                  <a:cubicBezTo>
                    <a:pt x="2159366" y="1481472"/>
                    <a:pt x="2163377" y="1479467"/>
                    <a:pt x="2162709" y="1476793"/>
                  </a:cubicBezTo>
                  <a:cubicBezTo>
                    <a:pt x="2162040" y="1474118"/>
                    <a:pt x="2161372" y="1471444"/>
                    <a:pt x="2162040" y="1467433"/>
                  </a:cubicBezTo>
                  <a:cubicBezTo>
                    <a:pt x="2162709" y="1464090"/>
                    <a:pt x="2166720" y="1463422"/>
                    <a:pt x="2166052" y="1460079"/>
                  </a:cubicBezTo>
                  <a:cubicBezTo>
                    <a:pt x="2165383" y="1456068"/>
                    <a:pt x="2167389" y="1452057"/>
                    <a:pt x="2168057" y="1448714"/>
                  </a:cubicBezTo>
                  <a:cubicBezTo>
                    <a:pt x="2168726" y="1445371"/>
                    <a:pt x="2170063" y="1444034"/>
                    <a:pt x="2170063" y="1442029"/>
                  </a:cubicBezTo>
                  <a:cubicBezTo>
                    <a:pt x="2170063" y="1440023"/>
                    <a:pt x="2168726" y="1439355"/>
                    <a:pt x="2166720" y="1439355"/>
                  </a:cubicBezTo>
                  <a:cubicBezTo>
                    <a:pt x="2164714" y="1439355"/>
                    <a:pt x="2159366" y="1446040"/>
                    <a:pt x="2156692" y="1446709"/>
                  </a:cubicBezTo>
                  <a:cubicBezTo>
                    <a:pt x="2154018" y="1447377"/>
                    <a:pt x="2150675" y="1446040"/>
                    <a:pt x="2148001" y="1444703"/>
                  </a:cubicBezTo>
                  <a:cubicBezTo>
                    <a:pt x="2145996" y="1443366"/>
                    <a:pt x="2145996" y="1440692"/>
                    <a:pt x="2148001" y="1439355"/>
                  </a:cubicBezTo>
                  <a:cubicBezTo>
                    <a:pt x="2150007" y="1438018"/>
                    <a:pt x="2156024" y="1440023"/>
                    <a:pt x="2158029" y="1439355"/>
                  </a:cubicBezTo>
                  <a:cubicBezTo>
                    <a:pt x="2160035" y="1438686"/>
                    <a:pt x="2161372" y="1436012"/>
                    <a:pt x="2161372" y="1432669"/>
                  </a:cubicBezTo>
                  <a:cubicBezTo>
                    <a:pt x="2160703" y="1429327"/>
                    <a:pt x="2163377" y="1429327"/>
                    <a:pt x="2165383" y="1426653"/>
                  </a:cubicBezTo>
                  <a:cubicBezTo>
                    <a:pt x="2167389" y="1423978"/>
                    <a:pt x="2166720" y="1422641"/>
                    <a:pt x="2164714" y="1421304"/>
                  </a:cubicBezTo>
                  <a:cubicBezTo>
                    <a:pt x="2162709" y="1419967"/>
                    <a:pt x="2159366" y="1419299"/>
                    <a:pt x="2159366" y="1417293"/>
                  </a:cubicBezTo>
                  <a:cubicBezTo>
                    <a:pt x="2159366" y="1415287"/>
                    <a:pt x="2161372" y="1412613"/>
                    <a:pt x="2160703" y="1411276"/>
                  </a:cubicBezTo>
                  <a:cubicBezTo>
                    <a:pt x="2159366" y="1409939"/>
                    <a:pt x="2156692" y="1411276"/>
                    <a:pt x="2155355" y="1410608"/>
                  </a:cubicBezTo>
                  <a:cubicBezTo>
                    <a:pt x="2154018" y="1410608"/>
                    <a:pt x="2148669" y="1405928"/>
                    <a:pt x="2150675" y="1403922"/>
                  </a:cubicBezTo>
                  <a:cubicBezTo>
                    <a:pt x="2152012" y="1401917"/>
                    <a:pt x="2160703" y="1399911"/>
                    <a:pt x="2163377" y="1399911"/>
                  </a:cubicBezTo>
                  <a:cubicBezTo>
                    <a:pt x="2166052" y="1399911"/>
                    <a:pt x="2167389" y="1400580"/>
                    <a:pt x="2170063" y="1399243"/>
                  </a:cubicBezTo>
                  <a:cubicBezTo>
                    <a:pt x="2172737" y="1398574"/>
                    <a:pt x="2167389" y="1393894"/>
                    <a:pt x="2168726" y="1391220"/>
                  </a:cubicBezTo>
                  <a:cubicBezTo>
                    <a:pt x="2170731" y="1389215"/>
                    <a:pt x="2174742" y="1381192"/>
                    <a:pt x="2175411" y="1379855"/>
                  </a:cubicBezTo>
                  <a:cubicBezTo>
                    <a:pt x="2175411" y="1378518"/>
                    <a:pt x="2176080" y="1376512"/>
                    <a:pt x="2173405" y="1375175"/>
                  </a:cubicBezTo>
                  <a:cubicBezTo>
                    <a:pt x="2170731" y="1373838"/>
                    <a:pt x="2166720" y="1373170"/>
                    <a:pt x="2166052" y="1371833"/>
                  </a:cubicBezTo>
                  <a:cubicBezTo>
                    <a:pt x="2165383" y="1369827"/>
                    <a:pt x="2172737" y="1366484"/>
                    <a:pt x="2174074" y="1368490"/>
                  </a:cubicBezTo>
                  <a:cubicBezTo>
                    <a:pt x="2175411" y="1370496"/>
                    <a:pt x="2178754" y="1369827"/>
                    <a:pt x="2180759" y="1368490"/>
                  </a:cubicBezTo>
                  <a:cubicBezTo>
                    <a:pt x="2182096" y="1367821"/>
                    <a:pt x="2182765" y="1365147"/>
                    <a:pt x="2183433" y="1362473"/>
                  </a:cubicBezTo>
                  <a:cubicBezTo>
                    <a:pt x="2184771" y="1359799"/>
                    <a:pt x="2183433" y="1358462"/>
                    <a:pt x="2182096" y="1353782"/>
                  </a:cubicBezTo>
                  <a:cubicBezTo>
                    <a:pt x="2180759" y="1349771"/>
                    <a:pt x="2180759" y="1346428"/>
                    <a:pt x="2181428" y="1343754"/>
                  </a:cubicBezTo>
                  <a:cubicBezTo>
                    <a:pt x="2181428" y="1341080"/>
                    <a:pt x="2181428" y="1337737"/>
                    <a:pt x="2178754" y="1335063"/>
                  </a:cubicBezTo>
                  <a:cubicBezTo>
                    <a:pt x="2176080" y="1333058"/>
                    <a:pt x="2172737" y="1331721"/>
                    <a:pt x="2171400" y="1330383"/>
                  </a:cubicBezTo>
                  <a:cubicBezTo>
                    <a:pt x="2170063" y="1329715"/>
                    <a:pt x="2167389" y="1325704"/>
                    <a:pt x="2169394" y="1324367"/>
                  </a:cubicBezTo>
                  <a:cubicBezTo>
                    <a:pt x="2171400" y="1323698"/>
                    <a:pt x="2178754" y="1326372"/>
                    <a:pt x="2180759" y="1326372"/>
                  </a:cubicBezTo>
                  <a:cubicBezTo>
                    <a:pt x="2182096" y="1325704"/>
                    <a:pt x="2184102" y="1324367"/>
                    <a:pt x="2184771" y="1320355"/>
                  </a:cubicBezTo>
                  <a:cubicBezTo>
                    <a:pt x="2185439" y="1316344"/>
                    <a:pt x="2187445" y="1309659"/>
                    <a:pt x="2188782" y="1307653"/>
                  </a:cubicBezTo>
                  <a:cubicBezTo>
                    <a:pt x="2190119" y="1305648"/>
                    <a:pt x="2193461" y="1305648"/>
                    <a:pt x="2194799" y="1306985"/>
                  </a:cubicBezTo>
                  <a:cubicBezTo>
                    <a:pt x="2196136" y="1308322"/>
                    <a:pt x="2199478" y="1310996"/>
                    <a:pt x="2202152" y="1310996"/>
                  </a:cubicBezTo>
                  <a:cubicBezTo>
                    <a:pt x="2204158" y="1310996"/>
                    <a:pt x="2204827" y="1307653"/>
                    <a:pt x="2207501" y="1305648"/>
                  </a:cubicBezTo>
                  <a:cubicBezTo>
                    <a:pt x="2210175" y="1302974"/>
                    <a:pt x="2211512" y="1302305"/>
                    <a:pt x="2209506" y="1298962"/>
                  </a:cubicBezTo>
                  <a:cubicBezTo>
                    <a:pt x="2208169" y="1295620"/>
                    <a:pt x="2204827" y="1292946"/>
                    <a:pt x="2201484" y="1291609"/>
                  </a:cubicBezTo>
                  <a:cubicBezTo>
                    <a:pt x="2198810" y="1290940"/>
                    <a:pt x="2194799" y="1290940"/>
                    <a:pt x="2192793" y="1291609"/>
                  </a:cubicBezTo>
                  <a:cubicBezTo>
                    <a:pt x="2190787" y="1292277"/>
                    <a:pt x="2186776" y="1290271"/>
                    <a:pt x="2184102" y="1289603"/>
                  </a:cubicBezTo>
                  <a:cubicBezTo>
                    <a:pt x="2181428" y="1288934"/>
                    <a:pt x="2180091" y="1286260"/>
                    <a:pt x="2181428" y="1284255"/>
                  </a:cubicBezTo>
                  <a:cubicBezTo>
                    <a:pt x="2182765" y="1282249"/>
                    <a:pt x="2190119" y="1285592"/>
                    <a:pt x="2190787" y="1286260"/>
                  </a:cubicBezTo>
                  <a:cubicBezTo>
                    <a:pt x="2191456" y="1286929"/>
                    <a:pt x="2196136" y="1285592"/>
                    <a:pt x="2198141" y="1284255"/>
                  </a:cubicBezTo>
                  <a:cubicBezTo>
                    <a:pt x="2199478" y="1282918"/>
                    <a:pt x="2199478" y="1280912"/>
                    <a:pt x="2198141" y="1279575"/>
                  </a:cubicBezTo>
                  <a:cubicBezTo>
                    <a:pt x="2196804" y="1278238"/>
                    <a:pt x="2197473" y="1276232"/>
                    <a:pt x="2198810" y="1274227"/>
                  </a:cubicBezTo>
                  <a:cubicBezTo>
                    <a:pt x="2200147" y="1272221"/>
                    <a:pt x="2197473" y="1270215"/>
                    <a:pt x="2194799" y="1270215"/>
                  </a:cubicBezTo>
                  <a:cubicBezTo>
                    <a:pt x="2192124" y="1270215"/>
                    <a:pt x="2189450" y="1268878"/>
                    <a:pt x="2188113" y="1268210"/>
                  </a:cubicBezTo>
                  <a:cubicBezTo>
                    <a:pt x="2186776" y="1267541"/>
                    <a:pt x="2188782" y="1262862"/>
                    <a:pt x="2190787" y="1260856"/>
                  </a:cubicBezTo>
                  <a:cubicBezTo>
                    <a:pt x="2193461" y="1259519"/>
                    <a:pt x="2194130" y="1260187"/>
                    <a:pt x="2196804" y="1259519"/>
                  </a:cubicBezTo>
                  <a:cubicBezTo>
                    <a:pt x="2198810" y="1258850"/>
                    <a:pt x="2198141" y="1256176"/>
                    <a:pt x="2200147" y="1254839"/>
                  </a:cubicBezTo>
                  <a:cubicBezTo>
                    <a:pt x="2201484" y="1252834"/>
                    <a:pt x="2204827" y="1254171"/>
                    <a:pt x="2205495" y="1252165"/>
                  </a:cubicBezTo>
                  <a:cubicBezTo>
                    <a:pt x="2206164" y="1249491"/>
                    <a:pt x="2202821" y="1246148"/>
                    <a:pt x="2200147" y="1246148"/>
                  </a:cubicBezTo>
                  <a:cubicBezTo>
                    <a:pt x="2198141" y="1246148"/>
                    <a:pt x="2197473" y="1248154"/>
                    <a:pt x="2195467" y="1251497"/>
                  </a:cubicBezTo>
                  <a:cubicBezTo>
                    <a:pt x="2193461" y="1254171"/>
                    <a:pt x="2186776" y="1254839"/>
                    <a:pt x="2184102" y="1254171"/>
                  </a:cubicBezTo>
                  <a:cubicBezTo>
                    <a:pt x="2181428" y="1253502"/>
                    <a:pt x="2182765" y="1252165"/>
                    <a:pt x="2184771" y="1249491"/>
                  </a:cubicBezTo>
                  <a:cubicBezTo>
                    <a:pt x="2186776" y="1246817"/>
                    <a:pt x="2191456" y="1244143"/>
                    <a:pt x="2192793" y="1240800"/>
                  </a:cubicBezTo>
                  <a:cubicBezTo>
                    <a:pt x="2193461" y="1238126"/>
                    <a:pt x="2196136" y="1234115"/>
                    <a:pt x="2198810" y="1232109"/>
                  </a:cubicBezTo>
                  <a:cubicBezTo>
                    <a:pt x="2201484" y="1230103"/>
                    <a:pt x="2203489" y="1224087"/>
                    <a:pt x="2202152" y="1221412"/>
                  </a:cubicBezTo>
                  <a:cubicBezTo>
                    <a:pt x="2200815" y="1218738"/>
                    <a:pt x="2195467" y="1223418"/>
                    <a:pt x="2192124" y="1223418"/>
                  </a:cubicBezTo>
                  <a:cubicBezTo>
                    <a:pt x="2188782" y="1223418"/>
                    <a:pt x="2188113" y="1223418"/>
                    <a:pt x="2184102" y="1224755"/>
                  </a:cubicBezTo>
                  <a:cubicBezTo>
                    <a:pt x="2180091" y="1226092"/>
                    <a:pt x="2178085" y="1226092"/>
                    <a:pt x="2173405" y="1224087"/>
                  </a:cubicBezTo>
                  <a:cubicBezTo>
                    <a:pt x="2168726" y="1222750"/>
                    <a:pt x="2164046" y="1219407"/>
                    <a:pt x="2158698" y="1220075"/>
                  </a:cubicBezTo>
                  <a:cubicBezTo>
                    <a:pt x="2154018" y="1220744"/>
                    <a:pt x="2153349" y="1223418"/>
                    <a:pt x="2150675" y="1226092"/>
                  </a:cubicBezTo>
                  <a:cubicBezTo>
                    <a:pt x="2147333" y="1228766"/>
                    <a:pt x="2142653" y="1234115"/>
                    <a:pt x="2139310" y="1235452"/>
                  </a:cubicBezTo>
                  <a:cubicBezTo>
                    <a:pt x="2135968" y="1236789"/>
                    <a:pt x="2133293" y="1233446"/>
                    <a:pt x="2129951" y="1232109"/>
                  </a:cubicBezTo>
                  <a:cubicBezTo>
                    <a:pt x="2126608" y="1230772"/>
                    <a:pt x="2125940" y="1233446"/>
                    <a:pt x="2122597" y="1235452"/>
                  </a:cubicBezTo>
                  <a:cubicBezTo>
                    <a:pt x="2118585" y="1238126"/>
                    <a:pt x="2118585" y="1242806"/>
                    <a:pt x="2115912" y="1241468"/>
                  </a:cubicBezTo>
                  <a:cubicBezTo>
                    <a:pt x="2113237" y="1240131"/>
                    <a:pt x="2116580" y="1235452"/>
                    <a:pt x="2117917" y="1233446"/>
                  </a:cubicBezTo>
                  <a:cubicBezTo>
                    <a:pt x="2118585" y="1231440"/>
                    <a:pt x="2121260" y="1230103"/>
                    <a:pt x="2124602" y="1228098"/>
                  </a:cubicBezTo>
                  <a:cubicBezTo>
                    <a:pt x="2127945" y="1226761"/>
                    <a:pt x="2130619" y="1226761"/>
                    <a:pt x="2133962" y="1226092"/>
                  </a:cubicBezTo>
                  <a:cubicBezTo>
                    <a:pt x="2137305" y="1225424"/>
                    <a:pt x="2139979" y="1222750"/>
                    <a:pt x="2141316" y="1221412"/>
                  </a:cubicBezTo>
                  <a:cubicBezTo>
                    <a:pt x="2142653" y="1219407"/>
                    <a:pt x="2148669" y="1209379"/>
                    <a:pt x="2150675" y="1204031"/>
                  </a:cubicBezTo>
                  <a:cubicBezTo>
                    <a:pt x="2152681" y="1198682"/>
                    <a:pt x="2158698" y="1195340"/>
                    <a:pt x="2162040" y="1190660"/>
                  </a:cubicBezTo>
                  <a:cubicBezTo>
                    <a:pt x="2165383" y="1186649"/>
                    <a:pt x="2172068" y="1180632"/>
                    <a:pt x="2169394" y="1175952"/>
                  </a:cubicBezTo>
                  <a:cubicBezTo>
                    <a:pt x="2166720" y="1171941"/>
                    <a:pt x="2165383" y="1171941"/>
                    <a:pt x="2161372" y="1169267"/>
                  </a:cubicBezTo>
                  <a:cubicBezTo>
                    <a:pt x="2156692" y="1166593"/>
                    <a:pt x="2153349" y="1164587"/>
                    <a:pt x="2149338" y="1162581"/>
                  </a:cubicBezTo>
                  <a:cubicBezTo>
                    <a:pt x="2145327" y="1160576"/>
                    <a:pt x="2140647" y="1161244"/>
                    <a:pt x="2136636" y="1160576"/>
                  </a:cubicBezTo>
                  <a:cubicBezTo>
                    <a:pt x="2131956" y="1159907"/>
                    <a:pt x="2126608" y="1160576"/>
                    <a:pt x="2123265" y="1159907"/>
                  </a:cubicBezTo>
                  <a:cubicBezTo>
                    <a:pt x="2119923" y="1159239"/>
                    <a:pt x="2114574" y="1155896"/>
                    <a:pt x="2109226" y="1153890"/>
                  </a:cubicBezTo>
                  <a:cubicBezTo>
                    <a:pt x="2103878" y="1151885"/>
                    <a:pt x="2101872" y="1153890"/>
                    <a:pt x="2096524" y="1155896"/>
                  </a:cubicBezTo>
                  <a:cubicBezTo>
                    <a:pt x="2091844" y="1157902"/>
                    <a:pt x="2090507" y="1159239"/>
                    <a:pt x="2088501" y="1161913"/>
                  </a:cubicBezTo>
                  <a:cubicBezTo>
                    <a:pt x="2086496" y="1163918"/>
                    <a:pt x="2079810" y="1167261"/>
                    <a:pt x="2073125" y="1164587"/>
                  </a:cubicBezTo>
                  <a:cubicBezTo>
                    <a:pt x="2066440" y="1161913"/>
                    <a:pt x="2063766" y="1163918"/>
                    <a:pt x="2059754" y="1163250"/>
                  </a:cubicBezTo>
                  <a:cubicBezTo>
                    <a:pt x="2055743" y="1162581"/>
                    <a:pt x="2053738" y="1156565"/>
                    <a:pt x="2054406" y="1153222"/>
                  </a:cubicBezTo>
                  <a:cubicBezTo>
                    <a:pt x="2055075" y="1149879"/>
                    <a:pt x="2059086" y="1151885"/>
                    <a:pt x="2065771" y="1152553"/>
                  </a:cubicBezTo>
                  <a:cubicBezTo>
                    <a:pt x="2072457" y="1153222"/>
                    <a:pt x="2073125" y="1156565"/>
                    <a:pt x="2076468" y="1158570"/>
                  </a:cubicBezTo>
                  <a:cubicBezTo>
                    <a:pt x="2079810" y="1159907"/>
                    <a:pt x="2083822" y="1157902"/>
                    <a:pt x="2085159" y="1155227"/>
                  </a:cubicBezTo>
                  <a:cubicBezTo>
                    <a:pt x="2086496" y="1152553"/>
                    <a:pt x="2095855" y="1150548"/>
                    <a:pt x="2100535" y="1149211"/>
                  </a:cubicBezTo>
                  <a:cubicBezTo>
                    <a:pt x="2105215" y="1147874"/>
                    <a:pt x="2107889" y="1147874"/>
                    <a:pt x="2110563" y="1150548"/>
                  </a:cubicBezTo>
                  <a:cubicBezTo>
                    <a:pt x="2113906" y="1152553"/>
                    <a:pt x="2117249" y="1152553"/>
                    <a:pt x="2122597" y="1151885"/>
                  </a:cubicBezTo>
                  <a:cubicBezTo>
                    <a:pt x="2127277" y="1151216"/>
                    <a:pt x="2131288" y="1148542"/>
                    <a:pt x="2139979" y="1145199"/>
                  </a:cubicBezTo>
                  <a:cubicBezTo>
                    <a:pt x="2148669" y="1141857"/>
                    <a:pt x="2146664" y="1146537"/>
                    <a:pt x="2151344" y="1146537"/>
                  </a:cubicBezTo>
                  <a:cubicBezTo>
                    <a:pt x="2156024" y="1147205"/>
                    <a:pt x="2159366" y="1144531"/>
                    <a:pt x="2154686" y="1141188"/>
                  </a:cubicBezTo>
                  <a:cubicBezTo>
                    <a:pt x="2150007" y="1137846"/>
                    <a:pt x="2145996" y="1134503"/>
                    <a:pt x="2142653" y="1131829"/>
                  </a:cubicBezTo>
                  <a:cubicBezTo>
                    <a:pt x="2139979" y="1129155"/>
                    <a:pt x="2133293" y="1132497"/>
                    <a:pt x="2130619" y="1131160"/>
                  </a:cubicBezTo>
                  <a:cubicBezTo>
                    <a:pt x="2127945" y="1129823"/>
                    <a:pt x="2123265" y="1122469"/>
                    <a:pt x="2119254" y="1119127"/>
                  </a:cubicBezTo>
                  <a:cubicBezTo>
                    <a:pt x="2115243" y="1115784"/>
                    <a:pt x="2112569" y="1119795"/>
                    <a:pt x="2107221" y="1119795"/>
                  </a:cubicBezTo>
                  <a:cubicBezTo>
                    <a:pt x="2101872" y="1119795"/>
                    <a:pt x="2102541" y="1117790"/>
                    <a:pt x="2098529" y="1113778"/>
                  </a:cubicBezTo>
                  <a:cubicBezTo>
                    <a:pt x="2094518" y="1109767"/>
                    <a:pt x="2094518" y="1102413"/>
                    <a:pt x="2089838" y="1096396"/>
                  </a:cubicBezTo>
                  <a:cubicBezTo>
                    <a:pt x="2085827" y="1090380"/>
                    <a:pt x="2082485" y="1088374"/>
                    <a:pt x="2076468" y="1083026"/>
                  </a:cubicBezTo>
                  <a:cubicBezTo>
                    <a:pt x="2069782" y="1077678"/>
                    <a:pt x="2067777" y="1072998"/>
                    <a:pt x="2060423" y="1065644"/>
                  </a:cubicBezTo>
                  <a:cubicBezTo>
                    <a:pt x="2053069" y="1058290"/>
                    <a:pt x="2051064" y="1056953"/>
                    <a:pt x="2047053" y="1054279"/>
                  </a:cubicBezTo>
                  <a:cubicBezTo>
                    <a:pt x="2042373" y="1050936"/>
                    <a:pt x="2039030" y="1052273"/>
                    <a:pt x="2033013" y="1052273"/>
                  </a:cubicBezTo>
                  <a:cubicBezTo>
                    <a:pt x="2026328" y="1052273"/>
                    <a:pt x="2025659" y="1052942"/>
                    <a:pt x="2020980" y="1051605"/>
                  </a:cubicBezTo>
                  <a:cubicBezTo>
                    <a:pt x="2016300" y="1050268"/>
                    <a:pt x="2010283" y="1046925"/>
                    <a:pt x="2003598" y="1045588"/>
                  </a:cubicBezTo>
                  <a:cubicBezTo>
                    <a:pt x="1996912" y="1044919"/>
                    <a:pt x="1996244" y="1047593"/>
                    <a:pt x="1993570" y="1046925"/>
                  </a:cubicBezTo>
                  <a:cubicBezTo>
                    <a:pt x="1990895" y="1045588"/>
                    <a:pt x="1988890" y="1040908"/>
                    <a:pt x="1987553" y="1037565"/>
                  </a:cubicBezTo>
                  <a:cubicBezTo>
                    <a:pt x="1986216" y="1034223"/>
                    <a:pt x="1988221" y="1030212"/>
                    <a:pt x="1990227" y="1028206"/>
                  </a:cubicBezTo>
                  <a:cubicBezTo>
                    <a:pt x="1992233" y="1026200"/>
                    <a:pt x="1994238" y="1018846"/>
                    <a:pt x="1994238" y="1013498"/>
                  </a:cubicBezTo>
                  <a:cubicBezTo>
                    <a:pt x="1994238" y="1008150"/>
                    <a:pt x="1993570" y="1002133"/>
                    <a:pt x="1996912" y="998790"/>
                  </a:cubicBezTo>
                  <a:cubicBezTo>
                    <a:pt x="2000255" y="995448"/>
                    <a:pt x="2005603" y="994779"/>
                    <a:pt x="2005603" y="992105"/>
                  </a:cubicBezTo>
                  <a:cubicBezTo>
                    <a:pt x="2004935" y="989431"/>
                    <a:pt x="2004266" y="986088"/>
                    <a:pt x="2008277" y="980740"/>
                  </a:cubicBezTo>
                  <a:cubicBezTo>
                    <a:pt x="2011620" y="976060"/>
                    <a:pt x="2013626" y="976060"/>
                    <a:pt x="2013626" y="974723"/>
                  </a:cubicBezTo>
                  <a:cubicBezTo>
                    <a:pt x="2013626" y="973386"/>
                    <a:pt x="2012289" y="970712"/>
                    <a:pt x="2010952" y="970043"/>
                  </a:cubicBezTo>
                  <a:cubicBezTo>
                    <a:pt x="2009614" y="969375"/>
                    <a:pt x="2003598" y="968038"/>
                    <a:pt x="2002261" y="966701"/>
                  </a:cubicBezTo>
                  <a:cubicBezTo>
                    <a:pt x="2000923" y="965364"/>
                    <a:pt x="2003598" y="958678"/>
                    <a:pt x="2006272" y="956673"/>
                  </a:cubicBezTo>
                  <a:cubicBezTo>
                    <a:pt x="2008946" y="954667"/>
                    <a:pt x="2014294" y="958678"/>
                    <a:pt x="2015631" y="962021"/>
                  </a:cubicBezTo>
                  <a:cubicBezTo>
                    <a:pt x="2016968" y="965364"/>
                    <a:pt x="2018974" y="963358"/>
                    <a:pt x="2021648" y="962021"/>
                  </a:cubicBezTo>
                  <a:cubicBezTo>
                    <a:pt x="2024322" y="961352"/>
                    <a:pt x="2026996" y="958678"/>
                    <a:pt x="2028333" y="956004"/>
                  </a:cubicBezTo>
                  <a:cubicBezTo>
                    <a:pt x="2029670" y="953330"/>
                    <a:pt x="2026328" y="951324"/>
                    <a:pt x="2024991" y="947982"/>
                  </a:cubicBezTo>
                  <a:cubicBezTo>
                    <a:pt x="2023654" y="944639"/>
                    <a:pt x="2028333" y="942634"/>
                    <a:pt x="2030339" y="941296"/>
                  </a:cubicBezTo>
                  <a:cubicBezTo>
                    <a:pt x="2032345" y="939959"/>
                    <a:pt x="2033013" y="936617"/>
                    <a:pt x="2031008" y="934611"/>
                  </a:cubicBezTo>
                  <a:cubicBezTo>
                    <a:pt x="2029002" y="933274"/>
                    <a:pt x="2026328" y="935280"/>
                    <a:pt x="2024991" y="933274"/>
                  </a:cubicBezTo>
                  <a:cubicBezTo>
                    <a:pt x="2023654" y="931268"/>
                    <a:pt x="2024322" y="928594"/>
                    <a:pt x="2028333" y="927257"/>
                  </a:cubicBezTo>
                  <a:cubicBezTo>
                    <a:pt x="2032345" y="925920"/>
                    <a:pt x="2035019" y="924583"/>
                    <a:pt x="2040367" y="921240"/>
                  </a:cubicBezTo>
                  <a:cubicBezTo>
                    <a:pt x="2045715" y="917229"/>
                    <a:pt x="2046384" y="915224"/>
                    <a:pt x="2051732" y="908538"/>
                  </a:cubicBezTo>
                  <a:cubicBezTo>
                    <a:pt x="2057081" y="902521"/>
                    <a:pt x="2061760" y="902521"/>
                    <a:pt x="2067777" y="896505"/>
                  </a:cubicBezTo>
                  <a:cubicBezTo>
                    <a:pt x="2073125" y="890488"/>
                    <a:pt x="2073794" y="888482"/>
                    <a:pt x="2075131" y="889819"/>
                  </a:cubicBezTo>
                  <a:cubicBezTo>
                    <a:pt x="2077137" y="891156"/>
                    <a:pt x="2080479" y="893831"/>
                    <a:pt x="2083153" y="893162"/>
                  </a:cubicBezTo>
                  <a:cubicBezTo>
                    <a:pt x="2085827" y="891825"/>
                    <a:pt x="2090507" y="888482"/>
                    <a:pt x="2089170" y="885808"/>
                  </a:cubicBezTo>
                  <a:cubicBezTo>
                    <a:pt x="2087165" y="883134"/>
                    <a:pt x="2085159" y="881128"/>
                    <a:pt x="2085827" y="875780"/>
                  </a:cubicBezTo>
                  <a:cubicBezTo>
                    <a:pt x="2086496" y="870432"/>
                    <a:pt x="2087165" y="862409"/>
                    <a:pt x="2083822" y="863747"/>
                  </a:cubicBezTo>
                  <a:cubicBezTo>
                    <a:pt x="2080479" y="865084"/>
                    <a:pt x="2077137" y="866421"/>
                    <a:pt x="2073125" y="867089"/>
                  </a:cubicBezTo>
                  <a:cubicBezTo>
                    <a:pt x="2069114" y="867758"/>
                    <a:pt x="2066440" y="865752"/>
                    <a:pt x="2063766" y="865084"/>
                  </a:cubicBezTo>
                  <a:cubicBezTo>
                    <a:pt x="2061092" y="864415"/>
                    <a:pt x="2059754" y="867089"/>
                    <a:pt x="2057749" y="870432"/>
                  </a:cubicBezTo>
                  <a:cubicBezTo>
                    <a:pt x="2056412" y="874443"/>
                    <a:pt x="2051732" y="875112"/>
                    <a:pt x="2046384" y="877786"/>
                  </a:cubicBezTo>
                  <a:cubicBezTo>
                    <a:pt x="2041704" y="879791"/>
                    <a:pt x="2037693" y="880460"/>
                    <a:pt x="2030339" y="879123"/>
                  </a:cubicBezTo>
                  <a:cubicBezTo>
                    <a:pt x="2022985" y="877786"/>
                    <a:pt x="2022317" y="876449"/>
                    <a:pt x="2017637" y="875780"/>
                  </a:cubicBezTo>
                  <a:cubicBezTo>
                    <a:pt x="2012957" y="875112"/>
                    <a:pt x="2002261" y="874443"/>
                    <a:pt x="1997581" y="876449"/>
                  </a:cubicBezTo>
                  <a:cubicBezTo>
                    <a:pt x="1992901" y="878454"/>
                    <a:pt x="1994907" y="880460"/>
                    <a:pt x="1990227" y="883134"/>
                  </a:cubicBezTo>
                  <a:cubicBezTo>
                    <a:pt x="1985547" y="885808"/>
                    <a:pt x="1984210" y="887145"/>
                    <a:pt x="1982205" y="889819"/>
                  </a:cubicBezTo>
                  <a:cubicBezTo>
                    <a:pt x="1980199" y="892493"/>
                    <a:pt x="1983542" y="894499"/>
                    <a:pt x="1983542" y="899179"/>
                  </a:cubicBezTo>
                  <a:cubicBezTo>
                    <a:pt x="1983542" y="903190"/>
                    <a:pt x="1982205" y="903190"/>
                    <a:pt x="1977525" y="906533"/>
                  </a:cubicBezTo>
                  <a:cubicBezTo>
                    <a:pt x="1972845" y="909875"/>
                    <a:pt x="1973514" y="913218"/>
                    <a:pt x="1971508" y="917229"/>
                  </a:cubicBezTo>
                  <a:cubicBezTo>
                    <a:pt x="1969502" y="921240"/>
                    <a:pt x="1966160" y="927926"/>
                    <a:pt x="1961480" y="927926"/>
                  </a:cubicBezTo>
                  <a:cubicBezTo>
                    <a:pt x="1956800" y="927926"/>
                    <a:pt x="1952789" y="926589"/>
                    <a:pt x="1948778" y="927257"/>
                  </a:cubicBezTo>
                  <a:cubicBezTo>
                    <a:pt x="1944098" y="927926"/>
                    <a:pt x="1939418" y="927257"/>
                    <a:pt x="1936076" y="924583"/>
                  </a:cubicBezTo>
                  <a:cubicBezTo>
                    <a:pt x="1932733" y="921909"/>
                    <a:pt x="1933401" y="907870"/>
                    <a:pt x="1930727" y="901853"/>
                  </a:cubicBezTo>
                  <a:cubicBezTo>
                    <a:pt x="1928053" y="895836"/>
                    <a:pt x="1928722" y="898510"/>
                    <a:pt x="1924711" y="894499"/>
                  </a:cubicBezTo>
                  <a:cubicBezTo>
                    <a:pt x="1920699" y="890488"/>
                    <a:pt x="1920031" y="891825"/>
                    <a:pt x="1917357" y="890488"/>
                  </a:cubicBezTo>
                  <a:cubicBezTo>
                    <a:pt x="1914683" y="889151"/>
                    <a:pt x="1911340" y="891156"/>
                    <a:pt x="1909334" y="893162"/>
                  </a:cubicBezTo>
                  <a:cubicBezTo>
                    <a:pt x="1907329" y="895168"/>
                    <a:pt x="1907329" y="901184"/>
                    <a:pt x="1904655" y="902521"/>
                  </a:cubicBezTo>
                  <a:cubicBezTo>
                    <a:pt x="1901980" y="904527"/>
                    <a:pt x="1898638" y="897842"/>
                    <a:pt x="1896632" y="897842"/>
                  </a:cubicBezTo>
                  <a:cubicBezTo>
                    <a:pt x="1893958" y="897173"/>
                    <a:pt x="1890615" y="899847"/>
                    <a:pt x="1887273" y="900516"/>
                  </a:cubicBezTo>
                  <a:cubicBezTo>
                    <a:pt x="1883930" y="901184"/>
                    <a:pt x="1877245" y="901853"/>
                    <a:pt x="1873902" y="901184"/>
                  </a:cubicBezTo>
                  <a:cubicBezTo>
                    <a:pt x="1870559" y="901184"/>
                    <a:pt x="1865879" y="896505"/>
                    <a:pt x="1863205" y="895836"/>
                  </a:cubicBezTo>
                  <a:cubicBezTo>
                    <a:pt x="1860531" y="895168"/>
                    <a:pt x="1852509" y="887814"/>
                    <a:pt x="1852509" y="883134"/>
                  </a:cubicBezTo>
                  <a:cubicBezTo>
                    <a:pt x="1852509" y="878454"/>
                    <a:pt x="1852509" y="874443"/>
                    <a:pt x="1851840" y="866421"/>
                  </a:cubicBezTo>
                  <a:cubicBezTo>
                    <a:pt x="1851172" y="858398"/>
                    <a:pt x="1857189" y="853719"/>
                    <a:pt x="1862537" y="851713"/>
                  </a:cubicBezTo>
                  <a:cubicBezTo>
                    <a:pt x="1867885" y="849707"/>
                    <a:pt x="1872565" y="856393"/>
                    <a:pt x="1877245" y="853050"/>
                  </a:cubicBezTo>
                  <a:cubicBezTo>
                    <a:pt x="1881924" y="849707"/>
                    <a:pt x="1886604" y="846365"/>
                    <a:pt x="1890615" y="845028"/>
                  </a:cubicBezTo>
                  <a:cubicBezTo>
                    <a:pt x="1894627" y="844359"/>
                    <a:pt x="1901312" y="836337"/>
                    <a:pt x="1902649" y="831657"/>
                  </a:cubicBezTo>
                  <a:cubicBezTo>
                    <a:pt x="1903986" y="827646"/>
                    <a:pt x="1911340" y="816281"/>
                    <a:pt x="1910671" y="812938"/>
                  </a:cubicBezTo>
                  <a:cubicBezTo>
                    <a:pt x="1909334" y="809595"/>
                    <a:pt x="1908666" y="802910"/>
                    <a:pt x="1910671" y="798899"/>
                  </a:cubicBezTo>
                  <a:cubicBezTo>
                    <a:pt x="1912677" y="794219"/>
                    <a:pt x="1919362" y="786196"/>
                    <a:pt x="1926048" y="779511"/>
                  </a:cubicBezTo>
                  <a:cubicBezTo>
                    <a:pt x="1932733" y="772826"/>
                    <a:pt x="1939418" y="764803"/>
                    <a:pt x="1942761" y="758118"/>
                  </a:cubicBezTo>
                  <a:cubicBezTo>
                    <a:pt x="1946772" y="751433"/>
                    <a:pt x="1952121" y="734051"/>
                    <a:pt x="1952789" y="728703"/>
                  </a:cubicBezTo>
                  <a:cubicBezTo>
                    <a:pt x="1953458" y="724023"/>
                    <a:pt x="1959474" y="718006"/>
                    <a:pt x="1963486" y="716000"/>
                  </a:cubicBezTo>
                  <a:cubicBezTo>
                    <a:pt x="1967497" y="714663"/>
                    <a:pt x="1977525" y="712658"/>
                    <a:pt x="1980199" y="709984"/>
                  </a:cubicBezTo>
                  <a:cubicBezTo>
                    <a:pt x="1982873" y="707978"/>
                    <a:pt x="1983542" y="701961"/>
                    <a:pt x="1986216" y="701293"/>
                  </a:cubicBezTo>
                  <a:cubicBezTo>
                    <a:pt x="1988890" y="700624"/>
                    <a:pt x="1987553" y="702630"/>
                    <a:pt x="1988221" y="707309"/>
                  </a:cubicBezTo>
                  <a:cubicBezTo>
                    <a:pt x="1988890" y="711989"/>
                    <a:pt x="1993570" y="709315"/>
                    <a:pt x="1997581" y="709315"/>
                  </a:cubicBezTo>
                  <a:cubicBezTo>
                    <a:pt x="2000923" y="709315"/>
                    <a:pt x="2004935" y="711989"/>
                    <a:pt x="2006940" y="713995"/>
                  </a:cubicBezTo>
                  <a:cubicBezTo>
                    <a:pt x="2008946" y="716000"/>
                    <a:pt x="2012289" y="716669"/>
                    <a:pt x="2014294" y="718006"/>
                  </a:cubicBezTo>
                  <a:cubicBezTo>
                    <a:pt x="2016300" y="720012"/>
                    <a:pt x="2013626" y="725360"/>
                    <a:pt x="2011620" y="728703"/>
                  </a:cubicBezTo>
                  <a:cubicBezTo>
                    <a:pt x="2009614" y="732714"/>
                    <a:pt x="2010283" y="735388"/>
                    <a:pt x="2008277" y="739399"/>
                  </a:cubicBezTo>
                  <a:cubicBezTo>
                    <a:pt x="2006272" y="743410"/>
                    <a:pt x="2006272" y="745416"/>
                    <a:pt x="2006272" y="750764"/>
                  </a:cubicBezTo>
                  <a:cubicBezTo>
                    <a:pt x="2006272" y="756112"/>
                    <a:pt x="2004266" y="756781"/>
                    <a:pt x="2000923" y="758787"/>
                  </a:cubicBezTo>
                  <a:cubicBezTo>
                    <a:pt x="1998249" y="760792"/>
                    <a:pt x="1994907" y="762129"/>
                    <a:pt x="1994238" y="764803"/>
                  </a:cubicBezTo>
                  <a:cubicBezTo>
                    <a:pt x="1993570" y="767478"/>
                    <a:pt x="1995575" y="770152"/>
                    <a:pt x="1995575" y="773494"/>
                  </a:cubicBezTo>
                  <a:cubicBezTo>
                    <a:pt x="1995575" y="776837"/>
                    <a:pt x="1990227" y="779511"/>
                    <a:pt x="1991564" y="782185"/>
                  </a:cubicBezTo>
                  <a:cubicBezTo>
                    <a:pt x="1993570" y="784191"/>
                    <a:pt x="2000255" y="786196"/>
                    <a:pt x="2002929" y="786196"/>
                  </a:cubicBezTo>
                  <a:cubicBezTo>
                    <a:pt x="2005603" y="786196"/>
                    <a:pt x="2008277" y="782854"/>
                    <a:pt x="2014294" y="778843"/>
                  </a:cubicBezTo>
                  <a:cubicBezTo>
                    <a:pt x="2020311" y="774831"/>
                    <a:pt x="2020980" y="777506"/>
                    <a:pt x="2019642" y="781517"/>
                  </a:cubicBezTo>
                  <a:cubicBezTo>
                    <a:pt x="2018974" y="785528"/>
                    <a:pt x="2016300" y="786196"/>
                    <a:pt x="2015631" y="788871"/>
                  </a:cubicBezTo>
                  <a:cubicBezTo>
                    <a:pt x="2014963" y="791545"/>
                    <a:pt x="2016968" y="792882"/>
                    <a:pt x="2018305" y="795556"/>
                  </a:cubicBezTo>
                  <a:cubicBezTo>
                    <a:pt x="2019642" y="798230"/>
                    <a:pt x="2018305" y="798899"/>
                    <a:pt x="2014963" y="800236"/>
                  </a:cubicBezTo>
                  <a:cubicBezTo>
                    <a:pt x="2011620" y="801573"/>
                    <a:pt x="2008946" y="802241"/>
                    <a:pt x="2004935" y="805584"/>
                  </a:cubicBezTo>
                  <a:cubicBezTo>
                    <a:pt x="2000923" y="808927"/>
                    <a:pt x="1996244" y="810932"/>
                    <a:pt x="1995575" y="814275"/>
                  </a:cubicBezTo>
                  <a:cubicBezTo>
                    <a:pt x="1995575" y="817618"/>
                    <a:pt x="2000255" y="820960"/>
                    <a:pt x="2003598" y="820292"/>
                  </a:cubicBezTo>
                  <a:cubicBezTo>
                    <a:pt x="2007609" y="819623"/>
                    <a:pt x="2010952" y="811601"/>
                    <a:pt x="2017637" y="802910"/>
                  </a:cubicBezTo>
                  <a:cubicBezTo>
                    <a:pt x="2023654" y="794887"/>
                    <a:pt x="2026328" y="791545"/>
                    <a:pt x="2029670" y="786196"/>
                  </a:cubicBezTo>
                  <a:cubicBezTo>
                    <a:pt x="2033013" y="780180"/>
                    <a:pt x="2041704" y="768815"/>
                    <a:pt x="2044378" y="763466"/>
                  </a:cubicBezTo>
                  <a:cubicBezTo>
                    <a:pt x="2047721" y="758118"/>
                    <a:pt x="2059086" y="746084"/>
                    <a:pt x="2062429" y="742073"/>
                  </a:cubicBezTo>
                  <a:cubicBezTo>
                    <a:pt x="2066440" y="738062"/>
                    <a:pt x="2071120" y="734719"/>
                    <a:pt x="2077805" y="732045"/>
                  </a:cubicBezTo>
                  <a:cubicBezTo>
                    <a:pt x="2084490" y="729371"/>
                    <a:pt x="2090507" y="727365"/>
                    <a:pt x="2097861" y="723354"/>
                  </a:cubicBezTo>
                  <a:cubicBezTo>
                    <a:pt x="2098529" y="722686"/>
                    <a:pt x="2099198" y="722686"/>
                    <a:pt x="2099867" y="722017"/>
                  </a:cubicBezTo>
                  <a:cubicBezTo>
                    <a:pt x="2099867" y="718675"/>
                    <a:pt x="2100535" y="713995"/>
                    <a:pt x="2101872" y="709315"/>
                  </a:cubicBezTo>
                  <a:cubicBezTo>
                    <a:pt x="2103209" y="704635"/>
                    <a:pt x="2105884" y="699287"/>
                    <a:pt x="2110563" y="693939"/>
                  </a:cubicBezTo>
                  <a:lnTo>
                    <a:pt x="2110563" y="693939"/>
                  </a:lnTo>
                  <a:cubicBezTo>
                    <a:pt x="2112569" y="691265"/>
                    <a:pt x="2113906" y="689259"/>
                    <a:pt x="2115912" y="687253"/>
                  </a:cubicBezTo>
                  <a:cubicBezTo>
                    <a:pt x="2123934" y="677225"/>
                    <a:pt x="2133293" y="665860"/>
                    <a:pt x="2138641" y="657169"/>
                  </a:cubicBezTo>
                  <a:cubicBezTo>
                    <a:pt x="2141984" y="651821"/>
                    <a:pt x="2142653" y="649147"/>
                    <a:pt x="2143321" y="647141"/>
                  </a:cubicBezTo>
                  <a:cubicBezTo>
                    <a:pt x="2143990" y="644467"/>
                    <a:pt x="2144658" y="642462"/>
                    <a:pt x="2147333" y="640456"/>
                  </a:cubicBezTo>
                  <a:cubicBezTo>
                    <a:pt x="2150007" y="638450"/>
                    <a:pt x="2152012" y="637782"/>
                    <a:pt x="2154018" y="637113"/>
                  </a:cubicBezTo>
                  <a:cubicBezTo>
                    <a:pt x="2156024" y="636445"/>
                    <a:pt x="2157361" y="636445"/>
                    <a:pt x="2158698" y="634439"/>
                  </a:cubicBezTo>
                  <a:cubicBezTo>
                    <a:pt x="2160035" y="632434"/>
                    <a:pt x="2162709" y="621069"/>
                    <a:pt x="2165383" y="610372"/>
                  </a:cubicBezTo>
                  <a:cubicBezTo>
                    <a:pt x="2167389" y="601012"/>
                    <a:pt x="2170063" y="590984"/>
                    <a:pt x="2171400" y="586973"/>
                  </a:cubicBezTo>
                  <a:cubicBezTo>
                    <a:pt x="2173405" y="582293"/>
                    <a:pt x="2175411" y="579619"/>
                    <a:pt x="2178085" y="577614"/>
                  </a:cubicBezTo>
                  <a:cubicBezTo>
                    <a:pt x="2180759" y="575608"/>
                    <a:pt x="2182765" y="575608"/>
                    <a:pt x="2185439" y="575608"/>
                  </a:cubicBezTo>
                  <a:cubicBezTo>
                    <a:pt x="2188782" y="575608"/>
                    <a:pt x="2192793" y="578282"/>
                    <a:pt x="2197473" y="580956"/>
                  </a:cubicBezTo>
                  <a:cubicBezTo>
                    <a:pt x="2200815" y="582962"/>
                    <a:pt x="2204158" y="584968"/>
                    <a:pt x="2204158" y="584968"/>
                  </a:cubicBezTo>
                  <a:cubicBezTo>
                    <a:pt x="2205495" y="584299"/>
                    <a:pt x="2209506" y="583631"/>
                    <a:pt x="2212849" y="582962"/>
                  </a:cubicBezTo>
                  <a:cubicBezTo>
                    <a:pt x="2217529" y="582293"/>
                    <a:pt x="2223545" y="580956"/>
                    <a:pt x="2226220" y="579619"/>
                  </a:cubicBezTo>
                  <a:cubicBezTo>
                    <a:pt x="2228894" y="578282"/>
                    <a:pt x="2231568" y="577614"/>
                    <a:pt x="2233573" y="576277"/>
                  </a:cubicBezTo>
                  <a:cubicBezTo>
                    <a:pt x="2235579" y="574940"/>
                    <a:pt x="2237585" y="574271"/>
                    <a:pt x="2238253" y="572934"/>
                  </a:cubicBezTo>
                  <a:cubicBezTo>
                    <a:pt x="2239590" y="571597"/>
                    <a:pt x="2238922" y="568254"/>
                    <a:pt x="2237585" y="564912"/>
                  </a:cubicBezTo>
                  <a:cubicBezTo>
                    <a:pt x="2237585" y="564243"/>
                    <a:pt x="2236916" y="562906"/>
                    <a:pt x="2236916" y="562906"/>
                  </a:cubicBezTo>
                  <a:cubicBezTo>
                    <a:pt x="2236248" y="560900"/>
                    <a:pt x="2233573" y="558895"/>
                    <a:pt x="2230231" y="556889"/>
                  </a:cubicBezTo>
                  <a:cubicBezTo>
                    <a:pt x="2228225" y="555552"/>
                    <a:pt x="2226888" y="554884"/>
                    <a:pt x="2224883" y="553546"/>
                  </a:cubicBezTo>
                  <a:cubicBezTo>
                    <a:pt x="2223545" y="552209"/>
                    <a:pt x="2222877" y="551541"/>
                    <a:pt x="2222208" y="550204"/>
                  </a:cubicBezTo>
                  <a:cubicBezTo>
                    <a:pt x="2221540" y="548867"/>
                    <a:pt x="2221540" y="547530"/>
                    <a:pt x="2221540" y="546861"/>
                  </a:cubicBezTo>
                  <a:cubicBezTo>
                    <a:pt x="2221540" y="545524"/>
                    <a:pt x="2222208" y="544856"/>
                    <a:pt x="2222877" y="544187"/>
                  </a:cubicBezTo>
                  <a:cubicBezTo>
                    <a:pt x="2223545" y="543518"/>
                    <a:pt x="2224883" y="542181"/>
                    <a:pt x="2226220" y="541513"/>
                  </a:cubicBezTo>
                  <a:cubicBezTo>
                    <a:pt x="2227557" y="540844"/>
                    <a:pt x="2240259" y="534828"/>
                    <a:pt x="2249618" y="530148"/>
                  </a:cubicBezTo>
                  <a:cubicBezTo>
                    <a:pt x="2254967" y="527474"/>
                    <a:pt x="2258978" y="525468"/>
                    <a:pt x="2259646" y="525468"/>
                  </a:cubicBezTo>
                  <a:cubicBezTo>
                    <a:pt x="2259646" y="525468"/>
                    <a:pt x="2261652" y="519451"/>
                    <a:pt x="2262989" y="513434"/>
                  </a:cubicBezTo>
                  <a:cubicBezTo>
                    <a:pt x="2263657" y="509423"/>
                    <a:pt x="2264995" y="505412"/>
                    <a:pt x="2265663" y="504075"/>
                  </a:cubicBezTo>
                  <a:cubicBezTo>
                    <a:pt x="2267000" y="500732"/>
                    <a:pt x="2270343" y="498727"/>
                    <a:pt x="2274354" y="496053"/>
                  </a:cubicBezTo>
                  <a:cubicBezTo>
                    <a:pt x="2276360" y="494715"/>
                    <a:pt x="2278365" y="493378"/>
                    <a:pt x="2279702" y="492041"/>
                  </a:cubicBezTo>
                  <a:lnTo>
                    <a:pt x="2279702" y="492041"/>
                  </a:lnTo>
                  <a:cubicBezTo>
                    <a:pt x="2281040" y="490704"/>
                    <a:pt x="2279702" y="486693"/>
                    <a:pt x="2278365" y="482682"/>
                  </a:cubicBezTo>
                  <a:cubicBezTo>
                    <a:pt x="2277697" y="480008"/>
                    <a:pt x="2276360" y="477334"/>
                    <a:pt x="2276360" y="475328"/>
                  </a:cubicBezTo>
                  <a:cubicBezTo>
                    <a:pt x="2276360" y="473991"/>
                    <a:pt x="2276360" y="473322"/>
                    <a:pt x="2276360" y="472654"/>
                  </a:cubicBezTo>
                  <a:cubicBezTo>
                    <a:pt x="2275691" y="468643"/>
                    <a:pt x="2275691" y="466637"/>
                    <a:pt x="2281040" y="464631"/>
                  </a:cubicBezTo>
                  <a:cubicBezTo>
                    <a:pt x="2283714" y="463294"/>
                    <a:pt x="2288393" y="463294"/>
                    <a:pt x="2292404" y="463963"/>
                  </a:cubicBezTo>
                  <a:cubicBezTo>
                    <a:pt x="2296416" y="464631"/>
                    <a:pt x="2300427" y="465968"/>
                    <a:pt x="2302432" y="467974"/>
                  </a:cubicBezTo>
                  <a:cubicBezTo>
                    <a:pt x="2303101" y="468643"/>
                    <a:pt x="2303770" y="469311"/>
                    <a:pt x="2304438" y="469980"/>
                  </a:cubicBezTo>
                  <a:cubicBezTo>
                    <a:pt x="2305107" y="470648"/>
                    <a:pt x="2305107" y="471317"/>
                    <a:pt x="2305775" y="471317"/>
                  </a:cubicBezTo>
                  <a:cubicBezTo>
                    <a:pt x="2307112" y="469311"/>
                    <a:pt x="2309118" y="465968"/>
                    <a:pt x="2311124" y="463963"/>
                  </a:cubicBezTo>
                  <a:cubicBezTo>
                    <a:pt x="2312460" y="461957"/>
                    <a:pt x="2315135" y="460620"/>
                    <a:pt x="2317809" y="459283"/>
                  </a:cubicBezTo>
                  <a:cubicBezTo>
                    <a:pt x="2321820" y="457278"/>
                    <a:pt x="2325831" y="453935"/>
                    <a:pt x="2327837" y="450592"/>
                  </a:cubicBezTo>
                  <a:cubicBezTo>
                    <a:pt x="2329843" y="447250"/>
                    <a:pt x="2329843" y="445244"/>
                    <a:pt x="2328505" y="441901"/>
                  </a:cubicBezTo>
                  <a:cubicBezTo>
                    <a:pt x="2327837" y="439896"/>
                    <a:pt x="2327168" y="436553"/>
                    <a:pt x="2326500" y="433210"/>
                  </a:cubicBezTo>
                  <a:cubicBezTo>
                    <a:pt x="2325831" y="426525"/>
                    <a:pt x="2324494" y="423851"/>
                    <a:pt x="2322488" y="418503"/>
                  </a:cubicBezTo>
                  <a:cubicBezTo>
                    <a:pt x="2321152" y="415160"/>
                    <a:pt x="2319815" y="411817"/>
                    <a:pt x="2317140" y="405800"/>
                  </a:cubicBezTo>
                  <a:cubicBezTo>
                    <a:pt x="2313798" y="395772"/>
                    <a:pt x="2312460" y="393767"/>
                    <a:pt x="2311124" y="391093"/>
                  </a:cubicBezTo>
                  <a:cubicBezTo>
                    <a:pt x="2310455" y="389756"/>
                    <a:pt x="2309787" y="387750"/>
                    <a:pt x="2308449" y="385076"/>
                  </a:cubicBezTo>
                  <a:cubicBezTo>
                    <a:pt x="2305775" y="379059"/>
                    <a:pt x="2302432" y="375716"/>
                    <a:pt x="2299090" y="371705"/>
                  </a:cubicBezTo>
                  <a:cubicBezTo>
                    <a:pt x="2297753" y="370368"/>
                    <a:pt x="2296416" y="368362"/>
                    <a:pt x="2294410" y="367025"/>
                  </a:cubicBezTo>
                  <a:cubicBezTo>
                    <a:pt x="2293742" y="366357"/>
                    <a:pt x="2293073" y="365020"/>
                    <a:pt x="2291736" y="364351"/>
                  </a:cubicBezTo>
                  <a:cubicBezTo>
                    <a:pt x="2287056" y="358334"/>
                    <a:pt x="2284382" y="355660"/>
                    <a:pt x="2287056" y="350981"/>
                  </a:cubicBezTo>
                  <a:cubicBezTo>
                    <a:pt x="2288393" y="348975"/>
                    <a:pt x="2290399" y="347638"/>
                    <a:pt x="2293073" y="345632"/>
                  </a:cubicBezTo>
                  <a:cubicBezTo>
                    <a:pt x="2295747" y="343627"/>
                    <a:pt x="2299090" y="341621"/>
                    <a:pt x="2301764" y="338278"/>
                  </a:cubicBezTo>
                  <a:cubicBezTo>
                    <a:pt x="2304438" y="335604"/>
                    <a:pt x="2305107" y="334267"/>
                    <a:pt x="2305107" y="332930"/>
                  </a:cubicBezTo>
                  <a:cubicBezTo>
                    <a:pt x="2305775" y="331593"/>
                    <a:pt x="2305775" y="329587"/>
                    <a:pt x="2307781" y="326245"/>
                  </a:cubicBezTo>
                  <a:cubicBezTo>
                    <a:pt x="2309118" y="324239"/>
                    <a:pt x="2309787" y="322234"/>
                    <a:pt x="2310455" y="320897"/>
                  </a:cubicBezTo>
                  <a:cubicBezTo>
                    <a:pt x="2311792" y="318222"/>
                    <a:pt x="2312460" y="316217"/>
                    <a:pt x="2316472" y="314880"/>
                  </a:cubicBezTo>
                  <a:cubicBezTo>
                    <a:pt x="2319815" y="313543"/>
                    <a:pt x="2323826" y="313543"/>
                    <a:pt x="2328505" y="314211"/>
                  </a:cubicBezTo>
                  <a:cubicBezTo>
                    <a:pt x="2331848" y="314211"/>
                    <a:pt x="2335859" y="314880"/>
                    <a:pt x="2339202" y="314211"/>
                  </a:cubicBezTo>
                  <a:cubicBezTo>
                    <a:pt x="2343882" y="313543"/>
                    <a:pt x="2349230" y="312874"/>
                    <a:pt x="2354578" y="311537"/>
                  </a:cubicBezTo>
                  <a:cubicBezTo>
                    <a:pt x="2358589" y="310869"/>
                    <a:pt x="2361932" y="309531"/>
                    <a:pt x="2364606" y="308194"/>
                  </a:cubicBezTo>
                  <a:cubicBezTo>
                    <a:pt x="2367949" y="306189"/>
                    <a:pt x="2366612" y="303515"/>
                    <a:pt x="2365943" y="302178"/>
                  </a:cubicBezTo>
                  <a:cubicBezTo>
                    <a:pt x="2365943" y="301509"/>
                    <a:pt x="2365275" y="301509"/>
                    <a:pt x="2365275" y="300841"/>
                  </a:cubicBezTo>
                  <a:cubicBezTo>
                    <a:pt x="2365275" y="300172"/>
                    <a:pt x="2365275" y="300172"/>
                    <a:pt x="2364606" y="300172"/>
                  </a:cubicBezTo>
                  <a:lnTo>
                    <a:pt x="2364606" y="300172"/>
                  </a:lnTo>
                  <a:cubicBezTo>
                    <a:pt x="2363269" y="298166"/>
                    <a:pt x="2361932" y="295492"/>
                    <a:pt x="2363938" y="289475"/>
                  </a:cubicBezTo>
                  <a:cubicBezTo>
                    <a:pt x="2365275" y="285464"/>
                    <a:pt x="2368617" y="281453"/>
                    <a:pt x="2371292" y="278110"/>
                  </a:cubicBezTo>
                  <a:cubicBezTo>
                    <a:pt x="2372629" y="276105"/>
                    <a:pt x="2373966" y="274099"/>
                    <a:pt x="2374634" y="273431"/>
                  </a:cubicBezTo>
                  <a:lnTo>
                    <a:pt x="2374634" y="273431"/>
                  </a:lnTo>
                  <a:cubicBezTo>
                    <a:pt x="2374634" y="272762"/>
                    <a:pt x="2373966" y="271425"/>
                    <a:pt x="2373297" y="269419"/>
                  </a:cubicBezTo>
                  <a:cubicBezTo>
                    <a:pt x="2372629" y="267414"/>
                    <a:pt x="2371292" y="264740"/>
                    <a:pt x="2371292" y="262734"/>
                  </a:cubicBezTo>
                  <a:cubicBezTo>
                    <a:pt x="2370623" y="260060"/>
                    <a:pt x="2371292" y="258054"/>
                    <a:pt x="2372629" y="255380"/>
                  </a:cubicBezTo>
                  <a:cubicBezTo>
                    <a:pt x="2373297" y="253375"/>
                    <a:pt x="2374634" y="250700"/>
                    <a:pt x="2376640" y="247358"/>
                  </a:cubicBezTo>
                  <a:cubicBezTo>
                    <a:pt x="2377977" y="246021"/>
                    <a:pt x="2377977" y="243347"/>
                    <a:pt x="2377977" y="241341"/>
                  </a:cubicBezTo>
                  <a:cubicBezTo>
                    <a:pt x="2377977" y="237330"/>
                    <a:pt x="2376640" y="233987"/>
                    <a:pt x="2375971" y="232650"/>
                  </a:cubicBezTo>
                  <a:cubicBezTo>
                    <a:pt x="2375303" y="230644"/>
                    <a:pt x="2374634" y="227302"/>
                    <a:pt x="2373966" y="224628"/>
                  </a:cubicBezTo>
                  <a:cubicBezTo>
                    <a:pt x="2373966" y="221953"/>
                    <a:pt x="2373297" y="219948"/>
                    <a:pt x="2373966" y="217942"/>
                  </a:cubicBezTo>
                  <a:lnTo>
                    <a:pt x="2373966" y="217274"/>
                  </a:lnTo>
                  <a:cubicBezTo>
                    <a:pt x="2375303" y="213931"/>
                    <a:pt x="2377308" y="206577"/>
                    <a:pt x="2375303" y="200560"/>
                  </a:cubicBezTo>
                  <a:cubicBezTo>
                    <a:pt x="2373966" y="196549"/>
                    <a:pt x="2373297" y="193206"/>
                    <a:pt x="2373297" y="189195"/>
                  </a:cubicBezTo>
                  <a:cubicBezTo>
                    <a:pt x="2372629" y="186521"/>
                    <a:pt x="2372629" y="184516"/>
                    <a:pt x="2371960" y="181173"/>
                  </a:cubicBezTo>
                  <a:cubicBezTo>
                    <a:pt x="2369955" y="173150"/>
                    <a:pt x="2373297" y="166465"/>
                    <a:pt x="2375303" y="161785"/>
                  </a:cubicBezTo>
                  <a:lnTo>
                    <a:pt x="2375303" y="161785"/>
                  </a:lnTo>
                  <a:cubicBezTo>
                    <a:pt x="2375971" y="160448"/>
                    <a:pt x="2377308" y="157774"/>
                    <a:pt x="2379314" y="155100"/>
                  </a:cubicBezTo>
                  <a:cubicBezTo>
                    <a:pt x="2381988" y="151089"/>
                    <a:pt x="2384662" y="145741"/>
                    <a:pt x="2384662" y="145072"/>
                  </a:cubicBezTo>
                  <a:cubicBezTo>
                    <a:pt x="2384662" y="144403"/>
                    <a:pt x="2383994" y="143735"/>
                    <a:pt x="2383325" y="143066"/>
                  </a:cubicBezTo>
                  <a:cubicBezTo>
                    <a:pt x="2381988" y="141729"/>
                    <a:pt x="2379314" y="139724"/>
                    <a:pt x="2376640" y="138387"/>
                  </a:cubicBezTo>
                  <a:cubicBezTo>
                    <a:pt x="2369955" y="135044"/>
                    <a:pt x="2369955" y="132370"/>
                    <a:pt x="2369955" y="128359"/>
                  </a:cubicBezTo>
                  <a:cubicBezTo>
                    <a:pt x="2369955" y="127690"/>
                    <a:pt x="2369955" y="127022"/>
                    <a:pt x="2369955" y="126353"/>
                  </a:cubicBezTo>
                  <a:cubicBezTo>
                    <a:pt x="2369955" y="125684"/>
                    <a:pt x="2369955" y="125016"/>
                    <a:pt x="2369955" y="124347"/>
                  </a:cubicBezTo>
                  <a:cubicBezTo>
                    <a:pt x="2369955" y="121673"/>
                    <a:pt x="2369955" y="119668"/>
                    <a:pt x="2367949" y="118999"/>
                  </a:cubicBezTo>
                  <a:cubicBezTo>
                    <a:pt x="2365943" y="118331"/>
                    <a:pt x="2363938" y="117662"/>
                    <a:pt x="2361932" y="117662"/>
                  </a:cubicBezTo>
                  <a:lnTo>
                    <a:pt x="2361932" y="117662"/>
                  </a:lnTo>
                  <a:cubicBezTo>
                    <a:pt x="2359927" y="117662"/>
                    <a:pt x="2358589" y="117662"/>
                    <a:pt x="2356584" y="118331"/>
                  </a:cubicBezTo>
                  <a:cubicBezTo>
                    <a:pt x="2354578" y="118999"/>
                    <a:pt x="2352572" y="120336"/>
                    <a:pt x="2350567" y="121673"/>
                  </a:cubicBezTo>
                  <a:cubicBezTo>
                    <a:pt x="2348561" y="123010"/>
                    <a:pt x="2345887" y="125016"/>
                    <a:pt x="2343213" y="127690"/>
                  </a:cubicBezTo>
                  <a:cubicBezTo>
                    <a:pt x="2341208" y="129696"/>
                    <a:pt x="2339202" y="131701"/>
                    <a:pt x="2337196" y="133707"/>
                  </a:cubicBezTo>
                  <a:cubicBezTo>
                    <a:pt x="2331848" y="139724"/>
                    <a:pt x="2325163" y="146409"/>
                    <a:pt x="2318477" y="150420"/>
                  </a:cubicBezTo>
                  <a:cubicBezTo>
                    <a:pt x="2310455" y="155100"/>
                    <a:pt x="2309118" y="155769"/>
                    <a:pt x="2305107" y="159780"/>
                  </a:cubicBezTo>
                  <a:lnTo>
                    <a:pt x="2305107" y="159780"/>
                  </a:lnTo>
                  <a:lnTo>
                    <a:pt x="2303770" y="161117"/>
                  </a:lnTo>
                  <a:cubicBezTo>
                    <a:pt x="2301096" y="163122"/>
                    <a:pt x="2299759" y="165128"/>
                    <a:pt x="2298421" y="167134"/>
                  </a:cubicBezTo>
                  <a:cubicBezTo>
                    <a:pt x="2297753" y="168471"/>
                    <a:pt x="2297084" y="170476"/>
                    <a:pt x="2297084" y="171813"/>
                  </a:cubicBezTo>
                  <a:cubicBezTo>
                    <a:pt x="2297084" y="173819"/>
                    <a:pt x="2297084" y="176493"/>
                    <a:pt x="2296416" y="179167"/>
                  </a:cubicBezTo>
                  <a:cubicBezTo>
                    <a:pt x="2295747" y="182510"/>
                    <a:pt x="2294410" y="185184"/>
                    <a:pt x="2291068" y="186521"/>
                  </a:cubicBezTo>
                  <a:lnTo>
                    <a:pt x="2289730" y="187190"/>
                  </a:lnTo>
                  <a:cubicBezTo>
                    <a:pt x="2285051" y="189195"/>
                    <a:pt x="2277697" y="192538"/>
                    <a:pt x="2268337" y="195881"/>
                  </a:cubicBezTo>
                  <a:cubicBezTo>
                    <a:pt x="2260315" y="198555"/>
                    <a:pt x="2248950" y="203903"/>
                    <a:pt x="2241596" y="206577"/>
                  </a:cubicBezTo>
                  <a:cubicBezTo>
                    <a:pt x="2238253" y="207914"/>
                    <a:pt x="2236916" y="208583"/>
                    <a:pt x="2236248" y="208583"/>
                  </a:cubicBezTo>
                  <a:lnTo>
                    <a:pt x="2236248" y="208583"/>
                  </a:lnTo>
                  <a:lnTo>
                    <a:pt x="2235579" y="208583"/>
                  </a:lnTo>
                  <a:cubicBezTo>
                    <a:pt x="2231568" y="210588"/>
                    <a:pt x="2226888" y="211925"/>
                    <a:pt x="2224883" y="205909"/>
                  </a:cubicBezTo>
                  <a:cubicBezTo>
                    <a:pt x="2224214" y="204572"/>
                    <a:pt x="2223545" y="203234"/>
                    <a:pt x="2222877" y="201897"/>
                  </a:cubicBezTo>
                  <a:cubicBezTo>
                    <a:pt x="2222208" y="200560"/>
                    <a:pt x="2220872" y="199892"/>
                    <a:pt x="2219534" y="198555"/>
                  </a:cubicBezTo>
                  <a:cubicBezTo>
                    <a:pt x="2218197" y="197886"/>
                    <a:pt x="2216860" y="197886"/>
                    <a:pt x="2215523" y="197218"/>
                  </a:cubicBezTo>
                  <a:cubicBezTo>
                    <a:pt x="2212180" y="196549"/>
                    <a:pt x="2208838" y="196549"/>
                    <a:pt x="2206832" y="191869"/>
                  </a:cubicBezTo>
                  <a:cubicBezTo>
                    <a:pt x="2204827" y="188527"/>
                    <a:pt x="2204827" y="185184"/>
                    <a:pt x="2204827" y="181173"/>
                  </a:cubicBezTo>
                  <a:cubicBezTo>
                    <a:pt x="2204827" y="177830"/>
                    <a:pt x="2204827" y="174487"/>
                    <a:pt x="2203489" y="171813"/>
                  </a:cubicBezTo>
                  <a:cubicBezTo>
                    <a:pt x="2202152" y="169139"/>
                    <a:pt x="2200815" y="169139"/>
                    <a:pt x="2198810" y="168471"/>
                  </a:cubicBezTo>
                  <a:lnTo>
                    <a:pt x="2198810" y="168471"/>
                  </a:lnTo>
                  <a:cubicBezTo>
                    <a:pt x="2196804" y="167802"/>
                    <a:pt x="2194130" y="167802"/>
                    <a:pt x="2191456" y="165128"/>
                  </a:cubicBezTo>
                  <a:cubicBezTo>
                    <a:pt x="2187445" y="161785"/>
                    <a:pt x="2187445" y="158443"/>
                    <a:pt x="2187445" y="155100"/>
                  </a:cubicBezTo>
                  <a:cubicBezTo>
                    <a:pt x="2187445" y="153763"/>
                    <a:pt x="2187445" y="153094"/>
                    <a:pt x="2187445" y="153094"/>
                  </a:cubicBezTo>
                  <a:cubicBezTo>
                    <a:pt x="2187445" y="153094"/>
                    <a:pt x="2186108" y="153763"/>
                    <a:pt x="2184102" y="154431"/>
                  </a:cubicBezTo>
                  <a:cubicBezTo>
                    <a:pt x="2180091" y="155769"/>
                    <a:pt x="2175411" y="157774"/>
                    <a:pt x="2169394" y="157106"/>
                  </a:cubicBezTo>
                  <a:cubicBezTo>
                    <a:pt x="2164714" y="156437"/>
                    <a:pt x="2158029" y="153094"/>
                    <a:pt x="2151344" y="149083"/>
                  </a:cubicBezTo>
                  <a:cubicBezTo>
                    <a:pt x="2143990" y="145072"/>
                    <a:pt x="2136636" y="141061"/>
                    <a:pt x="2133293" y="141729"/>
                  </a:cubicBezTo>
                  <a:cubicBezTo>
                    <a:pt x="2129282" y="142398"/>
                    <a:pt x="2128613" y="143066"/>
                    <a:pt x="2127945" y="143735"/>
                  </a:cubicBezTo>
                  <a:cubicBezTo>
                    <a:pt x="2127277" y="144403"/>
                    <a:pt x="2125940" y="145741"/>
                    <a:pt x="2124602" y="147078"/>
                  </a:cubicBezTo>
                  <a:cubicBezTo>
                    <a:pt x="2119254" y="150420"/>
                    <a:pt x="2117249" y="149752"/>
                    <a:pt x="2106552" y="148415"/>
                  </a:cubicBezTo>
                  <a:lnTo>
                    <a:pt x="2106552" y="148415"/>
                  </a:lnTo>
                  <a:lnTo>
                    <a:pt x="2106552" y="148415"/>
                  </a:lnTo>
                  <a:lnTo>
                    <a:pt x="2106552" y="148415"/>
                  </a:lnTo>
                  <a:cubicBezTo>
                    <a:pt x="2101872" y="147746"/>
                    <a:pt x="2099198" y="147746"/>
                    <a:pt x="2096524" y="147746"/>
                  </a:cubicBezTo>
                  <a:cubicBezTo>
                    <a:pt x="2093850" y="147746"/>
                    <a:pt x="2091844" y="148415"/>
                    <a:pt x="2088501" y="149752"/>
                  </a:cubicBezTo>
                  <a:lnTo>
                    <a:pt x="2085827" y="150420"/>
                  </a:lnTo>
                  <a:cubicBezTo>
                    <a:pt x="2077805" y="153763"/>
                    <a:pt x="2063097" y="158443"/>
                    <a:pt x="2059754" y="157774"/>
                  </a:cubicBezTo>
                  <a:cubicBezTo>
                    <a:pt x="2057749" y="157106"/>
                    <a:pt x="2055075" y="156437"/>
                    <a:pt x="2052401" y="154431"/>
                  </a:cubicBezTo>
                  <a:cubicBezTo>
                    <a:pt x="2049726" y="153094"/>
                    <a:pt x="2047053" y="151089"/>
                    <a:pt x="2045047" y="149083"/>
                  </a:cubicBezTo>
                  <a:cubicBezTo>
                    <a:pt x="2042373" y="147078"/>
                    <a:pt x="2041036" y="145072"/>
                    <a:pt x="2039698" y="143066"/>
                  </a:cubicBezTo>
                  <a:cubicBezTo>
                    <a:pt x="2038361" y="141061"/>
                    <a:pt x="2037024" y="139055"/>
                    <a:pt x="2035687" y="136381"/>
                  </a:cubicBezTo>
                  <a:cubicBezTo>
                    <a:pt x="2034350" y="133707"/>
                    <a:pt x="2034350" y="131701"/>
                    <a:pt x="2034350" y="129696"/>
                  </a:cubicBezTo>
                  <a:cubicBezTo>
                    <a:pt x="2034350" y="128359"/>
                    <a:pt x="2034350" y="126353"/>
                    <a:pt x="2033013" y="123679"/>
                  </a:cubicBezTo>
                  <a:cubicBezTo>
                    <a:pt x="2031008" y="120336"/>
                    <a:pt x="2023654" y="114319"/>
                    <a:pt x="2016968" y="109640"/>
                  </a:cubicBezTo>
                  <a:cubicBezTo>
                    <a:pt x="2013626" y="106966"/>
                    <a:pt x="2010952" y="104960"/>
                    <a:pt x="2009614" y="103623"/>
                  </a:cubicBezTo>
                  <a:cubicBezTo>
                    <a:pt x="2008277" y="102286"/>
                    <a:pt x="2005603" y="100280"/>
                    <a:pt x="2002929" y="98943"/>
                  </a:cubicBezTo>
                  <a:cubicBezTo>
                    <a:pt x="1998918" y="96269"/>
                    <a:pt x="1994238" y="92926"/>
                    <a:pt x="1992901" y="89584"/>
                  </a:cubicBezTo>
                  <a:lnTo>
                    <a:pt x="1992901" y="89584"/>
                  </a:lnTo>
                  <a:lnTo>
                    <a:pt x="1992901" y="89584"/>
                  </a:lnTo>
                  <a:cubicBezTo>
                    <a:pt x="1991564" y="86241"/>
                    <a:pt x="1989558" y="80893"/>
                    <a:pt x="1986216" y="79556"/>
                  </a:cubicBezTo>
                  <a:cubicBezTo>
                    <a:pt x="1984879" y="78887"/>
                    <a:pt x="1982873" y="78887"/>
                    <a:pt x="1982205" y="79556"/>
                  </a:cubicBezTo>
                  <a:cubicBezTo>
                    <a:pt x="1980199" y="79556"/>
                    <a:pt x="1978862" y="80224"/>
                    <a:pt x="1976856" y="78887"/>
                  </a:cubicBezTo>
                  <a:cubicBezTo>
                    <a:pt x="1974851" y="77550"/>
                    <a:pt x="1972177" y="74207"/>
                    <a:pt x="1969502" y="70196"/>
                  </a:cubicBezTo>
                  <a:cubicBezTo>
                    <a:pt x="1967497" y="67522"/>
                    <a:pt x="1966160" y="65516"/>
                    <a:pt x="1964154" y="63511"/>
                  </a:cubicBezTo>
                  <a:cubicBezTo>
                    <a:pt x="1962817" y="61505"/>
                    <a:pt x="1960143" y="59500"/>
                    <a:pt x="1957469" y="57494"/>
                  </a:cubicBezTo>
                  <a:cubicBezTo>
                    <a:pt x="1953458" y="54151"/>
                    <a:pt x="1949446" y="51477"/>
                    <a:pt x="1948109" y="47466"/>
                  </a:cubicBezTo>
                  <a:cubicBezTo>
                    <a:pt x="1946772" y="44792"/>
                    <a:pt x="1946772" y="42118"/>
                    <a:pt x="1946104" y="40112"/>
                  </a:cubicBezTo>
                  <a:cubicBezTo>
                    <a:pt x="1946104" y="38775"/>
                    <a:pt x="1945435" y="37438"/>
                    <a:pt x="1945435" y="36769"/>
                  </a:cubicBezTo>
                  <a:cubicBezTo>
                    <a:pt x="1943429" y="34764"/>
                    <a:pt x="1940087" y="32090"/>
                    <a:pt x="1935407" y="28747"/>
                  </a:cubicBezTo>
                  <a:lnTo>
                    <a:pt x="1934070" y="28078"/>
                  </a:lnTo>
                  <a:cubicBezTo>
                    <a:pt x="1932065" y="26741"/>
                    <a:pt x="1929390" y="26073"/>
                    <a:pt x="1926716" y="25404"/>
                  </a:cubicBezTo>
                  <a:cubicBezTo>
                    <a:pt x="1922037" y="24067"/>
                    <a:pt x="1917357" y="22730"/>
                    <a:pt x="1914683" y="18719"/>
                  </a:cubicBezTo>
                  <a:cubicBezTo>
                    <a:pt x="1912677" y="16045"/>
                    <a:pt x="1913345" y="13371"/>
                    <a:pt x="1913345" y="11365"/>
                  </a:cubicBezTo>
                  <a:cubicBezTo>
                    <a:pt x="1913345" y="10697"/>
                    <a:pt x="1913345" y="10028"/>
                    <a:pt x="1912677" y="9359"/>
                  </a:cubicBezTo>
                  <a:cubicBezTo>
                    <a:pt x="1909334" y="8022"/>
                    <a:pt x="1899975" y="4680"/>
                    <a:pt x="1891284" y="2674"/>
                  </a:cubicBezTo>
                  <a:lnTo>
                    <a:pt x="1891284" y="2674"/>
                  </a:lnTo>
                  <a:cubicBezTo>
                    <a:pt x="1885935" y="1337"/>
                    <a:pt x="1881256" y="0"/>
                    <a:pt x="1878582" y="0"/>
                  </a:cubicBezTo>
                  <a:cubicBezTo>
                    <a:pt x="1873233" y="0"/>
                    <a:pt x="1871228" y="1337"/>
                    <a:pt x="1864543" y="4680"/>
                  </a:cubicBezTo>
                  <a:cubicBezTo>
                    <a:pt x="1862537" y="5348"/>
                    <a:pt x="1860531" y="6685"/>
                    <a:pt x="1857857" y="8022"/>
                  </a:cubicBezTo>
                  <a:cubicBezTo>
                    <a:pt x="1847161" y="13371"/>
                    <a:pt x="1845155" y="12702"/>
                    <a:pt x="1841144" y="11365"/>
                  </a:cubicBezTo>
                  <a:cubicBezTo>
                    <a:pt x="1840475" y="11365"/>
                    <a:pt x="1839138" y="10697"/>
                    <a:pt x="1837801" y="10697"/>
                  </a:cubicBezTo>
                  <a:cubicBezTo>
                    <a:pt x="1834458" y="10697"/>
                    <a:pt x="1830447" y="10028"/>
                    <a:pt x="1826436" y="9359"/>
                  </a:cubicBezTo>
                  <a:cubicBezTo>
                    <a:pt x="1821756" y="8691"/>
                    <a:pt x="1816408" y="8691"/>
                    <a:pt x="1812397" y="8022"/>
                  </a:cubicBezTo>
                  <a:cubicBezTo>
                    <a:pt x="1807717" y="8022"/>
                    <a:pt x="1804374" y="8022"/>
                    <a:pt x="1801032" y="8691"/>
                  </a:cubicBezTo>
                  <a:cubicBezTo>
                    <a:pt x="1797689" y="9359"/>
                    <a:pt x="1795015" y="10028"/>
                    <a:pt x="1791672" y="12034"/>
                  </a:cubicBezTo>
                  <a:cubicBezTo>
                    <a:pt x="1787661" y="14039"/>
                    <a:pt x="1772953" y="21393"/>
                    <a:pt x="1760251" y="28078"/>
                  </a:cubicBezTo>
                  <a:cubicBezTo>
                    <a:pt x="1752229" y="32090"/>
                    <a:pt x="1745543" y="36101"/>
                    <a:pt x="1742869" y="38106"/>
                  </a:cubicBezTo>
                  <a:lnTo>
                    <a:pt x="1742201" y="38106"/>
                  </a:lnTo>
                  <a:cubicBezTo>
                    <a:pt x="1734178" y="44123"/>
                    <a:pt x="1714122" y="58831"/>
                    <a:pt x="1704763" y="60837"/>
                  </a:cubicBezTo>
                  <a:cubicBezTo>
                    <a:pt x="1700752" y="61505"/>
                    <a:pt x="1698077" y="63511"/>
                    <a:pt x="1695403" y="65516"/>
                  </a:cubicBezTo>
                  <a:cubicBezTo>
                    <a:pt x="1692729" y="67522"/>
                    <a:pt x="1691392" y="70196"/>
                    <a:pt x="1689386" y="72202"/>
                  </a:cubicBezTo>
                  <a:cubicBezTo>
                    <a:pt x="1687381" y="74876"/>
                    <a:pt x="1681364" y="85572"/>
                    <a:pt x="1676016" y="94932"/>
                  </a:cubicBezTo>
                  <a:cubicBezTo>
                    <a:pt x="1673342" y="100949"/>
                    <a:pt x="1670668" y="106297"/>
                    <a:pt x="1670668" y="107634"/>
                  </a:cubicBezTo>
                  <a:cubicBezTo>
                    <a:pt x="1670668" y="108971"/>
                    <a:pt x="1671336" y="110308"/>
                    <a:pt x="1672673" y="110977"/>
                  </a:cubicBezTo>
                  <a:cubicBezTo>
                    <a:pt x="1674010" y="111645"/>
                    <a:pt x="1675347" y="111645"/>
                    <a:pt x="1676016" y="112314"/>
                  </a:cubicBezTo>
                  <a:cubicBezTo>
                    <a:pt x="1676684" y="112314"/>
                    <a:pt x="1678021" y="112314"/>
                    <a:pt x="1679358" y="111645"/>
                  </a:cubicBezTo>
                  <a:cubicBezTo>
                    <a:pt x="1681364" y="110977"/>
                    <a:pt x="1684038" y="109640"/>
                    <a:pt x="1686044" y="108303"/>
                  </a:cubicBezTo>
                  <a:cubicBezTo>
                    <a:pt x="1686044" y="108303"/>
                    <a:pt x="1686712" y="108303"/>
                    <a:pt x="1686712" y="107634"/>
                  </a:cubicBezTo>
                  <a:cubicBezTo>
                    <a:pt x="1689386" y="106297"/>
                    <a:pt x="1692061" y="105628"/>
                    <a:pt x="1694735" y="105628"/>
                  </a:cubicBezTo>
                  <a:cubicBezTo>
                    <a:pt x="1697409" y="106297"/>
                    <a:pt x="1699414" y="107634"/>
                    <a:pt x="1700752" y="109640"/>
                  </a:cubicBezTo>
                  <a:lnTo>
                    <a:pt x="1700752" y="109640"/>
                  </a:lnTo>
                  <a:lnTo>
                    <a:pt x="1700752" y="109640"/>
                  </a:lnTo>
                  <a:lnTo>
                    <a:pt x="1700752" y="109640"/>
                  </a:lnTo>
                  <a:cubicBezTo>
                    <a:pt x="1702089" y="111645"/>
                    <a:pt x="1702089" y="112982"/>
                    <a:pt x="1702757" y="114988"/>
                  </a:cubicBezTo>
                  <a:cubicBezTo>
                    <a:pt x="1703426" y="116994"/>
                    <a:pt x="1704094" y="119668"/>
                    <a:pt x="1705431" y="122342"/>
                  </a:cubicBezTo>
                  <a:cubicBezTo>
                    <a:pt x="1706768" y="123679"/>
                    <a:pt x="1707437" y="125016"/>
                    <a:pt x="1708106" y="125684"/>
                  </a:cubicBezTo>
                  <a:cubicBezTo>
                    <a:pt x="1710111" y="127690"/>
                    <a:pt x="1711448" y="128359"/>
                    <a:pt x="1710780" y="133038"/>
                  </a:cubicBezTo>
                  <a:cubicBezTo>
                    <a:pt x="1710111" y="137050"/>
                    <a:pt x="1706100" y="147746"/>
                    <a:pt x="1702089" y="157106"/>
                  </a:cubicBezTo>
                  <a:cubicBezTo>
                    <a:pt x="1700083" y="162454"/>
                    <a:pt x="1698077" y="167134"/>
                    <a:pt x="1696740" y="170476"/>
                  </a:cubicBezTo>
                  <a:cubicBezTo>
                    <a:pt x="1695403" y="175156"/>
                    <a:pt x="1694066" y="180504"/>
                    <a:pt x="1692729" y="186521"/>
                  </a:cubicBezTo>
                  <a:cubicBezTo>
                    <a:pt x="1691392" y="192538"/>
                    <a:pt x="1690724" y="199223"/>
                    <a:pt x="1689386" y="205909"/>
                  </a:cubicBezTo>
                  <a:cubicBezTo>
                    <a:pt x="1688718" y="209251"/>
                    <a:pt x="1688049" y="212594"/>
                    <a:pt x="1688049" y="215268"/>
                  </a:cubicBezTo>
                  <a:cubicBezTo>
                    <a:pt x="1686712" y="223290"/>
                    <a:pt x="1685375" y="229976"/>
                    <a:pt x="1686044" y="235993"/>
                  </a:cubicBezTo>
                  <a:cubicBezTo>
                    <a:pt x="1686712" y="240004"/>
                    <a:pt x="1688718" y="244015"/>
                    <a:pt x="1690724" y="247358"/>
                  </a:cubicBezTo>
                  <a:cubicBezTo>
                    <a:pt x="1692729" y="250700"/>
                    <a:pt x="1694066" y="254043"/>
                    <a:pt x="1694735" y="256717"/>
                  </a:cubicBezTo>
                  <a:cubicBezTo>
                    <a:pt x="1694735" y="260060"/>
                    <a:pt x="1694735" y="263403"/>
                    <a:pt x="1693398" y="268082"/>
                  </a:cubicBezTo>
                  <a:cubicBezTo>
                    <a:pt x="1692061" y="272094"/>
                    <a:pt x="1688718" y="276773"/>
                    <a:pt x="1684038" y="280784"/>
                  </a:cubicBezTo>
                  <a:cubicBezTo>
                    <a:pt x="1678690" y="284796"/>
                    <a:pt x="1674679" y="286133"/>
                    <a:pt x="1671336" y="287470"/>
                  </a:cubicBezTo>
                  <a:cubicBezTo>
                    <a:pt x="1669330" y="288138"/>
                    <a:pt x="1667325" y="288807"/>
                    <a:pt x="1664651" y="290812"/>
                  </a:cubicBezTo>
                  <a:cubicBezTo>
                    <a:pt x="1662645" y="292818"/>
                    <a:pt x="1659302" y="298835"/>
                    <a:pt x="1655960" y="304183"/>
                  </a:cubicBezTo>
                  <a:cubicBezTo>
                    <a:pt x="1652617" y="310869"/>
                    <a:pt x="1648606" y="317554"/>
                    <a:pt x="1645263" y="320228"/>
                  </a:cubicBezTo>
                  <a:cubicBezTo>
                    <a:pt x="1641252" y="322902"/>
                    <a:pt x="1627881" y="322902"/>
                    <a:pt x="1615848" y="323571"/>
                  </a:cubicBezTo>
                  <a:cubicBezTo>
                    <a:pt x="1609831" y="323571"/>
                    <a:pt x="1603814" y="323571"/>
                    <a:pt x="1599803" y="324239"/>
                  </a:cubicBezTo>
                  <a:cubicBezTo>
                    <a:pt x="1597797" y="324239"/>
                    <a:pt x="1595792" y="324239"/>
                    <a:pt x="1593118" y="324239"/>
                  </a:cubicBezTo>
                  <a:cubicBezTo>
                    <a:pt x="1591780" y="330256"/>
                    <a:pt x="1589775" y="348306"/>
                    <a:pt x="1587101" y="365020"/>
                  </a:cubicBezTo>
                  <a:cubicBezTo>
                    <a:pt x="1585095" y="380396"/>
                    <a:pt x="1583090" y="395104"/>
                    <a:pt x="1583090" y="398447"/>
                  </a:cubicBezTo>
                  <a:cubicBezTo>
                    <a:pt x="1583090" y="401121"/>
                    <a:pt x="1583090" y="402458"/>
                    <a:pt x="1583090" y="403795"/>
                  </a:cubicBezTo>
                  <a:cubicBezTo>
                    <a:pt x="1583090" y="405800"/>
                    <a:pt x="1582421" y="407806"/>
                    <a:pt x="1584427" y="411817"/>
                  </a:cubicBezTo>
                  <a:cubicBezTo>
                    <a:pt x="1584427" y="412486"/>
                    <a:pt x="1585095" y="413154"/>
                    <a:pt x="1585095" y="413823"/>
                  </a:cubicBezTo>
                  <a:cubicBezTo>
                    <a:pt x="1586432" y="416497"/>
                    <a:pt x="1587101" y="417834"/>
                    <a:pt x="1587101" y="419171"/>
                  </a:cubicBezTo>
                  <a:cubicBezTo>
                    <a:pt x="1587101" y="421177"/>
                    <a:pt x="1587101" y="422514"/>
                    <a:pt x="1585764" y="425188"/>
                  </a:cubicBezTo>
                  <a:lnTo>
                    <a:pt x="1585095" y="427194"/>
                  </a:lnTo>
                  <a:cubicBezTo>
                    <a:pt x="1584427" y="429868"/>
                    <a:pt x="1583758" y="431205"/>
                    <a:pt x="1583090" y="432542"/>
                  </a:cubicBezTo>
                  <a:lnTo>
                    <a:pt x="1583090" y="432542"/>
                  </a:lnTo>
                  <a:cubicBezTo>
                    <a:pt x="1582421" y="435216"/>
                    <a:pt x="1581752" y="435884"/>
                    <a:pt x="1584427" y="437890"/>
                  </a:cubicBezTo>
                  <a:cubicBezTo>
                    <a:pt x="1585095" y="438559"/>
                    <a:pt x="1585764" y="439227"/>
                    <a:pt x="1586432" y="439896"/>
                  </a:cubicBezTo>
                  <a:cubicBezTo>
                    <a:pt x="1591112" y="443907"/>
                    <a:pt x="1595123" y="447250"/>
                    <a:pt x="1599134" y="447250"/>
                  </a:cubicBezTo>
                  <a:cubicBezTo>
                    <a:pt x="1601808" y="447250"/>
                    <a:pt x="1605151" y="443907"/>
                    <a:pt x="1607825" y="441233"/>
                  </a:cubicBezTo>
                  <a:cubicBezTo>
                    <a:pt x="1610499" y="438559"/>
                    <a:pt x="1613174" y="436553"/>
                    <a:pt x="1615848" y="435216"/>
                  </a:cubicBezTo>
                  <a:cubicBezTo>
                    <a:pt x="1617853" y="434547"/>
                    <a:pt x="1621196" y="432542"/>
                    <a:pt x="1623870" y="431205"/>
                  </a:cubicBezTo>
                  <a:cubicBezTo>
                    <a:pt x="1627213" y="429199"/>
                    <a:pt x="1631224" y="427194"/>
                    <a:pt x="1634567" y="425856"/>
                  </a:cubicBezTo>
                  <a:cubicBezTo>
                    <a:pt x="1638578" y="424519"/>
                    <a:pt x="1643926" y="425188"/>
                    <a:pt x="1649943" y="426525"/>
                  </a:cubicBezTo>
                  <a:cubicBezTo>
                    <a:pt x="1654623" y="427194"/>
                    <a:pt x="1659302" y="427862"/>
                    <a:pt x="1660640" y="427194"/>
                  </a:cubicBezTo>
                  <a:cubicBezTo>
                    <a:pt x="1661308" y="426525"/>
                    <a:pt x="1661976" y="424519"/>
                    <a:pt x="1662645" y="422514"/>
                  </a:cubicBezTo>
                  <a:cubicBezTo>
                    <a:pt x="1663982" y="418503"/>
                    <a:pt x="1664651" y="413154"/>
                    <a:pt x="1669999" y="408475"/>
                  </a:cubicBezTo>
                  <a:cubicBezTo>
                    <a:pt x="1674010" y="404463"/>
                    <a:pt x="1680696" y="400452"/>
                    <a:pt x="1687381" y="397109"/>
                  </a:cubicBezTo>
                  <a:cubicBezTo>
                    <a:pt x="1694066" y="393767"/>
                    <a:pt x="1701420" y="391761"/>
                    <a:pt x="1707437" y="391093"/>
                  </a:cubicBezTo>
                  <a:cubicBezTo>
                    <a:pt x="1712785" y="390424"/>
                    <a:pt x="1724150" y="393767"/>
                    <a:pt x="1736184" y="399115"/>
                  </a:cubicBezTo>
                  <a:cubicBezTo>
                    <a:pt x="1753566" y="405800"/>
                    <a:pt x="1772953" y="415160"/>
                    <a:pt x="1778302" y="419171"/>
                  </a:cubicBezTo>
                  <a:cubicBezTo>
                    <a:pt x="1783650" y="422514"/>
                    <a:pt x="1787661" y="425856"/>
                    <a:pt x="1789667" y="428531"/>
                  </a:cubicBezTo>
                  <a:cubicBezTo>
                    <a:pt x="1792341" y="432542"/>
                    <a:pt x="1792341" y="436553"/>
                    <a:pt x="1788330" y="440564"/>
                  </a:cubicBezTo>
                  <a:cubicBezTo>
                    <a:pt x="1784318" y="444575"/>
                    <a:pt x="1766936" y="450592"/>
                    <a:pt x="1752229" y="455940"/>
                  </a:cubicBezTo>
                  <a:cubicBezTo>
                    <a:pt x="1742869" y="459283"/>
                    <a:pt x="1734178" y="462626"/>
                    <a:pt x="1730836" y="464631"/>
                  </a:cubicBezTo>
                  <a:cubicBezTo>
                    <a:pt x="1725487" y="467306"/>
                    <a:pt x="1715459" y="476665"/>
                    <a:pt x="1707437" y="484687"/>
                  </a:cubicBezTo>
                  <a:cubicBezTo>
                    <a:pt x="1701420" y="490704"/>
                    <a:pt x="1696072" y="495384"/>
                    <a:pt x="1694066" y="496721"/>
                  </a:cubicBezTo>
                  <a:cubicBezTo>
                    <a:pt x="1688718" y="499395"/>
                    <a:pt x="1672673" y="506749"/>
                    <a:pt x="1666656" y="509423"/>
                  </a:cubicBezTo>
                  <a:lnTo>
                    <a:pt x="1665988" y="509423"/>
                  </a:lnTo>
                  <a:cubicBezTo>
                    <a:pt x="1663982" y="510092"/>
                    <a:pt x="1661976" y="514103"/>
                    <a:pt x="1659302" y="518114"/>
                  </a:cubicBezTo>
                  <a:cubicBezTo>
                    <a:pt x="1656628" y="523462"/>
                    <a:pt x="1654623" y="530148"/>
                    <a:pt x="1653954" y="533490"/>
                  </a:cubicBezTo>
                  <a:cubicBezTo>
                    <a:pt x="1653954" y="536165"/>
                    <a:pt x="1654623" y="538170"/>
                    <a:pt x="1655291" y="540176"/>
                  </a:cubicBezTo>
                  <a:cubicBezTo>
                    <a:pt x="1656628" y="543518"/>
                    <a:pt x="1657965" y="546193"/>
                    <a:pt x="1655291" y="550204"/>
                  </a:cubicBezTo>
                  <a:cubicBezTo>
                    <a:pt x="1653286" y="553546"/>
                    <a:pt x="1650612" y="557558"/>
                    <a:pt x="1647937" y="562237"/>
                  </a:cubicBezTo>
                  <a:lnTo>
                    <a:pt x="1647937" y="562237"/>
                  </a:lnTo>
                  <a:cubicBezTo>
                    <a:pt x="1645932" y="565580"/>
                    <a:pt x="1643258" y="568254"/>
                    <a:pt x="1641252" y="570928"/>
                  </a:cubicBezTo>
                  <a:cubicBezTo>
                    <a:pt x="1637241" y="574940"/>
                    <a:pt x="1624539" y="580288"/>
                    <a:pt x="1613842" y="584968"/>
                  </a:cubicBezTo>
                  <a:cubicBezTo>
                    <a:pt x="1607825" y="587642"/>
                    <a:pt x="1602477" y="589647"/>
                    <a:pt x="1599803" y="590984"/>
                  </a:cubicBezTo>
                  <a:cubicBezTo>
                    <a:pt x="1594455" y="594327"/>
                    <a:pt x="1577741" y="624411"/>
                    <a:pt x="1572393" y="634439"/>
                  </a:cubicBezTo>
                  <a:lnTo>
                    <a:pt x="1571056" y="636445"/>
                  </a:lnTo>
                  <a:lnTo>
                    <a:pt x="1571056" y="636445"/>
                  </a:lnTo>
                  <a:cubicBezTo>
                    <a:pt x="1569050" y="640456"/>
                    <a:pt x="1565708" y="643130"/>
                    <a:pt x="1563033" y="645804"/>
                  </a:cubicBezTo>
                  <a:cubicBezTo>
                    <a:pt x="1559022" y="648478"/>
                    <a:pt x="1555011" y="650484"/>
                    <a:pt x="1551668" y="650484"/>
                  </a:cubicBezTo>
                  <a:cubicBezTo>
                    <a:pt x="1548994" y="650484"/>
                    <a:pt x="1541640" y="650484"/>
                    <a:pt x="1534287" y="650484"/>
                  </a:cubicBezTo>
                  <a:cubicBezTo>
                    <a:pt x="1528270" y="650484"/>
                    <a:pt x="1520916" y="649815"/>
                    <a:pt x="1515567" y="649147"/>
                  </a:cubicBezTo>
                  <a:cubicBezTo>
                    <a:pt x="1509551" y="648478"/>
                    <a:pt x="1504871" y="649147"/>
                    <a:pt x="1500860" y="650484"/>
                  </a:cubicBezTo>
                  <a:cubicBezTo>
                    <a:pt x="1496849" y="651821"/>
                    <a:pt x="1493506" y="654495"/>
                    <a:pt x="1491500" y="657169"/>
                  </a:cubicBezTo>
                  <a:cubicBezTo>
                    <a:pt x="1489495" y="660512"/>
                    <a:pt x="1486821" y="668534"/>
                    <a:pt x="1484815" y="677225"/>
                  </a:cubicBezTo>
                  <a:cubicBezTo>
                    <a:pt x="1483478" y="684579"/>
                    <a:pt x="1482141" y="691265"/>
                    <a:pt x="1482809" y="693270"/>
                  </a:cubicBezTo>
                  <a:cubicBezTo>
                    <a:pt x="1483478" y="695276"/>
                    <a:pt x="1492169" y="700624"/>
                    <a:pt x="1499523" y="705304"/>
                  </a:cubicBezTo>
                  <a:cubicBezTo>
                    <a:pt x="1506877" y="709984"/>
                    <a:pt x="1513562" y="713995"/>
                    <a:pt x="1514231" y="716669"/>
                  </a:cubicBezTo>
                  <a:cubicBezTo>
                    <a:pt x="1515567" y="719343"/>
                    <a:pt x="1514899" y="722686"/>
                    <a:pt x="1513562" y="726028"/>
                  </a:cubicBezTo>
                  <a:cubicBezTo>
                    <a:pt x="1512225" y="728703"/>
                    <a:pt x="1510219" y="732045"/>
                    <a:pt x="1507545" y="735388"/>
                  </a:cubicBezTo>
                  <a:cubicBezTo>
                    <a:pt x="1506877" y="736056"/>
                    <a:pt x="1505539" y="737393"/>
                    <a:pt x="1504871" y="739399"/>
                  </a:cubicBezTo>
                  <a:cubicBezTo>
                    <a:pt x="1498186" y="748090"/>
                    <a:pt x="1484815" y="764803"/>
                    <a:pt x="1480804" y="774163"/>
                  </a:cubicBezTo>
                  <a:cubicBezTo>
                    <a:pt x="1478130" y="780180"/>
                    <a:pt x="1476793" y="783522"/>
                    <a:pt x="1476124" y="786865"/>
                  </a:cubicBezTo>
                  <a:cubicBezTo>
                    <a:pt x="1475455" y="789539"/>
                    <a:pt x="1474787" y="792213"/>
                    <a:pt x="1472781" y="795556"/>
                  </a:cubicBezTo>
                  <a:cubicBezTo>
                    <a:pt x="1470776" y="799567"/>
                    <a:pt x="1464090" y="807590"/>
                    <a:pt x="1456737" y="814943"/>
                  </a:cubicBezTo>
                  <a:cubicBezTo>
                    <a:pt x="1449383" y="821629"/>
                    <a:pt x="1442029" y="828314"/>
                    <a:pt x="1436681" y="830988"/>
                  </a:cubicBezTo>
                  <a:cubicBezTo>
                    <a:pt x="1433338" y="832994"/>
                    <a:pt x="1424647" y="836337"/>
                    <a:pt x="1414619" y="841016"/>
                  </a:cubicBezTo>
                  <a:cubicBezTo>
                    <a:pt x="1397237" y="848370"/>
                    <a:pt x="1376512" y="857730"/>
                    <a:pt x="1369159" y="861741"/>
                  </a:cubicBezTo>
                  <a:cubicBezTo>
                    <a:pt x="1366484" y="863078"/>
                    <a:pt x="1363142" y="865084"/>
                    <a:pt x="1359130" y="867089"/>
                  </a:cubicBezTo>
                  <a:cubicBezTo>
                    <a:pt x="1346428" y="873775"/>
                    <a:pt x="1329046" y="882465"/>
                    <a:pt x="1317681" y="895168"/>
                  </a:cubicBezTo>
                  <a:cubicBezTo>
                    <a:pt x="1308990" y="905196"/>
                    <a:pt x="1298962" y="915224"/>
                    <a:pt x="1290940" y="923915"/>
                  </a:cubicBezTo>
                  <a:cubicBezTo>
                    <a:pt x="1284255" y="930600"/>
                    <a:pt x="1278906" y="936617"/>
                    <a:pt x="1275564" y="939959"/>
                  </a:cubicBezTo>
                  <a:cubicBezTo>
                    <a:pt x="1268210" y="949319"/>
                    <a:pt x="1258182" y="949987"/>
                    <a:pt x="1251496" y="950656"/>
                  </a:cubicBezTo>
                  <a:lnTo>
                    <a:pt x="1250159" y="950656"/>
                  </a:lnTo>
                  <a:lnTo>
                    <a:pt x="1250159" y="950656"/>
                  </a:lnTo>
                  <a:cubicBezTo>
                    <a:pt x="1246817" y="950656"/>
                    <a:pt x="1244811" y="949987"/>
                    <a:pt x="1242137" y="948650"/>
                  </a:cubicBezTo>
                  <a:cubicBezTo>
                    <a:pt x="1240131" y="947313"/>
                    <a:pt x="1238126" y="946645"/>
                    <a:pt x="1233446" y="947982"/>
                  </a:cubicBezTo>
                  <a:cubicBezTo>
                    <a:pt x="1230103" y="949319"/>
                    <a:pt x="1228098" y="951324"/>
                    <a:pt x="1226092" y="952662"/>
                  </a:cubicBezTo>
                  <a:lnTo>
                    <a:pt x="1226092" y="952662"/>
                  </a:lnTo>
                  <a:cubicBezTo>
                    <a:pt x="1222750" y="955336"/>
                    <a:pt x="1220075" y="957341"/>
                    <a:pt x="1212721" y="958678"/>
                  </a:cubicBezTo>
                  <a:cubicBezTo>
                    <a:pt x="1208042" y="959347"/>
                    <a:pt x="1197345" y="960015"/>
                    <a:pt x="1185312" y="961352"/>
                  </a:cubicBezTo>
                  <a:cubicBezTo>
                    <a:pt x="1167930" y="962690"/>
                    <a:pt x="1149211" y="964027"/>
                    <a:pt x="1143862" y="965364"/>
                  </a:cubicBezTo>
                  <a:cubicBezTo>
                    <a:pt x="1138514" y="967369"/>
                    <a:pt x="1133834" y="964027"/>
                    <a:pt x="1129155" y="961352"/>
                  </a:cubicBezTo>
                  <a:lnTo>
                    <a:pt x="1129155" y="961352"/>
                  </a:lnTo>
                  <a:cubicBezTo>
                    <a:pt x="1125812" y="959347"/>
                    <a:pt x="1122469" y="957341"/>
                    <a:pt x="1119795" y="958010"/>
                  </a:cubicBezTo>
                  <a:cubicBezTo>
                    <a:pt x="1116453" y="958678"/>
                    <a:pt x="1106425" y="960684"/>
                    <a:pt x="1094391" y="963358"/>
                  </a:cubicBezTo>
                  <a:cubicBezTo>
                    <a:pt x="1072329" y="967369"/>
                    <a:pt x="1043582" y="972718"/>
                    <a:pt x="1039571" y="975392"/>
                  </a:cubicBezTo>
                  <a:cubicBezTo>
                    <a:pt x="1036897" y="977397"/>
                    <a:pt x="1034891" y="979403"/>
                    <a:pt x="1032886" y="980740"/>
                  </a:cubicBezTo>
                  <a:cubicBezTo>
                    <a:pt x="1029543" y="983414"/>
                    <a:pt x="1026869" y="986757"/>
                    <a:pt x="1022189" y="988094"/>
                  </a:cubicBezTo>
                  <a:cubicBezTo>
                    <a:pt x="1018178" y="989431"/>
                    <a:pt x="1008818" y="992105"/>
                    <a:pt x="998122" y="995448"/>
                  </a:cubicBezTo>
                  <a:cubicBezTo>
                    <a:pt x="987425" y="998122"/>
                    <a:pt x="976060" y="1001465"/>
                    <a:pt x="966701" y="1003470"/>
                  </a:cubicBezTo>
                  <a:cubicBezTo>
                    <a:pt x="960015" y="1004807"/>
                    <a:pt x="954667" y="1006144"/>
                    <a:pt x="949987" y="1006813"/>
                  </a:cubicBezTo>
                  <a:cubicBezTo>
                    <a:pt x="941296" y="1008150"/>
                    <a:pt x="933943" y="1009487"/>
                    <a:pt x="922578" y="1013498"/>
                  </a:cubicBezTo>
                  <a:cubicBezTo>
                    <a:pt x="913887" y="1016172"/>
                    <a:pt x="908538" y="1020184"/>
                    <a:pt x="904527" y="1023526"/>
                  </a:cubicBezTo>
                  <a:cubicBezTo>
                    <a:pt x="899847" y="1026869"/>
                    <a:pt x="896505" y="1029543"/>
                    <a:pt x="890488" y="1030212"/>
                  </a:cubicBezTo>
                  <a:cubicBezTo>
                    <a:pt x="881797" y="1030880"/>
                    <a:pt x="879123" y="1028206"/>
                    <a:pt x="875112" y="1024863"/>
                  </a:cubicBezTo>
                  <a:cubicBezTo>
                    <a:pt x="873774" y="1023526"/>
                    <a:pt x="871769" y="1022189"/>
                    <a:pt x="869763" y="1020852"/>
                  </a:cubicBezTo>
                  <a:cubicBezTo>
                    <a:pt x="867089" y="1018846"/>
                    <a:pt x="864415" y="1018178"/>
                    <a:pt x="861741" y="1017509"/>
                  </a:cubicBezTo>
                  <a:cubicBezTo>
                    <a:pt x="857730" y="1016172"/>
                    <a:pt x="854387" y="1014835"/>
                    <a:pt x="851044" y="1010824"/>
                  </a:cubicBezTo>
                  <a:cubicBezTo>
                    <a:pt x="848370" y="1007481"/>
                    <a:pt x="845696" y="1004139"/>
                    <a:pt x="843022" y="1000796"/>
                  </a:cubicBezTo>
                  <a:cubicBezTo>
                    <a:pt x="840348" y="997453"/>
                    <a:pt x="837674" y="994111"/>
                    <a:pt x="835000" y="990768"/>
                  </a:cubicBezTo>
                  <a:cubicBezTo>
                    <a:pt x="831657" y="987425"/>
                    <a:pt x="829651" y="986757"/>
                    <a:pt x="826977" y="985420"/>
                  </a:cubicBezTo>
                  <a:cubicBezTo>
                    <a:pt x="825640" y="984751"/>
                    <a:pt x="823634" y="984083"/>
                    <a:pt x="821629" y="983414"/>
                  </a:cubicBezTo>
                  <a:cubicBezTo>
                    <a:pt x="817618" y="981409"/>
                    <a:pt x="816949" y="978734"/>
                    <a:pt x="815612" y="976060"/>
                  </a:cubicBezTo>
                  <a:cubicBezTo>
                    <a:pt x="814944" y="974723"/>
                    <a:pt x="814275" y="972718"/>
                    <a:pt x="812269" y="972049"/>
                  </a:cubicBezTo>
                  <a:cubicBezTo>
                    <a:pt x="810932" y="971381"/>
                    <a:pt x="809595" y="972049"/>
                    <a:pt x="807590" y="973386"/>
                  </a:cubicBezTo>
                  <a:cubicBezTo>
                    <a:pt x="804247" y="974723"/>
                    <a:pt x="800236" y="977397"/>
                    <a:pt x="794219" y="977397"/>
                  </a:cubicBezTo>
                  <a:cubicBezTo>
                    <a:pt x="787534" y="977397"/>
                    <a:pt x="784191" y="976060"/>
                    <a:pt x="778843" y="974723"/>
                  </a:cubicBezTo>
                  <a:cubicBezTo>
                    <a:pt x="774831" y="973386"/>
                    <a:pt x="769483" y="972049"/>
                    <a:pt x="761461" y="970712"/>
                  </a:cubicBezTo>
                  <a:cubicBezTo>
                    <a:pt x="754775" y="969375"/>
                    <a:pt x="750764" y="968038"/>
                    <a:pt x="746753" y="966032"/>
                  </a:cubicBezTo>
                  <a:cubicBezTo>
                    <a:pt x="740068" y="963358"/>
                    <a:pt x="734719" y="960684"/>
                    <a:pt x="718006" y="964695"/>
                  </a:cubicBezTo>
                  <a:cubicBezTo>
                    <a:pt x="704635" y="968038"/>
                    <a:pt x="692602" y="971381"/>
                    <a:pt x="681905" y="975392"/>
                  </a:cubicBezTo>
                  <a:cubicBezTo>
                    <a:pt x="670540" y="978734"/>
                    <a:pt x="661181" y="982746"/>
                    <a:pt x="651821" y="985420"/>
                  </a:cubicBezTo>
                  <a:cubicBezTo>
                    <a:pt x="642462" y="988762"/>
                    <a:pt x="633771" y="991437"/>
                    <a:pt x="627085" y="992774"/>
                  </a:cubicBezTo>
                  <a:cubicBezTo>
                    <a:pt x="620400" y="994111"/>
                    <a:pt x="615052" y="994111"/>
                    <a:pt x="611709" y="993442"/>
                  </a:cubicBezTo>
                  <a:cubicBezTo>
                    <a:pt x="611041" y="993442"/>
                    <a:pt x="609703" y="992774"/>
                    <a:pt x="609035" y="992774"/>
                  </a:cubicBezTo>
                  <a:cubicBezTo>
                    <a:pt x="603018" y="990768"/>
                    <a:pt x="595664" y="988762"/>
                    <a:pt x="592990" y="981409"/>
                  </a:cubicBezTo>
                  <a:cubicBezTo>
                    <a:pt x="591653" y="977397"/>
                    <a:pt x="590984" y="974723"/>
                    <a:pt x="590984" y="971381"/>
                  </a:cubicBezTo>
                  <a:cubicBezTo>
                    <a:pt x="590984" y="968038"/>
                    <a:pt x="591653" y="964695"/>
                    <a:pt x="592990" y="960684"/>
                  </a:cubicBezTo>
                  <a:cubicBezTo>
                    <a:pt x="594327" y="957341"/>
                    <a:pt x="594327" y="953999"/>
                    <a:pt x="594327" y="951324"/>
                  </a:cubicBezTo>
                  <a:cubicBezTo>
                    <a:pt x="594327" y="948650"/>
                    <a:pt x="593659" y="946645"/>
                    <a:pt x="592990" y="945308"/>
                  </a:cubicBezTo>
                  <a:cubicBezTo>
                    <a:pt x="592321" y="943971"/>
                    <a:pt x="591653" y="943302"/>
                    <a:pt x="590984" y="941965"/>
                  </a:cubicBezTo>
                  <a:cubicBezTo>
                    <a:pt x="588979" y="939291"/>
                    <a:pt x="586305" y="936617"/>
                    <a:pt x="586305" y="929931"/>
                  </a:cubicBezTo>
                  <a:cubicBezTo>
                    <a:pt x="586305" y="926589"/>
                    <a:pt x="584968" y="921909"/>
                    <a:pt x="582962" y="917898"/>
                  </a:cubicBezTo>
                  <a:cubicBezTo>
                    <a:pt x="581625" y="914555"/>
                    <a:pt x="579619" y="911881"/>
                    <a:pt x="577614" y="910544"/>
                  </a:cubicBezTo>
                  <a:cubicBezTo>
                    <a:pt x="576277" y="909875"/>
                    <a:pt x="574940" y="909207"/>
                    <a:pt x="573603" y="908538"/>
                  </a:cubicBezTo>
                  <a:cubicBezTo>
                    <a:pt x="567586" y="905864"/>
                    <a:pt x="558895" y="901853"/>
                    <a:pt x="552209" y="894499"/>
                  </a:cubicBezTo>
                  <a:cubicBezTo>
                    <a:pt x="548198" y="890488"/>
                    <a:pt x="546193" y="887145"/>
                    <a:pt x="544187" y="884471"/>
                  </a:cubicBezTo>
                  <a:cubicBezTo>
                    <a:pt x="542181" y="881797"/>
                    <a:pt x="540176" y="879123"/>
                    <a:pt x="536833" y="875780"/>
                  </a:cubicBezTo>
                  <a:cubicBezTo>
                    <a:pt x="533490" y="873106"/>
                    <a:pt x="531485" y="871769"/>
                    <a:pt x="528811" y="871769"/>
                  </a:cubicBezTo>
                  <a:cubicBezTo>
                    <a:pt x="526137" y="871100"/>
                    <a:pt x="522125" y="871100"/>
                    <a:pt x="517446" y="871769"/>
                  </a:cubicBezTo>
                  <a:cubicBezTo>
                    <a:pt x="512097" y="871769"/>
                    <a:pt x="507418" y="871769"/>
                    <a:pt x="503406" y="871769"/>
                  </a:cubicBezTo>
                  <a:cubicBezTo>
                    <a:pt x="499395" y="871100"/>
                    <a:pt x="496721" y="871100"/>
                    <a:pt x="494047" y="870432"/>
                  </a:cubicBezTo>
                  <a:cubicBezTo>
                    <a:pt x="492710" y="870432"/>
                    <a:pt x="489367" y="872437"/>
                    <a:pt x="486024" y="874443"/>
                  </a:cubicBezTo>
                  <a:cubicBezTo>
                    <a:pt x="481345" y="877786"/>
                    <a:pt x="476665" y="880460"/>
                    <a:pt x="471985" y="879791"/>
                  </a:cubicBezTo>
                  <a:cubicBezTo>
                    <a:pt x="469980" y="879123"/>
                    <a:pt x="468643" y="879123"/>
                    <a:pt x="466637" y="879123"/>
                  </a:cubicBezTo>
                  <a:cubicBezTo>
                    <a:pt x="462626" y="879123"/>
                    <a:pt x="458615" y="879123"/>
                    <a:pt x="453935" y="874443"/>
                  </a:cubicBezTo>
                  <a:cubicBezTo>
                    <a:pt x="451261" y="872437"/>
                    <a:pt x="450592" y="870432"/>
                    <a:pt x="449924" y="869095"/>
                  </a:cubicBezTo>
                  <a:cubicBezTo>
                    <a:pt x="449255" y="867758"/>
                    <a:pt x="449255" y="867089"/>
                    <a:pt x="442570" y="866421"/>
                  </a:cubicBezTo>
                  <a:lnTo>
                    <a:pt x="442570" y="866421"/>
                  </a:lnTo>
                  <a:cubicBezTo>
                    <a:pt x="436553" y="865752"/>
                    <a:pt x="431873" y="865084"/>
                    <a:pt x="428530" y="864415"/>
                  </a:cubicBezTo>
                  <a:cubicBezTo>
                    <a:pt x="425188" y="863747"/>
                    <a:pt x="422514" y="863078"/>
                    <a:pt x="419840" y="861741"/>
                  </a:cubicBezTo>
                  <a:cubicBezTo>
                    <a:pt x="415828" y="860404"/>
                    <a:pt x="415160" y="858398"/>
                    <a:pt x="414491" y="857061"/>
                  </a:cubicBezTo>
                  <a:lnTo>
                    <a:pt x="414491" y="857061"/>
                  </a:lnTo>
                  <a:cubicBezTo>
                    <a:pt x="414491" y="856393"/>
                    <a:pt x="414491" y="856393"/>
                    <a:pt x="413823" y="855724"/>
                  </a:cubicBezTo>
                  <a:cubicBezTo>
                    <a:pt x="413154" y="855056"/>
                    <a:pt x="412486" y="855056"/>
                    <a:pt x="411817" y="855056"/>
                  </a:cubicBezTo>
                  <a:cubicBezTo>
                    <a:pt x="409812" y="855056"/>
                    <a:pt x="407138" y="854387"/>
                    <a:pt x="404463" y="851044"/>
                  </a:cubicBezTo>
                  <a:cubicBezTo>
                    <a:pt x="401121" y="847033"/>
                    <a:pt x="400452" y="844359"/>
                    <a:pt x="400452" y="841685"/>
                  </a:cubicBezTo>
                  <a:cubicBezTo>
                    <a:pt x="393767" y="843022"/>
                    <a:pt x="393767" y="842353"/>
                    <a:pt x="393767" y="841685"/>
                  </a:cubicBezTo>
                  <a:lnTo>
                    <a:pt x="393767" y="841685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5F6BE7-57CA-7447-18E0-08EBBBE98C26}"/>
                </a:ext>
              </a:extLst>
            </p:cNvPr>
            <p:cNvSpPr/>
            <p:nvPr/>
          </p:nvSpPr>
          <p:spPr>
            <a:xfrm>
              <a:off x="8566628" y="3333331"/>
              <a:ext cx="10504" cy="10087"/>
            </a:xfrm>
            <a:custGeom>
              <a:avLst/>
              <a:gdLst>
                <a:gd name="connsiteX0" fmla="*/ 9262 w 9261"/>
                <a:gd name="connsiteY0" fmla="*/ 3193 h 8893"/>
                <a:gd name="connsiteX1" fmla="*/ 1239 w 9261"/>
                <a:gd name="connsiteY1" fmla="*/ 3862 h 8893"/>
                <a:gd name="connsiteX2" fmla="*/ 3913 w 9261"/>
                <a:gd name="connsiteY2" fmla="*/ 8541 h 8893"/>
                <a:gd name="connsiteX3" fmla="*/ 9262 w 9261"/>
                <a:gd name="connsiteY3" fmla="*/ 3193 h 8893"/>
                <a:gd name="connsiteX4" fmla="*/ 9262 w 9261"/>
                <a:gd name="connsiteY4" fmla="*/ 3193 h 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1" h="8893">
                  <a:moveTo>
                    <a:pt x="9262" y="3193"/>
                  </a:moveTo>
                  <a:cubicBezTo>
                    <a:pt x="9262" y="-150"/>
                    <a:pt x="4582" y="-2155"/>
                    <a:pt x="1239" y="3862"/>
                  </a:cubicBezTo>
                  <a:cubicBezTo>
                    <a:pt x="-1435" y="7204"/>
                    <a:pt x="571" y="9878"/>
                    <a:pt x="3913" y="8541"/>
                  </a:cubicBezTo>
                  <a:cubicBezTo>
                    <a:pt x="7925" y="6536"/>
                    <a:pt x="9262" y="6536"/>
                    <a:pt x="9262" y="3193"/>
                  </a:cubicBezTo>
                  <a:lnTo>
                    <a:pt x="9262" y="319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6A2CF73-4422-0D1A-C8BE-A01B06E810BC}"/>
                </a:ext>
              </a:extLst>
            </p:cNvPr>
            <p:cNvSpPr/>
            <p:nvPr/>
          </p:nvSpPr>
          <p:spPr>
            <a:xfrm>
              <a:off x="8137479" y="3673474"/>
              <a:ext cx="102436" cy="118695"/>
            </a:xfrm>
            <a:custGeom>
              <a:avLst/>
              <a:gdLst>
                <a:gd name="connsiteX0" fmla="*/ 14577 w 90312"/>
                <a:gd name="connsiteY0" fmla="*/ 101085 h 104647"/>
                <a:gd name="connsiteX1" fmla="*/ 30622 w 90312"/>
                <a:gd name="connsiteY1" fmla="*/ 102422 h 104647"/>
                <a:gd name="connsiteX2" fmla="*/ 45998 w 90312"/>
                <a:gd name="connsiteY2" fmla="*/ 101085 h 104647"/>
                <a:gd name="connsiteX3" fmla="*/ 60706 w 90312"/>
                <a:gd name="connsiteY3" fmla="*/ 102422 h 104647"/>
                <a:gd name="connsiteX4" fmla="*/ 62712 w 90312"/>
                <a:gd name="connsiteY4" fmla="*/ 90388 h 104647"/>
                <a:gd name="connsiteX5" fmla="*/ 70066 w 90312"/>
                <a:gd name="connsiteY5" fmla="*/ 83703 h 104647"/>
                <a:gd name="connsiteX6" fmla="*/ 78088 w 90312"/>
                <a:gd name="connsiteY6" fmla="*/ 71001 h 104647"/>
                <a:gd name="connsiteX7" fmla="*/ 84773 w 90312"/>
                <a:gd name="connsiteY7" fmla="*/ 61641 h 104647"/>
                <a:gd name="connsiteX8" fmla="*/ 85442 w 90312"/>
                <a:gd name="connsiteY8" fmla="*/ 51613 h 104647"/>
                <a:gd name="connsiteX9" fmla="*/ 78088 w 90312"/>
                <a:gd name="connsiteY9" fmla="*/ 36906 h 104647"/>
                <a:gd name="connsiteX10" fmla="*/ 82099 w 90312"/>
                <a:gd name="connsiteY10" fmla="*/ 24204 h 104647"/>
                <a:gd name="connsiteX11" fmla="*/ 90122 w 90312"/>
                <a:gd name="connsiteY11" fmla="*/ 16850 h 104647"/>
                <a:gd name="connsiteX12" fmla="*/ 84105 w 90312"/>
                <a:gd name="connsiteY12" fmla="*/ 4816 h 104647"/>
                <a:gd name="connsiteX13" fmla="*/ 73408 w 90312"/>
                <a:gd name="connsiteY13" fmla="*/ 805 h 104647"/>
                <a:gd name="connsiteX14" fmla="*/ 70734 w 90312"/>
                <a:gd name="connsiteY14" fmla="*/ 10164 h 104647"/>
                <a:gd name="connsiteX15" fmla="*/ 58032 w 90312"/>
                <a:gd name="connsiteY15" fmla="*/ 12838 h 104647"/>
                <a:gd name="connsiteX16" fmla="*/ 49341 w 90312"/>
                <a:gd name="connsiteY16" fmla="*/ 17518 h 104647"/>
                <a:gd name="connsiteX17" fmla="*/ 43324 w 90312"/>
                <a:gd name="connsiteY17" fmla="*/ 22866 h 104647"/>
                <a:gd name="connsiteX18" fmla="*/ 33965 w 90312"/>
                <a:gd name="connsiteY18" fmla="*/ 22198 h 104647"/>
                <a:gd name="connsiteX19" fmla="*/ 29285 w 90312"/>
                <a:gd name="connsiteY19" fmla="*/ 30889 h 104647"/>
                <a:gd name="connsiteX20" fmla="*/ 19925 w 90312"/>
                <a:gd name="connsiteY20" fmla="*/ 33563 h 104647"/>
                <a:gd name="connsiteX21" fmla="*/ 19925 w 90312"/>
                <a:gd name="connsiteY21" fmla="*/ 46934 h 104647"/>
                <a:gd name="connsiteX22" fmla="*/ 11903 w 90312"/>
                <a:gd name="connsiteY22" fmla="*/ 54288 h 104647"/>
                <a:gd name="connsiteX23" fmla="*/ 538 w 90312"/>
                <a:gd name="connsiteY23" fmla="*/ 66321 h 104647"/>
                <a:gd name="connsiteX24" fmla="*/ 2544 w 90312"/>
                <a:gd name="connsiteY24" fmla="*/ 76349 h 104647"/>
                <a:gd name="connsiteX25" fmla="*/ 7892 w 90312"/>
                <a:gd name="connsiteY25" fmla="*/ 91725 h 104647"/>
                <a:gd name="connsiteX26" fmla="*/ 14577 w 90312"/>
                <a:gd name="connsiteY26" fmla="*/ 101085 h 104647"/>
                <a:gd name="connsiteX27" fmla="*/ 14577 w 90312"/>
                <a:gd name="connsiteY27" fmla="*/ 101085 h 10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0312" h="104647">
                  <a:moveTo>
                    <a:pt x="14577" y="101085"/>
                  </a:moveTo>
                  <a:cubicBezTo>
                    <a:pt x="20594" y="101753"/>
                    <a:pt x="24605" y="104428"/>
                    <a:pt x="30622" y="102422"/>
                  </a:cubicBezTo>
                  <a:cubicBezTo>
                    <a:pt x="35970" y="100416"/>
                    <a:pt x="36639" y="97742"/>
                    <a:pt x="45998" y="101085"/>
                  </a:cubicBezTo>
                  <a:cubicBezTo>
                    <a:pt x="55358" y="104428"/>
                    <a:pt x="58032" y="106433"/>
                    <a:pt x="60706" y="102422"/>
                  </a:cubicBezTo>
                  <a:cubicBezTo>
                    <a:pt x="64049" y="98411"/>
                    <a:pt x="62043" y="93731"/>
                    <a:pt x="62712" y="90388"/>
                  </a:cubicBezTo>
                  <a:cubicBezTo>
                    <a:pt x="64049" y="87046"/>
                    <a:pt x="66054" y="88383"/>
                    <a:pt x="70066" y="83703"/>
                  </a:cubicBezTo>
                  <a:cubicBezTo>
                    <a:pt x="74745" y="79023"/>
                    <a:pt x="76751" y="77018"/>
                    <a:pt x="78088" y="71001"/>
                  </a:cubicBezTo>
                  <a:cubicBezTo>
                    <a:pt x="78757" y="64984"/>
                    <a:pt x="82099" y="65653"/>
                    <a:pt x="84773" y="61641"/>
                  </a:cubicBezTo>
                  <a:cubicBezTo>
                    <a:pt x="87447" y="57630"/>
                    <a:pt x="88116" y="56293"/>
                    <a:pt x="85442" y="51613"/>
                  </a:cubicBezTo>
                  <a:cubicBezTo>
                    <a:pt x="82768" y="46934"/>
                    <a:pt x="78757" y="40917"/>
                    <a:pt x="78088" y="36906"/>
                  </a:cubicBezTo>
                  <a:cubicBezTo>
                    <a:pt x="78088" y="32226"/>
                    <a:pt x="78757" y="26209"/>
                    <a:pt x="82099" y="24204"/>
                  </a:cubicBezTo>
                  <a:cubicBezTo>
                    <a:pt x="85442" y="22198"/>
                    <a:pt x="91459" y="23535"/>
                    <a:pt x="90122" y="16850"/>
                  </a:cubicBezTo>
                  <a:cubicBezTo>
                    <a:pt x="88785" y="10164"/>
                    <a:pt x="89453" y="6153"/>
                    <a:pt x="84105" y="4816"/>
                  </a:cubicBezTo>
                  <a:cubicBezTo>
                    <a:pt x="79425" y="2810"/>
                    <a:pt x="75414" y="-1869"/>
                    <a:pt x="73408" y="805"/>
                  </a:cubicBezTo>
                  <a:cubicBezTo>
                    <a:pt x="71403" y="3479"/>
                    <a:pt x="72071" y="7490"/>
                    <a:pt x="70734" y="10164"/>
                  </a:cubicBezTo>
                  <a:cubicBezTo>
                    <a:pt x="69397" y="12838"/>
                    <a:pt x="64049" y="12838"/>
                    <a:pt x="58032" y="12838"/>
                  </a:cubicBezTo>
                  <a:cubicBezTo>
                    <a:pt x="53352" y="12838"/>
                    <a:pt x="50678" y="14176"/>
                    <a:pt x="49341" y="17518"/>
                  </a:cubicBezTo>
                  <a:cubicBezTo>
                    <a:pt x="48004" y="20861"/>
                    <a:pt x="46667" y="23535"/>
                    <a:pt x="43324" y="22866"/>
                  </a:cubicBezTo>
                  <a:cubicBezTo>
                    <a:pt x="39981" y="22198"/>
                    <a:pt x="35302" y="18855"/>
                    <a:pt x="33965" y="22198"/>
                  </a:cubicBezTo>
                  <a:cubicBezTo>
                    <a:pt x="32628" y="25540"/>
                    <a:pt x="30622" y="29552"/>
                    <a:pt x="29285" y="30889"/>
                  </a:cubicBezTo>
                  <a:cubicBezTo>
                    <a:pt x="27948" y="32226"/>
                    <a:pt x="22600" y="30220"/>
                    <a:pt x="19925" y="33563"/>
                  </a:cubicBezTo>
                  <a:cubicBezTo>
                    <a:pt x="17251" y="36906"/>
                    <a:pt x="21263" y="44260"/>
                    <a:pt x="19925" y="46934"/>
                  </a:cubicBezTo>
                  <a:cubicBezTo>
                    <a:pt x="18588" y="49608"/>
                    <a:pt x="15914" y="50276"/>
                    <a:pt x="11903" y="54288"/>
                  </a:cubicBezTo>
                  <a:cubicBezTo>
                    <a:pt x="7892" y="58299"/>
                    <a:pt x="-131" y="62310"/>
                    <a:pt x="538" y="66321"/>
                  </a:cubicBezTo>
                  <a:cubicBezTo>
                    <a:pt x="1207" y="70332"/>
                    <a:pt x="-2136" y="68327"/>
                    <a:pt x="2544" y="76349"/>
                  </a:cubicBezTo>
                  <a:cubicBezTo>
                    <a:pt x="7223" y="84372"/>
                    <a:pt x="5886" y="85709"/>
                    <a:pt x="7892" y="91725"/>
                  </a:cubicBezTo>
                  <a:cubicBezTo>
                    <a:pt x="9229" y="97742"/>
                    <a:pt x="8560" y="100416"/>
                    <a:pt x="14577" y="101085"/>
                  </a:cubicBezTo>
                  <a:lnTo>
                    <a:pt x="14577" y="101085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5047D0B-EE79-1B4A-ABDB-138DDC5E6AFD}"/>
                </a:ext>
              </a:extLst>
            </p:cNvPr>
            <p:cNvSpPr/>
            <p:nvPr/>
          </p:nvSpPr>
          <p:spPr>
            <a:xfrm>
              <a:off x="6591839" y="4795880"/>
              <a:ext cx="5512" cy="6961"/>
            </a:xfrm>
            <a:custGeom>
              <a:avLst/>
              <a:gdLst>
                <a:gd name="connsiteX0" fmla="*/ 106 w 4860"/>
                <a:gd name="connsiteY0" fmla="*/ 3343 h 6137"/>
                <a:gd name="connsiteX1" fmla="*/ 4786 w 4860"/>
                <a:gd name="connsiteY1" fmla="*/ 4680 h 6137"/>
                <a:gd name="connsiteX2" fmla="*/ 2781 w 4860"/>
                <a:gd name="connsiteY2" fmla="*/ 0 h 6137"/>
                <a:gd name="connsiteX3" fmla="*/ 106 w 4860"/>
                <a:gd name="connsiteY3" fmla="*/ 3343 h 6137"/>
                <a:gd name="connsiteX4" fmla="*/ 106 w 4860"/>
                <a:gd name="connsiteY4" fmla="*/ 3343 h 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0" h="6137">
                  <a:moveTo>
                    <a:pt x="106" y="3343"/>
                  </a:moveTo>
                  <a:cubicBezTo>
                    <a:pt x="1443" y="6017"/>
                    <a:pt x="5455" y="7354"/>
                    <a:pt x="4786" y="4680"/>
                  </a:cubicBezTo>
                  <a:cubicBezTo>
                    <a:pt x="4118" y="2006"/>
                    <a:pt x="3449" y="0"/>
                    <a:pt x="2781" y="0"/>
                  </a:cubicBezTo>
                  <a:cubicBezTo>
                    <a:pt x="2112" y="0"/>
                    <a:pt x="-562" y="1337"/>
                    <a:pt x="106" y="3343"/>
                  </a:cubicBezTo>
                  <a:lnTo>
                    <a:pt x="106" y="3343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4F5045-D004-ADEC-3A5F-A83A6A82CCB0}"/>
                </a:ext>
              </a:extLst>
            </p:cNvPr>
            <p:cNvSpPr/>
            <p:nvPr/>
          </p:nvSpPr>
          <p:spPr>
            <a:xfrm>
              <a:off x="6966556" y="4742421"/>
              <a:ext cx="139759" cy="176082"/>
            </a:xfrm>
            <a:custGeom>
              <a:avLst/>
              <a:gdLst>
                <a:gd name="connsiteX0" fmla="*/ 94926 w 123218"/>
                <a:gd name="connsiteY0" fmla="*/ 56491 h 155242"/>
                <a:gd name="connsiteX1" fmla="*/ 85567 w 123218"/>
                <a:gd name="connsiteY1" fmla="*/ 45795 h 155242"/>
                <a:gd name="connsiteX2" fmla="*/ 62837 w 123218"/>
                <a:gd name="connsiteY2" fmla="*/ 32424 h 155242"/>
                <a:gd name="connsiteX3" fmla="*/ 50803 w 123218"/>
                <a:gd name="connsiteY3" fmla="*/ 21727 h 155242"/>
                <a:gd name="connsiteX4" fmla="*/ 28741 w 123218"/>
                <a:gd name="connsiteY4" fmla="*/ 5683 h 155242"/>
                <a:gd name="connsiteX5" fmla="*/ 23393 w 123218"/>
                <a:gd name="connsiteY5" fmla="*/ 1671 h 155242"/>
                <a:gd name="connsiteX6" fmla="*/ 14034 w 123218"/>
                <a:gd name="connsiteY6" fmla="*/ 334 h 155242"/>
                <a:gd name="connsiteX7" fmla="*/ 8017 w 123218"/>
                <a:gd name="connsiteY7" fmla="*/ 1671 h 155242"/>
                <a:gd name="connsiteX8" fmla="*/ 2668 w 123218"/>
                <a:gd name="connsiteY8" fmla="*/ 2340 h 155242"/>
                <a:gd name="connsiteX9" fmla="*/ 9354 w 123218"/>
                <a:gd name="connsiteY9" fmla="*/ 9694 h 155242"/>
                <a:gd name="connsiteX10" fmla="*/ 5343 w 123218"/>
                <a:gd name="connsiteY10" fmla="*/ 13036 h 155242"/>
                <a:gd name="connsiteX11" fmla="*/ 7348 w 123218"/>
                <a:gd name="connsiteY11" fmla="*/ 19053 h 155242"/>
                <a:gd name="connsiteX12" fmla="*/ 6011 w 123218"/>
                <a:gd name="connsiteY12" fmla="*/ 31755 h 155242"/>
                <a:gd name="connsiteX13" fmla="*/ 663 w 123218"/>
                <a:gd name="connsiteY13" fmla="*/ 36435 h 155242"/>
                <a:gd name="connsiteX14" fmla="*/ 8017 w 123218"/>
                <a:gd name="connsiteY14" fmla="*/ 45126 h 155242"/>
                <a:gd name="connsiteX15" fmla="*/ 14034 w 123218"/>
                <a:gd name="connsiteY15" fmla="*/ 62508 h 155242"/>
                <a:gd name="connsiteX16" fmla="*/ 11360 w 123218"/>
                <a:gd name="connsiteY16" fmla="*/ 73873 h 155242"/>
                <a:gd name="connsiteX17" fmla="*/ 15371 w 123218"/>
                <a:gd name="connsiteY17" fmla="*/ 84570 h 155242"/>
                <a:gd name="connsiteX18" fmla="*/ 37432 w 123218"/>
                <a:gd name="connsiteY18" fmla="*/ 128024 h 155242"/>
                <a:gd name="connsiteX19" fmla="*/ 50803 w 123218"/>
                <a:gd name="connsiteY19" fmla="*/ 143401 h 155242"/>
                <a:gd name="connsiteX20" fmla="*/ 72196 w 123218"/>
                <a:gd name="connsiteY20" fmla="*/ 154766 h 155242"/>
                <a:gd name="connsiteX21" fmla="*/ 91584 w 123218"/>
                <a:gd name="connsiteY21" fmla="*/ 147412 h 155242"/>
                <a:gd name="connsiteX22" fmla="*/ 101612 w 123218"/>
                <a:gd name="connsiteY22" fmla="*/ 132704 h 155242"/>
                <a:gd name="connsiteX23" fmla="*/ 117656 w 123218"/>
                <a:gd name="connsiteY23" fmla="*/ 117996 h 155242"/>
                <a:gd name="connsiteX24" fmla="*/ 123005 w 123218"/>
                <a:gd name="connsiteY24" fmla="*/ 105963 h 155242"/>
                <a:gd name="connsiteX25" fmla="*/ 120999 w 123218"/>
                <a:gd name="connsiteY25" fmla="*/ 94598 h 155242"/>
                <a:gd name="connsiteX26" fmla="*/ 117656 w 123218"/>
                <a:gd name="connsiteY26" fmla="*/ 79221 h 155242"/>
                <a:gd name="connsiteX27" fmla="*/ 106960 w 123218"/>
                <a:gd name="connsiteY27" fmla="*/ 67188 h 155242"/>
                <a:gd name="connsiteX28" fmla="*/ 94926 w 123218"/>
                <a:gd name="connsiteY28" fmla="*/ 56491 h 155242"/>
                <a:gd name="connsiteX29" fmla="*/ 94926 w 123218"/>
                <a:gd name="connsiteY29" fmla="*/ 56491 h 15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218" h="155242">
                  <a:moveTo>
                    <a:pt x="94926" y="56491"/>
                  </a:moveTo>
                  <a:cubicBezTo>
                    <a:pt x="89578" y="51811"/>
                    <a:pt x="90915" y="50474"/>
                    <a:pt x="85567" y="45795"/>
                  </a:cubicBezTo>
                  <a:cubicBezTo>
                    <a:pt x="80218" y="41783"/>
                    <a:pt x="73533" y="39109"/>
                    <a:pt x="62837" y="32424"/>
                  </a:cubicBezTo>
                  <a:cubicBezTo>
                    <a:pt x="52140" y="25739"/>
                    <a:pt x="56151" y="27076"/>
                    <a:pt x="50803" y="21727"/>
                  </a:cubicBezTo>
                  <a:cubicBezTo>
                    <a:pt x="42781" y="9694"/>
                    <a:pt x="33421" y="7688"/>
                    <a:pt x="28741" y="5683"/>
                  </a:cubicBezTo>
                  <a:cubicBezTo>
                    <a:pt x="24062" y="4346"/>
                    <a:pt x="26067" y="5014"/>
                    <a:pt x="23393" y="1671"/>
                  </a:cubicBezTo>
                  <a:cubicBezTo>
                    <a:pt x="20719" y="-1003"/>
                    <a:pt x="18045" y="334"/>
                    <a:pt x="14034" y="334"/>
                  </a:cubicBezTo>
                  <a:cubicBezTo>
                    <a:pt x="10691" y="334"/>
                    <a:pt x="10691" y="3677"/>
                    <a:pt x="8017" y="1671"/>
                  </a:cubicBezTo>
                  <a:cubicBezTo>
                    <a:pt x="5343" y="-334"/>
                    <a:pt x="2668" y="-334"/>
                    <a:pt x="2668" y="2340"/>
                  </a:cubicBezTo>
                  <a:cubicBezTo>
                    <a:pt x="2668" y="5014"/>
                    <a:pt x="8017" y="5683"/>
                    <a:pt x="9354" y="9694"/>
                  </a:cubicBezTo>
                  <a:cubicBezTo>
                    <a:pt x="10691" y="13705"/>
                    <a:pt x="7348" y="11699"/>
                    <a:pt x="5343" y="13036"/>
                  </a:cubicBezTo>
                  <a:cubicBezTo>
                    <a:pt x="3337" y="14374"/>
                    <a:pt x="5343" y="15042"/>
                    <a:pt x="7348" y="19053"/>
                  </a:cubicBezTo>
                  <a:cubicBezTo>
                    <a:pt x="9354" y="22396"/>
                    <a:pt x="7348" y="26407"/>
                    <a:pt x="6011" y="31755"/>
                  </a:cubicBezTo>
                  <a:cubicBezTo>
                    <a:pt x="4674" y="37104"/>
                    <a:pt x="3337" y="34430"/>
                    <a:pt x="663" y="36435"/>
                  </a:cubicBezTo>
                  <a:cubicBezTo>
                    <a:pt x="-2011" y="38441"/>
                    <a:pt x="4006" y="40446"/>
                    <a:pt x="8017" y="45126"/>
                  </a:cubicBezTo>
                  <a:cubicBezTo>
                    <a:pt x="12028" y="49806"/>
                    <a:pt x="11360" y="53817"/>
                    <a:pt x="14034" y="62508"/>
                  </a:cubicBezTo>
                  <a:cubicBezTo>
                    <a:pt x="16708" y="71199"/>
                    <a:pt x="13365" y="67188"/>
                    <a:pt x="11360" y="73873"/>
                  </a:cubicBezTo>
                  <a:cubicBezTo>
                    <a:pt x="9354" y="79890"/>
                    <a:pt x="12028" y="77884"/>
                    <a:pt x="15371" y="84570"/>
                  </a:cubicBezTo>
                  <a:cubicBezTo>
                    <a:pt x="18713" y="91255"/>
                    <a:pt x="31416" y="119333"/>
                    <a:pt x="37432" y="128024"/>
                  </a:cubicBezTo>
                  <a:cubicBezTo>
                    <a:pt x="43449" y="136715"/>
                    <a:pt x="44786" y="138052"/>
                    <a:pt x="50803" y="143401"/>
                  </a:cubicBezTo>
                  <a:cubicBezTo>
                    <a:pt x="56820" y="148749"/>
                    <a:pt x="64174" y="152760"/>
                    <a:pt x="72196" y="154766"/>
                  </a:cubicBezTo>
                  <a:cubicBezTo>
                    <a:pt x="80218" y="156771"/>
                    <a:pt x="86235" y="152092"/>
                    <a:pt x="91584" y="147412"/>
                  </a:cubicBezTo>
                  <a:cubicBezTo>
                    <a:pt x="96932" y="142732"/>
                    <a:pt x="98937" y="138721"/>
                    <a:pt x="101612" y="132704"/>
                  </a:cubicBezTo>
                  <a:cubicBezTo>
                    <a:pt x="104286" y="126687"/>
                    <a:pt x="112308" y="124013"/>
                    <a:pt x="117656" y="117996"/>
                  </a:cubicBezTo>
                  <a:cubicBezTo>
                    <a:pt x="123005" y="111979"/>
                    <a:pt x="123673" y="110642"/>
                    <a:pt x="123005" y="105963"/>
                  </a:cubicBezTo>
                  <a:cubicBezTo>
                    <a:pt x="122336" y="101283"/>
                    <a:pt x="121668" y="99277"/>
                    <a:pt x="120999" y="94598"/>
                  </a:cubicBezTo>
                  <a:cubicBezTo>
                    <a:pt x="120331" y="89918"/>
                    <a:pt x="120331" y="85907"/>
                    <a:pt x="117656" y="79221"/>
                  </a:cubicBezTo>
                  <a:cubicBezTo>
                    <a:pt x="114982" y="72536"/>
                    <a:pt x="113645" y="71867"/>
                    <a:pt x="106960" y="67188"/>
                  </a:cubicBezTo>
                  <a:cubicBezTo>
                    <a:pt x="99606" y="61839"/>
                    <a:pt x="100275" y="61839"/>
                    <a:pt x="94926" y="56491"/>
                  </a:cubicBezTo>
                  <a:lnTo>
                    <a:pt x="94926" y="56491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55C983-3312-06AB-B691-4A49071197E6}"/>
                </a:ext>
              </a:extLst>
            </p:cNvPr>
            <p:cNvSpPr/>
            <p:nvPr/>
          </p:nvSpPr>
          <p:spPr>
            <a:xfrm>
              <a:off x="6568422" y="4771078"/>
              <a:ext cx="10839" cy="20326"/>
            </a:xfrm>
            <a:custGeom>
              <a:avLst/>
              <a:gdLst>
                <a:gd name="connsiteX0" fmla="*/ 6044 w 9556"/>
                <a:gd name="connsiteY0" fmla="*/ 1811 h 17920"/>
                <a:gd name="connsiteX1" fmla="*/ 696 w 9556"/>
                <a:gd name="connsiteY1" fmla="*/ 11839 h 17920"/>
                <a:gd name="connsiteX2" fmla="*/ 2033 w 9556"/>
                <a:gd name="connsiteY2" fmla="*/ 17856 h 17920"/>
                <a:gd name="connsiteX3" fmla="*/ 9387 w 9556"/>
                <a:gd name="connsiteY3" fmla="*/ 13844 h 17920"/>
                <a:gd name="connsiteX4" fmla="*/ 9387 w 9556"/>
                <a:gd name="connsiteY4" fmla="*/ 5153 h 17920"/>
                <a:gd name="connsiteX5" fmla="*/ 6044 w 9556"/>
                <a:gd name="connsiteY5" fmla="*/ 1811 h 17920"/>
                <a:gd name="connsiteX6" fmla="*/ 6044 w 9556"/>
                <a:gd name="connsiteY6" fmla="*/ 1811 h 1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6" h="17920">
                  <a:moveTo>
                    <a:pt x="6044" y="1811"/>
                  </a:moveTo>
                  <a:cubicBezTo>
                    <a:pt x="3370" y="7828"/>
                    <a:pt x="1364" y="9833"/>
                    <a:pt x="696" y="11839"/>
                  </a:cubicBezTo>
                  <a:cubicBezTo>
                    <a:pt x="-641" y="13844"/>
                    <a:pt x="27" y="18524"/>
                    <a:pt x="2033" y="17856"/>
                  </a:cubicBezTo>
                  <a:cubicBezTo>
                    <a:pt x="4038" y="17187"/>
                    <a:pt x="9387" y="17856"/>
                    <a:pt x="9387" y="13844"/>
                  </a:cubicBezTo>
                  <a:cubicBezTo>
                    <a:pt x="9387" y="9165"/>
                    <a:pt x="8718" y="9833"/>
                    <a:pt x="9387" y="5153"/>
                  </a:cubicBezTo>
                  <a:cubicBezTo>
                    <a:pt x="10055" y="1142"/>
                    <a:pt x="8718" y="-2200"/>
                    <a:pt x="6044" y="1811"/>
                  </a:cubicBezTo>
                  <a:lnTo>
                    <a:pt x="6044" y="1811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2BEE44-B6FA-6B34-76B6-D732E3D33074}"/>
                </a:ext>
              </a:extLst>
            </p:cNvPr>
            <p:cNvSpPr/>
            <p:nvPr/>
          </p:nvSpPr>
          <p:spPr>
            <a:xfrm>
              <a:off x="7412007" y="4026765"/>
              <a:ext cx="30368" cy="18140"/>
            </a:xfrm>
            <a:custGeom>
              <a:avLst/>
              <a:gdLst>
                <a:gd name="connsiteX0" fmla="*/ 12396 w 26774"/>
                <a:gd name="connsiteY0" fmla="*/ 2200 h 15993"/>
                <a:gd name="connsiteX1" fmla="*/ 3704 w 26774"/>
                <a:gd name="connsiteY1" fmla="*/ 863 h 15993"/>
                <a:gd name="connsiteX2" fmla="*/ 3036 w 26774"/>
                <a:gd name="connsiteY2" fmla="*/ 6211 h 15993"/>
                <a:gd name="connsiteX3" fmla="*/ 11058 w 26774"/>
                <a:gd name="connsiteY3" fmla="*/ 11560 h 15993"/>
                <a:gd name="connsiteX4" fmla="*/ 25766 w 26774"/>
                <a:gd name="connsiteY4" fmla="*/ 14902 h 15993"/>
                <a:gd name="connsiteX5" fmla="*/ 23760 w 26774"/>
                <a:gd name="connsiteY5" fmla="*/ 4874 h 15993"/>
                <a:gd name="connsiteX6" fmla="*/ 12396 w 26774"/>
                <a:gd name="connsiteY6" fmla="*/ 2200 h 15993"/>
                <a:gd name="connsiteX7" fmla="*/ 12396 w 26774"/>
                <a:gd name="connsiteY7" fmla="*/ 2200 h 1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74" h="15993">
                  <a:moveTo>
                    <a:pt x="12396" y="2200"/>
                  </a:moveTo>
                  <a:cubicBezTo>
                    <a:pt x="6379" y="2869"/>
                    <a:pt x="8384" y="3537"/>
                    <a:pt x="3704" y="863"/>
                  </a:cubicBezTo>
                  <a:cubicBezTo>
                    <a:pt x="-2981" y="-2480"/>
                    <a:pt x="1030" y="4874"/>
                    <a:pt x="3036" y="6211"/>
                  </a:cubicBezTo>
                  <a:cubicBezTo>
                    <a:pt x="5042" y="7548"/>
                    <a:pt x="7716" y="8217"/>
                    <a:pt x="11058" y="11560"/>
                  </a:cubicBezTo>
                  <a:cubicBezTo>
                    <a:pt x="14401" y="14902"/>
                    <a:pt x="23760" y="17576"/>
                    <a:pt x="25766" y="14902"/>
                  </a:cubicBezTo>
                  <a:cubicBezTo>
                    <a:pt x="28440" y="12228"/>
                    <a:pt x="25098" y="10891"/>
                    <a:pt x="23760" y="4874"/>
                  </a:cubicBezTo>
                  <a:cubicBezTo>
                    <a:pt x="23092" y="195"/>
                    <a:pt x="18412" y="1531"/>
                    <a:pt x="12396" y="2200"/>
                  </a:cubicBezTo>
                  <a:lnTo>
                    <a:pt x="12396" y="220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C30EAC9-A62D-9467-16EA-E81CD447414F}"/>
                </a:ext>
              </a:extLst>
            </p:cNvPr>
            <p:cNvSpPr/>
            <p:nvPr/>
          </p:nvSpPr>
          <p:spPr>
            <a:xfrm>
              <a:off x="7426171" y="4056083"/>
              <a:ext cx="11834" cy="10417"/>
            </a:xfrm>
            <a:custGeom>
              <a:avLst/>
              <a:gdLst>
                <a:gd name="connsiteX0" fmla="*/ 9267 w 10433"/>
                <a:gd name="connsiteY0" fmla="*/ 9110 h 9184"/>
                <a:gd name="connsiteX1" fmla="*/ 7930 w 10433"/>
                <a:gd name="connsiteY1" fmla="*/ 419 h 9184"/>
                <a:gd name="connsiteX2" fmla="*/ 576 w 10433"/>
                <a:gd name="connsiteY2" fmla="*/ 4430 h 9184"/>
                <a:gd name="connsiteX3" fmla="*/ 9267 w 10433"/>
                <a:gd name="connsiteY3" fmla="*/ 9110 h 9184"/>
                <a:gd name="connsiteX4" fmla="*/ 9267 w 10433"/>
                <a:gd name="connsiteY4" fmla="*/ 9110 h 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3" h="9184">
                  <a:moveTo>
                    <a:pt x="9267" y="9110"/>
                  </a:moveTo>
                  <a:cubicBezTo>
                    <a:pt x="11273" y="8441"/>
                    <a:pt x="10604" y="1756"/>
                    <a:pt x="7930" y="419"/>
                  </a:cubicBezTo>
                  <a:cubicBezTo>
                    <a:pt x="5256" y="-918"/>
                    <a:pt x="-2098" y="1087"/>
                    <a:pt x="576" y="4430"/>
                  </a:cubicBezTo>
                  <a:cubicBezTo>
                    <a:pt x="3919" y="5767"/>
                    <a:pt x="5924" y="9778"/>
                    <a:pt x="9267" y="9110"/>
                  </a:cubicBezTo>
                  <a:lnTo>
                    <a:pt x="9267" y="9110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A72D7A-E68D-D31F-0F79-489503E9825B}"/>
                </a:ext>
              </a:extLst>
            </p:cNvPr>
            <p:cNvSpPr/>
            <p:nvPr/>
          </p:nvSpPr>
          <p:spPr>
            <a:xfrm>
              <a:off x="7323269" y="3498548"/>
              <a:ext cx="524497" cy="883312"/>
            </a:xfrm>
            <a:custGeom>
              <a:avLst/>
              <a:gdLst>
                <a:gd name="connsiteX0" fmla="*/ 203903 w 460038"/>
                <a:gd name="connsiteY0" fmla="*/ 586305 h 774831"/>
                <a:gd name="connsiteX1" fmla="*/ 210588 w 460038"/>
                <a:gd name="connsiteY1" fmla="*/ 588310 h 774831"/>
                <a:gd name="connsiteX2" fmla="*/ 211925 w 460038"/>
                <a:gd name="connsiteY2" fmla="*/ 579619 h 774831"/>
                <a:gd name="connsiteX3" fmla="*/ 215937 w 460038"/>
                <a:gd name="connsiteY3" fmla="*/ 588310 h 774831"/>
                <a:gd name="connsiteX4" fmla="*/ 223959 w 460038"/>
                <a:gd name="connsiteY4" fmla="*/ 588310 h 774831"/>
                <a:gd name="connsiteX5" fmla="*/ 226633 w 460038"/>
                <a:gd name="connsiteY5" fmla="*/ 568254 h 774831"/>
                <a:gd name="connsiteX6" fmla="*/ 233987 w 460038"/>
                <a:gd name="connsiteY6" fmla="*/ 560900 h 774831"/>
                <a:gd name="connsiteX7" fmla="*/ 242010 w 460038"/>
                <a:gd name="connsiteY7" fmla="*/ 552878 h 774831"/>
                <a:gd name="connsiteX8" fmla="*/ 252038 w 460038"/>
                <a:gd name="connsiteY8" fmla="*/ 539507 h 774831"/>
                <a:gd name="connsiteX9" fmla="*/ 264740 w 460038"/>
                <a:gd name="connsiteY9" fmla="*/ 528142 h 774831"/>
                <a:gd name="connsiteX10" fmla="*/ 260728 w 460038"/>
                <a:gd name="connsiteY10" fmla="*/ 512766 h 774831"/>
                <a:gd name="connsiteX11" fmla="*/ 255380 w 460038"/>
                <a:gd name="connsiteY11" fmla="*/ 496052 h 774831"/>
                <a:gd name="connsiteX12" fmla="*/ 266077 w 460038"/>
                <a:gd name="connsiteY12" fmla="*/ 496721 h 774831"/>
                <a:gd name="connsiteX13" fmla="*/ 278110 w 460038"/>
                <a:gd name="connsiteY13" fmla="*/ 504075 h 774831"/>
                <a:gd name="connsiteX14" fmla="*/ 282790 w 460038"/>
                <a:gd name="connsiteY14" fmla="*/ 515440 h 774831"/>
                <a:gd name="connsiteX15" fmla="*/ 294155 w 460038"/>
                <a:gd name="connsiteY15" fmla="*/ 522794 h 774831"/>
                <a:gd name="connsiteX16" fmla="*/ 305520 w 460038"/>
                <a:gd name="connsiteY16" fmla="*/ 521457 h 774831"/>
                <a:gd name="connsiteX17" fmla="*/ 304852 w 460038"/>
                <a:gd name="connsiteY17" fmla="*/ 533490 h 774831"/>
                <a:gd name="connsiteX18" fmla="*/ 313543 w 460038"/>
                <a:gd name="connsiteY18" fmla="*/ 547530 h 774831"/>
                <a:gd name="connsiteX19" fmla="*/ 324908 w 460038"/>
                <a:gd name="connsiteY19" fmla="*/ 564243 h 774831"/>
                <a:gd name="connsiteX20" fmla="*/ 334267 w 460038"/>
                <a:gd name="connsiteY20" fmla="*/ 585636 h 774831"/>
                <a:gd name="connsiteX21" fmla="*/ 349644 w 460038"/>
                <a:gd name="connsiteY21" fmla="*/ 595664 h 774831"/>
                <a:gd name="connsiteX22" fmla="*/ 355660 w 460038"/>
                <a:gd name="connsiteY22" fmla="*/ 609035 h 774831"/>
                <a:gd name="connsiteX23" fmla="*/ 362346 w 460038"/>
                <a:gd name="connsiteY23" fmla="*/ 620400 h 774831"/>
                <a:gd name="connsiteX24" fmla="*/ 369031 w 460038"/>
                <a:gd name="connsiteY24" fmla="*/ 626417 h 774831"/>
                <a:gd name="connsiteX25" fmla="*/ 371705 w 460038"/>
                <a:gd name="connsiteY25" fmla="*/ 622406 h 774831"/>
                <a:gd name="connsiteX26" fmla="*/ 376385 w 460038"/>
                <a:gd name="connsiteY26" fmla="*/ 626417 h 774831"/>
                <a:gd name="connsiteX27" fmla="*/ 389756 w 460038"/>
                <a:gd name="connsiteY27" fmla="*/ 641793 h 774831"/>
                <a:gd name="connsiteX28" fmla="*/ 402458 w 460038"/>
                <a:gd name="connsiteY28" fmla="*/ 654495 h 774831"/>
                <a:gd name="connsiteX29" fmla="*/ 409143 w 460038"/>
                <a:gd name="connsiteY29" fmla="*/ 663186 h 774831"/>
                <a:gd name="connsiteX30" fmla="*/ 408475 w 460038"/>
                <a:gd name="connsiteY30" fmla="*/ 678562 h 774831"/>
                <a:gd name="connsiteX31" fmla="*/ 413823 w 460038"/>
                <a:gd name="connsiteY31" fmla="*/ 684579 h 774831"/>
                <a:gd name="connsiteX32" fmla="*/ 419840 w 460038"/>
                <a:gd name="connsiteY32" fmla="*/ 685916 h 774831"/>
                <a:gd name="connsiteX33" fmla="*/ 420508 w 460038"/>
                <a:gd name="connsiteY33" fmla="*/ 693270 h 774831"/>
                <a:gd name="connsiteX34" fmla="*/ 420508 w 460038"/>
                <a:gd name="connsiteY34" fmla="*/ 702630 h 774831"/>
                <a:gd name="connsiteX35" fmla="*/ 425856 w 460038"/>
                <a:gd name="connsiteY35" fmla="*/ 705972 h 774831"/>
                <a:gd name="connsiteX36" fmla="*/ 430536 w 460038"/>
                <a:gd name="connsiteY36" fmla="*/ 703967 h 774831"/>
                <a:gd name="connsiteX37" fmla="*/ 433210 w 460038"/>
                <a:gd name="connsiteY37" fmla="*/ 713995 h 774831"/>
                <a:gd name="connsiteX38" fmla="*/ 437221 w 460038"/>
                <a:gd name="connsiteY38" fmla="*/ 730708 h 774831"/>
                <a:gd name="connsiteX39" fmla="*/ 437890 w 460038"/>
                <a:gd name="connsiteY39" fmla="*/ 742073 h 774831"/>
                <a:gd name="connsiteX40" fmla="*/ 435885 w 460038"/>
                <a:gd name="connsiteY40" fmla="*/ 752101 h 774831"/>
                <a:gd name="connsiteX41" fmla="*/ 440564 w 460038"/>
                <a:gd name="connsiteY41" fmla="*/ 766141 h 774831"/>
                <a:gd name="connsiteX42" fmla="*/ 445913 w 460038"/>
                <a:gd name="connsiteY42" fmla="*/ 774831 h 774831"/>
                <a:gd name="connsiteX43" fmla="*/ 447918 w 460038"/>
                <a:gd name="connsiteY43" fmla="*/ 764135 h 774831"/>
                <a:gd name="connsiteX44" fmla="*/ 446581 w 460038"/>
                <a:gd name="connsiteY44" fmla="*/ 758787 h 774831"/>
                <a:gd name="connsiteX45" fmla="*/ 445913 w 460038"/>
                <a:gd name="connsiteY45" fmla="*/ 745416 h 774831"/>
                <a:gd name="connsiteX46" fmla="*/ 449924 w 460038"/>
                <a:gd name="connsiteY46" fmla="*/ 732714 h 774831"/>
                <a:gd name="connsiteX47" fmla="*/ 453266 w 460038"/>
                <a:gd name="connsiteY47" fmla="*/ 723354 h 774831"/>
                <a:gd name="connsiteX48" fmla="*/ 454603 w 460038"/>
                <a:gd name="connsiteY48" fmla="*/ 718675 h 774831"/>
                <a:gd name="connsiteX49" fmla="*/ 459952 w 460038"/>
                <a:gd name="connsiteY49" fmla="*/ 693270 h 774831"/>
                <a:gd name="connsiteX50" fmla="*/ 455941 w 460038"/>
                <a:gd name="connsiteY50" fmla="*/ 683242 h 774831"/>
                <a:gd name="connsiteX51" fmla="*/ 448587 w 460038"/>
                <a:gd name="connsiteY51" fmla="*/ 673214 h 774831"/>
                <a:gd name="connsiteX52" fmla="*/ 444575 w 460038"/>
                <a:gd name="connsiteY52" fmla="*/ 667866 h 774831"/>
                <a:gd name="connsiteX53" fmla="*/ 436553 w 460038"/>
                <a:gd name="connsiteY53" fmla="*/ 660512 h 774831"/>
                <a:gd name="connsiteX54" fmla="*/ 430536 w 460038"/>
                <a:gd name="connsiteY54" fmla="*/ 657169 h 774831"/>
                <a:gd name="connsiteX55" fmla="*/ 419840 w 460038"/>
                <a:gd name="connsiteY55" fmla="*/ 645804 h 774831"/>
                <a:gd name="connsiteX56" fmla="*/ 417834 w 460038"/>
                <a:gd name="connsiteY56" fmla="*/ 635776 h 774831"/>
                <a:gd name="connsiteX57" fmla="*/ 415160 w 460038"/>
                <a:gd name="connsiteY57" fmla="*/ 627085 h 774831"/>
                <a:gd name="connsiteX58" fmla="*/ 412486 w 460038"/>
                <a:gd name="connsiteY58" fmla="*/ 621068 h 774831"/>
                <a:gd name="connsiteX59" fmla="*/ 405800 w 460038"/>
                <a:gd name="connsiteY59" fmla="*/ 614383 h 774831"/>
                <a:gd name="connsiteX60" fmla="*/ 395772 w 460038"/>
                <a:gd name="connsiteY60" fmla="*/ 609035 h 774831"/>
                <a:gd name="connsiteX61" fmla="*/ 360340 w 460038"/>
                <a:gd name="connsiteY61" fmla="*/ 589647 h 774831"/>
                <a:gd name="connsiteX62" fmla="*/ 360340 w 460038"/>
                <a:gd name="connsiteY62" fmla="*/ 589647 h 774831"/>
                <a:gd name="connsiteX63" fmla="*/ 359003 w 460038"/>
                <a:gd name="connsiteY63" fmla="*/ 588979 h 774831"/>
                <a:gd name="connsiteX64" fmla="*/ 346301 w 460038"/>
                <a:gd name="connsiteY64" fmla="*/ 573602 h 774831"/>
                <a:gd name="connsiteX65" fmla="*/ 352318 w 460038"/>
                <a:gd name="connsiteY65" fmla="*/ 560232 h 774831"/>
                <a:gd name="connsiteX66" fmla="*/ 352318 w 460038"/>
                <a:gd name="connsiteY66" fmla="*/ 560232 h 774831"/>
                <a:gd name="connsiteX67" fmla="*/ 353655 w 460038"/>
                <a:gd name="connsiteY67" fmla="*/ 558895 h 774831"/>
                <a:gd name="connsiteX68" fmla="*/ 353655 w 460038"/>
                <a:gd name="connsiteY68" fmla="*/ 558895 h 774831"/>
                <a:gd name="connsiteX69" fmla="*/ 355660 w 460038"/>
                <a:gd name="connsiteY69" fmla="*/ 552209 h 774831"/>
                <a:gd name="connsiteX70" fmla="*/ 354992 w 460038"/>
                <a:gd name="connsiteY70" fmla="*/ 548198 h 774831"/>
                <a:gd name="connsiteX71" fmla="*/ 350981 w 460038"/>
                <a:gd name="connsiteY71" fmla="*/ 538170 h 774831"/>
                <a:gd name="connsiteX72" fmla="*/ 347638 w 460038"/>
                <a:gd name="connsiteY72" fmla="*/ 530148 h 774831"/>
                <a:gd name="connsiteX73" fmla="*/ 351649 w 460038"/>
                <a:gd name="connsiteY73" fmla="*/ 520120 h 774831"/>
                <a:gd name="connsiteX74" fmla="*/ 352318 w 460038"/>
                <a:gd name="connsiteY74" fmla="*/ 519451 h 774831"/>
                <a:gd name="connsiteX75" fmla="*/ 354992 w 460038"/>
                <a:gd name="connsiteY75" fmla="*/ 516108 h 774831"/>
                <a:gd name="connsiteX76" fmla="*/ 354992 w 460038"/>
                <a:gd name="connsiteY76" fmla="*/ 513434 h 774831"/>
                <a:gd name="connsiteX77" fmla="*/ 354323 w 460038"/>
                <a:gd name="connsiteY77" fmla="*/ 511429 h 774831"/>
                <a:gd name="connsiteX78" fmla="*/ 352986 w 460038"/>
                <a:gd name="connsiteY78" fmla="*/ 508755 h 774831"/>
                <a:gd name="connsiteX79" fmla="*/ 350981 w 460038"/>
                <a:gd name="connsiteY79" fmla="*/ 509423 h 774831"/>
                <a:gd name="connsiteX80" fmla="*/ 342958 w 460038"/>
                <a:gd name="connsiteY80" fmla="*/ 508086 h 774831"/>
                <a:gd name="connsiteX81" fmla="*/ 337610 w 460038"/>
                <a:gd name="connsiteY81" fmla="*/ 500732 h 774831"/>
                <a:gd name="connsiteX82" fmla="*/ 332930 w 460038"/>
                <a:gd name="connsiteY82" fmla="*/ 494047 h 774831"/>
                <a:gd name="connsiteX83" fmla="*/ 318222 w 460038"/>
                <a:gd name="connsiteY83" fmla="*/ 488699 h 774831"/>
                <a:gd name="connsiteX84" fmla="*/ 316885 w 460038"/>
                <a:gd name="connsiteY84" fmla="*/ 488030 h 774831"/>
                <a:gd name="connsiteX85" fmla="*/ 316885 w 460038"/>
                <a:gd name="connsiteY85" fmla="*/ 488030 h 774831"/>
                <a:gd name="connsiteX86" fmla="*/ 298835 w 460038"/>
                <a:gd name="connsiteY86" fmla="*/ 477334 h 774831"/>
                <a:gd name="connsiteX87" fmla="*/ 286133 w 460038"/>
                <a:gd name="connsiteY87" fmla="*/ 469311 h 774831"/>
                <a:gd name="connsiteX88" fmla="*/ 280784 w 460038"/>
                <a:gd name="connsiteY88" fmla="*/ 464631 h 774831"/>
                <a:gd name="connsiteX89" fmla="*/ 276773 w 460038"/>
                <a:gd name="connsiteY89" fmla="*/ 457946 h 774831"/>
                <a:gd name="connsiteX90" fmla="*/ 276773 w 460038"/>
                <a:gd name="connsiteY90" fmla="*/ 457278 h 774831"/>
                <a:gd name="connsiteX91" fmla="*/ 276773 w 460038"/>
                <a:gd name="connsiteY91" fmla="*/ 457278 h 774831"/>
                <a:gd name="connsiteX92" fmla="*/ 266745 w 460038"/>
                <a:gd name="connsiteY92" fmla="*/ 450592 h 774831"/>
                <a:gd name="connsiteX93" fmla="*/ 256717 w 460038"/>
                <a:gd name="connsiteY93" fmla="*/ 445244 h 774831"/>
                <a:gd name="connsiteX94" fmla="*/ 255380 w 460038"/>
                <a:gd name="connsiteY94" fmla="*/ 437890 h 774831"/>
                <a:gd name="connsiteX95" fmla="*/ 261397 w 460038"/>
                <a:gd name="connsiteY95" fmla="*/ 433210 h 774831"/>
                <a:gd name="connsiteX96" fmla="*/ 266745 w 460038"/>
                <a:gd name="connsiteY96" fmla="*/ 429868 h 774831"/>
                <a:gd name="connsiteX97" fmla="*/ 266077 w 460038"/>
                <a:gd name="connsiteY97" fmla="*/ 423851 h 774831"/>
                <a:gd name="connsiteX98" fmla="*/ 263403 w 460038"/>
                <a:gd name="connsiteY98" fmla="*/ 417165 h 774831"/>
                <a:gd name="connsiteX99" fmla="*/ 261397 w 460038"/>
                <a:gd name="connsiteY99" fmla="*/ 408475 h 774831"/>
                <a:gd name="connsiteX100" fmla="*/ 261397 w 460038"/>
                <a:gd name="connsiteY100" fmla="*/ 400452 h 774831"/>
                <a:gd name="connsiteX101" fmla="*/ 261397 w 460038"/>
                <a:gd name="connsiteY101" fmla="*/ 400452 h 774831"/>
                <a:gd name="connsiteX102" fmla="*/ 260060 w 460038"/>
                <a:gd name="connsiteY102" fmla="*/ 394435 h 774831"/>
                <a:gd name="connsiteX103" fmla="*/ 258054 w 460038"/>
                <a:gd name="connsiteY103" fmla="*/ 384407 h 774831"/>
                <a:gd name="connsiteX104" fmla="*/ 260060 w 460038"/>
                <a:gd name="connsiteY104" fmla="*/ 376385 h 774831"/>
                <a:gd name="connsiteX105" fmla="*/ 264740 w 460038"/>
                <a:gd name="connsiteY105" fmla="*/ 371037 h 774831"/>
                <a:gd name="connsiteX106" fmla="*/ 271425 w 460038"/>
                <a:gd name="connsiteY106" fmla="*/ 371037 h 774831"/>
                <a:gd name="connsiteX107" fmla="*/ 284127 w 460038"/>
                <a:gd name="connsiteY107" fmla="*/ 370368 h 774831"/>
                <a:gd name="connsiteX108" fmla="*/ 294824 w 460038"/>
                <a:gd name="connsiteY108" fmla="*/ 365020 h 774831"/>
                <a:gd name="connsiteX109" fmla="*/ 298835 w 460038"/>
                <a:gd name="connsiteY109" fmla="*/ 359003 h 774831"/>
                <a:gd name="connsiteX110" fmla="*/ 299504 w 460038"/>
                <a:gd name="connsiteY110" fmla="*/ 351649 h 774831"/>
                <a:gd name="connsiteX111" fmla="*/ 302178 w 460038"/>
                <a:gd name="connsiteY111" fmla="*/ 340284 h 774831"/>
                <a:gd name="connsiteX112" fmla="*/ 308863 w 460038"/>
                <a:gd name="connsiteY112" fmla="*/ 336941 h 774831"/>
                <a:gd name="connsiteX113" fmla="*/ 313543 w 460038"/>
                <a:gd name="connsiteY113" fmla="*/ 334267 h 774831"/>
                <a:gd name="connsiteX114" fmla="*/ 314211 w 460038"/>
                <a:gd name="connsiteY114" fmla="*/ 330925 h 774831"/>
                <a:gd name="connsiteX115" fmla="*/ 318222 w 460038"/>
                <a:gd name="connsiteY115" fmla="*/ 323571 h 774831"/>
                <a:gd name="connsiteX116" fmla="*/ 318222 w 460038"/>
                <a:gd name="connsiteY116" fmla="*/ 323571 h 774831"/>
                <a:gd name="connsiteX117" fmla="*/ 319560 w 460038"/>
                <a:gd name="connsiteY117" fmla="*/ 322233 h 774831"/>
                <a:gd name="connsiteX118" fmla="*/ 328919 w 460038"/>
                <a:gd name="connsiteY118" fmla="*/ 315548 h 774831"/>
                <a:gd name="connsiteX119" fmla="*/ 332262 w 460038"/>
                <a:gd name="connsiteY119" fmla="*/ 315548 h 774831"/>
                <a:gd name="connsiteX120" fmla="*/ 335604 w 460038"/>
                <a:gd name="connsiteY120" fmla="*/ 314880 h 774831"/>
                <a:gd name="connsiteX121" fmla="*/ 336941 w 460038"/>
                <a:gd name="connsiteY121" fmla="*/ 309531 h 774831"/>
                <a:gd name="connsiteX122" fmla="*/ 337610 w 460038"/>
                <a:gd name="connsiteY122" fmla="*/ 302846 h 774831"/>
                <a:gd name="connsiteX123" fmla="*/ 337610 w 460038"/>
                <a:gd name="connsiteY123" fmla="*/ 302846 h 774831"/>
                <a:gd name="connsiteX124" fmla="*/ 345632 w 460038"/>
                <a:gd name="connsiteY124" fmla="*/ 290144 h 774831"/>
                <a:gd name="connsiteX125" fmla="*/ 346969 w 460038"/>
                <a:gd name="connsiteY125" fmla="*/ 282121 h 774831"/>
                <a:gd name="connsiteX126" fmla="*/ 346301 w 460038"/>
                <a:gd name="connsiteY126" fmla="*/ 278110 h 774831"/>
                <a:gd name="connsiteX127" fmla="*/ 345632 w 460038"/>
                <a:gd name="connsiteY127" fmla="*/ 275436 h 774831"/>
                <a:gd name="connsiteX128" fmla="*/ 348975 w 460038"/>
                <a:gd name="connsiteY128" fmla="*/ 262065 h 774831"/>
                <a:gd name="connsiteX129" fmla="*/ 361009 w 460038"/>
                <a:gd name="connsiteY129" fmla="*/ 248695 h 774831"/>
                <a:gd name="connsiteX130" fmla="*/ 356329 w 460038"/>
                <a:gd name="connsiteY130" fmla="*/ 246021 h 774831"/>
                <a:gd name="connsiteX131" fmla="*/ 351649 w 460038"/>
                <a:gd name="connsiteY131" fmla="*/ 247358 h 774831"/>
                <a:gd name="connsiteX132" fmla="*/ 345632 w 460038"/>
                <a:gd name="connsiteY132" fmla="*/ 252037 h 774831"/>
                <a:gd name="connsiteX133" fmla="*/ 338278 w 460038"/>
                <a:gd name="connsiteY133" fmla="*/ 259391 h 774831"/>
                <a:gd name="connsiteX134" fmla="*/ 334267 w 460038"/>
                <a:gd name="connsiteY134" fmla="*/ 264740 h 774831"/>
                <a:gd name="connsiteX135" fmla="*/ 328250 w 460038"/>
                <a:gd name="connsiteY135" fmla="*/ 270756 h 774831"/>
                <a:gd name="connsiteX136" fmla="*/ 319560 w 460038"/>
                <a:gd name="connsiteY136" fmla="*/ 268751 h 774831"/>
                <a:gd name="connsiteX137" fmla="*/ 319560 w 460038"/>
                <a:gd name="connsiteY137" fmla="*/ 268751 h 774831"/>
                <a:gd name="connsiteX138" fmla="*/ 310200 w 460038"/>
                <a:gd name="connsiteY138" fmla="*/ 260060 h 774831"/>
                <a:gd name="connsiteX139" fmla="*/ 307526 w 460038"/>
                <a:gd name="connsiteY139" fmla="*/ 254043 h 774831"/>
                <a:gd name="connsiteX140" fmla="*/ 302178 w 460038"/>
                <a:gd name="connsiteY140" fmla="*/ 248695 h 774831"/>
                <a:gd name="connsiteX141" fmla="*/ 292818 w 460038"/>
                <a:gd name="connsiteY141" fmla="*/ 250700 h 774831"/>
                <a:gd name="connsiteX142" fmla="*/ 286801 w 460038"/>
                <a:gd name="connsiteY142" fmla="*/ 253375 h 774831"/>
                <a:gd name="connsiteX143" fmla="*/ 277442 w 460038"/>
                <a:gd name="connsiteY143" fmla="*/ 255380 h 774831"/>
                <a:gd name="connsiteX144" fmla="*/ 270088 w 460038"/>
                <a:gd name="connsiteY144" fmla="*/ 252037 h 774831"/>
                <a:gd name="connsiteX145" fmla="*/ 270088 w 460038"/>
                <a:gd name="connsiteY145" fmla="*/ 252037 h 774831"/>
                <a:gd name="connsiteX146" fmla="*/ 266745 w 460038"/>
                <a:gd name="connsiteY146" fmla="*/ 237330 h 774831"/>
                <a:gd name="connsiteX147" fmla="*/ 266077 w 460038"/>
                <a:gd name="connsiteY147" fmla="*/ 233987 h 774831"/>
                <a:gd name="connsiteX148" fmla="*/ 267414 w 460038"/>
                <a:gd name="connsiteY148" fmla="*/ 221285 h 774831"/>
                <a:gd name="connsiteX149" fmla="*/ 268082 w 460038"/>
                <a:gd name="connsiteY149" fmla="*/ 217274 h 774831"/>
                <a:gd name="connsiteX150" fmla="*/ 267414 w 460038"/>
                <a:gd name="connsiteY150" fmla="*/ 215268 h 774831"/>
                <a:gd name="connsiteX151" fmla="*/ 264071 w 460038"/>
                <a:gd name="connsiteY151" fmla="*/ 213931 h 774831"/>
                <a:gd name="connsiteX152" fmla="*/ 258054 w 460038"/>
                <a:gd name="connsiteY152" fmla="*/ 213931 h 774831"/>
                <a:gd name="connsiteX153" fmla="*/ 248695 w 460038"/>
                <a:gd name="connsiteY153" fmla="*/ 214600 h 774831"/>
                <a:gd name="connsiteX154" fmla="*/ 235993 w 460038"/>
                <a:gd name="connsiteY154" fmla="*/ 207246 h 774831"/>
                <a:gd name="connsiteX155" fmla="*/ 231982 w 460038"/>
                <a:gd name="connsiteY155" fmla="*/ 203234 h 774831"/>
                <a:gd name="connsiteX156" fmla="*/ 225296 w 460038"/>
                <a:gd name="connsiteY156" fmla="*/ 195881 h 774831"/>
                <a:gd name="connsiteX157" fmla="*/ 221285 w 460038"/>
                <a:gd name="connsiteY157" fmla="*/ 188527 h 774831"/>
                <a:gd name="connsiteX158" fmla="*/ 221285 w 460038"/>
                <a:gd name="connsiteY158" fmla="*/ 179836 h 774831"/>
                <a:gd name="connsiteX159" fmla="*/ 221954 w 460038"/>
                <a:gd name="connsiteY159" fmla="*/ 175156 h 774831"/>
                <a:gd name="connsiteX160" fmla="*/ 217942 w 460038"/>
                <a:gd name="connsiteY160" fmla="*/ 178499 h 774831"/>
                <a:gd name="connsiteX161" fmla="*/ 214600 w 460038"/>
                <a:gd name="connsiteY161" fmla="*/ 181841 h 774831"/>
                <a:gd name="connsiteX162" fmla="*/ 205240 w 460038"/>
                <a:gd name="connsiteY162" fmla="*/ 185852 h 774831"/>
                <a:gd name="connsiteX163" fmla="*/ 199892 w 460038"/>
                <a:gd name="connsiteY163" fmla="*/ 187190 h 774831"/>
                <a:gd name="connsiteX164" fmla="*/ 195212 w 460038"/>
                <a:gd name="connsiteY164" fmla="*/ 191201 h 774831"/>
                <a:gd name="connsiteX165" fmla="*/ 192538 w 460038"/>
                <a:gd name="connsiteY165" fmla="*/ 195212 h 774831"/>
                <a:gd name="connsiteX166" fmla="*/ 191201 w 460038"/>
                <a:gd name="connsiteY166" fmla="*/ 197218 h 774831"/>
                <a:gd name="connsiteX167" fmla="*/ 178499 w 460038"/>
                <a:gd name="connsiteY167" fmla="*/ 205909 h 774831"/>
                <a:gd name="connsiteX168" fmla="*/ 171813 w 460038"/>
                <a:gd name="connsiteY168" fmla="*/ 202566 h 774831"/>
                <a:gd name="connsiteX169" fmla="*/ 170476 w 460038"/>
                <a:gd name="connsiteY169" fmla="*/ 195881 h 774831"/>
                <a:gd name="connsiteX170" fmla="*/ 171813 w 460038"/>
                <a:gd name="connsiteY170" fmla="*/ 191201 h 774831"/>
                <a:gd name="connsiteX171" fmla="*/ 171813 w 460038"/>
                <a:gd name="connsiteY171" fmla="*/ 186521 h 774831"/>
                <a:gd name="connsiteX172" fmla="*/ 168471 w 460038"/>
                <a:gd name="connsiteY172" fmla="*/ 183847 h 774831"/>
                <a:gd name="connsiteX173" fmla="*/ 162454 w 460038"/>
                <a:gd name="connsiteY173" fmla="*/ 179836 h 774831"/>
                <a:gd name="connsiteX174" fmla="*/ 159780 w 460038"/>
                <a:gd name="connsiteY174" fmla="*/ 168471 h 774831"/>
                <a:gd name="connsiteX175" fmla="*/ 159780 w 460038"/>
                <a:gd name="connsiteY175" fmla="*/ 166465 h 774831"/>
                <a:gd name="connsiteX176" fmla="*/ 163122 w 460038"/>
                <a:gd name="connsiteY176" fmla="*/ 159780 h 774831"/>
                <a:gd name="connsiteX177" fmla="*/ 164460 w 460038"/>
                <a:gd name="connsiteY177" fmla="*/ 156437 h 774831"/>
                <a:gd name="connsiteX178" fmla="*/ 163122 w 460038"/>
                <a:gd name="connsiteY178" fmla="*/ 149752 h 774831"/>
                <a:gd name="connsiteX179" fmla="*/ 161785 w 460038"/>
                <a:gd name="connsiteY179" fmla="*/ 140392 h 774831"/>
                <a:gd name="connsiteX180" fmla="*/ 161785 w 460038"/>
                <a:gd name="connsiteY180" fmla="*/ 140392 h 774831"/>
                <a:gd name="connsiteX181" fmla="*/ 165128 w 460038"/>
                <a:gd name="connsiteY181" fmla="*/ 135044 h 774831"/>
                <a:gd name="connsiteX182" fmla="*/ 165128 w 460038"/>
                <a:gd name="connsiteY182" fmla="*/ 135044 h 774831"/>
                <a:gd name="connsiteX183" fmla="*/ 168471 w 460038"/>
                <a:gd name="connsiteY183" fmla="*/ 130364 h 774831"/>
                <a:gd name="connsiteX184" fmla="*/ 168471 w 460038"/>
                <a:gd name="connsiteY184" fmla="*/ 127022 h 774831"/>
                <a:gd name="connsiteX185" fmla="*/ 169139 w 460038"/>
                <a:gd name="connsiteY185" fmla="*/ 120336 h 774831"/>
                <a:gd name="connsiteX186" fmla="*/ 174488 w 460038"/>
                <a:gd name="connsiteY186" fmla="*/ 116325 h 774831"/>
                <a:gd name="connsiteX187" fmla="*/ 174488 w 460038"/>
                <a:gd name="connsiteY187" fmla="*/ 116325 h 774831"/>
                <a:gd name="connsiteX188" fmla="*/ 176493 w 460038"/>
                <a:gd name="connsiteY188" fmla="*/ 114988 h 774831"/>
                <a:gd name="connsiteX189" fmla="*/ 181841 w 460038"/>
                <a:gd name="connsiteY189" fmla="*/ 105628 h 774831"/>
                <a:gd name="connsiteX190" fmla="*/ 183847 w 460038"/>
                <a:gd name="connsiteY190" fmla="*/ 100280 h 774831"/>
                <a:gd name="connsiteX191" fmla="*/ 181173 w 460038"/>
                <a:gd name="connsiteY191" fmla="*/ 95600 h 774831"/>
                <a:gd name="connsiteX192" fmla="*/ 177162 w 460038"/>
                <a:gd name="connsiteY192" fmla="*/ 90921 h 774831"/>
                <a:gd name="connsiteX193" fmla="*/ 174488 w 460038"/>
                <a:gd name="connsiteY193" fmla="*/ 80224 h 774831"/>
                <a:gd name="connsiteX194" fmla="*/ 175156 w 460038"/>
                <a:gd name="connsiteY194" fmla="*/ 75544 h 774831"/>
                <a:gd name="connsiteX195" fmla="*/ 175156 w 460038"/>
                <a:gd name="connsiteY195" fmla="*/ 72870 h 774831"/>
                <a:gd name="connsiteX196" fmla="*/ 171813 w 460038"/>
                <a:gd name="connsiteY196" fmla="*/ 57494 h 774831"/>
                <a:gd name="connsiteX197" fmla="*/ 167134 w 460038"/>
                <a:gd name="connsiteY197" fmla="*/ 48803 h 774831"/>
                <a:gd name="connsiteX198" fmla="*/ 161785 w 460038"/>
                <a:gd name="connsiteY198" fmla="*/ 36769 h 774831"/>
                <a:gd name="connsiteX199" fmla="*/ 161117 w 460038"/>
                <a:gd name="connsiteY199" fmla="*/ 34764 h 774831"/>
                <a:gd name="connsiteX200" fmla="*/ 161117 w 460038"/>
                <a:gd name="connsiteY200" fmla="*/ 34764 h 774831"/>
                <a:gd name="connsiteX201" fmla="*/ 153763 w 460038"/>
                <a:gd name="connsiteY201" fmla="*/ 22730 h 774831"/>
                <a:gd name="connsiteX202" fmla="*/ 147078 w 460038"/>
                <a:gd name="connsiteY202" fmla="*/ 24067 h 774831"/>
                <a:gd name="connsiteX203" fmla="*/ 134375 w 460038"/>
                <a:gd name="connsiteY203" fmla="*/ 24736 h 774831"/>
                <a:gd name="connsiteX204" fmla="*/ 134375 w 460038"/>
                <a:gd name="connsiteY204" fmla="*/ 24736 h 774831"/>
                <a:gd name="connsiteX205" fmla="*/ 127022 w 460038"/>
                <a:gd name="connsiteY205" fmla="*/ 14039 h 774831"/>
                <a:gd name="connsiteX206" fmla="*/ 123679 w 460038"/>
                <a:gd name="connsiteY206" fmla="*/ 7354 h 774831"/>
                <a:gd name="connsiteX207" fmla="*/ 116325 w 460038"/>
                <a:gd name="connsiteY207" fmla="*/ 4680 h 774831"/>
                <a:gd name="connsiteX208" fmla="*/ 106966 w 460038"/>
                <a:gd name="connsiteY208" fmla="*/ 2006 h 774831"/>
                <a:gd name="connsiteX209" fmla="*/ 98943 w 460038"/>
                <a:gd name="connsiteY209" fmla="*/ 0 h 774831"/>
                <a:gd name="connsiteX210" fmla="*/ 97606 w 460038"/>
                <a:gd name="connsiteY210" fmla="*/ 669 h 774831"/>
                <a:gd name="connsiteX211" fmla="*/ 94932 w 460038"/>
                <a:gd name="connsiteY211" fmla="*/ 8022 h 774831"/>
                <a:gd name="connsiteX212" fmla="*/ 94263 w 460038"/>
                <a:gd name="connsiteY212" fmla="*/ 14708 h 774831"/>
                <a:gd name="connsiteX213" fmla="*/ 94932 w 460038"/>
                <a:gd name="connsiteY213" fmla="*/ 17382 h 774831"/>
                <a:gd name="connsiteX214" fmla="*/ 96269 w 460038"/>
                <a:gd name="connsiteY214" fmla="*/ 25404 h 774831"/>
                <a:gd name="connsiteX215" fmla="*/ 92926 w 460038"/>
                <a:gd name="connsiteY215" fmla="*/ 34095 h 774831"/>
                <a:gd name="connsiteX216" fmla="*/ 90252 w 460038"/>
                <a:gd name="connsiteY216" fmla="*/ 38775 h 774831"/>
                <a:gd name="connsiteX217" fmla="*/ 88247 w 460038"/>
                <a:gd name="connsiteY217" fmla="*/ 45460 h 774831"/>
                <a:gd name="connsiteX218" fmla="*/ 88915 w 460038"/>
                <a:gd name="connsiteY218" fmla="*/ 49472 h 774831"/>
                <a:gd name="connsiteX219" fmla="*/ 95601 w 460038"/>
                <a:gd name="connsiteY219" fmla="*/ 56157 h 774831"/>
                <a:gd name="connsiteX220" fmla="*/ 98943 w 460038"/>
                <a:gd name="connsiteY220" fmla="*/ 58831 h 774831"/>
                <a:gd name="connsiteX221" fmla="*/ 98943 w 460038"/>
                <a:gd name="connsiteY221" fmla="*/ 58831 h 774831"/>
                <a:gd name="connsiteX222" fmla="*/ 104291 w 460038"/>
                <a:gd name="connsiteY222" fmla="*/ 69528 h 774831"/>
                <a:gd name="connsiteX223" fmla="*/ 97606 w 460038"/>
                <a:gd name="connsiteY223" fmla="*/ 74207 h 774831"/>
                <a:gd name="connsiteX224" fmla="*/ 88247 w 460038"/>
                <a:gd name="connsiteY224" fmla="*/ 71533 h 774831"/>
                <a:gd name="connsiteX225" fmla="*/ 80224 w 460038"/>
                <a:gd name="connsiteY225" fmla="*/ 70196 h 774831"/>
                <a:gd name="connsiteX226" fmla="*/ 74207 w 460038"/>
                <a:gd name="connsiteY226" fmla="*/ 72202 h 774831"/>
                <a:gd name="connsiteX227" fmla="*/ 68191 w 460038"/>
                <a:gd name="connsiteY227" fmla="*/ 76213 h 774831"/>
                <a:gd name="connsiteX228" fmla="*/ 61505 w 460038"/>
                <a:gd name="connsiteY228" fmla="*/ 82898 h 774831"/>
                <a:gd name="connsiteX229" fmla="*/ 54820 w 460038"/>
                <a:gd name="connsiteY229" fmla="*/ 92926 h 774831"/>
                <a:gd name="connsiteX230" fmla="*/ 48135 w 460038"/>
                <a:gd name="connsiteY230" fmla="*/ 103623 h 774831"/>
                <a:gd name="connsiteX231" fmla="*/ 41449 w 460038"/>
                <a:gd name="connsiteY231" fmla="*/ 111645 h 774831"/>
                <a:gd name="connsiteX232" fmla="*/ 36101 w 460038"/>
                <a:gd name="connsiteY232" fmla="*/ 116994 h 774831"/>
                <a:gd name="connsiteX233" fmla="*/ 32758 w 460038"/>
                <a:gd name="connsiteY233" fmla="*/ 123010 h 774831"/>
                <a:gd name="connsiteX234" fmla="*/ 32090 w 460038"/>
                <a:gd name="connsiteY234" fmla="*/ 128358 h 774831"/>
                <a:gd name="connsiteX235" fmla="*/ 35432 w 460038"/>
                <a:gd name="connsiteY235" fmla="*/ 136381 h 774831"/>
                <a:gd name="connsiteX236" fmla="*/ 38775 w 460038"/>
                <a:gd name="connsiteY236" fmla="*/ 144403 h 774831"/>
                <a:gd name="connsiteX237" fmla="*/ 40112 w 460038"/>
                <a:gd name="connsiteY237" fmla="*/ 155100 h 774831"/>
                <a:gd name="connsiteX238" fmla="*/ 40112 w 460038"/>
                <a:gd name="connsiteY238" fmla="*/ 156437 h 774831"/>
                <a:gd name="connsiteX239" fmla="*/ 38775 w 460038"/>
                <a:gd name="connsiteY239" fmla="*/ 165128 h 774831"/>
                <a:gd name="connsiteX240" fmla="*/ 35432 w 460038"/>
                <a:gd name="connsiteY240" fmla="*/ 174488 h 774831"/>
                <a:gd name="connsiteX241" fmla="*/ 33427 w 460038"/>
                <a:gd name="connsiteY241" fmla="*/ 179836 h 774831"/>
                <a:gd name="connsiteX242" fmla="*/ 32758 w 460038"/>
                <a:gd name="connsiteY242" fmla="*/ 185852 h 774831"/>
                <a:gd name="connsiteX243" fmla="*/ 34764 w 460038"/>
                <a:gd name="connsiteY243" fmla="*/ 190532 h 774831"/>
                <a:gd name="connsiteX244" fmla="*/ 38775 w 460038"/>
                <a:gd name="connsiteY244" fmla="*/ 196549 h 774831"/>
                <a:gd name="connsiteX245" fmla="*/ 40781 w 460038"/>
                <a:gd name="connsiteY245" fmla="*/ 209251 h 774831"/>
                <a:gd name="connsiteX246" fmla="*/ 39443 w 460038"/>
                <a:gd name="connsiteY246" fmla="*/ 221953 h 774831"/>
                <a:gd name="connsiteX247" fmla="*/ 39443 w 460038"/>
                <a:gd name="connsiteY247" fmla="*/ 221953 h 774831"/>
                <a:gd name="connsiteX248" fmla="*/ 39443 w 460038"/>
                <a:gd name="connsiteY248" fmla="*/ 223290 h 774831"/>
                <a:gd name="connsiteX249" fmla="*/ 37438 w 460038"/>
                <a:gd name="connsiteY249" fmla="*/ 245352 h 774831"/>
                <a:gd name="connsiteX250" fmla="*/ 38107 w 460038"/>
                <a:gd name="connsiteY250" fmla="*/ 256049 h 774831"/>
                <a:gd name="connsiteX251" fmla="*/ 37438 w 460038"/>
                <a:gd name="connsiteY251" fmla="*/ 262734 h 774831"/>
                <a:gd name="connsiteX252" fmla="*/ 32090 w 460038"/>
                <a:gd name="connsiteY252" fmla="*/ 267414 h 774831"/>
                <a:gd name="connsiteX253" fmla="*/ 23399 w 460038"/>
                <a:gd name="connsiteY253" fmla="*/ 266745 h 774831"/>
                <a:gd name="connsiteX254" fmla="*/ 14708 w 460038"/>
                <a:gd name="connsiteY254" fmla="*/ 267414 h 774831"/>
                <a:gd name="connsiteX255" fmla="*/ 8022 w 460038"/>
                <a:gd name="connsiteY255" fmla="*/ 268082 h 774831"/>
                <a:gd name="connsiteX256" fmla="*/ 7354 w 460038"/>
                <a:gd name="connsiteY256" fmla="*/ 268082 h 774831"/>
                <a:gd name="connsiteX257" fmla="*/ 4680 w 460038"/>
                <a:gd name="connsiteY257" fmla="*/ 268751 h 774831"/>
                <a:gd name="connsiteX258" fmla="*/ 3343 w 460038"/>
                <a:gd name="connsiteY258" fmla="*/ 270088 h 774831"/>
                <a:gd name="connsiteX259" fmla="*/ 3343 w 460038"/>
                <a:gd name="connsiteY259" fmla="*/ 270088 h 774831"/>
                <a:gd name="connsiteX260" fmla="*/ 3343 w 460038"/>
                <a:gd name="connsiteY260" fmla="*/ 270088 h 774831"/>
                <a:gd name="connsiteX261" fmla="*/ 5348 w 460038"/>
                <a:gd name="connsiteY261" fmla="*/ 275436 h 774831"/>
                <a:gd name="connsiteX262" fmla="*/ 8691 w 460038"/>
                <a:gd name="connsiteY262" fmla="*/ 282121 h 774831"/>
                <a:gd name="connsiteX263" fmla="*/ 14039 w 460038"/>
                <a:gd name="connsiteY263" fmla="*/ 296161 h 774831"/>
                <a:gd name="connsiteX264" fmla="*/ 17382 w 460038"/>
                <a:gd name="connsiteY264" fmla="*/ 304852 h 774831"/>
                <a:gd name="connsiteX265" fmla="*/ 18051 w 460038"/>
                <a:gd name="connsiteY265" fmla="*/ 312205 h 774831"/>
                <a:gd name="connsiteX266" fmla="*/ 13371 w 460038"/>
                <a:gd name="connsiteY266" fmla="*/ 317554 h 774831"/>
                <a:gd name="connsiteX267" fmla="*/ 11365 w 460038"/>
                <a:gd name="connsiteY267" fmla="*/ 319559 h 774831"/>
                <a:gd name="connsiteX268" fmla="*/ 11365 w 460038"/>
                <a:gd name="connsiteY268" fmla="*/ 325576 h 774831"/>
                <a:gd name="connsiteX269" fmla="*/ 20056 w 460038"/>
                <a:gd name="connsiteY269" fmla="*/ 340284 h 774831"/>
                <a:gd name="connsiteX270" fmla="*/ 20725 w 460038"/>
                <a:gd name="connsiteY270" fmla="*/ 340953 h 774831"/>
                <a:gd name="connsiteX271" fmla="*/ 20725 w 460038"/>
                <a:gd name="connsiteY271" fmla="*/ 340953 h 774831"/>
                <a:gd name="connsiteX272" fmla="*/ 24736 w 460038"/>
                <a:gd name="connsiteY272" fmla="*/ 349643 h 774831"/>
                <a:gd name="connsiteX273" fmla="*/ 24067 w 460038"/>
                <a:gd name="connsiteY273" fmla="*/ 356997 h 774831"/>
                <a:gd name="connsiteX274" fmla="*/ 18051 w 460038"/>
                <a:gd name="connsiteY274" fmla="*/ 362346 h 774831"/>
                <a:gd name="connsiteX275" fmla="*/ 9359 w 460038"/>
                <a:gd name="connsiteY275" fmla="*/ 363014 h 774831"/>
                <a:gd name="connsiteX276" fmla="*/ 9359 w 460038"/>
                <a:gd name="connsiteY276" fmla="*/ 363014 h 774831"/>
                <a:gd name="connsiteX277" fmla="*/ 3343 w 460038"/>
                <a:gd name="connsiteY277" fmla="*/ 363683 h 774831"/>
                <a:gd name="connsiteX278" fmla="*/ 3343 w 460038"/>
                <a:gd name="connsiteY278" fmla="*/ 363683 h 774831"/>
                <a:gd name="connsiteX279" fmla="*/ 6685 w 460038"/>
                <a:gd name="connsiteY279" fmla="*/ 372374 h 774831"/>
                <a:gd name="connsiteX280" fmla="*/ 13371 w 460038"/>
                <a:gd name="connsiteY280" fmla="*/ 383739 h 774831"/>
                <a:gd name="connsiteX281" fmla="*/ 15376 w 460038"/>
                <a:gd name="connsiteY281" fmla="*/ 393098 h 774831"/>
                <a:gd name="connsiteX282" fmla="*/ 15376 w 460038"/>
                <a:gd name="connsiteY282" fmla="*/ 393098 h 774831"/>
                <a:gd name="connsiteX283" fmla="*/ 15376 w 460038"/>
                <a:gd name="connsiteY283" fmla="*/ 393767 h 774831"/>
                <a:gd name="connsiteX284" fmla="*/ 8691 w 460038"/>
                <a:gd name="connsiteY284" fmla="*/ 399784 h 774831"/>
                <a:gd name="connsiteX285" fmla="*/ 5348 w 460038"/>
                <a:gd name="connsiteY285" fmla="*/ 400452 h 774831"/>
                <a:gd name="connsiteX286" fmla="*/ 2674 w 460038"/>
                <a:gd name="connsiteY286" fmla="*/ 401789 h 774831"/>
                <a:gd name="connsiteX287" fmla="*/ 0 w 460038"/>
                <a:gd name="connsiteY287" fmla="*/ 414491 h 774831"/>
                <a:gd name="connsiteX288" fmla="*/ 5348 w 460038"/>
                <a:gd name="connsiteY288" fmla="*/ 419171 h 774831"/>
                <a:gd name="connsiteX289" fmla="*/ 12702 w 460038"/>
                <a:gd name="connsiteY289" fmla="*/ 422514 h 774831"/>
                <a:gd name="connsiteX290" fmla="*/ 21393 w 460038"/>
                <a:gd name="connsiteY290" fmla="*/ 429199 h 774831"/>
                <a:gd name="connsiteX291" fmla="*/ 35432 w 460038"/>
                <a:gd name="connsiteY291" fmla="*/ 431873 h 774831"/>
                <a:gd name="connsiteX292" fmla="*/ 44792 w 460038"/>
                <a:gd name="connsiteY292" fmla="*/ 429868 h 774831"/>
                <a:gd name="connsiteX293" fmla="*/ 50809 w 460038"/>
                <a:gd name="connsiteY293" fmla="*/ 431873 h 774831"/>
                <a:gd name="connsiteX294" fmla="*/ 52146 w 460038"/>
                <a:gd name="connsiteY294" fmla="*/ 443907 h 774831"/>
                <a:gd name="connsiteX295" fmla="*/ 56825 w 460038"/>
                <a:gd name="connsiteY295" fmla="*/ 447918 h 774831"/>
                <a:gd name="connsiteX296" fmla="*/ 62842 w 460038"/>
                <a:gd name="connsiteY296" fmla="*/ 441901 h 774831"/>
                <a:gd name="connsiteX297" fmla="*/ 71533 w 460038"/>
                <a:gd name="connsiteY297" fmla="*/ 439227 h 774831"/>
                <a:gd name="connsiteX298" fmla="*/ 82230 w 460038"/>
                <a:gd name="connsiteY298" fmla="*/ 438559 h 774831"/>
                <a:gd name="connsiteX299" fmla="*/ 86241 w 460038"/>
                <a:gd name="connsiteY299" fmla="*/ 444575 h 774831"/>
                <a:gd name="connsiteX300" fmla="*/ 94263 w 460038"/>
                <a:gd name="connsiteY300" fmla="*/ 451929 h 774831"/>
                <a:gd name="connsiteX301" fmla="*/ 107634 w 460038"/>
                <a:gd name="connsiteY301" fmla="*/ 461289 h 774831"/>
                <a:gd name="connsiteX302" fmla="*/ 113651 w 460038"/>
                <a:gd name="connsiteY302" fmla="*/ 478002 h 774831"/>
                <a:gd name="connsiteX303" fmla="*/ 124347 w 460038"/>
                <a:gd name="connsiteY303" fmla="*/ 484019 h 774831"/>
                <a:gd name="connsiteX304" fmla="*/ 143735 w 460038"/>
                <a:gd name="connsiteY304" fmla="*/ 503406 h 774831"/>
                <a:gd name="connsiteX305" fmla="*/ 159111 w 460038"/>
                <a:gd name="connsiteY305" fmla="*/ 532822 h 774831"/>
                <a:gd name="connsiteX306" fmla="*/ 169139 w 460038"/>
                <a:gd name="connsiteY306" fmla="*/ 575608 h 774831"/>
                <a:gd name="connsiteX307" fmla="*/ 173819 w 460038"/>
                <a:gd name="connsiteY307" fmla="*/ 598338 h 774831"/>
                <a:gd name="connsiteX308" fmla="*/ 180504 w 460038"/>
                <a:gd name="connsiteY308" fmla="*/ 592990 h 774831"/>
                <a:gd name="connsiteX309" fmla="*/ 181173 w 460038"/>
                <a:gd name="connsiteY309" fmla="*/ 583630 h 774831"/>
                <a:gd name="connsiteX310" fmla="*/ 185853 w 460038"/>
                <a:gd name="connsiteY310" fmla="*/ 576945 h 774831"/>
                <a:gd name="connsiteX311" fmla="*/ 188527 w 460038"/>
                <a:gd name="connsiteY311" fmla="*/ 582962 h 774831"/>
                <a:gd name="connsiteX312" fmla="*/ 191869 w 460038"/>
                <a:gd name="connsiteY312" fmla="*/ 591653 h 774831"/>
                <a:gd name="connsiteX313" fmla="*/ 197218 w 460038"/>
                <a:gd name="connsiteY313" fmla="*/ 592990 h 774831"/>
                <a:gd name="connsiteX314" fmla="*/ 201229 w 460038"/>
                <a:gd name="connsiteY314" fmla="*/ 587642 h 774831"/>
                <a:gd name="connsiteX315" fmla="*/ 205909 w 460038"/>
                <a:gd name="connsiteY315" fmla="*/ 581625 h 774831"/>
                <a:gd name="connsiteX316" fmla="*/ 203903 w 460038"/>
                <a:gd name="connsiteY316" fmla="*/ 586305 h 774831"/>
                <a:gd name="connsiteX317" fmla="*/ 203903 w 460038"/>
                <a:gd name="connsiteY317" fmla="*/ 586305 h 77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</a:cxnLst>
              <a:rect l="l" t="t" r="r" b="b"/>
              <a:pathLst>
                <a:path w="460038" h="774831">
                  <a:moveTo>
                    <a:pt x="203903" y="586305"/>
                  </a:moveTo>
                  <a:cubicBezTo>
                    <a:pt x="205909" y="590984"/>
                    <a:pt x="207246" y="591653"/>
                    <a:pt x="210588" y="588310"/>
                  </a:cubicBezTo>
                  <a:cubicBezTo>
                    <a:pt x="213262" y="584968"/>
                    <a:pt x="208583" y="580288"/>
                    <a:pt x="211925" y="579619"/>
                  </a:cubicBezTo>
                  <a:cubicBezTo>
                    <a:pt x="215268" y="578951"/>
                    <a:pt x="213262" y="582962"/>
                    <a:pt x="215937" y="588310"/>
                  </a:cubicBezTo>
                  <a:cubicBezTo>
                    <a:pt x="218611" y="593659"/>
                    <a:pt x="219279" y="592990"/>
                    <a:pt x="223959" y="588310"/>
                  </a:cubicBezTo>
                  <a:cubicBezTo>
                    <a:pt x="228639" y="584299"/>
                    <a:pt x="227302" y="578951"/>
                    <a:pt x="226633" y="568254"/>
                  </a:cubicBezTo>
                  <a:cubicBezTo>
                    <a:pt x="225965" y="557558"/>
                    <a:pt x="227970" y="565580"/>
                    <a:pt x="233987" y="560900"/>
                  </a:cubicBezTo>
                  <a:cubicBezTo>
                    <a:pt x="239335" y="556221"/>
                    <a:pt x="234656" y="556889"/>
                    <a:pt x="242010" y="552878"/>
                  </a:cubicBezTo>
                  <a:cubicBezTo>
                    <a:pt x="249363" y="549535"/>
                    <a:pt x="246689" y="547530"/>
                    <a:pt x="252038" y="539507"/>
                  </a:cubicBezTo>
                  <a:cubicBezTo>
                    <a:pt x="257386" y="531485"/>
                    <a:pt x="258723" y="534828"/>
                    <a:pt x="264740" y="528142"/>
                  </a:cubicBezTo>
                  <a:cubicBezTo>
                    <a:pt x="270756" y="522125"/>
                    <a:pt x="264071" y="520788"/>
                    <a:pt x="260728" y="512766"/>
                  </a:cubicBezTo>
                  <a:cubicBezTo>
                    <a:pt x="257386" y="504743"/>
                    <a:pt x="257386" y="502738"/>
                    <a:pt x="255380" y="496052"/>
                  </a:cubicBezTo>
                  <a:cubicBezTo>
                    <a:pt x="253374" y="489367"/>
                    <a:pt x="256717" y="495384"/>
                    <a:pt x="266077" y="496721"/>
                  </a:cubicBezTo>
                  <a:cubicBezTo>
                    <a:pt x="275436" y="498058"/>
                    <a:pt x="274099" y="498058"/>
                    <a:pt x="278110" y="504075"/>
                  </a:cubicBezTo>
                  <a:cubicBezTo>
                    <a:pt x="282122" y="509423"/>
                    <a:pt x="280116" y="508755"/>
                    <a:pt x="282790" y="515440"/>
                  </a:cubicBezTo>
                  <a:cubicBezTo>
                    <a:pt x="285464" y="522794"/>
                    <a:pt x="290812" y="523462"/>
                    <a:pt x="294155" y="522794"/>
                  </a:cubicBezTo>
                  <a:cubicBezTo>
                    <a:pt x="297498" y="522125"/>
                    <a:pt x="305520" y="518114"/>
                    <a:pt x="305520" y="521457"/>
                  </a:cubicBezTo>
                  <a:cubicBezTo>
                    <a:pt x="305520" y="524800"/>
                    <a:pt x="303515" y="528811"/>
                    <a:pt x="304852" y="533490"/>
                  </a:cubicBezTo>
                  <a:cubicBezTo>
                    <a:pt x="306189" y="538839"/>
                    <a:pt x="308194" y="541513"/>
                    <a:pt x="313543" y="547530"/>
                  </a:cubicBezTo>
                  <a:cubicBezTo>
                    <a:pt x="318891" y="553546"/>
                    <a:pt x="321565" y="555552"/>
                    <a:pt x="324908" y="564243"/>
                  </a:cubicBezTo>
                  <a:cubicBezTo>
                    <a:pt x="328250" y="572934"/>
                    <a:pt x="329588" y="578282"/>
                    <a:pt x="334267" y="585636"/>
                  </a:cubicBezTo>
                  <a:cubicBezTo>
                    <a:pt x="338947" y="592990"/>
                    <a:pt x="346301" y="592322"/>
                    <a:pt x="349644" y="595664"/>
                  </a:cubicBezTo>
                  <a:cubicBezTo>
                    <a:pt x="352986" y="599007"/>
                    <a:pt x="352986" y="603687"/>
                    <a:pt x="355660" y="609035"/>
                  </a:cubicBezTo>
                  <a:cubicBezTo>
                    <a:pt x="358334" y="614383"/>
                    <a:pt x="359672" y="614383"/>
                    <a:pt x="362346" y="620400"/>
                  </a:cubicBezTo>
                  <a:cubicBezTo>
                    <a:pt x="365020" y="626417"/>
                    <a:pt x="367025" y="627085"/>
                    <a:pt x="369031" y="626417"/>
                  </a:cubicBezTo>
                  <a:cubicBezTo>
                    <a:pt x="371037" y="625748"/>
                    <a:pt x="370368" y="623074"/>
                    <a:pt x="371705" y="622406"/>
                  </a:cubicBezTo>
                  <a:cubicBezTo>
                    <a:pt x="373711" y="621737"/>
                    <a:pt x="372374" y="622406"/>
                    <a:pt x="376385" y="626417"/>
                  </a:cubicBezTo>
                  <a:cubicBezTo>
                    <a:pt x="380396" y="629759"/>
                    <a:pt x="383070" y="635776"/>
                    <a:pt x="389756" y="641793"/>
                  </a:cubicBezTo>
                  <a:cubicBezTo>
                    <a:pt x="396441" y="647810"/>
                    <a:pt x="399784" y="651153"/>
                    <a:pt x="402458" y="654495"/>
                  </a:cubicBezTo>
                  <a:cubicBezTo>
                    <a:pt x="405132" y="657169"/>
                    <a:pt x="407137" y="659843"/>
                    <a:pt x="409143" y="663186"/>
                  </a:cubicBezTo>
                  <a:cubicBezTo>
                    <a:pt x="410480" y="666529"/>
                    <a:pt x="409143" y="675888"/>
                    <a:pt x="408475" y="678562"/>
                  </a:cubicBezTo>
                  <a:cubicBezTo>
                    <a:pt x="407806" y="681237"/>
                    <a:pt x="410480" y="683911"/>
                    <a:pt x="413823" y="684579"/>
                  </a:cubicBezTo>
                  <a:cubicBezTo>
                    <a:pt x="416497" y="685248"/>
                    <a:pt x="417834" y="684579"/>
                    <a:pt x="419840" y="685916"/>
                  </a:cubicBezTo>
                  <a:cubicBezTo>
                    <a:pt x="421845" y="687922"/>
                    <a:pt x="420508" y="687922"/>
                    <a:pt x="420508" y="693270"/>
                  </a:cubicBezTo>
                  <a:cubicBezTo>
                    <a:pt x="420508" y="698618"/>
                    <a:pt x="420508" y="699287"/>
                    <a:pt x="420508" y="702630"/>
                  </a:cubicBezTo>
                  <a:cubicBezTo>
                    <a:pt x="420508" y="706641"/>
                    <a:pt x="423182" y="707309"/>
                    <a:pt x="425856" y="705972"/>
                  </a:cubicBezTo>
                  <a:cubicBezTo>
                    <a:pt x="428531" y="704635"/>
                    <a:pt x="429199" y="701961"/>
                    <a:pt x="430536" y="703967"/>
                  </a:cubicBezTo>
                  <a:cubicBezTo>
                    <a:pt x="431873" y="705972"/>
                    <a:pt x="433210" y="709315"/>
                    <a:pt x="433210" y="713995"/>
                  </a:cubicBezTo>
                  <a:cubicBezTo>
                    <a:pt x="433879" y="718675"/>
                    <a:pt x="433879" y="721349"/>
                    <a:pt x="437221" y="730708"/>
                  </a:cubicBezTo>
                  <a:cubicBezTo>
                    <a:pt x="440564" y="739399"/>
                    <a:pt x="439227" y="736725"/>
                    <a:pt x="437890" y="742073"/>
                  </a:cubicBezTo>
                  <a:cubicBezTo>
                    <a:pt x="435885" y="747421"/>
                    <a:pt x="434547" y="746084"/>
                    <a:pt x="435885" y="752101"/>
                  </a:cubicBezTo>
                  <a:cubicBezTo>
                    <a:pt x="437890" y="757449"/>
                    <a:pt x="438559" y="761461"/>
                    <a:pt x="440564" y="766141"/>
                  </a:cubicBezTo>
                  <a:cubicBezTo>
                    <a:pt x="441233" y="768146"/>
                    <a:pt x="443238" y="771489"/>
                    <a:pt x="445913" y="774831"/>
                  </a:cubicBezTo>
                  <a:cubicBezTo>
                    <a:pt x="447249" y="770820"/>
                    <a:pt x="447918" y="766809"/>
                    <a:pt x="447918" y="764135"/>
                  </a:cubicBezTo>
                  <a:cubicBezTo>
                    <a:pt x="447918" y="762129"/>
                    <a:pt x="447249" y="760124"/>
                    <a:pt x="446581" y="758787"/>
                  </a:cubicBezTo>
                  <a:cubicBezTo>
                    <a:pt x="445244" y="755444"/>
                    <a:pt x="444575" y="752101"/>
                    <a:pt x="445913" y="745416"/>
                  </a:cubicBezTo>
                  <a:cubicBezTo>
                    <a:pt x="447249" y="740736"/>
                    <a:pt x="448587" y="736725"/>
                    <a:pt x="449924" y="732714"/>
                  </a:cubicBezTo>
                  <a:cubicBezTo>
                    <a:pt x="451261" y="729371"/>
                    <a:pt x="451929" y="726697"/>
                    <a:pt x="453266" y="723354"/>
                  </a:cubicBezTo>
                  <a:cubicBezTo>
                    <a:pt x="453935" y="722017"/>
                    <a:pt x="453935" y="720680"/>
                    <a:pt x="454603" y="718675"/>
                  </a:cubicBezTo>
                  <a:cubicBezTo>
                    <a:pt x="457277" y="710652"/>
                    <a:pt x="460620" y="698618"/>
                    <a:pt x="459952" y="693270"/>
                  </a:cubicBezTo>
                  <a:cubicBezTo>
                    <a:pt x="459283" y="689927"/>
                    <a:pt x="457946" y="686585"/>
                    <a:pt x="455941" y="683242"/>
                  </a:cubicBezTo>
                  <a:cubicBezTo>
                    <a:pt x="453935" y="679899"/>
                    <a:pt x="451261" y="676557"/>
                    <a:pt x="448587" y="673214"/>
                  </a:cubicBezTo>
                  <a:cubicBezTo>
                    <a:pt x="446581" y="670540"/>
                    <a:pt x="445244" y="669203"/>
                    <a:pt x="444575" y="667866"/>
                  </a:cubicBezTo>
                  <a:cubicBezTo>
                    <a:pt x="443238" y="665192"/>
                    <a:pt x="441901" y="663855"/>
                    <a:pt x="436553" y="660512"/>
                  </a:cubicBezTo>
                  <a:cubicBezTo>
                    <a:pt x="433879" y="659175"/>
                    <a:pt x="431873" y="657838"/>
                    <a:pt x="430536" y="657169"/>
                  </a:cubicBezTo>
                  <a:cubicBezTo>
                    <a:pt x="425856" y="654495"/>
                    <a:pt x="422514" y="653158"/>
                    <a:pt x="419840" y="645804"/>
                  </a:cubicBezTo>
                  <a:cubicBezTo>
                    <a:pt x="417834" y="641124"/>
                    <a:pt x="417834" y="638450"/>
                    <a:pt x="417834" y="635776"/>
                  </a:cubicBezTo>
                  <a:cubicBezTo>
                    <a:pt x="417834" y="633102"/>
                    <a:pt x="417165" y="631096"/>
                    <a:pt x="415160" y="627085"/>
                  </a:cubicBezTo>
                  <a:cubicBezTo>
                    <a:pt x="413823" y="624411"/>
                    <a:pt x="413154" y="623074"/>
                    <a:pt x="412486" y="621068"/>
                  </a:cubicBezTo>
                  <a:cubicBezTo>
                    <a:pt x="411149" y="618394"/>
                    <a:pt x="411149" y="617057"/>
                    <a:pt x="405800" y="614383"/>
                  </a:cubicBezTo>
                  <a:cubicBezTo>
                    <a:pt x="403795" y="613715"/>
                    <a:pt x="400452" y="611709"/>
                    <a:pt x="395772" y="609035"/>
                  </a:cubicBezTo>
                  <a:cubicBezTo>
                    <a:pt x="383070" y="602350"/>
                    <a:pt x="363683" y="592322"/>
                    <a:pt x="360340" y="589647"/>
                  </a:cubicBezTo>
                  <a:lnTo>
                    <a:pt x="360340" y="589647"/>
                  </a:lnTo>
                  <a:lnTo>
                    <a:pt x="359003" y="588979"/>
                  </a:lnTo>
                  <a:cubicBezTo>
                    <a:pt x="354323" y="584968"/>
                    <a:pt x="347638" y="578951"/>
                    <a:pt x="346301" y="573602"/>
                  </a:cubicBezTo>
                  <a:cubicBezTo>
                    <a:pt x="344964" y="566917"/>
                    <a:pt x="346969" y="564912"/>
                    <a:pt x="352318" y="560232"/>
                  </a:cubicBezTo>
                  <a:lnTo>
                    <a:pt x="352318" y="560232"/>
                  </a:lnTo>
                  <a:lnTo>
                    <a:pt x="353655" y="558895"/>
                  </a:lnTo>
                  <a:lnTo>
                    <a:pt x="353655" y="558895"/>
                  </a:lnTo>
                  <a:cubicBezTo>
                    <a:pt x="356329" y="556221"/>
                    <a:pt x="356329" y="554884"/>
                    <a:pt x="355660" y="552209"/>
                  </a:cubicBezTo>
                  <a:cubicBezTo>
                    <a:pt x="355660" y="550872"/>
                    <a:pt x="354992" y="550204"/>
                    <a:pt x="354992" y="548198"/>
                  </a:cubicBezTo>
                  <a:cubicBezTo>
                    <a:pt x="354323" y="544856"/>
                    <a:pt x="352986" y="541513"/>
                    <a:pt x="350981" y="538170"/>
                  </a:cubicBezTo>
                  <a:cubicBezTo>
                    <a:pt x="349644" y="534828"/>
                    <a:pt x="348306" y="532153"/>
                    <a:pt x="347638" y="530148"/>
                  </a:cubicBezTo>
                  <a:cubicBezTo>
                    <a:pt x="346969" y="524800"/>
                    <a:pt x="348975" y="522794"/>
                    <a:pt x="351649" y="520120"/>
                  </a:cubicBezTo>
                  <a:cubicBezTo>
                    <a:pt x="351649" y="520120"/>
                    <a:pt x="351649" y="520120"/>
                    <a:pt x="352318" y="519451"/>
                  </a:cubicBezTo>
                  <a:cubicBezTo>
                    <a:pt x="353655" y="518114"/>
                    <a:pt x="354323" y="517446"/>
                    <a:pt x="354992" y="516108"/>
                  </a:cubicBezTo>
                  <a:cubicBezTo>
                    <a:pt x="355660" y="515440"/>
                    <a:pt x="355660" y="514772"/>
                    <a:pt x="354992" y="513434"/>
                  </a:cubicBezTo>
                  <a:cubicBezTo>
                    <a:pt x="354992" y="512766"/>
                    <a:pt x="354323" y="512097"/>
                    <a:pt x="354323" y="511429"/>
                  </a:cubicBezTo>
                  <a:cubicBezTo>
                    <a:pt x="354323" y="510092"/>
                    <a:pt x="353655" y="508755"/>
                    <a:pt x="352986" y="508755"/>
                  </a:cubicBezTo>
                  <a:cubicBezTo>
                    <a:pt x="352318" y="508755"/>
                    <a:pt x="351649" y="508755"/>
                    <a:pt x="350981" y="509423"/>
                  </a:cubicBezTo>
                  <a:cubicBezTo>
                    <a:pt x="348306" y="510092"/>
                    <a:pt x="346301" y="510760"/>
                    <a:pt x="342958" y="508086"/>
                  </a:cubicBezTo>
                  <a:cubicBezTo>
                    <a:pt x="340953" y="506749"/>
                    <a:pt x="339616" y="503406"/>
                    <a:pt x="337610" y="500732"/>
                  </a:cubicBezTo>
                  <a:cubicBezTo>
                    <a:pt x="335604" y="497390"/>
                    <a:pt x="333599" y="494715"/>
                    <a:pt x="332930" y="494047"/>
                  </a:cubicBezTo>
                  <a:cubicBezTo>
                    <a:pt x="330256" y="492710"/>
                    <a:pt x="322234" y="490036"/>
                    <a:pt x="318222" y="488699"/>
                  </a:cubicBezTo>
                  <a:lnTo>
                    <a:pt x="316885" y="488030"/>
                  </a:lnTo>
                  <a:lnTo>
                    <a:pt x="316885" y="488030"/>
                  </a:lnTo>
                  <a:cubicBezTo>
                    <a:pt x="314880" y="487362"/>
                    <a:pt x="306857" y="482013"/>
                    <a:pt x="298835" y="477334"/>
                  </a:cubicBezTo>
                  <a:cubicBezTo>
                    <a:pt x="292818" y="473322"/>
                    <a:pt x="286801" y="469311"/>
                    <a:pt x="286133" y="469311"/>
                  </a:cubicBezTo>
                  <a:cubicBezTo>
                    <a:pt x="284127" y="468643"/>
                    <a:pt x="282790" y="466637"/>
                    <a:pt x="280784" y="464631"/>
                  </a:cubicBezTo>
                  <a:cubicBezTo>
                    <a:pt x="279448" y="462626"/>
                    <a:pt x="278110" y="459952"/>
                    <a:pt x="276773" y="457946"/>
                  </a:cubicBezTo>
                  <a:lnTo>
                    <a:pt x="276773" y="457278"/>
                  </a:lnTo>
                  <a:lnTo>
                    <a:pt x="276773" y="457278"/>
                  </a:lnTo>
                  <a:cubicBezTo>
                    <a:pt x="275436" y="453935"/>
                    <a:pt x="274768" y="453266"/>
                    <a:pt x="266745" y="450592"/>
                  </a:cubicBezTo>
                  <a:cubicBezTo>
                    <a:pt x="261397" y="448587"/>
                    <a:pt x="258054" y="447249"/>
                    <a:pt x="256717" y="445244"/>
                  </a:cubicBezTo>
                  <a:cubicBezTo>
                    <a:pt x="254043" y="442570"/>
                    <a:pt x="254043" y="440564"/>
                    <a:pt x="255380" y="437890"/>
                  </a:cubicBezTo>
                  <a:cubicBezTo>
                    <a:pt x="256717" y="435216"/>
                    <a:pt x="258723" y="434547"/>
                    <a:pt x="261397" y="433210"/>
                  </a:cubicBezTo>
                  <a:cubicBezTo>
                    <a:pt x="262734" y="432542"/>
                    <a:pt x="264740" y="431873"/>
                    <a:pt x="266745" y="429868"/>
                  </a:cubicBezTo>
                  <a:cubicBezTo>
                    <a:pt x="268082" y="428531"/>
                    <a:pt x="267414" y="426525"/>
                    <a:pt x="266077" y="423851"/>
                  </a:cubicBezTo>
                  <a:cubicBezTo>
                    <a:pt x="264740" y="421845"/>
                    <a:pt x="264071" y="419840"/>
                    <a:pt x="263403" y="417165"/>
                  </a:cubicBezTo>
                  <a:cubicBezTo>
                    <a:pt x="262066" y="413823"/>
                    <a:pt x="262066" y="411149"/>
                    <a:pt x="261397" y="408475"/>
                  </a:cubicBezTo>
                  <a:cubicBezTo>
                    <a:pt x="261397" y="405800"/>
                    <a:pt x="260728" y="403126"/>
                    <a:pt x="261397" y="400452"/>
                  </a:cubicBezTo>
                  <a:lnTo>
                    <a:pt x="261397" y="400452"/>
                  </a:lnTo>
                  <a:cubicBezTo>
                    <a:pt x="261397" y="398447"/>
                    <a:pt x="260728" y="396441"/>
                    <a:pt x="260060" y="394435"/>
                  </a:cubicBezTo>
                  <a:cubicBezTo>
                    <a:pt x="258723" y="391093"/>
                    <a:pt x="257386" y="388419"/>
                    <a:pt x="258054" y="384407"/>
                  </a:cubicBezTo>
                  <a:cubicBezTo>
                    <a:pt x="258723" y="381065"/>
                    <a:pt x="259391" y="378391"/>
                    <a:pt x="260060" y="376385"/>
                  </a:cubicBezTo>
                  <a:cubicBezTo>
                    <a:pt x="260728" y="373711"/>
                    <a:pt x="262066" y="372374"/>
                    <a:pt x="264740" y="371037"/>
                  </a:cubicBezTo>
                  <a:cubicBezTo>
                    <a:pt x="266745" y="369699"/>
                    <a:pt x="268751" y="370368"/>
                    <a:pt x="271425" y="371037"/>
                  </a:cubicBezTo>
                  <a:cubicBezTo>
                    <a:pt x="274099" y="371705"/>
                    <a:pt x="278110" y="373042"/>
                    <a:pt x="284127" y="370368"/>
                  </a:cubicBezTo>
                  <a:cubicBezTo>
                    <a:pt x="289476" y="368363"/>
                    <a:pt x="292818" y="367025"/>
                    <a:pt x="294824" y="365020"/>
                  </a:cubicBezTo>
                  <a:cubicBezTo>
                    <a:pt x="296829" y="363683"/>
                    <a:pt x="298166" y="361677"/>
                    <a:pt x="298835" y="359003"/>
                  </a:cubicBezTo>
                  <a:cubicBezTo>
                    <a:pt x="299504" y="356997"/>
                    <a:pt x="299504" y="354323"/>
                    <a:pt x="299504" y="351649"/>
                  </a:cubicBezTo>
                  <a:cubicBezTo>
                    <a:pt x="299504" y="346969"/>
                    <a:pt x="299504" y="342958"/>
                    <a:pt x="302178" y="340284"/>
                  </a:cubicBezTo>
                  <a:cubicBezTo>
                    <a:pt x="304183" y="338278"/>
                    <a:pt x="306857" y="337610"/>
                    <a:pt x="308863" y="336941"/>
                  </a:cubicBezTo>
                  <a:cubicBezTo>
                    <a:pt x="310869" y="336273"/>
                    <a:pt x="312874" y="336273"/>
                    <a:pt x="313543" y="334267"/>
                  </a:cubicBezTo>
                  <a:cubicBezTo>
                    <a:pt x="314211" y="332261"/>
                    <a:pt x="314211" y="331593"/>
                    <a:pt x="314211" y="330925"/>
                  </a:cubicBezTo>
                  <a:cubicBezTo>
                    <a:pt x="314211" y="328250"/>
                    <a:pt x="314211" y="326913"/>
                    <a:pt x="318222" y="323571"/>
                  </a:cubicBezTo>
                  <a:lnTo>
                    <a:pt x="318222" y="323571"/>
                  </a:lnTo>
                  <a:lnTo>
                    <a:pt x="319560" y="322233"/>
                  </a:lnTo>
                  <a:cubicBezTo>
                    <a:pt x="324239" y="318222"/>
                    <a:pt x="326913" y="316217"/>
                    <a:pt x="328919" y="315548"/>
                  </a:cubicBezTo>
                  <a:cubicBezTo>
                    <a:pt x="330256" y="314880"/>
                    <a:pt x="330925" y="315548"/>
                    <a:pt x="332262" y="315548"/>
                  </a:cubicBezTo>
                  <a:cubicBezTo>
                    <a:pt x="333599" y="315548"/>
                    <a:pt x="334267" y="315548"/>
                    <a:pt x="335604" y="314880"/>
                  </a:cubicBezTo>
                  <a:cubicBezTo>
                    <a:pt x="336941" y="313543"/>
                    <a:pt x="336941" y="311537"/>
                    <a:pt x="336941" y="309531"/>
                  </a:cubicBezTo>
                  <a:cubicBezTo>
                    <a:pt x="336941" y="307526"/>
                    <a:pt x="336941" y="304852"/>
                    <a:pt x="337610" y="302846"/>
                  </a:cubicBezTo>
                  <a:lnTo>
                    <a:pt x="337610" y="302846"/>
                  </a:lnTo>
                  <a:cubicBezTo>
                    <a:pt x="339616" y="297498"/>
                    <a:pt x="340284" y="295492"/>
                    <a:pt x="345632" y="290144"/>
                  </a:cubicBezTo>
                  <a:cubicBezTo>
                    <a:pt x="348306" y="287470"/>
                    <a:pt x="347638" y="284796"/>
                    <a:pt x="346969" y="282121"/>
                  </a:cubicBezTo>
                  <a:cubicBezTo>
                    <a:pt x="346301" y="280784"/>
                    <a:pt x="346301" y="279447"/>
                    <a:pt x="346301" y="278110"/>
                  </a:cubicBezTo>
                  <a:cubicBezTo>
                    <a:pt x="346301" y="276773"/>
                    <a:pt x="345632" y="276105"/>
                    <a:pt x="345632" y="275436"/>
                  </a:cubicBezTo>
                  <a:cubicBezTo>
                    <a:pt x="344295" y="272093"/>
                    <a:pt x="343627" y="269419"/>
                    <a:pt x="348975" y="262065"/>
                  </a:cubicBezTo>
                  <a:cubicBezTo>
                    <a:pt x="352986" y="256049"/>
                    <a:pt x="357666" y="251369"/>
                    <a:pt x="361009" y="248695"/>
                  </a:cubicBezTo>
                  <a:cubicBezTo>
                    <a:pt x="359003" y="246689"/>
                    <a:pt x="357666" y="246021"/>
                    <a:pt x="356329" y="246021"/>
                  </a:cubicBezTo>
                  <a:cubicBezTo>
                    <a:pt x="354992" y="246021"/>
                    <a:pt x="352986" y="246689"/>
                    <a:pt x="351649" y="247358"/>
                  </a:cubicBezTo>
                  <a:cubicBezTo>
                    <a:pt x="349644" y="248695"/>
                    <a:pt x="347638" y="250032"/>
                    <a:pt x="345632" y="252037"/>
                  </a:cubicBezTo>
                  <a:cubicBezTo>
                    <a:pt x="343627" y="254043"/>
                    <a:pt x="340953" y="256717"/>
                    <a:pt x="338278" y="259391"/>
                  </a:cubicBezTo>
                  <a:cubicBezTo>
                    <a:pt x="336273" y="261397"/>
                    <a:pt x="334936" y="263403"/>
                    <a:pt x="334267" y="264740"/>
                  </a:cubicBezTo>
                  <a:cubicBezTo>
                    <a:pt x="332262" y="267414"/>
                    <a:pt x="331593" y="269419"/>
                    <a:pt x="328250" y="270756"/>
                  </a:cubicBezTo>
                  <a:cubicBezTo>
                    <a:pt x="325576" y="271425"/>
                    <a:pt x="322234" y="270756"/>
                    <a:pt x="319560" y="268751"/>
                  </a:cubicBezTo>
                  <a:lnTo>
                    <a:pt x="319560" y="268751"/>
                  </a:lnTo>
                  <a:cubicBezTo>
                    <a:pt x="316217" y="266077"/>
                    <a:pt x="312206" y="262734"/>
                    <a:pt x="310200" y="260060"/>
                  </a:cubicBezTo>
                  <a:cubicBezTo>
                    <a:pt x="308863" y="258054"/>
                    <a:pt x="308194" y="256049"/>
                    <a:pt x="307526" y="254043"/>
                  </a:cubicBezTo>
                  <a:cubicBezTo>
                    <a:pt x="306857" y="251369"/>
                    <a:pt x="305520" y="248695"/>
                    <a:pt x="302178" y="248695"/>
                  </a:cubicBezTo>
                  <a:cubicBezTo>
                    <a:pt x="297498" y="248695"/>
                    <a:pt x="295492" y="250032"/>
                    <a:pt x="292818" y="250700"/>
                  </a:cubicBezTo>
                  <a:cubicBezTo>
                    <a:pt x="291481" y="251369"/>
                    <a:pt x="289476" y="252037"/>
                    <a:pt x="286801" y="253375"/>
                  </a:cubicBezTo>
                  <a:cubicBezTo>
                    <a:pt x="282790" y="254712"/>
                    <a:pt x="280116" y="255380"/>
                    <a:pt x="277442" y="255380"/>
                  </a:cubicBezTo>
                  <a:cubicBezTo>
                    <a:pt x="274099" y="255380"/>
                    <a:pt x="272094" y="254712"/>
                    <a:pt x="270088" y="252037"/>
                  </a:cubicBezTo>
                  <a:lnTo>
                    <a:pt x="270088" y="252037"/>
                  </a:lnTo>
                  <a:cubicBezTo>
                    <a:pt x="268082" y="248695"/>
                    <a:pt x="267414" y="243346"/>
                    <a:pt x="266745" y="237330"/>
                  </a:cubicBezTo>
                  <a:cubicBezTo>
                    <a:pt x="266745" y="236661"/>
                    <a:pt x="266745" y="235993"/>
                    <a:pt x="266077" y="233987"/>
                  </a:cubicBezTo>
                  <a:cubicBezTo>
                    <a:pt x="265408" y="229307"/>
                    <a:pt x="266745" y="224628"/>
                    <a:pt x="267414" y="221285"/>
                  </a:cubicBezTo>
                  <a:cubicBezTo>
                    <a:pt x="268082" y="219279"/>
                    <a:pt x="268082" y="217942"/>
                    <a:pt x="268082" y="217274"/>
                  </a:cubicBezTo>
                  <a:cubicBezTo>
                    <a:pt x="268082" y="216605"/>
                    <a:pt x="268082" y="215937"/>
                    <a:pt x="267414" y="215268"/>
                  </a:cubicBezTo>
                  <a:cubicBezTo>
                    <a:pt x="266745" y="214600"/>
                    <a:pt x="265408" y="213931"/>
                    <a:pt x="264071" y="213931"/>
                  </a:cubicBezTo>
                  <a:cubicBezTo>
                    <a:pt x="262734" y="213262"/>
                    <a:pt x="260060" y="213931"/>
                    <a:pt x="258054" y="213931"/>
                  </a:cubicBezTo>
                  <a:cubicBezTo>
                    <a:pt x="255380" y="213931"/>
                    <a:pt x="252706" y="214600"/>
                    <a:pt x="248695" y="214600"/>
                  </a:cubicBezTo>
                  <a:cubicBezTo>
                    <a:pt x="242010" y="214600"/>
                    <a:pt x="239335" y="211257"/>
                    <a:pt x="235993" y="207246"/>
                  </a:cubicBezTo>
                  <a:cubicBezTo>
                    <a:pt x="234656" y="205909"/>
                    <a:pt x="233987" y="204572"/>
                    <a:pt x="231982" y="203234"/>
                  </a:cubicBezTo>
                  <a:cubicBezTo>
                    <a:pt x="229307" y="200560"/>
                    <a:pt x="227302" y="198555"/>
                    <a:pt x="225296" y="195881"/>
                  </a:cubicBezTo>
                  <a:cubicBezTo>
                    <a:pt x="223290" y="193206"/>
                    <a:pt x="222622" y="191201"/>
                    <a:pt x="221285" y="188527"/>
                  </a:cubicBezTo>
                  <a:cubicBezTo>
                    <a:pt x="220616" y="185852"/>
                    <a:pt x="220616" y="183178"/>
                    <a:pt x="221285" y="179836"/>
                  </a:cubicBezTo>
                  <a:cubicBezTo>
                    <a:pt x="221285" y="177162"/>
                    <a:pt x="221954" y="175156"/>
                    <a:pt x="221954" y="175156"/>
                  </a:cubicBezTo>
                  <a:cubicBezTo>
                    <a:pt x="220616" y="174488"/>
                    <a:pt x="219948" y="175824"/>
                    <a:pt x="217942" y="178499"/>
                  </a:cubicBezTo>
                  <a:cubicBezTo>
                    <a:pt x="217274" y="179836"/>
                    <a:pt x="215937" y="180504"/>
                    <a:pt x="214600" y="181841"/>
                  </a:cubicBezTo>
                  <a:cubicBezTo>
                    <a:pt x="211257" y="185184"/>
                    <a:pt x="207914" y="185184"/>
                    <a:pt x="205240" y="185852"/>
                  </a:cubicBezTo>
                  <a:cubicBezTo>
                    <a:pt x="203234" y="185852"/>
                    <a:pt x="201897" y="185852"/>
                    <a:pt x="199892" y="187190"/>
                  </a:cubicBezTo>
                  <a:cubicBezTo>
                    <a:pt x="196549" y="188527"/>
                    <a:pt x="195881" y="189864"/>
                    <a:pt x="195212" y="191201"/>
                  </a:cubicBezTo>
                  <a:cubicBezTo>
                    <a:pt x="194544" y="192538"/>
                    <a:pt x="193875" y="193206"/>
                    <a:pt x="192538" y="195212"/>
                  </a:cubicBezTo>
                  <a:cubicBezTo>
                    <a:pt x="191869" y="195881"/>
                    <a:pt x="191869" y="196549"/>
                    <a:pt x="191201" y="197218"/>
                  </a:cubicBezTo>
                  <a:cubicBezTo>
                    <a:pt x="187858" y="201229"/>
                    <a:pt x="183847" y="206577"/>
                    <a:pt x="178499" y="205909"/>
                  </a:cubicBezTo>
                  <a:cubicBezTo>
                    <a:pt x="175156" y="205240"/>
                    <a:pt x="173150" y="204572"/>
                    <a:pt x="171813" y="202566"/>
                  </a:cubicBezTo>
                  <a:cubicBezTo>
                    <a:pt x="170476" y="200560"/>
                    <a:pt x="169808" y="198555"/>
                    <a:pt x="170476" y="195881"/>
                  </a:cubicBezTo>
                  <a:cubicBezTo>
                    <a:pt x="170476" y="193875"/>
                    <a:pt x="171145" y="192538"/>
                    <a:pt x="171813" y="191201"/>
                  </a:cubicBezTo>
                  <a:cubicBezTo>
                    <a:pt x="172482" y="189864"/>
                    <a:pt x="173150" y="187858"/>
                    <a:pt x="171813" y="186521"/>
                  </a:cubicBezTo>
                  <a:cubicBezTo>
                    <a:pt x="170476" y="185184"/>
                    <a:pt x="169139" y="184516"/>
                    <a:pt x="168471" y="183847"/>
                  </a:cubicBezTo>
                  <a:cubicBezTo>
                    <a:pt x="166465" y="183178"/>
                    <a:pt x="164460" y="182510"/>
                    <a:pt x="162454" y="179836"/>
                  </a:cubicBezTo>
                  <a:cubicBezTo>
                    <a:pt x="159111" y="175824"/>
                    <a:pt x="159111" y="173150"/>
                    <a:pt x="159780" y="168471"/>
                  </a:cubicBezTo>
                  <a:cubicBezTo>
                    <a:pt x="159780" y="167802"/>
                    <a:pt x="159780" y="167134"/>
                    <a:pt x="159780" y="166465"/>
                  </a:cubicBezTo>
                  <a:cubicBezTo>
                    <a:pt x="159780" y="163122"/>
                    <a:pt x="161117" y="161117"/>
                    <a:pt x="163122" y="159780"/>
                  </a:cubicBezTo>
                  <a:cubicBezTo>
                    <a:pt x="163791" y="158443"/>
                    <a:pt x="165128" y="157774"/>
                    <a:pt x="164460" y="156437"/>
                  </a:cubicBezTo>
                  <a:cubicBezTo>
                    <a:pt x="164460" y="154431"/>
                    <a:pt x="163791" y="152426"/>
                    <a:pt x="163122" y="149752"/>
                  </a:cubicBezTo>
                  <a:cubicBezTo>
                    <a:pt x="161785" y="145740"/>
                    <a:pt x="161117" y="142398"/>
                    <a:pt x="161785" y="140392"/>
                  </a:cubicBezTo>
                  <a:lnTo>
                    <a:pt x="161785" y="140392"/>
                  </a:lnTo>
                  <a:cubicBezTo>
                    <a:pt x="162454" y="139055"/>
                    <a:pt x="163791" y="137050"/>
                    <a:pt x="165128" y="135044"/>
                  </a:cubicBezTo>
                  <a:lnTo>
                    <a:pt x="165128" y="135044"/>
                  </a:lnTo>
                  <a:cubicBezTo>
                    <a:pt x="166465" y="133038"/>
                    <a:pt x="167802" y="131701"/>
                    <a:pt x="168471" y="130364"/>
                  </a:cubicBezTo>
                  <a:cubicBezTo>
                    <a:pt x="169139" y="129696"/>
                    <a:pt x="168471" y="128358"/>
                    <a:pt x="168471" y="127022"/>
                  </a:cubicBezTo>
                  <a:cubicBezTo>
                    <a:pt x="167802" y="125016"/>
                    <a:pt x="167802" y="123010"/>
                    <a:pt x="169139" y="120336"/>
                  </a:cubicBezTo>
                  <a:cubicBezTo>
                    <a:pt x="170476" y="117662"/>
                    <a:pt x="172482" y="116994"/>
                    <a:pt x="174488" y="116325"/>
                  </a:cubicBezTo>
                  <a:lnTo>
                    <a:pt x="174488" y="116325"/>
                  </a:lnTo>
                  <a:cubicBezTo>
                    <a:pt x="175156" y="116325"/>
                    <a:pt x="176493" y="115656"/>
                    <a:pt x="176493" y="114988"/>
                  </a:cubicBezTo>
                  <a:cubicBezTo>
                    <a:pt x="177830" y="112982"/>
                    <a:pt x="180504" y="108971"/>
                    <a:pt x="181841" y="105628"/>
                  </a:cubicBezTo>
                  <a:cubicBezTo>
                    <a:pt x="183178" y="103623"/>
                    <a:pt x="183847" y="101617"/>
                    <a:pt x="183847" y="100280"/>
                  </a:cubicBezTo>
                  <a:cubicBezTo>
                    <a:pt x="183847" y="98274"/>
                    <a:pt x="182510" y="97606"/>
                    <a:pt x="181173" y="95600"/>
                  </a:cubicBezTo>
                  <a:cubicBezTo>
                    <a:pt x="179836" y="94263"/>
                    <a:pt x="178499" y="92926"/>
                    <a:pt x="177162" y="90921"/>
                  </a:cubicBezTo>
                  <a:cubicBezTo>
                    <a:pt x="173150" y="86241"/>
                    <a:pt x="173819" y="84235"/>
                    <a:pt x="174488" y="80224"/>
                  </a:cubicBezTo>
                  <a:cubicBezTo>
                    <a:pt x="174488" y="78887"/>
                    <a:pt x="175156" y="77550"/>
                    <a:pt x="175156" y="75544"/>
                  </a:cubicBezTo>
                  <a:cubicBezTo>
                    <a:pt x="175156" y="74876"/>
                    <a:pt x="175156" y="73539"/>
                    <a:pt x="175156" y="72870"/>
                  </a:cubicBezTo>
                  <a:cubicBezTo>
                    <a:pt x="175825" y="68190"/>
                    <a:pt x="175825" y="66185"/>
                    <a:pt x="171813" y="57494"/>
                  </a:cubicBezTo>
                  <a:cubicBezTo>
                    <a:pt x="169808" y="53483"/>
                    <a:pt x="168471" y="50809"/>
                    <a:pt x="167134" y="48803"/>
                  </a:cubicBezTo>
                  <a:cubicBezTo>
                    <a:pt x="165128" y="45460"/>
                    <a:pt x="163791" y="43455"/>
                    <a:pt x="161785" y="36769"/>
                  </a:cubicBezTo>
                  <a:lnTo>
                    <a:pt x="161117" y="34764"/>
                  </a:lnTo>
                  <a:lnTo>
                    <a:pt x="161117" y="34764"/>
                  </a:lnTo>
                  <a:cubicBezTo>
                    <a:pt x="158443" y="26741"/>
                    <a:pt x="157774" y="24067"/>
                    <a:pt x="153763" y="22730"/>
                  </a:cubicBezTo>
                  <a:cubicBezTo>
                    <a:pt x="151757" y="22062"/>
                    <a:pt x="149083" y="22730"/>
                    <a:pt x="147078" y="24067"/>
                  </a:cubicBezTo>
                  <a:cubicBezTo>
                    <a:pt x="143066" y="25404"/>
                    <a:pt x="139055" y="26741"/>
                    <a:pt x="134375" y="24736"/>
                  </a:cubicBezTo>
                  <a:lnTo>
                    <a:pt x="134375" y="24736"/>
                  </a:lnTo>
                  <a:cubicBezTo>
                    <a:pt x="129696" y="22730"/>
                    <a:pt x="128359" y="18719"/>
                    <a:pt x="127022" y="14039"/>
                  </a:cubicBezTo>
                  <a:cubicBezTo>
                    <a:pt x="126353" y="11365"/>
                    <a:pt x="125016" y="8691"/>
                    <a:pt x="123679" y="7354"/>
                  </a:cubicBezTo>
                  <a:cubicBezTo>
                    <a:pt x="121005" y="5348"/>
                    <a:pt x="118999" y="5348"/>
                    <a:pt x="116325" y="4680"/>
                  </a:cubicBezTo>
                  <a:cubicBezTo>
                    <a:pt x="113651" y="4011"/>
                    <a:pt x="110977" y="3343"/>
                    <a:pt x="106966" y="2006"/>
                  </a:cubicBezTo>
                  <a:cubicBezTo>
                    <a:pt x="102954" y="669"/>
                    <a:pt x="100949" y="0"/>
                    <a:pt x="98943" y="0"/>
                  </a:cubicBezTo>
                  <a:cubicBezTo>
                    <a:pt x="98275" y="0"/>
                    <a:pt x="97606" y="0"/>
                    <a:pt x="97606" y="669"/>
                  </a:cubicBezTo>
                  <a:cubicBezTo>
                    <a:pt x="96937" y="2006"/>
                    <a:pt x="95601" y="4680"/>
                    <a:pt x="94932" y="8022"/>
                  </a:cubicBezTo>
                  <a:cubicBezTo>
                    <a:pt x="94263" y="10697"/>
                    <a:pt x="93595" y="12702"/>
                    <a:pt x="94263" y="14708"/>
                  </a:cubicBezTo>
                  <a:cubicBezTo>
                    <a:pt x="94263" y="16045"/>
                    <a:pt x="94932" y="16713"/>
                    <a:pt x="94932" y="17382"/>
                  </a:cubicBezTo>
                  <a:cubicBezTo>
                    <a:pt x="96269" y="19387"/>
                    <a:pt x="96937" y="20725"/>
                    <a:pt x="96269" y="25404"/>
                  </a:cubicBezTo>
                  <a:cubicBezTo>
                    <a:pt x="95601" y="30084"/>
                    <a:pt x="94932" y="31421"/>
                    <a:pt x="92926" y="34095"/>
                  </a:cubicBezTo>
                  <a:cubicBezTo>
                    <a:pt x="92258" y="35432"/>
                    <a:pt x="91589" y="36769"/>
                    <a:pt x="90252" y="38775"/>
                  </a:cubicBezTo>
                  <a:cubicBezTo>
                    <a:pt x="88915" y="41449"/>
                    <a:pt x="88247" y="43455"/>
                    <a:pt x="88247" y="45460"/>
                  </a:cubicBezTo>
                  <a:cubicBezTo>
                    <a:pt x="88247" y="47466"/>
                    <a:pt x="88247" y="48803"/>
                    <a:pt x="88915" y="49472"/>
                  </a:cubicBezTo>
                  <a:cubicBezTo>
                    <a:pt x="89584" y="50809"/>
                    <a:pt x="92926" y="53483"/>
                    <a:pt x="95601" y="56157"/>
                  </a:cubicBezTo>
                  <a:cubicBezTo>
                    <a:pt x="96937" y="57494"/>
                    <a:pt x="97606" y="58162"/>
                    <a:pt x="98943" y="58831"/>
                  </a:cubicBezTo>
                  <a:lnTo>
                    <a:pt x="98943" y="58831"/>
                  </a:lnTo>
                  <a:cubicBezTo>
                    <a:pt x="102286" y="62174"/>
                    <a:pt x="104960" y="64848"/>
                    <a:pt x="104291" y="69528"/>
                  </a:cubicBezTo>
                  <a:cubicBezTo>
                    <a:pt x="103623" y="73539"/>
                    <a:pt x="101617" y="74207"/>
                    <a:pt x="97606" y="74207"/>
                  </a:cubicBezTo>
                  <a:cubicBezTo>
                    <a:pt x="94932" y="74207"/>
                    <a:pt x="92258" y="72870"/>
                    <a:pt x="88247" y="71533"/>
                  </a:cubicBezTo>
                  <a:cubicBezTo>
                    <a:pt x="84904" y="70196"/>
                    <a:pt x="82230" y="69528"/>
                    <a:pt x="80224" y="70196"/>
                  </a:cubicBezTo>
                  <a:cubicBezTo>
                    <a:pt x="78219" y="70196"/>
                    <a:pt x="76213" y="70865"/>
                    <a:pt x="74207" y="72202"/>
                  </a:cubicBezTo>
                  <a:cubicBezTo>
                    <a:pt x="72202" y="73539"/>
                    <a:pt x="70196" y="74876"/>
                    <a:pt x="68191" y="76213"/>
                  </a:cubicBezTo>
                  <a:cubicBezTo>
                    <a:pt x="66185" y="78218"/>
                    <a:pt x="64179" y="80224"/>
                    <a:pt x="61505" y="82898"/>
                  </a:cubicBezTo>
                  <a:cubicBezTo>
                    <a:pt x="59500" y="85572"/>
                    <a:pt x="57494" y="88915"/>
                    <a:pt x="54820" y="92926"/>
                  </a:cubicBezTo>
                  <a:cubicBezTo>
                    <a:pt x="52814" y="96937"/>
                    <a:pt x="50140" y="100280"/>
                    <a:pt x="48135" y="103623"/>
                  </a:cubicBezTo>
                  <a:cubicBezTo>
                    <a:pt x="45460" y="106966"/>
                    <a:pt x="43455" y="109640"/>
                    <a:pt x="41449" y="111645"/>
                  </a:cubicBezTo>
                  <a:cubicBezTo>
                    <a:pt x="39443" y="113651"/>
                    <a:pt x="38107" y="115656"/>
                    <a:pt x="36101" y="116994"/>
                  </a:cubicBezTo>
                  <a:cubicBezTo>
                    <a:pt x="34764" y="118330"/>
                    <a:pt x="33427" y="121005"/>
                    <a:pt x="32758" y="123010"/>
                  </a:cubicBezTo>
                  <a:cubicBezTo>
                    <a:pt x="32090" y="125016"/>
                    <a:pt x="32090" y="127022"/>
                    <a:pt x="32090" y="128358"/>
                  </a:cubicBezTo>
                  <a:cubicBezTo>
                    <a:pt x="32758" y="130364"/>
                    <a:pt x="34095" y="133038"/>
                    <a:pt x="35432" y="136381"/>
                  </a:cubicBezTo>
                  <a:cubicBezTo>
                    <a:pt x="36769" y="138387"/>
                    <a:pt x="37438" y="141061"/>
                    <a:pt x="38775" y="144403"/>
                  </a:cubicBezTo>
                  <a:cubicBezTo>
                    <a:pt x="40781" y="149752"/>
                    <a:pt x="40781" y="153094"/>
                    <a:pt x="40112" y="155100"/>
                  </a:cubicBezTo>
                  <a:cubicBezTo>
                    <a:pt x="40112" y="155768"/>
                    <a:pt x="40112" y="155768"/>
                    <a:pt x="40112" y="156437"/>
                  </a:cubicBezTo>
                  <a:cubicBezTo>
                    <a:pt x="40112" y="157774"/>
                    <a:pt x="39443" y="161117"/>
                    <a:pt x="38775" y="165128"/>
                  </a:cubicBezTo>
                  <a:cubicBezTo>
                    <a:pt x="38107" y="168471"/>
                    <a:pt x="36769" y="172482"/>
                    <a:pt x="35432" y="174488"/>
                  </a:cubicBezTo>
                  <a:cubicBezTo>
                    <a:pt x="34764" y="176493"/>
                    <a:pt x="34095" y="177830"/>
                    <a:pt x="33427" y="179836"/>
                  </a:cubicBezTo>
                  <a:cubicBezTo>
                    <a:pt x="32758" y="181841"/>
                    <a:pt x="32758" y="183847"/>
                    <a:pt x="32758" y="185852"/>
                  </a:cubicBezTo>
                  <a:cubicBezTo>
                    <a:pt x="32758" y="187858"/>
                    <a:pt x="33427" y="188527"/>
                    <a:pt x="34764" y="190532"/>
                  </a:cubicBezTo>
                  <a:cubicBezTo>
                    <a:pt x="36101" y="191869"/>
                    <a:pt x="37438" y="193875"/>
                    <a:pt x="38775" y="196549"/>
                  </a:cubicBezTo>
                  <a:cubicBezTo>
                    <a:pt x="40112" y="199892"/>
                    <a:pt x="40781" y="204572"/>
                    <a:pt x="40781" y="209251"/>
                  </a:cubicBezTo>
                  <a:cubicBezTo>
                    <a:pt x="40781" y="213931"/>
                    <a:pt x="40112" y="217942"/>
                    <a:pt x="39443" y="221953"/>
                  </a:cubicBezTo>
                  <a:lnTo>
                    <a:pt x="39443" y="221953"/>
                  </a:lnTo>
                  <a:lnTo>
                    <a:pt x="39443" y="223290"/>
                  </a:lnTo>
                  <a:cubicBezTo>
                    <a:pt x="38775" y="229976"/>
                    <a:pt x="36769" y="240672"/>
                    <a:pt x="37438" y="245352"/>
                  </a:cubicBezTo>
                  <a:cubicBezTo>
                    <a:pt x="37438" y="248695"/>
                    <a:pt x="38107" y="252706"/>
                    <a:pt x="38107" y="256049"/>
                  </a:cubicBezTo>
                  <a:cubicBezTo>
                    <a:pt x="38107" y="258723"/>
                    <a:pt x="38107" y="261397"/>
                    <a:pt x="37438" y="262734"/>
                  </a:cubicBezTo>
                  <a:cubicBezTo>
                    <a:pt x="36769" y="265408"/>
                    <a:pt x="34764" y="266745"/>
                    <a:pt x="32090" y="267414"/>
                  </a:cubicBezTo>
                  <a:cubicBezTo>
                    <a:pt x="30084" y="268082"/>
                    <a:pt x="27410" y="267414"/>
                    <a:pt x="23399" y="266745"/>
                  </a:cubicBezTo>
                  <a:cubicBezTo>
                    <a:pt x="20725" y="266077"/>
                    <a:pt x="17382" y="266745"/>
                    <a:pt x="14708" y="267414"/>
                  </a:cubicBezTo>
                  <a:cubicBezTo>
                    <a:pt x="12034" y="268082"/>
                    <a:pt x="10028" y="268751"/>
                    <a:pt x="8022" y="268082"/>
                  </a:cubicBezTo>
                  <a:cubicBezTo>
                    <a:pt x="8022" y="268082"/>
                    <a:pt x="8022" y="268082"/>
                    <a:pt x="7354" y="268082"/>
                  </a:cubicBezTo>
                  <a:cubicBezTo>
                    <a:pt x="6685" y="268082"/>
                    <a:pt x="5348" y="268082"/>
                    <a:pt x="4680" y="268751"/>
                  </a:cubicBezTo>
                  <a:cubicBezTo>
                    <a:pt x="4011" y="268751"/>
                    <a:pt x="3343" y="269419"/>
                    <a:pt x="3343" y="270088"/>
                  </a:cubicBezTo>
                  <a:lnTo>
                    <a:pt x="3343" y="270088"/>
                  </a:lnTo>
                  <a:cubicBezTo>
                    <a:pt x="3343" y="270088"/>
                    <a:pt x="3343" y="270088"/>
                    <a:pt x="3343" y="270088"/>
                  </a:cubicBezTo>
                  <a:cubicBezTo>
                    <a:pt x="3343" y="271425"/>
                    <a:pt x="4011" y="273431"/>
                    <a:pt x="5348" y="275436"/>
                  </a:cubicBezTo>
                  <a:cubicBezTo>
                    <a:pt x="6685" y="277442"/>
                    <a:pt x="7354" y="279447"/>
                    <a:pt x="8691" y="282121"/>
                  </a:cubicBezTo>
                  <a:cubicBezTo>
                    <a:pt x="10028" y="285464"/>
                    <a:pt x="12034" y="291481"/>
                    <a:pt x="14039" y="296161"/>
                  </a:cubicBezTo>
                  <a:cubicBezTo>
                    <a:pt x="15376" y="299503"/>
                    <a:pt x="16713" y="302846"/>
                    <a:pt x="17382" y="304852"/>
                  </a:cubicBezTo>
                  <a:cubicBezTo>
                    <a:pt x="18051" y="307526"/>
                    <a:pt x="18719" y="310200"/>
                    <a:pt x="18051" y="312205"/>
                  </a:cubicBezTo>
                  <a:cubicBezTo>
                    <a:pt x="17382" y="314211"/>
                    <a:pt x="16045" y="316217"/>
                    <a:pt x="13371" y="317554"/>
                  </a:cubicBezTo>
                  <a:cubicBezTo>
                    <a:pt x="12034" y="318222"/>
                    <a:pt x="11365" y="318891"/>
                    <a:pt x="11365" y="319559"/>
                  </a:cubicBezTo>
                  <a:cubicBezTo>
                    <a:pt x="10697" y="320897"/>
                    <a:pt x="11365" y="322902"/>
                    <a:pt x="11365" y="325576"/>
                  </a:cubicBezTo>
                  <a:cubicBezTo>
                    <a:pt x="12702" y="330925"/>
                    <a:pt x="16045" y="334936"/>
                    <a:pt x="20056" y="340284"/>
                  </a:cubicBezTo>
                  <a:lnTo>
                    <a:pt x="20725" y="340953"/>
                  </a:lnTo>
                  <a:lnTo>
                    <a:pt x="20725" y="340953"/>
                  </a:lnTo>
                  <a:cubicBezTo>
                    <a:pt x="23399" y="344295"/>
                    <a:pt x="24067" y="346969"/>
                    <a:pt x="24736" y="349643"/>
                  </a:cubicBezTo>
                  <a:cubicBezTo>
                    <a:pt x="25404" y="352318"/>
                    <a:pt x="24736" y="354992"/>
                    <a:pt x="24067" y="356997"/>
                  </a:cubicBezTo>
                  <a:cubicBezTo>
                    <a:pt x="23399" y="360340"/>
                    <a:pt x="21393" y="361677"/>
                    <a:pt x="18051" y="362346"/>
                  </a:cubicBezTo>
                  <a:cubicBezTo>
                    <a:pt x="16045" y="363014"/>
                    <a:pt x="12702" y="363014"/>
                    <a:pt x="9359" y="363014"/>
                  </a:cubicBezTo>
                  <a:lnTo>
                    <a:pt x="9359" y="363014"/>
                  </a:lnTo>
                  <a:cubicBezTo>
                    <a:pt x="5348" y="363014"/>
                    <a:pt x="4680" y="363683"/>
                    <a:pt x="3343" y="363683"/>
                  </a:cubicBezTo>
                  <a:lnTo>
                    <a:pt x="3343" y="363683"/>
                  </a:lnTo>
                  <a:cubicBezTo>
                    <a:pt x="4011" y="366357"/>
                    <a:pt x="4680" y="369031"/>
                    <a:pt x="6685" y="372374"/>
                  </a:cubicBezTo>
                  <a:cubicBezTo>
                    <a:pt x="9359" y="375716"/>
                    <a:pt x="11365" y="380396"/>
                    <a:pt x="13371" y="383739"/>
                  </a:cubicBezTo>
                  <a:cubicBezTo>
                    <a:pt x="15376" y="387750"/>
                    <a:pt x="16045" y="391093"/>
                    <a:pt x="15376" y="393098"/>
                  </a:cubicBezTo>
                  <a:lnTo>
                    <a:pt x="15376" y="393098"/>
                  </a:lnTo>
                  <a:lnTo>
                    <a:pt x="15376" y="393767"/>
                  </a:lnTo>
                  <a:cubicBezTo>
                    <a:pt x="14708" y="397778"/>
                    <a:pt x="14039" y="398447"/>
                    <a:pt x="8691" y="399784"/>
                  </a:cubicBezTo>
                  <a:cubicBezTo>
                    <a:pt x="7354" y="400452"/>
                    <a:pt x="6017" y="400452"/>
                    <a:pt x="5348" y="400452"/>
                  </a:cubicBezTo>
                  <a:cubicBezTo>
                    <a:pt x="4011" y="400452"/>
                    <a:pt x="3343" y="400452"/>
                    <a:pt x="2674" y="401789"/>
                  </a:cubicBezTo>
                  <a:cubicBezTo>
                    <a:pt x="1337" y="403126"/>
                    <a:pt x="0" y="410480"/>
                    <a:pt x="0" y="414491"/>
                  </a:cubicBezTo>
                  <a:cubicBezTo>
                    <a:pt x="2006" y="415828"/>
                    <a:pt x="3343" y="417165"/>
                    <a:pt x="5348" y="419171"/>
                  </a:cubicBezTo>
                  <a:cubicBezTo>
                    <a:pt x="9359" y="423182"/>
                    <a:pt x="8691" y="420508"/>
                    <a:pt x="12702" y="422514"/>
                  </a:cubicBezTo>
                  <a:cubicBezTo>
                    <a:pt x="16045" y="424519"/>
                    <a:pt x="15376" y="425856"/>
                    <a:pt x="21393" y="429199"/>
                  </a:cubicBezTo>
                  <a:cubicBezTo>
                    <a:pt x="27410" y="432542"/>
                    <a:pt x="30753" y="425856"/>
                    <a:pt x="35432" y="431873"/>
                  </a:cubicBezTo>
                  <a:cubicBezTo>
                    <a:pt x="40112" y="437890"/>
                    <a:pt x="41449" y="431873"/>
                    <a:pt x="44792" y="429868"/>
                  </a:cubicBezTo>
                  <a:cubicBezTo>
                    <a:pt x="48135" y="427862"/>
                    <a:pt x="48135" y="429199"/>
                    <a:pt x="50809" y="431873"/>
                  </a:cubicBezTo>
                  <a:cubicBezTo>
                    <a:pt x="52814" y="435216"/>
                    <a:pt x="52146" y="438559"/>
                    <a:pt x="52146" y="443907"/>
                  </a:cubicBezTo>
                  <a:cubicBezTo>
                    <a:pt x="52146" y="449255"/>
                    <a:pt x="53483" y="447249"/>
                    <a:pt x="56825" y="447918"/>
                  </a:cubicBezTo>
                  <a:cubicBezTo>
                    <a:pt x="60168" y="448587"/>
                    <a:pt x="60837" y="446581"/>
                    <a:pt x="62842" y="441901"/>
                  </a:cubicBezTo>
                  <a:cubicBezTo>
                    <a:pt x="64848" y="437221"/>
                    <a:pt x="66853" y="440564"/>
                    <a:pt x="71533" y="439227"/>
                  </a:cubicBezTo>
                  <a:cubicBezTo>
                    <a:pt x="76213" y="437890"/>
                    <a:pt x="78887" y="438559"/>
                    <a:pt x="82230" y="438559"/>
                  </a:cubicBezTo>
                  <a:cubicBezTo>
                    <a:pt x="86241" y="439227"/>
                    <a:pt x="84904" y="440564"/>
                    <a:pt x="86241" y="444575"/>
                  </a:cubicBezTo>
                  <a:cubicBezTo>
                    <a:pt x="87578" y="448587"/>
                    <a:pt x="89584" y="450592"/>
                    <a:pt x="94263" y="451929"/>
                  </a:cubicBezTo>
                  <a:cubicBezTo>
                    <a:pt x="98943" y="453266"/>
                    <a:pt x="104960" y="459283"/>
                    <a:pt x="107634" y="461289"/>
                  </a:cubicBezTo>
                  <a:cubicBezTo>
                    <a:pt x="110308" y="463294"/>
                    <a:pt x="112982" y="475996"/>
                    <a:pt x="113651" y="478002"/>
                  </a:cubicBezTo>
                  <a:cubicBezTo>
                    <a:pt x="114319" y="480676"/>
                    <a:pt x="118331" y="480008"/>
                    <a:pt x="124347" y="484019"/>
                  </a:cubicBezTo>
                  <a:cubicBezTo>
                    <a:pt x="130364" y="488030"/>
                    <a:pt x="137050" y="496721"/>
                    <a:pt x="143735" y="503406"/>
                  </a:cubicBezTo>
                  <a:cubicBezTo>
                    <a:pt x="150420" y="510092"/>
                    <a:pt x="155100" y="521457"/>
                    <a:pt x="159111" y="532822"/>
                  </a:cubicBezTo>
                  <a:cubicBezTo>
                    <a:pt x="163122" y="544187"/>
                    <a:pt x="167802" y="568923"/>
                    <a:pt x="169139" y="575608"/>
                  </a:cubicBezTo>
                  <a:cubicBezTo>
                    <a:pt x="170476" y="582294"/>
                    <a:pt x="171813" y="594327"/>
                    <a:pt x="173819" y="598338"/>
                  </a:cubicBezTo>
                  <a:cubicBezTo>
                    <a:pt x="175825" y="602350"/>
                    <a:pt x="176493" y="596333"/>
                    <a:pt x="180504" y="592990"/>
                  </a:cubicBezTo>
                  <a:cubicBezTo>
                    <a:pt x="183847" y="589647"/>
                    <a:pt x="181173" y="588979"/>
                    <a:pt x="181173" y="583630"/>
                  </a:cubicBezTo>
                  <a:cubicBezTo>
                    <a:pt x="181173" y="578282"/>
                    <a:pt x="183847" y="576277"/>
                    <a:pt x="185853" y="576945"/>
                  </a:cubicBezTo>
                  <a:cubicBezTo>
                    <a:pt x="187858" y="577614"/>
                    <a:pt x="187190" y="579619"/>
                    <a:pt x="188527" y="582962"/>
                  </a:cubicBezTo>
                  <a:cubicBezTo>
                    <a:pt x="189864" y="586305"/>
                    <a:pt x="190532" y="588979"/>
                    <a:pt x="191869" y="591653"/>
                  </a:cubicBezTo>
                  <a:cubicBezTo>
                    <a:pt x="193206" y="594996"/>
                    <a:pt x="193875" y="593659"/>
                    <a:pt x="197218" y="592990"/>
                  </a:cubicBezTo>
                  <a:cubicBezTo>
                    <a:pt x="200560" y="591653"/>
                    <a:pt x="199223" y="591653"/>
                    <a:pt x="201229" y="587642"/>
                  </a:cubicBezTo>
                  <a:cubicBezTo>
                    <a:pt x="202566" y="583630"/>
                    <a:pt x="203234" y="582962"/>
                    <a:pt x="205909" y="581625"/>
                  </a:cubicBezTo>
                  <a:cubicBezTo>
                    <a:pt x="203903" y="580288"/>
                    <a:pt x="202566" y="582294"/>
                    <a:pt x="203903" y="586305"/>
                  </a:cubicBezTo>
                  <a:lnTo>
                    <a:pt x="203903" y="586305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4816E1-C994-227A-B66E-0E6482258D9A}"/>
                </a:ext>
              </a:extLst>
            </p:cNvPr>
            <p:cNvSpPr/>
            <p:nvPr/>
          </p:nvSpPr>
          <p:spPr>
            <a:xfrm>
              <a:off x="4585101" y="2418242"/>
              <a:ext cx="1912377" cy="1220354"/>
            </a:xfrm>
            <a:custGeom>
              <a:avLst/>
              <a:gdLst>
                <a:gd name="connsiteX0" fmla="*/ 1677353 w 1686043"/>
                <a:gd name="connsiteY0" fmla="*/ 125267 h 1075922"/>
                <a:gd name="connsiteX1" fmla="*/ 1667993 w 1686043"/>
                <a:gd name="connsiteY1" fmla="*/ 122592 h 1075922"/>
                <a:gd name="connsiteX2" fmla="*/ 1657297 w 1686043"/>
                <a:gd name="connsiteY2" fmla="*/ 117244 h 1075922"/>
                <a:gd name="connsiteX3" fmla="*/ 1653286 w 1686043"/>
                <a:gd name="connsiteY3" fmla="*/ 109890 h 1075922"/>
                <a:gd name="connsiteX4" fmla="*/ 1649943 w 1686043"/>
                <a:gd name="connsiteY4" fmla="*/ 103874 h 1075922"/>
                <a:gd name="connsiteX5" fmla="*/ 1648606 w 1686043"/>
                <a:gd name="connsiteY5" fmla="*/ 107216 h 1075922"/>
                <a:gd name="connsiteX6" fmla="*/ 1645263 w 1686043"/>
                <a:gd name="connsiteY6" fmla="*/ 115239 h 1075922"/>
                <a:gd name="connsiteX7" fmla="*/ 1643258 w 1686043"/>
                <a:gd name="connsiteY7" fmla="*/ 119918 h 1075922"/>
                <a:gd name="connsiteX8" fmla="*/ 1634567 w 1686043"/>
                <a:gd name="connsiteY8" fmla="*/ 129278 h 1075922"/>
                <a:gd name="connsiteX9" fmla="*/ 1621864 w 1686043"/>
                <a:gd name="connsiteY9" fmla="*/ 132620 h 1075922"/>
                <a:gd name="connsiteX10" fmla="*/ 1611836 w 1686043"/>
                <a:gd name="connsiteY10" fmla="*/ 134626 h 1075922"/>
                <a:gd name="connsiteX11" fmla="*/ 1607157 w 1686043"/>
                <a:gd name="connsiteY11" fmla="*/ 135963 h 1075922"/>
                <a:gd name="connsiteX12" fmla="*/ 1591780 w 1686043"/>
                <a:gd name="connsiteY12" fmla="*/ 135295 h 1075922"/>
                <a:gd name="connsiteX13" fmla="*/ 1589106 w 1686043"/>
                <a:gd name="connsiteY13" fmla="*/ 133958 h 1075922"/>
                <a:gd name="connsiteX14" fmla="*/ 1579747 w 1686043"/>
                <a:gd name="connsiteY14" fmla="*/ 125267 h 1075922"/>
                <a:gd name="connsiteX15" fmla="*/ 1579747 w 1686043"/>
                <a:gd name="connsiteY15" fmla="*/ 125267 h 1075922"/>
                <a:gd name="connsiteX16" fmla="*/ 1575067 w 1686043"/>
                <a:gd name="connsiteY16" fmla="*/ 119918 h 1075922"/>
                <a:gd name="connsiteX17" fmla="*/ 1567045 w 1686043"/>
                <a:gd name="connsiteY17" fmla="*/ 117244 h 1075922"/>
                <a:gd name="connsiteX18" fmla="*/ 1560359 w 1686043"/>
                <a:gd name="connsiteY18" fmla="*/ 116576 h 1075922"/>
                <a:gd name="connsiteX19" fmla="*/ 1549663 w 1686043"/>
                <a:gd name="connsiteY19" fmla="*/ 116576 h 1075922"/>
                <a:gd name="connsiteX20" fmla="*/ 1535624 w 1686043"/>
                <a:gd name="connsiteY20" fmla="*/ 109890 h 1075922"/>
                <a:gd name="connsiteX21" fmla="*/ 1532949 w 1686043"/>
                <a:gd name="connsiteY21" fmla="*/ 107216 h 1075922"/>
                <a:gd name="connsiteX22" fmla="*/ 1532949 w 1686043"/>
                <a:gd name="connsiteY22" fmla="*/ 107216 h 1075922"/>
                <a:gd name="connsiteX23" fmla="*/ 1522921 w 1686043"/>
                <a:gd name="connsiteY23" fmla="*/ 98525 h 1075922"/>
                <a:gd name="connsiteX24" fmla="*/ 1512225 w 1686043"/>
                <a:gd name="connsiteY24" fmla="*/ 92508 h 1075922"/>
                <a:gd name="connsiteX25" fmla="*/ 1512225 w 1686043"/>
                <a:gd name="connsiteY25" fmla="*/ 92508 h 1075922"/>
                <a:gd name="connsiteX26" fmla="*/ 1501528 w 1686043"/>
                <a:gd name="connsiteY26" fmla="*/ 92508 h 1075922"/>
                <a:gd name="connsiteX27" fmla="*/ 1486821 w 1686043"/>
                <a:gd name="connsiteY27" fmla="*/ 95183 h 1075922"/>
                <a:gd name="connsiteX28" fmla="*/ 1473450 w 1686043"/>
                <a:gd name="connsiteY28" fmla="*/ 101868 h 1075922"/>
                <a:gd name="connsiteX29" fmla="*/ 1471444 w 1686043"/>
                <a:gd name="connsiteY29" fmla="*/ 103874 h 1075922"/>
                <a:gd name="connsiteX30" fmla="*/ 1468102 w 1686043"/>
                <a:gd name="connsiteY30" fmla="*/ 109222 h 1075922"/>
                <a:gd name="connsiteX31" fmla="*/ 1459411 w 1686043"/>
                <a:gd name="connsiteY31" fmla="*/ 119250 h 1075922"/>
                <a:gd name="connsiteX32" fmla="*/ 1443366 w 1686043"/>
                <a:gd name="connsiteY32" fmla="*/ 124598 h 1075922"/>
                <a:gd name="connsiteX33" fmla="*/ 1431332 w 1686043"/>
                <a:gd name="connsiteY33" fmla="*/ 128609 h 1075922"/>
                <a:gd name="connsiteX34" fmla="*/ 1424647 w 1686043"/>
                <a:gd name="connsiteY34" fmla="*/ 133289 h 1075922"/>
                <a:gd name="connsiteX35" fmla="*/ 1415956 w 1686043"/>
                <a:gd name="connsiteY35" fmla="*/ 138637 h 1075922"/>
                <a:gd name="connsiteX36" fmla="*/ 1404591 w 1686043"/>
                <a:gd name="connsiteY36" fmla="*/ 137300 h 1075922"/>
                <a:gd name="connsiteX37" fmla="*/ 1395900 w 1686043"/>
                <a:gd name="connsiteY37" fmla="*/ 133289 h 1075922"/>
                <a:gd name="connsiteX38" fmla="*/ 1391889 w 1686043"/>
                <a:gd name="connsiteY38" fmla="*/ 126604 h 1075922"/>
                <a:gd name="connsiteX39" fmla="*/ 1387877 w 1686043"/>
                <a:gd name="connsiteY39" fmla="*/ 119918 h 1075922"/>
                <a:gd name="connsiteX40" fmla="*/ 1383866 w 1686043"/>
                <a:gd name="connsiteY40" fmla="*/ 117913 h 1075922"/>
                <a:gd name="connsiteX41" fmla="*/ 1377181 w 1686043"/>
                <a:gd name="connsiteY41" fmla="*/ 119250 h 1075922"/>
                <a:gd name="connsiteX42" fmla="*/ 1371833 w 1686043"/>
                <a:gd name="connsiteY42" fmla="*/ 122592 h 1075922"/>
                <a:gd name="connsiteX43" fmla="*/ 1369158 w 1686043"/>
                <a:gd name="connsiteY43" fmla="*/ 127941 h 1075922"/>
                <a:gd name="connsiteX44" fmla="*/ 1369827 w 1686043"/>
                <a:gd name="connsiteY44" fmla="*/ 133958 h 1075922"/>
                <a:gd name="connsiteX45" fmla="*/ 1370496 w 1686043"/>
                <a:gd name="connsiteY45" fmla="*/ 137300 h 1075922"/>
                <a:gd name="connsiteX46" fmla="*/ 1366484 w 1686043"/>
                <a:gd name="connsiteY46" fmla="*/ 148665 h 1075922"/>
                <a:gd name="connsiteX47" fmla="*/ 1366484 w 1686043"/>
                <a:gd name="connsiteY47" fmla="*/ 148665 h 1075922"/>
                <a:gd name="connsiteX48" fmla="*/ 1359799 w 1686043"/>
                <a:gd name="connsiteY48" fmla="*/ 156019 h 1075922"/>
                <a:gd name="connsiteX49" fmla="*/ 1343754 w 1686043"/>
                <a:gd name="connsiteY49" fmla="*/ 149334 h 1075922"/>
                <a:gd name="connsiteX50" fmla="*/ 1339743 w 1686043"/>
                <a:gd name="connsiteY50" fmla="*/ 145991 h 1075922"/>
                <a:gd name="connsiteX51" fmla="*/ 1273558 w 1686043"/>
                <a:gd name="connsiteY51" fmla="*/ 96520 h 1075922"/>
                <a:gd name="connsiteX52" fmla="*/ 1272221 w 1686043"/>
                <a:gd name="connsiteY52" fmla="*/ 95851 h 1075922"/>
                <a:gd name="connsiteX53" fmla="*/ 1247485 w 1686043"/>
                <a:gd name="connsiteY53" fmla="*/ 79138 h 1075922"/>
                <a:gd name="connsiteX54" fmla="*/ 1212721 w 1686043"/>
                <a:gd name="connsiteY54" fmla="*/ 57745 h 1075922"/>
                <a:gd name="connsiteX55" fmla="*/ 1149879 w 1686043"/>
                <a:gd name="connsiteY55" fmla="*/ 36352 h 1075922"/>
                <a:gd name="connsiteX56" fmla="*/ 1142525 w 1686043"/>
                <a:gd name="connsiteY56" fmla="*/ 33677 h 1075922"/>
                <a:gd name="connsiteX57" fmla="*/ 1140520 w 1686043"/>
                <a:gd name="connsiteY57" fmla="*/ 33009 h 1075922"/>
                <a:gd name="connsiteX58" fmla="*/ 1136509 w 1686043"/>
                <a:gd name="connsiteY58" fmla="*/ 26992 h 1075922"/>
                <a:gd name="connsiteX59" fmla="*/ 1135840 w 1686043"/>
                <a:gd name="connsiteY59" fmla="*/ 19638 h 1075922"/>
                <a:gd name="connsiteX60" fmla="*/ 1135840 w 1686043"/>
                <a:gd name="connsiteY60" fmla="*/ 19638 h 1075922"/>
                <a:gd name="connsiteX61" fmla="*/ 1136509 w 1686043"/>
                <a:gd name="connsiteY61" fmla="*/ 18301 h 1075922"/>
                <a:gd name="connsiteX62" fmla="*/ 1137177 w 1686043"/>
                <a:gd name="connsiteY62" fmla="*/ 16296 h 1075922"/>
                <a:gd name="connsiteX63" fmla="*/ 1139183 w 1686043"/>
                <a:gd name="connsiteY63" fmla="*/ 8273 h 1075922"/>
                <a:gd name="connsiteX64" fmla="*/ 1139851 w 1686043"/>
                <a:gd name="connsiteY64" fmla="*/ 7605 h 1075922"/>
                <a:gd name="connsiteX65" fmla="*/ 1142525 w 1686043"/>
                <a:gd name="connsiteY65" fmla="*/ 251 h 1075922"/>
                <a:gd name="connsiteX66" fmla="*/ 1139183 w 1686043"/>
                <a:gd name="connsiteY66" fmla="*/ 2256 h 1075922"/>
                <a:gd name="connsiteX67" fmla="*/ 1139183 w 1686043"/>
                <a:gd name="connsiteY67" fmla="*/ 2256 h 1075922"/>
                <a:gd name="connsiteX68" fmla="*/ 1137177 w 1686043"/>
                <a:gd name="connsiteY68" fmla="*/ 4262 h 1075922"/>
                <a:gd name="connsiteX69" fmla="*/ 1137177 w 1686043"/>
                <a:gd name="connsiteY69" fmla="*/ 4262 h 1075922"/>
                <a:gd name="connsiteX70" fmla="*/ 1109099 w 1686043"/>
                <a:gd name="connsiteY70" fmla="*/ 35014 h 1075922"/>
                <a:gd name="connsiteX71" fmla="*/ 1098402 w 1686043"/>
                <a:gd name="connsiteY71" fmla="*/ 46380 h 1075922"/>
                <a:gd name="connsiteX72" fmla="*/ 1091717 w 1686043"/>
                <a:gd name="connsiteY72" fmla="*/ 53065 h 1075922"/>
                <a:gd name="connsiteX73" fmla="*/ 1062970 w 1686043"/>
                <a:gd name="connsiteY73" fmla="*/ 81812 h 1075922"/>
                <a:gd name="connsiteX74" fmla="*/ 1060296 w 1686043"/>
                <a:gd name="connsiteY74" fmla="*/ 90503 h 1075922"/>
                <a:gd name="connsiteX75" fmla="*/ 1060964 w 1686043"/>
                <a:gd name="connsiteY75" fmla="*/ 94514 h 1075922"/>
                <a:gd name="connsiteX76" fmla="*/ 1060964 w 1686043"/>
                <a:gd name="connsiteY76" fmla="*/ 97188 h 1075922"/>
                <a:gd name="connsiteX77" fmla="*/ 1057621 w 1686043"/>
                <a:gd name="connsiteY77" fmla="*/ 102536 h 1075922"/>
                <a:gd name="connsiteX78" fmla="*/ 1051605 w 1686043"/>
                <a:gd name="connsiteY78" fmla="*/ 104542 h 1075922"/>
                <a:gd name="connsiteX79" fmla="*/ 1046925 w 1686043"/>
                <a:gd name="connsiteY79" fmla="*/ 103874 h 1075922"/>
                <a:gd name="connsiteX80" fmla="*/ 1040240 w 1686043"/>
                <a:gd name="connsiteY80" fmla="*/ 103205 h 1075922"/>
                <a:gd name="connsiteX81" fmla="*/ 1035560 w 1686043"/>
                <a:gd name="connsiteY81" fmla="*/ 105211 h 1075922"/>
                <a:gd name="connsiteX82" fmla="*/ 1032886 w 1686043"/>
                <a:gd name="connsiteY82" fmla="*/ 109222 h 1075922"/>
                <a:gd name="connsiteX83" fmla="*/ 1024195 w 1686043"/>
                <a:gd name="connsiteY83" fmla="*/ 117244 h 1075922"/>
                <a:gd name="connsiteX84" fmla="*/ 1014167 w 1686043"/>
                <a:gd name="connsiteY84" fmla="*/ 115239 h 1075922"/>
                <a:gd name="connsiteX85" fmla="*/ 1007481 w 1686043"/>
                <a:gd name="connsiteY85" fmla="*/ 106548 h 1075922"/>
                <a:gd name="connsiteX86" fmla="*/ 1012830 w 1686043"/>
                <a:gd name="connsiteY86" fmla="*/ 87160 h 1075922"/>
                <a:gd name="connsiteX87" fmla="*/ 1016172 w 1686043"/>
                <a:gd name="connsiteY87" fmla="*/ 79138 h 1075922"/>
                <a:gd name="connsiteX88" fmla="*/ 1016172 w 1686043"/>
                <a:gd name="connsiteY88" fmla="*/ 79138 h 1075922"/>
                <a:gd name="connsiteX89" fmla="*/ 1016172 w 1686043"/>
                <a:gd name="connsiteY89" fmla="*/ 78469 h 1075922"/>
                <a:gd name="connsiteX90" fmla="*/ 1009487 w 1686043"/>
                <a:gd name="connsiteY90" fmla="*/ 81812 h 1075922"/>
                <a:gd name="connsiteX91" fmla="*/ 998122 w 1686043"/>
                <a:gd name="connsiteY91" fmla="*/ 87829 h 1075922"/>
                <a:gd name="connsiteX92" fmla="*/ 986757 w 1686043"/>
                <a:gd name="connsiteY92" fmla="*/ 89834 h 1075922"/>
                <a:gd name="connsiteX93" fmla="*/ 979403 w 1686043"/>
                <a:gd name="connsiteY93" fmla="*/ 90503 h 1075922"/>
                <a:gd name="connsiteX94" fmla="*/ 971380 w 1686043"/>
                <a:gd name="connsiteY94" fmla="*/ 96520 h 1075922"/>
                <a:gd name="connsiteX95" fmla="*/ 968038 w 1686043"/>
                <a:gd name="connsiteY95" fmla="*/ 100531 h 1075922"/>
                <a:gd name="connsiteX96" fmla="*/ 958678 w 1686043"/>
                <a:gd name="connsiteY96" fmla="*/ 97188 h 1075922"/>
                <a:gd name="connsiteX97" fmla="*/ 952662 w 1686043"/>
                <a:gd name="connsiteY97" fmla="*/ 93846 h 1075922"/>
                <a:gd name="connsiteX98" fmla="*/ 941965 w 1686043"/>
                <a:gd name="connsiteY98" fmla="*/ 99194 h 1075922"/>
                <a:gd name="connsiteX99" fmla="*/ 929263 w 1686043"/>
                <a:gd name="connsiteY99" fmla="*/ 105879 h 1075922"/>
                <a:gd name="connsiteX100" fmla="*/ 921909 w 1686043"/>
                <a:gd name="connsiteY100" fmla="*/ 109890 h 1075922"/>
                <a:gd name="connsiteX101" fmla="*/ 911212 w 1686043"/>
                <a:gd name="connsiteY101" fmla="*/ 112564 h 1075922"/>
                <a:gd name="connsiteX102" fmla="*/ 903859 w 1686043"/>
                <a:gd name="connsiteY102" fmla="*/ 109222 h 1075922"/>
                <a:gd name="connsiteX103" fmla="*/ 899847 w 1686043"/>
                <a:gd name="connsiteY103" fmla="*/ 105211 h 1075922"/>
                <a:gd name="connsiteX104" fmla="*/ 899847 w 1686043"/>
                <a:gd name="connsiteY104" fmla="*/ 99862 h 1075922"/>
                <a:gd name="connsiteX105" fmla="*/ 899847 w 1686043"/>
                <a:gd name="connsiteY105" fmla="*/ 99862 h 1075922"/>
                <a:gd name="connsiteX106" fmla="*/ 900516 w 1686043"/>
                <a:gd name="connsiteY106" fmla="*/ 96520 h 1075922"/>
                <a:gd name="connsiteX107" fmla="*/ 898510 w 1686043"/>
                <a:gd name="connsiteY107" fmla="*/ 91171 h 1075922"/>
                <a:gd name="connsiteX108" fmla="*/ 895836 w 1686043"/>
                <a:gd name="connsiteY108" fmla="*/ 83818 h 1075922"/>
                <a:gd name="connsiteX109" fmla="*/ 895836 w 1686043"/>
                <a:gd name="connsiteY109" fmla="*/ 81143 h 1075922"/>
                <a:gd name="connsiteX110" fmla="*/ 894499 w 1686043"/>
                <a:gd name="connsiteY110" fmla="*/ 77132 h 1075922"/>
                <a:gd name="connsiteX111" fmla="*/ 887145 w 1686043"/>
                <a:gd name="connsiteY111" fmla="*/ 70447 h 1075922"/>
                <a:gd name="connsiteX112" fmla="*/ 881797 w 1686043"/>
                <a:gd name="connsiteY112" fmla="*/ 65767 h 1075922"/>
                <a:gd name="connsiteX113" fmla="*/ 877786 w 1686043"/>
                <a:gd name="connsiteY113" fmla="*/ 61087 h 1075922"/>
                <a:gd name="connsiteX114" fmla="*/ 869763 w 1686043"/>
                <a:gd name="connsiteY114" fmla="*/ 55070 h 1075922"/>
                <a:gd name="connsiteX115" fmla="*/ 856393 w 1686043"/>
                <a:gd name="connsiteY115" fmla="*/ 58413 h 1075922"/>
                <a:gd name="connsiteX116" fmla="*/ 854387 w 1686043"/>
                <a:gd name="connsiteY116" fmla="*/ 59750 h 1075922"/>
                <a:gd name="connsiteX117" fmla="*/ 852381 w 1686043"/>
                <a:gd name="connsiteY117" fmla="*/ 63761 h 1075922"/>
                <a:gd name="connsiteX118" fmla="*/ 852381 w 1686043"/>
                <a:gd name="connsiteY118" fmla="*/ 63761 h 1075922"/>
                <a:gd name="connsiteX119" fmla="*/ 849039 w 1686043"/>
                <a:gd name="connsiteY119" fmla="*/ 71115 h 1075922"/>
                <a:gd name="connsiteX120" fmla="*/ 834331 w 1686043"/>
                <a:gd name="connsiteY120" fmla="*/ 71784 h 1075922"/>
                <a:gd name="connsiteX121" fmla="*/ 825640 w 1686043"/>
                <a:gd name="connsiteY121" fmla="*/ 69778 h 1075922"/>
                <a:gd name="connsiteX122" fmla="*/ 797562 w 1686043"/>
                <a:gd name="connsiteY122" fmla="*/ 77801 h 1075922"/>
                <a:gd name="connsiteX123" fmla="*/ 789539 w 1686043"/>
                <a:gd name="connsiteY123" fmla="*/ 81143 h 1075922"/>
                <a:gd name="connsiteX124" fmla="*/ 783522 w 1686043"/>
                <a:gd name="connsiteY124" fmla="*/ 84486 h 1075922"/>
                <a:gd name="connsiteX125" fmla="*/ 783522 w 1686043"/>
                <a:gd name="connsiteY125" fmla="*/ 84486 h 1075922"/>
                <a:gd name="connsiteX126" fmla="*/ 781517 w 1686043"/>
                <a:gd name="connsiteY126" fmla="*/ 89834 h 1075922"/>
                <a:gd name="connsiteX127" fmla="*/ 772157 w 1686043"/>
                <a:gd name="connsiteY127" fmla="*/ 106548 h 1075922"/>
                <a:gd name="connsiteX128" fmla="*/ 770820 w 1686043"/>
                <a:gd name="connsiteY128" fmla="*/ 108553 h 1075922"/>
                <a:gd name="connsiteX129" fmla="*/ 762129 w 1686043"/>
                <a:gd name="connsiteY129" fmla="*/ 116576 h 1075922"/>
                <a:gd name="connsiteX130" fmla="*/ 748090 w 1686043"/>
                <a:gd name="connsiteY130" fmla="*/ 125267 h 1075922"/>
                <a:gd name="connsiteX131" fmla="*/ 733382 w 1686043"/>
                <a:gd name="connsiteY131" fmla="*/ 134626 h 1075922"/>
                <a:gd name="connsiteX132" fmla="*/ 718006 w 1686043"/>
                <a:gd name="connsiteY132" fmla="*/ 145991 h 1075922"/>
                <a:gd name="connsiteX133" fmla="*/ 703298 w 1686043"/>
                <a:gd name="connsiteY133" fmla="*/ 158025 h 1075922"/>
                <a:gd name="connsiteX134" fmla="*/ 691933 w 1686043"/>
                <a:gd name="connsiteY134" fmla="*/ 165379 h 1075922"/>
                <a:gd name="connsiteX135" fmla="*/ 683911 w 1686043"/>
                <a:gd name="connsiteY135" fmla="*/ 168721 h 1075922"/>
                <a:gd name="connsiteX136" fmla="*/ 663855 w 1686043"/>
                <a:gd name="connsiteY136" fmla="*/ 178081 h 1075922"/>
                <a:gd name="connsiteX137" fmla="*/ 657169 w 1686043"/>
                <a:gd name="connsiteY137" fmla="*/ 183429 h 1075922"/>
                <a:gd name="connsiteX138" fmla="*/ 655164 w 1686043"/>
                <a:gd name="connsiteY138" fmla="*/ 186772 h 1075922"/>
                <a:gd name="connsiteX139" fmla="*/ 655832 w 1686043"/>
                <a:gd name="connsiteY139" fmla="*/ 188777 h 1075922"/>
                <a:gd name="connsiteX140" fmla="*/ 649815 w 1686043"/>
                <a:gd name="connsiteY140" fmla="*/ 204154 h 1075922"/>
                <a:gd name="connsiteX141" fmla="*/ 631765 w 1686043"/>
                <a:gd name="connsiteY141" fmla="*/ 210839 h 1075922"/>
                <a:gd name="connsiteX142" fmla="*/ 631765 w 1686043"/>
                <a:gd name="connsiteY142" fmla="*/ 210839 h 1075922"/>
                <a:gd name="connsiteX143" fmla="*/ 618394 w 1686043"/>
                <a:gd name="connsiteY143" fmla="*/ 215519 h 1075922"/>
                <a:gd name="connsiteX144" fmla="*/ 597001 w 1686043"/>
                <a:gd name="connsiteY144" fmla="*/ 230227 h 1075922"/>
                <a:gd name="connsiteX145" fmla="*/ 594327 w 1686043"/>
                <a:gd name="connsiteY145" fmla="*/ 232232 h 1075922"/>
                <a:gd name="connsiteX146" fmla="*/ 578282 w 1686043"/>
                <a:gd name="connsiteY146" fmla="*/ 242929 h 1075922"/>
                <a:gd name="connsiteX147" fmla="*/ 559563 w 1686043"/>
                <a:gd name="connsiteY147" fmla="*/ 254962 h 1075922"/>
                <a:gd name="connsiteX148" fmla="*/ 558895 w 1686043"/>
                <a:gd name="connsiteY148" fmla="*/ 258974 h 1075922"/>
                <a:gd name="connsiteX149" fmla="*/ 558895 w 1686043"/>
                <a:gd name="connsiteY149" fmla="*/ 258974 h 1075922"/>
                <a:gd name="connsiteX150" fmla="*/ 556889 w 1686043"/>
                <a:gd name="connsiteY150" fmla="*/ 267664 h 1075922"/>
                <a:gd name="connsiteX151" fmla="*/ 550204 w 1686043"/>
                <a:gd name="connsiteY151" fmla="*/ 269670 h 1075922"/>
                <a:gd name="connsiteX152" fmla="*/ 548867 w 1686043"/>
                <a:gd name="connsiteY152" fmla="*/ 268333 h 1075922"/>
                <a:gd name="connsiteX153" fmla="*/ 546861 w 1686043"/>
                <a:gd name="connsiteY153" fmla="*/ 266327 h 1075922"/>
                <a:gd name="connsiteX154" fmla="*/ 546861 w 1686043"/>
                <a:gd name="connsiteY154" fmla="*/ 266327 h 1075922"/>
                <a:gd name="connsiteX155" fmla="*/ 537502 w 1686043"/>
                <a:gd name="connsiteY155" fmla="*/ 268333 h 1075922"/>
                <a:gd name="connsiteX156" fmla="*/ 534828 w 1686043"/>
                <a:gd name="connsiteY156" fmla="*/ 269670 h 1075922"/>
                <a:gd name="connsiteX157" fmla="*/ 526805 w 1686043"/>
                <a:gd name="connsiteY157" fmla="*/ 273013 h 1075922"/>
                <a:gd name="connsiteX158" fmla="*/ 518783 w 1686043"/>
                <a:gd name="connsiteY158" fmla="*/ 276355 h 1075922"/>
                <a:gd name="connsiteX159" fmla="*/ 512097 w 1686043"/>
                <a:gd name="connsiteY159" fmla="*/ 277024 h 1075922"/>
                <a:gd name="connsiteX160" fmla="*/ 508086 w 1686043"/>
                <a:gd name="connsiteY160" fmla="*/ 277024 h 1075922"/>
                <a:gd name="connsiteX161" fmla="*/ 502069 w 1686043"/>
                <a:gd name="connsiteY161" fmla="*/ 281035 h 1075922"/>
                <a:gd name="connsiteX162" fmla="*/ 494715 w 1686043"/>
                <a:gd name="connsiteY162" fmla="*/ 289058 h 1075922"/>
                <a:gd name="connsiteX163" fmla="*/ 498058 w 1686043"/>
                <a:gd name="connsiteY163" fmla="*/ 291732 h 1075922"/>
                <a:gd name="connsiteX164" fmla="*/ 498727 w 1686043"/>
                <a:gd name="connsiteY164" fmla="*/ 292400 h 1075922"/>
                <a:gd name="connsiteX165" fmla="*/ 498727 w 1686043"/>
                <a:gd name="connsiteY165" fmla="*/ 292400 h 1075922"/>
                <a:gd name="connsiteX166" fmla="*/ 500064 w 1686043"/>
                <a:gd name="connsiteY166" fmla="*/ 301091 h 1075922"/>
                <a:gd name="connsiteX167" fmla="*/ 499395 w 1686043"/>
                <a:gd name="connsiteY167" fmla="*/ 303765 h 1075922"/>
                <a:gd name="connsiteX168" fmla="*/ 501401 w 1686043"/>
                <a:gd name="connsiteY168" fmla="*/ 304434 h 1075922"/>
                <a:gd name="connsiteX169" fmla="*/ 508086 w 1686043"/>
                <a:gd name="connsiteY169" fmla="*/ 303765 h 1075922"/>
                <a:gd name="connsiteX170" fmla="*/ 510092 w 1686043"/>
                <a:gd name="connsiteY170" fmla="*/ 303097 h 1075922"/>
                <a:gd name="connsiteX171" fmla="*/ 515440 w 1686043"/>
                <a:gd name="connsiteY171" fmla="*/ 302428 h 1075922"/>
                <a:gd name="connsiteX172" fmla="*/ 518783 w 1686043"/>
                <a:gd name="connsiteY172" fmla="*/ 304434 h 1075922"/>
                <a:gd name="connsiteX173" fmla="*/ 520120 w 1686043"/>
                <a:gd name="connsiteY173" fmla="*/ 307776 h 1075922"/>
                <a:gd name="connsiteX174" fmla="*/ 518783 w 1686043"/>
                <a:gd name="connsiteY174" fmla="*/ 312456 h 1075922"/>
                <a:gd name="connsiteX175" fmla="*/ 515440 w 1686043"/>
                <a:gd name="connsiteY175" fmla="*/ 319142 h 1075922"/>
                <a:gd name="connsiteX176" fmla="*/ 515440 w 1686043"/>
                <a:gd name="connsiteY176" fmla="*/ 319810 h 1075922"/>
                <a:gd name="connsiteX177" fmla="*/ 526805 w 1686043"/>
                <a:gd name="connsiteY177" fmla="*/ 319810 h 1075922"/>
                <a:gd name="connsiteX178" fmla="*/ 543518 w 1686043"/>
                <a:gd name="connsiteY178" fmla="*/ 319810 h 1075922"/>
                <a:gd name="connsiteX179" fmla="*/ 543518 w 1686043"/>
                <a:gd name="connsiteY179" fmla="*/ 319810 h 1075922"/>
                <a:gd name="connsiteX180" fmla="*/ 545524 w 1686043"/>
                <a:gd name="connsiteY180" fmla="*/ 319810 h 1075922"/>
                <a:gd name="connsiteX181" fmla="*/ 558226 w 1686043"/>
                <a:gd name="connsiteY181" fmla="*/ 326495 h 1075922"/>
                <a:gd name="connsiteX182" fmla="*/ 542181 w 1686043"/>
                <a:gd name="connsiteY182" fmla="*/ 337861 h 1075922"/>
                <a:gd name="connsiteX183" fmla="*/ 541513 w 1686043"/>
                <a:gd name="connsiteY183" fmla="*/ 337861 h 1075922"/>
                <a:gd name="connsiteX184" fmla="*/ 532153 w 1686043"/>
                <a:gd name="connsiteY184" fmla="*/ 340535 h 1075922"/>
                <a:gd name="connsiteX185" fmla="*/ 520788 w 1686043"/>
                <a:gd name="connsiteY185" fmla="*/ 344546 h 1075922"/>
                <a:gd name="connsiteX186" fmla="*/ 515440 w 1686043"/>
                <a:gd name="connsiteY186" fmla="*/ 351900 h 1075922"/>
                <a:gd name="connsiteX187" fmla="*/ 512097 w 1686043"/>
                <a:gd name="connsiteY187" fmla="*/ 361259 h 1075922"/>
                <a:gd name="connsiteX188" fmla="*/ 513434 w 1686043"/>
                <a:gd name="connsiteY188" fmla="*/ 365939 h 1075922"/>
                <a:gd name="connsiteX189" fmla="*/ 519451 w 1686043"/>
                <a:gd name="connsiteY189" fmla="*/ 371287 h 1075922"/>
                <a:gd name="connsiteX190" fmla="*/ 520788 w 1686043"/>
                <a:gd name="connsiteY190" fmla="*/ 372624 h 1075922"/>
                <a:gd name="connsiteX191" fmla="*/ 526137 w 1686043"/>
                <a:gd name="connsiteY191" fmla="*/ 381315 h 1075922"/>
                <a:gd name="connsiteX192" fmla="*/ 523462 w 1686043"/>
                <a:gd name="connsiteY192" fmla="*/ 391343 h 1075922"/>
                <a:gd name="connsiteX193" fmla="*/ 522794 w 1686043"/>
                <a:gd name="connsiteY193" fmla="*/ 392680 h 1075922"/>
                <a:gd name="connsiteX194" fmla="*/ 520788 w 1686043"/>
                <a:gd name="connsiteY194" fmla="*/ 395355 h 1075922"/>
                <a:gd name="connsiteX195" fmla="*/ 508086 w 1686043"/>
                <a:gd name="connsiteY195" fmla="*/ 406720 h 1075922"/>
                <a:gd name="connsiteX196" fmla="*/ 508086 w 1686043"/>
                <a:gd name="connsiteY196" fmla="*/ 406720 h 1075922"/>
                <a:gd name="connsiteX197" fmla="*/ 506081 w 1686043"/>
                <a:gd name="connsiteY197" fmla="*/ 408057 h 1075922"/>
                <a:gd name="connsiteX198" fmla="*/ 506081 w 1686043"/>
                <a:gd name="connsiteY198" fmla="*/ 408057 h 1075922"/>
                <a:gd name="connsiteX199" fmla="*/ 498727 w 1686043"/>
                <a:gd name="connsiteY199" fmla="*/ 416748 h 1075922"/>
                <a:gd name="connsiteX200" fmla="*/ 508086 w 1686043"/>
                <a:gd name="connsiteY200" fmla="*/ 419422 h 1075922"/>
                <a:gd name="connsiteX201" fmla="*/ 516777 w 1686043"/>
                <a:gd name="connsiteY201" fmla="*/ 420759 h 1075922"/>
                <a:gd name="connsiteX202" fmla="*/ 541513 w 1686043"/>
                <a:gd name="connsiteY202" fmla="*/ 423433 h 1075922"/>
                <a:gd name="connsiteX203" fmla="*/ 552209 w 1686043"/>
                <a:gd name="connsiteY203" fmla="*/ 424102 h 1075922"/>
                <a:gd name="connsiteX204" fmla="*/ 561569 w 1686043"/>
                <a:gd name="connsiteY204" fmla="*/ 424770 h 1075922"/>
                <a:gd name="connsiteX205" fmla="*/ 574940 w 1686043"/>
                <a:gd name="connsiteY205" fmla="*/ 426107 h 1075922"/>
                <a:gd name="connsiteX206" fmla="*/ 575608 w 1686043"/>
                <a:gd name="connsiteY206" fmla="*/ 426107 h 1075922"/>
                <a:gd name="connsiteX207" fmla="*/ 575608 w 1686043"/>
                <a:gd name="connsiteY207" fmla="*/ 426107 h 1075922"/>
                <a:gd name="connsiteX208" fmla="*/ 578951 w 1686043"/>
                <a:gd name="connsiteY208" fmla="*/ 431455 h 1075922"/>
                <a:gd name="connsiteX209" fmla="*/ 579619 w 1686043"/>
                <a:gd name="connsiteY209" fmla="*/ 434130 h 1075922"/>
                <a:gd name="connsiteX210" fmla="*/ 579619 w 1686043"/>
                <a:gd name="connsiteY210" fmla="*/ 448169 h 1075922"/>
                <a:gd name="connsiteX211" fmla="*/ 579619 w 1686043"/>
                <a:gd name="connsiteY211" fmla="*/ 452180 h 1075922"/>
                <a:gd name="connsiteX212" fmla="*/ 573603 w 1686043"/>
                <a:gd name="connsiteY212" fmla="*/ 464214 h 1075922"/>
                <a:gd name="connsiteX213" fmla="*/ 561569 w 1686043"/>
                <a:gd name="connsiteY213" fmla="*/ 474242 h 1075922"/>
                <a:gd name="connsiteX214" fmla="*/ 550872 w 1686043"/>
                <a:gd name="connsiteY214" fmla="*/ 480258 h 1075922"/>
                <a:gd name="connsiteX215" fmla="*/ 536165 w 1686043"/>
                <a:gd name="connsiteY215" fmla="*/ 482264 h 1075922"/>
                <a:gd name="connsiteX216" fmla="*/ 520788 w 1686043"/>
                <a:gd name="connsiteY216" fmla="*/ 484270 h 1075922"/>
                <a:gd name="connsiteX217" fmla="*/ 517446 w 1686043"/>
                <a:gd name="connsiteY217" fmla="*/ 492292 h 1075922"/>
                <a:gd name="connsiteX218" fmla="*/ 516109 w 1686043"/>
                <a:gd name="connsiteY218" fmla="*/ 496972 h 1075922"/>
                <a:gd name="connsiteX219" fmla="*/ 508755 w 1686043"/>
                <a:gd name="connsiteY219" fmla="*/ 504326 h 1075922"/>
                <a:gd name="connsiteX220" fmla="*/ 498058 w 1686043"/>
                <a:gd name="connsiteY220" fmla="*/ 506331 h 1075922"/>
                <a:gd name="connsiteX221" fmla="*/ 484687 w 1686043"/>
                <a:gd name="connsiteY221" fmla="*/ 507668 h 1075922"/>
                <a:gd name="connsiteX222" fmla="*/ 475328 w 1686043"/>
                <a:gd name="connsiteY222" fmla="*/ 509005 h 1075922"/>
                <a:gd name="connsiteX223" fmla="*/ 463963 w 1686043"/>
                <a:gd name="connsiteY223" fmla="*/ 507668 h 1075922"/>
                <a:gd name="connsiteX224" fmla="*/ 455940 w 1686043"/>
                <a:gd name="connsiteY224" fmla="*/ 502320 h 1075922"/>
                <a:gd name="connsiteX225" fmla="*/ 449924 w 1686043"/>
                <a:gd name="connsiteY225" fmla="*/ 498977 h 1075922"/>
                <a:gd name="connsiteX226" fmla="*/ 439227 w 1686043"/>
                <a:gd name="connsiteY226" fmla="*/ 498977 h 1075922"/>
                <a:gd name="connsiteX227" fmla="*/ 430536 w 1686043"/>
                <a:gd name="connsiteY227" fmla="*/ 501651 h 1075922"/>
                <a:gd name="connsiteX228" fmla="*/ 423851 w 1686043"/>
                <a:gd name="connsiteY228" fmla="*/ 504994 h 1075922"/>
                <a:gd name="connsiteX229" fmla="*/ 422514 w 1686043"/>
                <a:gd name="connsiteY229" fmla="*/ 509005 h 1075922"/>
                <a:gd name="connsiteX230" fmla="*/ 421845 w 1686043"/>
                <a:gd name="connsiteY230" fmla="*/ 512348 h 1075922"/>
                <a:gd name="connsiteX231" fmla="*/ 421845 w 1686043"/>
                <a:gd name="connsiteY231" fmla="*/ 512348 h 1075922"/>
                <a:gd name="connsiteX232" fmla="*/ 421845 w 1686043"/>
                <a:gd name="connsiteY232" fmla="*/ 513017 h 1075922"/>
                <a:gd name="connsiteX233" fmla="*/ 415828 w 1686043"/>
                <a:gd name="connsiteY233" fmla="*/ 521707 h 1075922"/>
                <a:gd name="connsiteX234" fmla="*/ 405132 w 1686043"/>
                <a:gd name="connsiteY234" fmla="*/ 519702 h 1075922"/>
                <a:gd name="connsiteX235" fmla="*/ 396441 w 1686043"/>
                <a:gd name="connsiteY235" fmla="*/ 517028 h 1075922"/>
                <a:gd name="connsiteX236" fmla="*/ 381733 w 1686043"/>
                <a:gd name="connsiteY236" fmla="*/ 523713 h 1075922"/>
                <a:gd name="connsiteX237" fmla="*/ 372374 w 1686043"/>
                <a:gd name="connsiteY237" fmla="*/ 529061 h 1075922"/>
                <a:gd name="connsiteX238" fmla="*/ 366357 w 1686043"/>
                <a:gd name="connsiteY238" fmla="*/ 536415 h 1075922"/>
                <a:gd name="connsiteX239" fmla="*/ 363014 w 1686043"/>
                <a:gd name="connsiteY239" fmla="*/ 544438 h 1075922"/>
                <a:gd name="connsiteX240" fmla="*/ 356997 w 1686043"/>
                <a:gd name="connsiteY240" fmla="*/ 553797 h 1075922"/>
                <a:gd name="connsiteX241" fmla="*/ 346969 w 1686043"/>
                <a:gd name="connsiteY241" fmla="*/ 567836 h 1075922"/>
                <a:gd name="connsiteX242" fmla="*/ 321565 w 1686043"/>
                <a:gd name="connsiteY242" fmla="*/ 563825 h 1075922"/>
                <a:gd name="connsiteX243" fmla="*/ 308863 w 1686043"/>
                <a:gd name="connsiteY243" fmla="*/ 560483 h 1075922"/>
                <a:gd name="connsiteX244" fmla="*/ 298166 w 1686043"/>
                <a:gd name="connsiteY244" fmla="*/ 560483 h 1075922"/>
                <a:gd name="connsiteX245" fmla="*/ 295492 w 1686043"/>
                <a:gd name="connsiteY245" fmla="*/ 560483 h 1075922"/>
                <a:gd name="connsiteX246" fmla="*/ 296829 w 1686043"/>
                <a:gd name="connsiteY246" fmla="*/ 565162 h 1075922"/>
                <a:gd name="connsiteX247" fmla="*/ 297498 w 1686043"/>
                <a:gd name="connsiteY247" fmla="*/ 578533 h 1075922"/>
                <a:gd name="connsiteX248" fmla="*/ 290144 w 1686043"/>
                <a:gd name="connsiteY248" fmla="*/ 580539 h 1075922"/>
                <a:gd name="connsiteX249" fmla="*/ 281453 w 1686043"/>
                <a:gd name="connsiteY249" fmla="*/ 575859 h 1075922"/>
                <a:gd name="connsiteX250" fmla="*/ 250700 w 1686043"/>
                <a:gd name="connsiteY250" fmla="*/ 561151 h 1075922"/>
                <a:gd name="connsiteX251" fmla="*/ 229976 w 1686043"/>
                <a:gd name="connsiteY251" fmla="*/ 554466 h 1075922"/>
                <a:gd name="connsiteX252" fmla="*/ 214600 w 1686043"/>
                <a:gd name="connsiteY252" fmla="*/ 561151 h 1075922"/>
                <a:gd name="connsiteX253" fmla="*/ 197218 w 1686043"/>
                <a:gd name="connsiteY253" fmla="*/ 567836 h 1075922"/>
                <a:gd name="connsiteX254" fmla="*/ 186521 w 1686043"/>
                <a:gd name="connsiteY254" fmla="*/ 562488 h 1075922"/>
                <a:gd name="connsiteX255" fmla="*/ 178499 w 1686043"/>
                <a:gd name="connsiteY255" fmla="*/ 558477 h 1075922"/>
                <a:gd name="connsiteX256" fmla="*/ 169139 w 1686043"/>
                <a:gd name="connsiteY256" fmla="*/ 562488 h 1075922"/>
                <a:gd name="connsiteX257" fmla="*/ 164459 w 1686043"/>
                <a:gd name="connsiteY257" fmla="*/ 568505 h 1075922"/>
                <a:gd name="connsiteX258" fmla="*/ 163122 w 1686043"/>
                <a:gd name="connsiteY258" fmla="*/ 572516 h 1075922"/>
                <a:gd name="connsiteX259" fmla="*/ 154431 w 1686043"/>
                <a:gd name="connsiteY259" fmla="*/ 584550 h 1075922"/>
                <a:gd name="connsiteX260" fmla="*/ 142398 w 1686043"/>
                <a:gd name="connsiteY260" fmla="*/ 582544 h 1075922"/>
                <a:gd name="connsiteX261" fmla="*/ 140392 w 1686043"/>
                <a:gd name="connsiteY261" fmla="*/ 581876 h 1075922"/>
                <a:gd name="connsiteX262" fmla="*/ 136381 w 1686043"/>
                <a:gd name="connsiteY262" fmla="*/ 581207 h 1075922"/>
                <a:gd name="connsiteX263" fmla="*/ 129696 w 1686043"/>
                <a:gd name="connsiteY263" fmla="*/ 581207 h 1075922"/>
                <a:gd name="connsiteX264" fmla="*/ 129696 w 1686043"/>
                <a:gd name="connsiteY264" fmla="*/ 581207 h 1075922"/>
                <a:gd name="connsiteX265" fmla="*/ 129027 w 1686043"/>
                <a:gd name="connsiteY265" fmla="*/ 581207 h 1075922"/>
                <a:gd name="connsiteX266" fmla="*/ 114988 w 1686043"/>
                <a:gd name="connsiteY266" fmla="*/ 583213 h 1075922"/>
                <a:gd name="connsiteX267" fmla="*/ 114988 w 1686043"/>
                <a:gd name="connsiteY267" fmla="*/ 586555 h 1075922"/>
                <a:gd name="connsiteX268" fmla="*/ 110308 w 1686043"/>
                <a:gd name="connsiteY268" fmla="*/ 598589 h 1075922"/>
                <a:gd name="connsiteX269" fmla="*/ 102954 w 1686043"/>
                <a:gd name="connsiteY269" fmla="*/ 610623 h 1075922"/>
                <a:gd name="connsiteX270" fmla="*/ 91589 w 1686043"/>
                <a:gd name="connsiteY270" fmla="*/ 629342 h 1075922"/>
                <a:gd name="connsiteX271" fmla="*/ 80893 w 1686043"/>
                <a:gd name="connsiteY271" fmla="*/ 638701 h 1075922"/>
                <a:gd name="connsiteX272" fmla="*/ 74207 w 1686043"/>
                <a:gd name="connsiteY272" fmla="*/ 645386 h 1075922"/>
                <a:gd name="connsiteX273" fmla="*/ 74876 w 1686043"/>
                <a:gd name="connsiteY273" fmla="*/ 648729 h 1075922"/>
                <a:gd name="connsiteX274" fmla="*/ 71533 w 1686043"/>
                <a:gd name="connsiteY274" fmla="*/ 660094 h 1075922"/>
                <a:gd name="connsiteX275" fmla="*/ 62842 w 1686043"/>
                <a:gd name="connsiteY275" fmla="*/ 666780 h 1075922"/>
                <a:gd name="connsiteX276" fmla="*/ 52814 w 1686043"/>
                <a:gd name="connsiteY276" fmla="*/ 675470 h 1075922"/>
                <a:gd name="connsiteX277" fmla="*/ 53483 w 1686043"/>
                <a:gd name="connsiteY277" fmla="*/ 680819 h 1075922"/>
                <a:gd name="connsiteX278" fmla="*/ 59500 w 1686043"/>
                <a:gd name="connsiteY278" fmla="*/ 688173 h 1075922"/>
                <a:gd name="connsiteX279" fmla="*/ 63511 w 1686043"/>
                <a:gd name="connsiteY279" fmla="*/ 691515 h 1075922"/>
                <a:gd name="connsiteX280" fmla="*/ 72870 w 1686043"/>
                <a:gd name="connsiteY280" fmla="*/ 708229 h 1075922"/>
                <a:gd name="connsiteX281" fmla="*/ 67522 w 1686043"/>
                <a:gd name="connsiteY281" fmla="*/ 719594 h 1075922"/>
                <a:gd name="connsiteX282" fmla="*/ 59500 w 1686043"/>
                <a:gd name="connsiteY282" fmla="*/ 726948 h 1075922"/>
                <a:gd name="connsiteX283" fmla="*/ 44123 w 1686043"/>
                <a:gd name="connsiteY283" fmla="*/ 720931 h 1075922"/>
                <a:gd name="connsiteX284" fmla="*/ 16045 w 1686043"/>
                <a:gd name="connsiteY284" fmla="*/ 709566 h 1075922"/>
                <a:gd name="connsiteX285" fmla="*/ 7354 w 1686043"/>
                <a:gd name="connsiteY285" fmla="*/ 714914 h 1075922"/>
                <a:gd name="connsiteX286" fmla="*/ 6017 w 1686043"/>
                <a:gd name="connsiteY286" fmla="*/ 720931 h 1075922"/>
                <a:gd name="connsiteX287" fmla="*/ 7354 w 1686043"/>
                <a:gd name="connsiteY287" fmla="*/ 724273 h 1075922"/>
                <a:gd name="connsiteX288" fmla="*/ 4680 w 1686043"/>
                <a:gd name="connsiteY288" fmla="*/ 742324 h 1075922"/>
                <a:gd name="connsiteX289" fmla="*/ 1337 w 1686043"/>
                <a:gd name="connsiteY289" fmla="*/ 746335 h 1075922"/>
                <a:gd name="connsiteX290" fmla="*/ 0 w 1686043"/>
                <a:gd name="connsiteY290" fmla="*/ 747672 h 1075922"/>
                <a:gd name="connsiteX291" fmla="*/ 1337 w 1686043"/>
                <a:gd name="connsiteY291" fmla="*/ 755695 h 1075922"/>
                <a:gd name="connsiteX292" fmla="*/ 2006 w 1686043"/>
                <a:gd name="connsiteY292" fmla="*/ 757700 h 1075922"/>
                <a:gd name="connsiteX293" fmla="*/ 6685 w 1686043"/>
                <a:gd name="connsiteY293" fmla="*/ 774414 h 1075922"/>
                <a:gd name="connsiteX294" fmla="*/ 12034 w 1686043"/>
                <a:gd name="connsiteY294" fmla="*/ 781767 h 1075922"/>
                <a:gd name="connsiteX295" fmla="*/ 14039 w 1686043"/>
                <a:gd name="connsiteY295" fmla="*/ 801155 h 1075922"/>
                <a:gd name="connsiteX296" fmla="*/ 14039 w 1686043"/>
                <a:gd name="connsiteY296" fmla="*/ 802492 h 1075922"/>
                <a:gd name="connsiteX297" fmla="*/ 14039 w 1686043"/>
                <a:gd name="connsiteY297" fmla="*/ 802492 h 1075922"/>
                <a:gd name="connsiteX298" fmla="*/ 12702 w 1686043"/>
                <a:gd name="connsiteY298" fmla="*/ 807172 h 1075922"/>
                <a:gd name="connsiteX299" fmla="*/ 10697 w 1686043"/>
                <a:gd name="connsiteY299" fmla="*/ 823885 h 1075922"/>
                <a:gd name="connsiteX300" fmla="*/ 17382 w 1686043"/>
                <a:gd name="connsiteY300" fmla="*/ 829233 h 1075922"/>
                <a:gd name="connsiteX301" fmla="*/ 27410 w 1686043"/>
                <a:gd name="connsiteY301" fmla="*/ 831239 h 1075922"/>
                <a:gd name="connsiteX302" fmla="*/ 37438 w 1686043"/>
                <a:gd name="connsiteY302" fmla="*/ 833245 h 1075922"/>
                <a:gd name="connsiteX303" fmla="*/ 44123 w 1686043"/>
                <a:gd name="connsiteY303" fmla="*/ 839261 h 1075922"/>
                <a:gd name="connsiteX304" fmla="*/ 46797 w 1686043"/>
                <a:gd name="connsiteY304" fmla="*/ 843273 h 1075922"/>
                <a:gd name="connsiteX305" fmla="*/ 58831 w 1686043"/>
                <a:gd name="connsiteY305" fmla="*/ 853301 h 1075922"/>
                <a:gd name="connsiteX306" fmla="*/ 72870 w 1686043"/>
                <a:gd name="connsiteY306" fmla="*/ 847284 h 1075922"/>
                <a:gd name="connsiteX307" fmla="*/ 89584 w 1686043"/>
                <a:gd name="connsiteY307" fmla="*/ 840599 h 1075922"/>
                <a:gd name="connsiteX308" fmla="*/ 112314 w 1686043"/>
                <a:gd name="connsiteY308" fmla="*/ 852632 h 1075922"/>
                <a:gd name="connsiteX309" fmla="*/ 125016 w 1686043"/>
                <a:gd name="connsiteY309" fmla="*/ 861992 h 1075922"/>
                <a:gd name="connsiteX310" fmla="*/ 133707 w 1686043"/>
                <a:gd name="connsiteY310" fmla="*/ 866671 h 1075922"/>
                <a:gd name="connsiteX311" fmla="*/ 145072 w 1686043"/>
                <a:gd name="connsiteY311" fmla="*/ 876699 h 1075922"/>
                <a:gd name="connsiteX312" fmla="*/ 140392 w 1686043"/>
                <a:gd name="connsiteY312" fmla="*/ 886059 h 1075922"/>
                <a:gd name="connsiteX313" fmla="*/ 140392 w 1686043"/>
                <a:gd name="connsiteY313" fmla="*/ 886059 h 1075922"/>
                <a:gd name="connsiteX314" fmla="*/ 137718 w 1686043"/>
                <a:gd name="connsiteY314" fmla="*/ 889401 h 1075922"/>
                <a:gd name="connsiteX315" fmla="*/ 141729 w 1686043"/>
                <a:gd name="connsiteY315" fmla="*/ 893413 h 1075922"/>
                <a:gd name="connsiteX316" fmla="*/ 149752 w 1686043"/>
                <a:gd name="connsiteY316" fmla="*/ 896087 h 1075922"/>
                <a:gd name="connsiteX317" fmla="*/ 163791 w 1686043"/>
                <a:gd name="connsiteY317" fmla="*/ 897424 h 1075922"/>
                <a:gd name="connsiteX318" fmla="*/ 165128 w 1686043"/>
                <a:gd name="connsiteY318" fmla="*/ 887396 h 1075922"/>
                <a:gd name="connsiteX319" fmla="*/ 180504 w 1686043"/>
                <a:gd name="connsiteY319" fmla="*/ 876031 h 1075922"/>
                <a:gd name="connsiteX320" fmla="*/ 193875 w 1686043"/>
                <a:gd name="connsiteY320" fmla="*/ 860655 h 1075922"/>
                <a:gd name="connsiteX321" fmla="*/ 217274 w 1686043"/>
                <a:gd name="connsiteY321" fmla="*/ 835919 h 1075922"/>
                <a:gd name="connsiteX322" fmla="*/ 248695 w 1686043"/>
                <a:gd name="connsiteY322" fmla="*/ 820542 h 1075922"/>
                <a:gd name="connsiteX323" fmla="*/ 278779 w 1686043"/>
                <a:gd name="connsiteY323" fmla="*/ 819874 h 1075922"/>
                <a:gd name="connsiteX324" fmla="*/ 286801 w 1686043"/>
                <a:gd name="connsiteY324" fmla="*/ 810514 h 1075922"/>
                <a:gd name="connsiteX325" fmla="*/ 303515 w 1686043"/>
                <a:gd name="connsiteY325" fmla="*/ 809177 h 1075922"/>
                <a:gd name="connsiteX326" fmla="*/ 320897 w 1686043"/>
                <a:gd name="connsiteY326" fmla="*/ 820542 h 1075922"/>
                <a:gd name="connsiteX327" fmla="*/ 337610 w 1686043"/>
                <a:gd name="connsiteY327" fmla="*/ 840599 h 1075922"/>
                <a:gd name="connsiteX328" fmla="*/ 338278 w 1686043"/>
                <a:gd name="connsiteY328" fmla="*/ 866003 h 1075922"/>
                <a:gd name="connsiteX329" fmla="*/ 345632 w 1686043"/>
                <a:gd name="connsiteY329" fmla="*/ 878705 h 1075922"/>
                <a:gd name="connsiteX330" fmla="*/ 364351 w 1686043"/>
                <a:gd name="connsiteY330" fmla="*/ 879373 h 1075922"/>
                <a:gd name="connsiteX331" fmla="*/ 379059 w 1686043"/>
                <a:gd name="connsiteY331" fmla="*/ 866671 h 1075922"/>
                <a:gd name="connsiteX332" fmla="*/ 391093 w 1686043"/>
                <a:gd name="connsiteY332" fmla="*/ 865334 h 1075922"/>
                <a:gd name="connsiteX333" fmla="*/ 401121 w 1686043"/>
                <a:gd name="connsiteY333" fmla="*/ 875362 h 1075922"/>
                <a:gd name="connsiteX334" fmla="*/ 398446 w 1686043"/>
                <a:gd name="connsiteY334" fmla="*/ 886727 h 1075922"/>
                <a:gd name="connsiteX335" fmla="*/ 385744 w 1686043"/>
                <a:gd name="connsiteY335" fmla="*/ 890070 h 1075922"/>
                <a:gd name="connsiteX336" fmla="*/ 385076 w 1686043"/>
                <a:gd name="connsiteY336" fmla="*/ 882716 h 1075922"/>
                <a:gd name="connsiteX337" fmla="*/ 371705 w 1686043"/>
                <a:gd name="connsiteY337" fmla="*/ 887396 h 1075922"/>
                <a:gd name="connsiteX338" fmla="*/ 353655 w 1686043"/>
                <a:gd name="connsiteY338" fmla="*/ 891407 h 1075922"/>
                <a:gd name="connsiteX339" fmla="*/ 330925 w 1686043"/>
                <a:gd name="connsiteY339" fmla="*/ 897424 h 1075922"/>
                <a:gd name="connsiteX340" fmla="*/ 309531 w 1686043"/>
                <a:gd name="connsiteY340" fmla="*/ 902104 h 1075922"/>
                <a:gd name="connsiteX341" fmla="*/ 285464 w 1686043"/>
                <a:gd name="connsiteY341" fmla="*/ 906115 h 1075922"/>
                <a:gd name="connsiteX342" fmla="*/ 273431 w 1686043"/>
                <a:gd name="connsiteY342" fmla="*/ 915474 h 1075922"/>
                <a:gd name="connsiteX343" fmla="*/ 272762 w 1686043"/>
                <a:gd name="connsiteY343" fmla="*/ 927508 h 1075922"/>
                <a:gd name="connsiteX344" fmla="*/ 268751 w 1686043"/>
                <a:gd name="connsiteY344" fmla="*/ 941547 h 1075922"/>
                <a:gd name="connsiteX345" fmla="*/ 284127 w 1686043"/>
                <a:gd name="connsiteY345" fmla="*/ 951575 h 1075922"/>
                <a:gd name="connsiteX346" fmla="*/ 296161 w 1686043"/>
                <a:gd name="connsiteY346" fmla="*/ 955586 h 1075922"/>
                <a:gd name="connsiteX347" fmla="*/ 277442 w 1686043"/>
                <a:gd name="connsiteY347" fmla="*/ 960935 h 1075922"/>
                <a:gd name="connsiteX348" fmla="*/ 258723 w 1686043"/>
                <a:gd name="connsiteY348" fmla="*/ 962272 h 1075922"/>
                <a:gd name="connsiteX349" fmla="*/ 243347 w 1686043"/>
                <a:gd name="connsiteY349" fmla="*/ 972300 h 1075922"/>
                <a:gd name="connsiteX350" fmla="*/ 260728 w 1686043"/>
                <a:gd name="connsiteY350" fmla="*/ 984333 h 1075922"/>
                <a:gd name="connsiteX351" fmla="*/ 280116 w 1686043"/>
                <a:gd name="connsiteY351" fmla="*/ 989013 h 1075922"/>
                <a:gd name="connsiteX352" fmla="*/ 301509 w 1686043"/>
                <a:gd name="connsiteY352" fmla="*/ 1007732 h 1075922"/>
                <a:gd name="connsiteX353" fmla="*/ 310868 w 1686043"/>
                <a:gd name="connsiteY353" fmla="*/ 1025114 h 1075922"/>
                <a:gd name="connsiteX354" fmla="*/ 332930 w 1686043"/>
                <a:gd name="connsiteY354" fmla="*/ 1021771 h 1075922"/>
                <a:gd name="connsiteX355" fmla="*/ 352986 w 1686043"/>
                <a:gd name="connsiteY355" fmla="*/ 1025114 h 1075922"/>
                <a:gd name="connsiteX356" fmla="*/ 380396 w 1686043"/>
                <a:gd name="connsiteY356" fmla="*/ 1031131 h 1075922"/>
                <a:gd name="connsiteX357" fmla="*/ 376385 w 1686043"/>
                <a:gd name="connsiteY357" fmla="*/ 1046507 h 1075922"/>
                <a:gd name="connsiteX358" fmla="*/ 382402 w 1686043"/>
                <a:gd name="connsiteY358" fmla="*/ 1067900 h 1075922"/>
                <a:gd name="connsiteX359" fmla="*/ 387081 w 1686043"/>
                <a:gd name="connsiteY359" fmla="*/ 1075923 h 1075922"/>
                <a:gd name="connsiteX360" fmla="*/ 389087 w 1686043"/>
                <a:gd name="connsiteY360" fmla="*/ 1071911 h 1075922"/>
                <a:gd name="connsiteX361" fmla="*/ 395104 w 1686043"/>
                <a:gd name="connsiteY361" fmla="*/ 1059878 h 1075922"/>
                <a:gd name="connsiteX362" fmla="*/ 405132 w 1686043"/>
                <a:gd name="connsiteY362" fmla="*/ 1047844 h 1075922"/>
                <a:gd name="connsiteX363" fmla="*/ 406469 w 1686043"/>
                <a:gd name="connsiteY363" fmla="*/ 1046507 h 1075922"/>
                <a:gd name="connsiteX364" fmla="*/ 419840 w 1686043"/>
                <a:gd name="connsiteY364" fmla="*/ 1037148 h 1075922"/>
                <a:gd name="connsiteX365" fmla="*/ 446581 w 1686043"/>
                <a:gd name="connsiteY365" fmla="*/ 1021103 h 1075922"/>
                <a:gd name="connsiteX366" fmla="*/ 468643 w 1686043"/>
                <a:gd name="connsiteY366" fmla="*/ 1025114 h 1075922"/>
                <a:gd name="connsiteX367" fmla="*/ 491373 w 1686043"/>
                <a:gd name="connsiteY367" fmla="*/ 1034473 h 1075922"/>
                <a:gd name="connsiteX368" fmla="*/ 492710 w 1686043"/>
                <a:gd name="connsiteY368" fmla="*/ 1035142 h 1075922"/>
                <a:gd name="connsiteX369" fmla="*/ 526137 w 1686043"/>
                <a:gd name="connsiteY369" fmla="*/ 1048513 h 1075922"/>
                <a:gd name="connsiteX370" fmla="*/ 548198 w 1686043"/>
                <a:gd name="connsiteY370" fmla="*/ 1040490 h 1075922"/>
                <a:gd name="connsiteX371" fmla="*/ 480008 w 1686043"/>
                <a:gd name="connsiteY371" fmla="*/ 873357 h 1075922"/>
                <a:gd name="connsiteX372" fmla="*/ 477334 w 1686043"/>
                <a:gd name="connsiteY372" fmla="*/ 861323 h 1075922"/>
                <a:gd name="connsiteX373" fmla="*/ 480676 w 1686043"/>
                <a:gd name="connsiteY373" fmla="*/ 850627 h 1075922"/>
                <a:gd name="connsiteX374" fmla="*/ 511429 w 1686043"/>
                <a:gd name="connsiteY374" fmla="*/ 827228 h 1075922"/>
                <a:gd name="connsiteX375" fmla="*/ 556889 w 1686043"/>
                <a:gd name="connsiteY375" fmla="*/ 794470 h 1075922"/>
                <a:gd name="connsiteX376" fmla="*/ 571597 w 1686043"/>
                <a:gd name="connsiteY376" fmla="*/ 785110 h 1075922"/>
                <a:gd name="connsiteX377" fmla="*/ 571597 w 1686043"/>
                <a:gd name="connsiteY377" fmla="*/ 785110 h 1075922"/>
                <a:gd name="connsiteX378" fmla="*/ 571597 w 1686043"/>
                <a:gd name="connsiteY378" fmla="*/ 784442 h 1075922"/>
                <a:gd name="connsiteX379" fmla="*/ 568923 w 1686043"/>
                <a:gd name="connsiteY379" fmla="*/ 771739 h 1075922"/>
                <a:gd name="connsiteX380" fmla="*/ 574271 w 1686043"/>
                <a:gd name="connsiteY380" fmla="*/ 760374 h 1075922"/>
                <a:gd name="connsiteX381" fmla="*/ 576945 w 1686043"/>
                <a:gd name="connsiteY381" fmla="*/ 757700 h 1075922"/>
                <a:gd name="connsiteX382" fmla="*/ 583631 w 1686043"/>
                <a:gd name="connsiteY382" fmla="*/ 755026 h 1075922"/>
                <a:gd name="connsiteX383" fmla="*/ 590984 w 1686043"/>
                <a:gd name="connsiteY383" fmla="*/ 753689 h 1075922"/>
                <a:gd name="connsiteX384" fmla="*/ 594996 w 1686043"/>
                <a:gd name="connsiteY384" fmla="*/ 762380 h 1075922"/>
                <a:gd name="connsiteX385" fmla="*/ 583631 w 1686043"/>
                <a:gd name="connsiteY385" fmla="*/ 775082 h 1075922"/>
                <a:gd name="connsiteX386" fmla="*/ 583631 w 1686043"/>
                <a:gd name="connsiteY386" fmla="*/ 784442 h 1075922"/>
                <a:gd name="connsiteX387" fmla="*/ 593659 w 1686043"/>
                <a:gd name="connsiteY387" fmla="*/ 785779 h 1075922"/>
                <a:gd name="connsiteX388" fmla="*/ 608366 w 1686043"/>
                <a:gd name="connsiteY388" fmla="*/ 787784 h 1075922"/>
                <a:gd name="connsiteX389" fmla="*/ 637113 w 1686043"/>
                <a:gd name="connsiteY389" fmla="*/ 793133 h 1075922"/>
                <a:gd name="connsiteX390" fmla="*/ 689259 w 1686043"/>
                <a:gd name="connsiteY390" fmla="*/ 802492 h 1075922"/>
                <a:gd name="connsiteX391" fmla="*/ 700624 w 1686043"/>
                <a:gd name="connsiteY391" fmla="*/ 805166 h 1075922"/>
                <a:gd name="connsiteX392" fmla="*/ 711321 w 1686043"/>
                <a:gd name="connsiteY392" fmla="*/ 809846 h 1075922"/>
                <a:gd name="connsiteX393" fmla="*/ 729371 w 1686043"/>
                <a:gd name="connsiteY393" fmla="*/ 819874 h 1075922"/>
                <a:gd name="connsiteX394" fmla="*/ 743410 w 1686043"/>
                <a:gd name="connsiteY394" fmla="*/ 825891 h 1075922"/>
                <a:gd name="connsiteX395" fmla="*/ 754107 w 1686043"/>
                <a:gd name="connsiteY395" fmla="*/ 830570 h 1075922"/>
                <a:gd name="connsiteX396" fmla="*/ 763466 w 1686043"/>
                <a:gd name="connsiteY396" fmla="*/ 833245 h 1075922"/>
                <a:gd name="connsiteX397" fmla="*/ 783522 w 1686043"/>
                <a:gd name="connsiteY397" fmla="*/ 821211 h 1075922"/>
                <a:gd name="connsiteX398" fmla="*/ 802241 w 1686043"/>
                <a:gd name="connsiteY398" fmla="*/ 809846 h 1075922"/>
                <a:gd name="connsiteX399" fmla="*/ 835668 w 1686043"/>
                <a:gd name="connsiteY399" fmla="*/ 798481 h 1075922"/>
                <a:gd name="connsiteX400" fmla="*/ 841685 w 1686043"/>
                <a:gd name="connsiteY400" fmla="*/ 797144 h 1075922"/>
                <a:gd name="connsiteX401" fmla="*/ 856393 w 1686043"/>
                <a:gd name="connsiteY401" fmla="*/ 791795 h 1075922"/>
                <a:gd name="connsiteX402" fmla="*/ 864415 w 1686043"/>
                <a:gd name="connsiteY402" fmla="*/ 787116 h 1075922"/>
                <a:gd name="connsiteX403" fmla="*/ 867758 w 1686043"/>
                <a:gd name="connsiteY403" fmla="*/ 782436 h 1075922"/>
                <a:gd name="connsiteX404" fmla="*/ 877117 w 1686043"/>
                <a:gd name="connsiteY404" fmla="*/ 775082 h 1075922"/>
                <a:gd name="connsiteX405" fmla="*/ 898510 w 1686043"/>
                <a:gd name="connsiteY405" fmla="*/ 784442 h 1075922"/>
                <a:gd name="connsiteX406" fmla="*/ 909875 w 1686043"/>
                <a:gd name="connsiteY406" fmla="*/ 789790 h 1075922"/>
                <a:gd name="connsiteX407" fmla="*/ 916561 w 1686043"/>
                <a:gd name="connsiteY407" fmla="*/ 792464 h 1075922"/>
                <a:gd name="connsiteX408" fmla="*/ 932606 w 1686043"/>
                <a:gd name="connsiteY408" fmla="*/ 798481 h 1075922"/>
                <a:gd name="connsiteX409" fmla="*/ 933943 w 1686043"/>
                <a:gd name="connsiteY409" fmla="*/ 798481 h 1075922"/>
                <a:gd name="connsiteX410" fmla="*/ 947982 w 1686043"/>
                <a:gd name="connsiteY410" fmla="*/ 808509 h 1075922"/>
                <a:gd name="connsiteX411" fmla="*/ 954667 w 1686043"/>
                <a:gd name="connsiteY411" fmla="*/ 825222 h 1075922"/>
                <a:gd name="connsiteX412" fmla="*/ 962021 w 1686043"/>
                <a:gd name="connsiteY412" fmla="*/ 841936 h 1075922"/>
                <a:gd name="connsiteX413" fmla="*/ 967369 w 1686043"/>
                <a:gd name="connsiteY413" fmla="*/ 839930 h 1075922"/>
                <a:gd name="connsiteX414" fmla="*/ 981408 w 1686043"/>
                <a:gd name="connsiteY414" fmla="*/ 838593 h 1075922"/>
                <a:gd name="connsiteX415" fmla="*/ 991436 w 1686043"/>
                <a:gd name="connsiteY415" fmla="*/ 851295 h 1075922"/>
                <a:gd name="connsiteX416" fmla="*/ 998122 w 1686043"/>
                <a:gd name="connsiteY416" fmla="*/ 860655 h 1075922"/>
                <a:gd name="connsiteX417" fmla="*/ 1002133 w 1686043"/>
                <a:gd name="connsiteY417" fmla="*/ 865334 h 1075922"/>
                <a:gd name="connsiteX418" fmla="*/ 1008150 w 1686043"/>
                <a:gd name="connsiteY418" fmla="*/ 870014 h 1075922"/>
                <a:gd name="connsiteX419" fmla="*/ 1022189 w 1686043"/>
                <a:gd name="connsiteY419" fmla="*/ 864666 h 1075922"/>
                <a:gd name="connsiteX420" fmla="*/ 1027537 w 1686043"/>
                <a:gd name="connsiteY420" fmla="*/ 862660 h 1075922"/>
                <a:gd name="connsiteX421" fmla="*/ 1027537 w 1686043"/>
                <a:gd name="connsiteY421" fmla="*/ 862660 h 1075922"/>
                <a:gd name="connsiteX422" fmla="*/ 1033554 w 1686043"/>
                <a:gd name="connsiteY422" fmla="*/ 859317 h 1075922"/>
                <a:gd name="connsiteX423" fmla="*/ 1053610 w 1686043"/>
                <a:gd name="connsiteY423" fmla="*/ 851964 h 1075922"/>
                <a:gd name="connsiteX424" fmla="*/ 1061633 w 1686043"/>
                <a:gd name="connsiteY424" fmla="*/ 855306 h 1075922"/>
                <a:gd name="connsiteX425" fmla="*/ 1066312 w 1686043"/>
                <a:gd name="connsiteY425" fmla="*/ 860655 h 1075922"/>
                <a:gd name="connsiteX426" fmla="*/ 1066981 w 1686043"/>
                <a:gd name="connsiteY426" fmla="*/ 868008 h 1075922"/>
                <a:gd name="connsiteX427" fmla="*/ 1066312 w 1686043"/>
                <a:gd name="connsiteY427" fmla="*/ 870014 h 1075922"/>
                <a:gd name="connsiteX428" fmla="*/ 1072998 w 1686043"/>
                <a:gd name="connsiteY428" fmla="*/ 872020 h 1075922"/>
                <a:gd name="connsiteX429" fmla="*/ 1081689 w 1686043"/>
                <a:gd name="connsiteY429" fmla="*/ 874025 h 1075922"/>
                <a:gd name="connsiteX430" fmla="*/ 1085700 w 1686043"/>
                <a:gd name="connsiteY430" fmla="*/ 873357 h 1075922"/>
                <a:gd name="connsiteX431" fmla="*/ 1088374 w 1686043"/>
                <a:gd name="connsiteY431" fmla="*/ 871351 h 1075922"/>
                <a:gd name="connsiteX432" fmla="*/ 1086368 w 1686043"/>
                <a:gd name="connsiteY432" fmla="*/ 865334 h 1075922"/>
                <a:gd name="connsiteX433" fmla="*/ 1086368 w 1686043"/>
                <a:gd name="connsiteY433" fmla="*/ 865334 h 1075922"/>
                <a:gd name="connsiteX434" fmla="*/ 1084363 w 1686043"/>
                <a:gd name="connsiteY434" fmla="*/ 856643 h 1075922"/>
                <a:gd name="connsiteX435" fmla="*/ 1088374 w 1686043"/>
                <a:gd name="connsiteY435" fmla="*/ 846615 h 1075922"/>
                <a:gd name="connsiteX436" fmla="*/ 1093722 w 1686043"/>
                <a:gd name="connsiteY436" fmla="*/ 835250 h 1075922"/>
                <a:gd name="connsiteX437" fmla="*/ 1101745 w 1686043"/>
                <a:gd name="connsiteY437" fmla="*/ 816531 h 1075922"/>
                <a:gd name="connsiteX438" fmla="*/ 1115784 w 1686043"/>
                <a:gd name="connsiteY438" fmla="*/ 796475 h 1075922"/>
                <a:gd name="connsiteX439" fmla="*/ 1140520 w 1686043"/>
                <a:gd name="connsiteY439" fmla="*/ 768397 h 1075922"/>
                <a:gd name="connsiteX440" fmla="*/ 1153222 w 1686043"/>
                <a:gd name="connsiteY440" fmla="*/ 754358 h 1075922"/>
                <a:gd name="connsiteX441" fmla="*/ 1151885 w 1686043"/>
                <a:gd name="connsiteY441" fmla="*/ 747672 h 1075922"/>
                <a:gd name="connsiteX442" fmla="*/ 1151216 w 1686043"/>
                <a:gd name="connsiteY442" fmla="*/ 747004 h 1075922"/>
                <a:gd name="connsiteX443" fmla="*/ 1154559 w 1686043"/>
                <a:gd name="connsiteY443" fmla="*/ 732964 h 1075922"/>
                <a:gd name="connsiteX444" fmla="*/ 1161244 w 1686043"/>
                <a:gd name="connsiteY444" fmla="*/ 720262 h 1075922"/>
                <a:gd name="connsiteX445" fmla="*/ 1176621 w 1686043"/>
                <a:gd name="connsiteY445" fmla="*/ 712908 h 1075922"/>
                <a:gd name="connsiteX446" fmla="*/ 1179963 w 1686043"/>
                <a:gd name="connsiteY446" fmla="*/ 711571 h 1075922"/>
                <a:gd name="connsiteX447" fmla="*/ 1183974 w 1686043"/>
                <a:gd name="connsiteY447" fmla="*/ 709566 h 1075922"/>
                <a:gd name="connsiteX448" fmla="*/ 1202025 w 1686043"/>
                <a:gd name="connsiteY448" fmla="*/ 703549 h 1075922"/>
                <a:gd name="connsiteX449" fmla="*/ 1236120 w 1686043"/>
                <a:gd name="connsiteY449" fmla="*/ 701543 h 1075922"/>
                <a:gd name="connsiteX450" fmla="*/ 1249491 w 1686043"/>
                <a:gd name="connsiteY450" fmla="*/ 700875 h 1075922"/>
                <a:gd name="connsiteX451" fmla="*/ 1250159 w 1686043"/>
                <a:gd name="connsiteY451" fmla="*/ 700875 h 1075922"/>
                <a:gd name="connsiteX452" fmla="*/ 1250159 w 1686043"/>
                <a:gd name="connsiteY452" fmla="*/ 700875 h 1075922"/>
                <a:gd name="connsiteX453" fmla="*/ 1252833 w 1686043"/>
                <a:gd name="connsiteY453" fmla="*/ 699538 h 1075922"/>
                <a:gd name="connsiteX454" fmla="*/ 1252833 w 1686043"/>
                <a:gd name="connsiteY454" fmla="*/ 699538 h 1075922"/>
                <a:gd name="connsiteX455" fmla="*/ 1252833 w 1686043"/>
                <a:gd name="connsiteY455" fmla="*/ 699538 h 1075922"/>
                <a:gd name="connsiteX456" fmla="*/ 1252833 w 1686043"/>
                <a:gd name="connsiteY456" fmla="*/ 699538 h 1075922"/>
                <a:gd name="connsiteX457" fmla="*/ 1252165 w 1686043"/>
                <a:gd name="connsiteY457" fmla="*/ 696864 h 1075922"/>
                <a:gd name="connsiteX458" fmla="*/ 1248822 w 1686043"/>
                <a:gd name="connsiteY458" fmla="*/ 686167 h 1075922"/>
                <a:gd name="connsiteX459" fmla="*/ 1249491 w 1686043"/>
                <a:gd name="connsiteY459" fmla="*/ 676139 h 1075922"/>
                <a:gd name="connsiteX460" fmla="*/ 1253502 w 1686043"/>
                <a:gd name="connsiteY460" fmla="*/ 666780 h 1075922"/>
                <a:gd name="connsiteX461" fmla="*/ 1254839 w 1686043"/>
                <a:gd name="connsiteY461" fmla="*/ 664774 h 1075922"/>
                <a:gd name="connsiteX462" fmla="*/ 1272221 w 1686043"/>
                <a:gd name="connsiteY462" fmla="*/ 650066 h 1075922"/>
                <a:gd name="connsiteX463" fmla="*/ 1294951 w 1686043"/>
                <a:gd name="connsiteY463" fmla="*/ 649398 h 1075922"/>
                <a:gd name="connsiteX464" fmla="*/ 1301637 w 1686043"/>
                <a:gd name="connsiteY464" fmla="*/ 650066 h 1075922"/>
                <a:gd name="connsiteX465" fmla="*/ 1303642 w 1686043"/>
                <a:gd name="connsiteY465" fmla="*/ 650066 h 1075922"/>
                <a:gd name="connsiteX466" fmla="*/ 1333058 w 1686043"/>
                <a:gd name="connsiteY466" fmla="*/ 646055 h 1075922"/>
                <a:gd name="connsiteX467" fmla="*/ 1339743 w 1686043"/>
                <a:gd name="connsiteY467" fmla="*/ 641375 h 1075922"/>
                <a:gd name="connsiteX468" fmla="*/ 1357793 w 1686043"/>
                <a:gd name="connsiteY468" fmla="*/ 631347 h 1075922"/>
                <a:gd name="connsiteX469" fmla="*/ 1378518 w 1686043"/>
                <a:gd name="connsiteY469" fmla="*/ 623993 h 1075922"/>
                <a:gd name="connsiteX470" fmla="*/ 1397237 w 1686043"/>
                <a:gd name="connsiteY470" fmla="*/ 616639 h 1075922"/>
                <a:gd name="connsiteX471" fmla="*/ 1421304 w 1686043"/>
                <a:gd name="connsiteY471" fmla="*/ 608617 h 1075922"/>
                <a:gd name="connsiteX472" fmla="*/ 1448714 w 1686043"/>
                <a:gd name="connsiteY472" fmla="*/ 601263 h 1075922"/>
                <a:gd name="connsiteX473" fmla="*/ 1462753 w 1686043"/>
                <a:gd name="connsiteY473" fmla="*/ 597252 h 1075922"/>
                <a:gd name="connsiteX474" fmla="*/ 1490832 w 1686043"/>
                <a:gd name="connsiteY474" fmla="*/ 591235 h 1075922"/>
                <a:gd name="connsiteX475" fmla="*/ 1501528 w 1686043"/>
                <a:gd name="connsiteY475" fmla="*/ 598589 h 1075922"/>
                <a:gd name="connsiteX476" fmla="*/ 1505540 w 1686043"/>
                <a:gd name="connsiteY476" fmla="*/ 601932 h 1075922"/>
                <a:gd name="connsiteX477" fmla="*/ 1514899 w 1686043"/>
                <a:gd name="connsiteY477" fmla="*/ 597920 h 1075922"/>
                <a:gd name="connsiteX478" fmla="*/ 1523590 w 1686043"/>
                <a:gd name="connsiteY478" fmla="*/ 594578 h 1075922"/>
                <a:gd name="connsiteX479" fmla="*/ 1532281 w 1686043"/>
                <a:gd name="connsiteY479" fmla="*/ 595915 h 1075922"/>
                <a:gd name="connsiteX480" fmla="*/ 1536292 w 1686043"/>
                <a:gd name="connsiteY480" fmla="*/ 597252 h 1075922"/>
                <a:gd name="connsiteX481" fmla="*/ 1533618 w 1686043"/>
                <a:gd name="connsiteY481" fmla="*/ 593241 h 1075922"/>
                <a:gd name="connsiteX482" fmla="*/ 1528270 w 1686043"/>
                <a:gd name="connsiteY482" fmla="*/ 579202 h 1075922"/>
                <a:gd name="connsiteX483" fmla="*/ 1532281 w 1686043"/>
                <a:gd name="connsiteY483" fmla="*/ 567836 h 1075922"/>
                <a:gd name="connsiteX484" fmla="*/ 1533618 w 1686043"/>
                <a:gd name="connsiteY484" fmla="*/ 565162 h 1075922"/>
                <a:gd name="connsiteX485" fmla="*/ 1532281 w 1686043"/>
                <a:gd name="connsiteY485" fmla="*/ 563157 h 1075922"/>
                <a:gd name="connsiteX486" fmla="*/ 1530944 w 1686043"/>
                <a:gd name="connsiteY486" fmla="*/ 554466 h 1075922"/>
                <a:gd name="connsiteX487" fmla="*/ 1534955 w 1686043"/>
                <a:gd name="connsiteY487" fmla="*/ 549786 h 1075922"/>
                <a:gd name="connsiteX488" fmla="*/ 1538298 w 1686043"/>
                <a:gd name="connsiteY488" fmla="*/ 544438 h 1075922"/>
                <a:gd name="connsiteX489" fmla="*/ 1538298 w 1686043"/>
                <a:gd name="connsiteY489" fmla="*/ 544438 h 1075922"/>
                <a:gd name="connsiteX490" fmla="*/ 1526264 w 1686043"/>
                <a:gd name="connsiteY490" fmla="*/ 525719 h 1075922"/>
                <a:gd name="connsiteX491" fmla="*/ 1524927 w 1686043"/>
                <a:gd name="connsiteY491" fmla="*/ 524382 h 1075922"/>
                <a:gd name="connsiteX492" fmla="*/ 1524927 w 1686043"/>
                <a:gd name="connsiteY492" fmla="*/ 524382 h 1075922"/>
                <a:gd name="connsiteX493" fmla="*/ 1518242 w 1686043"/>
                <a:gd name="connsiteY493" fmla="*/ 517696 h 1075922"/>
                <a:gd name="connsiteX494" fmla="*/ 1504871 w 1686043"/>
                <a:gd name="connsiteY494" fmla="*/ 500314 h 1075922"/>
                <a:gd name="connsiteX495" fmla="*/ 1499523 w 1686043"/>
                <a:gd name="connsiteY495" fmla="*/ 490955 h 1075922"/>
                <a:gd name="connsiteX496" fmla="*/ 1495511 w 1686043"/>
                <a:gd name="connsiteY496" fmla="*/ 480258 h 1075922"/>
                <a:gd name="connsiteX497" fmla="*/ 1495511 w 1686043"/>
                <a:gd name="connsiteY497" fmla="*/ 472905 h 1075922"/>
                <a:gd name="connsiteX498" fmla="*/ 1494843 w 1686043"/>
                <a:gd name="connsiteY498" fmla="*/ 471567 h 1075922"/>
                <a:gd name="connsiteX499" fmla="*/ 1492169 w 1686043"/>
                <a:gd name="connsiteY499" fmla="*/ 470230 h 1075922"/>
                <a:gd name="connsiteX500" fmla="*/ 1486152 w 1686043"/>
                <a:gd name="connsiteY500" fmla="*/ 472905 h 1075922"/>
                <a:gd name="connsiteX501" fmla="*/ 1477461 w 1686043"/>
                <a:gd name="connsiteY501" fmla="*/ 476916 h 1075922"/>
                <a:gd name="connsiteX502" fmla="*/ 1477461 w 1686043"/>
                <a:gd name="connsiteY502" fmla="*/ 476916 h 1075922"/>
                <a:gd name="connsiteX503" fmla="*/ 1470107 w 1686043"/>
                <a:gd name="connsiteY503" fmla="*/ 472905 h 1075922"/>
                <a:gd name="connsiteX504" fmla="*/ 1469439 w 1686043"/>
                <a:gd name="connsiteY504" fmla="*/ 463545 h 1075922"/>
                <a:gd name="connsiteX505" fmla="*/ 1477461 w 1686043"/>
                <a:gd name="connsiteY505" fmla="*/ 454854 h 1075922"/>
                <a:gd name="connsiteX506" fmla="*/ 1490163 w 1686043"/>
                <a:gd name="connsiteY506" fmla="*/ 445495 h 1075922"/>
                <a:gd name="connsiteX507" fmla="*/ 1504871 w 1686043"/>
                <a:gd name="connsiteY507" fmla="*/ 435467 h 1075922"/>
                <a:gd name="connsiteX508" fmla="*/ 1514230 w 1686043"/>
                <a:gd name="connsiteY508" fmla="*/ 429450 h 1075922"/>
                <a:gd name="connsiteX509" fmla="*/ 1532281 w 1686043"/>
                <a:gd name="connsiteY509" fmla="*/ 418085 h 1075922"/>
                <a:gd name="connsiteX510" fmla="*/ 1544315 w 1686043"/>
                <a:gd name="connsiteY510" fmla="*/ 418085 h 1075922"/>
                <a:gd name="connsiteX511" fmla="*/ 1544983 w 1686043"/>
                <a:gd name="connsiteY511" fmla="*/ 418085 h 1075922"/>
                <a:gd name="connsiteX512" fmla="*/ 1548326 w 1686043"/>
                <a:gd name="connsiteY512" fmla="*/ 418753 h 1075922"/>
                <a:gd name="connsiteX513" fmla="*/ 1553674 w 1686043"/>
                <a:gd name="connsiteY513" fmla="*/ 418085 h 1075922"/>
                <a:gd name="connsiteX514" fmla="*/ 1568382 w 1686043"/>
                <a:gd name="connsiteY514" fmla="*/ 411399 h 1075922"/>
                <a:gd name="connsiteX515" fmla="*/ 1575736 w 1686043"/>
                <a:gd name="connsiteY515" fmla="*/ 407388 h 1075922"/>
                <a:gd name="connsiteX516" fmla="*/ 1575736 w 1686043"/>
                <a:gd name="connsiteY516" fmla="*/ 407388 h 1075922"/>
                <a:gd name="connsiteX517" fmla="*/ 1575736 w 1686043"/>
                <a:gd name="connsiteY517" fmla="*/ 406051 h 1075922"/>
                <a:gd name="connsiteX518" fmla="*/ 1575067 w 1686043"/>
                <a:gd name="connsiteY518" fmla="*/ 404046 h 1075922"/>
                <a:gd name="connsiteX519" fmla="*/ 1573061 w 1686043"/>
                <a:gd name="connsiteY519" fmla="*/ 402708 h 1075922"/>
                <a:gd name="connsiteX520" fmla="*/ 1567045 w 1686043"/>
                <a:gd name="connsiteY520" fmla="*/ 402040 h 1075922"/>
                <a:gd name="connsiteX521" fmla="*/ 1567045 w 1686043"/>
                <a:gd name="connsiteY521" fmla="*/ 402040 h 1075922"/>
                <a:gd name="connsiteX522" fmla="*/ 1557685 w 1686043"/>
                <a:gd name="connsiteY522" fmla="*/ 398697 h 1075922"/>
                <a:gd name="connsiteX523" fmla="*/ 1553005 w 1686043"/>
                <a:gd name="connsiteY523" fmla="*/ 323821 h 1075922"/>
                <a:gd name="connsiteX524" fmla="*/ 1552337 w 1686043"/>
                <a:gd name="connsiteY524" fmla="*/ 311788 h 1075922"/>
                <a:gd name="connsiteX525" fmla="*/ 1553674 w 1686043"/>
                <a:gd name="connsiteY525" fmla="*/ 301760 h 1075922"/>
                <a:gd name="connsiteX526" fmla="*/ 1563033 w 1686043"/>
                <a:gd name="connsiteY526" fmla="*/ 295743 h 1075922"/>
                <a:gd name="connsiteX527" fmla="*/ 1573730 w 1686043"/>
                <a:gd name="connsiteY527" fmla="*/ 296411 h 1075922"/>
                <a:gd name="connsiteX528" fmla="*/ 1589106 w 1686043"/>
                <a:gd name="connsiteY528" fmla="*/ 297080 h 1075922"/>
                <a:gd name="connsiteX529" fmla="*/ 1608494 w 1686043"/>
                <a:gd name="connsiteY529" fmla="*/ 289726 h 1075922"/>
                <a:gd name="connsiteX530" fmla="*/ 1628550 w 1686043"/>
                <a:gd name="connsiteY530" fmla="*/ 281704 h 1075922"/>
                <a:gd name="connsiteX531" fmla="*/ 1635904 w 1686043"/>
                <a:gd name="connsiteY531" fmla="*/ 281035 h 1075922"/>
                <a:gd name="connsiteX532" fmla="*/ 1640583 w 1686043"/>
                <a:gd name="connsiteY532" fmla="*/ 280367 h 1075922"/>
                <a:gd name="connsiteX533" fmla="*/ 1651949 w 1686043"/>
                <a:gd name="connsiteY533" fmla="*/ 268333 h 1075922"/>
                <a:gd name="connsiteX534" fmla="*/ 1659971 w 1686043"/>
                <a:gd name="connsiteY534" fmla="*/ 255631 h 1075922"/>
                <a:gd name="connsiteX535" fmla="*/ 1659971 w 1686043"/>
                <a:gd name="connsiteY535" fmla="*/ 248277 h 1075922"/>
                <a:gd name="connsiteX536" fmla="*/ 1656628 w 1686043"/>
                <a:gd name="connsiteY536" fmla="*/ 240255 h 1075922"/>
                <a:gd name="connsiteX537" fmla="*/ 1655291 w 1686043"/>
                <a:gd name="connsiteY537" fmla="*/ 238249 h 1075922"/>
                <a:gd name="connsiteX538" fmla="*/ 1642589 w 1686043"/>
                <a:gd name="connsiteY538" fmla="*/ 216187 h 1075922"/>
                <a:gd name="connsiteX539" fmla="*/ 1642589 w 1686043"/>
                <a:gd name="connsiteY539" fmla="*/ 200811 h 1075922"/>
                <a:gd name="connsiteX540" fmla="*/ 1645932 w 1686043"/>
                <a:gd name="connsiteY540" fmla="*/ 188109 h 1075922"/>
                <a:gd name="connsiteX541" fmla="*/ 1654623 w 1686043"/>
                <a:gd name="connsiteY541" fmla="*/ 180755 h 1075922"/>
                <a:gd name="connsiteX542" fmla="*/ 1662645 w 1686043"/>
                <a:gd name="connsiteY542" fmla="*/ 176075 h 1075922"/>
                <a:gd name="connsiteX543" fmla="*/ 1672005 w 1686043"/>
                <a:gd name="connsiteY543" fmla="*/ 168053 h 1075922"/>
                <a:gd name="connsiteX544" fmla="*/ 1674679 w 1686043"/>
                <a:gd name="connsiteY544" fmla="*/ 162705 h 1075922"/>
                <a:gd name="connsiteX545" fmla="*/ 1674679 w 1686043"/>
                <a:gd name="connsiteY545" fmla="*/ 150002 h 1075922"/>
                <a:gd name="connsiteX546" fmla="*/ 1674010 w 1686043"/>
                <a:gd name="connsiteY546" fmla="*/ 140643 h 1075922"/>
                <a:gd name="connsiteX547" fmla="*/ 1686044 w 1686043"/>
                <a:gd name="connsiteY547" fmla="*/ 129278 h 1075922"/>
                <a:gd name="connsiteX548" fmla="*/ 1686044 w 1686043"/>
                <a:gd name="connsiteY548" fmla="*/ 129278 h 1075922"/>
                <a:gd name="connsiteX549" fmla="*/ 1677353 w 1686043"/>
                <a:gd name="connsiteY549" fmla="*/ 125267 h 1075922"/>
                <a:gd name="connsiteX550" fmla="*/ 1677353 w 1686043"/>
                <a:gd name="connsiteY550" fmla="*/ 125267 h 1075922"/>
                <a:gd name="connsiteX551" fmla="*/ 611040 w 1686043"/>
                <a:gd name="connsiteY551" fmla="*/ 735639 h 1075922"/>
                <a:gd name="connsiteX552" fmla="*/ 611040 w 1686043"/>
                <a:gd name="connsiteY552" fmla="*/ 735639 h 1075922"/>
                <a:gd name="connsiteX553" fmla="*/ 602349 w 1686043"/>
                <a:gd name="connsiteY553" fmla="*/ 740318 h 1075922"/>
                <a:gd name="connsiteX554" fmla="*/ 596333 w 1686043"/>
                <a:gd name="connsiteY554" fmla="*/ 732964 h 1075922"/>
                <a:gd name="connsiteX555" fmla="*/ 606361 w 1686043"/>
                <a:gd name="connsiteY555" fmla="*/ 726948 h 1075922"/>
                <a:gd name="connsiteX556" fmla="*/ 611040 w 1686043"/>
                <a:gd name="connsiteY556" fmla="*/ 735639 h 1075922"/>
                <a:gd name="connsiteX557" fmla="*/ 611040 w 1686043"/>
                <a:gd name="connsiteY557" fmla="*/ 735639 h 1075922"/>
                <a:gd name="connsiteX558" fmla="*/ 661181 w 1686043"/>
                <a:gd name="connsiteY558" fmla="*/ 705554 h 1075922"/>
                <a:gd name="connsiteX559" fmla="*/ 661181 w 1686043"/>
                <a:gd name="connsiteY559" fmla="*/ 705554 h 1075922"/>
                <a:gd name="connsiteX560" fmla="*/ 650484 w 1686043"/>
                <a:gd name="connsiteY560" fmla="*/ 716920 h 1075922"/>
                <a:gd name="connsiteX561" fmla="*/ 639787 w 1686043"/>
                <a:gd name="connsiteY561" fmla="*/ 710903 h 1075922"/>
                <a:gd name="connsiteX562" fmla="*/ 630428 w 1686043"/>
                <a:gd name="connsiteY562" fmla="*/ 713577 h 1075922"/>
                <a:gd name="connsiteX563" fmla="*/ 621068 w 1686043"/>
                <a:gd name="connsiteY563" fmla="*/ 713577 h 1075922"/>
                <a:gd name="connsiteX564" fmla="*/ 609035 w 1686043"/>
                <a:gd name="connsiteY564" fmla="*/ 714914 h 1075922"/>
                <a:gd name="connsiteX565" fmla="*/ 613046 w 1686043"/>
                <a:gd name="connsiteY565" fmla="*/ 701543 h 1075922"/>
                <a:gd name="connsiteX566" fmla="*/ 619731 w 1686043"/>
                <a:gd name="connsiteY566" fmla="*/ 701543 h 1075922"/>
                <a:gd name="connsiteX567" fmla="*/ 627754 w 1686043"/>
                <a:gd name="connsiteY567" fmla="*/ 701543 h 1075922"/>
                <a:gd name="connsiteX568" fmla="*/ 637113 w 1686043"/>
                <a:gd name="connsiteY568" fmla="*/ 702880 h 1075922"/>
                <a:gd name="connsiteX569" fmla="*/ 651821 w 1686043"/>
                <a:gd name="connsiteY569" fmla="*/ 701543 h 1075922"/>
                <a:gd name="connsiteX570" fmla="*/ 661181 w 1686043"/>
                <a:gd name="connsiteY570" fmla="*/ 705554 h 1075922"/>
                <a:gd name="connsiteX571" fmla="*/ 661181 w 1686043"/>
                <a:gd name="connsiteY571" fmla="*/ 705554 h 1075922"/>
                <a:gd name="connsiteX572" fmla="*/ 1399911 w 1686043"/>
                <a:gd name="connsiteY572" fmla="*/ 406720 h 1075922"/>
                <a:gd name="connsiteX573" fmla="*/ 1399911 w 1686043"/>
                <a:gd name="connsiteY573" fmla="*/ 406720 h 1075922"/>
                <a:gd name="connsiteX574" fmla="*/ 1375844 w 1686043"/>
                <a:gd name="connsiteY574" fmla="*/ 424102 h 1075922"/>
                <a:gd name="connsiteX575" fmla="*/ 1351777 w 1686043"/>
                <a:gd name="connsiteY575" fmla="*/ 426107 h 1075922"/>
                <a:gd name="connsiteX576" fmla="*/ 1318350 w 1686043"/>
                <a:gd name="connsiteY576" fmla="*/ 432793 h 1075922"/>
                <a:gd name="connsiteX577" fmla="*/ 1294283 w 1686043"/>
                <a:gd name="connsiteY577" fmla="*/ 441483 h 1075922"/>
                <a:gd name="connsiteX578" fmla="*/ 1268878 w 1686043"/>
                <a:gd name="connsiteY578" fmla="*/ 448837 h 1075922"/>
                <a:gd name="connsiteX579" fmla="*/ 1252165 w 1686043"/>
                <a:gd name="connsiteY579" fmla="*/ 456860 h 1075922"/>
                <a:gd name="connsiteX580" fmla="*/ 1241468 w 1686043"/>
                <a:gd name="connsiteY580" fmla="*/ 472905 h 1075922"/>
                <a:gd name="connsiteX581" fmla="*/ 1226092 w 1686043"/>
                <a:gd name="connsiteY581" fmla="*/ 494298 h 1075922"/>
                <a:gd name="connsiteX582" fmla="*/ 1212721 w 1686043"/>
                <a:gd name="connsiteY582" fmla="*/ 506331 h 1075922"/>
                <a:gd name="connsiteX583" fmla="*/ 1213390 w 1686043"/>
                <a:gd name="connsiteY583" fmla="*/ 518365 h 1075922"/>
                <a:gd name="connsiteX584" fmla="*/ 1214058 w 1686043"/>
                <a:gd name="connsiteY584" fmla="*/ 533073 h 1075922"/>
                <a:gd name="connsiteX585" fmla="*/ 1224086 w 1686043"/>
                <a:gd name="connsiteY585" fmla="*/ 551123 h 1075922"/>
                <a:gd name="connsiteX586" fmla="*/ 1216733 w 1686043"/>
                <a:gd name="connsiteY586" fmla="*/ 559145 h 1075922"/>
                <a:gd name="connsiteX587" fmla="*/ 1208042 w 1686043"/>
                <a:gd name="connsiteY587" fmla="*/ 547780 h 1075922"/>
                <a:gd name="connsiteX588" fmla="*/ 1187986 w 1686043"/>
                <a:gd name="connsiteY588" fmla="*/ 539089 h 1075922"/>
                <a:gd name="connsiteX589" fmla="*/ 1182637 w 1686043"/>
                <a:gd name="connsiteY589" fmla="*/ 528393 h 1075922"/>
                <a:gd name="connsiteX590" fmla="*/ 1183306 w 1686043"/>
                <a:gd name="connsiteY590" fmla="*/ 515691 h 1075922"/>
                <a:gd name="connsiteX591" fmla="*/ 1188654 w 1686043"/>
                <a:gd name="connsiteY591" fmla="*/ 504326 h 1075922"/>
                <a:gd name="connsiteX592" fmla="*/ 1198014 w 1686043"/>
                <a:gd name="connsiteY592" fmla="*/ 497640 h 1075922"/>
                <a:gd name="connsiteX593" fmla="*/ 1196677 w 1686043"/>
                <a:gd name="connsiteY593" fmla="*/ 482933 h 1075922"/>
                <a:gd name="connsiteX594" fmla="*/ 1208042 w 1686043"/>
                <a:gd name="connsiteY594" fmla="*/ 463545 h 1075922"/>
                <a:gd name="connsiteX595" fmla="*/ 1224755 w 1686043"/>
                <a:gd name="connsiteY595" fmla="*/ 456860 h 1075922"/>
                <a:gd name="connsiteX596" fmla="*/ 1246817 w 1686043"/>
                <a:gd name="connsiteY596" fmla="*/ 444826 h 1075922"/>
                <a:gd name="connsiteX597" fmla="*/ 1270215 w 1686043"/>
                <a:gd name="connsiteY597" fmla="*/ 434798 h 1075922"/>
                <a:gd name="connsiteX598" fmla="*/ 1286260 w 1686043"/>
                <a:gd name="connsiteY598" fmla="*/ 436135 h 1075922"/>
                <a:gd name="connsiteX599" fmla="*/ 1309659 w 1686043"/>
                <a:gd name="connsiteY599" fmla="*/ 427444 h 1075922"/>
                <a:gd name="connsiteX600" fmla="*/ 1330384 w 1686043"/>
                <a:gd name="connsiteY600" fmla="*/ 422764 h 1075922"/>
                <a:gd name="connsiteX601" fmla="*/ 1347765 w 1686043"/>
                <a:gd name="connsiteY601" fmla="*/ 421427 h 1075922"/>
                <a:gd name="connsiteX602" fmla="*/ 1363142 w 1686043"/>
                <a:gd name="connsiteY602" fmla="*/ 413405 h 1075922"/>
                <a:gd name="connsiteX603" fmla="*/ 1381192 w 1686043"/>
                <a:gd name="connsiteY603" fmla="*/ 404046 h 1075922"/>
                <a:gd name="connsiteX604" fmla="*/ 1388546 w 1686043"/>
                <a:gd name="connsiteY604" fmla="*/ 388669 h 1075922"/>
                <a:gd name="connsiteX605" fmla="*/ 1407933 w 1686043"/>
                <a:gd name="connsiteY605" fmla="*/ 391343 h 1075922"/>
                <a:gd name="connsiteX606" fmla="*/ 1399911 w 1686043"/>
                <a:gd name="connsiteY606" fmla="*/ 406720 h 1075922"/>
                <a:gd name="connsiteX607" fmla="*/ 1399911 w 1686043"/>
                <a:gd name="connsiteY607" fmla="*/ 406720 h 107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</a:cxnLst>
              <a:rect l="l" t="t" r="r" b="b"/>
              <a:pathLst>
                <a:path w="1686043" h="1075922">
                  <a:moveTo>
                    <a:pt x="1677353" y="125267"/>
                  </a:moveTo>
                  <a:cubicBezTo>
                    <a:pt x="1673342" y="123930"/>
                    <a:pt x="1670667" y="123261"/>
                    <a:pt x="1667993" y="122592"/>
                  </a:cubicBezTo>
                  <a:cubicBezTo>
                    <a:pt x="1663314" y="121924"/>
                    <a:pt x="1659971" y="121255"/>
                    <a:pt x="1657297" y="117244"/>
                  </a:cubicBezTo>
                  <a:cubicBezTo>
                    <a:pt x="1655291" y="115239"/>
                    <a:pt x="1654623" y="112564"/>
                    <a:pt x="1653286" y="109890"/>
                  </a:cubicBezTo>
                  <a:cubicBezTo>
                    <a:pt x="1651949" y="107216"/>
                    <a:pt x="1651280" y="105211"/>
                    <a:pt x="1649943" y="103874"/>
                  </a:cubicBezTo>
                  <a:cubicBezTo>
                    <a:pt x="1649274" y="104542"/>
                    <a:pt x="1649274" y="105879"/>
                    <a:pt x="1648606" y="107216"/>
                  </a:cubicBezTo>
                  <a:cubicBezTo>
                    <a:pt x="1647937" y="109222"/>
                    <a:pt x="1646600" y="112564"/>
                    <a:pt x="1645263" y="115239"/>
                  </a:cubicBezTo>
                  <a:cubicBezTo>
                    <a:pt x="1644595" y="117244"/>
                    <a:pt x="1643926" y="118581"/>
                    <a:pt x="1643258" y="119918"/>
                  </a:cubicBezTo>
                  <a:cubicBezTo>
                    <a:pt x="1641252" y="124598"/>
                    <a:pt x="1639915" y="126604"/>
                    <a:pt x="1634567" y="129278"/>
                  </a:cubicBezTo>
                  <a:cubicBezTo>
                    <a:pt x="1630555" y="131283"/>
                    <a:pt x="1626544" y="131952"/>
                    <a:pt x="1621864" y="132620"/>
                  </a:cubicBezTo>
                  <a:cubicBezTo>
                    <a:pt x="1619190" y="133289"/>
                    <a:pt x="1615848" y="133958"/>
                    <a:pt x="1611836" y="134626"/>
                  </a:cubicBezTo>
                  <a:cubicBezTo>
                    <a:pt x="1609831" y="135295"/>
                    <a:pt x="1608494" y="135295"/>
                    <a:pt x="1607157" y="135963"/>
                  </a:cubicBezTo>
                  <a:cubicBezTo>
                    <a:pt x="1599803" y="137969"/>
                    <a:pt x="1597129" y="138637"/>
                    <a:pt x="1591780" y="135295"/>
                  </a:cubicBezTo>
                  <a:cubicBezTo>
                    <a:pt x="1591112" y="134626"/>
                    <a:pt x="1589775" y="133958"/>
                    <a:pt x="1589106" y="133958"/>
                  </a:cubicBezTo>
                  <a:cubicBezTo>
                    <a:pt x="1584427" y="131283"/>
                    <a:pt x="1581084" y="129946"/>
                    <a:pt x="1579747" y="125267"/>
                  </a:cubicBezTo>
                  <a:lnTo>
                    <a:pt x="1579747" y="125267"/>
                  </a:lnTo>
                  <a:cubicBezTo>
                    <a:pt x="1579078" y="123261"/>
                    <a:pt x="1577073" y="121255"/>
                    <a:pt x="1575067" y="119918"/>
                  </a:cubicBezTo>
                  <a:cubicBezTo>
                    <a:pt x="1573061" y="118581"/>
                    <a:pt x="1570387" y="117913"/>
                    <a:pt x="1567045" y="117244"/>
                  </a:cubicBezTo>
                  <a:cubicBezTo>
                    <a:pt x="1563702" y="117244"/>
                    <a:pt x="1561696" y="117244"/>
                    <a:pt x="1560359" y="116576"/>
                  </a:cubicBezTo>
                  <a:cubicBezTo>
                    <a:pt x="1557017" y="116576"/>
                    <a:pt x="1554343" y="115907"/>
                    <a:pt x="1549663" y="116576"/>
                  </a:cubicBezTo>
                  <a:cubicBezTo>
                    <a:pt x="1542309" y="117244"/>
                    <a:pt x="1538966" y="113901"/>
                    <a:pt x="1535624" y="109890"/>
                  </a:cubicBezTo>
                  <a:cubicBezTo>
                    <a:pt x="1534955" y="109222"/>
                    <a:pt x="1534287" y="107885"/>
                    <a:pt x="1532949" y="107216"/>
                  </a:cubicBezTo>
                  <a:lnTo>
                    <a:pt x="1532949" y="107216"/>
                  </a:lnTo>
                  <a:cubicBezTo>
                    <a:pt x="1530944" y="105211"/>
                    <a:pt x="1526933" y="101868"/>
                    <a:pt x="1522921" y="98525"/>
                  </a:cubicBezTo>
                  <a:cubicBezTo>
                    <a:pt x="1518910" y="95851"/>
                    <a:pt x="1514899" y="93177"/>
                    <a:pt x="1512225" y="92508"/>
                  </a:cubicBezTo>
                  <a:lnTo>
                    <a:pt x="1512225" y="92508"/>
                  </a:lnTo>
                  <a:cubicBezTo>
                    <a:pt x="1508882" y="91840"/>
                    <a:pt x="1505540" y="91840"/>
                    <a:pt x="1501528" y="92508"/>
                  </a:cubicBezTo>
                  <a:cubicBezTo>
                    <a:pt x="1497517" y="92508"/>
                    <a:pt x="1492837" y="93846"/>
                    <a:pt x="1486821" y="95183"/>
                  </a:cubicBezTo>
                  <a:cubicBezTo>
                    <a:pt x="1477461" y="97857"/>
                    <a:pt x="1475455" y="99862"/>
                    <a:pt x="1473450" y="101868"/>
                  </a:cubicBezTo>
                  <a:cubicBezTo>
                    <a:pt x="1472781" y="102536"/>
                    <a:pt x="1472113" y="103205"/>
                    <a:pt x="1471444" y="103874"/>
                  </a:cubicBezTo>
                  <a:cubicBezTo>
                    <a:pt x="1470107" y="105211"/>
                    <a:pt x="1469439" y="107216"/>
                    <a:pt x="1468102" y="109222"/>
                  </a:cubicBezTo>
                  <a:cubicBezTo>
                    <a:pt x="1466096" y="113233"/>
                    <a:pt x="1464090" y="117244"/>
                    <a:pt x="1459411" y="119250"/>
                  </a:cubicBezTo>
                  <a:cubicBezTo>
                    <a:pt x="1455399" y="121255"/>
                    <a:pt x="1449383" y="123261"/>
                    <a:pt x="1443366" y="124598"/>
                  </a:cubicBezTo>
                  <a:cubicBezTo>
                    <a:pt x="1438686" y="125935"/>
                    <a:pt x="1434006" y="127272"/>
                    <a:pt x="1431332" y="128609"/>
                  </a:cubicBezTo>
                  <a:cubicBezTo>
                    <a:pt x="1429327" y="129946"/>
                    <a:pt x="1426652" y="131283"/>
                    <a:pt x="1424647" y="133289"/>
                  </a:cubicBezTo>
                  <a:cubicBezTo>
                    <a:pt x="1421973" y="135963"/>
                    <a:pt x="1419299" y="137969"/>
                    <a:pt x="1415956" y="138637"/>
                  </a:cubicBezTo>
                  <a:cubicBezTo>
                    <a:pt x="1413282" y="139306"/>
                    <a:pt x="1408602" y="138637"/>
                    <a:pt x="1404591" y="137300"/>
                  </a:cubicBezTo>
                  <a:cubicBezTo>
                    <a:pt x="1401248" y="136632"/>
                    <a:pt x="1397237" y="135295"/>
                    <a:pt x="1395900" y="133289"/>
                  </a:cubicBezTo>
                  <a:cubicBezTo>
                    <a:pt x="1393894" y="131283"/>
                    <a:pt x="1393226" y="129278"/>
                    <a:pt x="1391889" y="126604"/>
                  </a:cubicBezTo>
                  <a:cubicBezTo>
                    <a:pt x="1390552" y="123930"/>
                    <a:pt x="1389214" y="121255"/>
                    <a:pt x="1387877" y="119918"/>
                  </a:cubicBezTo>
                  <a:cubicBezTo>
                    <a:pt x="1386540" y="118581"/>
                    <a:pt x="1385203" y="117913"/>
                    <a:pt x="1383866" y="117913"/>
                  </a:cubicBezTo>
                  <a:cubicBezTo>
                    <a:pt x="1382529" y="117913"/>
                    <a:pt x="1380524" y="117913"/>
                    <a:pt x="1377181" y="119250"/>
                  </a:cubicBezTo>
                  <a:cubicBezTo>
                    <a:pt x="1375175" y="119918"/>
                    <a:pt x="1373170" y="121255"/>
                    <a:pt x="1371833" y="122592"/>
                  </a:cubicBezTo>
                  <a:cubicBezTo>
                    <a:pt x="1370496" y="123930"/>
                    <a:pt x="1369158" y="125935"/>
                    <a:pt x="1369158" y="127941"/>
                  </a:cubicBezTo>
                  <a:cubicBezTo>
                    <a:pt x="1368490" y="129946"/>
                    <a:pt x="1369158" y="131952"/>
                    <a:pt x="1369827" y="133958"/>
                  </a:cubicBezTo>
                  <a:cubicBezTo>
                    <a:pt x="1370496" y="135295"/>
                    <a:pt x="1370496" y="136632"/>
                    <a:pt x="1370496" y="137300"/>
                  </a:cubicBezTo>
                  <a:cubicBezTo>
                    <a:pt x="1370496" y="139306"/>
                    <a:pt x="1369158" y="144654"/>
                    <a:pt x="1366484" y="148665"/>
                  </a:cubicBezTo>
                  <a:lnTo>
                    <a:pt x="1366484" y="148665"/>
                  </a:lnTo>
                  <a:cubicBezTo>
                    <a:pt x="1364479" y="152008"/>
                    <a:pt x="1362473" y="154682"/>
                    <a:pt x="1359799" y="156019"/>
                  </a:cubicBezTo>
                  <a:cubicBezTo>
                    <a:pt x="1353782" y="158693"/>
                    <a:pt x="1349771" y="154682"/>
                    <a:pt x="1343754" y="149334"/>
                  </a:cubicBezTo>
                  <a:cubicBezTo>
                    <a:pt x="1342417" y="148665"/>
                    <a:pt x="1341749" y="147328"/>
                    <a:pt x="1339743" y="145991"/>
                  </a:cubicBezTo>
                  <a:cubicBezTo>
                    <a:pt x="1333058" y="139974"/>
                    <a:pt x="1290271" y="108553"/>
                    <a:pt x="1273558" y="96520"/>
                  </a:cubicBezTo>
                  <a:lnTo>
                    <a:pt x="1272221" y="95851"/>
                  </a:lnTo>
                  <a:cubicBezTo>
                    <a:pt x="1266204" y="91171"/>
                    <a:pt x="1256845" y="85155"/>
                    <a:pt x="1247485" y="79138"/>
                  </a:cubicBezTo>
                  <a:cubicBezTo>
                    <a:pt x="1232777" y="69778"/>
                    <a:pt x="1218070" y="61087"/>
                    <a:pt x="1212721" y="57745"/>
                  </a:cubicBezTo>
                  <a:cubicBezTo>
                    <a:pt x="1205368" y="53733"/>
                    <a:pt x="1166593" y="41700"/>
                    <a:pt x="1149879" y="36352"/>
                  </a:cubicBezTo>
                  <a:cubicBezTo>
                    <a:pt x="1145868" y="35014"/>
                    <a:pt x="1143194" y="34346"/>
                    <a:pt x="1142525" y="33677"/>
                  </a:cubicBezTo>
                  <a:cubicBezTo>
                    <a:pt x="1141857" y="33677"/>
                    <a:pt x="1141188" y="33009"/>
                    <a:pt x="1140520" y="33009"/>
                  </a:cubicBezTo>
                  <a:cubicBezTo>
                    <a:pt x="1138514" y="31672"/>
                    <a:pt x="1137177" y="28998"/>
                    <a:pt x="1136509" y="26992"/>
                  </a:cubicBezTo>
                  <a:cubicBezTo>
                    <a:pt x="1135840" y="24318"/>
                    <a:pt x="1135171" y="21644"/>
                    <a:pt x="1135840" y="19638"/>
                  </a:cubicBezTo>
                  <a:lnTo>
                    <a:pt x="1135840" y="19638"/>
                  </a:lnTo>
                  <a:cubicBezTo>
                    <a:pt x="1135840" y="18970"/>
                    <a:pt x="1136509" y="18970"/>
                    <a:pt x="1136509" y="18301"/>
                  </a:cubicBezTo>
                  <a:cubicBezTo>
                    <a:pt x="1136509" y="18301"/>
                    <a:pt x="1136509" y="17633"/>
                    <a:pt x="1137177" y="16296"/>
                  </a:cubicBezTo>
                  <a:cubicBezTo>
                    <a:pt x="1137177" y="14290"/>
                    <a:pt x="1137846" y="12284"/>
                    <a:pt x="1139183" y="8273"/>
                  </a:cubicBezTo>
                  <a:lnTo>
                    <a:pt x="1139851" y="7605"/>
                  </a:lnTo>
                  <a:cubicBezTo>
                    <a:pt x="1141857" y="3593"/>
                    <a:pt x="1142525" y="919"/>
                    <a:pt x="1142525" y="251"/>
                  </a:cubicBezTo>
                  <a:cubicBezTo>
                    <a:pt x="1141857" y="-418"/>
                    <a:pt x="1141857" y="251"/>
                    <a:pt x="1139183" y="2256"/>
                  </a:cubicBezTo>
                  <a:lnTo>
                    <a:pt x="1139183" y="2256"/>
                  </a:lnTo>
                  <a:cubicBezTo>
                    <a:pt x="1138514" y="2925"/>
                    <a:pt x="1137846" y="3593"/>
                    <a:pt x="1137177" y="4262"/>
                  </a:cubicBezTo>
                  <a:lnTo>
                    <a:pt x="1137177" y="4262"/>
                  </a:lnTo>
                  <a:cubicBezTo>
                    <a:pt x="1133834" y="7605"/>
                    <a:pt x="1119127" y="23649"/>
                    <a:pt x="1109099" y="35014"/>
                  </a:cubicBezTo>
                  <a:cubicBezTo>
                    <a:pt x="1103750" y="41031"/>
                    <a:pt x="1099739" y="45711"/>
                    <a:pt x="1098402" y="46380"/>
                  </a:cubicBezTo>
                  <a:cubicBezTo>
                    <a:pt x="1097734" y="47048"/>
                    <a:pt x="1095059" y="49722"/>
                    <a:pt x="1091717" y="53065"/>
                  </a:cubicBezTo>
                  <a:cubicBezTo>
                    <a:pt x="1083026" y="61756"/>
                    <a:pt x="1066981" y="77132"/>
                    <a:pt x="1062970" y="81812"/>
                  </a:cubicBezTo>
                  <a:cubicBezTo>
                    <a:pt x="1059627" y="85823"/>
                    <a:pt x="1060296" y="87829"/>
                    <a:pt x="1060296" y="90503"/>
                  </a:cubicBezTo>
                  <a:cubicBezTo>
                    <a:pt x="1060296" y="91840"/>
                    <a:pt x="1060964" y="93177"/>
                    <a:pt x="1060964" y="94514"/>
                  </a:cubicBezTo>
                  <a:cubicBezTo>
                    <a:pt x="1060964" y="95183"/>
                    <a:pt x="1060964" y="96520"/>
                    <a:pt x="1060964" y="97188"/>
                  </a:cubicBezTo>
                  <a:cubicBezTo>
                    <a:pt x="1060296" y="99194"/>
                    <a:pt x="1059627" y="101199"/>
                    <a:pt x="1057621" y="102536"/>
                  </a:cubicBezTo>
                  <a:cubicBezTo>
                    <a:pt x="1056284" y="103874"/>
                    <a:pt x="1054279" y="103874"/>
                    <a:pt x="1051605" y="104542"/>
                  </a:cubicBezTo>
                  <a:cubicBezTo>
                    <a:pt x="1050268" y="104542"/>
                    <a:pt x="1048931" y="104542"/>
                    <a:pt x="1046925" y="103874"/>
                  </a:cubicBezTo>
                  <a:cubicBezTo>
                    <a:pt x="1044251" y="103205"/>
                    <a:pt x="1042245" y="103205"/>
                    <a:pt x="1040240" y="103205"/>
                  </a:cubicBezTo>
                  <a:cubicBezTo>
                    <a:pt x="1038902" y="103205"/>
                    <a:pt x="1037565" y="103874"/>
                    <a:pt x="1035560" y="105211"/>
                  </a:cubicBezTo>
                  <a:cubicBezTo>
                    <a:pt x="1034223" y="105879"/>
                    <a:pt x="1033554" y="107885"/>
                    <a:pt x="1032886" y="109222"/>
                  </a:cubicBezTo>
                  <a:cubicBezTo>
                    <a:pt x="1031549" y="112564"/>
                    <a:pt x="1029543" y="115907"/>
                    <a:pt x="1024195" y="117244"/>
                  </a:cubicBezTo>
                  <a:cubicBezTo>
                    <a:pt x="1020183" y="117913"/>
                    <a:pt x="1017509" y="117244"/>
                    <a:pt x="1014167" y="115239"/>
                  </a:cubicBezTo>
                  <a:cubicBezTo>
                    <a:pt x="1010824" y="113233"/>
                    <a:pt x="1008818" y="109890"/>
                    <a:pt x="1007481" y="106548"/>
                  </a:cubicBezTo>
                  <a:cubicBezTo>
                    <a:pt x="1005476" y="102536"/>
                    <a:pt x="1009487" y="93846"/>
                    <a:pt x="1012830" y="87160"/>
                  </a:cubicBezTo>
                  <a:cubicBezTo>
                    <a:pt x="1014835" y="83149"/>
                    <a:pt x="1016172" y="79806"/>
                    <a:pt x="1016172" y="79138"/>
                  </a:cubicBezTo>
                  <a:lnTo>
                    <a:pt x="1016172" y="79138"/>
                  </a:lnTo>
                  <a:cubicBezTo>
                    <a:pt x="1016172" y="79138"/>
                    <a:pt x="1016172" y="78469"/>
                    <a:pt x="1016172" y="78469"/>
                  </a:cubicBezTo>
                  <a:cubicBezTo>
                    <a:pt x="1014835" y="79138"/>
                    <a:pt x="1012830" y="80475"/>
                    <a:pt x="1009487" y="81812"/>
                  </a:cubicBezTo>
                  <a:cubicBezTo>
                    <a:pt x="1005476" y="83818"/>
                    <a:pt x="1001464" y="86492"/>
                    <a:pt x="998122" y="87829"/>
                  </a:cubicBezTo>
                  <a:cubicBezTo>
                    <a:pt x="994111" y="89834"/>
                    <a:pt x="990768" y="89834"/>
                    <a:pt x="986757" y="89834"/>
                  </a:cubicBezTo>
                  <a:cubicBezTo>
                    <a:pt x="984751" y="89834"/>
                    <a:pt x="982077" y="89834"/>
                    <a:pt x="979403" y="90503"/>
                  </a:cubicBezTo>
                  <a:cubicBezTo>
                    <a:pt x="975392" y="91171"/>
                    <a:pt x="973386" y="93846"/>
                    <a:pt x="971380" y="96520"/>
                  </a:cubicBezTo>
                  <a:cubicBezTo>
                    <a:pt x="970043" y="97857"/>
                    <a:pt x="969375" y="99194"/>
                    <a:pt x="968038" y="100531"/>
                  </a:cubicBezTo>
                  <a:cubicBezTo>
                    <a:pt x="965364" y="101868"/>
                    <a:pt x="962021" y="99862"/>
                    <a:pt x="958678" y="97188"/>
                  </a:cubicBezTo>
                  <a:cubicBezTo>
                    <a:pt x="956004" y="95183"/>
                    <a:pt x="953330" y="93846"/>
                    <a:pt x="952662" y="93846"/>
                  </a:cubicBezTo>
                  <a:cubicBezTo>
                    <a:pt x="950656" y="94514"/>
                    <a:pt x="946645" y="96520"/>
                    <a:pt x="941965" y="99194"/>
                  </a:cubicBezTo>
                  <a:cubicBezTo>
                    <a:pt x="937954" y="101868"/>
                    <a:pt x="933274" y="103874"/>
                    <a:pt x="929263" y="105879"/>
                  </a:cubicBezTo>
                  <a:cubicBezTo>
                    <a:pt x="925920" y="107216"/>
                    <a:pt x="923915" y="108553"/>
                    <a:pt x="921909" y="109890"/>
                  </a:cubicBezTo>
                  <a:cubicBezTo>
                    <a:pt x="917898" y="112564"/>
                    <a:pt x="915224" y="113901"/>
                    <a:pt x="911212" y="112564"/>
                  </a:cubicBezTo>
                  <a:cubicBezTo>
                    <a:pt x="908538" y="111896"/>
                    <a:pt x="905864" y="110559"/>
                    <a:pt x="903859" y="109222"/>
                  </a:cubicBezTo>
                  <a:cubicBezTo>
                    <a:pt x="901853" y="107885"/>
                    <a:pt x="900516" y="106548"/>
                    <a:pt x="899847" y="105211"/>
                  </a:cubicBezTo>
                  <a:cubicBezTo>
                    <a:pt x="899179" y="103205"/>
                    <a:pt x="899179" y="101868"/>
                    <a:pt x="899847" y="99862"/>
                  </a:cubicBezTo>
                  <a:lnTo>
                    <a:pt x="899847" y="99862"/>
                  </a:lnTo>
                  <a:cubicBezTo>
                    <a:pt x="900516" y="98525"/>
                    <a:pt x="900516" y="97857"/>
                    <a:pt x="900516" y="96520"/>
                  </a:cubicBezTo>
                  <a:cubicBezTo>
                    <a:pt x="899847" y="95183"/>
                    <a:pt x="899179" y="93177"/>
                    <a:pt x="898510" y="91171"/>
                  </a:cubicBezTo>
                  <a:cubicBezTo>
                    <a:pt x="897173" y="88497"/>
                    <a:pt x="896505" y="85823"/>
                    <a:pt x="895836" y="83818"/>
                  </a:cubicBezTo>
                  <a:cubicBezTo>
                    <a:pt x="895836" y="83149"/>
                    <a:pt x="895836" y="81812"/>
                    <a:pt x="895836" y="81143"/>
                  </a:cubicBezTo>
                  <a:cubicBezTo>
                    <a:pt x="895836" y="79806"/>
                    <a:pt x="895836" y="79138"/>
                    <a:pt x="894499" y="77132"/>
                  </a:cubicBezTo>
                  <a:cubicBezTo>
                    <a:pt x="893162" y="75127"/>
                    <a:pt x="890488" y="72452"/>
                    <a:pt x="887145" y="70447"/>
                  </a:cubicBezTo>
                  <a:cubicBezTo>
                    <a:pt x="885140" y="69110"/>
                    <a:pt x="883803" y="67773"/>
                    <a:pt x="881797" y="65767"/>
                  </a:cubicBezTo>
                  <a:cubicBezTo>
                    <a:pt x="879791" y="64430"/>
                    <a:pt x="878454" y="62424"/>
                    <a:pt x="877786" y="61087"/>
                  </a:cubicBezTo>
                  <a:cubicBezTo>
                    <a:pt x="875780" y="58413"/>
                    <a:pt x="873774" y="55739"/>
                    <a:pt x="869763" y="55070"/>
                  </a:cubicBezTo>
                  <a:cubicBezTo>
                    <a:pt x="865752" y="53733"/>
                    <a:pt x="860404" y="57076"/>
                    <a:pt x="856393" y="58413"/>
                  </a:cubicBezTo>
                  <a:cubicBezTo>
                    <a:pt x="855724" y="59082"/>
                    <a:pt x="855056" y="59082"/>
                    <a:pt x="854387" y="59750"/>
                  </a:cubicBezTo>
                  <a:cubicBezTo>
                    <a:pt x="853718" y="60419"/>
                    <a:pt x="853050" y="61756"/>
                    <a:pt x="852381" y="63761"/>
                  </a:cubicBezTo>
                  <a:lnTo>
                    <a:pt x="852381" y="63761"/>
                  </a:lnTo>
                  <a:cubicBezTo>
                    <a:pt x="851713" y="66436"/>
                    <a:pt x="851044" y="69110"/>
                    <a:pt x="849039" y="71115"/>
                  </a:cubicBezTo>
                  <a:cubicBezTo>
                    <a:pt x="845696" y="74458"/>
                    <a:pt x="841016" y="73121"/>
                    <a:pt x="834331" y="71784"/>
                  </a:cubicBezTo>
                  <a:cubicBezTo>
                    <a:pt x="831657" y="71115"/>
                    <a:pt x="828983" y="70447"/>
                    <a:pt x="825640" y="69778"/>
                  </a:cubicBezTo>
                  <a:cubicBezTo>
                    <a:pt x="819623" y="68441"/>
                    <a:pt x="806921" y="74458"/>
                    <a:pt x="797562" y="77801"/>
                  </a:cubicBezTo>
                  <a:cubicBezTo>
                    <a:pt x="794219" y="79138"/>
                    <a:pt x="791545" y="80475"/>
                    <a:pt x="789539" y="81143"/>
                  </a:cubicBezTo>
                  <a:cubicBezTo>
                    <a:pt x="786865" y="81812"/>
                    <a:pt x="784859" y="83149"/>
                    <a:pt x="783522" y="84486"/>
                  </a:cubicBezTo>
                  <a:lnTo>
                    <a:pt x="783522" y="84486"/>
                  </a:lnTo>
                  <a:cubicBezTo>
                    <a:pt x="782185" y="85823"/>
                    <a:pt x="781517" y="87829"/>
                    <a:pt x="781517" y="89834"/>
                  </a:cubicBezTo>
                  <a:cubicBezTo>
                    <a:pt x="780180" y="93846"/>
                    <a:pt x="775500" y="101199"/>
                    <a:pt x="772157" y="106548"/>
                  </a:cubicBezTo>
                  <a:lnTo>
                    <a:pt x="770820" y="108553"/>
                  </a:lnTo>
                  <a:cubicBezTo>
                    <a:pt x="769483" y="111227"/>
                    <a:pt x="766140" y="113901"/>
                    <a:pt x="762129" y="116576"/>
                  </a:cubicBezTo>
                  <a:cubicBezTo>
                    <a:pt x="756781" y="120587"/>
                    <a:pt x="750764" y="123930"/>
                    <a:pt x="748090" y="125267"/>
                  </a:cubicBezTo>
                  <a:cubicBezTo>
                    <a:pt x="746084" y="126604"/>
                    <a:pt x="739399" y="129946"/>
                    <a:pt x="733382" y="134626"/>
                  </a:cubicBezTo>
                  <a:cubicBezTo>
                    <a:pt x="727365" y="138637"/>
                    <a:pt x="721349" y="143317"/>
                    <a:pt x="718006" y="145991"/>
                  </a:cubicBezTo>
                  <a:cubicBezTo>
                    <a:pt x="714663" y="149334"/>
                    <a:pt x="708646" y="154014"/>
                    <a:pt x="703298" y="158025"/>
                  </a:cubicBezTo>
                  <a:cubicBezTo>
                    <a:pt x="698618" y="161367"/>
                    <a:pt x="694607" y="164710"/>
                    <a:pt x="691933" y="165379"/>
                  </a:cubicBezTo>
                  <a:cubicBezTo>
                    <a:pt x="690596" y="166047"/>
                    <a:pt x="687253" y="167384"/>
                    <a:pt x="683911" y="168721"/>
                  </a:cubicBezTo>
                  <a:cubicBezTo>
                    <a:pt x="677225" y="171396"/>
                    <a:pt x="667866" y="175407"/>
                    <a:pt x="663855" y="178081"/>
                  </a:cubicBezTo>
                  <a:cubicBezTo>
                    <a:pt x="661181" y="180086"/>
                    <a:pt x="659175" y="181424"/>
                    <a:pt x="657169" y="183429"/>
                  </a:cubicBezTo>
                  <a:cubicBezTo>
                    <a:pt x="655832" y="184766"/>
                    <a:pt x="655164" y="186103"/>
                    <a:pt x="655164" y="186772"/>
                  </a:cubicBezTo>
                  <a:cubicBezTo>
                    <a:pt x="655164" y="186772"/>
                    <a:pt x="655832" y="187440"/>
                    <a:pt x="655832" y="188777"/>
                  </a:cubicBezTo>
                  <a:cubicBezTo>
                    <a:pt x="657838" y="193457"/>
                    <a:pt x="660512" y="198805"/>
                    <a:pt x="649815" y="204154"/>
                  </a:cubicBezTo>
                  <a:cubicBezTo>
                    <a:pt x="643799" y="206828"/>
                    <a:pt x="637113" y="208833"/>
                    <a:pt x="631765" y="210839"/>
                  </a:cubicBezTo>
                  <a:lnTo>
                    <a:pt x="631765" y="210839"/>
                  </a:lnTo>
                  <a:cubicBezTo>
                    <a:pt x="626417" y="212176"/>
                    <a:pt x="621737" y="213513"/>
                    <a:pt x="618394" y="215519"/>
                  </a:cubicBezTo>
                  <a:cubicBezTo>
                    <a:pt x="612378" y="218861"/>
                    <a:pt x="602349" y="226215"/>
                    <a:pt x="597001" y="230227"/>
                  </a:cubicBezTo>
                  <a:cubicBezTo>
                    <a:pt x="596333" y="230895"/>
                    <a:pt x="595664" y="231564"/>
                    <a:pt x="594327" y="232232"/>
                  </a:cubicBezTo>
                  <a:cubicBezTo>
                    <a:pt x="592321" y="234238"/>
                    <a:pt x="584968" y="238249"/>
                    <a:pt x="578282" y="242929"/>
                  </a:cubicBezTo>
                  <a:cubicBezTo>
                    <a:pt x="569591" y="248277"/>
                    <a:pt x="560900" y="253625"/>
                    <a:pt x="559563" y="254962"/>
                  </a:cubicBezTo>
                  <a:cubicBezTo>
                    <a:pt x="558895" y="255631"/>
                    <a:pt x="558895" y="256968"/>
                    <a:pt x="558895" y="258974"/>
                  </a:cubicBezTo>
                  <a:lnTo>
                    <a:pt x="558895" y="258974"/>
                  </a:lnTo>
                  <a:cubicBezTo>
                    <a:pt x="558895" y="261648"/>
                    <a:pt x="558895" y="264990"/>
                    <a:pt x="556889" y="267664"/>
                  </a:cubicBezTo>
                  <a:cubicBezTo>
                    <a:pt x="554215" y="271007"/>
                    <a:pt x="552209" y="271007"/>
                    <a:pt x="550204" y="269670"/>
                  </a:cubicBezTo>
                  <a:cubicBezTo>
                    <a:pt x="549535" y="269670"/>
                    <a:pt x="549535" y="269002"/>
                    <a:pt x="548867" y="268333"/>
                  </a:cubicBezTo>
                  <a:cubicBezTo>
                    <a:pt x="548198" y="267664"/>
                    <a:pt x="547530" y="266996"/>
                    <a:pt x="546861" y="266327"/>
                  </a:cubicBezTo>
                  <a:lnTo>
                    <a:pt x="546861" y="266327"/>
                  </a:lnTo>
                  <a:cubicBezTo>
                    <a:pt x="544856" y="265659"/>
                    <a:pt x="540844" y="266996"/>
                    <a:pt x="537502" y="268333"/>
                  </a:cubicBezTo>
                  <a:cubicBezTo>
                    <a:pt x="536165" y="269002"/>
                    <a:pt x="535496" y="269002"/>
                    <a:pt x="534828" y="269670"/>
                  </a:cubicBezTo>
                  <a:cubicBezTo>
                    <a:pt x="532822" y="270339"/>
                    <a:pt x="529479" y="271676"/>
                    <a:pt x="526805" y="273013"/>
                  </a:cubicBezTo>
                  <a:cubicBezTo>
                    <a:pt x="523462" y="274350"/>
                    <a:pt x="520788" y="275687"/>
                    <a:pt x="518783" y="276355"/>
                  </a:cubicBezTo>
                  <a:cubicBezTo>
                    <a:pt x="515440" y="277692"/>
                    <a:pt x="514103" y="277024"/>
                    <a:pt x="512097" y="277024"/>
                  </a:cubicBezTo>
                  <a:cubicBezTo>
                    <a:pt x="510760" y="277024"/>
                    <a:pt x="510092" y="276355"/>
                    <a:pt x="508086" y="277024"/>
                  </a:cubicBezTo>
                  <a:cubicBezTo>
                    <a:pt x="506749" y="277024"/>
                    <a:pt x="504075" y="279030"/>
                    <a:pt x="502069" y="281035"/>
                  </a:cubicBezTo>
                  <a:cubicBezTo>
                    <a:pt x="498727" y="283709"/>
                    <a:pt x="496053" y="287720"/>
                    <a:pt x="494715" y="289058"/>
                  </a:cubicBezTo>
                  <a:cubicBezTo>
                    <a:pt x="494715" y="289726"/>
                    <a:pt x="496721" y="291063"/>
                    <a:pt x="498058" y="291732"/>
                  </a:cubicBezTo>
                  <a:lnTo>
                    <a:pt x="498727" y="292400"/>
                  </a:lnTo>
                  <a:lnTo>
                    <a:pt x="498727" y="292400"/>
                  </a:lnTo>
                  <a:cubicBezTo>
                    <a:pt x="502738" y="294406"/>
                    <a:pt x="501401" y="297748"/>
                    <a:pt x="500064" y="301091"/>
                  </a:cubicBezTo>
                  <a:cubicBezTo>
                    <a:pt x="499395" y="302428"/>
                    <a:pt x="498727" y="303765"/>
                    <a:pt x="499395" y="303765"/>
                  </a:cubicBezTo>
                  <a:cubicBezTo>
                    <a:pt x="499395" y="303765"/>
                    <a:pt x="500064" y="303765"/>
                    <a:pt x="501401" y="304434"/>
                  </a:cubicBezTo>
                  <a:cubicBezTo>
                    <a:pt x="503406" y="304434"/>
                    <a:pt x="505412" y="304434"/>
                    <a:pt x="508086" y="303765"/>
                  </a:cubicBezTo>
                  <a:cubicBezTo>
                    <a:pt x="508755" y="303765"/>
                    <a:pt x="509423" y="303097"/>
                    <a:pt x="510092" y="303097"/>
                  </a:cubicBezTo>
                  <a:cubicBezTo>
                    <a:pt x="512097" y="302428"/>
                    <a:pt x="514103" y="301760"/>
                    <a:pt x="515440" y="302428"/>
                  </a:cubicBezTo>
                  <a:cubicBezTo>
                    <a:pt x="516777" y="302428"/>
                    <a:pt x="518114" y="303765"/>
                    <a:pt x="518783" y="304434"/>
                  </a:cubicBezTo>
                  <a:cubicBezTo>
                    <a:pt x="519451" y="305102"/>
                    <a:pt x="520120" y="306439"/>
                    <a:pt x="520120" y="307776"/>
                  </a:cubicBezTo>
                  <a:cubicBezTo>
                    <a:pt x="520120" y="309114"/>
                    <a:pt x="519451" y="311119"/>
                    <a:pt x="518783" y="312456"/>
                  </a:cubicBezTo>
                  <a:cubicBezTo>
                    <a:pt x="518114" y="313793"/>
                    <a:pt x="516109" y="316467"/>
                    <a:pt x="515440" y="319142"/>
                  </a:cubicBezTo>
                  <a:cubicBezTo>
                    <a:pt x="515440" y="319142"/>
                    <a:pt x="515440" y="319810"/>
                    <a:pt x="515440" y="319810"/>
                  </a:cubicBezTo>
                  <a:cubicBezTo>
                    <a:pt x="517446" y="319810"/>
                    <a:pt x="521457" y="319810"/>
                    <a:pt x="526805" y="319810"/>
                  </a:cubicBezTo>
                  <a:cubicBezTo>
                    <a:pt x="532153" y="319810"/>
                    <a:pt x="538839" y="319142"/>
                    <a:pt x="543518" y="319810"/>
                  </a:cubicBezTo>
                  <a:lnTo>
                    <a:pt x="543518" y="319810"/>
                  </a:lnTo>
                  <a:lnTo>
                    <a:pt x="545524" y="319810"/>
                  </a:lnTo>
                  <a:cubicBezTo>
                    <a:pt x="555552" y="320479"/>
                    <a:pt x="557558" y="321147"/>
                    <a:pt x="558226" y="326495"/>
                  </a:cubicBezTo>
                  <a:cubicBezTo>
                    <a:pt x="558226" y="331844"/>
                    <a:pt x="551541" y="334518"/>
                    <a:pt x="542181" y="337861"/>
                  </a:cubicBezTo>
                  <a:lnTo>
                    <a:pt x="541513" y="337861"/>
                  </a:lnTo>
                  <a:cubicBezTo>
                    <a:pt x="538170" y="339198"/>
                    <a:pt x="534828" y="339866"/>
                    <a:pt x="532153" y="340535"/>
                  </a:cubicBezTo>
                  <a:cubicBezTo>
                    <a:pt x="526805" y="341872"/>
                    <a:pt x="522794" y="343209"/>
                    <a:pt x="520788" y="344546"/>
                  </a:cubicBezTo>
                  <a:cubicBezTo>
                    <a:pt x="519451" y="345883"/>
                    <a:pt x="517446" y="348557"/>
                    <a:pt x="515440" y="351900"/>
                  </a:cubicBezTo>
                  <a:cubicBezTo>
                    <a:pt x="513434" y="355242"/>
                    <a:pt x="512766" y="359254"/>
                    <a:pt x="512097" y="361259"/>
                  </a:cubicBezTo>
                  <a:cubicBezTo>
                    <a:pt x="512097" y="363265"/>
                    <a:pt x="512097" y="364602"/>
                    <a:pt x="513434" y="365939"/>
                  </a:cubicBezTo>
                  <a:cubicBezTo>
                    <a:pt x="514771" y="367276"/>
                    <a:pt x="516777" y="369282"/>
                    <a:pt x="519451" y="371287"/>
                  </a:cubicBezTo>
                  <a:cubicBezTo>
                    <a:pt x="520120" y="371287"/>
                    <a:pt x="520120" y="371956"/>
                    <a:pt x="520788" y="372624"/>
                  </a:cubicBezTo>
                  <a:cubicBezTo>
                    <a:pt x="524131" y="375299"/>
                    <a:pt x="525468" y="377973"/>
                    <a:pt x="526137" y="381315"/>
                  </a:cubicBezTo>
                  <a:cubicBezTo>
                    <a:pt x="526805" y="384658"/>
                    <a:pt x="525468" y="388001"/>
                    <a:pt x="523462" y="391343"/>
                  </a:cubicBezTo>
                  <a:cubicBezTo>
                    <a:pt x="523462" y="391343"/>
                    <a:pt x="522794" y="392012"/>
                    <a:pt x="522794" y="392680"/>
                  </a:cubicBezTo>
                  <a:cubicBezTo>
                    <a:pt x="522125" y="393349"/>
                    <a:pt x="521457" y="394686"/>
                    <a:pt x="520788" y="395355"/>
                  </a:cubicBezTo>
                  <a:cubicBezTo>
                    <a:pt x="518114" y="398697"/>
                    <a:pt x="516777" y="400034"/>
                    <a:pt x="508086" y="406720"/>
                  </a:cubicBezTo>
                  <a:lnTo>
                    <a:pt x="508086" y="406720"/>
                  </a:lnTo>
                  <a:lnTo>
                    <a:pt x="506081" y="408057"/>
                  </a:lnTo>
                  <a:lnTo>
                    <a:pt x="506081" y="408057"/>
                  </a:lnTo>
                  <a:cubicBezTo>
                    <a:pt x="499395" y="413405"/>
                    <a:pt x="498058" y="414074"/>
                    <a:pt x="498727" y="416748"/>
                  </a:cubicBezTo>
                  <a:cubicBezTo>
                    <a:pt x="499395" y="418085"/>
                    <a:pt x="504075" y="418753"/>
                    <a:pt x="508086" y="419422"/>
                  </a:cubicBezTo>
                  <a:cubicBezTo>
                    <a:pt x="511429" y="420090"/>
                    <a:pt x="514103" y="420090"/>
                    <a:pt x="516777" y="420759"/>
                  </a:cubicBezTo>
                  <a:cubicBezTo>
                    <a:pt x="520788" y="422096"/>
                    <a:pt x="532822" y="422764"/>
                    <a:pt x="541513" y="423433"/>
                  </a:cubicBezTo>
                  <a:cubicBezTo>
                    <a:pt x="546193" y="423433"/>
                    <a:pt x="550204" y="424102"/>
                    <a:pt x="552209" y="424102"/>
                  </a:cubicBezTo>
                  <a:cubicBezTo>
                    <a:pt x="554884" y="424102"/>
                    <a:pt x="558226" y="424770"/>
                    <a:pt x="561569" y="424770"/>
                  </a:cubicBezTo>
                  <a:cubicBezTo>
                    <a:pt x="566917" y="424770"/>
                    <a:pt x="572265" y="425439"/>
                    <a:pt x="574940" y="426107"/>
                  </a:cubicBezTo>
                  <a:cubicBezTo>
                    <a:pt x="574940" y="426107"/>
                    <a:pt x="575608" y="426107"/>
                    <a:pt x="575608" y="426107"/>
                  </a:cubicBezTo>
                  <a:lnTo>
                    <a:pt x="575608" y="426107"/>
                  </a:lnTo>
                  <a:lnTo>
                    <a:pt x="578951" y="431455"/>
                  </a:lnTo>
                  <a:cubicBezTo>
                    <a:pt x="578951" y="432124"/>
                    <a:pt x="579619" y="433461"/>
                    <a:pt x="579619" y="434130"/>
                  </a:cubicBezTo>
                  <a:cubicBezTo>
                    <a:pt x="580288" y="438141"/>
                    <a:pt x="579619" y="444158"/>
                    <a:pt x="579619" y="448169"/>
                  </a:cubicBezTo>
                  <a:cubicBezTo>
                    <a:pt x="579619" y="450174"/>
                    <a:pt x="579619" y="450843"/>
                    <a:pt x="579619" y="452180"/>
                  </a:cubicBezTo>
                  <a:cubicBezTo>
                    <a:pt x="579619" y="456191"/>
                    <a:pt x="579619" y="458197"/>
                    <a:pt x="573603" y="464214"/>
                  </a:cubicBezTo>
                  <a:cubicBezTo>
                    <a:pt x="570260" y="468225"/>
                    <a:pt x="565580" y="471567"/>
                    <a:pt x="561569" y="474242"/>
                  </a:cubicBezTo>
                  <a:cubicBezTo>
                    <a:pt x="557558" y="477584"/>
                    <a:pt x="553547" y="479590"/>
                    <a:pt x="550872" y="480258"/>
                  </a:cubicBezTo>
                  <a:cubicBezTo>
                    <a:pt x="548198" y="480927"/>
                    <a:pt x="542181" y="481595"/>
                    <a:pt x="536165" y="482264"/>
                  </a:cubicBezTo>
                  <a:cubicBezTo>
                    <a:pt x="529479" y="482933"/>
                    <a:pt x="522794" y="483601"/>
                    <a:pt x="520788" y="484270"/>
                  </a:cubicBezTo>
                  <a:cubicBezTo>
                    <a:pt x="518783" y="484938"/>
                    <a:pt x="518114" y="488949"/>
                    <a:pt x="517446" y="492292"/>
                  </a:cubicBezTo>
                  <a:cubicBezTo>
                    <a:pt x="516777" y="494298"/>
                    <a:pt x="516777" y="495635"/>
                    <a:pt x="516109" y="496972"/>
                  </a:cubicBezTo>
                  <a:cubicBezTo>
                    <a:pt x="514771" y="500314"/>
                    <a:pt x="512097" y="502989"/>
                    <a:pt x="508755" y="504326"/>
                  </a:cubicBezTo>
                  <a:cubicBezTo>
                    <a:pt x="505412" y="505663"/>
                    <a:pt x="501401" y="507000"/>
                    <a:pt x="498058" y="506331"/>
                  </a:cubicBezTo>
                  <a:cubicBezTo>
                    <a:pt x="494715" y="505663"/>
                    <a:pt x="489367" y="507000"/>
                    <a:pt x="484687" y="507668"/>
                  </a:cubicBezTo>
                  <a:cubicBezTo>
                    <a:pt x="481345" y="508337"/>
                    <a:pt x="478002" y="508337"/>
                    <a:pt x="475328" y="509005"/>
                  </a:cubicBezTo>
                  <a:cubicBezTo>
                    <a:pt x="471317" y="509005"/>
                    <a:pt x="467306" y="508337"/>
                    <a:pt x="463963" y="507668"/>
                  </a:cubicBezTo>
                  <a:cubicBezTo>
                    <a:pt x="460620" y="506331"/>
                    <a:pt x="457946" y="504994"/>
                    <a:pt x="455940" y="502320"/>
                  </a:cubicBezTo>
                  <a:cubicBezTo>
                    <a:pt x="454603" y="500314"/>
                    <a:pt x="452598" y="499646"/>
                    <a:pt x="449924" y="498977"/>
                  </a:cubicBezTo>
                  <a:cubicBezTo>
                    <a:pt x="446581" y="498309"/>
                    <a:pt x="443238" y="498309"/>
                    <a:pt x="439227" y="498977"/>
                  </a:cubicBezTo>
                  <a:cubicBezTo>
                    <a:pt x="435884" y="499646"/>
                    <a:pt x="433210" y="500314"/>
                    <a:pt x="430536" y="501651"/>
                  </a:cubicBezTo>
                  <a:cubicBezTo>
                    <a:pt x="426525" y="502989"/>
                    <a:pt x="424519" y="504994"/>
                    <a:pt x="423851" y="504994"/>
                  </a:cubicBezTo>
                  <a:cubicBezTo>
                    <a:pt x="423182" y="505663"/>
                    <a:pt x="422514" y="507000"/>
                    <a:pt x="422514" y="509005"/>
                  </a:cubicBezTo>
                  <a:cubicBezTo>
                    <a:pt x="422514" y="510342"/>
                    <a:pt x="421845" y="511011"/>
                    <a:pt x="421845" y="512348"/>
                  </a:cubicBezTo>
                  <a:lnTo>
                    <a:pt x="421845" y="512348"/>
                  </a:lnTo>
                  <a:lnTo>
                    <a:pt x="421845" y="513017"/>
                  </a:lnTo>
                  <a:cubicBezTo>
                    <a:pt x="422514" y="517696"/>
                    <a:pt x="423182" y="518365"/>
                    <a:pt x="415828" y="521707"/>
                  </a:cubicBezTo>
                  <a:cubicBezTo>
                    <a:pt x="411817" y="523045"/>
                    <a:pt x="408475" y="521707"/>
                    <a:pt x="405132" y="519702"/>
                  </a:cubicBezTo>
                  <a:cubicBezTo>
                    <a:pt x="402458" y="518365"/>
                    <a:pt x="399115" y="517028"/>
                    <a:pt x="396441" y="517028"/>
                  </a:cubicBezTo>
                  <a:cubicBezTo>
                    <a:pt x="391761" y="517696"/>
                    <a:pt x="387081" y="520370"/>
                    <a:pt x="381733" y="523713"/>
                  </a:cubicBezTo>
                  <a:cubicBezTo>
                    <a:pt x="379059" y="525719"/>
                    <a:pt x="375716" y="527056"/>
                    <a:pt x="372374" y="529061"/>
                  </a:cubicBezTo>
                  <a:cubicBezTo>
                    <a:pt x="367694" y="531067"/>
                    <a:pt x="367025" y="533741"/>
                    <a:pt x="366357" y="536415"/>
                  </a:cubicBezTo>
                  <a:cubicBezTo>
                    <a:pt x="365688" y="539089"/>
                    <a:pt x="365020" y="541095"/>
                    <a:pt x="363014" y="544438"/>
                  </a:cubicBezTo>
                  <a:cubicBezTo>
                    <a:pt x="361009" y="547112"/>
                    <a:pt x="359003" y="550455"/>
                    <a:pt x="356997" y="553797"/>
                  </a:cubicBezTo>
                  <a:cubicBezTo>
                    <a:pt x="353655" y="559814"/>
                    <a:pt x="350312" y="565831"/>
                    <a:pt x="346969" y="567836"/>
                  </a:cubicBezTo>
                  <a:cubicBezTo>
                    <a:pt x="342958" y="570511"/>
                    <a:pt x="331593" y="567168"/>
                    <a:pt x="321565" y="563825"/>
                  </a:cubicBezTo>
                  <a:cubicBezTo>
                    <a:pt x="316217" y="561820"/>
                    <a:pt x="310868" y="560483"/>
                    <a:pt x="308863" y="560483"/>
                  </a:cubicBezTo>
                  <a:cubicBezTo>
                    <a:pt x="305520" y="560483"/>
                    <a:pt x="301509" y="560483"/>
                    <a:pt x="298166" y="560483"/>
                  </a:cubicBezTo>
                  <a:cubicBezTo>
                    <a:pt x="296829" y="560483"/>
                    <a:pt x="295492" y="560483"/>
                    <a:pt x="295492" y="560483"/>
                  </a:cubicBezTo>
                  <a:cubicBezTo>
                    <a:pt x="295492" y="561151"/>
                    <a:pt x="296161" y="563157"/>
                    <a:pt x="296829" y="565162"/>
                  </a:cubicBezTo>
                  <a:cubicBezTo>
                    <a:pt x="298835" y="569842"/>
                    <a:pt x="300840" y="575859"/>
                    <a:pt x="297498" y="578533"/>
                  </a:cubicBezTo>
                  <a:cubicBezTo>
                    <a:pt x="295492" y="580539"/>
                    <a:pt x="293487" y="581207"/>
                    <a:pt x="290144" y="580539"/>
                  </a:cubicBezTo>
                  <a:cubicBezTo>
                    <a:pt x="287470" y="579870"/>
                    <a:pt x="284796" y="578533"/>
                    <a:pt x="281453" y="575859"/>
                  </a:cubicBezTo>
                  <a:cubicBezTo>
                    <a:pt x="277442" y="573185"/>
                    <a:pt x="263403" y="566499"/>
                    <a:pt x="250700" y="561151"/>
                  </a:cubicBezTo>
                  <a:cubicBezTo>
                    <a:pt x="241341" y="557140"/>
                    <a:pt x="233319" y="554466"/>
                    <a:pt x="229976" y="554466"/>
                  </a:cubicBezTo>
                  <a:cubicBezTo>
                    <a:pt x="226633" y="554466"/>
                    <a:pt x="220616" y="557808"/>
                    <a:pt x="214600" y="561151"/>
                  </a:cubicBezTo>
                  <a:cubicBezTo>
                    <a:pt x="207914" y="564494"/>
                    <a:pt x="201229" y="567836"/>
                    <a:pt x="197218" y="567836"/>
                  </a:cubicBezTo>
                  <a:cubicBezTo>
                    <a:pt x="192538" y="567836"/>
                    <a:pt x="189864" y="565162"/>
                    <a:pt x="186521" y="562488"/>
                  </a:cubicBezTo>
                  <a:cubicBezTo>
                    <a:pt x="183847" y="560483"/>
                    <a:pt x="181841" y="557808"/>
                    <a:pt x="178499" y="558477"/>
                  </a:cubicBezTo>
                  <a:cubicBezTo>
                    <a:pt x="174487" y="559145"/>
                    <a:pt x="171813" y="560483"/>
                    <a:pt x="169139" y="562488"/>
                  </a:cubicBezTo>
                  <a:cubicBezTo>
                    <a:pt x="167134" y="563825"/>
                    <a:pt x="165128" y="566499"/>
                    <a:pt x="164459" y="568505"/>
                  </a:cubicBezTo>
                  <a:cubicBezTo>
                    <a:pt x="163791" y="569842"/>
                    <a:pt x="163791" y="571179"/>
                    <a:pt x="163122" y="572516"/>
                  </a:cubicBezTo>
                  <a:cubicBezTo>
                    <a:pt x="161785" y="577864"/>
                    <a:pt x="160448" y="583213"/>
                    <a:pt x="154431" y="584550"/>
                  </a:cubicBezTo>
                  <a:cubicBezTo>
                    <a:pt x="149083" y="585887"/>
                    <a:pt x="145072" y="583881"/>
                    <a:pt x="142398" y="582544"/>
                  </a:cubicBezTo>
                  <a:cubicBezTo>
                    <a:pt x="141729" y="582544"/>
                    <a:pt x="141061" y="581876"/>
                    <a:pt x="140392" y="581876"/>
                  </a:cubicBezTo>
                  <a:cubicBezTo>
                    <a:pt x="139055" y="581876"/>
                    <a:pt x="138387" y="581876"/>
                    <a:pt x="136381" y="581207"/>
                  </a:cubicBezTo>
                  <a:cubicBezTo>
                    <a:pt x="135044" y="581207"/>
                    <a:pt x="133038" y="581207"/>
                    <a:pt x="129696" y="581207"/>
                  </a:cubicBezTo>
                  <a:lnTo>
                    <a:pt x="129696" y="581207"/>
                  </a:lnTo>
                  <a:lnTo>
                    <a:pt x="129027" y="581207"/>
                  </a:lnTo>
                  <a:cubicBezTo>
                    <a:pt x="123010" y="580539"/>
                    <a:pt x="116325" y="580539"/>
                    <a:pt x="114988" y="583213"/>
                  </a:cubicBezTo>
                  <a:cubicBezTo>
                    <a:pt x="114319" y="583881"/>
                    <a:pt x="114988" y="585218"/>
                    <a:pt x="114988" y="586555"/>
                  </a:cubicBezTo>
                  <a:cubicBezTo>
                    <a:pt x="115656" y="590567"/>
                    <a:pt x="116325" y="594578"/>
                    <a:pt x="110308" y="598589"/>
                  </a:cubicBezTo>
                  <a:cubicBezTo>
                    <a:pt x="107634" y="600595"/>
                    <a:pt x="105628" y="605274"/>
                    <a:pt x="102954" y="610623"/>
                  </a:cubicBezTo>
                  <a:cubicBezTo>
                    <a:pt x="100280" y="616639"/>
                    <a:pt x="96937" y="623993"/>
                    <a:pt x="91589" y="629342"/>
                  </a:cubicBezTo>
                  <a:cubicBezTo>
                    <a:pt x="87578" y="633353"/>
                    <a:pt x="83567" y="636027"/>
                    <a:pt x="80893" y="638701"/>
                  </a:cubicBezTo>
                  <a:cubicBezTo>
                    <a:pt x="76881" y="641375"/>
                    <a:pt x="74207" y="643381"/>
                    <a:pt x="74207" y="645386"/>
                  </a:cubicBezTo>
                  <a:cubicBezTo>
                    <a:pt x="74207" y="646724"/>
                    <a:pt x="74207" y="648061"/>
                    <a:pt x="74876" y="648729"/>
                  </a:cubicBezTo>
                  <a:cubicBezTo>
                    <a:pt x="75544" y="652740"/>
                    <a:pt x="75544" y="655414"/>
                    <a:pt x="71533" y="660094"/>
                  </a:cubicBezTo>
                  <a:cubicBezTo>
                    <a:pt x="69528" y="662100"/>
                    <a:pt x="66185" y="664105"/>
                    <a:pt x="62842" y="666780"/>
                  </a:cubicBezTo>
                  <a:cubicBezTo>
                    <a:pt x="58162" y="670122"/>
                    <a:pt x="52814" y="673465"/>
                    <a:pt x="52814" y="675470"/>
                  </a:cubicBezTo>
                  <a:cubicBezTo>
                    <a:pt x="52814" y="677476"/>
                    <a:pt x="52814" y="678813"/>
                    <a:pt x="53483" y="680819"/>
                  </a:cubicBezTo>
                  <a:cubicBezTo>
                    <a:pt x="54151" y="682824"/>
                    <a:pt x="56157" y="684830"/>
                    <a:pt x="59500" y="688173"/>
                  </a:cubicBezTo>
                  <a:cubicBezTo>
                    <a:pt x="60837" y="689510"/>
                    <a:pt x="62174" y="690847"/>
                    <a:pt x="63511" y="691515"/>
                  </a:cubicBezTo>
                  <a:cubicBezTo>
                    <a:pt x="69528" y="696864"/>
                    <a:pt x="74207" y="701543"/>
                    <a:pt x="72870" y="708229"/>
                  </a:cubicBezTo>
                  <a:cubicBezTo>
                    <a:pt x="72202" y="711571"/>
                    <a:pt x="70196" y="716251"/>
                    <a:pt x="67522" y="719594"/>
                  </a:cubicBezTo>
                  <a:cubicBezTo>
                    <a:pt x="64848" y="723605"/>
                    <a:pt x="61505" y="726948"/>
                    <a:pt x="59500" y="726948"/>
                  </a:cubicBezTo>
                  <a:cubicBezTo>
                    <a:pt x="57494" y="726948"/>
                    <a:pt x="51477" y="724273"/>
                    <a:pt x="44123" y="720931"/>
                  </a:cubicBezTo>
                  <a:cubicBezTo>
                    <a:pt x="32758" y="715582"/>
                    <a:pt x="18719" y="708897"/>
                    <a:pt x="16045" y="709566"/>
                  </a:cubicBezTo>
                  <a:cubicBezTo>
                    <a:pt x="13371" y="710234"/>
                    <a:pt x="9359" y="712240"/>
                    <a:pt x="7354" y="714914"/>
                  </a:cubicBezTo>
                  <a:cubicBezTo>
                    <a:pt x="6017" y="716920"/>
                    <a:pt x="5348" y="718257"/>
                    <a:pt x="6017" y="720931"/>
                  </a:cubicBezTo>
                  <a:cubicBezTo>
                    <a:pt x="6685" y="722268"/>
                    <a:pt x="6685" y="723605"/>
                    <a:pt x="7354" y="724273"/>
                  </a:cubicBezTo>
                  <a:cubicBezTo>
                    <a:pt x="9359" y="730290"/>
                    <a:pt x="11365" y="734970"/>
                    <a:pt x="4680" y="742324"/>
                  </a:cubicBezTo>
                  <a:cubicBezTo>
                    <a:pt x="3343" y="744329"/>
                    <a:pt x="2006" y="744998"/>
                    <a:pt x="1337" y="746335"/>
                  </a:cubicBezTo>
                  <a:cubicBezTo>
                    <a:pt x="669" y="747004"/>
                    <a:pt x="0" y="747672"/>
                    <a:pt x="0" y="747672"/>
                  </a:cubicBezTo>
                  <a:cubicBezTo>
                    <a:pt x="0" y="748341"/>
                    <a:pt x="0" y="751015"/>
                    <a:pt x="1337" y="755695"/>
                  </a:cubicBezTo>
                  <a:lnTo>
                    <a:pt x="2006" y="757700"/>
                  </a:lnTo>
                  <a:cubicBezTo>
                    <a:pt x="3343" y="765054"/>
                    <a:pt x="5348" y="770402"/>
                    <a:pt x="6685" y="774414"/>
                  </a:cubicBezTo>
                  <a:cubicBezTo>
                    <a:pt x="8691" y="777756"/>
                    <a:pt x="10028" y="780430"/>
                    <a:pt x="12034" y="781767"/>
                  </a:cubicBezTo>
                  <a:cubicBezTo>
                    <a:pt x="17382" y="785779"/>
                    <a:pt x="15376" y="795807"/>
                    <a:pt x="14039" y="801155"/>
                  </a:cubicBezTo>
                  <a:cubicBezTo>
                    <a:pt x="14039" y="801155"/>
                    <a:pt x="14039" y="801823"/>
                    <a:pt x="14039" y="802492"/>
                  </a:cubicBezTo>
                  <a:lnTo>
                    <a:pt x="14039" y="802492"/>
                  </a:lnTo>
                  <a:cubicBezTo>
                    <a:pt x="14039" y="803829"/>
                    <a:pt x="13371" y="805166"/>
                    <a:pt x="12702" y="807172"/>
                  </a:cubicBezTo>
                  <a:cubicBezTo>
                    <a:pt x="10697" y="812520"/>
                    <a:pt x="8691" y="820542"/>
                    <a:pt x="10697" y="823885"/>
                  </a:cubicBezTo>
                  <a:cubicBezTo>
                    <a:pt x="12034" y="826559"/>
                    <a:pt x="14708" y="827896"/>
                    <a:pt x="17382" y="829233"/>
                  </a:cubicBezTo>
                  <a:cubicBezTo>
                    <a:pt x="20056" y="830570"/>
                    <a:pt x="23399" y="830570"/>
                    <a:pt x="27410" y="831239"/>
                  </a:cubicBezTo>
                  <a:cubicBezTo>
                    <a:pt x="32090" y="831239"/>
                    <a:pt x="34764" y="831908"/>
                    <a:pt x="37438" y="833245"/>
                  </a:cubicBezTo>
                  <a:cubicBezTo>
                    <a:pt x="40112" y="834582"/>
                    <a:pt x="42118" y="836587"/>
                    <a:pt x="44123" y="839261"/>
                  </a:cubicBezTo>
                  <a:cubicBezTo>
                    <a:pt x="44792" y="840599"/>
                    <a:pt x="46129" y="841936"/>
                    <a:pt x="46797" y="843273"/>
                  </a:cubicBezTo>
                  <a:cubicBezTo>
                    <a:pt x="49472" y="847952"/>
                    <a:pt x="53483" y="853969"/>
                    <a:pt x="58831" y="853301"/>
                  </a:cubicBezTo>
                  <a:cubicBezTo>
                    <a:pt x="62842" y="852632"/>
                    <a:pt x="68191" y="849958"/>
                    <a:pt x="72870" y="847284"/>
                  </a:cubicBezTo>
                  <a:cubicBezTo>
                    <a:pt x="78219" y="843941"/>
                    <a:pt x="84235" y="841267"/>
                    <a:pt x="89584" y="840599"/>
                  </a:cubicBezTo>
                  <a:cubicBezTo>
                    <a:pt x="96269" y="839930"/>
                    <a:pt x="104291" y="845947"/>
                    <a:pt x="112314" y="852632"/>
                  </a:cubicBezTo>
                  <a:cubicBezTo>
                    <a:pt x="116325" y="855975"/>
                    <a:pt x="121005" y="859317"/>
                    <a:pt x="125016" y="861992"/>
                  </a:cubicBezTo>
                  <a:cubicBezTo>
                    <a:pt x="128359" y="863997"/>
                    <a:pt x="131701" y="865334"/>
                    <a:pt x="133707" y="866671"/>
                  </a:cubicBezTo>
                  <a:cubicBezTo>
                    <a:pt x="140392" y="870014"/>
                    <a:pt x="143066" y="871351"/>
                    <a:pt x="145072" y="876699"/>
                  </a:cubicBezTo>
                  <a:cubicBezTo>
                    <a:pt x="146409" y="881379"/>
                    <a:pt x="143735" y="884053"/>
                    <a:pt x="140392" y="886059"/>
                  </a:cubicBezTo>
                  <a:lnTo>
                    <a:pt x="140392" y="886059"/>
                  </a:lnTo>
                  <a:cubicBezTo>
                    <a:pt x="139055" y="887396"/>
                    <a:pt x="137718" y="888733"/>
                    <a:pt x="137718" y="889401"/>
                  </a:cubicBezTo>
                  <a:cubicBezTo>
                    <a:pt x="138387" y="891407"/>
                    <a:pt x="139724" y="892744"/>
                    <a:pt x="141729" y="893413"/>
                  </a:cubicBezTo>
                  <a:cubicBezTo>
                    <a:pt x="143735" y="894750"/>
                    <a:pt x="146409" y="895418"/>
                    <a:pt x="149752" y="896087"/>
                  </a:cubicBezTo>
                  <a:cubicBezTo>
                    <a:pt x="153094" y="896755"/>
                    <a:pt x="159111" y="897424"/>
                    <a:pt x="163791" y="897424"/>
                  </a:cubicBezTo>
                  <a:cubicBezTo>
                    <a:pt x="162454" y="892744"/>
                    <a:pt x="165797" y="890739"/>
                    <a:pt x="165128" y="887396"/>
                  </a:cubicBezTo>
                  <a:cubicBezTo>
                    <a:pt x="164459" y="884053"/>
                    <a:pt x="169139" y="880042"/>
                    <a:pt x="180504" y="876031"/>
                  </a:cubicBezTo>
                  <a:cubicBezTo>
                    <a:pt x="191869" y="871351"/>
                    <a:pt x="191869" y="868008"/>
                    <a:pt x="193875" y="860655"/>
                  </a:cubicBezTo>
                  <a:cubicBezTo>
                    <a:pt x="195881" y="852632"/>
                    <a:pt x="208583" y="843273"/>
                    <a:pt x="217274" y="835919"/>
                  </a:cubicBezTo>
                  <a:cubicBezTo>
                    <a:pt x="225296" y="828565"/>
                    <a:pt x="237998" y="824554"/>
                    <a:pt x="248695" y="820542"/>
                  </a:cubicBezTo>
                  <a:cubicBezTo>
                    <a:pt x="259391" y="816531"/>
                    <a:pt x="264740" y="819874"/>
                    <a:pt x="278779" y="819874"/>
                  </a:cubicBezTo>
                  <a:cubicBezTo>
                    <a:pt x="293487" y="819874"/>
                    <a:pt x="284127" y="816531"/>
                    <a:pt x="286801" y="810514"/>
                  </a:cubicBezTo>
                  <a:cubicBezTo>
                    <a:pt x="289475" y="804498"/>
                    <a:pt x="293487" y="807172"/>
                    <a:pt x="303515" y="809177"/>
                  </a:cubicBezTo>
                  <a:cubicBezTo>
                    <a:pt x="314211" y="811183"/>
                    <a:pt x="312874" y="815194"/>
                    <a:pt x="320897" y="820542"/>
                  </a:cubicBezTo>
                  <a:cubicBezTo>
                    <a:pt x="328919" y="825891"/>
                    <a:pt x="334267" y="829902"/>
                    <a:pt x="337610" y="840599"/>
                  </a:cubicBezTo>
                  <a:cubicBezTo>
                    <a:pt x="340953" y="851295"/>
                    <a:pt x="340953" y="856643"/>
                    <a:pt x="338278" y="866003"/>
                  </a:cubicBezTo>
                  <a:cubicBezTo>
                    <a:pt x="335604" y="874694"/>
                    <a:pt x="340953" y="873357"/>
                    <a:pt x="345632" y="878705"/>
                  </a:cubicBezTo>
                  <a:cubicBezTo>
                    <a:pt x="350312" y="884053"/>
                    <a:pt x="357666" y="880042"/>
                    <a:pt x="364351" y="879373"/>
                  </a:cubicBezTo>
                  <a:cubicBezTo>
                    <a:pt x="371037" y="878705"/>
                    <a:pt x="373711" y="875362"/>
                    <a:pt x="379059" y="866671"/>
                  </a:cubicBezTo>
                  <a:cubicBezTo>
                    <a:pt x="384407" y="857980"/>
                    <a:pt x="387750" y="861323"/>
                    <a:pt x="391093" y="865334"/>
                  </a:cubicBezTo>
                  <a:cubicBezTo>
                    <a:pt x="395104" y="869345"/>
                    <a:pt x="395104" y="872688"/>
                    <a:pt x="401121" y="875362"/>
                  </a:cubicBezTo>
                  <a:cubicBezTo>
                    <a:pt x="407137" y="878705"/>
                    <a:pt x="402458" y="882048"/>
                    <a:pt x="398446" y="886727"/>
                  </a:cubicBezTo>
                  <a:cubicBezTo>
                    <a:pt x="394435" y="891407"/>
                    <a:pt x="389087" y="891407"/>
                    <a:pt x="385744" y="890070"/>
                  </a:cubicBezTo>
                  <a:cubicBezTo>
                    <a:pt x="382402" y="888733"/>
                    <a:pt x="387750" y="885390"/>
                    <a:pt x="385076" y="882716"/>
                  </a:cubicBezTo>
                  <a:cubicBezTo>
                    <a:pt x="382402" y="880042"/>
                    <a:pt x="381065" y="884053"/>
                    <a:pt x="371705" y="887396"/>
                  </a:cubicBezTo>
                  <a:cubicBezTo>
                    <a:pt x="362346" y="891407"/>
                    <a:pt x="361009" y="891407"/>
                    <a:pt x="353655" y="891407"/>
                  </a:cubicBezTo>
                  <a:cubicBezTo>
                    <a:pt x="346301" y="891407"/>
                    <a:pt x="348306" y="890739"/>
                    <a:pt x="330925" y="897424"/>
                  </a:cubicBezTo>
                  <a:cubicBezTo>
                    <a:pt x="313543" y="904109"/>
                    <a:pt x="318891" y="902104"/>
                    <a:pt x="309531" y="902104"/>
                  </a:cubicBezTo>
                  <a:cubicBezTo>
                    <a:pt x="300172" y="902104"/>
                    <a:pt x="288807" y="902104"/>
                    <a:pt x="285464" y="906115"/>
                  </a:cubicBezTo>
                  <a:cubicBezTo>
                    <a:pt x="282122" y="910126"/>
                    <a:pt x="276773" y="911463"/>
                    <a:pt x="273431" y="915474"/>
                  </a:cubicBezTo>
                  <a:cubicBezTo>
                    <a:pt x="270088" y="919485"/>
                    <a:pt x="275436" y="920154"/>
                    <a:pt x="272762" y="927508"/>
                  </a:cubicBezTo>
                  <a:cubicBezTo>
                    <a:pt x="270088" y="934862"/>
                    <a:pt x="266745" y="934193"/>
                    <a:pt x="268751" y="941547"/>
                  </a:cubicBezTo>
                  <a:cubicBezTo>
                    <a:pt x="270756" y="948232"/>
                    <a:pt x="276773" y="949570"/>
                    <a:pt x="284127" y="951575"/>
                  </a:cubicBezTo>
                  <a:cubicBezTo>
                    <a:pt x="291481" y="953581"/>
                    <a:pt x="295492" y="952244"/>
                    <a:pt x="296161" y="955586"/>
                  </a:cubicBezTo>
                  <a:cubicBezTo>
                    <a:pt x="296161" y="958929"/>
                    <a:pt x="286133" y="960266"/>
                    <a:pt x="277442" y="960935"/>
                  </a:cubicBezTo>
                  <a:cubicBezTo>
                    <a:pt x="268082" y="961603"/>
                    <a:pt x="266077" y="961603"/>
                    <a:pt x="258723" y="962272"/>
                  </a:cubicBezTo>
                  <a:cubicBezTo>
                    <a:pt x="251369" y="962940"/>
                    <a:pt x="244015" y="966951"/>
                    <a:pt x="243347" y="972300"/>
                  </a:cubicBezTo>
                  <a:cubicBezTo>
                    <a:pt x="242678" y="977648"/>
                    <a:pt x="248026" y="984333"/>
                    <a:pt x="260728" y="984333"/>
                  </a:cubicBezTo>
                  <a:cubicBezTo>
                    <a:pt x="273431" y="984333"/>
                    <a:pt x="273431" y="985002"/>
                    <a:pt x="280116" y="989013"/>
                  </a:cubicBezTo>
                  <a:cubicBezTo>
                    <a:pt x="286801" y="992356"/>
                    <a:pt x="298166" y="1001715"/>
                    <a:pt x="301509" y="1007732"/>
                  </a:cubicBezTo>
                  <a:cubicBezTo>
                    <a:pt x="304852" y="1013749"/>
                    <a:pt x="306189" y="1019766"/>
                    <a:pt x="310868" y="1025114"/>
                  </a:cubicBezTo>
                  <a:cubicBezTo>
                    <a:pt x="315548" y="1030462"/>
                    <a:pt x="319559" y="1023777"/>
                    <a:pt x="332930" y="1021771"/>
                  </a:cubicBezTo>
                  <a:cubicBezTo>
                    <a:pt x="346301" y="1019766"/>
                    <a:pt x="346301" y="1031799"/>
                    <a:pt x="352986" y="1025114"/>
                  </a:cubicBezTo>
                  <a:cubicBezTo>
                    <a:pt x="359672" y="1019097"/>
                    <a:pt x="375716" y="1025782"/>
                    <a:pt x="380396" y="1031131"/>
                  </a:cubicBezTo>
                  <a:cubicBezTo>
                    <a:pt x="385744" y="1036479"/>
                    <a:pt x="381065" y="1035810"/>
                    <a:pt x="376385" y="1046507"/>
                  </a:cubicBezTo>
                  <a:cubicBezTo>
                    <a:pt x="371705" y="1056535"/>
                    <a:pt x="377722" y="1056535"/>
                    <a:pt x="382402" y="1067900"/>
                  </a:cubicBezTo>
                  <a:cubicBezTo>
                    <a:pt x="384407" y="1071911"/>
                    <a:pt x="385744" y="1074586"/>
                    <a:pt x="387081" y="1075923"/>
                  </a:cubicBezTo>
                  <a:cubicBezTo>
                    <a:pt x="387750" y="1074586"/>
                    <a:pt x="388418" y="1073248"/>
                    <a:pt x="389087" y="1071911"/>
                  </a:cubicBezTo>
                  <a:cubicBezTo>
                    <a:pt x="391761" y="1067232"/>
                    <a:pt x="393767" y="1061883"/>
                    <a:pt x="395104" y="1059878"/>
                  </a:cubicBezTo>
                  <a:cubicBezTo>
                    <a:pt x="396441" y="1055866"/>
                    <a:pt x="401789" y="1051187"/>
                    <a:pt x="405132" y="1047844"/>
                  </a:cubicBezTo>
                  <a:cubicBezTo>
                    <a:pt x="405800" y="1047176"/>
                    <a:pt x="406469" y="1046507"/>
                    <a:pt x="406469" y="1046507"/>
                  </a:cubicBezTo>
                  <a:cubicBezTo>
                    <a:pt x="407806" y="1045170"/>
                    <a:pt x="413154" y="1041159"/>
                    <a:pt x="419840" y="1037148"/>
                  </a:cubicBezTo>
                  <a:cubicBezTo>
                    <a:pt x="430536" y="1030462"/>
                    <a:pt x="444575" y="1021771"/>
                    <a:pt x="446581" y="1021103"/>
                  </a:cubicBezTo>
                  <a:cubicBezTo>
                    <a:pt x="448587" y="1019766"/>
                    <a:pt x="458615" y="1021771"/>
                    <a:pt x="468643" y="1025114"/>
                  </a:cubicBezTo>
                  <a:cubicBezTo>
                    <a:pt x="477334" y="1027788"/>
                    <a:pt x="486025" y="1031131"/>
                    <a:pt x="491373" y="1034473"/>
                  </a:cubicBezTo>
                  <a:lnTo>
                    <a:pt x="492710" y="1035142"/>
                  </a:lnTo>
                  <a:cubicBezTo>
                    <a:pt x="502738" y="1041159"/>
                    <a:pt x="517446" y="1050518"/>
                    <a:pt x="526137" y="1048513"/>
                  </a:cubicBezTo>
                  <a:cubicBezTo>
                    <a:pt x="529479" y="1047844"/>
                    <a:pt x="538170" y="1044501"/>
                    <a:pt x="548198" y="1040490"/>
                  </a:cubicBezTo>
                  <a:cubicBezTo>
                    <a:pt x="538170" y="1015754"/>
                    <a:pt x="480676" y="874694"/>
                    <a:pt x="480008" y="873357"/>
                  </a:cubicBezTo>
                  <a:cubicBezTo>
                    <a:pt x="478671" y="869345"/>
                    <a:pt x="477334" y="865334"/>
                    <a:pt x="477334" y="861323"/>
                  </a:cubicBezTo>
                  <a:cubicBezTo>
                    <a:pt x="477334" y="857312"/>
                    <a:pt x="478002" y="853969"/>
                    <a:pt x="480676" y="850627"/>
                  </a:cubicBezTo>
                  <a:cubicBezTo>
                    <a:pt x="482682" y="848621"/>
                    <a:pt x="496053" y="837924"/>
                    <a:pt x="511429" y="827228"/>
                  </a:cubicBezTo>
                  <a:cubicBezTo>
                    <a:pt x="528811" y="814526"/>
                    <a:pt x="548867" y="799818"/>
                    <a:pt x="556889" y="794470"/>
                  </a:cubicBezTo>
                  <a:cubicBezTo>
                    <a:pt x="564243" y="789790"/>
                    <a:pt x="568254" y="787116"/>
                    <a:pt x="571597" y="785110"/>
                  </a:cubicBezTo>
                  <a:cubicBezTo>
                    <a:pt x="571597" y="785110"/>
                    <a:pt x="571597" y="785110"/>
                    <a:pt x="571597" y="785110"/>
                  </a:cubicBezTo>
                  <a:cubicBezTo>
                    <a:pt x="571597" y="785110"/>
                    <a:pt x="571597" y="784442"/>
                    <a:pt x="571597" y="784442"/>
                  </a:cubicBezTo>
                  <a:cubicBezTo>
                    <a:pt x="570928" y="779093"/>
                    <a:pt x="570928" y="777756"/>
                    <a:pt x="568923" y="771739"/>
                  </a:cubicBezTo>
                  <a:cubicBezTo>
                    <a:pt x="566917" y="765723"/>
                    <a:pt x="570928" y="765723"/>
                    <a:pt x="574271" y="760374"/>
                  </a:cubicBezTo>
                  <a:cubicBezTo>
                    <a:pt x="574940" y="759037"/>
                    <a:pt x="576277" y="758369"/>
                    <a:pt x="576945" y="757700"/>
                  </a:cubicBezTo>
                  <a:lnTo>
                    <a:pt x="583631" y="755026"/>
                  </a:lnTo>
                  <a:cubicBezTo>
                    <a:pt x="585636" y="754358"/>
                    <a:pt x="588310" y="753689"/>
                    <a:pt x="590984" y="753689"/>
                  </a:cubicBezTo>
                  <a:cubicBezTo>
                    <a:pt x="597670" y="753020"/>
                    <a:pt x="596333" y="757032"/>
                    <a:pt x="594996" y="762380"/>
                  </a:cubicBezTo>
                  <a:cubicBezTo>
                    <a:pt x="592990" y="767728"/>
                    <a:pt x="587642" y="768397"/>
                    <a:pt x="583631" y="775082"/>
                  </a:cubicBezTo>
                  <a:cubicBezTo>
                    <a:pt x="580956" y="779762"/>
                    <a:pt x="582293" y="781767"/>
                    <a:pt x="583631" y="784442"/>
                  </a:cubicBezTo>
                  <a:cubicBezTo>
                    <a:pt x="586305" y="784442"/>
                    <a:pt x="589647" y="785110"/>
                    <a:pt x="593659" y="785779"/>
                  </a:cubicBezTo>
                  <a:cubicBezTo>
                    <a:pt x="598338" y="786447"/>
                    <a:pt x="603018" y="787116"/>
                    <a:pt x="608366" y="787784"/>
                  </a:cubicBezTo>
                  <a:cubicBezTo>
                    <a:pt x="613046" y="788453"/>
                    <a:pt x="624411" y="790458"/>
                    <a:pt x="637113" y="793133"/>
                  </a:cubicBezTo>
                  <a:cubicBezTo>
                    <a:pt x="658506" y="797144"/>
                    <a:pt x="685248" y="801155"/>
                    <a:pt x="689259" y="802492"/>
                  </a:cubicBezTo>
                  <a:cubicBezTo>
                    <a:pt x="693270" y="803161"/>
                    <a:pt x="696613" y="804498"/>
                    <a:pt x="700624" y="805166"/>
                  </a:cubicBezTo>
                  <a:cubicBezTo>
                    <a:pt x="704635" y="806503"/>
                    <a:pt x="707978" y="807840"/>
                    <a:pt x="711321" y="809846"/>
                  </a:cubicBezTo>
                  <a:cubicBezTo>
                    <a:pt x="715332" y="811852"/>
                    <a:pt x="722017" y="815863"/>
                    <a:pt x="729371" y="819874"/>
                  </a:cubicBezTo>
                  <a:cubicBezTo>
                    <a:pt x="734051" y="821880"/>
                    <a:pt x="738731" y="824554"/>
                    <a:pt x="743410" y="825891"/>
                  </a:cubicBezTo>
                  <a:cubicBezTo>
                    <a:pt x="748090" y="827228"/>
                    <a:pt x="751433" y="829233"/>
                    <a:pt x="754107" y="830570"/>
                  </a:cubicBezTo>
                  <a:cubicBezTo>
                    <a:pt x="758118" y="832576"/>
                    <a:pt x="761461" y="833913"/>
                    <a:pt x="763466" y="833245"/>
                  </a:cubicBezTo>
                  <a:cubicBezTo>
                    <a:pt x="766140" y="831908"/>
                    <a:pt x="774831" y="826559"/>
                    <a:pt x="783522" y="821211"/>
                  </a:cubicBezTo>
                  <a:cubicBezTo>
                    <a:pt x="790208" y="816531"/>
                    <a:pt x="797562" y="812520"/>
                    <a:pt x="802241" y="809846"/>
                  </a:cubicBezTo>
                  <a:cubicBezTo>
                    <a:pt x="810932" y="805166"/>
                    <a:pt x="825640" y="801155"/>
                    <a:pt x="835668" y="798481"/>
                  </a:cubicBezTo>
                  <a:cubicBezTo>
                    <a:pt x="838342" y="797812"/>
                    <a:pt x="840348" y="797144"/>
                    <a:pt x="841685" y="797144"/>
                  </a:cubicBezTo>
                  <a:cubicBezTo>
                    <a:pt x="846365" y="795807"/>
                    <a:pt x="851713" y="793801"/>
                    <a:pt x="856393" y="791795"/>
                  </a:cubicBezTo>
                  <a:cubicBezTo>
                    <a:pt x="859735" y="790458"/>
                    <a:pt x="862409" y="788453"/>
                    <a:pt x="864415" y="787116"/>
                  </a:cubicBezTo>
                  <a:cubicBezTo>
                    <a:pt x="865752" y="785779"/>
                    <a:pt x="867089" y="783773"/>
                    <a:pt x="867758" y="782436"/>
                  </a:cubicBezTo>
                  <a:cubicBezTo>
                    <a:pt x="870432" y="778425"/>
                    <a:pt x="873106" y="775082"/>
                    <a:pt x="877117" y="775082"/>
                  </a:cubicBezTo>
                  <a:cubicBezTo>
                    <a:pt x="880460" y="775082"/>
                    <a:pt x="889819" y="779762"/>
                    <a:pt x="898510" y="784442"/>
                  </a:cubicBezTo>
                  <a:cubicBezTo>
                    <a:pt x="903190" y="787116"/>
                    <a:pt x="907201" y="789121"/>
                    <a:pt x="909875" y="789790"/>
                  </a:cubicBezTo>
                  <a:cubicBezTo>
                    <a:pt x="911881" y="790458"/>
                    <a:pt x="913887" y="791795"/>
                    <a:pt x="916561" y="792464"/>
                  </a:cubicBezTo>
                  <a:cubicBezTo>
                    <a:pt x="922578" y="795138"/>
                    <a:pt x="930600" y="799149"/>
                    <a:pt x="932606" y="798481"/>
                  </a:cubicBezTo>
                  <a:cubicBezTo>
                    <a:pt x="932606" y="798481"/>
                    <a:pt x="933274" y="798481"/>
                    <a:pt x="933943" y="798481"/>
                  </a:cubicBezTo>
                  <a:cubicBezTo>
                    <a:pt x="938622" y="797812"/>
                    <a:pt x="941965" y="797812"/>
                    <a:pt x="947982" y="808509"/>
                  </a:cubicBezTo>
                  <a:cubicBezTo>
                    <a:pt x="949987" y="812520"/>
                    <a:pt x="952662" y="818537"/>
                    <a:pt x="954667" y="825222"/>
                  </a:cubicBezTo>
                  <a:cubicBezTo>
                    <a:pt x="958010" y="833913"/>
                    <a:pt x="961352" y="842604"/>
                    <a:pt x="962021" y="841936"/>
                  </a:cubicBezTo>
                  <a:cubicBezTo>
                    <a:pt x="963358" y="841936"/>
                    <a:pt x="965364" y="841267"/>
                    <a:pt x="967369" y="839930"/>
                  </a:cubicBezTo>
                  <a:cubicBezTo>
                    <a:pt x="972049" y="837924"/>
                    <a:pt x="977397" y="835919"/>
                    <a:pt x="981408" y="838593"/>
                  </a:cubicBezTo>
                  <a:cubicBezTo>
                    <a:pt x="984751" y="840599"/>
                    <a:pt x="988094" y="845947"/>
                    <a:pt x="991436" y="851295"/>
                  </a:cubicBezTo>
                  <a:cubicBezTo>
                    <a:pt x="993442" y="854638"/>
                    <a:pt x="996116" y="858649"/>
                    <a:pt x="998122" y="860655"/>
                  </a:cubicBezTo>
                  <a:cubicBezTo>
                    <a:pt x="999459" y="862660"/>
                    <a:pt x="1000796" y="863997"/>
                    <a:pt x="1002133" y="865334"/>
                  </a:cubicBezTo>
                  <a:cubicBezTo>
                    <a:pt x="1004139" y="868008"/>
                    <a:pt x="1005476" y="870014"/>
                    <a:pt x="1008150" y="870014"/>
                  </a:cubicBezTo>
                  <a:cubicBezTo>
                    <a:pt x="1011493" y="870014"/>
                    <a:pt x="1017509" y="867340"/>
                    <a:pt x="1022189" y="864666"/>
                  </a:cubicBezTo>
                  <a:cubicBezTo>
                    <a:pt x="1024195" y="863997"/>
                    <a:pt x="1025532" y="863329"/>
                    <a:pt x="1027537" y="862660"/>
                  </a:cubicBezTo>
                  <a:lnTo>
                    <a:pt x="1027537" y="862660"/>
                  </a:lnTo>
                  <a:cubicBezTo>
                    <a:pt x="1028874" y="861992"/>
                    <a:pt x="1030880" y="860655"/>
                    <a:pt x="1033554" y="859317"/>
                  </a:cubicBezTo>
                  <a:cubicBezTo>
                    <a:pt x="1040240" y="855975"/>
                    <a:pt x="1048262" y="851295"/>
                    <a:pt x="1053610" y="851964"/>
                  </a:cubicBezTo>
                  <a:cubicBezTo>
                    <a:pt x="1056953" y="852632"/>
                    <a:pt x="1059627" y="853969"/>
                    <a:pt x="1061633" y="855306"/>
                  </a:cubicBezTo>
                  <a:cubicBezTo>
                    <a:pt x="1063638" y="856643"/>
                    <a:pt x="1065644" y="858649"/>
                    <a:pt x="1066312" y="860655"/>
                  </a:cubicBezTo>
                  <a:cubicBezTo>
                    <a:pt x="1067649" y="863329"/>
                    <a:pt x="1067649" y="865334"/>
                    <a:pt x="1066981" y="868008"/>
                  </a:cubicBezTo>
                  <a:cubicBezTo>
                    <a:pt x="1066981" y="869345"/>
                    <a:pt x="1066312" y="870014"/>
                    <a:pt x="1066312" y="870014"/>
                  </a:cubicBezTo>
                  <a:cubicBezTo>
                    <a:pt x="1066981" y="870683"/>
                    <a:pt x="1069655" y="871351"/>
                    <a:pt x="1072998" y="872020"/>
                  </a:cubicBezTo>
                  <a:cubicBezTo>
                    <a:pt x="1077009" y="873357"/>
                    <a:pt x="1080352" y="874025"/>
                    <a:pt x="1081689" y="874025"/>
                  </a:cubicBezTo>
                  <a:cubicBezTo>
                    <a:pt x="1082357" y="874025"/>
                    <a:pt x="1084363" y="874025"/>
                    <a:pt x="1085700" y="873357"/>
                  </a:cubicBezTo>
                  <a:cubicBezTo>
                    <a:pt x="1087037" y="872688"/>
                    <a:pt x="1087706" y="872020"/>
                    <a:pt x="1088374" y="871351"/>
                  </a:cubicBezTo>
                  <a:cubicBezTo>
                    <a:pt x="1088374" y="870683"/>
                    <a:pt x="1087706" y="868008"/>
                    <a:pt x="1086368" y="865334"/>
                  </a:cubicBezTo>
                  <a:lnTo>
                    <a:pt x="1086368" y="865334"/>
                  </a:lnTo>
                  <a:cubicBezTo>
                    <a:pt x="1085031" y="862660"/>
                    <a:pt x="1084363" y="859317"/>
                    <a:pt x="1084363" y="856643"/>
                  </a:cubicBezTo>
                  <a:cubicBezTo>
                    <a:pt x="1084363" y="853301"/>
                    <a:pt x="1086368" y="850627"/>
                    <a:pt x="1088374" y="846615"/>
                  </a:cubicBezTo>
                  <a:cubicBezTo>
                    <a:pt x="1090380" y="843273"/>
                    <a:pt x="1092385" y="839261"/>
                    <a:pt x="1093722" y="835250"/>
                  </a:cubicBezTo>
                  <a:cubicBezTo>
                    <a:pt x="1095059" y="829902"/>
                    <a:pt x="1097734" y="823885"/>
                    <a:pt x="1101745" y="816531"/>
                  </a:cubicBezTo>
                  <a:cubicBezTo>
                    <a:pt x="1105087" y="810514"/>
                    <a:pt x="1109767" y="803161"/>
                    <a:pt x="1115784" y="796475"/>
                  </a:cubicBezTo>
                  <a:cubicBezTo>
                    <a:pt x="1122469" y="788453"/>
                    <a:pt x="1132497" y="777756"/>
                    <a:pt x="1140520" y="768397"/>
                  </a:cubicBezTo>
                  <a:cubicBezTo>
                    <a:pt x="1147205" y="761043"/>
                    <a:pt x="1152553" y="755695"/>
                    <a:pt x="1153222" y="754358"/>
                  </a:cubicBezTo>
                  <a:cubicBezTo>
                    <a:pt x="1153890" y="753020"/>
                    <a:pt x="1152553" y="749678"/>
                    <a:pt x="1151885" y="747672"/>
                  </a:cubicBezTo>
                  <a:cubicBezTo>
                    <a:pt x="1151885" y="747672"/>
                    <a:pt x="1151885" y="747004"/>
                    <a:pt x="1151216" y="747004"/>
                  </a:cubicBezTo>
                  <a:cubicBezTo>
                    <a:pt x="1150548" y="744998"/>
                    <a:pt x="1151885" y="738981"/>
                    <a:pt x="1154559" y="732964"/>
                  </a:cubicBezTo>
                  <a:cubicBezTo>
                    <a:pt x="1156565" y="727616"/>
                    <a:pt x="1159239" y="721599"/>
                    <a:pt x="1161244" y="720262"/>
                  </a:cubicBezTo>
                  <a:cubicBezTo>
                    <a:pt x="1163918" y="717588"/>
                    <a:pt x="1170604" y="715582"/>
                    <a:pt x="1176621" y="712908"/>
                  </a:cubicBezTo>
                  <a:cubicBezTo>
                    <a:pt x="1177289" y="712908"/>
                    <a:pt x="1177289" y="712908"/>
                    <a:pt x="1179963" y="711571"/>
                  </a:cubicBezTo>
                  <a:cubicBezTo>
                    <a:pt x="1181969" y="710903"/>
                    <a:pt x="1183306" y="710234"/>
                    <a:pt x="1183974" y="709566"/>
                  </a:cubicBezTo>
                  <a:cubicBezTo>
                    <a:pt x="1188654" y="707560"/>
                    <a:pt x="1194002" y="705554"/>
                    <a:pt x="1202025" y="703549"/>
                  </a:cubicBezTo>
                  <a:cubicBezTo>
                    <a:pt x="1208710" y="702212"/>
                    <a:pt x="1224086" y="701543"/>
                    <a:pt x="1236120" y="701543"/>
                  </a:cubicBezTo>
                  <a:cubicBezTo>
                    <a:pt x="1242805" y="701543"/>
                    <a:pt x="1248822" y="701543"/>
                    <a:pt x="1249491" y="700875"/>
                  </a:cubicBezTo>
                  <a:cubicBezTo>
                    <a:pt x="1250159" y="700875"/>
                    <a:pt x="1250159" y="700875"/>
                    <a:pt x="1250159" y="700875"/>
                  </a:cubicBezTo>
                  <a:lnTo>
                    <a:pt x="1250159" y="700875"/>
                  </a:lnTo>
                  <a:cubicBezTo>
                    <a:pt x="1251496" y="700206"/>
                    <a:pt x="1252165" y="700206"/>
                    <a:pt x="1252833" y="699538"/>
                  </a:cubicBezTo>
                  <a:lnTo>
                    <a:pt x="1252833" y="699538"/>
                  </a:lnTo>
                  <a:lnTo>
                    <a:pt x="1252833" y="699538"/>
                  </a:lnTo>
                  <a:lnTo>
                    <a:pt x="1252833" y="699538"/>
                  </a:lnTo>
                  <a:cubicBezTo>
                    <a:pt x="1252833" y="698869"/>
                    <a:pt x="1252165" y="698201"/>
                    <a:pt x="1252165" y="696864"/>
                  </a:cubicBezTo>
                  <a:cubicBezTo>
                    <a:pt x="1250828" y="693521"/>
                    <a:pt x="1249491" y="689510"/>
                    <a:pt x="1248822" y="686167"/>
                  </a:cubicBezTo>
                  <a:cubicBezTo>
                    <a:pt x="1248154" y="683493"/>
                    <a:pt x="1248822" y="679482"/>
                    <a:pt x="1249491" y="676139"/>
                  </a:cubicBezTo>
                  <a:cubicBezTo>
                    <a:pt x="1250159" y="672128"/>
                    <a:pt x="1252165" y="668117"/>
                    <a:pt x="1253502" y="666780"/>
                  </a:cubicBezTo>
                  <a:cubicBezTo>
                    <a:pt x="1253502" y="666111"/>
                    <a:pt x="1254171" y="665442"/>
                    <a:pt x="1254839" y="664774"/>
                  </a:cubicBezTo>
                  <a:cubicBezTo>
                    <a:pt x="1257513" y="660763"/>
                    <a:pt x="1262193" y="653409"/>
                    <a:pt x="1272221" y="650066"/>
                  </a:cubicBezTo>
                  <a:cubicBezTo>
                    <a:pt x="1280912" y="647392"/>
                    <a:pt x="1288266" y="648729"/>
                    <a:pt x="1294951" y="649398"/>
                  </a:cubicBezTo>
                  <a:cubicBezTo>
                    <a:pt x="1297625" y="650066"/>
                    <a:pt x="1299631" y="650066"/>
                    <a:pt x="1301637" y="650066"/>
                  </a:cubicBezTo>
                  <a:cubicBezTo>
                    <a:pt x="1302305" y="650066"/>
                    <a:pt x="1302974" y="650066"/>
                    <a:pt x="1303642" y="650066"/>
                  </a:cubicBezTo>
                  <a:cubicBezTo>
                    <a:pt x="1310996" y="650066"/>
                    <a:pt x="1325704" y="650735"/>
                    <a:pt x="1333058" y="646055"/>
                  </a:cubicBezTo>
                  <a:cubicBezTo>
                    <a:pt x="1335732" y="644718"/>
                    <a:pt x="1337737" y="642712"/>
                    <a:pt x="1339743" y="641375"/>
                  </a:cubicBezTo>
                  <a:cubicBezTo>
                    <a:pt x="1345091" y="637364"/>
                    <a:pt x="1350440" y="634021"/>
                    <a:pt x="1357793" y="631347"/>
                  </a:cubicBezTo>
                  <a:cubicBezTo>
                    <a:pt x="1363142" y="629342"/>
                    <a:pt x="1370496" y="626667"/>
                    <a:pt x="1378518" y="623993"/>
                  </a:cubicBezTo>
                  <a:cubicBezTo>
                    <a:pt x="1384535" y="621988"/>
                    <a:pt x="1391220" y="619314"/>
                    <a:pt x="1397237" y="616639"/>
                  </a:cubicBezTo>
                  <a:cubicBezTo>
                    <a:pt x="1403922" y="613965"/>
                    <a:pt x="1412613" y="610623"/>
                    <a:pt x="1421304" y="608617"/>
                  </a:cubicBezTo>
                  <a:cubicBezTo>
                    <a:pt x="1432001" y="605274"/>
                    <a:pt x="1442697" y="602600"/>
                    <a:pt x="1448714" y="601263"/>
                  </a:cubicBezTo>
                  <a:cubicBezTo>
                    <a:pt x="1452057" y="600595"/>
                    <a:pt x="1457405" y="599258"/>
                    <a:pt x="1462753" y="597252"/>
                  </a:cubicBezTo>
                  <a:cubicBezTo>
                    <a:pt x="1474118" y="593909"/>
                    <a:pt x="1486821" y="590567"/>
                    <a:pt x="1490832" y="591235"/>
                  </a:cubicBezTo>
                  <a:cubicBezTo>
                    <a:pt x="1494843" y="592572"/>
                    <a:pt x="1498186" y="595915"/>
                    <a:pt x="1501528" y="598589"/>
                  </a:cubicBezTo>
                  <a:cubicBezTo>
                    <a:pt x="1502865" y="599926"/>
                    <a:pt x="1504871" y="601263"/>
                    <a:pt x="1505540" y="601932"/>
                  </a:cubicBezTo>
                  <a:cubicBezTo>
                    <a:pt x="1506208" y="602600"/>
                    <a:pt x="1510888" y="599926"/>
                    <a:pt x="1514899" y="597920"/>
                  </a:cubicBezTo>
                  <a:cubicBezTo>
                    <a:pt x="1518242" y="595915"/>
                    <a:pt x="1520916" y="594578"/>
                    <a:pt x="1523590" y="594578"/>
                  </a:cubicBezTo>
                  <a:cubicBezTo>
                    <a:pt x="1525596" y="593909"/>
                    <a:pt x="1528938" y="594578"/>
                    <a:pt x="1532281" y="595915"/>
                  </a:cubicBezTo>
                  <a:cubicBezTo>
                    <a:pt x="1533618" y="596583"/>
                    <a:pt x="1534955" y="596583"/>
                    <a:pt x="1536292" y="597252"/>
                  </a:cubicBezTo>
                  <a:cubicBezTo>
                    <a:pt x="1535624" y="595915"/>
                    <a:pt x="1534955" y="594578"/>
                    <a:pt x="1533618" y="593241"/>
                  </a:cubicBezTo>
                  <a:cubicBezTo>
                    <a:pt x="1530944" y="589230"/>
                    <a:pt x="1527601" y="585218"/>
                    <a:pt x="1528270" y="579202"/>
                  </a:cubicBezTo>
                  <a:cubicBezTo>
                    <a:pt x="1528270" y="573185"/>
                    <a:pt x="1530944" y="570511"/>
                    <a:pt x="1532281" y="567836"/>
                  </a:cubicBezTo>
                  <a:cubicBezTo>
                    <a:pt x="1532949" y="567168"/>
                    <a:pt x="1533618" y="565831"/>
                    <a:pt x="1533618" y="565162"/>
                  </a:cubicBezTo>
                  <a:cubicBezTo>
                    <a:pt x="1533618" y="564494"/>
                    <a:pt x="1532949" y="563825"/>
                    <a:pt x="1532281" y="563157"/>
                  </a:cubicBezTo>
                  <a:cubicBezTo>
                    <a:pt x="1530275" y="561151"/>
                    <a:pt x="1528938" y="559145"/>
                    <a:pt x="1530944" y="554466"/>
                  </a:cubicBezTo>
                  <a:cubicBezTo>
                    <a:pt x="1532281" y="552460"/>
                    <a:pt x="1533618" y="551123"/>
                    <a:pt x="1534955" y="549786"/>
                  </a:cubicBezTo>
                  <a:cubicBezTo>
                    <a:pt x="1536292" y="548449"/>
                    <a:pt x="1537629" y="547112"/>
                    <a:pt x="1538298" y="544438"/>
                  </a:cubicBezTo>
                  <a:lnTo>
                    <a:pt x="1538298" y="544438"/>
                  </a:lnTo>
                  <a:cubicBezTo>
                    <a:pt x="1538966" y="539758"/>
                    <a:pt x="1532949" y="533073"/>
                    <a:pt x="1526264" y="525719"/>
                  </a:cubicBezTo>
                  <a:lnTo>
                    <a:pt x="1524927" y="524382"/>
                  </a:lnTo>
                  <a:lnTo>
                    <a:pt x="1524927" y="524382"/>
                  </a:lnTo>
                  <a:cubicBezTo>
                    <a:pt x="1522921" y="521707"/>
                    <a:pt x="1520247" y="519702"/>
                    <a:pt x="1518242" y="517696"/>
                  </a:cubicBezTo>
                  <a:cubicBezTo>
                    <a:pt x="1513562" y="513685"/>
                    <a:pt x="1508882" y="509674"/>
                    <a:pt x="1504871" y="500314"/>
                  </a:cubicBezTo>
                  <a:cubicBezTo>
                    <a:pt x="1502865" y="495635"/>
                    <a:pt x="1500860" y="492961"/>
                    <a:pt x="1499523" y="490955"/>
                  </a:cubicBezTo>
                  <a:cubicBezTo>
                    <a:pt x="1497517" y="486944"/>
                    <a:pt x="1496180" y="485607"/>
                    <a:pt x="1495511" y="480258"/>
                  </a:cubicBezTo>
                  <a:cubicBezTo>
                    <a:pt x="1494843" y="476916"/>
                    <a:pt x="1495511" y="474242"/>
                    <a:pt x="1495511" y="472905"/>
                  </a:cubicBezTo>
                  <a:cubicBezTo>
                    <a:pt x="1495511" y="472236"/>
                    <a:pt x="1495511" y="472236"/>
                    <a:pt x="1494843" y="471567"/>
                  </a:cubicBezTo>
                  <a:cubicBezTo>
                    <a:pt x="1493506" y="470899"/>
                    <a:pt x="1492837" y="470230"/>
                    <a:pt x="1492169" y="470230"/>
                  </a:cubicBezTo>
                  <a:cubicBezTo>
                    <a:pt x="1490832" y="470230"/>
                    <a:pt x="1488826" y="470899"/>
                    <a:pt x="1486152" y="472905"/>
                  </a:cubicBezTo>
                  <a:cubicBezTo>
                    <a:pt x="1482809" y="475579"/>
                    <a:pt x="1480135" y="476916"/>
                    <a:pt x="1477461" y="476916"/>
                  </a:cubicBezTo>
                  <a:lnTo>
                    <a:pt x="1477461" y="476916"/>
                  </a:lnTo>
                  <a:cubicBezTo>
                    <a:pt x="1474118" y="477584"/>
                    <a:pt x="1472113" y="476247"/>
                    <a:pt x="1470107" y="472905"/>
                  </a:cubicBezTo>
                  <a:cubicBezTo>
                    <a:pt x="1468102" y="469562"/>
                    <a:pt x="1468102" y="466888"/>
                    <a:pt x="1469439" y="463545"/>
                  </a:cubicBezTo>
                  <a:cubicBezTo>
                    <a:pt x="1470776" y="460871"/>
                    <a:pt x="1473450" y="458197"/>
                    <a:pt x="1477461" y="454854"/>
                  </a:cubicBezTo>
                  <a:cubicBezTo>
                    <a:pt x="1480804" y="452180"/>
                    <a:pt x="1485483" y="448837"/>
                    <a:pt x="1490163" y="445495"/>
                  </a:cubicBezTo>
                  <a:cubicBezTo>
                    <a:pt x="1494843" y="442152"/>
                    <a:pt x="1500191" y="438809"/>
                    <a:pt x="1504871" y="435467"/>
                  </a:cubicBezTo>
                  <a:cubicBezTo>
                    <a:pt x="1508214" y="433461"/>
                    <a:pt x="1510888" y="431455"/>
                    <a:pt x="1514230" y="429450"/>
                  </a:cubicBezTo>
                  <a:cubicBezTo>
                    <a:pt x="1520916" y="424770"/>
                    <a:pt x="1527601" y="420759"/>
                    <a:pt x="1532281" y="418085"/>
                  </a:cubicBezTo>
                  <a:cubicBezTo>
                    <a:pt x="1539635" y="414742"/>
                    <a:pt x="1542309" y="416748"/>
                    <a:pt x="1544315" y="418085"/>
                  </a:cubicBezTo>
                  <a:lnTo>
                    <a:pt x="1544983" y="418085"/>
                  </a:lnTo>
                  <a:cubicBezTo>
                    <a:pt x="1545652" y="418085"/>
                    <a:pt x="1546989" y="418753"/>
                    <a:pt x="1548326" y="418753"/>
                  </a:cubicBezTo>
                  <a:cubicBezTo>
                    <a:pt x="1549663" y="418753"/>
                    <a:pt x="1551668" y="418753"/>
                    <a:pt x="1553674" y="418085"/>
                  </a:cubicBezTo>
                  <a:cubicBezTo>
                    <a:pt x="1556348" y="416748"/>
                    <a:pt x="1563033" y="414074"/>
                    <a:pt x="1568382" y="411399"/>
                  </a:cubicBezTo>
                  <a:cubicBezTo>
                    <a:pt x="1572393" y="409394"/>
                    <a:pt x="1575067" y="408057"/>
                    <a:pt x="1575736" y="407388"/>
                  </a:cubicBezTo>
                  <a:cubicBezTo>
                    <a:pt x="1575736" y="407388"/>
                    <a:pt x="1575736" y="407388"/>
                    <a:pt x="1575736" y="407388"/>
                  </a:cubicBezTo>
                  <a:cubicBezTo>
                    <a:pt x="1575736" y="406720"/>
                    <a:pt x="1575736" y="406720"/>
                    <a:pt x="1575736" y="406051"/>
                  </a:cubicBezTo>
                  <a:cubicBezTo>
                    <a:pt x="1575736" y="405383"/>
                    <a:pt x="1575067" y="404714"/>
                    <a:pt x="1575067" y="404046"/>
                  </a:cubicBezTo>
                  <a:cubicBezTo>
                    <a:pt x="1574399" y="403377"/>
                    <a:pt x="1573730" y="402708"/>
                    <a:pt x="1573061" y="402708"/>
                  </a:cubicBezTo>
                  <a:cubicBezTo>
                    <a:pt x="1571056" y="402040"/>
                    <a:pt x="1569050" y="402040"/>
                    <a:pt x="1567045" y="402040"/>
                  </a:cubicBezTo>
                  <a:lnTo>
                    <a:pt x="1567045" y="402040"/>
                  </a:lnTo>
                  <a:cubicBezTo>
                    <a:pt x="1563702" y="402040"/>
                    <a:pt x="1560359" y="402708"/>
                    <a:pt x="1557685" y="398697"/>
                  </a:cubicBezTo>
                  <a:cubicBezTo>
                    <a:pt x="1555011" y="394686"/>
                    <a:pt x="1553674" y="346552"/>
                    <a:pt x="1553005" y="323821"/>
                  </a:cubicBezTo>
                  <a:cubicBezTo>
                    <a:pt x="1553005" y="317805"/>
                    <a:pt x="1553005" y="313125"/>
                    <a:pt x="1552337" y="311788"/>
                  </a:cubicBezTo>
                  <a:cubicBezTo>
                    <a:pt x="1552337" y="308445"/>
                    <a:pt x="1552337" y="304434"/>
                    <a:pt x="1553674" y="301760"/>
                  </a:cubicBezTo>
                  <a:cubicBezTo>
                    <a:pt x="1555011" y="298417"/>
                    <a:pt x="1557685" y="295743"/>
                    <a:pt x="1563033" y="295743"/>
                  </a:cubicBezTo>
                  <a:cubicBezTo>
                    <a:pt x="1566376" y="295743"/>
                    <a:pt x="1570387" y="296411"/>
                    <a:pt x="1573730" y="296411"/>
                  </a:cubicBezTo>
                  <a:cubicBezTo>
                    <a:pt x="1579078" y="297080"/>
                    <a:pt x="1584427" y="297748"/>
                    <a:pt x="1589106" y="297080"/>
                  </a:cubicBezTo>
                  <a:cubicBezTo>
                    <a:pt x="1593117" y="295743"/>
                    <a:pt x="1601140" y="293069"/>
                    <a:pt x="1608494" y="289726"/>
                  </a:cubicBezTo>
                  <a:cubicBezTo>
                    <a:pt x="1617185" y="286383"/>
                    <a:pt x="1625207" y="282372"/>
                    <a:pt x="1628550" y="281704"/>
                  </a:cubicBezTo>
                  <a:cubicBezTo>
                    <a:pt x="1631892" y="281035"/>
                    <a:pt x="1633898" y="281035"/>
                    <a:pt x="1635904" y="281035"/>
                  </a:cubicBezTo>
                  <a:cubicBezTo>
                    <a:pt x="1637241" y="281035"/>
                    <a:pt x="1638578" y="281035"/>
                    <a:pt x="1640583" y="280367"/>
                  </a:cubicBezTo>
                  <a:cubicBezTo>
                    <a:pt x="1642589" y="279698"/>
                    <a:pt x="1647269" y="274350"/>
                    <a:pt x="1651949" y="268333"/>
                  </a:cubicBezTo>
                  <a:cubicBezTo>
                    <a:pt x="1655960" y="262985"/>
                    <a:pt x="1659302" y="257636"/>
                    <a:pt x="1659971" y="255631"/>
                  </a:cubicBezTo>
                  <a:cubicBezTo>
                    <a:pt x="1660639" y="252957"/>
                    <a:pt x="1659971" y="250283"/>
                    <a:pt x="1659971" y="248277"/>
                  </a:cubicBezTo>
                  <a:cubicBezTo>
                    <a:pt x="1659302" y="245603"/>
                    <a:pt x="1657965" y="242929"/>
                    <a:pt x="1656628" y="240255"/>
                  </a:cubicBezTo>
                  <a:cubicBezTo>
                    <a:pt x="1655291" y="238249"/>
                    <a:pt x="1655291" y="238249"/>
                    <a:pt x="1655291" y="238249"/>
                  </a:cubicBezTo>
                  <a:cubicBezTo>
                    <a:pt x="1651280" y="232232"/>
                    <a:pt x="1643926" y="220867"/>
                    <a:pt x="1642589" y="216187"/>
                  </a:cubicBezTo>
                  <a:cubicBezTo>
                    <a:pt x="1641920" y="213513"/>
                    <a:pt x="1641920" y="206828"/>
                    <a:pt x="1642589" y="200811"/>
                  </a:cubicBezTo>
                  <a:cubicBezTo>
                    <a:pt x="1643258" y="196131"/>
                    <a:pt x="1643926" y="190783"/>
                    <a:pt x="1645932" y="188109"/>
                  </a:cubicBezTo>
                  <a:cubicBezTo>
                    <a:pt x="1648606" y="184098"/>
                    <a:pt x="1651280" y="182761"/>
                    <a:pt x="1654623" y="180755"/>
                  </a:cubicBezTo>
                  <a:cubicBezTo>
                    <a:pt x="1656628" y="179418"/>
                    <a:pt x="1659302" y="178081"/>
                    <a:pt x="1662645" y="176075"/>
                  </a:cubicBezTo>
                  <a:cubicBezTo>
                    <a:pt x="1666656" y="172733"/>
                    <a:pt x="1669999" y="170058"/>
                    <a:pt x="1672005" y="168053"/>
                  </a:cubicBezTo>
                  <a:cubicBezTo>
                    <a:pt x="1674010" y="166047"/>
                    <a:pt x="1674679" y="164042"/>
                    <a:pt x="1674679" y="162705"/>
                  </a:cubicBezTo>
                  <a:cubicBezTo>
                    <a:pt x="1674679" y="160699"/>
                    <a:pt x="1674679" y="155351"/>
                    <a:pt x="1674679" y="150002"/>
                  </a:cubicBezTo>
                  <a:cubicBezTo>
                    <a:pt x="1674679" y="145991"/>
                    <a:pt x="1674010" y="141980"/>
                    <a:pt x="1674010" y="140643"/>
                  </a:cubicBezTo>
                  <a:cubicBezTo>
                    <a:pt x="1672673" y="134626"/>
                    <a:pt x="1675347" y="133958"/>
                    <a:pt x="1686044" y="129278"/>
                  </a:cubicBezTo>
                  <a:lnTo>
                    <a:pt x="1686044" y="129278"/>
                  </a:lnTo>
                  <a:cubicBezTo>
                    <a:pt x="1683370" y="127941"/>
                    <a:pt x="1681364" y="126604"/>
                    <a:pt x="1677353" y="125267"/>
                  </a:cubicBezTo>
                  <a:lnTo>
                    <a:pt x="1677353" y="125267"/>
                  </a:lnTo>
                  <a:close/>
                  <a:moveTo>
                    <a:pt x="611040" y="735639"/>
                  </a:moveTo>
                  <a:lnTo>
                    <a:pt x="611040" y="735639"/>
                  </a:lnTo>
                  <a:cubicBezTo>
                    <a:pt x="613046" y="740987"/>
                    <a:pt x="607029" y="740987"/>
                    <a:pt x="602349" y="740318"/>
                  </a:cubicBezTo>
                  <a:cubicBezTo>
                    <a:pt x="598338" y="738981"/>
                    <a:pt x="598338" y="738313"/>
                    <a:pt x="596333" y="732964"/>
                  </a:cubicBezTo>
                  <a:cubicBezTo>
                    <a:pt x="597001" y="727616"/>
                    <a:pt x="603018" y="727616"/>
                    <a:pt x="606361" y="726948"/>
                  </a:cubicBezTo>
                  <a:cubicBezTo>
                    <a:pt x="609703" y="725611"/>
                    <a:pt x="609035" y="729622"/>
                    <a:pt x="611040" y="735639"/>
                  </a:cubicBezTo>
                  <a:lnTo>
                    <a:pt x="611040" y="735639"/>
                  </a:lnTo>
                  <a:close/>
                  <a:moveTo>
                    <a:pt x="661181" y="705554"/>
                  </a:moveTo>
                  <a:lnTo>
                    <a:pt x="661181" y="705554"/>
                  </a:lnTo>
                  <a:cubicBezTo>
                    <a:pt x="661181" y="710234"/>
                    <a:pt x="657169" y="714914"/>
                    <a:pt x="650484" y="716920"/>
                  </a:cubicBezTo>
                  <a:cubicBezTo>
                    <a:pt x="643799" y="718925"/>
                    <a:pt x="643799" y="712240"/>
                    <a:pt x="639787" y="710903"/>
                  </a:cubicBezTo>
                  <a:cubicBezTo>
                    <a:pt x="635776" y="709566"/>
                    <a:pt x="636445" y="714245"/>
                    <a:pt x="630428" y="713577"/>
                  </a:cubicBezTo>
                  <a:cubicBezTo>
                    <a:pt x="624411" y="712908"/>
                    <a:pt x="625080" y="712240"/>
                    <a:pt x="621068" y="713577"/>
                  </a:cubicBezTo>
                  <a:cubicBezTo>
                    <a:pt x="617057" y="714914"/>
                    <a:pt x="614383" y="716251"/>
                    <a:pt x="609035" y="714914"/>
                  </a:cubicBezTo>
                  <a:cubicBezTo>
                    <a:pt x="603687" y="713577"/>
                    <a:pt x="607029" y="708897"/>
                    <a:pt x="613046" y="701543"/>
                  </a:cubicBezTo>
                  <a:cubicBezTo>
                    <a:pt x="615720" y="698201"/>
                    <a:pt x="615052" y="698201"/>
                    <a:pt x="619731" y="701543"/>
                  </a:cubicBezTo>
                  <a:cubicBezTo>
                    <a:pt x="624411" y="704886"/>
                    <a:pt x="624411" y="702880"/>
                    <a:pt x="627754" y="701543"/>
                  </a:cubicBezTo>
                  <a:cubicBezTo>
                    <a:pt x="631096" y="700206"/>
                    <a:pt x="633102" y="700206"/>
                    <a:pt x="637113" y="702880"/>
                  </a:cubicBezTo>
                  <a:cubicBezTo>
                    <a:pt x="641125" y="705554"/>
                    <a:pt x="643130" y="704217"/>
                    <a:pt x="651821" y="701543"/>
                  </a:cubicBezTo>
                  <a:cubicBezTo>
                    <a:pt x="661181" y="699538"/>
                    <a:pt x="660512" y="700875"/>
                    <a:pt x="661181" y="705554"/>
                  </a:cubicBezTo>
                  <a:lnTo>
                    <a:pt x="661181" y="705554"/>
                  </a:lnTo>
                  <a:close/>
                  <a:moveTo>
                    <a:pt x="1399911" y="406720"/>
                  </a:moveTo>
                  <a:lnTo>
                    <a:pt x="1399911" y="406720"/>
                  </a:lnTo>
                  <a:cubicBezTo>
                    <a:pt x="1397237" y="412736"/>
                    <a:pt x="1383198" y="420759"/>
                    <a:pt x="1375844" y="424102"/>
                  </a:cubicBezTo>
                  <a:cubicBezTo>
                    <a:pt x="1368490" y="427444"/>
                    <a:pt x="1364479" y="428781"/>
                    <a:pt x="1351777" y="426107"/>
                  </a:cubicBezTo>
                  <a:cubicBezTo>
                    <a:pt x="1339074" y="423433"/>
                    <a:pt x="1336400" y="431455"/>
                    <a:pt x="1318350" y="432793"/>
                  </a:cubicBezTo>
                  <a:cubicBezTo>
                    <a:pt x="1300968" y="434130"/>
                    <a:pt x="1304979" y="437472"/>
                    <a:pt x="1294283" y="441483"/>
                  </a:cubicBezTo>
                  <a:cubicBezTo>
                    <a:pt x="1284255" y="445495"/>
                    <a:pt x="1277569" y="448169"/>
                    <a:pt x="1268878" y="448837"/>
                  </a:cubicBezTo>
                  <a:cubicBezTo>
                    <a:pt x="1260187" y="449506"/>
                    <a:pt x="1257513" y="451511"/>
                    <a:pt x="1252165" y="456860"/>
                  </a:cubicBezTo>
                  <a:cubicBezTo>
                    <a:pt x="1246817" y="462208"/>
                    <a:pt x="1243474" y="464882"/>
                    <a:pt x="1241468" y="472905"/>
                  </a:cubicBezTo>
                  <a:cubicBezTo>
                    <a:pt x="1239463" y="480927"/>
                    <a:pt x="1236789" y="482933"/>
                    <a:pt x="1226092" y="494298"/>
                  </a:cubicBezTo>
                  <a:cubicBezTo>
                    <a:pt x="1215396" y="504994"/>
                    <a:pt x="1219407" y="501651"/>
                    <a:pt x="1212721" y="506331"/>
                  </a:cubicBezTo>
                  <a:cubicBezTo>
                    <a:pt x="1206036" y="511011"/>
                    <a:pt x="1212721" y="510342"/>
                    <a:pt x="1213390" y="518365"/>
                  </a:cubicBezTo>
                  <a:cubicBezTo>
                    <a:pt x="1214058" y="526387"/>
                    <a:pt x="1211384" y="526387"/>
                    <a:pt x="1214058" y="533073"/>
                  </a:cubicBezTo>
                  <a:cubicBezTo>
                    <a:pt x="1216733" y="539758"/>
                    <a:pt x="1221412" y="545106"/>
                    <a:pt x="1224086" y="551123"/>
                  </a:cubicBezTo>
                  <a:cubicBezTo>
                    <a:pt x="1226761" y="557140"/>
                    <a:pt x="1222081" y="559145"/>
                    <a:pt x="1216733" y="559145"/>
                  </a:cubicBezTo>
                  <a:cubicBezTo>
                    <a:pt x="1211384" y="559145"/>
                    <a:pt x="1211384" y="553797"/>
                    <a:pt x="1208042" y="547780"/>
                  </a:cubicBezTo>
                  <a:cubicBezTo>
                    <a:pt x="1204699" y="541764"/>
                    <a:pt x="1200019" y="544438"/>
                    <a:pt x="1187986" y="539089"/>
                  </a:cubicBezTo>
                  <a:cubicBezTo>
                    <a:pt x="1175952" y="533073"/>
                    <a:pt x="1181969" y="531736"/>
                    <a:pt x="1182637" y="528393"/>
                  </a:cubicBezTo>
                  <a:cubicBezTo>
                    <a:pt x="1182637" y="525050"/>
                    <a:pt x="1186649" y="521039"/>
                    <a:pt x="1183306" y="515691"/>
                  </a:cubicBezTo>
                  <a:cubicBezTo>
                    <a:pt x="1179963" y="510342"/>
                    <a:pt x="1184643" y="507000"/>
                    <a:pt x="1188654" y="504326"/>
                  </a:cubicBezTo>
                  <a:cubicBezTo>
                    <a:pt x="1192665" y="501651"/>
                    <a:pt x="1196008" y="501651"/>
                    <a:pt x="1198014" y="497640"/>
                  </a:cubicBezTo>
                  <a:cubicBezTo>
                    <a:pt x="1200019" y="494298"/>
                    <a:pt x="1197345" y="490286"/>
                    <a:pt x="1196677" y="482933"/>
                  </a:cubicBezTo>
                  <a:cubicBezTo>
                    <a:pt x="1196008" y="476247"/>
                    <a:pt x="1200019" y="472236"/>
                    <a:pt x="1208042" y="463545"/>
                  </a:cubicBezTo>
                  <a:cubicBezTo>
                    <a:pt x="1216064" y="454854"/>
                    <a:pt x="1217401" y="458197"/>
                    <a:pt x="1224755" y="456860"/>
                  </a:cubicBezTo>
                  <a:cubicBezTo>
                    <a:pt x="1232109" y="455523"/>
                    <a:pt x="1238126" y="450843"/>
                    <a:pt x="1246817" y="444826"/>
                  </a:cubicBezTo>
                  <a:cubicBezTo>
                    <a:pt x="1252833" y="438809"/>
                    <a:pt x="1262193" y="435467"/>
                    <a:pt x="1270215" y="434798"/>
                  </a:cubicBezTo>
                  <a:cubicBezTo>
                    <a:pt x="1278238" y="434130"/>
                    <a:pt x="1277569" y="436135"/>
                    <a:pt x="1286260" y="436135"/>
                  </a:cubicBezTo>
                  <a:cubicBezTo>
                    <a:pt x="1294951" y="435467"/>
                    <a:pt x="1304311" y="429450"/>
                    <a:pt x="1309659" y="427444"/>
                  </a:cubicBezTo>
                  <a:cubicBezTo>
                    <a:pt x="1315007" y="425439"/>
                    <a:pt x="1321693" y="426107"/>
                    <a:pt x="1330384" y="422764"/>
                  </a:cubicBezTo>
                  <a:cubicBezTo>
                    <a:pt x="1339074" y="419422"/>
                    <a:pt x="1338406" y="422096"/>
                    <a:pt x="1347765" y="421427"/>
                  </a:cubicBezTo>
                  <a:cubicBezTo>
                    <a:pt x="1357125" y="420759"/>
                    <a:pt x="1359799" y="418753"/>
                    <a:pt x="1363142" y="413405"/>
                  </a:cubicBezTo>
                  <a:cubicBezTo>
                    <a:pt x="1366484" y="408057"/>
                    <a:pt x="1371833" y="404714"/>
                    <a:pt x="1381192" y="404046"/>
                  </a:cubicBezTo>
                  <a:cubicBezTo>
                    <a:pt x="1389883" y="403377"/>
                    <a:pt x="1391220" y="396692"/>
                    <a:pt x="1388546" y="388669"/>
                  </a:cubicBezTo>
                  <a:cubicBezTo>
                    <a:pt x="1385872" y="380647"/>
                    <a:pt x="1400580" y="383989"/>
                    <a:pt x="1407933" y="391343"/>
                  </a:cubicBezTo>
                  <a:cubicBezTo>
                    <a:pt x="1415956" y="398029"/>
                    <a:pt x="1402585" y="401371"/>
                    <a:pt x="1399911" y="406720"/>
                  </a:cubicBezTo>
                  <a:lnTo>
                    <a:pt x="1399911" y="406720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B69273-DC1F-B7C6-4D62-7A9A0FBF6375}"/>
                </a:ext>
              </a:extLst>
            </p:cNvPr>
            <p:cNvSpPr/>
            <p:nvPr/>
          </p:nvSpPr>
          <p:spPr>
            <a:xfrm>
              <a:off x="5873419" y="3079572"/>
              <a:ext cx="448918" cy="358006"/>
            </a:xfrm>
            <a:custGeom>
              <a:avLst/>
              <a:gdLst>
                <a:gd name="connsiteX0" fmla="*/ 399115 w 400183"/>
                <a:gd name="connsiteY0" fmla="*/ 7440 h 312792"/>
                <a:gd name="connsiteX1" fmla="*/ 391761 w 400183"/>
                <a:gd name="connsiteY1" fmla="*/ 4766 h 312792"/>
                <a:gd name="connsiteX2" fmla="*/ 385744 w 400183"/>
                <a:gd name="connsiteY2" fmla="*/ 3429 h 312792"/>
                <a:gd name="connsiteX3" fmla="*/ 379059 w 400183"/>
                <a:gd name="connsiteY3" fmla="*/ 6771 h 312792"/>
                <a:gd name="connsiteX4" fmla="*/ 364351 w 400183"/>
                <a:gd name="connsiteY4" fmla="*/ 10783 h 312792"/>
                <a:gd name="connsiteX5" fmla="*/ 359003 w 400183"/>
                <a:gd name="connsiteY5" fmla="*/ 6103 h 312792"/>
                <a:gd name="connsiteX6" fmla="*/ 350981 w 400183"/>
                <a:gd name="connsiteY6" fmla="*/ 86 h 312792"/>
                <a:gd name="connsiteX7" fmla="*/ 325576 w 400183"/>
                <a:gd name="connsiteY7" fmla="*/ 6103 h 312792"/>
                <a:gd name="connsiteX8" fmla="*/ 311537 w 400183"/>
                <a:gd name="connsiteY8" fmla="*/ 10114 h 312792"/>
                <a:gd name="connsiteX9" fmla="*/ 284127 w 400183"/>
                <a:gd name="connsiteY9" fmla="*/ 17468 h 312792"/>
                <a:gd name="connsiteX10" fmla="*/ 260728 w 400183"/>
                <a:gd name="connsiteY10" fmla="*/ 25490 h 312792"/>
                <a:gd name="connsiteX11" fmla="*/ 241341 w 400183"/>
                <a:gd name="connsiteY11" fmla="*/ 32844 h 312792"/>
                <a:gd name="connsiteX12" fmla="*/ 220616 w 400183"/>
                <a:gd name="connsiteY12" fmla="*/ 40198 h 312792"/>
                <a:gd name="connsiteX13" fmla="*/ 203903 w 400183"/>
                <a:gd name="connsiteY13" fmla="*/ 49558 h 312792"/>
                <a:gd name="connsiteX14" fmla="*/ 197218 w 400183"/>
                <a:gd name="connsiteY14" fmla="*/ 54237 h 312792"/>
                <a:gd name="connsiteX15" fmla="*/ 164460 w 400183"/>
                <a:gd name="connsiteY15" fmla="*/ 59586 h 312792"/>
                <a:gd name="connsiteX16" fmla="*/ 162454 w 400183"/>
                <a:gd name="connsiteY16" fmla="*/ 59586 h 312792"/>
                <a:gd name="connsiteX17" fmla="*/ 154431 w 400183"/>
                <a:gd name="connsiteY17" fmla="*/ 58917 h 312792"/>
                <a:gd name="connsiteX18" fmla="*/ 134375 w 400183"/>
                <a:gd name="connsiteY18" fmla="*/ 58917 h 312792"/>
                <a:gd name="connsiteX19" fmla="*/ 119668 w 400183"/>
                <a:gd name="connsiteY19" fmla="*/ 71619 h 312792"/>
                <a:gd name="connsiteX20" fmla="*/ 117662 w 400183"/>
                <a:gd name="connsiteY20" fmla="*/ 74293 h 312792"/>
                <a:gd name="connsiteX21" fmla="*/ 114988 w 400183"/>
                <a:gd name="connsiteY21" fmla="*/ 80979 h 312792"/>
                <a:gd name="connsiteX22" fmla="*/ 114319 w 400183"/>
                <a:gd name="connsiteY22" fmla="*/ 88333 h 312792"/>
                <a:gd name="connsiteX23" fmla="*/ 117662 w 400183"/>
                <a:gd name="connsiteY23" fmla="*/ 98361 h 312792"/>
                <a:gd name="connsiteX24" fmla="*/ 118999 w 400183"/>
                <a:gd name="connsiteY24" fmla="*/ 101703 h 312792"/>
                <a:gd name="connsiteX25" fmla="*/ 118999 w 400183"/>
                <a:gd name="connsiteY25" fmla="*/ 101703 h 312792"/>
                <a:gd name="connsiteX26" fmla="*/ 118999 w 400183"/>
                <a:gd name="connsiteY26" fmla="*/ 101703 h 312792"/>
                <a:gd name="connsiteX27" fmla="*/ 118999 w 400183"/>
                <a:gd name="connsiteY27" fmla="*/ 101703 h 312792"/>
                <a:gd name="connsiteX28" fmla="*/ 116994 w 400183"/>
                <a:gd name="connsiteY28" fmla="*/ 107052 h 312792"/>
                <a:gd name="connsiteX29" fmla="*/ 112314 w 400183"/>
                <a:gd name="connsiteY29" fmla="*/ 109057 h 312792"/>
                <a:gd name="connsiteX30" fmla="*/ 112314 w 400183"/>
                <a:gd name="connsiteY30" fmla="*/ 109057 h 312792"/>
                <a:gd name="connsiteX31" fmla="*/ 110977 w 400183"/>
                <a:gd name="connsiteY31" fmla="*/ 109726 h 312792"/>
                <a:gd name="connsiteX32" fmla="*/ 96269 w 400183"/>
                <a:gd name="connsiteY32" fmla="*/ 110394 h 312792"/>
                <a:gd name="connsiteX33" fmla="*/ 63511 w 400183"/>
                <a:gd name="connsiteY33" fmla="*/ 112400 h 312792"/>
                <a:gd name="connsiteX34" fmla="*/ 46797 w 400183"/>
                <a:gd name="connsiteY34" fmla="*/ 118417 h 312792"/>
                <a:gd name="connsiteX35" fmla="*/ 42786 w 400183"/>
                <a:gd name="connsiteY35" fmla="*/ 120422 h 312792"/>
                <a:gd name="connsiteX36" fmla="*/ 39443 w 400183"/>
                <a:gd name="connsiteY36" fmla="*/ 121759 h 312792"/>
                <a:gd name="connsiteX37" fmla="*/ 26073 w 400183"/>
                <a:gd name="connsiteY37" fmla="*/ 127776 h 312792"/>
                <a:gd name="connsiteX38" fmla="*/ 20725 w 400183"/>
                <a:gd name="connsiteY38" fmla="*/ 138473 h 312792"/>
                <a:gd name="connsiteX39" fmla="*/ 17382 w 400183"/>
                <a:gd name="connsiteY39" fmla="*/ 148501 h 312792"/>
                <a:gd name="connsiteX40" fmla="*/ 18050 w 400183"/>
                <a:gd name="connsiteY40" fmla="*/ 149169 h 312792"/>
                <a:gd name="connsiteX41" fmla="*/ 18050 w 400183"/>
                <a:gd name="connsiteY41" fmla="*/ 149169 h 312792"/>
                <a:gd name="connsiteX42" fmla="*/ 18719 w 400183"/>
                <a:gd name="connsiteY42" fmla="*/ 150506 h 312792"/>
                <a:gd name="connsiteX43" fmla="*/ 31421 w 400183"/>
                <a:gd name="connsiteY43" fmla="*/ 153849 h 312792"/>
                <a:gd name="connsiteX44" fmla="*/ 31421 w 400183"/>
                <a:gd name="connsiteY44" fmla="*/ 153849 h 312792"/>
                <a:gd name="connsiteX45" fmla="*/ 32090 w 400183"/>
                <a:gd name="connsiteY45" fmla="*/ 154517 h 312792"/>
                <a:gd name="connsiteX46" fmla="*/ 32090 w 400183"/>
                <a:gd name="connsiteY46" fmla="*/ 154517 h 312792"/>
                <a:gd name="connsiteX47" fmla="*/ 30753 w 400183"/>
                <a:gd name="connsiteY47" fmla="*/ 166551 h 312792"/>
                <a:gd name="connsiteX48" fmla="*/ 25404 w 400183"/>
                <a:gd name="connsiteY48" fmla="*/ 174573 h 312792"/>
                <a:gd name="connsiteX49" fmla="*/ 16713 w 400183"/>
                <a:gd name="connsiteY49" fmla="*/ 187944 h 312792"/>
                <a:gd name="connsiteX50" fmla="*/ 12034 w 400183"/>
                <a:gd name="connsiteY50" fmla="*/ 195967 h 312792"/>
                <a:gd name="connsiteX51" fmla="*/ 10697 w 400183"/>
                <a:gd name="connsiteY51" fmla="*/ 199309 h 312792"/>
                <a:gd name="connsiteX52" fmla="*/ 11365 w 400183"/>
                <a:gd name="connsiteY52" fmla="*/ 200646 h 312792"/>
                <a:gd name="connsiteX53" fmla="*/ 15376 w 400183"/>
                <a:gd name="connsiteY53" fmla="*/ 201315 h 312792"/>
                <a:gd name="connsiteX54" fmla="*/ 22062 w 400183"/>
                <a:gd name="connsiteY54" fmla="*/ 199309 h 312792"/>
                <a:gd name="connsiteX55" fmla="*/ 26741 w 400183"/>
                <a:gd name="connsiteY55" fmla="*/ 197304 h 312792"/>
                <a:gd name="connsiteX56" fmla="*/ 36101 w 400183"/>
                <a:gd name="connsiteY56" fmla="*/ 201983 h 312792"/>
                <a:gd name="connsiteX57" fmla="*/ 38106 w 400183"/>
                <a:gd name="connsiteY57" fmla="*/ 205326 h 312792"/>
                <a:gd name="connsiteX58" fmla="*/ 52814 w 400183"/>
                <a:gd name="connsiteY58" fmla="*/ 203320 h 312792"/>
                <a:gd name="connsiteX59" fmla="*/ 54151 w 400183"/>
                <a:gd name="connsiteY59" fmla="*/ 202652 h 312792"/>
                <a:gd name="connsiteX60" fmla="*/ 54151 w 400183"/>
                <a:gd name="connsiteY60" fmla="*/ 202652 h 312792"/>
                <a:gd name="connsiteX61" fmla="*/ 60837 w 400183"/>
                <a:gd name="connsiteY61" fmla="*/ 196635 h 312792"/>
                <a:gd name="connsiteX62" fmla="*/ 61505 w 400183"/>
                <a:gd name="connsiteY62" fmla="*/ 193961 h 312792"/>
                <a:gd name="connsiteX63" fmla="*/ 62174 w 400183"/>
                <a:gd name="connsiteY63" fmla="*/ 189950 h 312792"/>
                <a:gd name="connsiteX64" fmla="*/ 68190 w 400183"/>
                <a:gd name="connsiteY64" fmla="*/ 181259 h 312792"/>
                <a:gd name="connsiteX65" fmla="*/ 84904 w 400183"/>
                <a:gd name="connsiteY65" fmla="*/ 185270 h 312792"/>
                <a:gd name="connsiteX66" fmla="*/ 88915 w 400183"/>
                <a:gd name="connsiteY66" fmla="*/ 187276 h 312792"/>
                <a:gd name="connsiteX67" fmla="*/ 90252 w 400183"/>
                <a:gd name="connsiteY67" fmla="*/ 187944 h 312792"/>
                <a:gd name="connsiteX68" fmla="*/ 102286 w 400183"/>
                <a:gd name="connsiteY68" fmla="*/ 191287 h 312792"/>
                <a:gd name="connsiteX69" fmla="*/ 111645 w 400183"/>
                <a:gd name="connsiteY69" fmla="*/ 191955 h 312792"/>
                <a:gd name="connsiteX70" fmla="*/ 121005 w 400183"/>
                <a:gd name="connsiteY70" fmla="*/ 193961 h 312792"/>
                <a:gd name="connsiteX71" fmla="*/ 125016 w 400183"/>
                <a:gd name="connsiteY71" fmla="*/ 193292 h 312792"/>
                <a:gd name="connsiteX72" fmla="*/ 131701 w 400183"/>
                <a:gd name="connsiteY72" fmla="*/ 194630 h 312792"/>
                <a:gd name="connsiteX73" fmla="*/ 130364 w 400183"/>
                <a:gd name="connsiteY73" fmla="*/ 204658 h 312792"/>
                <a:gd name="connsiteX74" fmla="*/ 128359 w 400183"/>
                <a:gd name="connsiteY74" fmla="*/ 209337 h 312792"/>
                <a:gd name="connsiteX75" fmla="*/ 120336 w 400183"/>
                <a:gd name="connsiteY75" fmla="*/ 217360 h 312792"/>
                <a:gd name="connsiteX76" fmla="*/ 116994 w 400183"/>
                <a:gd name="connsiteY76" fmla="*/ 218697 h 312792"/>
                <a:gd name="connsiteX77" fmla="*/ 114319 w 400183"/>
                <a:gd name="connsiteY77" fmla="*/ 221371 h 312792"/>
                <a:gd name="connsiteX78" fmla="*/ 110308 w 400183"/>
                <a:gd name="connsiteY78" fmla="*/ 225382 h 312792"/>
                <a:gd name="connsiteX79" fmla="*/ 105628 w 400183"/>
                <a:gd name="connsiteY79" fmla="*/ 229393 h 312792"/>
                <a:gd name="connsiteX80" fmla="*/ 102954 w 400183"/>
                <a:gd name="connsiteY80" fmla="*/ 234073 h 312792"/>
                <a:gd name="connsiteX81" fmla="*/ 102286 w 400183"/>
                <a:gd name="connsiteY81" fmla="*/ 236747 h 312792"/>
                <a:gd name="connsiteX82" fmla="*/ 93595 w 400183"/>
                <a:gd name="connsiteY82" fmla="*/ 250118 h 312792"/>
                <a:gd name="connsiteX83" fmla="*/ 82898 w 400183"/>
                <a:gd name="connsiteY83" fmla="*/ 250786 h 312792"/>
                <a:gd name="connsiteX84" fmla="*/ 76881 w 400183"/>
                <a:gd name="connsiteY84" fmla="*/ 249449 h 312792"/>
                <a:gd name="connsiteX85" fmla="*/ 66853 w 400183"/>
                <a:gd name="connsiteY85" fmla="*/ 252124 h 312792"/>
                <a:gd name="connsiteX86" fmla="*/ 65516 w 400183"/>
                <a:gd name="connsiteY86" fmla="*/ 253461 h 312792"/>
                <a:gd name="connsiteX87" fmla="*/ 64179 w 400183"/>
                <a:gd name="connsiteY87" fmla="*/ 254129 h 312792"/>
                <a:gd name="connsiteX88" fmla="*/ 53483 w 400183"/>
                <a:gd name="connsiteY88" fmla="*/ 260146 h 312792"/>
                <a:gd name="connsiteX89" fmla="*/ 52814 w 400183"/>
                <a:gd name="connsiteY89" fmla="*/ 266163 h 312792"/>
                <a:gd name="connsiteX90" fmla="*/ 49472 w 400183"/>
                <a:gd name="connsiteY90" fmla="*/ 272180 h 312792"/>
                <a:gd name="connsiteX91" fmla="*/ 43455 w 400183"/>
                <a:gd name="connsiteY91" fmla="*/ 276191 h 312792"/>
                <a:gd name="connsiteX92" fmla="*/ 38106 w 400183"/>
                <a:gd name="connsiteY92" fmla="*/ 276191 h 312792"/>
                <a:gd name="connsiteX93" fmla="*/ 15376 w 400183"/>
                <a:gd name="connsiteY93" fmla="*/ 280202 h 312792"/>
                <a:gd name="connsiteX94" fmla="*/ 13371 w 400183"/>
                <a:gd name="connsiteY94" fmla="*/ 280871 h 312792"/>
                <a:gd name="connsiteX95" fmla="*/ 6685 w 400183"/>
                <a:gd name="connsiteY95" fmla="*/ 284882 h 312792"/>
                <a:gd name="connsiteX96" fmla="*/ 669 w 400183"/>
                <a:gd name="connsiteY96" fmla="*/ 290899 h 312792"/>
                <a:gd name="connsiteX97" fmla="*/ 0 w 400183"/>
                <a:gd name="connsiteY97" fmla="*/ 296915 h 312792"/>
                <a:gd name="connsiteX98" fmla="*/ 2006 w 400183"/>
                <a:gd name="connsiteY98" fmla="*/ 306275 h 312792"/>
                <a:gd name="connsiteX99" fmla="*/ 4680 w 400183"/>
                <a:gd name="connsiteY99" fmla="*/ 312292 h 312792"/>
                <a:gd name="connsiteX100" fmla="*/ 7354 w 400183"/>
                <a:gd name="connsiteY100" fmla="*/ 312292 h 312792"/>
                <a:gd name="connsiteX101" fmla="*/ 19387 w 400183"/>
                <a:gd name="connsiteY101" fmla="*/ 307612 h 312792"/>
                <a:gd name="connsiteX102" fmla="*/ 35432 w 400183"/>
                <a:gd name="connsiteY102" fmla="*/ 300927 h 312792"/>
                <a:gd name="connsiteX103" fmla="*/ 42118 w 400183"/>
                <a:gd name="connsiteY103" fmla="*/ 298252 h 312792"/>
                <a:gd name="connsiteX104" fmla="*/ 62174 w 400183"/>
                <a:gd name="connsiteY104" fmla="*/ 292236 h 312792"/>
                <a:gd name="connsiteX105" fmla="*/ 66853 w 400183"/>
                <a:gd name="connsiteY105" fmla="*/ 291567 h 312792"/>
                <a:gd name="connsiteX106" fmla="*/ 82230 w 400183"/>
                <a:gd name="connsiteY106" fmla="*/ 287556 h 312792"/>
                <a:gd name="connsiteX107" fmla="*/ 84904 w 400183"/>
                <a:gd name="connsiteY107" fmla="*/ 285550 h 312792"/>
                <a:gd name="connsiteX108" fmla="*/ 84904 w 400183"/>
                <a:gd name="connsiteY108" fmla="*/ 285550 h 312792"/>
                <a:gd name="connsiteX109" fmla="*/ 94263 w 400183"/>
                <a:gd name="connsiteY109" fmla="*/ 279533 h 312792"/>
                <a:gd name="connsiteX110" fmla="*/ 106297 w 400183"/>
                <a:gd name="connsiteY110" fmla="*/ 284882 h 312792"/>
                <a:gd name="connsiteX111" fmla="*/ 110977 w 400183"/>
                <a:gd name="connsiteY111" fmla="*/ 288224 h 312792"/>
                <a:gd name="connsiteX112" fmla="*/ 118999 w 400183"/>
                <a:gd name="connsiteY112" fmla="*/ 287556 h 312792"/>
                <a:gd name="connsiteX113" fmla="*/ 131701 w 400183"/>
                <a:gd name="connsiteY113" fmla="*/ 280871 h 312792"/>
                <a:gd name="connsiteX114" fmla="*/ 137050 w 400183"/>
                <a:gd name="connsiteY114" fmla="*/ 274854 h 312792"/>
                <a:gd name="connsiteX115" fmla="*/ 142398 w 400183"/>
                <a:gd name="connsiteY115" fmla="*/ 268837 h 312792"/>
                <a:gd name="connsiteX116" fmla="*/ 164460 w 400183"/>
                <a:gd name="connsiteY116" fmla="*/ 258140 h 312792"/>
                <a:gd name="connsiteX117" fmla="*/ 167134 w 400183"/>
                <a:gd name="connsiteY117" fmla="*/ 257472 h 312792"/>
                <a:gd name="connsiteX118" fmla="*/ 167134 w 400183"/>
                <a:gd name="connsiteY118" fmla="*/ 257472 h 312792"/>
                <a:gd name="connsiteX119" fmla="*/ 177830 w 400183"/>
                <a:gd name="connsiteY119" fmla="*/ 254129 h 312792"/>
                <a:gd name="connsiteX120" fmla="*/ 179167 w 400183"/>
                <a:gd name="connsiteY120" fmla="*/ 253461 h 312792"/>
                <a:gd name="connsiteX121" fmla="*/ 183178 w 400183"/>
                <a:gd name="connsiteY121" fmla="*/ 245438 h 312792"/>
                <a:gd name="connsiteX122" fmla="*/ 187190 w 400183"/>
                <a:gd name="connsiteY122" fmla="*/ 238084 h 312792"/>
                <a:gd name="connsiteX123" fmla="*/ 185184 w 400183"/>
                <a:gd name="connsiteY123" fmla="*/ 224714 h 312792"/>
                <a:gd name="connsiteX124" fmla="*/ 184516 w 400183"/>
                <a:gd name="connsiteY124" fmla="*/ 221371 h 312792"/>
                <a:gd name="connsiteX125" fmla="*/ 183847 w 400183"/>
                <a:gd name="connsiteY125" fmla="*/ 214686 h 312792"/>
                <a:gd name="connsiteX126" fmla="*/ 188527 w 400183"/>
                <a:gd name="connsiteY126" fmla="*/ 206663 h 312792"/>
                <a:gd name="connsiteX127" fmla="*/ 191869 w 400183"/>
                <a:gd name="connsiteY127" fmla="*/ 203989 h 312792"/>
                <a:gd name="connsiteX128" fmla="*/ 209251 w 400183"/>
                <a:gd name="connsiteY128" fmla="*/ 189281 h 312792"/>
                <a:gd name="connsiteX129" fmla="*/ 209251 w 400183"/>
                <a:gd name="connsiteY129" fmla="*/ 187944 h 312792"/>
                <a:gd name="connsiteX130" fmla="*/ 208583 w 400183"/>
                <a:gd name="connsiteY130" fmla="*/ 183264 h 312792"/>
                <a:gd name="connsiteX131" fmla="*/ 208583 w 400183"/>
                <a:gd name="connsiteY131" fmla="*/ 183264 h 312792"/>
                <a:gd name="connsiteX132" fmla="*/ 208583 w 400183"/>
                <a:gd name="connsiteY132" fmla="*/ 183264 h 312792"/>
                <a:gd name="connsiteX133" fmla="*/ 208583 w 400183"/>
                <a:gd name="connsiteY133" fmla="*/ 183264 h 312792"/>
                <a:gd name="connsiteX134" fmla="*/ 212594 w 400183"/>
                <a:gd name="connsiteY134" fmla="*/ 177248 h 312792"/>
                <a:gd name="connsiteX135" fmla="*/ 217942 w 400183"/>
                <a:gd name="connsiteY135" fmla="*/ 175911 h 312792"/>
                <a:gd name="connsiteX136" fmla="*/ 217942 w 400183"/>
                <a:gd name="connsiteY136" fmla="*/ 175911 h 312792"/>
                <a:gd name="connsiteX137" fmla="*/ 217942 w 400183"/>
                <a:gd name="connsiteY137" fmla="*/ 175911 h 312792"/>
                <a:gd name="connsiteX138" fmla="*/ 217942 w 400183"/>
                <a:gd name="connsiteY138" fmla="*/ 175911 h 312792"/>
                <a:gd name="connsiteX139" fmla="*/ 219948 w 400183"/>
                <a:gd name="connsiteY139" fmla="*/ 175911 h 312792"/>
                <a:gd name="connsiteX140" fmla="*/ 227302 w 400183"/>
                <a:gd name="connsiteY140" fmla="*/ 174573 h 312792"/>
                <a:gd name="connsiteX141" fmla="*/ 229307 w 400183"/>
                <a:gd name="connsiteY141" fmla="*/ 167888 h 312792"/>
                <a:gd name="connsiteX142" fmla="*/ 231981 w 400183"/>
                <a:gd name="connsiteY142" fmla="*/ 160534 h 312792"/>
                <a:gd name="connsiteX143" fmla="*/ 237998 w 400183"/>
                <a:gd name="connsiteY143" fmla="*/ 158529 h 312792"/>
                <a:gd name="connsiteX144" fmla="*/ 244015 w 400183"/>
                <a:gd name="connsiteY144" fmla="*/ 162540 h 312792"/>
                <a:gd name="connsiteX145" fmla="*/ 246021 w 400183"/>
                <a:gd name="connsiteY145" fmla="*/ 166551 h 312792"/>
                <a:gd name="connsiteX146" fmla="*/ 249363 w 400183"/>
                <a:gd name="connsiteY146" fmla="*/ 169894 h 312792"/>
                <a:gd name="connsiteX147" fmla="*/ 266077 w 400183"/>
                <a:gd name="connsiteY147" fmla="*/ 161871 h 312792"/>
                <a:gd name="connsiteX148" fmla="*/ 270756 w 400183"/>
                <a:gd name="connsiteY148" fmla="*/ 159197 h 312792"/>
                <a:gd name="connsiteX149" fmla="*/ 278110 w 400183"/>
                <a:gd name="connsiteY149" fmla="*/ 141147 h 312792"/>
                <a:gd name="connsiteX150" fmla="*/ 286133 w 400183"/>
                <a:gd name="connsiteY150" fmla="*/ 120422 h 312792"/>
                <a:gd name="connsiteX151" fmla="*/ 299503 w 400183"/>
                <a:gd name="connsiteY151" fmla="*/ 109057 h 312792"/>
                <a:gd name="connsiteX152" fmla="*/ 316885 w 400183"/>
                <a:gd name="connsiteY152" fmla="*/ 101035 h 312792"/>
                <a:gd name="connsiteX153" fmla="*/ 331593 w 400183"/>
                <a:gd name="connsiteY153" fmla="*/ 93681 h 312792"/>
                <a:gd name="connsiteX154" fmla="*/ 338947 w 400183"/>
                <a:gd name="connsiteY154" fmla="*/ 86327 h 312792"/>
                <a:gd name="connsiteX155" fmla="*/ 339616 w 400183"/>
                <a:gd name="connsiteY155" fmla="*/ 82316 h 312792"/>
                <a:gd name="connsiteX156" fmla="*/ 346301 w 400183"/>
                <a:gd name="connsiteY156" fmla="*/ 66271 h 312792"/>
                <a:gd name="connsiteX157" fmla="*/ 356997 w 400183"/>
                <a:gd name="connsiteY157" fmla="*/ 52900 h 312792"/>
                <a:gd name="connsiteX158" fmla="*/ 371037 w 400183"/>
                <a:gd name="connsiteY158" fmla="*/ 41535 h 312792"/>
                <a:gd name="connsiteX159" fmla="*/ 387081 w 400183"/>
                <a:gd name="connsiteY159" fmla="*/ 28164 h 312792"/>
                <a:gd name="connsiteX160" fmla="*/ 393098 w 400183"/>
                <a:gd name="connsiteY160" fmla="*/ 22816 h 312792"/>
                <a:gd name="connsiteX161" fmla="*/ 398447 w 400183"/>
                <a:gd name="connsiteY161" fmla="*/ 18805 h 312792"/>
                <a:gd name="connsiteX162" fmla="*/ 399784 w 400183"/>
                <a:gd name="connsiteY162" fmla="*/ 14794 h 312792"/>
                <a:gd name="connsiteX163" fmla="*/ 397778 w 400183"/>
                <a:gd name="connsiteY163" fmla="*/ 10114 h 312792"/>
                <a:gd name="connsiteX164" fmla="*/ 399115 w 400183"/>
                <a:gd name="connsiteY164" fmla="*/ 7440 h 312792"/>
                <a:gd name="connsiteX165" fmla="*/ 399115 w 400183"/>
                <a:gd name="connsiteY165" fmla="*/ 7440 h 31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400183" h="312792">
                  <a:moveTo>
                    <a:pt x="399115" y="7440"/>
                  </a:moveTo>
                  <a:cubicBezTo>
                    <a:pt x="397109" y="6103"/>
                    <a:pt x="394435" y="5434"/>
                    <a:pt x="391761" y="4766"/>
                  </a:cubicBezTo>
                  <a:cubicBezTo>
                    <a:pt x="389087" y="4097"/>
                    <a:pt x="387081" y="3429"/>
                    <a:pt x="385744" y="3429"/>
                  </a:cubicBezTo>
                  <a:cubicBezTo>
                    <a:pt x="384407" y="3429"/>
                    <a:pt x="381733" y="4766"/>
                    <a:pt x="379059" y="6771"/>
                  </a:cubicBezTo>
                  <a:cubicBezTo>
                    <a:pt x="373711" y="9445"/>
                    <a:pt x="367694" y="12788"/>
                    <a:pt x="364351" y="10783"/>
                  </a:cubicBezTo>
                  <a:cubicBezTo>
                    <a:pt x="362346" y="10114"/>
                    <a:pt x="361009" y="8108"/>
                    <a:pt x="359003" y="6103"/>
                  </a:cubicBezTo>
                  <a:cubicBezTo>
                    <a:pt x="356329" y="3429"/>
                    <a:pt x="353655" y="755"/>
                    <a:pt x="350981" y="86"/>
                  </a:cubicBezTo>
                  <a:cubicBezTo>
                    <a:pt x="348306" y="-583"/>
                    <a:pt x="336273" y="2760"/>
                    <a:pt x="325576" y="6103"/>
                  </a:cubicBezTo>
                  <a:cubicBezTo>
                    <a:pt x="320228" y="7440"/>
                    <a:pt x="314880" y="9445"/>
                    <a:pt x="311537" y="10114"/>
                  </a:cubicBezTo>
                  <a:cubicBezTo>
                    <a:pt x="305520" y="11451"/>
                    <a:pt x="295492" y="14125"/>
                    <a:pt x="284127" y="17468"/>
                  </a:cubicBezTo>
                  <a:cubicBezTo>
                    <a:pt x="275436" y="20142"/>
                    <a:pt x="266745" y="22816"/>
                    <a:pt x="260728" y="25490"/>
                  </a:cubicBezTo>
                  <a:cubicBezTo>
                    <a:pt x="254043" y="28164"/>
                    <a:pt x="248026" y="30839"/>
                    <a:pt x="241341" y="32844"/>
                  </a:cubicBezTo>
                  <a:cubicBezTo>
                    <a:pt x="233318" y="36187"/>
                    <a:pt x="225965" y="38192"/>
                    <a:pt x="220616" y="40198"/>
                  </a:cubicBezTo>
                  <a:cubicBezTo>
                    <a:pt x="213931" y="42204"/>
                    <a:pt x="209251" y="45546"/>
                    <a:pt x="203903" y="49558"/>
                  </a:cubicBezTo>
                  <a:cubicBezTo>
                    <a:pt x="201897" y="50895"/>
                    <a:pt x="199892" y="52232"/>
                    <a:pt x="197218" y="54237"/>
                  </a:cubicBezTo>
                  <a:cubicBezTo>
                    <a:pt x="188527" y="59586"/>
                    <a:pt x="172482" y="59586"/>
                    <a:pt x="164460" y="59586"/>
                  </a:cubicBezTo>
                  <a:cubicBezTo>
                    <a:pt x="163791" y="59586"/>
                    <a:pt x="163122" y="59586"/>
                    <a:pt x="162454" y="59586"/>
                  </a:cubicBezTo>
                  <a:cubicBezTo>
                    <a:pt x="159780" y="59586"/>
                    <a:pt x="157774" y="58917"/>
                    <a:pt x="154431" y="58917"/>
                  </a:cubicBezTo>
                  <a:cubicBezTo>
                    <a:pt x="148415" y="57580"/>
                    <a:pt x="141729" y="56911"/>
                    <a:pt x="134375" y="58917"/>
                  </a:cubicBezTo>
                  <a:cubicBezTo>
                    <a:pt x="126353" y="61591"/>
                    <a:pt x="122342" y="67608"/>
                    <a:pt x="119668" y="71619"/>
                  </a:cubicBezTo>
                  <a:cubicBezTo>
                    <a:pt x="118999" y="72956"/>
                    <a:pt x="118331" y="73625"/>
                    <a:pt x="117662" y="74293"/>
                  </a:cubicBezTo>
                  <a:cubicBezTo>
                    <a:pt x="116994" y="74962"/>
                    <a:pt x="115656" y="78305"/>
                    <a:pt x="114988" y="80979"/>
                  </a:cubicBezTo>
                  <a:cubicBezTo>
                    <a:pt x="114319" y="83653"/>
                    <a:pt x="114319" y="86996"/>
                    <a:pt x="114319" y="88333"/>
                  </a:cubicBezTo>
                  <a:cubicBezTo>
                    <a:pt x="114988" y="91675"/>
                    <a:pt x="116325" y="95686"/>
                    <a:pt x="117662" y="98361"/>
                  </a:cubicBezTo>
                  <a:cubicBezTo>
                    <a:pt x="118331" y="99698"/>
                    <a:pt x="118999" y="101035"/>
                    <a:pt x="118999" y="101703"/>
                  </a:cubicBezTo>
                  <a:lnTo>
                    <a:pt x="118999" y="101703"/>
                  </a:lnTo>
                  <a:lnTo>
                    <a:pt x="118999" y="101703"/>
                  </a:lnTo>
                  <a:lnTo>
                    <a:pt x="118999" y="101703"/>
                  </a:lnTo>
                  <a:cubicBezTo>
                    <a:pt x="119668" y="103709"/>
                    <a:pt x="118331" y="105714"/>
                    <a:pt x="116994" y="107052"/>
                  </a:cubicBezTo>
                  <a:cubicBezTo>
                    <a:pt x="115656" y="107720"/>
                    <a:pt x="114319" y="109057"/>
                    <a:pt x="112314" y="109057"/>
                  </a:cubicBezTo>
                  <a:lnTo>
                    <a:pt x="112314" y="109057"/>
                  </a:lnTo>
                  <a:cubicBezTo>
                    <a:pt x="111645" y="109057"/>
                    <a:pt x="111645" y="109057"/>
                    <a:pt x="110977" y="109726"/>
                  </a:cubicBezTo>
                  <a:cubicBezTo>
                    <a:pt x="109640" y="110394"/>
                    <a:pt x="103623" y="110394"/>
                    <a:pt x="96269" y="110394"/>
                  </a:cubicBezTo>
                  <a:cubicBezTo>
                    <a:pt x="84904" y="110394"/>
                    <a:pt x="68859" y="111063"/>
                    <a:pt x="63511" y="112400"/>
                  </a:cubicBezTo>
                  <a:cubicBezTo>
                    <a:pt x="56157" y="114405"/>
                    <a:pt x="51477" y="116411"/>
                    <a:pt x="46797" y="118417"/>
                  </a:cubicBezTo>
                  <a:cubicBezTo>
                    <a:pt x="44792" y="119085"/>
                    <a:pt x="43455" y="119754"/>
                    <a:pt x="42786" y="120422"/>
                  </a:cubicBezTo>
                  <a:cubicBezTo>
                    <a:pt x="42118" y="120422"/>
                    <a:pt x="41449" y="121091"/>
                    <a:pt x="39443" y="121759"/>
                  </a:cubicBezTo>
                  <a:cubicBezTo>
                    <a:pt x="34095" y="123765"/>
                    <a:pt x="28078" y="126439"/>
                    <a:pt x="26073" y="127776"/>
                  </a:cubicBezTo>
                  <a:cubicBezTo>
                    <a:pt x="24736" y="128445"/>
                    <a:pt x="22730" y="133124"/>
                    <a:pt x="20725" y="138473"/>
                  </a:cubicBezTo>
                  <a:cubicBezTo>
                    <a:pt x="18719" y="143152"/>
                    <a:pt x="17382" y="147832"/>
                    <a:pt x="17382" y="148501"/>
                  </a:cubicBezTo>
                  <a:lnTo>
                    <a:pt x="18050" y="149169"/>
                  </a:lnTo>
                  <a:lnTo>
                    <a:pt x="18050" y="149169"/>
                  </a:lnTo>
                  <a:cubicBezTo>
                    <a:pt x="18050" y="149838"/>
                    <a:pt x="18719" y="149838"/>
                    <a:pt x="18719" y="150506"/>
                  </a:cubicBezTo>
                  <a:cubicBezTo>
                    <a:pt x="22730" y="150506"/>
                    <a:pt x="29415" y="150506"/>
                    <a:pt x="31421" y="153849"/>
                  </a:cubicBezTo>
                  <a:lnTo>
                    <a:pt x="31421" y="153849"/>
                  </a:lnTo>
                  <a:lnTo>
                    <a:pt x="32090" y="154517"/>
                  </a:lnTo>
                  <a:lnTo>
                    <a:pt x="32090" y="154517"/>
                  </a:lnTo>
                  <a:cubicBezTo>
                    <a:pt x="34764" y="158529"/>
                    <a:pt x="35432" y="159197"/>
                    <a:pt x="30753" y="166551"/>
                  </a:cubicBezTo>
                  <a:cubicBezTo>
                    <a:pt x="29415" y="169225"/>
                    <a:pt x="27410" y="171899"/>
                    <a:pt x="25404" y="174573"/>
                  </a:cubicBezTo>
                  <a:cubicBezTo>
                    <a:pt x="22062" y="179922"/>
                    <a:pt x="18719" y="185270"/>
                    <a:pt x="16713" y="187944"/>
                  </a:cubicBezTo>
                  <a:cubicBezTo>
                    <a:pt x="14708" y="189950"/>
                    <a:pt x="13371" y="193292"/>
                    <a:pt x="12034" y="195967"/>
                  </a:cubicBezTo>
                  <a:cubicBezTo>
                    <a:pt x="11365" y="197972"/>
                    <a:pt x="10697" y="199309"/>
                    <a:pt x="10697" y="199309"/>
                  </a:cubicBezTo>
                  <a:cubicBezTo>
                    <a:pt x="10697" y="199978"/>
                    <a:pt x="10697" y="199978"/>
                    <a:pt x="11365" y="200646"/>
                  </a:cubicBezTo>
                  <a:cubicBezTo>
                    <a:pt x="12034" y="201315"/>
                    <a:pt x="13371" y="201315"/>
                    <a:pt x="15376" y="201315"/>
                  </a:cubicBezTo>
                  <a:cubicBezTo>
                    <a:pt x="18719" y="200646"/>
                    <a:pt x="20056" y="199978"/>
                    <a:pt x="22062" y="199309"/>
                  </a:cubicBezTo>
                  <a:cubicBezTo>
                    <a:pt x="23399" y="198641"/>
                    <a:pt x="24736" y="197972"/>
                    <a:pt x="26741" y="197304"/>
                  </a:cubicBezTo>
                  <a:cubicBezTo>
                    <a:pt x="32758" y="195298"/>
                    <a:pt x="34095" y="197972"/>
                    <a:pt x="36101" y="201983"/>
                  </a:cubicBezTo>
                  <a:cubicBezTo>
                    <a:pt x="36769" y="203320"/>
                    <a:pt x="37438" y="203989"/>
                    <a:pt x="38106" y="205326"/>
                  </a:cubicBezTo>
                  <a:cubicBezTo>
                    <a:pt x="40112" y="208000"/>
                    <a:pt x="45460" y="205995"/>
                    <a:pt x="52814" y="203320"/>
                  </a:cubicBezTo>
                  <a:lnTo>
                    <a:pt x="54151" y="202652"/>
                  </a:lnTo>
                  <a:lnTo>
                    <a:pt x="54151" y="202652"/>
                  </a:lnTo>
                  <a:cubicBezTo>
                    <a:pt x="60168" y="200646"/>
                    <a:pt x="60168" y="199309"/>
                    <a:pt x="60837" y="196635"/>
                  </a:cubicBezTo>
                  <a:cubicBezTo>
                    <a:pt x="60837" y="195967"/>
                    <a:pt x="61505" y="194630"/>
                    <a:pt x="61505" y="193961"/>
                  </a:cubicBezTo>
                  <a:cubicBezTo>
                    <a:pt x="62174" y="192624"/>
                    <a:pt x="62174" y="191287"/>
                    <a:pt x="62174" y="189950"/>
                  </a:cubicBezTo>
                  <a:cubicBezTo>
                    <a:pt x="62842" y="185939"/>
                    <a:pt x="62842" y="183264"/>
                    <a:pt x="68190" y="181259"/>
                  </a:cubicBezTo>
                  <a:cubicBezTo>
                    <a:pt x="72870" y="179253"/>
                    <a:pt x="79556" y="182596"/>
                    <a:pt x="84904" y="185270"/>
                  </a:cubicBezTo>
                  <a:cubicBezTo>
                    <a:pt x="86241" y="185939"/>
                    <a:pt x="87578" y="186607"/>
                    <a:pt x="88915" y="187276"/>
                  </a:cubicBezTo>
                  <a:cubicBezTo>
                    <a:pt x="88915" y="187276"/>
                    <a:pt x="89584" y="187276"/>
                    <a:pt x="90252" y="187944"/>
                  </a:cubicBezTo>
                  <a:cubicBezTo>
                    <a:pt x="94263" y="189950"/>
                    <a:pt x="98275" y="191287"/>
                    <a:pt x="102286" y="191287"/>
                  </a:cubicBezTo>
                  <a:cubicBezTo>
                    <a:pt x="105628" y="191287"/>
                    <a:pt x="108303" y="191287"/>
                    <a:pt x="111645" y="191955"/>
                  </a:cubicBezTo>
                  <a:cubicBezTo>
                    <a:pt x="114319" y="192624"/>
                    <a:pt x="117662" y="193292"/>
                    <a:pt x="121005" y="193961"/>
                  </a:cubicBezTo>
                  <a:cubicBezTo>
                    <a:pt x="123010" y="194630"/>
                    <a:pt x="124347" y="193961"/>
                    <a:pt x="125016" y="193292"/>
                  </a:cubicBezTo>
                  <a:cubicBezTo>
                    <a:pt x="127690" y="191287"/>
                    <a:pt x="129027" y="190618"/>
                    <a:pt x="131701" y="194630"/>
                  </a:cubicBezTo>
                  <a:cubicBezTo>
                    <a:pt x="133707" y="198641"/>
                    <a:pt x="132370" y="201315"/>
                    <a:pt x="130364" y="204658"/>
                  </a:cubicBezTo>
                  <a:cubicBezTo>
                    <a:pt x="129696" y="205995"/>
                    <a:pt x="129027" y="208000"/>
                    <a:pt x="128359" y="209337"/>
                  </a:cubicBezTo>
                  <a:cubicBezTo>
                    <a:pt x="127022" y="214686"/>
                    <a:pt x="124347" y="216023"/>
                    <a:pt x="120336" y="217360"/>
                  </a:cubicBezTo>
                  <a:cubicBezTo>
                    <a:pt x="119668" y="218028"/>
                    <a:pt x="118331" y="218028"/>
                    <a:pt x="116994" y="218697"/>
                  </a:cubicBezTo>
                  <a:cubicBezTo>
                    <a:pt x="114988" y="219365"/>
                    <a:pt x="114988" y="220034"/>
                    <a:pt x="114319" y="221371"/>
                  </a:cubicBezTo>
                  <a:cubicBezTo>
                    <a:pt x="113651" y="222708"/>
                    <a:pt x="112982" y="224045"/>
                    <a:pt x="110308" y="225382"/>
                  </a:cubicBezTo>
                  <a:cubicBezTo>
                    <a:pt x="108303" y="226719"/>
                    <a:pt x="106966" y="228056"/>
                    <a:pt x="105628" y="229393"/>
                  </a:cubicBezTo>
                  <a:cubicBezTo>
                    <a:pt x="104291" y="230730"/>
                    <a:pt x="103623" y="232067"/>
                    <a:pt x="102954" y="234073"/>
                  </a:cubicBezTo>
                  <a:cubicBezTo>
                    <a:pt x="102954" y="234742"/>
                    <a:pt x="102286" y="236079"/>
                    <a:pt x="102286" y="236747"/>
                  </a:cubicBezTo>
                  <a:cubicBezTo>
                    <a:pt x="100949" y="241427"/>
                    <a:pt x="98943" y="247444"/>
                    <a:pt x="93595" y="250118"/>
                  </a:cubicBezTo>
                  <a:cubicBezTo>
                    <a:pt x="89584" y="252792"/>
                    <a:pt x="86241" y="252124"/>
                    <a:pt x="82898" y="250786"/>
                  </a:cubicBezTo>
                  <a:cubicBezTo>
                    <a:pt x="80893" y="250118"/>
                    <a:pt x="79556" y="249449"/>
                    <a:pt x="76881" y="249449"/>
                  </a:cubicBezTo>
                  <a:cubicBezTo>
                    <a:pt x="71533" y="249449"/>
                    <a:pt x="69528" y="250118"/>
                    <a:pt x="66853" y="252124"/>
                  </a:cubicBezTo>
                  <a:cubicBezTo>
                    <a:pt x="66185" y="252124"/>
                    <a:pt x="65516" y="252792"/>
                    <a:pt x="65516" y="253461"/>
                  </a:cubicBezTo>
                  <a:lnTo>
                    <a:pt x="64179" y="254129"/>
                  </a:lnTo>
                  <a:cubicBezTo>
                    <a:pt x="61505" y="256135"/>
                    <a:pt x="57494" y="258140"/>
                    <a:pt x="53483" y="260146"/>
                  </a:cubicBezTo>
                  <a:cubicBezTo>
                    <a:pt x="53483" y="262152"/>
                    <a:pt x="53483" y="264157"/>
                    <a:pt x="52814" y="266163"/>
                  </a:cubicBezTo>
                  <a:cubicBezTo>
                    <a:pt x="52146" y="268168"/>
                    <a:pt x="51477" y="270843"/>
                    <a:pt x="49472" y="272180"/>
                  </a:cubicBezTo>
                  <a:cubicBezTo>
                    <a:pt x="48134" y="274185"/>
                    <a:pt x="46129" y="275522"/>
                    <a:pt x="43455" y="276191"/>
                  </a:cubicBezTo>
                  <a:cubicBezTo>
                    <a:pt x="41449" y="276859"/>
                    <a:pt x="40112" y="276191"/>
                    <a:pt x="38106" y="276191"/>
                  </a:cubicBezTo>
                  <a:cubicBezTo>
                    <a:pt x="30753" y="274185"/>
                    <a:pt x="21393" y="278196"/>
                    <a:pt x="15376" y="280202"/>
                  </a:cubicBezTo>
                  <a:lnTo>
                    <a:pt x="13371" y="280871"/>
                  </a:lnTo>
                  <a:cubicBezTo>
                    <a:pt x="11365" y="281539"/>
                    <a:pt x="8691" y="283545"/>
                    <a:pt x="6685" y="284882"/>
                  </a:cubicBezTo>
                  <a:cubicBezTo>
                    <a:pt x="4011" y="286887"/>
                    <a:pt x="2006" y="289561"/>
                    <a:pt x="669" y="290899"/>
                  </a:cubicBezTo>
                  <a:cubicBezTo>
                    <a:pt x="0" y="292236"/>
                    <a:pt x="0" y="294241"/>
                    <a:pt x="0" y="296915"/>
                  </a:cubicBezTo>
                  <a:cubicBezTo>
                    <a:pt x="0" y="299589"/>
                    <a:pt x="1337" y="302932"/>
                    <a:pt x="2006" y="306275"/>
                  </a:cubicBezTo>
                  <a:cubicBezTo>
                    <a:pt x="2674" y="308949"/>
                    <a:pt x="3343" y="310955"/>
                    <a:pt x="4680" y="312292"/>
                  </a:cubicBezTo>
                  <a:cubicBezTo>
                    <a:pt x="5348" y="312960"/>
                    <a:pt x="6017" y="312960"/>
                    <a:pt x="7354" y="312292"/>
                  </a:cubicBezTo>
                  <a:cubicBezTo>
                    <a:pt x="10028" y="311623"/>
                    <a:pt x="14708" y="309617"/>
                    <a:pt x="19387" y="307612"/>
                  </a:cubicBezTo>
                  <a:cubicBezTo>
                    <a:pt x="24736" y="304938"/>
                    <a:pt x="30753" y="302264"/>
                    <a:pt x="35432" y="300927"/>
                  </a:cubicBezTo>
                  <a:cubicBezTo>
                    <a:pt x="38106" y="300258"/>
                    <a:pt x="40112" y="299589"/>
                    <a:pt x="42118" y="298252"/>
                  </a:cubicBezTo>
                  <a:cubicBezTo>
                    <a:pt x="48803" y="295578"/>
                    <a:pt x="55488" y="293573"/>
                    <a:pt x="62174" y="292236"/>
                  </a:cubicBezTo>
                  <a:cubicBezTo>
                    <a:pt x="63511" y="292236"/>
                    <a:pt x="65516" y="291567"/>
                    <a:pt x="66853" y="291567"/>
                  </a:cubicBezTo>
                  <a:cubicBezTo>
                    <a:pt x="73539" y="290899"/>
                    <a:pt x="78887" y="290230"/>
                    <a:pt x="82230" y="287556"/>
                  </a:cubicBezTo>
                  <a:cubicBezTo>
                    <a:pt x="83567" y="286887"/>
                    <a:pt x="84235" y="286219"/>
                    <a:pt x="84904" y="285550"/>
                  </a:cubicBezTo>
                  <a:lnTo>
                    <a:pt x="84904" y="285550"/>
                  </a:lnTo>
                  <a:cubicBezTo>
                    <a:pt x="88247" y="282876"/>
                    <a:pt x="90921" y="280871"/>
                    <a:pt x="94263" y="279533"/>
                  </a:cubicBezTo>
                  <a:cubicBezTo>
                    <a:pt x="98275" y="278196"/>
                    <a:pt x="102286" y="281539"/>
                    <a:pt x="106297" y="284882"/>
                  </a:cubicBezTo>
                  <a:cubicBezTo>
                    <a:pt x="108303" y="286219"/>
                    <a:pt x="109640" y="287556"/>
                    <a:pt x="110977" y="288224"/>
                  </a:cubicBezTo>
                  <a:cubicBezTo>
                    <a:pt x="112314" y="288893"/>
                    <a:pt x="115656" y="288893"/>
                    <a:pt x="118999" y="287556"/>
                  </a:cubicBezTo>
                  <a:cubicBezTo>
                    <a:pt x="123010" y="286219"/>
                    <a:pt x="127690" y="283545"/>
                    <a:pt x="131701" y="280871"/>
                  </a:cubicBezTo>
                  <a:cubicBezTo>
                    <a:pt x="135713" y="278196"/>
                    <a:pt x="136381" y="276191"/>
                    <a:pt x="137050" y="274854"/>
                  </a:cubicBezTo>
                  <a:cubicBezTo>
                    <a:pt x="138387" y="272848"/>
                    <a:pt x="139055" y="270843"/>
                    <a:pt x="142398" y="268837"/>
                  </a:cubicBezTo>
                  <a:cubicBezTo>
                    <a:pt x="147746" y="264826"/>
                    <a:pt x="157106" y="260814"/>
                    <a:pt x="164460" y="258140"/>
                  </a:cubicBezTo>
                  <a:lnTo>
                    <a:pt x="167134" y="257472"/>
                  </a:lnTo>
                  <a:lnTo>
                    <a:pt x="167134" y="257472"/>
                  </a:lnTo>
                  <a:cubicBezTo>
                    <a:pt x="171145" y="256135"/>
                    <a:pt x="174488" y="254798"/>
                    <a:pt x="177830" y="254129"/>
                  </a:cubicBezTo>
                  <a:cubicBezTo>
                    <a:pt x="178499" y="254129"/>
                    <a:pt x="179167" y="254129"/>
                    <a:pt x="179167" y="253461"/>
                  </a:cubicBezTo>
                  <a:cubicBezTo>
                    <a:pt x="179167" y="250786"/>
                    <a:pt x="181173" y="248112"/>
                    <a:pt x="183178" y="245438"/>
                  </a:cubicBezTo>
                  <a:cubicBezTo>
                    <a:pt x="185184" y="242764"/>
                    <a:pt x="187190" y="240090"/>
                    <a:pt x="187190" y="238084"/>
                  </a:cubicBezTo>
                  <a:cubicBezTo>
                    <a:pt x="187858" y="234073"/>
                    <a:pt x="186521" y="228725"/>
                    <a:pt x="185184" y="224714"/>
                  </a:cubicBezTo>
                  <a:cubicBezTo>
                    <a:pt x="185184" y="223377"/>
                    <a:pt x="184516" y="222039"/>
                    <a:pt x="184516" y="221371"/>
                  </a:cubicBezTo>
                  <a:cubicBezTo>
                    <a:pt x="184516" y="219365"/>
                    <a:pt x="183847" y="217360"/>
                    <a:pt x="183847" y="214686"/>
                  </a:cubicBezTo>
                  <a:cubicBezTo>
                    <a:pt x="184516" y="212011"/>
                    <a:pt x="185184" y="208669"/>
                    <a:pt x="188527" y="206663"/>
                  </a:cubicBezTo>
                  <a:cubicBezTo>
                    <a:pt x="189195" y="205995"/>
                    <a:pt x="190532" y="204658"/>
                    <a:pt x="191869" y="203989"/>
                  </a:cubicBezTo>
                  <a:cubicBezTo>
                    <a:pt x="197886" y="199309"/>
                    <a:pt x="207246" y="191287"/>
                    <a:pt x="209251" y="189281"/>
                  </a:cubicBezTo>
                  <a:cubicBezTo>
                    <a:pt x="209920" y="188613"/>
                    <a:pt x="209920" y="187944"/>
                    <a:pt x="209251" y="187944"/>
                  </a:cubicBezTo>
                  <a:cubicBezTo>
                    <a:pt x="208583" y="186607"/>
                    <a:pt x="208583" y="185939"/>
                    <a:pt x="208583" y="183264"/>
                  </a:cubicBezTo>
                  <a:lnTo>
                    <a:pt x="208583" y="183264"/>
                  </a:lnTo>
                  <a:lnTo>
                    <a:pt x="208583" y="183264"/>
                  </a:lnTo>
                  <a:lnTo>
                    <a:pt x="208583" y="183264"/>
                  </a:lnTo>
                  <a:cubicBezTo>
                    <a:pt x="208583" y="179922"/>
                    <a:pt x="210588" y="177916"/>
                    <a:pt x="212594" y="177248"/>
                  </a:cubicBezTo>
                  <a:cubicBezTo>
                    <a:pt x="214600" y="176579"/>
                    <a:pt x="216605" y="175911"/>
                    <a:pt x="217942" y="175911"/>
                  </a:cubicBezTo>
                  <a:lnTo>
                    <a:pt x="217942" y="175911"/>
                  </a:lnTo>
                  <a:lnTo>
                    <a:pt x="217942" y="175911"/>
                  </a:lnTo>
                  <a:lnTo>
                    <a:pt x="217942" y="175911"/>
                  </a:lnTo>
                  <a:cubicBezTo>
                    <a:pt x="218611" y="175911"/>
                    <a:pt x="219279" y="175911"/>
                    <a:pt x="219948" y="175911"/>
                  </a:cubicBezTo>
                  <a:cubicBezTo>
                    <a:pt x="221953" y="175911"/>
                    <a:pt x="225296" y="176579"/>
                    <a:pt x="227302" y="174573"/>
                  </a:cubicBezTo>
                  <a:cubicBezTo>
                    <a:pt x="228639" y="173236"/>
                    <a:pt x="229307" y="170562"/>
                    <a:pt x="229307" y="167888"/>
                  </a:cubicBezTo>
                  <a:cubicBezTo>
                    <a:pt x="229976" y="165214"/>
                    <a:pt x="229976" y="161871"/>
                    <a:pt x="231981" y="160534"/>
                  </a:cubicBezTo>
                  <a:cubicBezTo>
                    <a:pt x="233987" y="158529"/>
                    <a:pt x="235993" y="158529"/>
                    <a:pt x="237998" y="158529"/>
                  </a:cubicBezTo>
                  <a:cubicBezTo>
                    <a:pt x="240672" y="159197"/>
                    <a:pt x="242678" y="160534"/>
                    <a:pt x="244015" y="162540"/>
                  </a:cubicBezTo>
                  <a:cubicBezTo>
                    <a:pt x="245352" y="163877"/>
                    <a:pt x="245352" y="165214"/>
                    <a:pt x="246021" y="166551"/>
                  </a:cubicBezTo>
                  <a:cubicBezTo>
                    <a:pt x="246689" y="167888"/>
                    <a:pt x="246689" y="169894"/>
                    <a:pt x="249363" y="169894"/>
                  </a:cubicBezTo>
                  <a:cubicBezTo>
                    <a:pt x="254043" y="169894"/>
                    <a:pt x="260728" y="165214"/>
                    <a:pt x="266077" y="161871"/>
                  </a:cubicBezTo>
                  <a:cubicBezTo>
                    <a:pt x="268082" y="160534"/>
                    <a:pt x="269419" y="159866"/>
                    <a:pt x="270756" y="159197"/>
                  </a:cubicBezTo>
                  <a:cubicBezTo>
                    <a:pt x="272093" y="158529"/>
                    <a:pt x="274768" y="149838"/>
                    <a:pt x="278110" y="141147"/>
                  </a:cubicBezTo>
                  <a:cubicBezTo>
                    <a:pt x="280784" y="133124"/>
                    <a:pt x="283459" y="124433"/>
                    <a:pt x="286133" y="120422"/>
                  </a:cubicBezTo>
                  <a:cubicBezTo>
                    <a:pt x="288807" y="115742"/>
                    <a:pt x="294155" y="111731"/>
                    <a:pt x="299503" y="109057"/>
                  </a:cubicBezTo>
                  <a:cubicBezTo>
                    <a:pt x="304852" y="105714"/>
                    <a:pt x="310869" y="103709"/>
                    <a:pt x="316885" y="101035"/>
                  </a:cubicBezTo>
                  <a:cubicBezTo>
                    <a:pt x="322234" y="99029"/>
                    <a:pt x="327582" y="96355"/>
                    <a:pt x="331593" y="93681"/>
                  </a:cubicBezTo>
                  <a:cubicBezTo>
                    <a:pt x="335604" y="91007"/>
                    <a:pt x="338278" y="89001"/>
                    <a:pt x="338947" y="86327"/>
                  </a:cubicBezTo>
                  <a:cubicBezTo>
                    <a:pt x="339616" y="84990"/>
                    <a:pt x="339616" y="83653"/>
                    <a:pt x="339616" y="82316"/>
                  </a:cubicBezTo>
                  <a:cubicBezTo>
                    <a:pt x="340284" y="78305"/>
                    <a:pt x="340953" y="74962"/>
                    <a:pt x="346301" y="66271"/>
                  </a:cubicBezTo>
                  <a:cubicBezTo>
                    <a:pt x="350312" y="60923"/>
                    <a:pt x="352986" y="56911"/>
                    <a:pt x="356997" y="52900"/>
                  </a:cubicBezTo>
                  <a:cubicBezTo>
                    <a:pt x="361009" y="49558"/>
                    <a:pt x="365020" y="46215"/>
                    <a:pt x="371037" y="41535"/>
                  </a:cubicBezTo>
                  <a:cubicBezTo>
                    <a:pt x="379059" y="36187"/>
                    <a:pt x="383070" y="32176"/>
                    <a:pt x="387081" y="28164"/>
                  </a:cubicBezTo>
                  <a:cubicBezTo>
                    <a:pt x="389087" y="26159"/>
                    <a:pt x="391093" y="24822"/>
                    <a:pt x="393098" y="22816"/>
                  </a:cubicBezTo>
                  <a:cubicBezTo>
                    <a:pt x="395104" y="20811"/>
                    <a:pt x="397109" y="19474"/>
                    <a:pt x="398447" y="18805"/>
                  </a:cubicBezTo>
                  <a:cubicBezTo>
                    <a:pt x="400452" y="17468"/>
                    <a:pt x="400452" y="17468"/>
                    <a:pt x="399784" y="14794"/>
                  </a:cubicBezTo>
                  <a:cubicBezTo>
                    <a:pt x="399115" y="12788"/>
                    <a:pt x="398447" y="11451"/>
                    <a:pt x="397778" y="10114"/>
                  </a:cubicBezTo>
                  <a:cubicBezTo>
                    <a:pt x="399784" y="8777"/>
                    <a:pt x="399115" y="8108"/>
                    <a:pt x="399115" y="7440"/>
                  </a:cubicBezTo>
                  <a:lnTo>
                    <a:pt x="399115" y="7440"/>
                  </a:lnTo>
                  <a:close/>
                </a:path>
              </a:pathLst>
            </a:custGeom>
            <a:solidFill>
              <a:srgbClr val="1D394B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652153-74B9-629A-340E-98523343DE9B}"/>
                </a:ext>
              </a:extLst>
            </p:cNvPr>
            <p:cNvSpPr/>
            <p:nvPr/>
          </p:nvSpPr>
          <p:spPr>
            <a:xfrm>
              <a:off x="5774421" y="3320716"/>
              <a:ext cx="430298" cy="309934"/>
            </a:xfrm>
            <a:custGeom>
              <a:avLst/>
              <a:gdLst>
                <a:gd name="connsiteX0" fmla="*/ 344128 w 350584"/>
                <a:gd name="connsiteY0" fmla="*/ 90921 h 225893"/>
                <a:gd name="connsiteX1" fmla="*/ 335437 w 350584"/>
                <a:gd name="connsiteY1" fmla="*/ 82230 h 225893"/>
                <a:gd name="connsiteX2" fmla="*/ 328083 w 350584"/>
                <a:gd name="connsiteY2" fmla="*/ 67522 h 225893"/>
                <a:gd name="connsiteX3" fmla="*/ 320729 w 350584"/>
                <a:gd name="connsiteY3" fmla="*/ 55488 h 225893"/>
                <a:gd name="connsiteX4" fmla="*/ 312707 w 350584"/>
                <a:gd name="connsiteY4" fmla="*/ 50809 h 225893"/>
                <a:gd name="connsiteX5" fmla="*/ 298668 w 350584"/>
                <a:gd name="connsiteY5" fmla="*/ 48135 h 225893"/>
                <a:gd name="connsiteX6" fmla="*/ 289308 w 350584"/>
                <a:gd name="connsiteY6" fmla="*/ 51477 h 225893"/>
                <a:gd name="connsiteX7" fmla="*/ 289308 w 350584"/>
                <a:gd name="connsiteY7" fmla="*/ 51477 h 225893"/>
                <a:gd name="connsiteX8" fmla="*/ 282623 w 350584"/>
                <a:gd name="connsiteY8" fmla="*/ 54820 h 225893"/>
                <a:gd name="connsiteX9" fmla="*/ 272595 w 350584"/>
                <a:gd name="connsiteY9" fmla="*/ 57494 h 225893"/>
                <a:gd name="connsiteX10" fmla="*/ 265241 w 350584"/>
                <a:gd name="connsiteY10" fmla="*/ 53483 h 225893"/>
                <a:gd name="connsiteX11" fmla="*/ 263235 w 350584"/>
                <a:gd name="connsiteY11" fmla="*/ 46129 h 225893"/>
                <a:gd name="connsiteX12" fmla="*/ 265241 w 350584"/>
                <a:gd name="connsiteY12" fmla="*/ 39444 h 225893"/>
                <a:gd name="connsiteX13" fmla="*/ 260561 w 350584"/>
                <a:gd name="connsiteY13" fmla="*/ 35432 h 225893"/>
                <a:gd name="connsiteX14" fmla="*/ 257219 w 350584"/>
                <a:gd name="connsiteY14" fmla="*/ 33427 h 225893"/>
                <a:gd name="connsiteX15" fmla="*/ 252539 w 350584"/>
                <a:gd name="connsiteY15" fmla="*/ 28747 h 225893"/>
                <a:gd name="connsiteX16" fmla="*/ 251202 w 350584"/>
                <a:gd name="connsiteY16" fmla="*/ 26741 h 225893"/>
                <a:gd name="connsiteX17" fmla="*/ 249196 w 350584"/>
                <a:gd name="connsiteY17" fmla="*/ 27410 h 225893"/>
                <a:gd name="connsiteX18" fmla="*/ 239168 w 350584"/>
                <a:gd name="connsiteY18" fmla="*/ 30753 h 225893"/>
                <a:gd name="connsiteX19" fmla="*/ 239168 w 350584"/>
                <a:gd name="connsiteY19" fmla="*/ 30753 h 225893"/>
                <a:gd name="connsiteX20" fmla="*/ 236494 w 350584"/>
                <a:gd name="connsiteY20" fmla="*/ 30753 h 225893"/>
                <a:gd name="connsiteX21" fmla="*/ 215769 w 350584"/>
                <a:gd name="connsiteY21" fmla="*/ 40781 h 225893"/>
                <a:gd name="connsiteX22" fmla="*/ 212427 w 350584"/>
                <a:gd name="connsiteY22" fmla="*/ 44792 h 225893"/>
                <a:gd name="connsiteX23" fmla="*/ 205073 w 350584"/>
                <a:gd name="connsiteY23" fmla="*/ 52814 h 225893"/>
                <a:gd name="connsiteX24" fmla="*/ 190365 w 350584"/>
                <a:gd name="connsiteY24" fmla="*/ 60168 h 225893"/>
                <a:gd name="connsiteX25" fmla="*/ 178332 w 350584"/>
                <a:gd name="connsiteY25" fmla="*/ 60168 h 225893"/>
                <a:gd name="connsiteX26" fmla="*/ 172315 w 350584"/>
                <a:gd name="connsiteY26" fmla="*/ 56157 h 225893"/>
                <a:gd name="connsiteX27" fmla="*/ 165629 w 350584"/>
                <a:gd name="connsiteY27" fmla="*/ 52146 h 225893"/>
                <a:gd name="connsiteX28" fmla="*/ 158276 w 350584"/>
                <a:gd name="connsiteY28" fmla="*/ 56825 h 225893"/>
                <a:gd name="connsiteX29" fmla="*/ 158276 w 350584"/>
                <a:gd name="connsiteY29" fmla="*/ 56825 h 225893"/>
                <a:gd name="connsiteX30" fmla="*/ 155601 w 350584"/>
                <a:gd name="connsiteY30" fmla="*/ 59500 h 225893"/>
                <a:gd name="connsiteX31" fmla="*/ 137551 w 350584"/>
                <a:gd name="connsiteY31" fmla="*/ 64848 h 225893"/>
                <a:gd name="connsiteX32" fmla="*/ 132871 w 350584"/>
                <a:gd name="connsiteY32" fmla="*/ 65516 h 225893"/>
                <a:gd name="connsiteX33" fmla="*/ 114152 w 350584"/>
                <a:gd name="connsiteY33" fmla="*/ 70865 h 225893"/>
                <a:gd name="connsiteX34" fmla="*/ 106798 w 350584"/>
                <a:gd name="connsiteY34" fmla="*/ 73539 h 225893"/>
                <a:gd name="connsiteX35" fmla="*/ 91422 w 350584"/>
                <a:gd name="connsiteY35" fmla="*/ 80224 h 225893"/>
                <a:gd name="connsiteX36" fmla="*/ 78720 w 350584"/>
                <a:gd name="connsiteY36" fmla="*/ 85572 h 225893"/>
                <a:gd name="connsiteX37" fmla="*/ 70029 w 350584"/>
                <a:gd name="connsiteY37" fmla="*/ 83567 h 225893"/>
                <a:gd name="connsiteX38" fmla="*/ 66018 w 350584"/>
                <a:gd name="connsiteY38" fmla="*/ 74876 h 225893"/>
                <a:gd name="connsiteX39" fmla="*/ 64012 w 350584"/>
                <a:gd name="connsiteY39" fmla="*/ 64179 h 225893"/>
                <a:gd name="connsiteX40" fmla="*/ 65349 w 350584"/>
                <a:gd name="connsiteY40" fmla="*/ 54820 h 225893"/>
                <a:gd name="connsiteX41" fmla="*/ 72703 w 350584"/>
                <a:gd name="connsiteY41" fmla="*/ 47466 h 225893"/>
                <a:gd name="connsiteX42" fmla="*/ 81394 w 350584"/>
                <a:gd name="connsiteY42" fmla="*/ 42118 h 225893"/>
                <a:gd name="connsiteX43" fmla="*/ 83400 w 350584"/>
                <a:gd name="connsiteY43" fmla="*/ 41449 h 225893"/>
                <a:gd name="connsiteX44" fmla="*/ 109472 w 350584"/>
                <a:gd name="connsiteY44" fmla="*/ 37438 h 225893"/>
                <a:gd name="connsiteX45" fmla="*/ 112147 w 350584"/>
                <a:gd name="connsiteY45" fmla="*/ 37438 h 225893"/>
                <a:gd name="connsiteX46" fmla="*/ 114821 w 350584"/>
                <a:gd name="connsiteY46" fmla="*/ 35432 h 225893"/>
                <a:gd name="connsiteX47" fmla="*/ 116826 w 350584"/>
                <a:gd name="connsiteY47" fmla="*/ 31421 h 225893"/>
                <a:gd name="connsiteX48" fmla="*/ 117495 w 350584"/>
                <a:gd name="connsiteY48" fmla="*/ 29416 h 225893"/>
                <a:gd name="connsiteX49" fmla="*/ 110810 w 350584"/>
                <a:gd name="connsiteY49" fmla="*/ 29416 h 225893"/>
                <a:gd name="connsiteX50" fmla="*/ 103456 w 350584"/>
                <a:gd name="connsiteY50" fmla="*/ 22062 h 225893"/>
                <a:gd name="connsiteX51" fmla="*/ 103456 w 350584"/>
                <a:gd name="connsiteY51" fmla="*/ 11365 h 225893"/>
                <a:gd name="connsiteX52" fmla="*/ 102787 w 350584"/>
                <a:gd name="connsiteY52" fmla="*/ 4680 h 225893"/>
                <a:gd name="connsiteX53" fmla="*/ 98107 w 350584"/>
                <a:gd name="connsiteY53" fmla="*/ 1337 h 225893"/>
                <a:gd name="connsiteX54" fmla="*/ 98107 w 350584"/>
                <a:gd name="connsiteY54" fmla="*/ 1337 h 225893"/>
                <a:gd name="connsiteX55" fmla="*/ 92091 w 350584"/>
                <a:gd name="connsiteY55" fmla="*/ 0 h 225893"/>
                <a:gd name="connsiteX56" fmla="*/ 88748 w 350584"/>
                <a:gd name="connsiteY56" fmla="*/ 2006 h 225893"/>
                <a:gd name="connsiteX57" fmla="*/ 88079 w 350584"/>
                <a:gd name="connsiteY57" fmla="*/ 2674 h 225893"/>
                <a:gd name="connsiteX58" fmla="*/ 72703 w 350584"/>
                <a:gd name="connsiteY58" fmla="*/ 22062 h 225893"/>
                <a:gd name="connsiteX59" fmla="*/ 61338 w 350584"/>
                <a:gd name="connsiteY59" fmla="*/ 27410 h 225893"/>
                <a:gd name="connsiteX60" fmla="*/ 58664 w 350584"/>
                <a:gd name="connsiteY60" fmla="*/ 26741 h 225893"/>
                <a:gd name="connsiteX61" fmla="*/ 57995 w 350584"/>
                <a:gd name="connsiteY61" fmla="*/ 26741 h 225893"/>
                <a:gd name="connsiteX62" fmla="*/ 53316 w 350584"/>
                <a:gd name="connsiteY62" fmla="*/ 27410 h 225893"/>
                <a:gd name="connsiteX63" fmla="*/ 51310 w 350584"/>
                <a:gd name="connsiteY63" fmla="*/ 31421 h 225893"/>
                <a:gd name="connsiteX64" fmla="*/ 51310 w 350584"/>
                <a:gd name="connsiteY64" fmla="*/ 32090 h 225893"/>
                <a:gd name="connsiteX65" fmla="*/ 55321 w 350584"/>
                <a:gd name="connsiteY65" fmla="*/ 44792 h 225893"/>
                <a:gd name="connsiteX66" fmla="*/ 57995 w 350584"/>
                <a:gd name="connsiteY66" fmla="*/ 51477 h 225893"/>
                <a:gd name="connsiteX67" fmla="*/ 51310 w 350584"/>
                <a:gd name="connsiteY67" fmla="*/ 58831 h 225893"/>
                <a:gd name="connsiteX68" fmla="*/ 45962 w 350584"/>
                <a:gd name="connsiteY68" fmla="*/ 62842 h 225893"/>
                <a:gd name="connsiteX69" fmla="*/ 45962 w 350584"/>
                <a:gd name="connsiteY69" fmla="*/ 66853 h 225893"/>
                <a:gd name="connsiteX70" fmla="*/ 45962 w 350584"/>
                <a:gd name="connsiteY70" fmla="*/ 66853 h 225893"/>
                <a:gd name="connsiteX71" fmla="*/ 43288 w 350584"/>
                <a:gd name="connsiteY71" fmla="*/ 76881 h 225893"/>
                <a:gd name="connsiteX72" fmla="*/ 40613 w 350584"/>
                <a:gd name="connsiteY72" fmla="*/ 88915 h 225893"/>
                <a:gd name="connsiteX73" fmla="*/ 40613 w 350584"/>
                <a:gd name="connsiteY73" fmla="*/ 92258 h 225893"/>
                <a:gd name="connsiteX74" fmla="*/ 40613 w 350584"/>
                <a:gd name="connsiteY74" fmla="*/ 92258 h 225893"/>
                <a:gd name="connsiteX75" fmla="*/ 35934 w 350584"/>
                <a:gd name="connsiteY75" fmla="*/ 101617 h 225893"/>
                <a:gd name="connsiteX76" fmla="*/ 26574 w 350584"/>
                <a:gd name="connsiteY76" fmla="*/ 104960 h 225893"/>
                <a:gd name="connsiteX77" fmla="*/ 20557 w 350584"/>
                <a:gd name="connsiteY77" fmla="*/ 105628 h 225893"/>
                <a:gd name="connsiteX78" fmla="*/ 7187 w 350584"/>
                <a:gd name="connsiteY78" fmla="*/ 108971 h 225893"/>
                <a:gd name="connsiteX79" fmla="*/ 5181 w 350584"/>
                <a:gd name="connsiteY79" fmla="*/ 109640 h 225893"/>
                <a:gd name="connsiteX80" fmla="*/ 501 w 350584"/>
                <a:gd name="connsiteY80" fmla="*/ 116994 h 225893"/>
                <a:gd name="connsiteX81" fmla="*/ 501 w 350584"/>
                <a:gd name="connsiteY81" fmla="*/ 125016 h 225893"/>
                <a:gd name="connsiteX82" fmla="*/ 501 w 350584"/>
                <a:gd name="connsiteY82" fmla="*/ 125684 h 225893"/>
                <a:gd name="connsiteX83" fmla="*/ 9861 w 350584"/>
                <a:gd name="connsiteY83" fmla="*/ 131033 h 225893"/>
                <a:gd name="connsiteX84" fmla="*/ 21226 w 350584"/>
                <a:gd name="connsiteY84" fmla="*/ 131033 h 225893"/>
                <a:gd name="connsiteX85" fmla="*/ 37271 w 350584"/>
                <a:gd name="connsiteY85" fmla="*/ 133707 h 225893"/>
                <a:gd name="connsiteX86" fmla="*/ 38608 w 350584"/>
                <a:gd name="connsiteY86" fmla="*/ 135044 h 225893"/>
                <a:gd name="connsiteX87" fmla="*/ 44625 w 350584"/>
                <a:gd name="connsiteY87" fmla="*/ 147746 h 225893"/>
                <a:gd name="connsiteX88" fmla="*/ 47299 w 350584"/>
                <a:gd name="connsiteY88" fmla="*/ 156437 h 225893"/>
                <a:gd name="connsiteX89" fmla="*/ 51978 w 350584"/>
                <a:gd name="connsiteY89" fmla="*/ 160448 h 225893"/>
                <a:gd name="connsiteX90" fmla="*/ 60669 w 350584"/>
                <a:gd name="connsiteY90" fmla="*/ 167134 h 225893"/>
                <a:gd name="connsiteX91" fmla="*/ 59332 w 350584"/>
                <a:gd name="connsiteY91" fmla="*/ 186521 h 225893"/>
                <a:gd name="connsiteX92" fmla="*/ 56658 w 350584"/>
                <a:gd name="connsiteY92" fmla="*/ 193875 h 225893"/>
                <a:gd name="connsiteX93" fmla="*/ 54653 w 350584"/>
                <a:gd name="connsiteY93" fmla="*/ 201229 h 225893"/>
                <a:gd name="connsiteX94" fmla="*/ 52647 w 350584"/>
                <a:gd name="connsiteY94" fmla="*/ 210588 h 225893"/>
                <a:gd name="connsiteX95" fmla="*/ 53984 w 350584"/>
                <a:gd name="connsiteY95" fmla="*/ 218611 h 225893"/>
                <a:gd name="connsiteX96" fmla="*/ 55321 w 350584"/>
                <a:gd name="connsiteY96" fmla="*/ 223959 h 225893"/>
                <a:gd name="connsiteX97" fmla="*/ 56658 w 350584"/>
                <a:gd name="connsiteY97" fmla="*/ 224628 h 225893"/>
                <a:gd name="connsiteX98" fmla="*/ 56658 w 350584"/>
                <a:gd name="connsiteY98" fmla="*/ 224628 h 225893"/>
                <a:gd name="connsiteX99" fmla="*/ 64681 w 350584"/>
                <a:gd name="connsiteY99" fmla="*/ 224628 h 225893"/>
                <a:gd name="connsiteX100" fmla="*/ 73372 w 350584"/>
                <a:gd name="connsiteY100" fmla="*/ 214600 h 225893"/>
                <a:gd name="connsiteX101" fmla="*/ 82731 w 350584"/>
                <a:gd name="connsiteY101" fmla="*/ 203234 h 225893"/>
                <a:gd name="connsiteX102" fmla="*/ 88079 w 350584"/>
                <a:gd name="connsiteY102" fmla="*/ 198555 h 225893"/>
                <a:gd name="connsiteX103" fmla="*/ 96770 w 350584"/>
                <a:gd name="connsiteY103" fmla="*/ 194544 h 225893"/>
                <a:gd name="connsiteX104" fmla="*/ 104793 w 350584"/>
                <a:gd name="connsiteY104" fmla="*/ 195881 h 225893"/>
                <a:gd name="connsiteX105" fmla="*/ 111478 w 350584"/>
                <a:gd name="connsiteY105" fmla="*/ 195881 h 225893"/>
                <a:gd name="connsiteX106" fmla="*/ 114821 w 350584"/>
                <a:gd name="connsiteY106" fmla="*/ 191869 h 225893"/>
                <a:gd name="connsiteX107" fmla="*/ 114821 w 350584"/>
                <a:gd name="connsiteY107" fmla="*/ 181841 h 225893"/>
                <a:gd name="connsiteX108" fmla="*/ 118163 w 350584"/>
                <a:gd name="connsiteY108" fmla="*/ 169808 h 225893"/>
                <a:gd name="connsiteX109" fmla="*/ 128191 w 350584"/>
                <a:gd name="connsiteY109" fmla="*/ 164460 h 225893"/>
                <a:gd name="connsiteX110" fmla="*/ 134877 w 350584"/>
                <a:gd name="connsiteY110" fmla="*/ 163122 h 225893"/>
                <a:gd name="connsiteX111" fmla="*/ 141562 w 350584"/>
                <a:gd name="connsiteY111" fmla="*/ 160448 h 225893"/>
                <a:gd name="connsiteX112" fmla="*/ 142231 w 350584"/>
                <a:gd name="connsiteY112" fmla="*/ 156437 h 225893"/>
                <a:gd name="connsiteX113" fmla="*/ 138219 w 350584"/>
                <a:gd name="connsiteY113" fmla="*/ 149752 h 225893"/>
                <a:gd name="connsiteX114" fmla="*/ 138219 w 350584"/>
                <a:gd name="connsiteY114" fmla="*/ 137050 h 225893"/>
                <a:gd name="connsiteX115" fmla="*/ 141562 w 350584"/>
                <a:gd name="connsiteY115" fmla="*/ 130364 h 225893"/>
                <a:gd name="connsiteX116" fmla="*/ 145573 w 350584"/>
                <a:gd name="connsiteY116" fmla="*/ 118331 h 225893"/>
                <a:gd name="connsiteX117" fmla="*/ 151590 w 350584"/>
                <a:gd name="connsiteY117" fmla="*/ 108971 h 225893"/>
                <a:gd name="connsiteX118" fmla="*/ 160950 w 350584"/>
                <a:gd name="connsiteY118" fmla="*/ 103623 h 225893"/>
                <a:gd name="connsiteX119" fmla="*/ 171646 w 350584"/>
                <a:gd name="connsiteY119" fmla="*/ 105628 h 225893"/>
                <a:gd name="connsiteX120" fmla="*/ 181674 w 350584"/>
                <a:gd name="connsiteY120" fmla="*/ 115656 h 225893"/>
                <a:gd name="connsiteX121" fmla="*/ 183011 w 350584"/>
                <a:gd name="connsiteY121" fmla="*/ 117662 h 225893"/>
                <a:gd name="connsiteX122" fmla="*/ 186354 w 350584"/>
                <a:gd name="connsiteY122" fmla="*/ 118331 h 225893"/>
                <a:gd name="connsiteX123" fmla="*/ 194376 w 350584"/>
                <a:gd name="connsiteY123" fmla="*/ 121005 h 225893"/>
                <a:gd name="connsiteX124" fmla="*/ 200393 w 350584"/>
                <a:gd name="connsiteY124" fmla="*/ 130364 h 225893"/>
                <a:gd name="connsiteX125" fmla="*/ 200393 w 350584"/>
                <a:gd name="connsiteY125" fmla="*/ 130364 h 225893"/>
                <a:gd name="connsiteX126" fmla="*/ 205073 w 350584"/>
                <a:gd name="connsiteY126" fmla="*/ 143735 h 225893"/>
                <a:gd name="connsiteX127" fmla="*/ 206410 w 350584"/>
                <a:gd name="connsiteY127" fmla="*/ 150420 h 225893"/>
                <a:gd name="connsiteX128" fmla="*/ 215101 w 350584"/>
                <a:gd name="connsiteY128" fmla="*/ 170476 h 225893"/>
                <a:gd name="connsiteX129" fmla="*/ 223123 w 350584"/>
                <a:gd name="connsiteY129" fmla="*/ 175156 h 225893"/>
                <a:gd name="connsiteX130" fmla="*/ 229809 w 350584"/>
                <a:gd name="connsiteY130" fmla="*/ 171145 h 225893"/>
                <a:gd name="connsiteX131" fmla="*/ 236494 w 350584"/>
                <a:gd name="connsiteY131" fmla="*/ 165128 h 225893"/>
                <a:gd name="connsiteX132" fmla="*/ 245853 w 350584"/>
                <a:gd name="connsiteY132" fmla="*/ 155100 h 225893"/>
                <a:gd name="connsiteX133" fmla="*/ 251870 w 350584"/>
                <a:gd name="connsiteY133" fmla="*/ 146409 h 225893"/>
                <a:gd name="connsiteX134" fmla="*/ 259224 w 350584"/>
                <a:gd name="connsiteY134" fmla="*/ 135713 h 225893"/>
                <a:gd name="connsiteX135" fmla="*/ 266578 w 350584"/>
                <a:gd name="connsiteY135" fmla="*/ 123010 h 225893"/>
                <a:gd name="connsiteX136" fmla="*/ 276606 w 350584"/>
                <a:gd name="connsiteY136" fmla="*/ 113651 h 225893"/>
                <a:gd name="connsiteX137" fmla="*/ 287971 w 350584"/>
                <a:gd name="connsiteY137" fmla="*/ 112314 h 225893"/>
                <a:gd name="connsiteX138" fmla="*/ 294656 w 350584"/>
                <a:gd name="connsiteY138" fmla="*/ 112982 h 225893"/>
                <a:gd name="connsiteX139" fmla="*/ 306690 w 350584"/>
                <a:gd name="connsiteY139" fmla="*/ 106966 h 225893"/>
                <a:gd name="connsiteX140" fmla="*/ 312707 w 350584"/>
                <a:gd name="connsiteY140" fmla="*/ 102286 h 225893"/>
                <a:gd name="connsiteX141" fmla="*/ 324072 w 350584"/>
                <a:gd name="connsiteY141" fmla="*/ 97606 h 225893"/>
                <a:gd name="connsiteX142" fmla="*/ 332763 w 350584"/>
                <a:gd name="connsiteY142" fmla="*/ 98275 h 225893"/>
                <a:gd name="connsiteX143" fmla="*/ 338111 w 350584"/>
                <a:gd name="connsiteY143" fmla="*/ 100280 h 225893"/>
                <a:gd name="connsiteX144" fmla="*/ 342791 w 350584"/>
                <a:gd name="connsiteY144" fmla="*/ 97606 h 225893"/>
                <a:gd name="connsiteX145" fmla="*/ 348139 w 350584"/>
                <a:gd name="connsiteY145" fmla="*/ 94263 h 225893"/>
                <a:gd name="connsiteX146" fmla="*/ 349476 w 350584"/>
                <a:gd name="connsiteY146" fmla="*/ 92926 h 225893"/>
                <a:gd name="connsiteX147" fmla="*/ 349476 w 350584"/>
                <a:gd name="connsiteY147" fmla="*/ 92926 h 225893"/>
                <a:gd name="connsiteX148" fmla="*/ 350145 w 350584"/>
                <a:gd name="connsiteY148" fmla="*/ 90252 h 225893"/>
                <a:gd name="connsiteX149" fmla="*/ 344128 w 350584"/>
                <a:gd name="connsiteY149" fmla="*/ 90921 h 225893"/>
                <a:gd name="connsiteX150" fmla="*/ 344128 w 350584"/>
                <a:gd name="connsiteY150" fmla="*/ 90921 h 22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350584" h="225893">
                  <a:moveTo>
                    <a:pt x="344128" y="90921"/>
                  </a:moveTo>
                  <a:cubicBezTo>
                    <a:pt x="340785" y="88915"/>
                    <a:pt x="337443" y="86909"/>
                    <a:pt x="335437" y="82230"/>
                  </a:cubicBezTo>
                  <a:cubicBezTo>
                    <a:pt x="334100" y="79556"/>
                    <a:pt x="331426" y="73539"/>
                    <a:pt x="328083" y="67522"/>
                  </a:cubicBezTo>
                  <a:cubicBezTo>
                    <a:pt x="325409" y="62174"/>
                    <a:pt x="322066" y="57494"/>
                    <a:pt x="320729" y="55488"/>
                  </a:cubicBezTo>
                  <a:cubicBezTo>
                    <a:pt x="319392" y="53483"/>
                    <a:pt x="316050" y="52146"/>
                    <a:pt x="312707" y="50809"/>
                  </a:cubicBezTo>
                  <a:cubicBezTo>
                    <a:pt x="308027" y="49472"/>
                    <a:pt x="302679" y="48135"/>
                    <a:pt x="298668" y="48135"/>
                  </a:cubicBezTo>
                  <a:cubicBezTo>
                    <a:pt x="294656" y="48135"/>
                    <a:pt x="291982" y="49472"/>
                    <a:pt x="289308" y="51477"/>
                  </a:cubicBezTo>
                  <a:lnTo>
                    <a:pt x="289308" y="51477"/>
                  </a:lnTo>
                  <a:cubicBezTo>
                    <a:pt x="287303" y="52814"/>
                    <a:pt x="285297" y="54151"/>
                    <a:pt x="282623" y="54820"/>
                  </a:cubicBezTo>
                  <a:cubicBezTo>
                    <a:pt x="278612" y="56825"/>
                    <a:pt x="275269" y="57494"/>
                    <a:pt x="272595" y="57494"/>
                  </a:cubicBezTo>
                  <a:cubicBezTo>
                    <a:pt x="269252" y="57494"/>
                    <a:pt x="266578" y="56157"/>
                    <a:pt x="265241" y="53483"/>
                  </a:cubicBezTo>
                  <a:cubicBezTo>
                    <a:pt x="263904" y="50809"/>
                    <a:pt x="263235" y="48803"/>
                    <a:pt x="263235" y="46129"/>
                  </a:cubicBezTo>
                  <a:cubicBezTo>
                    <a:pt x="263235" y="44123"/>
                    <a:pt x="263904" y="41449"/>
                    <a:pt x="265241" y="39444"/>
                  </a:cubicBezTo>
                  <a:cubicBezTo>
                    <a:pt x="265910" y="38107"/>
                    <a:pt x="263235" y="36769"/>
                    <a:pt x="260561" y="35432"/>
                  </a:cubicBezTo>
                  <a:cubicBezTo>
                    <a:pt x="259224" y="34764"/>
                    <a:pt x="257887" y="34095"/>
                    <a:pt x="257219" y="33427"/>
                  </a:cubicBezTo>
                  <a:cubicBezTo>
                    <a:pt x="255213" y="32090"/>
                    <a:pt x="253876" y="30753"/>
                    <a:pt x="252539" y="28747"/>
                  </a:cubicBezTo>
                  <a:cubicBezTo>
                    <a:pt x="251870" y="28079"/>
                    <a:pt x="251202" y="27410"/>
                    <a:pt x="251202" y="26741"/>
                  </a:cubicBezTo>
                  <a:cubicBezTo>
                    <a:pt x="250533" y="26741"/>
                    <a:pt x="249865" y="26741"/>
                    <a:pt x="249196" y="27410"/>
                  </a:cubicBezTo>
                  <a:cubicBezTo>
                    <a:pt x="246522" y="28079"/>
                    <a:pt x="243179" y="29416"/>
                    <a:pt x="239168" y="30753"/>
                  </a:cubicBezTo>
                  <a:lnTo>
                    <a:pt x="239168" y="30753"/>
                  </a:lnTo>
                  <a:lnTo>
                    <a:pt x="236494" y="30753"/>
                  </a:lnTo>
                  <a:cubicBezTo>
                    <a:pt x="229140" y="33427"/>
                    <a:pt x="220449" y="36769"/>
                    <a:pt x="215769" y="40781"/>
                  </a:cubicBezTo>
                  <a:cubicBezTo>
                    <a:pt x="213764" y="42786"/>
                    <a:pt x="213095" y="43455"/>
                    <a:pt x="212427" y="44792"/>
                  </a:cubicBezTo>
                  <a:cubicBezTo>
                    <a:pt x="211090" y="46797"/>
                    <a:pt x="209753" y="49472"/>
                    <a:pt x="205073" y="52814"/>
                  </a:cubicBezTo>
                  <a:cubicBezTo>
                    <a:pt x="200393" y="56157"/>
                    <a:pt x="195045" y="58831"/>
                    <a:pt x="190365" y="60168"/>
                  </a:cubicBezTo>
                  <a:cubicBezTo>
                    <a:pt x="185685" y="61505"/>
                    <a:pt x="181006" y="62174"/>
                    <a:pt x="178332" y="60168"/>
                  </a:cubicBezTo>
                  <a:cubicBezTo>
                    <a:pt x="176326" y="58831"/>
                    <a:pt x="174320" y="57494"/>
                    <a:pt x="172315" y="56157"/>
                  </a:cubicBezTo>
                  <a:cubicBezTo>
                    <a:pt x="169641" y="54151"/>
                    <a:pt x="166966" y="51477"/>
                    <a:pt x="165629" y="52146"/>
                  </a:cubicBezTo>
                  <a:cubicBezTo>
                    <a:pt x="162955" y="52814"/>
                    <a:pt x="160950" y="54820"/>
                    <a:pt x="158276" y="56825"/>
                  </a:cubicBezTo>
                  <a:lnTo>
                    <a:pt x="158276" y="56825"/>
                  </a:lnTo>
                  <a:cubicBezTo>
                    <a:pt x="157607" y="57494"/>
                    <a:pt x="156270" y="58831"/>
                    <a:pt x="155601" y="59500"/>
                  </a:cubicBezTo>
                  <a:cubicBezTo>
                    <a:pt x="150922" y="62842"/>
                    <a:pt x="144905" y="63511"/>
                    <a:pt x="137551" y="64848"/>
                  </a:cubicBezTo>
                  <a:cubicBezTo>
                    <a:pt x="136214" y="64848"/>
                    <a:pt x="134208" y="65516"/>
                    <a:pt x="132871" y="65516"/>
                  </a:cubicBezTo>
                  <a:cubicBezTo>
                    <a:pt x="126854" y="66185"/>
                    <a:pt x="120169" y="68859"/>
                    <a:pt x="114152" y="70865"/>
                  </a:cubicBezTo>
                  <a:cubicBezTo>
                    <a:pt x="111478" y="71533"/>
                    <a:pt x="109472" y="72870"/>
                    <a:pt x="106798" y="73539"/>
                  </a:cubicBezTo>
                  <a:cubicBezTo>
                    <a:pt x="102119" y="74876"/>
                    <a:pt x="96770" y="77550"/>
                    <a:pt x="91422" y="80224"/>
                  </a:cubicBezTo>
                  <a:cubicBezTo>
                    <a:pt x="86074" y="82230"/>
                    <a:pt x="81394" y="84904"/>
                    <a:pt x="78720" y="85572"/>
                  </a:cubicBezTo>
                  <a:cubicBezTo>
                    <a:pt x="74709" y="86909"/>
                    <a:pt x="72035" y="86241"/>
                    <a:pt x="70029" y="83567"/>
                  </a:cubicBezTo>
                  <a:cubicBezTo>
                    <a:pt x="68023" y="81561"/>
                    <a:pt x="67355" y="78887"/>
                    <a:pt x="66018" y="74876"/>
                  </a:cubicBezTo>
                  <a:cubicBezTo>
                    <a:pt x="65349" y="71533"/>
                    <a:pt x="64012" y="67522"/>
                    <a:pt x="64012" y="64179"/>
                  </a:cubicBezTo>
                  <a:cubicBezTo>
                    <a:pt x="63344" y="60168"/>
                    <a:pt x="64012" y="56825"/>
                    <a:pt x="65349" y="54820"/>
                  </a:cubicBezTo>
                  <a:cubicBezTo>
                    <a:pt x="66686" y="52814"/>
                    <a:pt x="69360" y="49472"/>
                    <a:pt x="72703" y="47466"/>
                  </a:cubicBezTo>
                  <a:cubicBezTo>
                    <a:pt x="75377" y="45460"/>
                    <a:pt x="78051" y="43455"/>
                    <a:pt x="81394" y="42118"/>
                  </a:cubicBezTo>
                  <a:cubicBezTo>
                    <a:pt x="82731" y="41449"/>
                    <a:pt x="82731" y="41449"/>
                    <a:pt x="83400" y="41449"/>
                  </a:cubicBezTo>
                  <a:cubicBezTo>
                    <a:pt x="89416" y="38775"/>
                    <a:pt x="100113" y="34764"/>
                    <a:pt x="109472" y="37438"/>
                  </a:cubicBezTo>
                  <a:cubicBezTo>
                    <a:pt x="110810" y="37438"/>
                    <a:pt x="111478" y="38107"/>
                    <a:pt x="112147" y="37438"/>
                  </a:cubicBezTo>
                  <a:cubicBezTo>
                    <a:pt x="113484" y="37438"/>
                    <a:pt x="114152" y="36769"/>
                    <a:pt x="114821" y="35432"/>
                  </a:cubicBezTo>
                  <a:cubicBezTo>
                    <a:pt x="115489" y="34095"/>
                    <a:pt x="116158" y="32758"/>
                    <a:pt x="116826" y="31421"/>
                  </a:cubicBezTo>
                  <a:cubicBezTo>
                    <a:pt x="116826" y="30753"/>
                    <a:pt x="117495" y="30084"/>
                    <a:pt x="117495" y="29416"/>
                  </a:cubicBezTo>
                  <a:cubicBezTo>
                    <a:pt x="114821" y="30084"/>
                    <a:pt x="112815" y="30084"/>
                    <a:pt x="110810" y="29416"/>
                  </a:cubicBezTo>
                  <a:cubicBezTo>
                    <a:pt x="106798" y="28079"/>
                    <a:pt x="104124" y="25404"/>
                    <a:pt x="103456" y="22062"/>
                  </a:cubicBezTo>
                  <a:cubicBezTo>
                    <a:pt x="102787" y="18719"/>
                    <a:pt x="102787" y="15376"/>
                    <a:pt x="103456" y="11365"/>
                  </a:cubicBezTo>
                  <a:cubicBezTo>
                    <a:pt x="104124" y="8691"/>
                    <a:pt x="104124" y="6685"/>
                    <a:pt x="102787" y="4680"/>
                  </a:cubicBezTo>
                  <a:cubicBezTo>
                    <a:pt x="102119" y="3343"/>
                    <a:pt x="100113" y="2006"/>
                    <a:pt x="98107" y="1337"/>
                  </a:cubicBezTo>
                  <a:lnTo>
                    <a:pt x="98107" y="1337"/>
                  </a:lnTo>
                  <a:cubicBezTo>
                    <a:pt x="95433" y="0"/>
                    <a:pt x="93428" y="0"/>
                    <a:pt x="92091" y="0"/>
                  </a:cubicBezTo>
                  <a:cubicBezTo>
                    <a:pt x="90754" y="0"/>
                    <a:pt x="89416" y="669"/>
                    <a:pt x="88748" y="2006"/>
                  </a:cubicBezTo>
                  <a:lnTo>
                    <a:pt x="88079" y="2674"/>
                  </a:lnTo>
                  <a:cubicBezTo>
                    <a:pt x="84737" y="6685"/>
                    <a:pt x="77383" y="16045"/>
                    <a:pt x="72703" y="22062"/>
                  </a:cubicBezTo>
                  <a:cubicBezTo>
                    <a:pt x="68023" y="28747"/>
                    <a:pt x="65349" y="28079"/>
                    <a:pt x="61338" y="27410"/>
                  </a:cubicBezTo>
                  <a:cubicBezTo>
                    <a:pt x="60669" y="27410"/>
                    <a:pt x="59332" y="26741"/>
                    <a:pt x="58664" y="26741"/>
                  </a:cubicBezTo>
                  <a:cubicBezTo>
                    <a:pt x="58664" y="26741"/>
                    <a:pt x="57995" y="26741"/>
                    <a:pt x="57995" y="26741"/>
                  </a:cubicBezTo>
                  <a:cubicBezTo>
                    <a:pt x="55990" y="26741"/>
                    <a:pt x="54653" y="26741"/>
                    <a:pt x="53316" y="27410"/>
                  </a:cubicBezTo>
                  <a:cubicBezTo>
                    <a:pt x="52647" y="28079"/>
                    <a:pt x="51978" y="29416"/>
                    <a:pt x="51310" y="31421"/>
                  </a:cubicBezTo>
                  <a:cubicBezTo>
                    <a:pt x="51310" y="31421"/>
                    <a:pt x="51310" y="32090"/>
                    <a:pt x="51310" y="32090"/>
                  </a:cubicBezTo>
                  <a:cubicBezTo>
                    <a:pt x="51310" y="35432"/>
                    <a:pt x="53316" y="40781"/>
                    <a:pt x="55321" y="44792"/>
                  </a:cubicBezTo>
                  <a:cubicBezTo>
                    <a:pt x="56658" y="47466"/>
                    <a:pt x="57995" y="50140"/>
                    <a:pt x="57995" y="51477"/>
                  </a:cubicBezTo>
                  <a:cubicBezTo>
                    <a:pt x="57995" y="54820"/>
                    <a:pt x="55321" y="56825"/>
                    <a:pt x="51310" y="58831"/>
                  </a:cubicBezTo>
                  <a:cubicBezTo>
                    <a:pt x="49304" y="60168"/>
                    <a:pt x="46630" y="61505"/>
                    <a:pt x="45962" y="62842"/>
                  </a:cubicBezTo>
                  <a:cubicBezTo>
                    <a:pt x="45293" y="64179"/>
                    <a:pt x="45293" y="65516"/>
                    <a:pt x="45962" y="66853"/>
                  </a:cubicBezTo>
                  <a:lnTo>
                    <a:pt x="45962" y="66853"/>
                  </a:lnTo>
                  <a:cubicBezTo>
                    <a:pt x="46630" y="70196"/>
                    <a:pt x="46630" y="73539"/>
                    <a:pt x="43288" y="76881"/>
                  </a:cubicBezTo>
                  <a:cubicBezTo>
                    <a:pt x="40613" y="79556"/>
                    <a:pt x="40613" y="83567"/>
                    <a:pt x="40613" y="88915"/>
                  </a:cubicBezTo>
                  <a:cubicBezTo>
                    <a:pt x="40613" y="89584"/>
                    <a:pt x="40613" y="90921"/>
                    <a:pt x="40613" y="92258"/>
                  </a:cubicBezTo>
                  <a:lnTo>
                    <a:pt x="40613" y="92258"/>
                  </a:lnTo>
                  <a:cubicBezTo>
                    <a:pt x="40613" y="96937"/>
                    <a:pt x="38608" y="99612"/>
                    <a:pt x="35934" y="101617"/>
                  </a:cubicBezTo>
                  <a:cubicBezTo>
                    <a:pt x="33260" y="103623"/>
                    <a:pt x="30585" y="104291"/>
                    <a:pt x="26574" y="104960"/>
                  </a:cubicBezTo>
                  <a:cubicBezTo>
                    <a:pt x="24569" y="105628"/>
                    <a:pt x="22563" y="105628"/>
                    <a:pt x="20557" y="105628"/>
                  </a:cubicBezTo>
                  <a:cubicBezTo>
                    <a:pt x="16546" y="106297"/>
                    <a:pt x="13204" y="106966"/>
                    <a:pt x="7187" y="108971"/>
                  </a:cubicBezTo>
                  <a:cubicBezTo>
                    <a:pt x="6518" y="108971"/>
                    <a:pt x="5850" y="109640"/>
                    <a:pt x="5181" y="109640"/>
                  </a:cubicBezTo>
                  <a:cubicBezTo>
                    <a:pt x="2507" y="111645"/>
                    <a:pt x="1170" y="114319"/>
                    <a:pt x="501" y="116994"/>
                  </a:cubicBezTo>
                  <a:cubicBezTo>
                    <a:pt x="-167" y="119668"/>
                    <a:pt x="-167" y="123010"/>
                    <a:pt x="501" y="125016"/>
                  </a:cubicBezTo>
                  <a:cubicBezTo>
                    <a:pt x="501" y="125016"/>
                    <a:pt x="501" y="125684"/>
                    <a:pt x="501" y="125684"/>
                  </a:cubicBezTo>
                  <a:cubicBezTo>
                    <a:pt x="1838" y="127690"/>
                    <a:pt x="5181" y="129696"/>
                    <a:pt x="9861" y="131033"/>
                  </a:cubicBezTo>
                  <a:cubicBezTo>
                    <a:pt x="13872" y="131701"/>
                    <a:pt x="17883" y="132370"/>
                    <a:pt x="21226" y="131033"/>
                  </a:cubicBezTo>
                  <a:cubicBezTo>
                    <a:pt x="31254" y="127690"/>
                    <a:pt x="31922" y="128359"/>
                    <a:pt x="37271" y="133707"/>
                  </a:cubicBezTo>
                  <a:lnTo>
                    <a:pt x="38608" y="135044"/>
                  </a:lnTo>
                  <a:cubicBezTo>
                    <a:pt x="42619" y="139055"/>
                    <a:pt x="43288" y="143066"/>
                    <a:pt x="44625" y="147746"/>
                  </a:cubicBezTo>
                  <a:cubicBezTo>
                    <a:pt x="45293" y="150420"/>
                    <a:pt x="45962" y="153763"/>
                    <a:pt x="47299" y="156437"/>
                  </a:cubicBezTo>
                  <a:cubicBezTo>
                    <a:pt x="48636" y="159111"/>
                    <a:pt x="50641" y="159780"/>
                    <a:pt x="51978" y="160448"/>
                  </a:cubicBezTo>
                  <a:cubicBezTo>
                    <a:pt x="54653" y="161117"/>
                    <a:pt x="57995" y="162454"/>
                    <a:pt x="60669" y="167134"/>
                  </a:cubicBezTo>
                  <a:cubicBezTo>
                    <a:pt x="64681" y="174488"/>
                    <a:pt x="62006" y="179836"/>
                    <a:pt x="59332" y="186521"/>
                  </a:cubicBezTo>
                  <a:cubicBezTo>
                    <a:pt x="57995" y="189195"/>
                    <a:pt x="57327" y="191201"/>
                    <a:pt x="56658" y="193875"/>
                  </a:cubicBezTo>
                  <a:cubicBezTo>
                    <a:pt x="55990" y="196549"/>
                    <a:pt x="55321" y="199223"/>
                    <a:pt x="54653" y="201229"/>
                  </a:cubicBezTo>
                  <a:cubicBezTo>
                    <a:pt x="53316" y="205909"/>
                    <a:pt x="52647" y="208583"/>
                    <a:pt x="52647" y="210588"/>
                  </a:cubicBezTo>
                  <a:cubicBezTo>
                    <a:pt x="53316" y="212594"/>
                    <a:pt x="53316" y="215937"/>
                    <a:pt x="53984" y="218611"/>
                  </a:cubicBezTo>
                  <a:cubicBezTo>
                    <a:pt x="54653" y="220616"/>
                    <a:pt x="54653" y="222622"/>
                    <a:pt x="55321" y="223959"/>
                  </a:cubicBezTo>
                  <a:cubicBezTo>
                    <a:pt x="55990" y="223959"/>
                    <a:pt x="55990" y="224628"/>
                    <a:pt x="56658" y="224628"/>
                  </a:cubicBezTo>
                  <a:lnTo>
                    <a:pt x="56658" y="224628"/>
                  </a:lnTo>
                  <a:cubicBezTo>
                    <a:pt x="58664" y="225965"/>
                    <a:pt x="60669" y="226633"/>
                    <a:pt x="64681" y="224628"/>
                  </a:cubicBezTo>
                  <a:cubicBezTo>
                    <a:pt x="68023" y="222622"/>
                    <a:pt x="70697" y="218611"/>
                    <a:pt x="73372" y="214600"/>
                  </a:cubicBezTo>
                  <a:cubicBezTo>
                    <a:pt x="76046" y="210588"/>
                    <a:pt x="78720" y="206577"/>
                    <a:pt x="82731" y="203234"/>
                  </a:cubicBezTo>
                  <a:cubicBezTo>
                    <a:pt x="85405" y="201229"/>
                    <a:pt x="86742" y="199892"/>
                    <a:pt x="88079" y="198555"/>
                  </a:cubicBezTo>
                  <a:cubicBezTo>
                    <a:pt x="90754" y="195881"/>
                    <a:pt x="91422" y="195212"/>
                    <a:pt x="96770" y="194544"/>
                  </a:cubicBezTo>
                  <a:cubicBezTo>
                    <a:pt x="100113" y="194544"/>
                    <a:pt x="102787" y="195212"/>
                    <a:pt x="104793" y="195881"/>
                  </a:cubicBezTo>
                  <a:cubicBezTo>
                    <a:pt x="106798" y="196549"/>
                    <a:pt x="109472" y="196549"/>
                    <a:pt x="111478" y="195881"/>
                  </a:cubicBezTo>
                  <a:cubicBezTo>
                    <a:pt x="112815" y="195212"/>
                    <a:pt x="114152" y="193875"/>
                    <a:pt x="114821" y="191869"/>
                  </a:cubicBezTo>
                  <a:cubicBezTo>
                    <a:pt x="115489" y="189195"/>
                    <a:pt x="115489" y="185853"/>
                    <a:pt x="114821" y="181841"/>
                  </a:cubicBezTo>
                  <a:cubicBezTo>
                    <a:pt x="114152" y="176493"/>
                    <a:pt x="115489" y="172482"/>
                    <a:pt x="118163" y="169808"/>
                  </a:cubicBezTo>
                  <a:cubicBezTo>
                    <a:pt x="120838" y="167134"/>
                    <a:pt x="124180" y="165797"/>
                    <a:pt x="128191" y="164460"/>
                  </a:cubicBezTo>
                  <a:cubicBezTo>
                    <a:pt x="130866" y="163791"/>
                    <a:pt x="132871" y="163122"/>
                    <a:pt x="134877" y="163122"/>
                  </a:cubicBezTo>
                  <a:cubicBezTo>
                    <a:pt x="138219" y="162454"/>
                    <a:pt x="140894" y="161785"/>
                    <a:pt x="141562" y="160448"/>
                  </a:cubicBezTo>
                  <a:cubicBezTo>
                    <a:pt x="142231" y="159111"/>
                    <a:pt x="142231" y="157774"/>
                    <a:pt x="142231" y="156437"/>
                  </a:cubicBezTo>
                  <a:cubicBezTo>
                    <a:pt x="141562" y="154431"/>
                    <a:pt x="140225" y="152426"/>
                    <a:pt x="138219" y="149752"/>
                  </a:cubicBezTo>
                  <a:cubicBezTo>
                    <a:pt x="134208" y="145072"/>
                    <a:pt x="136214" y="141729"/>
                    <a:pt x="138219" y="137050"/>
                  </a:cubicBezTo>
                  <a:cubicBezTo>
                    <a:pt x="139557" y="135044"/>
                    <a:pt x="140225" y="133038"/>
                    <a:pt x="141562" y="130364"/>
                  </a:cubicBezTo>
                  <a:cubicBezTo>
                    <a:pt x="142899" y="126353"/>
                    <a:pt x="144236" y="122342"/>
                    <a:pt x="145573" y="118331"/>
                  </a:cubicBezTo>
                  <a:cubicBezTo>
                    <a:pt x="146910" y="114988"/>
                    <a:pt x="148916" y="111645"/>
                    <a:pt x="151590" y="108971"/>
                  </a:cubicBezTo>
                  <a:cubicBezTo>
                    <a:pt x="154264" y="106297"/>
                    <a:pt x="156938" y="104291"/>
                    <a:pt x="160950" y="103623"/>
                  </a:cubicBezTo>
                  <a:cubicBezTo>
                    <a:pt x="164292" y="102954"/>
                    <a:pt x="167635" y="103623"/>
                    <a:pt x="171646" y="105628"/>
                  </a:cubicBezTo>
                  <a:cubicBezTo>
                    <a:pt x="177663" y="108303"/>
                    <a:pt x="179669" y="112314"/>
                    <a:pt x="181674" y="115656"/>
                  </a:cubicBezTo>
                  <a:cubicBezTo>
                    <a:pt x="182343" y="116325"/>
                    <a:pt x="182343" y="116994"/>
                    <a:pt x="183011" y="117662"/>
                  </a:cubicBezTo>
                  <a:cubicBezTo>
                    <a:pt x="183680" y="118331"/>
                    <a:pt x="185017" y="118331"/>
                    <a:pt x="186354" y="118331"/>
                  </a:cubicBezTo>
                  <a:cubicBezTo>
                    <a:pt x="189028" y="118331"/>
                    <a:pt x="191702" y="118331"/>
                    <a:pt x="194376" y="121005"/>
                  </a:cubicBezTo>
                  <a:cubicBezTo>
                    <a:pt x="196382" y="123010"/>
                    <a:pt x="198388" y="125684"/>
                    <a:pt x="200393" y="130364"/>
                  </a:cubicBezTo>
                  <a:lnTo>
                    <a:pt x="200393" y="130364"/>
                  </a:lnTo>
                  <a:cubicBezTo>
                    <a:pt x="201730" y="133707"/>
                    <a:pt x="203736" y="138387"/>
                    <a:pt x="205073" y="143735"/>
                  </a:cubicBezTo>
                  <a:cubicBezTo>
                    <a:pt x="205741" y="146409"/>
                    <a:pt x="206410" y="148415"/>
                    <a:pt x="206410" y="150420"/>
                  </a:cubicBezTo>
                  <a:cubicBezTo>
                    <a:pt x="208416" y="158443"/>
                    <a:pt x="209753" y="165797"/>
                    <a:pt x="215101" y="170476"/>
                  </a:cubicBezTo>
                  <a:cubicBezTo>
                    <a:pt x="219112" y="173150"/>
                    <a:pt x="221118" y="174488"/>
                    <a:pt x="223123" y="175156"/>
                  </a:cubicBezTo>
                  <a:cubicBezTo>
                    <a:pt x="224460" y="175156"/>
                    <a:pt x="226466" y="174488"/>
                    <a:pt x="229809" y="171145"/>
                  </a:cubicBezTo>
                  <a:cubicBezTo>
                    <a:pt x="232483" y="168471"/>
                    <a:pt x="234488" y="167134"/>
                    <a:pt x="236494" y="165128"/>
                  </a:cubicBezTo>
                  <a:cubicBezTo>
                    <a:pt x="240505" y="161785"/>
                    <a:pt x="243848" y="159780"/>
                    <a:pt x="245853" y="155100"/>
                  </a:cubicBezTo>
                  <a:cubicBezTo>
                    <a:pt x="247859" y="151757"/>
                    <a:pt x="249865" y="149083"/>
                    <a:pt x="251870" y="146409"/>
                  </a:cubicBezTo>
                  <a:cubicBezTo>
                    <a:pt x="253876" y="143735"/>
                    <a:pt x="256550" y="140392"/>
                    <a:pt x="259224" y="135713"/>
                  </a:cubicBezTo>
                  <a:cubicBezTo>
                    <a:pt x="261898" y="131033"/>
                    <a:pt x="263904" y="127022"/>
                    <a:pt x="266578" y="123010"/>
                  </a:cubicBezTo>
                  <a:cubicBezTo>
                    <a:pt x="269252" y="119668"/>
                    <a:pt x="272595" y="116325"/>
                    <a:pt x="276606" y="113651"/>
                  </a:cubicBezTo>
                  <a:cubicBezTo>
                    <a:pt x="281954" y="110308"/>
                    <a:pt x="284628" y="110977"/>
                    <a:pt x="287971" y="112314"/>
                  </a:cubicBezTo>
                  <a:cubicBezTo>
                    <a:pt x="289977" y="112982"/>
                    <a:pt x="291982" y="113651"/>
                    <a:pt x="294656" y="112982"/>
                  </a:cubicBezTo>
                  <a:cubicBezTo>
                    <a:pt x="300005" y="111645"/>
                    <a:pt x="302679" y="109640"/>
                    <a:pt x="306690" y="106966"/>
                  </a:cubicBezTo>
                  <a:cubicBezTo>
                    <a:pt x="308696" y="105628"/>
                    <a:pt x="310701" y="104291"/>
                    <a:pt x="312707" y="102286"/>
                  </a:cubicBezTo>
                  <a:cubicBezTo>
                    <a:pt x="317387" y="98943"/>
                    <a:pt x="321398" y="97606"/>
                    <a:pt x="324072" y="97606"/>
                  </a:cubicBezTo>
                  <a:cubicBezTo>
                    <a:pt x="327415" y="96937"/>
                    <a:pt x="330089" y="97606"/>
                    <a:pt x="332763" y="98275"/>
                  </a:cubicBezTo>
                  <a:cubicBezTo>
                    <a:pt x="334769" y="98943"/>
                    <a:pt x="336774" y="99612"/>
                    <a:pt x="338111" y="100280"/>
                  </a:cubicBezTo>
                  <a:cubicBezTo>
                    <a:pt x="339448" y="98943"/>
                    <a:pt x="341454" y="98275"/>
                    <a:pt x="342791" y="97606"/>
                  </a:cubicBezTo>
                  <a:cubicBezTo>
                    <a:pt x="344797" y="96937"/>
                    <a:pt x="346802" y="95600"/>
                    <a:pt x="348139" y="94263"/>
                  </a:cubicBezTo>
                  <a:cubicBezTo>
                    <a:pt x="348808" y="93595"/>
                    <a:pt x="349476" y="92926"/>
                    <a:pt x="349476" y="92926"/>
                  </a:cubicBezTo>
                  <a:lnTo>
                    <a:pt x="349476" y="92926"/>
                  </a:lnTo>
                  <a:cubicBezTo>
                    <a:pt x="350813" y="91589"/>
                    <a:pt x="350813" y="91589"/>
                    <a:pt x="350145" y="90252"/>
                  </a:cubicBezTo>
                  <a:cubicBezTo>
                    <a:pt x="347471" y="92926"/>
                    <a:pt x="346134" y="91589"/>
                    <a:pt x="344128" y="90921"/>
                  </a:cubicBezTo>
                  <a:lnTo>
                    <a:pt x="344128" y="90921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8AF1A04-75AF-CE90-565B-D40A70160A5E}"/>
                </a:ext>
              </a:extLst>
            </p:cNvPr>
            <p:cNvSpPr/>
            <p:nvPr/>
          </p:nvSpPr>
          <p:spPr>
            <a:xfrm>
              <a:off x="8872102" y="3785516"/>
              <a:ext cx="16552" cy="15162"/>
            </a:xfrm>
            <a:custGeom>
              <a:avLst/>
              <a:gdLst>
                <a:gd name="connsiteX0" fmla="*/ 2006 w 14593"/>
                <a:gd name="connsiteY0" fmla="*/ 966 h 13368"/>
                <a:gd name="connsiteX1" fmla="*/ 0 w 14593"/>
                <a:gd name="connsiteY1" fmla="*/ 5645 h 13368"/>
                <a:gd name="connsiteX2" fmla="*/ 2006 w 14593"/>
                <a:gd name="connsiteY2" fmla="*/ 10325 h 13368"/>
                <a:gd name="connsiteX3" fmla="*/ 8691 w 14593"/>
                <a:gd name="connsiteY3" fmla="*/ 10994 h 13368"/>
                <a:gd name="connsiteX4" fmla="*/ 12702 w 14593"/>
                <a:gd name="connsiteY4" fmla="*/ 12999 h 13368"/>
                <a:gd name="connsiteX5" fmla="*/ 14039 w 14593"/>
                <a:gd name="connsiteY5" fmla="*/ 8320 h 13368"/>
                <a:gd name="connsiteX6" fmla="*/ 12034 w 14593"/>
                <a:gd name="connsiteY6" fmla="*/ 2971 h 13368"/>
                <a:gd name="connsiteX7" fmla="*/ 2006 w 14593"/>
                <a:gd name="connsiteY7" fmla="*/ 966 h 13368"/>
                <a:gd name="connsiteX8" fmla="*/ 2006 w 14593"/>
                <a:gd name="connsiteY8" fmla="*/ 966 h 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93" h="13368">
                  <a:moveTo>
                    <a:pt x="2006" y="966"/>
                  </a:moveTo>
                  <a:cubicBezTo>
                    <a:pt x="0" y="2303"/>
                    <a:pt x="0" y="3640"/>
                    <a:pt x="0" y="5645"/>
                  </a:cubicBezTo>
                  <a:cubicBezTo>
                    <a:pt x="0" y="7651"/>
                    <a:pt x="669" y="9657"/>
                    <a:pt x="2006" y="10325"/>
                  </a:cubicBezTo>
                  <a:cubicBezTo>
                    <a:pt x="4011" y="10994"/>
                    <a:pt x="6017" y="10325"/>
                    <a:pt x="8691" y="10994"/>
                  </a:cubicBezTo>
                  <a:cubicBezTo>
                    <a:pt x="10697" y="11662"/>
                    <a:pt x="10697" y="14336"/>
                    <a:pt x="12702" y="12999"/>
                  </a:cubicBezTo>
                  <a:cubicBezTo>
                    <a:pt x="14039" y="11662"/>
                    <a:pt x="15376" y="9657"/>
                    <a:pt x="14039" y="8320"/>
                  </a:cubicBezTo>
                  <a:cubicBezTo>
                    <a:pt x="12702" y="6314"/>
                    <a:pt x="14039" y="4977"/>
                    <a:pt x="12034" y="2971"/>
                  </a:cubicBezTo>
                  <a:cubicBezTo>
                    <a:pt x="10028" y="297"/>
                    <a:pt x="4680" y="-1040"/>
                    <a:pt x="2006" y="966"/>
                  </a:cubicBezTo>
                  <a:lnTo>
                    <a:pt x="2006" y="96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082EFC8-5F88-34E5-6EDF-581490E901A5}"/>
                </a:ext>
              </a:extLst>
            </p:cNvPr>
            <p:cNvSpPr/>
            <p:nvPr/>
          </p:nvSpPr>
          <p:spPr>
            <a:xfrm>
              <a:off x="8999910" y="4107363"/>
              <a:ext cx="20162" cy="18155"/>
            </a:xfrm>
            <a:custGeom>
              <a:avLst/>
              <a:gdLst>
                <a:gd name="connsiteX0" fmla="*/ 5650 w 17776"/>
                <a:gd name="connsiteY0" fmla="*/ 12702 h 16006"/>
                <a:gd name="connsiteX1" fmla="*/ 12335 w 17776"/>
                <a:gd name="connsiteY1" fmla="*/ 14708 h 16006"/>
                <a:gd name="connsiteX2" fmla="*/ 16346 w 17776"/>
                <a:gd name="connsiteY2" fmla="*/ 6017 h 16006"/>
                <a:gd name="connsiteX3" fmla="*/ 15678 w 17776"/>
                <a:gd name="connsiteY3" fmla="*/ 0 h 16006"/>
                <a:gd name="connsiteX4" fmla="*/ 5650 w 17776"/>
                <a:gd name="connsiteY4" fmla="*/ 1337 h 16006"/>
                <a:gd name="connsiteX5" fmla="*/ 302 w 17776"/>
                <a:gd name="connsiteY5" fmla="*/ 6017 h 16006"/>
                <a:gd name="connsiteX6" fmla="*/ 5650 w 17776"/>
                <a:gd name="connsiteY6" fmla="*/ 12702 h 16006"/>
                <a:gd name="connsiteX7" fmla="*/ 5650 w 17776"/>
                <a:gd name="connsiteY7" fmla="*/ 12702 h 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76" h="16006">
                  <a:moveTo>
                    <a:pt x="5650" y="12702"/>
                  </a:moveTo>
                  <a:cubicBezTo>
                    <a:pt x="9661" y="14039"/>
                    <a:pt x="8993" y="18051"/>
                    <a:pt x="12335" y="14708"/>
                  </a:cubicBezTo>
                  <a:cubicBezTo>
                    <a:pt x="15678" y="11365"/>
                    <a:pt x="14341" y="10028"/>
                    <a:pt x="16346" y="6017"/>
                  </a:cubicBezTo>
                  <a:cubicBezTo>
                    <a:pt x="18352" y="2006"/>
                    <a:pt x="18352" y="0"/>
                    <a:pt x="15678" y="0"/>
                  </a:cubicBezTo>
                  <a:cubicBezTo>
                    <a:pt x="13004" y="0"/>
                    <a:pt x="7656" y="0"/>
                    <a:pt x="5650" y="1337"/>
                  </a:cubicBezTo>
                  <a:cubicBezTo>
                    <a:pt x="2307" y="4011"/>
                    <a:pt x="-1035" y="2006"/>
                    <a:pt x="302" y="6017"/>
                  </a:cubicBezTo>
                  <a:cubicBezTo>
                    <a:pt x="302" y="10028"/>
                    <a:pt x="1639" y="11365"/>
                    <a:pt x="5650" y="12702"/>
                  </a:cubicBezTo>
                  <a:lnTo>
                    <a:pt x="5650" y="1270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3AE3DAE-C616-7C6E-4DDB-3B7A3420030C}"/>
                </a:ext>
              </a:extLst>
            </p:cNvPr>
            <p:cNvSpPr/>
            <p:nvPr/>
          </p:nvSpPr>
          <p:spPr>
            <a:xfrm>
              <a:off x="8972954" y="3722880"/>
              <a:ext cx="11671" cy="19868"/>
            </a:xfrm>
            <a:custGeom>
              <a:avLst/>
              <a:gdLst>
                <a:gd name="connsiteX0" fmla="*/ 1337 w 10290"/>
                <a:gd name="connsiteY0" fmla="*/ 2706 h 17517"/>
                <a:gd name="connsiteX1" fmla="*/ 1337 w 10290"/>
                <a:gd name="connsiteY1" fmla="*/ 8723 h 17517"/>
                <a:gd name="connsiteX2" fmla="*/ 0 w 10290"/>
                <a:gd name="connsiteY2" fmla="*/ 12734 h 17517"/>
                <a:gd name="connsiteX3" fmla="*/ 4011 w 10290"/>
                <a:gd name="connsiteY3" fmla="*/ 16745 h 17517"/>
                <a:gd name="connsiteX4" fmla="*/ 7354 w 10290"/>
                <a:gd name="connsiteY4" fmla="*/ 16745 h 17517"/>
                <a:gd name="connsiteX5" fmla="*/ 6685 w 10290"/>
                <a:gd name="connsiteY5" fmla="*/ 12065 h 17517"/>
                <a:gd name="connsiteX6" fmla="*/ 9360 w 10290"/>
                <a:gd name="connsiteY6" fmla="*/ 5380 h 17517"/>
                <a:gd name="connsiteX7" fmla="*/ 8691 w 10290"/>
                <a:gd name="connsiteY7" fmla="*/ 1369 h 17517"/>
                <a:gd name="connsiteX8" fmla="*/ 1337 w 10290"/>
                <a:gd name="connsiteY8" fmla="*/ 2706 h 17517"/>
                <a:gd name="connsiteX9" fmla="*/ 1337 w 10290"/>
                <a:gd name="connsiteY9" fmla="*/ 2706 h 1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0" h="17517">
                  <a:moveTo>
                    <a:pt x="1337" y="2706"/>
                  </a:moveTo>
                  <a:cubicBezTo>
                    <a:pt x="669" y="6048"/>
                    <a:pt x="2006" y="6048"/>
                    <a:pt x="1337" y="8723"/>
                  </a:cubicBezTo>
                  <a:cubicBezTo>
                    <a:pt x="669" y="11397"/>
                    <a:pt x="0" y="10728"/>
                    <a:pt x="0" y="12734"/>
                  </a:cubicBezTo>
                  <a:cubicBezTo>
                    <a:pt x="669" y="14739"/>
                    <a:pt x="2006" y="16077"/>
                    <a:pt x="4011" y="16745"/>
                  </a:cubicBezTo>
                  <a:cubicBezTo>
                    <a:pt x="6017" y="17414"/>
                    <a:pt x="7354" y="18082"/>
                    <a:pt x="7354" y="16745"/>
                  </a:cubicBezTo>
                  <a:cubicBezTo>
                    <a:pt x="7354" y="15408"/>
                    <a:pt x="7354" y="14071"/>
                    <a:pt x="6685" y="12065"/>
                  </a:cubicBezTo>
                  <a:cubicBezTo>
                    <a:pt x="6685" y="10728"/>
                    <a:pt x="8022" y="6048"/>
                    <a:pt x="9360" y="5380"/>
                  </a:cubicBezTo>
                  <a:cubicBezTo>
                    <a:pt x="10028" y="4711"/>
                    <a:pt x="11365" y="3374"/>
                    <a:pt x="8691" y="1369"/>
                  </a:cubicBezTo>
                  <a:cubicBezTo>
                    <a:pt x="6017" y="-637"/>
                    <a:pt x="2006" y="-637"/>
                    <a:pt x="1337" y="2706"/>
                  </a:cubicBezTo>
                  <a:lnTo>
                    <a:pt x="1337" y="270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81D6AA6-249A-0020-92D0-E2E0E3A03FAC}"/>
                </a:ext>
              </a:extLst>
            </p:cNvPr>
            <p:cNvSpPr/>
            <p:nvPr/>
          </p:nvSpPr>
          <p:spPr>
            <a:xfrm>
              <a:off x="9106364" y="3868913"/>
              <a:ext cx="10176" cy="20306"/>
            </a:xfrm>
            <a:custGeom>
              <a:avLst/>
              <a:gdLst>
                <a:gd name="connsiteX0" fmla="*/ 710 w 8971"/>
                <a:gd name="connsiteY0" fmla="*/ 1646 h 17903"/>
                <a:gd name="connsiteX1" fmla="*/ 42 w 8971"/>
                <a:gd name="connsiteY1" fmla="*/ 6994 h 17903"/>
                <a:gd name="connsiteX2" fmla="*/ 3384 w 8971"/>
                <a:gd name="connsiteY2" fmla="*/ 13011 h 17903"/>
                <a:gd name="connsiteX3" fmla="*/ 8733 w 8971"/>
                <a:gd name="connsiteY3" fmla="*/ 17022 h 17903"/>
                <a:gd name="connsiteX4" fmla="*/ 4722 w 8971"/>
                <a:gd name="connsiteY4" fmla="*/ 1646 h 17903"/>
                <a:gd name="connsiteX5" fmla="*/ 710 w 8971"/>
                <a:gd name="connsiteY5" fmla="*/ 1646 h 17903"/>
                <a:gd name="connsiteX6" fmla="*/ 710 w 8971"/>
                <a:gd name="connsiteY6" fmla="*/ 1646 h 1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71" h="17903">
                  <a:moveTo>
                    <a:pt x="710" y="1646"/>
                  </a:moveTo>
                  <a:cubicBezTo>
                    <a:pt x="710" y="4320"/>
                    <a:pt x="42" y="4320"/>
                    <a:pt x="42" y="6994"/>
                  </a:cubicBezTo>
                  <a:cubicBezTo>
                    <a:pt x="42" y="9668"/>
                    <a:pt x="-627" y="10337"/>
                    <a:pt x="3384" y="13011"/>
                  </a:cubicBezTo>
                  <a:cubicBezTo>
                    <a:pt x="7396" y="15685"/>
                    <a:pt x="8064" y="19696"/>
                    <a:pt x="8733" y="17022"/>
                  </a:cubicBezTo>
                  <a:cubicBezTo>
                    <a:pt x="10070" y="14348"/>
                    <a:pt x="5390" y="3651"/>
                    <a:pt x="4722" y="1646"/>
                  </a:cubicBezTo>
                  <a:cubicBezTo>
                    <a:pt x="4053" y="977"/>
                    <a:pt x="3384" y="-1697"/>
                    <a:pt x="710" y="1646"/>
                  </a:cubicBezTo>
                  <a:lnTo>
                    <a:pt x="710" y="164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9E90717-D235-3337-6EE4-54A220A34A69}"/>
                </a:ext>
              </a:extLst>
            </p:cNvPr>
            <p:cNvSpPr/>
            <p:nvPr/>
          </p:nvSpPr>
          <p:spPr>
            <a:xfrm>
              <a:off x="8895978" y="3827076"/>
              <a:ext cx="11153" cy="21170"/>
            </a:xfrm>
            <a:custGeom>
              <a:avLst/>
              <a:gdLst>
                <a:gd name="connsiteX0" fmla="*/ 1013 w 9833"/>
                <a:gd name="connsiteY0" fmla="*/ 1093 h 18664"/>
                <a:gd name="connsiteX1" fmla="*/ 1681 w 9833"/>
                <a:gd name="connsiteY1" fmla="*/ 11790 h 18664"/>
                <a:gd name="connsiteX2" fmla="*/ 5692 w 9833"/>
                <a:gd name="connsiteY2" fmla="*/ 17807 h 18664"/>
                <a:gd name="connsiteX3" fmla="*/ 9704 w 9833"/>
                <a:gd name="connsiteY3" fmla="*/ 9116 h 18664"/>
                <a:gd name="connsiteX4" fmla="*/ 1013 w 9833"/>
                <a:gd name="connsiteY4" fmla="*/ 1093 h 18664"/>
                <a:gd name="connsiteX5" fmla="*/ 1013 w 9833"/>
                <a:gd name="connsiteY5" fmla="*/ 1093 h 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33" h="18664">
                  <a:moveTo>
                    <a:pt x="1013" y="1093"/>
                  </a:moveTo>
                  <a:cubicBezTo>
                    <a:pt x="1013" y="5773"/>
                    <a:pt x="-1661" y="7110"/>
                    <a:pt x="1681" y="11790"/>
                  </a:cubicBezTo>
                  <a:cubicBezTo>
                    <a:pt x="5024" y="16469"/>
                    <a:pt x="3687" y="20481"/>
                    <a:pt x="5692" y="17807"/>
                  </a:cubicBezTo>
                  <a:cubicBezTo>
                    <a:pt x="8367" y="15132"/>
                    <a:pt x="10372" y="12458"/>
                    <a:pt x="9704" y="9116"/>
                  </a:cubicBezTo>
                  <a:cubicBezTo>
                    <a:pt x="8367" y="5104"/>
                    <a:pt x="5024" y="-2918"/>
                    <a:pt x="1013" y="1093"/>
                  </a:cubicBezTo>
                  <a:lnTo>
                    <a:pt x="1013" y="109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C1F1B6-408F-BDFE-CF08-7FF14FE551D4}"/>
                </a:ext>
              </a:extLst>
            </p:cNvPr>
            <p:cNvSpPr/>
            <p:nvPr/>
          </p:nvSpPr>
          <p:spPr>
            <a:xfrm>
              <a:off x="8966655" y="4156261"/>
              <a:ext cx="24594" cy="10769"/>
            </a:xfrm>
            <a:custGeom>
              <a:avLst/>
              <a:gdLst>
                <a:gd name="connsiteX0" fmla="*/ 5553 w 21683"/>
                <a:gd name="connsiteY0" fmla="*/ 1681 h 9494"/>
                <a:gd name="connsiteX1" fmla="*/ 874 w 21683"/>
                <a:gd name="connsiteY1" fmla="*/ 6361 h 9494"/>
                <a:gd name="connsiteX2" fmla="*/ 8228 w 21683"/>
                <a:gd name="connsiteY2" fmla="*/ 8367 h 9494"/>
                <a:gd name="connsiteX3" fmla="*/ 14913 w 21683"/>
                <a:gd name="connsiteY3" fmla="*/ 7698 h 9494"/>
                <a:gd name="connsiteX4" fmla="*/ 21598 w 21683"/>
                <a:gd name="connsiteY4" fmla="*/ 3018 h 9494"/>
                <a:gd name="connsiteX5" fmla="*/ 17587 w 21683"/>
                <a:gd name="connsiteY5" fmla="*/ 1013 h 9494"/>
                <a:gd name="connsiteX6" fmla="*/ 5553 w 21683"/>
                <a:gd name="connsiteY6" fmla="*/ 1681 h 9494"/>
                <a:gd name="connsiteX7" fmla="*/ 5553 w 21683"/>
                <a:gd name="connsiteY7" fmla="*/ 1681 h 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83" h="9494">
                  <a:moveTo>
                    <a:pt x="5553" y="1681"/>
                  </a:moveTo>
                  <a:cubicBezTo>
                    <a:pt x="2211" y="4355"/>
                    <a:pt x="-1801" y="3687"/>
                    <a:pt x="874" y="6361"/>
                  </a:cubicBezTo>
                  <a:cubicBezTo>
                    <a:pt x="3548" y="9704"/>
                    <a:pt x="3548" y="10372"/>
                    <a:pt x="8228" y="8367"/>
                  </a:cubicBezTo>
                  <a:cubicBezTo>
                    <a:pt x="12907" y="6361"/>
                    <a:pt x="10902" y="7698"/>
                    <a:pt x="14913" y="7698"/>
                  </a:cubicBezTo>
                  <a:cubicBezTo>
                    <a:pt x="18924" y="7029"/>
                    <a:pt x="22267" y="5024"/>
                    <a:pt x="21598" y="3018"/>
                  </a:cubicBezTo>
                  <a:cubicBezTo>
                    <a:pt x="20930" y="1681"/>
                    <a:pt x="20930" y="1013"/>
                    <a:pt x="17587" y="1013"/>
                  </a:cubicBezTo>
                  <a:cubicBezTo>
                    <a:pt x="14244" y="1013"/>
                    <a:pt x="10233" y="-1661"/>
                    <a:pt x="5553" y="1681"/>
                  </a:cubicBezTo>
                  <a:lnTo>
                    <a:pt x="5553" y="168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C293111-E504-6FF5-9E7B-DB31F8A1FD08}"/>
                </a:ext>
              </a:extLst>
            </p:cNvPr>
            <p:cNvSpPr/>
            <p:nvPr/>
          </p:nvSpPr>
          <p:spPr>
            <a:xfrm>
              <a:off x="8941047" y="4210890"/>
              <a:ext cx="9916" cy="15640"/>
            </a:xfrm>
            <a:custGeom>
              <a:avLst/>
              <a:gdLst>
                <a:gd name="connsiteX0" fmla="*/ 2727 w 8743"/>
                <a:gd name="connsiteY0" fmla="*/ 4326 h 13789"/>
                <a:gd name="connsiteX1" fmla="*/ 721 w 8743"/>
                <a:gd name="connsiteY1" fmla="*/ 13685 h 13789"/>
                <a:gd name="connsiteX2" fmla="*/ 6069 w 8743"/>
                <a:gd name="connsiteY2" fmla="*/ 9674 h 13789"/>
                <a:gd name="connsiteX3" fmla="*/ 8744 w 8743"/>
                <a:gd name="connsiteY3" fmla="*/ 7000 h 13789"/>
                <a:gd name="connsiteX4" fmla="*/ 6069 w 8743"/>
                <a:gd name="connsiteY4" fmla="*/ 983 h 13789"/>
                <a:gd name="connsiteX5" fmla="*/ 2727 w 8743"/>
                <a:gd name="connsiteY5" fmla="*/ 4326 h 13789"/>
                <a:gd name="connsiteX6" fmla="*/ 2727 w 8743"/>
                <a:gd name="connsiteY6" fmla="*/ 4326 h 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3" h="13789">
                  <a:moveTo>
                    <a:pt x="2727" y="4326"/>
                  </a:moveTo>
                  <a:cubicBezTo>
                    <a:pt x="1390" y="6331"/>
                    <a:pt x="-1284" y="13017"/>
                    <a:pt x="721" y="13685"/>
                  </a:cubicBezTo>
                  <a:cubicBezTo>
                    <a:pt x="2058" y="14354"/>
                    <a:pt x="3395" y="11680"/>
                    <a:pt x="6069" y="9674"/>
                  </a:cubicBezTo>
                  <a:cubicBezTo>
                    <a:pt x="8744" y="7668"/>
                    <a:pt x="8744" y="9005"/>
                    <a:pt x="8744" y="7000"/>
                  </a:cubicBezTo>
                  <a:cubicBezTo>
                    <a:pt x="8744" y="4994"/>
                    <a:pt x="7407" y="3657"/>
                    <a:pt x="6069" y="983"/>
                  </a:cubicBezTo>
                  <a:cubicBezTo>
                    <a:pt x="4732" y="-1691"/>
                    <a:pt x="4732" y="1652"/>
                    <a:pt x="2727" y="4326"/>
                  </a:cubicBezTo>
                  <a:lnTo>
                    <a:pt x="2727" y="432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FA833EF-82BF-1FE4-3295-290D78998D7B}"/>
                </a:ext>
              </a:extLst>
            </p:cNvPr>
            <p:cNvSpPr/>
            <p:nvPr/>
          </p:nvSpPr>
          <p:spPr>
            <a:xfrm>
              <a:off x="8806992" y="3883658"/>
              <a:ext cx="16306" cy="17169"/>
            </a:xfrm>
            <a:custGeom>
              <a:avLst/>
              <a:gdLst>
                <a:gd name="connsiteX0" fmla="*/ 12612 w 14376"/>
                <a:gd name="connsiteY0" fmla="*/ 1348 h 15137"/>
                <a:gd name="connsiteX1" fmla="*/ 5927 w 14376"/>
                <a:gd name="connsiteY1" fmla="*/ 1348 h 15137"/>
                <a:gd name="connsiteX2" fmla="*/ 579 w 14376"/>
                <a:gd name="connsiteY2" fmla="*/ 5359 h 15137"/>
                <a:gd name="connsiteX3" fmla="*/ 3253 w 14376"/>
                <a:gd name="connsiteY3" fmla="*/ 10707 h 15137"/>
                <a:gd name="connsiteX4" fmla="*/ 8601 w 14376"/>
                <a:gd name="connsiteY4" fmla="*/ 14718 h 15137"/>
                <a:gd name="connsiteX5" fmla="*/ 12612 w 14376"/>
                <a:gd name="connsiteY5" fmla="*/ 8033 h 15137"/>
                <a:gd name="connsiteX6" fmla="*/ 12612 w 14376"/>
                <a:gd name="connsiteY6" fmla="*/ 1348 h 15137"/>
                <a:gd name="connsiteX7" fmla="*/ 12612 w 14376"/>
                <a:gd name="connsiteY7" fmla="*/ 1348 h 1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76" h="15137">
                  <a:moveTo>
                    <a:pt x="12612" y="1348"/>
                  </a:moveTo>
                  <a:cubicBezTo>
                    <a:pt x="9938" y="-1995"/>
                    <a:pt x="9938" y="2016"/>
                    <a:pt x="5927" y="1348"/>
                  </a:cubicBezTo>
                  <a:cubicBezTo>
                    <a:pt x="-90" y="679"/>
                    <a:pt x="-759" y="2685"/>
                    <a:pt x="579" y="5359"/>
                  </a:cubicBezTo>
                  <a:cubicBezTo>
                    <a:pt x="1916" y="8033"/>
                    <a:pt x="3921" y="8033"/>
                    <a:pt x="3253" y="10707"/>
                  </a:cubicBezTo>
                  <a:cubicBezTo>
                    <a:pt x="3253" y="14050"/>
                    <a:pt x="6596" y="16056"/>
                    <a:pt x="8601" y="14718"/>
                  </a:cubicBezTo>
                  <a:cubicBezTo>
                    <a:pt x="9938" y="13381"/>
                    <a:pt x="10607" y="9370"/>
                    <a:pt x="12612" y="8033"/>
                  </a:cubicBezTo>
                  <a:cubicBezTo>
                    <a:pt x="14618" y="6696"/>
                    <a:pt x="15286" y="4690"/>
                    <a:pt x="12612" y="1348"/>
                  </a:cubicBezTo>
                  <a:lnTo>
                    <a:pt x="12612" y="134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2A38747-255C-3B0C-ED2F-5A9EDB3BC9C6}"/>
                </a:ext>
              </a:extLst>
            </p:cNvPr>
            <p:cNvSpPr/>
            <p:nvPr/>
          </p:nvSpPr>
          <p:spPr>
            <a:xfrm>
              <a:off x="8801291" y="3807649"/>
              <a:ext cx="71570" cy="55141"/>
            </a:xfrm>
            <a:custGeom>
              <a:avLst/>
              <a:gdLst>
                <a:gd name="connsiteX0" fmla="*/ 53740 w 63099"/>
                <a:gd name="connsiteY0" fmla="*/ 8861 h 48615"/>
                <a:gd name="connsiteX1" fmla="*/ 52403 w 63099"/>
                <a:gd name="connsiteY1" fmla="*/ 3513 h 48615"/>
                <a:gd name="connsiteX2" fmla="*/ 37695 w 63099"/>
                <a:gd name="connsiteY2" fmla="*/ 3513 h 48615"/>
                <a:gd name="connsiteX3" fmla="*/ 27667 w 63099"/>
                <a:gd name="connsiteY3" fmla="*/ 170 h 48615"/>
                <a:gd name="connsiteX4" fmla="*/ 14966 w 63099"/>
                <a:gd name="connsiteY4" fmla="*/ 3513 h 48615"/>
                <a:gd name="connsiteX5" fmla="*/ 1595 w 63099"/>
                <a:gd name="connsiteY5" fmla="*/ 6187 h 48615"/>
                <a:gd name="connsiteX6" fmla="*/ 2932 w 63099"/>
                <a:gd name="connsiteY6" fmla="*/ 12873 h 48615"/>
                <a:gd name="connsiteX7" fmla="*/ 16971 w 63099"/>
                <a:gd name="connsiteY7" fmla="*/ 17552 h 48615"/>
                <a:gd name="connsiteX8" fmla="*/ 26331 w 63099"/>
                <a:gd name="connsiteY8" fmla="*/ 24906 h 48615"/>
                <a:gd name="connsiteX9" fmla="*/ 33016 w 63099"/>
                <a:gd name="connsiteY9" fmla="*/ 35603 h 48615"/>
                <a:gd name="connsiteX10" fmla="*/ 44381 w 63099"/>
                <a:gd name="connsiteY10" fmla="*/ 38277 h 48615"/>
                <a:gd name="connsiteX11" fmla="*/ 53072 w 63099"/>
                <a:gd name="connsiteY11" fmla="*/ 46299 h 48615"/>
                <a:gd name="connsiteX12" fmla="*/ 59757 w 63099"/>
                <a:gd name="connsiteY12" fmla="*/ 46299 h 48615"/>
                <a:gd name="connsiteX13" fmla="*/ 62431 w 63099"/>
                <a:gd name="connsiteY13" fmla="*/ 33597 h 48615"/>
                <a:gd name="connsiteX14" fmla="*/ 61763 w 63099"/>
                <a:gd name="connsiteY14" fmla="*/ 26243 h 48615"/>
                <a:gd name="connsiteX15" fmla="*/ 55746 w 63099"/>
                <a:gd name="connsiteY15" fmla="*/ 16215 h 48615"/>
                <a:gd name="connsiteX16" fmla="*/ 53740 w 63099"/>
                <a:gd name="connsiteY16" fmla="*/ 8861 h 48615"/>
                <a:gd name="connsiteX17" fmla="*/ 53740 w 63099"/>
                <a:gd name="connsiteY17" fmla="*/ 8861 h 4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099" h="48615">
                  <a:moveTo>
                    <a:pt x="53740" y="8861"/>
                  </a:moveTo>
                  <a:cubicBezTo>
                    <a:pt x="55746" y="6187"/>
                    <a:pt x="55746" y="4850"/>
                    <a:pt x="52403" y="3513"/>
                  </a:cubicBezTo>
                  <a:cubicBezTo>
                    <a:pt x="49729" y="2176"/>
                    <a:pt x="42375" y="6187"/>
                    <a:pt x="37695" y="3513"/>
                  </a:cubicBezTo>
                  <a:cubicBezTo>
                    <a:pt x="32347" y="839"/>
                    <a:pt x="31679" y="-498"/>
                    <a:pt x="27667" y="170"/>
                  </a:cubicBezTo>
                  <a:cubicBezTo>
                    <a:pt x="23656" y="839"/>
                    <a:pt x="19645" y="3513"/>
                    <a:pt x="14966" y="3513"/>
                  </a:cubicBezTo>
                  <a:cubicBezTo>
                    <a:pt x="10286" y="3513"/>
                    <a:pt x="3600" y="4182"/>
                    <a:pt x="1595" y="6187"/>
                  </a:cubicBezTo>
                  <a:cubicBezTo>
                    <a:pt x="-411" y="8193"/>
                    <a:pt x="-1079" y="11535"/>
                    <a:pt x="2932" y="12873"/>
                  </a:cubicBezTo>
                  <a:cubicBezTo>
                    <a:pt x="6943" y="14210"/>
                    <a:pt x="10954" y="17552"/>
                    <a:pt x="16971" y="17552"/>
                  </a:cubicBezTo>
                  <a:cubicBezTo>
                    <a:pt x="22988" y="20226"/>
                    <a:pt x="23656" y="18889"/>
                    <a:pt x="26331" y="24906"/>
                  </a:cubicBezTo>
                  <a:cubicBezTo>
                    <a:pt x="29005" y="30923"/>
                    <a:pt x="25662" y="33597"/>
                    <a:pt x="33016" y="35603"/>
                  </a:cubicBezTo>
                  <a:cubicBezTo>
                    <a:pt x="40370" y="37608"/>
                    <a:pt x="39033" y="34266"/>
                    <a:pt x="44381" y="38277"/>
                  </a:cubicBezTo>
                  <a:cubicBezTo>
                    <a:pt x="49729" y="42288"/>
                    <a:pt x="50398" y="44294"/>
                    <a:pt x="53072" y="46299"/>
                  </a:cubicBezTo>
                  <a:cubicBezTo>
                    <a:pt x="55746" y="48305"/>
                    <a:pt x="57751" y="50310"/>
                    <a:pt x="59757" y="46299"/>
                  </a:cubicBezTo>
                  <a:cubicBezTo>
                    <a:pt x="61763" y="41620"/>
                    <a:pt x="61094" y="36940"/>
                    <a:pt x="62431" y="33597"/>
                  </a:cubicBezTo>
                  <a:cubicBezTo>
                    <a:pt x="63100" y="30254"/>
                    <a:pt x="63768" y="30923"/>
                    <a:pt x="61763" y="26243"/>
                  </a:cubicBezTo>
                  <a:cubicBezTo>
                    <a:pt x="59757" y="21563"/>
                    <a:pt x="57751" y="18889"/>
                    <a:pt x="55746" y="16215"/>
                  </a:cubicBezTo>
                  <a:cubicBezTo>
                    <a:pt x="53072" y="12204"/>
                    <a:pt x="51735" y="11535"/>
                    <a:pt x="53740" y="8861"/>
                  </a:cubicBezTo>
                  <a:lnTo>
                    <a:pt x="53740" y="886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B292FA6-EA75-67F5-071F-2613B6908301}"/>
                </a:ext>
              </a:extLst>
            </p:cNvPr>
            <p:cNvSpPr/>
            <p:nvPr/>
          </p:nvSpPr>
          <p:spPr>
            <a:xfrm>
              <a:off x="8904872" y="3861849"/>
              <a:ext cx="65571" cy="73598"/>
            </a:xfrm>
            <a:custGeom>
              <a:avLst/>
              <a:gdLst>
                <a:gd name="connsiteX0" fmla="*/ 30610 w 57810"/>
                <a:gd name="connsiteY0" fmla="*/ 7874 h 64887"/>
                <a:gd name="connsiteX1" fmla="*/ 13227 w 57810"/>
                <a:gd name="connsiteY1" fmla="*/ 3863 h 64887"/>
                <a:gd name="connsiteX2" fmla="*/ 1863 w 57810"/>
                <a:gd name="connsiteY2" fmla="*/ 1857 h 64887"/>
                <a:gd name="connsiteX3" fmla="*/ 3199 w 57810"/>
                <a:gd name="connsiteY3" fmla="*/ 13222 h 64887"/>
                <a:gd name="connsiteX4" fmla="*/ 10554 w 57810"/>
                <a:gd name="connsiteY4" fmla="*/ 14559 h 64887"/>
                <a:gd name="connsiteX5" fmla="*/ 14565 w 57810"/>
                <a:gd name="connsiteY5" fmla="*/ 26593 h 64887"/>
                <a:gd name="connsiteX6" fmla="*/ 17239 w 57810"/>
                <a:gd name="connsiteY6" fmla="*/ 39295 h 64887"/>
                <a:gd name="connsiteX7" fmla="*/ 20582 w 57810"/>
                <a:gd name="connsiteY7" fmla="*/ 54003 h 64887"/>
                <a:gd name="connsiteX8" fmla="*/ 24593 w 57810"/>
                <a:gd name="connsiteY8" fmla="*/ 64699 h 64887"/>
                <a:gd name="connsiteX9" fmla="*/ 32615 w 57810"/>
                <a:gd name="connsiteY9" fmla="*/ 56008 h 64887"/>
                <a:gd name="connsiteX10" fmla="*/ 43311 w 57810"/>
                <a:gd name="connsiteY10" fmla="*/ 41301 h 64887"/>
                <a:gd name="connsiteX11" fmla="*/ 52003 w 57810"/>
                <a:gd name="connsiteY11" fmla="*/ 29267 h 64887"/>
                <a:gd name="connsiteX12" fmla="*/ 54677 w 57810"/>
                <a:gd name="connsiteY12" fmla="*/ 16565 h 64887"/>
                <a:gd name="connsiteX13" fmla="*/ 56682 w 57810"/>
                <a:gd name="connsiteY13" fmla="*/ 1857 h 64887"/>
                <a:gd name="connsiteX14" fmla="*/ 43980 w 57810"/>
                <a:gd name="connsiteY14" fmla="*/ 6537 h 64887"/>
                <a:gd name="connsiteX15" fmla="*/ 30610 w 57810"/>
                <a:gd name="connsiteY15" fmla="*/ 7874 h 64887"/>
                <a:gd name="connsiteX16" fmla="*/ 30610 w 57810"/>
                <a:gd name="connsiteY16" fmla="*/ 7874 h 6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810" h="64887">
                  <a:moveTo>
                    <a:pt x="30610" y="7874"/>
                  </a:moveTo>
                  <a:cubicBezTo>
                    <a:pt x="25261" y="5200"/>
                    <a:pt x="19913" y="5868"/>
                    <a:pt x="13227" y="3863"/>
                  </a:cubicBezTo>
                  <a:cubicBezTo>
                    <a:pt x="6542" y="1188"/>
                    <a:pt x="3199" y="-2154"/>
                    <a:pt x="1863" y="1857"/>
                  </a:cubicBezTo>
                  <a:cubicBezTo>
                    <a:pt x="526" y="6537"/>
                    <a:pt x="-2149" y="12553"/>
                    <a:pt x="3199" y="13222"/>
                  </a:cubicBezTo>
                  <a:cubicBezTo>
                    <a:pt x="8548" y="13891"/>
                    <a:pt x="7879" y="9211"/>
                    <a:pt x="10554" y="14559"/>
                  </a:cubicBezTo>
                  <a:cubicBezTo>
                    <a:pt x="13227" y="19907"/>
                    <a:pt x="13896" y="21245"/>
                    <a:pt x="14565" y="26593"/>
                  </a:cubicBezTo>
                  <a:cubicBezTo>
                    <a:pt x="15233" y="31273"/>
                    <a:pt x="15233" y="31941"/>
                    <a:pt x="17239" y="39295"/>
                  </a:cubicBezTo>
                  <a:cubicBezTo>
                    <a:pt x="19244" y="46649"/>
                    <a:pt x="19913" y="47986"/>
                    <a:pt x="20582" y="54003"/>
                  </a:cubicBezTo>
                  <a:cubicBezTo>
                    <a:pt x="21250" y="60019"/>
                    <a:pt x="21250" y="66036"/>
                    <a:pt x="24593" y="64699"/>
                  </a:cubicBezTo>
                  <a:cubicBezTo>
                    <a:pt x="27935" y="63362"/>
                    <a:pt x="30610" y="63362"/>
                    <a:pt x="32615" y="56008"/>
                  </a:cubicBezTo>
                  <a:cubicBezTo>
                    <a:pt x="34621" y="48654"/>
                    <a:pt x="38632" y="45980"/>
                    <a:pt x="43311" y="41301"/>
                  </a:cubicBezTo>
                  <a:cubicBezTo>
                    <a:pt x="47991" y="36621"/>
                    <a:pt x="51334" y="35284"/>
                    <a:pt x="52003" y="29267"/>
                  </a:cubicBezTo>
                  <a:cubicBezTo>
                    <a:pt x="52671" y="23250"/>
                    <a:pt x="51334" y="25256"/>
                    <a:pt x="54677" y="16565"/>
                  </a:cubicBezTo>
                  <a:cubicBezTo>
                    <a:pt x="58019" y="7874"/>
                    <a:pt x="58688" y="4531"/>
                    <a:pt x="56682" y="1857"/>
                  </a:cubicBezTo>
                  <a:cubicBezTo>
                    <a:pt x="54677" y="-149"/>
                    <a:pt x="49328" y="2525"/>
                    <a:pt x="43980" y="6537"/>
                  </a:cubicBezTo>
                  <a:cubicBezTo>
                    <a:pt x="39300" y="8542"/>
                    <a:pt x="35958" y="10548"/>
                    <a:pt x="30610" y="7874"/>
                  </a:cubicBezTo>
                  <a:lnTo>
                    <a:pt x="30610" y="787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84B9D3F-175E-27D5-916A-19A80E888310}"/>
                </a:ext>
              </a:extLst>
            </p:cNvPr>
            <p:cNvSpPr/>
            <p:nvPr/>
          </p:nvSpPr>
          <p:spPr>
            <a:xfrm>
              <a:off x="8769201" y="3520979"/>
              <a:ext cx="3904" cy="6598"/>
            </a:xfrm>
            <a:custGeom>
              <a:avLst/>
              <a:gdLst>
                <a:gd name="connsiteX0" fmla="*/ 471 w 3442"/>
                <a:gd name="connsiteY0" fmla="*/ 1544 h 5818"/>
                <a:gd name="connsiteX1" fmla="*/ 471 w 3442"/>
                <a:gd name="connsiteY1" fmla="*/ 4218 h 5818"/>
                <a:gd name="connsiteX2" fmla="*/ 3145 w 3442"/>
                <a:gd name="connsiteY2" fmla="*/ 4887 h 5818"/>
                <a:gd name="connsiteX3" fmla="*/ 3145 w 3442"/>
                <a:gd name="connsiteY3" fmla="*/ 1544 h 5818"/>
                <a:gd name="connsiteX4" fmla="*/ 471 w 3442"/>
                <a:gd name="connsiteY4" fmla="*/ 1544 h 5818"/>
                <a:gd name="connsiteX5" fmla="*/ 471 w 3442"/>
                <a:gd name="connsiteY5" fmla="*/ 1544 h 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2" h="5818">
                  <a:moveTo>
                    <a:pt x="471" y="1544"/>
                  </a:moveTo>
                  <a:cubicBezTo>
                    <a:pt x="1140" y="2881"/>
                    <a:pt x="-866" y="2881"/>
                    <a:pt x="471" y="4218"/>
                  </a:cubicBezTo>
                  <a:cubicBezTo>
                    <a:pt x="1808" y="6224"/>
                    <a:pt x="3145" y="6224"/>
                    <a:pt x="3145" y="4887"/>
                  </a:cubicBezTo>
                  <a:cubicBezTo>
                    <a:pt x="3145" y="2881"/>
                    <a:pt x="3813" y="3550"/>
                    <a:pt x="3145" y="1544"/>
                  </a:cubicBezTo>
                  <a:cubicBezTo>
                    <a:pt x="3145" y="-1130"/>
                    <a:pt x="471" y="207"/>
                    <a:pt x="471" y="1544"/>
                  </a:cubicBezTo>
                  <a:lnTo>
                    <a:pt x="471" y="154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8276C54-55E1-40D0-BBC6-7634C77BCC72}"/>
                </a:ext>
              </a:extLst>
            </p:cNvPr>
            <p:cNvSpPr/>
            <p:nvPr/>
          </p:nvSpPr>
          <p:spPr>
            <a:xfrm>
              <a:off x="9008088" y="3772119"/>
              <a:ext cx="77281" cy="64158"/>
            </a:xfrm>
            <a:custGeom>
              <a:avLst/>
              <a:gdLst>
                <a:gd name="connsiteX0" fmla="*/ 4457 w 68134"/>
                <a:gd name="connsiteY0" fmla="*/ 12777 h 56565"/>
                <a:gd name="connsiteX1" fmla="*/ 2451 w 68134"/>
                <a:gd name="connsiteY1" fmla="*/ 24142 h 56565"/>
                <a:gd name="connsiteX2" fmla="*/ 16491 w 68134"/>
                <a:gd name="connsiteY2" fmla="*/ 29490 h 56565"/>
                <a:gd name="connsiteX3" fmla="*/ 30530 w 68134"/>
                <a:gd name="connsiteY3" fmla="*/ 32164 h 56565"/>
                <a:gd name="connsiteX4" fmla="*/ 40558 w 68134"/>
                <a:gd name="connsiteY4" fmla="*/ 40187 h 56565"/>
                <a:gd name="connsiteX5" fmla="*/ 45238 w 68134"/>
                <a:gd name="connsiteY5" fmla="*/ 50215 h 56565"/>
                <a:gd name="connsiteX6" fmla="*/ 51255 w 68134"/>
                <a:gd name="connsiteY6" fmla="*/ 54226 h 56565"/>
                <a:gd name="connsiteX7" fmla="*/ 63288 w 68134"/>
                <a:gd name="connsiteY7" fmla="*/ 54894 h 56565"/>
                <a:gd name="connsiteX8" fmla="*/ 67968 w 68134"/>
                <a:gd name="connsiteY8" fmla="*/ 44866 h 56565"/>
                <a:gd name="connsiteX9" fmla="*/ 65294 w 68134"/>
                <a:gd name="connsiteY9" fmla="*/ 32164 h 56565"/>
                <a:gd name="connsiteX10" fmla="*/ 57940 w 68134"/>
                <a:gd name="connsiteY10" fmla="*/ 22136 h 56565"/>
                <a:gd name="connsiteX11" fmla="*/ 49249 w 68134"/>
                <a:gd name="connsiteY11" fmla="*/ 8097 h 56565"/>
                <a:gd name="connsiteX12" fmla="*/ 40558 w 68134"/>
                <a:gd name="connsiteY12" fmla="*/ 2749 h 56565"/>
                <a:gd name="connsiteX13" fmla="*/ 27187 w 68134"/>
                <a:gd name="connsiteY13" fmla="*/ 2080 h 56565"/>
                <a:gd name="connsiteX14" fmla="*/ 16491 w 68134"/>
                <a:gd name="connsiteY14" fmla="*/ 8097 h 56565"/>
                <a:gd name="connsiteX15" fmla="*/ 4457 w 68134"/>
                <a:gd name="connsiteY15" fmla="*/ 12777 h 56565"/>
                <a:gd name="connsiteX16" fmla="*/ 4457 w 68134"/>
                <a:gd name="connsiteY16" fmla="*/ 12777 h 56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134" h="56565">
                  <a:moveTo>
                    <a:pt x="4457" y="12777"/>
                  </a:moveTo>
                  <a:cubicBezTo>
                    <a:pt x="1783" y="17457"/>
                    <a:pt x="-2897" y="20131"/>
                    <a:pt x="2451" y="24142"/>
                  </a:cubicBezTo>
                  <a:cubicBezTo>
                    <a:pt x="7800" y="28153"/>
                    <a:pt x="9137" y="28822"/>
                    <a:pt x="16491" y="29490"/>
                  </a:cubicBezTo>
                  <a:cubicBezTo>
                    <a:pt x="23844" y="30159"/>
                    <a:pt x="23844" y="29490"/>
                    <a:pt x="30530" y="32164"/>
                  </a:cubicBezTo>
                  <a:cubicBezTo>
                    <a:pt x="37215" y="34838"/>
                    <a:pt x="37884" y="34170"/>
                    <a:pt x="40558" y="40187"/>
                  </a:cubicBezTo>
                  <a:cubicBezTo>
                    <a:pt x="43232" y="46204"/>
                    <a:pt x="41227" y="48209"/>
                    <a:pt x="45238" y="50215"/>
                  </a:cubicBezTo>
                  <a:cubicBezTo>
                    <a:pt x="49249" y="52220"/>
                    <a:pt x="45906" y="50883"/>
                    <a:pt x="51255" y="54226"/>
                  </a:cubicBezTo>
                  <a:cubicBezTo>
                    <a:pt x="56603" y="57569"/>
                    <a:pt x="61283" y="56900"/>
                    <a:pt x="63288" y="54894"/>
                  </a:cubicBezTo>
                  <a:cubicBezTo>
                    <a:pt x="65294" y="52889"/>
                    <a:pt x="68636" y="49546"/>
                    <a:pt x="67968" y="44866"/>
                  </a:cubicBezTo>
                  <a:cubicBezTo>
                    <a:pt x="67299" y="40187"/>
                    <a:pt x="69973" y="36844"/>
                    <a:pt x="65294" y="32164"/>
                  </a:cubicBezTo>
                  <a:cubicBezTo>
                    <a:pt x="60614" y="27485"/>
                    <a:pt x="59945" y="27485"/>
                    <a:pt x="57940" y="22136"/>
                  </a:cubicBezTo>
                  <a:cubicBezTo>
                    <a:pt x="55934" y="16788"/>
                    <a:pt x="55266" y="9434"/>
                    <a:pt x="49249" y="8097"/>
                  </a:cubicBezTo>
                  <a:cubicBezTo>
                    <a:pt x="43232" y="6091"/>
                    <a:pt x="42563" y="4754"/>
                    <a:pt x="40558" y="2749"/>
                  </a:cubicBezTo>
                  <a:cubicBezTo>
                    <a:pt x="38552" y="743"/>
                    <a:pt x="33204" y="-1931"/>
                    <a:pt x="27187" y="2080"/>
                  </a:cubicBezTo>
                  <a:cubicBezTo>
                    <a:pt x="21170" y="6091"/>
                    <a:pt x="19165" y="6760"/>
                    <a:pt x="16491" y="8097"/>
                  </a:cubicBezTo>
                  <a:cubicBezTo>
                    <a:pt x="14485" y="8766"/>
                    <a:pt x="8468" y="9434"/>
                    <a:pt x="4457" y="12777"/>
                  </a:cubicBezTo>
                  <a:lnTo>
                    <a:pt x="4457" y="12777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4CC7BAD-3B83-7D6D-ABFD-F677CAC1B71C}"/>
                </a:ext>
              </a:extLst>
            </p:cNvPr>
            <p:cNvSpPr/>
            <p:nvPr/>
          </p:nvSpPr>
          <p:spPr>
            <a:xfrm>
              <a:off x="8843221" y="3713993"/>
              <a:ext cx="11294" cy="16603"/>
            </a:xfrm>
            <a:custGeom>
              <a:avLst/>
              <a:gdLst>
                <a:gd name="connsiteX0" fmla="*/ 7414 w 9957"/>
                <a:gd name="connsiteY0" fmla="*/ 14552 h 14638"/>
                <a:gd name="connsiteX1" fmla="*/ 9420 w 9957"/>
                <a:gd name="connsiteY1" fmla="*/ 10540 h 14638"/>
                <a:gd name="connsiteX2" fmla="*/ 8751 w 9957"/>
                <a:gd name="connsiteY2" fmla="*/ 3855 h 14638"/>
                <a:gd name="connsiteX3" fmla="*/ 1397 w 9957"/>
                <a:gd name="connsiteY3" fmla="*/ 512 h 14638"/>
                <a:gd name="connsiteX4" fmla="*/ 729 w 9957"/>
                <a:gd name="connsiteY4" fmla="*/ 5192 h 14638"/>
                <a:gd name="connsiteX5" fmla="*/ 4740 w 9957"/>
                <a:gd name="connsiteY5" fmla="*/ 9872 h 14638"/>
                <a:gd name="connsiteX6" fmla="*/ 7414 w 9957"/>
                <a:gd name="connsiteY6" fmla="*/ 14552 h 14638"/>
                <a:gd name="connsiteX7" fmla="*/ 7414 w 9957"/>
                <a:gd name="connsiteY7" fmla="*/ 14552 h 1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57" h="14638">
                  <a:moveTo>
                    <a:pt x="7414" y="14552"/>
                  </a:moveTo>
                  <a:cubicBezTo>
                    <a:pt x="9420" y="13883"/>
                    <a:pt x="10757" y="14552"/>
                    <a:pt x="9420" y="10540"/>
                  </a:cubicBezTo>
                  <a:cubicBezTo>
                    <a:pt x="8083" y="6529"/>
                    <a:pt x="10088" y="7198"/>
                    <a:pt x="8751" y="3855"/>
                  </a:cubicBezTo>
                  <a:cubicBezTo>
                    <a:pt x="8083" y="512"/>
                    <a:pt x="5408" y="-825"/>
                    <a:pt x="1397" y="512"/>
                  </a:cubicBezTo>
                  <a:cubicBezTo>
                    <a:pt x="60" y="1850"/>
                    <a:pt x="-608" y="3187"/>
                    <a:pt x="729" y="5192"/>
                  </a:cubicBezTo>
                  <a:cubicBezTo>
                    <a:pt x="1397" y="7198"/>
                    <a:pt x="3403" y="7866"/>
                    <a:pt x="4740" y="9872"/>
                  </a:cubicBezTo>
                  <a:cubicBezTo>
                    <a:pt x="6077" y="11878"/>
                    <a:pt x="5408" y="15220"/>
                    <a:pt x="7414" y="14552"/>
                  </a:cubicBezTo>
                  <a:lnTo>
                    <a:pt x="7414" y="1455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3E2C3C-C1A0-DF3C-A4ED-68FAC28FFBAF}"/>
                </a:ext>
              </a:extLst>
            </p:cNvPr>
            <p:cNvSpPr/>
            <p:nvPr/>
          </p:nvSpPr>
          <p:spPr>
            <a:xfrm>
              <a:off x="8715065" y="3536378"/>
              <a:ext cx="279996" cy="257898"/>
            </a:xfrm>
            <a:custGeom>
              <a:avLst/>
              <a:gdLst>
                <a:gd name="connsiteX0" fmla="*/ 5414 w 246858"/>
                <a:gd name="connsiteY0" fmla="*/ 137050 h 227375"/>
                <a:gd name="connsiteX1" fmla="*/ 9425 w 246858"/>
                <a:gd name="connsiteY1" fmla="*/ 149083 h 227375"/>
                <a:gd name="connsiteX2" fmla="*/ 18785 w 246858"/>
                <a:gd name="connsiteY2" fmla="*/ 156437 h 227375"/>
                <a:gd name="connsiteX3" fmla="*/ 27476 w 246858"/>
                <a:gd name="connsiteY3" fmla="*/ 167134 h 227375"/>
                <a:gd name="connsiteX4" fmla="*/ 35498 w 246858"/>
                <a:gd name="connsiteY4" fmla="*/ 186521 h 227375"/>
                <a:gd name="connsiteX5" fmla="*/ 43520 w 246858"/>
                <a:gd name="connsiteY5" fmla="*/ 196549 h 227375"/>
                <a:gd name="connsiteX6" fmla="*/ 51543 w 246858"/>
                <a:gd name="connsiteY6" fmla="*/ 198555 h 227375"/>
                <a:gd name="connsiteX7" fmla="*/ 59565 w 246858"/>
                <a:gd name="connsiteY7" fmla="*/ 204572 h 227375"/>
                <a:gd name="connsiteX8" fmla="*/ 67588 w 246858"/>
                <a:gd name="connsiteY8" fmla="*/ 201897 h 227375"/>
                <a:gd name="connsiteX9" fmla="*/ 64245 w 246858"/>
                <a:gd name="connsiteY9" fmla="*/ 195881 h 227375"/>
                <a:gd name="connsiteX10" fmla="*/ 61571 w 246858"/>
                <a:gd name="connsiteY10" fmla="*/ 187858 h 227375"/>
                <a:gd name="connsiteX11" fmla="*/ 68256 w 246858"/>
                <a:gd name="connsiteY11" fmla="*/ 189195 h 227375"/>
                <a:gd name="connsiteX12" fmla="*/ 76279 w 246858"/>
                <a:gd name="connsiteY12" fmla="*/ 191869 h 227375"/>
                <a:gd name="connsiteX13" fmla="*/ 82964 w 246858"/>
                <a:gd name="connsiteY13" fmla="*/ 196549 h 227375"/>
                <a:gd name="connsiteX14" fmla="*/ 81627 w 246858"/>
                <a:gd name="connsiteY14" fmla="*/ 202566 h 227375"/>
                <a:gd name="connsiteX15" fmla="*/ 74273 w 246858"/>
                <a:gd name="connsiteY15" fmla="*/ 209251 h 227375"/>
                <a:gd name="connsiteX16" fmla="*/ 75610 w 246858"/>
                <a:gd name="connsiteY16" fmla="*/ 215268 h 227375"/>
                <a:gd name="connsiteX17" fmla="*/ 79621 w 246858"/>
                <a:gd name="connsiteY17" fmla="*/ 221954 h 227375"/>
                <a:gd name="connsiteX18" fmla="*/ 87644 w 246858"/>
                <a:gd name="connsiteY18" fmla="*/ 221954 h 227375"/>
                <a:gd name="connsiteX19" fmla="*/ 93661 w 246858"/>
                <a:gd name="connsiteY19" fmla="*/ 225296 h 227375"/>
                <a:gd name="connsiteX20" fmla="*/ 104357 w 246858"/>
                <a:gd name="connsiteY20" fmla="*/ 227302 h 227375"/>
                <a:gd name="connsiteX21" fmla="*/ 114385 w 246858"/>
                <a:gd name="connsiteY21" fmla="*/ 219948 h 227375"/>
                <a:gd name="connsiteX22" fmla="*/ 119734 w 246858"/>
                <a:gd name="connsiteY22" fmla="*/ 208583 h 227375"/>
                <a:gd name="connsiteX23" fmla="*/ 129093 w 246858"/>
                <a:gd name="connsiteY23" fmla="*/ 204572 h 227375"/>
                <a:gd name="connsiteX24" fmla="*/ 137784 w 246858"/>
                <a:gd name="connsiteY24" fmla="*/ 205240 h 227375"/>
                <a:gd name="connsiteX25" fmla="*/ 145138 w 246858"/>
                <a:gd name="connsiteY25" fmla="*/ 207246 h 227375"/>
                <a:gd name="connsiteX26" fmla="*/ 153829 w 246858"/>
                <a:gd name="connsiteY26" fmla="*/ 209251 h 227375"/>
                <a:gd name="connsiteX27" fmla="*/ 159177 w 246858"/>
                <a:gd name="connsiteY27" fmla="*/ 214600 h 227375"/>
                <a:gd name="connsiteX28" fmla="*/ 163857 w 246858"/>
                <a:gd name="connsiteY28" fmla="*/ 211925 h 227375"/>
                <a:gd name="connsiteX29" fmla="*/ 162520 w 246858"/>
                <a:gd name="connsiteY29" fmla="*/ 203234 h 227375"/>
                <a:gd name="connsiteX30" fmla="*/ 156503 w 246858"/>
                <a:gd name="connsiteY30" fmla="*/ 197218 h 227375"/>
                <a:gd name="connsiteX31" fmla="*/ 157840 w 246858"/>
                <a:gd name="connsiteY31" fmla="*/ 192538 h 227375"/>
                <a:gd name="connsiteX32" fmla="*/ 165863 w 246858"/>
                <a:gd name="connsiteY32" fmla="*/ 192538 h 227375"/>
                <a:gd name="connsiteX33" fmla="*/ 172548 w 246858"/>
                <a:gd name="connsiteY33" fmla="*/ 197218 h 227375"/>
                <a:gd name="connsiteX34" fmla="*/ 180570 w 246858"/>
                <a:gd name="connsiteY34" fmla="*/ 200560 h 227375"/>
                <a:gd name="connsiteX35" fmla="*/ 190598 w 246858"/>
                <a:gd name="connsiteY35" fmla="*/ 205240 h 227375"/>
                <a:gd name="connsiteX36" fmla="*/ 197283 w 246858"/>
                <a:gd name="connsiteY36" fmla="*/ 207246 h 227375"/>
                <a:gd name="connsiteX37" fmla="*/ 202632 w 246858"/>
                <a:gd name="connsiteY37" fmla="*/ 209920 h 227375"/>
                <a:gd name="connsiteX38" fmla="*/ 207980 w 246858"/>
                <a:gd name="connsiteY38" fmla="*/ 216605 h 227375"/>
                <a:gd name="connsiteX39" fmla="*/ 216671 w 246858"/>
                <a:gd name="connsiteY39" fmla="*/ 216605 h 227375"/>
                <a:gd name="connsiteX40" fmla="*/ 226031 w 246858"/>
                <a:gd name="connsiteY40" fmla="*/ 215268 h 227375"/>
                <a:gd name="connsiteX41" fmla="*/ 231379 w 246858"/>
                <a:gd name="connsiteY41" fmla="*/ 211257 h 227375"/>
                <a:gd name="connsiteX42" fmla="*/ 236727 w 246858"/>
                <a:gd name="connsiteY42" fmla="*/ 211925 h 227375"/>
                <a:gd name="connsiteX43" fmla="*/ 235390 w 246858"/>
                <a:gd name="connsiteY43" fmla="*/ 216605 h 227375"/>
                <a:gd name="connsiteX44" fmla="*/ 233384 w 246858"/>
                <a:gd name="connsiteY44" fmla="*/ 221954 h 227375"/>
                <a:gd name="connsiteX45" fmla="*/ 240738 w 246858"/>
                <a:gd name="connsiteY45" fmla="*/ 222622 h 227375"/>
                <a:gd name="connsiteX46" fmla="*/ 246087 w 246858"/>
                <a:gd name="connsiteY46" fmla="*/ 224628 h 227375"/>
                <a:gd name="connsiteX47" fmla="*/ 246087 w 246858"/>
                <a:gd name="connsiteY47" fmla="*/ 221285 h 227375"/>
                <a:gd name="connsiteX48" fmla="*/ 243412 w 246858"/>
                <a:gd name="connsiteY48" fmla="*/ 212594 h 227375"/>
                <a:gd name="connsiteX49" fmla="*/ 242075 w 246858"/>
                <a:gd name="connsiteY49" fmla="*/ 205240 h 227375"/>
                <a:gd name="connsiteX50" fmla="*/ 236727 w 246858"/>
                <a:gd name="connsiteY50" fmla="*/ 203234 h 227375"/>
                <a:gd name="connsiteX51" fmla="*/ 230710 w 246858"/>
                <a:gd name="connsiteY51" fmla="*/ 203903 h 227375"/>
                <a:gd name="connsiteX52" fmla="*/ 224694 w 246858"/>
                <a:gd name="connsiteY52" fmla="*/ 206577 h 227375"/>
                <a:gd name="connsiteX53" fmla="*/ 224694 w 246858"/>
                <a:gd name="connsiteY53" fmla="*/ 201897 h 227375"/>
                <a:gd name="connsiteX54" fmla="*/ 218677 w 246858"/>
                <a:gd name="connsiteY54" fmla="*/ 195881 h 227375"/>
                <a:gd name="connsiteX55" fmla="*/ 209317 w 246858"/>
                <a:gd name="connsiteY55" fmla="*/ 193875 h 227375"/>
                <a:gd name="connsiteX56" fmla="*/ 205306 w 246858"/>
                <a:gd name="connsiteY56" fmla="*/ 185852 h 227375"/>
                <a:gd name="connsiteX57" fmla="*/ 212660 w 246858"/>
                <a:gd name="connsiteY57" fmla="*/ 183178 h 227375"/>
                <a:gd name="connsiteX58" fmla="*/ 219345 w 246858"/>
                <a:gd name="connsiteY58" fmla="*/ 179836 h 227375"/>
                <a:gd name="connsiteX59" fmla="*/ 213997 w 246858"/>
                <a:gd name="connsiteY59" fmla="*/ 177830 h 227375"/>
                <a:gd name="connsiteX60" fmla="*/ 205975 w 246858"/>
                <a:gd name="connsiteY60" fmla="*/ 175824 h 227375"/>
                <a:gd name="connsiteX61" fmla="*/ 197952 w 246858"/>
                <a:gd name="connsiteY61" fmla="*/ 175824 h 227375"/>
                <a:gd name="connsiteX62" fmla="*/ 190598 w 246858"/>
                <a:gd name="connsiteY62" fmla="*/ 179167 h 227375"/>
                <a:gd name="connsiteX63" fmla="*/ 189261 w 246858"/>
                <a:gd name="connsiteY63" fmla="*/ 186521 h 227375"/>
                <a:gd name="connsiteX64" fmla="*/ 183244 w 246858"/>
                <a:gd name="connsiteY64" fmla="*/ 191201 h 227375"/>
                <a:gd name="connsiteX65" fmla="*/ 178565 w 246858"/>
                <a:gd name="connsiteY65" fmla="*/ 181841 h 227375"/>
                <a:gd name="connsiteX66" fmla="*/ 171211 w 246858"/>
                <a:gd name="connsiteY66" fmla="*/ 175824 h 227375"/>
                <a:gd name="connsiteX67" fmla="*/ 162520 w 246858"/>
                <a:gd name="connsiteY67" fmla="*/ 174488 h 227375"/>
                <a:gd name="connsiteX68" fmla="*/ 150486 w 246858"/>
                <a:gd name="connsiteY68" fmla="*/ 176493 h 227375"/>
                <a:gd name="connsiteX69" fmla="*/ 145807 w 246858"/>
                <a:gd name="connsiteY69" fmla="*/ 186521 h 227375"/>
                <a:gd name="connsiteX70" fmla="*/ 144469 w 246858"/>
                <a:gd name="connsiteY70" fmla="*/ 196549 h 227375"/>
                <a:gd name="connsiteX71" fmla="*/ 136447 w 246858"/>
                <a:gd name="connsiteY71" fmla="*/ 196549 h 227375"/>
                <a:gd name="connsiteX72" fmla="*/ 127756 w 246858"/>
                <a:gd name="connsiteY72" fmla="*/ 196549 h 227375"/>
                <a:gd name="connsiteX73" fmla="*/ 121071 w 246858"/>
                <a:gd name="connsiteY73" fmla="*/ 194544 h 227375"/>
                <a:gd name="connsiteX74" fmla="*/ 119065 w 246858"/>
                <a:gd name="connsiteY74" fmla="*/ 185852 h 227375"/>
                <a:gd name="connsiteX75" fmla="*/ 113717 w 246858"/>
                <a:gd name="connsiteY75" fmla="*/ 178499 h 227375"/>
                <a:gd name="connsiteX76" fmla="*/ 110374 w 246858"/>
                <a:gd name="connsiteY76" fmla="*/ 171145 h 227375"/>
                <a:gd name="connsiteX77" fmla="*/ 105695 w 246858"/>
                <a:gd name="connsiteY77" fmla="*/ 167802 h 227375"/>
                <a:gd name="connsiteX78" fmla="*/ 100346 w 246858"/>
                <a:gd name="connsiteY78" fmla="*/ 163791 h 227375"/>
                <a:gd name="connsiteX79" fmla="*/ 93661 w 246858"/>
                <a:gd name="connsiteY79" fmla="*/ 157774 h 227375"/>
                <a:gd name="connsiteX80" fmla="*/ 86307 w 246858"/>
                <a:gd name="connsiteY80" fmla="*/ 153094 h 227375"/>
                <a:gd name="connsiteX81" fmla="*/ 86307 w 246858"/>
                <a:gd name="connsiteY81" fmla="*/ 143066 h 227375"/>
                <a:gd name="connsiteX82" fmla="*/ 91655 w 246858"/>
                <a:gd name="connsiteY82" fmla="*/ 135044 h 227375"/>
                <a:gd name="connsiteX83" fmla="*/ 86975 w 246858"/>
                <a:gd name="connsiteY83" fmla="*/ 128359 h 227375"/>
                <a:gd name="connsiteX84" fmla="*/ 84970 w 246858"/>
                <a:gd name="connsiteY84" fmla="*/ 121005 h 227375"/>
                <a:gd name="connsiteX85" fmla="*/ 100346 w 246858"/>
                <a:gd name="connsiteY85" fmla="*/ 105628 h 227375"/>
                <a:gd name="connsiteX86" fmla="*/ 101015 w 246858"/>
                <a:gd name="connsiteY86" fmla="*/ 99612 h 227375"/>
                <a:gd name="connsiteX87" fmla="*/ 105695 w 246858"/>
                <a:gd name="connsiteY87" fmla="*/ 88247 h 227375"/>
                <a:gd name="connsiteX88" fmla="*/ 102352 w 246858"/>
                <a:gd name="connsiteY88" fmla="*/ 77550 h 227375"/>
                <a:gd name="connsiteX89" fmla="*/ 106363 w 246858"/>
                <a:gd name="connsiteY89" fmla="*/ 62174 h 227375"/>
                <a:gd name="connsiteX90" fmla="*/ 101015 w 246858"/>
                <a:gd name="connsiteY90" fmla="*/ 54151 h 227375"/>
                <a:gd name="connsiteX91" fmla="*/ 87644 w 246858"/>
                <a:gd name="connsiteY91" fmla="*/ 50140 h 227375"/>
                <a:gd name="connsiteX92" fmla="*/ 81627 w 246858"/>
                <a:gd name="connsiteY92" fmla="*/ 38107 h 227375"/>
                <a:gd name="connsiteX93" fmla="*/ 77616 w 246858"/>
                <a:gd name="connsiteY93" fmla="*/ 26741 h 227375"/>
                <a:gd name="connsiteX94" fmla="*/ 70262 w 246858"/>
                <a:gd name="connsiteY94" fmla="*/ 0 h 227375"/>
                <a:gd name="connsiteX95" fmla="*/ 62240 w 246858"/>
                <a:gd name="connsiteY95" fmla="*/ 7354 h 227375"/>
                <a:gd name="connsiteX96" fmla="*/ 56223 w 246858"/>
                <a:gd name="connsiteY96" fmla="*/ 14708 h 227375"/>
                <a:gd name="connsiteX97" fmla="*/ 50875 w 246858"/>
                <a:gd name="connsiteY97" fmla="*/ 27410 h 227375"/>
                <a:gd name="connsiteX98" fmla="*/ 46195 w 246858"/>
                <a:gd name="connsiteY98" fmla="*/ 24736 h 227375"/>
                <a:gd name="connsiteX99" fmla="*/ 41515 w 246858"/>
                <a:gd name="connsiteY99" fmla="*/ 19387 h 227375"/>
                <a:gd name="connsiteX100" fmla="*/ 33492 w 246858"/>
                <a:gd name="connsiteY100" fmla="*/ 18051 h 227375"/>
                <a:gd name="connsiteX101" fmla="*/ 23464 w 246858"/>
                <a:gd name="connsiteY101" fmla="*/ 17382 h 227375"/>
                <a:gd name="connsiteX102" fmla="*/ 14774 w 246858"/>
                <a:gd name="connsiteY102" fmla="*/ 20056 h 227375"/>
                <a:gd name="connsiteX103" fmla="*/ 4746 w 246858"/>
                <a:gd name="connsiteY103" fmla="*/ 24736 h 227375"/>
                <a:gd name="connsiteX104" fmla="*/ 66 w 246858"/>
                <a:gd name="connsiteY104" fmla="*/ 34764 h 227375"/>
                <a:gd name="connsiteX105" fmla="*/ 2740 w 246858"/>
                <a:gd name="connsiteY105" fmla="*/ 50809 h 227375"/>
                <a:gd name="connsiteX106" fmla="*/ 4746 w 246858"/>
                <a:gd name="connsiteY106" fmla="*/ 63511 h 227375"/>
                <a:gd name="connsiteX107" fmla="*/ 10763 w 246858"/>
                <a:gd name="connsiteY107" fmla="*/ 78887 h 227375"/>
                <a:gd name="connsiteX108" fmla="*/ 18116 w 246858"/>
                <a:gd name="connsiteY108" fmla="*/ 94263 h 227375"/>
                <a:gd name="connsiteX109" fmla="*/ 18116 w 246858"/>
                <a:gd name="connsiteY109" fmla="*/ 110977 h 227375"/>
                <a:gd name="connsiteX110" fmla="*/ 24802 w 246858"/>
                <a:gd name="connsiteY110" fmla="*/ 121673 h 227375"/>
                <a:gd name="connsiteX111" fmla="*/ 30819 w 246858"/>
                <a:gd name="connsiteY111" fmla="*/ 129696 h 227375"/>
                <a:gd name="connsiteX112" fmla="*/ 27476 w 246858"/>
                <a:gd name="connsiteY112" fmla="*/ 138387 h 227375"/>
                <a:gd name="connsiteX113" fmla="*/ 20122 w 246858"/>
                <a:gd name="connsiteY113" fmla="*/ 139724 h 227375"/>
                <a:gd name="connsiteX114" fmla="*/ 10763 w 246858"/>
                <a:gd name="connsiteY114" fmla="*/ 133038 h 227375"/>
                <a:gd name="connsiteX115" fmla="*/ 5414 w 246858"/>
                <a:gd name="connsiteY115" fmla="*/ 137050 h 227375"/>
                <a:gd name="connsiteX116" fmla="*/ 5414 w 246858"/>
                <a:gd name="connsiteY116" fmla="*/ 137050 h 22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46858" h="227375">
                  <a:moveTo>
                    <a:pt x="5414" y="137050"/>
                  </a:moveTo>
                  <a:cubicBezTo>
                    <a:pt x="4077" y="139724"/>
                    <a:pt x="6751" y="145740"/>
                    <a:pt x="9425" y="149083"/>
                  </a:cubicBezTo>
                  <a:cubicBezTo>
                    <a:pt x="12100" y="152426"/>
                    <a:pt x="16111" y="155100"/>
                    <a:pt x="18785" y="156437"/>
                  </a:cubicBezTo>
                  <a:cubicBezTo>
                    <a:pt x="22128" y="158443"/>
                    <a:pt x="24133" y="162454"/>
                    <a:pt x="27476" y="167134"/>
                  </a:cubicBezTo>
                  <a:cubicBezTo>
                    <a:pt x="30819" y="171813"/>
                    <a:pt x="34161" y="180504"/>
                    <a:pt x="35498" y="186521"/>
                  </a:cubicBezTo>
                  <a:cubicBezTo>
                    <a:pt x="36835" y="192538"/>
                    <a:pt x="38172" y="191869"/>
                    <a:pt x="43520" y="196549"/>
                  </a:cubicBezTo>
                  <a:cubicBezTo>
                    <a:pt x="48869" y="201229"/>
                    <a:pt x="47532" y="196549"/>
                    <a:pt x="51543" y="198555"/>
                  </a:cubicBezTo>
                  <a:cubicBezTo>
                    <a:pt x="55554" y="200560"/>
                    <a:pt x="56223" y="199892"/>
                    <a:pt x="59565" y="204572"/>
                  </a:cubicBezTo>
                  <a:cubicBezTo>
                    <a:pt x="62908" y="208583"/>
                    <a:pt x="66251" y="204572"/>
                    <a:pt x="67588" y="201897"/>
                  </a:cubicBezTo>
                  <a:cubicBezTo>
                    <a:pt x="69593" y="199223"/>
                    <a:pt x="68256" y="198555"/>
                    <a:pt x="64245" y="195881"/>
                  </a:cubicBezTo>
                  <a:cubicBezTo>
                    <a:pt x="60903" y="193206"/>
                    <a:pt x="60234" y="191869"/>
                    <a:pt x="61571" y="187858"/>
                  </a:cubicBezTo>
                  <a:cubicBezTo>
                    <a:pt x="62908" y="183847"/>
                    <a:pt x="66251" y="187190"/>
                    <a:pt x="68256" y="189195"/>
                  </a:cubicBezTo>
                  <a:cubicBezTo>
                    <a:pt x="70262" y="191201"/>
                    <a:pt x="72268" y="191201"/>
                    <a:pt x="76279" y="191869"/>
                  </a:cubicBezTo>
                  <a:cubicBezTo>
                    <a:pt x="80290" y="193206"/>
                    <a:pt x="80959" y="193206"/>
                    <a:pt x="82964" y="196549"/>
                  </a:cubicBezTo>
                  <a:cubicBezTo>
                    <a:pt x="84970" y="199892"/>
                    <a:pt x="82964" y="199892"/>
                    <a:pt x="81627" y="202566"/>
                  </a:cubicBezTo>
                  <a:cubicBezTo>
                    <a:pt x="79621" y="205909"/>
                    <a:pt x="78953" y="205240"/>
                    <a:pt x="74273" y="209251"/>
                  </a:cubicBezTo>
                  <a:cubicBezTo>
                    <a:pt x="69593" y="213262"/>
                    <a:pt x="73605" y="211925"/>
                    <a:pt x="75610" y="215268"/>
                  </a:cubicBezTo>
                  <a:cubicBezTo>
                    <a:pt x="77616" y="218611"/>
                    <a:pt x="76947" y="217942"/>
                    <a:pt x="79621" y="221954"/>
                  </a:cubicBezTo>
                  <a:cubicBezTo>
                    <a:pt x="82296" y="225965"/>
                    <a:pt x="84301" y="222622"/>
                    <a:pt x="87644" y="221954"/>
                  </a:cubicBezTo>
                  <a:cubicBezTo>
                    <a:pt x="90987" y="221285"/>
                    <a:pt x="91655" y="222622"/>
                    <a:pt x="93661" y="225296"/>
                  </a:cubicBezTo>
                  <a:cubicBezTo>
                    <a:pt x="95666" y="227970"/>
                    <a:pt x="101015" y="227302"/>
                    <a:pt x="104357" y="227302"/>
                  </a:cubicBezTo>
                  <a:cubicBezTo>
                    <a:pt x="107031" y="227970"/>
                    <a:pt x="113717" y="223959"/>
                    <a:pt x="114385" y="219948"/>
                  </a:cubicBezTo>
                  <a:cubicBezTo>
                    <a:pt x="114385" y="215268"/>
                    <a:pt x="118396" y="211925"/>
                    <a:pt x="119734" y="208583"/>
                  </a:cubicBezTo>
                  <a:cubicBezTo>
                    <a:pt x="121071" y="204572"/>
                    <a:pt x="126419" y="205240"/>
                    <a:pt x="129093" y="204572"/>
                  </a:cubicBezTo>
                  <a:cubicBezTo>
                    <a:pt x="131767" y="203903"/>
                    <a:pt x="133104" y="204572"/>
                    <a:pt x="137784" y="205240"/>
                  </a:cubicBezTo>
                  <a:cubicBezTo>
                    <a:pt x="142464" y="205909"/>
                    <a:pt x="140458" y="206577"/>
                    <a:pt x="145138" y="207246"/>
                  </a:cubicBezTo>
                  <a:cubicBezTo>
                    <a:pt x="149818" y="207914"/>
                    <a:pt x="149818" y="207914"/>
                    <a:pt x="153829" y="209251"/>
                  </a:cubicBezTo>
                  <a:cubicBezTo>
                    <a:pt x="157840" y="210588"/>
                    <a:pt x="157840" y="211925"/>
                    <a:pt x="159177" y="214600"/>
                  </a:cubicBezTo>
                  <a:cubicBezTo>
                    <a:pt x="160514" y="217274"/>
                    <a:pt x="165863" y="215268"/>
                    <a:pt x="163857" y="211925"/>
                  </a:cubicBezTo>
                  <a:cubicBezTo>
                    <a:pt x="162520" y="208583"/>
                    <a:pt x="162520" y="207246"/>
                    <a:pt x="162520" y="203234"/>
                  </a:cubicBezTo>
                  <a:cubicBezTo>
                    <a:pt x="162520" y="199223"/>
                    <a:pt x="159177" y="199892"/>
                    <a:pt x="156503" y="197218"/>
                  </a:cubicBezTo>
                  <a:cubicBezTo>
                    <a:pt x="153829" y="194544"/>
                    <a:pt x="155835" y="193206"/>
                    <a:pt x="157840" y="192538"/>
                  </a:cubicBezTo>
                  <a:cubicBezTo>
                    <a:pt x="159846" y="191869"/>
                    <a:pt x="162520" y="193875"/>
                    <a:pt x="165863" y="192538"/>
                  </a:cubicBezTo>
                  <a:cubicBezTo>
                    <a:pt x="169205" y="191869"/>
                    <a:pt x="170542" y="194544"/>
                    <a:pt x="172548" y="197218"/>
                  </a:cubicBezTo>
                  <a:cubicBezTo>
                    <a:pt x="174553" y="199892"/>
                    <a:pt x="177896" y="200560"/>
                    <a:pt x="180570" y="200560"/>
                  </a:cubicBezTo>
                  <a:cubicBezTo>
                    <a:pt x="183244" y="200560"/>
                    <a:pt x="188593" y="202566"/>
                    <a:pt x="190598" y="205240"/>
                  </a:cubicBezTo>
                  <a:cubicBezTo>
                    <a:pt x="192604" y="207914"/>
                    <a:pt x="193941" y="207246"/>
                    <a:pt x="197283" y="207246"/>
                  </a:cubicBezTo>
                  <a:cubicBezTo>
                    <a:pt x="200626" y="207246"/>
                    <a:pt x="201295" y="207914"/>
                    <a:pt x="202632" y="209920"/>
                  </a:cubicBezTo>
                  <a:cubicBezTo>
                    <a:pt x="203969" y="212594"/>
                    <a:pt x="205306" y="213262"/>
                    <a:pt x="207980" y="216605"/>
                  </a:cubicBezTo>
                  <a:cubicBezTo>
                    <a:pt x="210654" y="219279"/>
                    <a:pt x="214666" y="216605"/>
                    <a:pt x="216671" y="216605"/>
                  </a:cubicBezTo>
                  <a:cubicBezTo>
                    <a:pt x="219345" y="216605"/>
                    <a:pt x="222019" y="216605"/>
                    <a:pt x="226031" y="215268"/>
                  </a:cubicBezTo>
                  <a:cubicBezTo>
                    <a:pt x="230042" y="213931"/>
                    <a:pt x="229373" y="213262"/>
                    <a:pt x="231379" y="211257"/>
                  </a:cubicBezTo>
                  <a:cubicBezTo>
                    <a:pt x="233384" y="209251"/>
                    <a:pt x="234722" y="209920"/>
                    <a:pt x="236727" y="211925"/>
                  </a:cubicBezTo>
                  <a:cubicBezTo>
                    <a:pt x="238733" y="213931"/>
                    <a:pt x="236727" y="215268"/>
                    <a:pt x="235390" y="216605"/>
                  </a:cubicBezTo>
                  <a:cubicBezTo>
                    <a:pt x="234053" y="217942"/>
                    <a:pt x="232716" y="219948"/>
                    <a:pt x="233384" y="221954"/>
                  </a:cubicBezTo>
                  <a:cubicBezTo>
                    <a:pt x="234053" y="223959"/>
                    <a:pt x="237395" y="223290"/>
                    <a:pt x="240738" y="222622"/>
                  </a:cubicBezTo>
                  <a:cubicBezTo>
                    <a:pt x="244081" y="221954"/>
                    <a:pt x="244750" y="224628"/>
                    <a:pt x="246087" y="224628"/>
                  </a:cubicBezTo>
                  <a:cubicBezTo>
                    <a:pt x="247423" y="224628"/>
                    <a:pt x="246755" y="222622"/>
                    <a:pt x="246087" y="221285"/>
                  </a:cubicBezTo>
                  <a:cubicBezTo>
                    <a:pt x="245418" y="219279"/>
                    <a:pt x="244081" y="215937"/>
                    <a:pt x="243412" y="212594"/>
                  </a:cubicBezTo>
                  <a:cubicBezTo>
                    <a:pt x="242744" y="208583"/>
                    <a:pt x="243412" y="207914"/>
                    <a:pt x="242075" y="205240"/>
                  </a:cubicBezTo>
                  <a:cubicBezTo>
                    <a:pt x="240738" y="202566"/>
                    <a:pt x="239401" y="203234"/>
                    <a:pt x="236727" y="203234"/>
                  </a:cubicBezTo>
                  <a:cubicBezTo>
                    <a:pt x="234053" y="203234"/>
                    <a:pt x="234053" y="202566"/>
                    <a:pt x="230710" y="203903"/>
                  </a:cubicBezTo>
                  <a:cubicBezTo>
                    <a:pt x="227367" y="205240"/>
                    <a:pt x="227367" y="206577"/>
                    <a:pt x="224694" y="206577"/>
                  </a:cubicBezTo>
                  <a:cubicBezTo>
                    <a:pt x="222019" y="206577"/>
                    <a:pt x="223356" y="205240"/>
                    <a:pt x="224694" y="201897"/>
                  </a:cubicBezTo>
                  <a:cubicBezTo>
                    <a:pt x="226031" y="198555"/>
                    <a:pt x="224025" y="199892"/>
                    <a:pt x="218677" y="195881"/>
                  </a:cubicBezTo>
                  <a:cubicBezTo>
                    <a:pt x="213997" y="191201"/>
                    <a:pt x="215334" y="195212"/>
                    <a:pt x="209317" y="193875"/>
                  </a:cubicBezTo>
                  <a:cubicBezTo>
                    <a:pt x="203300" y="193206"/>
                    <a:pt x="204638" y="189195"/>
                    <a:pt x="205306" y="185852"/>
                  </a:cubicBezTo>
                  <a:cubicBezTo>
                    <a:pt x="205306" y="182510"/>
                    <a:pt x="209317" y="183847"/>
                    <a:pt x="212660" y="183178"/>
                  </a:cubicBezTo>
                  <a:cubicBezTo>
                    <a:pt x="216003" y="182510"/>
                    <a:pt x="217339" y="181173"/>
                    <a:pt x="219345" y="179836"/>
                  </a:cubicBezTo>
                  <a:cubicBezTo>
                    <a:pt x="221351" y="178499"/>
                    <a:pt x="218008" y="177162"/>
                    <a:pt x="213997" y="177830"/>
                  </a:cubicBezTo>
                  <a:cubicBezTo>
                    <a:pt x="209986" y="178499"/>
                    <a:pt x="209986" y="177162"/>
                    <a:pt x="205975" y="175824"/>
                  </a:cubicBezTo>
                  <a:cubicBezTo>
                    <a:pt x="201963" y="174488"/>
                    <a:pt x="201295" y="176493"/>
                    <a:pt x="197952" y="175824"/>
                  </a:cubicBezTo>
                  <a:cubicBezTo>
                    <a:pt x="194609" y="175156"/>
                    <a:pt x="189261" y="175156"/>
                    <a:pt x="190598" y="179167"/>
                  </a:cubicBezTo>
                  <a:cubicBezTo>
                    <a:pt x="191935" y="182510"/>
                    <a:pt x="190598" y="183178"/>
                    <a:pt x="189261" y="186521"/>
                  </a:cubicBezTo>
                  <a:cubicBezTo>
                    <a:pt x="187255" y="189864"/>
                    <a:pt x="185250" y="192538"/>
                    <a:pt x="183244" y="191201"/>
                  </a:cubicBezTo>
                  <a:cubicBezTo>
                    <a:pt x="181239" y="189864"/>
                    <a:pt x="179902" y="185184"/>
                    <a:pt x="178565" y="181841"/>
                  </a:cubicBezTo>
                  <a:cubicBezTo>
                    <a:pt x="177227" y="178499"/>
                    <a:pt x="175891" y="177162"/>
                    <a:pt x="171211" y="175824"/>
                  </a:cubicBezTo>
                  <a:cubicBezTo>
                    <a:pt x="165863" y="174488"/>
                    <a:pt x="165863" y="175824"/>
                    <a:pt x="162520" y="174488"/>
                  </a:cubicBezTo>
                  <a:cubicBezTo>
                    <a:pt x="159177" y="173150"/>
                    <a:pt x="153829" y="174488"/>
                    <a:pt x="150486" y="176493"/>
                  </a:cubicBezTo>
                  <a:cubicBezTo>
                    <a:pt x="146475" y="179167"/>
                    <a:pt x="145807" y="182510"/>
                    <a:pt x="145807" y="186521"/>
                  </a:cubicBezTo>
                  <a:cubicBezTo>
                    <a:pt x="146475" y="190532"/>
                    <a:pt x="146475" y="193206"/>
                    <a:pt x="144469" y="196549"/>
                  </a:cubicBezTo>
                  <a:cubicBezTo>
                    <a:pt x="142464" y="199892"/>
                    <a:pt x="140458" y="197886"/>
                    <a:pt x="136447" y="196549"/>
                  </a:cubicBezTo>
                  <a:cubicBezTo>
                    <a:pt x="132436" y="194544"/>
                    <a:pt x="132436" y="195881"/>
                    <a:pt x="127756" y="196549"/>
                  </a:cubicBezTo>
                  <a:cubicBezTo>
                    <a:pt x="123076" y="197218"/>
                    <a:pt x="124413" y="197218"/>
                    <a:pt x="121071" y="194544"/>
                  </a:cubicBezTo>
                  <a:cubicBezTo>
                    <a:pt x="117728" y="191869"/>
                    <a:pt x="120402" y="190532"/>
                    <a:pt x="119065" y="185852"/>
                  </a:cubicBezTo>
                  <a:cubicBezTo>
                    <a:pt x="117728" y="181841"/>
                    <a:pt x="114385" y="181173"/>
                    <a:pt x="113717" y="178499"/>
                  </a:cubicBezTo>
                  <a:cubicBezTo>
                    <a:pt x="112380" y="175824"/>
                    <a:pt x="113048" y="175156"/>
                    <a:pt x="110374" y="171145"/>
                  </a:cubicBezTo>
                  <a:cubicBezTo>
                    <a:pt x="107700" y="167134"/>
                    <a:pt x="109037" y="169139"/>
                    <a:pt x="105695" y="167802"/>
                  </a:cubicBezTo>
                  <a:cubicBezTo>
                    <a:pt x="102352" y="166465"/>
                    <a:pt x="101683" y="165796"/>
                    <a:pt x="100346" y="163791"/>
                  </a:cubicBezTo>
                  <a:cubicBezTo>
                    <a:pt x="99009" y="161117"/>
                    <a:pt x="98340" y="161117"/>
                    <a:pt x="93661" y="157774"/>
                  </a:cubicBezTo>
                  <a:cubicBezTo>
                    <a:pt x="88312" y="154431"/>
                    <a:pt x="87644" y="155100"/>
                    <a:pt x="86307" y="153094"/>
                  </a:cubicBezTo>
                  <a:cubicBezTo>
                    <a:pt x="84970" y="151089"/>
                    <a:pt x="85638" y="145740"/>
                    <a:pt x="86307" y="143066"/>
                  </a:cubicBezTo>
                  <a:cubicBezTo>
                    <a:pt x="86975" y="140392"/>
                    <a:pt x="89650" y="138387"/>
                    <a:pt x="91655" y="135044"/>
                  </a:cubicBezTo>
                  <a:cubicBezTo>
                    <a:pt x="94329" y="132370"/>
                    <a:pt x="90987" y="129696"/>
                    <a:pt x="86975" y="128359"/>
                  </a:cubicBezTo>
                  <a:cubicBezTo>
                    <a:pt x="82964" y="127690"/>
                    <a:pt x="82964" y="124347"/>
                    <a:pt x="84970" y="121005"/>
                  </a:cubicBezTo>
                  <a:cubicBezTo>
                    <a:pt x="86975" y="117662"/>
                    <a:pt x="97003" y="106966"/>
                    <a:pt x="100346" y="105628"/>
                  </a:cubicBezTo>
                  <a:cubicBezTo>
                    <a:pt x="104357" y="106966"/>
                    <a:pt x="101683" y="103623"/>
                    <a:pt x="101015" y="99612"/>
                  </a:cubicBezTo>
                  <a:cubicBezTo>
                    <a:pt x="100346" y="95600"/>
                    <a:pt x="105695" y="93595"/>
                    <a:pt x="105695" y="88247"/>
                  </a:cubicBezTo>
                  <a:cubicBezTo>
                    <a:pt x="105695" y="82898"/>
                    <a:pt x="103020" y="82230"/>
                    <a:pt x="102352" y="77550"/>
                  </a:cubicBezTo>
                  <a:cubicBezTo>
                    <a:pt x="101683" y="73539"/>
                    <a:pt x="105695" y="68859"/>
                    <a:pt x="106363" y="62174"/>
                  </a:cubicBezTo>
                  <a:cubicBezTo>
                    <a:pt x="107031" y="55488"/>
                    <a:pt x="105026" y="56157"/>
                    <a:pt x="101015" y="54151"/>
                  </a:cubicBezTo>
                  <a:cubicBezTo>
                    <a:pt x="97672" y="51477"/>
                    <a:pt x="94998" y="52814"/>
                    <a:pt x="87644" y="50140"/>
                  </a:cubicBezTo>
                  <a:cubicBezTo>
                    <a:pt x="80290" y="47466"/>
                    <a:pt x="82964" y="43455"/>
                    <a:pt x="81627" y="38107"/>
                  </a:cubicBezTo>
                  <a:cubicBezTo>
                    <a:pt x="80290" y="32758"/>
                    <a:pt x="80959" y="31421"/>
                    <a:pt x="77616" y="26741"/>
                  </a:cubicBezTo>
                  <a:cubicBezTo>
                    <a:pt x="74942" y="22730"/>
                    <a:pt x="73605" y="1337"/>
                    <a:pt x="70262" y="0"/>
                  </a:cubicBezTo>
                  <a:cubicBezTo>
                    <a:pt x="63577" y="669"/>
                    <a:pt x="64245" y="2674"/>
                    <a:pt x="62240" y="7354"/>
                  </a:cubicBezTo>
                  <a:cubicBezTo>
                    <a:pt x="60234" y="12034"/>
                    <a:pt x="60903" y="13371"/>
                    <a:pt x="56223" y="14708"/>
                  </a:cubicBezTo>
                  <a:cubicBezTo>
                    <a:pt x="50206" y="17382"/>
                    <a:pt x="52212" y="23399"/>
                    <a:pt x="50875" y="27410"/>
                  </a:cubicBezTo>
                  <a:cubicBezTo>
                    <a:pt x="49537" y="31421"/>
                    <a:pt x="48869" y="28079"/>
                    <a:pt x="46195" y="24736"/>
                  </a:cubicBezTo>
                  <a:cubicBezTo>
                    <a:pt x="43520" y="21393"/>
                    <a:pt x="44189" y="20056"/>
                    <a:pt x="41515" y="19387"/>
                  </a:cubicBezTo>
                  <a:cubicBezTo>
                    <a:pt x="39509" y="18719"/>
                    <a:pt x="37504" y="20056"/>
                    <a:pt x="33492" y="18051"/>
                  </a:cubicBezTo>
                  <a:cubicBezTo>
                    <a:pt x="29481" y="16045"/>
                    <a:pt x="27476" y="18051"/>
                    <a:pt x="23464" y="17382"/>
                  </a:cubicBezTo>
                  <a:cubicBezTo>
                    <a:pt x="19453" y="16713"/>
                    <a:pt x="18785" y="18719"/>
                    <a:pt x="14774" y="20056"/>
                  </a:cubicBezTo>
                  <a:cubicBezTo>
                    <a:pt x="10763" y="21393"/>
                    <a:pt x="8757" y="22730"/>
                    <a:pt x="4746" y="24736"/>
                  </a:cubicBezTo>
                  <a:cubicBezTo>
                    <a:pt x="735" y="26741"/>
                    <a:pt x="735" y="30084"/>
                    <a:pt x="66" y="34764"/>
                  </a:cubicBezTo>
                  <a:cubicBezTo>
                    <a:pt x="-603" y="39443"/>
                    <a:pt x="4077" y="46129"/>
                    <a:pt x="2740" y="50809"/>
                  </a:cubicBezTo>
                  <a:cubicBezTo>
                    <a:pt x="1403" y="55488"/>
                    <a:pt x="3408" y="58163"/>
                    <a:pt x="4746" y="63511"/>
                  </a:cubicBezTo>
                  <a:cubicBezTo>
                    <a:pt x="6083" y="68859"/>
                    <a:pt x="7420" y="72870"/>
                    <a:pt x="10763" y="78887"/>
                  </a:cubicBezTo>
                  <a:cubicBezTo>
                    <a:pt x="14105" y="84904"/>
                    <a:pt x="15442" y="87578"/>
                    <a:pt x="18116" y="94263"/>
                  </a:cubicBezTo>
                  <a:cubicBezTo>
                    <a:pt x="20791" y="100949"/>
                    <a:pt x="21459" y="104291"/>
                    <a:pt x="18116" y="110977"/>
                  </a:cubicBezTo>
                  <a:cubicBezTo>
                    <a:pt x="14774" y="117662"/>
                    <a:pt x="20791" y="116994"/>
                    <a:pt x="24802" y="121673"/>
                  </a:cubicBezTo>
                  <a:cubicBezTo>
                    <a:pt x="28813" y="126353"/>
                    <a:pt x="28813" y="125684"/>
                    <a:pt x="30819" y="129696"/>
                  </a:cubicBezTo>
                  <a:cubicBezTo>
                    <a:pt x="32824" y="133707"/>
                    <a:pt x="30819" y="133707"/>
                    <a:pt x="27476" y="138387"/>
                  </a:cubicBezTo>
                  <a:cubicBezTo>
                    <a:pt x="24133" y="142398"/>
                    <a:pt x="23464" y="140392"/>
                    <a:pt x="20122" y="139724"/>
                  </a:cubicBezTo>
                  <a:cubicBezTo>
                    <a:pt x="16779" y="139055"/>
                    <a:pt x="13436" y="135712"/>
                    <a:pt x="10763" y="133038"/>
                  </a:cubicBezTo>
                  <a:cubicBezTo>
                    <a:pt x="10094" y="132370"/>
                    <a:pt x="7420" y="135044"/>
                    <a:pt x="5414" y="137050"/>
                  </a:cubicBezTo>
                  <a:lnTo>
                    <a:pt x="5414" y="137050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D2C287-F01E-440F-B052-3B10E3574030}"/>
                </a:ext>
              </a:extLst>
            </p:cNvPr>
            <p:cNvSpPr/>
            <p:nvPr/>
          </p:nvSpPr>
          <p:spPr>
            <a:xfrm>
              <a:off x="8992779" y="3902597"/>
              <a:ext cx="219992" cy="199431"/>
            </a:xfrm>
            <a:custGeom>
              <a:avLst/>
              <a:gdLst>
                <a:gd name="connsiteX0" fmla="*/ 124920 w 193956"/>
                <a:gd name="connsiteY0" fmla="*/ 4038 h 175828"/>
                <a:gd name="connsiteX1" fmla="*/ 114223 w 193956"/>
                <a:gd name="connsiteY1" fmla="*/ 696 h 175828"/>
                <a:gd name="connsiteX2" fmla="*/ 106200 w 193956"/>
                <a:gd name="connsiteY2" fmla="*/ 2033 h 175828"/>
                <a:gd name="connsiteX3" fmla="*/ 110212 w 193956"/>
                <a:gd name="connsiteY3" fmla="*/ 8049 h 175828"/>
                <a:gd name="connsiteX4" fmla="*/ 112217 w 193956"/>
                <a:gd name="connsiteY4" fmla="*/ 16072 h 175828"/>
                <a:gd name="connsiteX5" fmla="*/ 118903 w 193956"/>
                <a:gd name="connsiteY5" fmla="*/ 22757 h 175828"/>
                <a:gd name="connsiteX6" fmla="*/ 117566 w 193956"/>
                <a:gd name="connsiteY6" fmla="*/ 29443 h 175828"/>
                <a:gd name="connsiteX7" fmla="*/ 108875 w 193956"/>
                <a:gd name="connsiteY7" fmla="*/ 30111 h 175828"/>
                <a:gd name="connsiteX8" fmla="*/ 105532 w 193956"/>
                <a:gd name="connsiteY8" fmla="*/ 34122 h 175828"/>
                <a:gd name="connsiteX9" fmla="*/ 106200 w 193956"/>
                <a:gd name="connsiteY9" fmla="*/ 40139 h 175828"/>
                <a:gd name="connsiteX10" fmla="*/ 98178 w 193956"/>
                <a:gd name="connsiteY10" fmla="*/ 40808 h 175828"/>
                <a:gd name="connsiteX11" fmla="*/ 91493 w 193956"/>
                <a:gd name="connsiteY11" fmla="*/ 38134 h 175828"/>
                <a:gd name="connsiteX12" fmla="*/ 86813 w 193956"/>
                <a:gd name="connsiteY12" fmla="*/ 32785 h 175828"/>
                <a:gd name="connsiteX13" fmla="*/ 82802 w 193956"/>
                <a:gd name="connsiteY13" fmla="*/ 34791 h 175828"/>
                <a:gd name="connsiteX14" fmla="*/ 87482 w 193956"/>
                <a:gd name="connsiteY14" fmla="*/ 38802 h 175828"/>
                <a:gd name="connsiteX15" fmla="*/ 91493 w 193956"/>
                <a:gd name="connsiteY15" fmla="*/ 44150 h 175828"/>
                <a:gd name="connsiteX16" fmla="*/ 93499 w 193956"/>
                <a:gd name="connsiteY16" fmla="*/ 52841 h 175828"/>
                <a:gd name="connsiteX17" fmla="*/ 95504 w 193956"/>
                <a:gd name="connsiteY17" fmla="*/ 61532 h 175828"/>
                <a:gd name="connsiteX18" fmla="*/ 89487 w 193956"/>
                <a:gd name="connsiteY18" fmla="*/ 62201 h 175828"/>
                <a:gd name="connsiteX19" fmla="*/ 80796 w 193956"/>
                <a:gd name="connsiteY19" fmla="*/ 63538 h 175828"/>
                <a:gd name="connsiteX20" fmla="*/ 78791 w 193956"/>
                <a:gd name="connsiteY20" fmla="*/ 71560 h 175828"/>
                <a:gd name="connsiteX21" fmla="*/ 74780 w 193956"/>
                <a:gd name="connsiteY21" fmla="*/ 79583 h 175828"/>
                <a:gd name="connsiteX22" fmla="*/ 72105 w 193956"/>
                <a:gd name="connsiteY22" fmla="*/ 86936 h 175828"/>
                <a:gd name="connsiteX23" fmla="*/ 68094 w 193956"/>
                <a:gd name="connsiteY23" fmla="*/ 96296 h 175828"/>
                <a:gd name="connsiteX24" fmla="*/ 62746 w 193956"/>
                <a:gd name="connsiteY24" fmla="*/ 100976 h 175828"/>
                <a:gd name="connsiteX25" fmla="*/ 58735 w 193956"/>
                <a:gd name="connsiteY25" fmla="*/ 100307 h 175828"/>
                <a:gd name="connsiteX26" fmla="*/ 60072 w 193956"/>
                <a:gd name="connsiteY26" fmla="*/ 94290 h 175828"/>
                <a:gd name="connsiteX27" fmla="*/ 62746 w 193956"/>
                <a:gd name="connsiteY27" fmla="*/ 89611 h 175828"/>
                <a:gd name="connsiteX28" fmla="*/ 60740 w 193956"/>
                <a:gd name="connsiteY28" fmla="*/ 84931 h 175828"/>
                <a:gd name="connsiteX29" fmla="*/ 57398 w 193956"/>
                <a:gd name="connsiteY29" fmla="*/ 80920 h 175828"/>
                <a:gd name="connsiteX30" fmla="*/ 53387 w 193956"/>
                <a:gd name="connsiteY30" fmla="*/ 77577 h 175828"/>
                <a:gd name="connsiteX31" fmla="*/ 48038 w 193956"/>
                <a:gd name="connsiteY31" fmla="*/ 78246 h 175828"/>
                <a:gd name="connsiteX32" fmla="*/ 43358 w 193956"/>
                <a:gd name="connsiteY32" fmla="*/ 79583 h 175828"/>
                <a:gd name="connsiteX33" fmla="*/ 36004 w 193956"/>
                <a:gd name="connsiteY33" fmla="*/ 76908 h 175828"/>
                <a:gd name="connsiteX34" fmla="*/ 31993 w 193956"/>
                <a:gd name="connsiteY34" fmla="*/ 80920 h 175828"/>
                <a:gd name="connsiteX35" fmla="*/ 29988 w 193956"/>
                <a:gd name="connsiteY35" fmla="*/ 85600 h 175828"/>
                <a:gd name="connsiteX36" fmla="*/ 26645 w 193956"/>
                <a:gd name="connsiteY36" fmla="*/ 90948 h 175828"/>
                <a:gd name="connsiteX37" fmla="*/ 25976 w 193956"/>
                <a:gd name="connsiteY37" fmla="*/ 97633 h 175828"/>
                <a:gd name="connsiteX38" fmla="*/ 25308 w 193956"/>
                <a:gd name="connsiteY38" fmla="*/ 105656 h 175828"/>
                <a:gd name="connsiteX39" fmla="*/ 19291 w 193956"/>
                <a:gd name="connsiteY39" fmla="*/ 113678 h 175828"/>
                <a:gd name="connsiteX40" fmla="*/ 14612 w 193956"/>
                <a:gd name="connsiteY40" fmla="*/ 118358 h 175828"/>
                <a:gd name="connsiteX41" fmla="*/ 9932 w 193956"/>
                <a:gd name="connsiteY41" fmla="*/ 123706 h 175828"/>
                <a:gd name="connsiteX42" fmla="*/ 3915 w 193956"/>
                <a:gd name="connsiteY42" fmla="*/ 127717 h 175828"/>
                <a:gd name="connsiteX43" fmla="*/ 572 w 193956"/>
                <a:gd name="connsiteY43" fmla="*/ 132397 h 175828"/>
                <a:gd name="connsiteX44" fmla="*/ 1241 w 193956"/>
                <a:gd name="connsiteY44" fmla="*/ 138414 h 175828"/>
                <a:gd name="connsiteX45" fmla="*/ 572 w 193956"/>
                <a:gd name="connsiteY45" fmla="*/ 143094 h 175828"/>
                <a:gd name="connsiteX46" fmla="*/ 572 w 193956"/>
                <a:gd name="connsiteY46" fmla="*/ 149110 h 175828"/>
                <a:gd name="connsiteX47" fmla="*/ 2578 w 193956"/>
                <a:gd name="connsiteY47" fmla="*/ 154458 h 175828"/>
                <a:gd name="connsiteX48" fmla="*/ 1241 w 193956"/>
                <a:gd name="connsiteY48" fmla="*/ 161144 h 175828"/>
                <a:gd name="connsiteX49" fmla="*/ 3915 w 193956"/>
                <a:gd name="connsiteY49" fmla="*/ 167829 h 175828"/>
                <a:gd name="connsiteX50" fmla="*/ 9932 w 193956"/>
                <a:gd name="connsiteY50" fmla="*/ 171840 h 175828"/>
                <a:gd name="connsiteX51" fmla="*/ 12606 w 193956"/>
                <a:gd name="connsiteY51" fmla="*/ 169166 h 175828"/>
                <a:gd name="connsiteX52" fmla="*/ 12606 w 193956"/>
                <a:gd name="connsiteY52" fmla="*/ 162481 h 175828"/>
                <a:gd name="connsiteX53" fmla="*/ 14612 w 193956"/>
                <a:gd name="connsiteY53" fmla="*/ 157133 h 175828"/>
                <a:gd name="connsiteX54" fmla="*/ 14612 w 193956"/>
                <a:gd name="connsiteY54" fmla="*/ 152453 h 175828"/>
                <a:gd name="connsiteX55" fmla="*/ 17285 w 193956"/>
                <a:gd name="connsiteY55" fmla="*/ 141756 h 175828"/>
                <a:gd name="connsiteX56" fmla="*/ 16617 w 193956"/>
                <a:gd name="connsiteY56" fmla="*/ 135740 h 175828"/>
                <a:gd name="connsiteX57" fmla="*/ 17285 w 193956"/>
                <a:gd name="connsiteY57" fmla="*/ 131060 h 175828"/>
                <a:gd name="connsiteX58" fmla="*/ 21297 w 193956"/>
                <a:gd name="connsiteY58" fmla="*/ 130391 h 175828"/>
                <a:gd name="connsiteX59" fmla="*/ 24640 w 193956"/>
                <a:gd name="connsiteY59" fmla="*/ 131060 h 175828"/>
                <a:gd name="connsiteX60" fmla="*/ 29988 w 193956"/>
                <a:gd name="connsiteY60" fmla="*/ 131060 h 175828"/>
                <a:gd name="connsiteX61" fmla="*/ 31993 w 193956"/>
                <a:gd name="connsiteY61" fmla="*/ 135071 h 175828"/>
                <a:gd name="connsiteX62" fmla="*/ 34668 w 193956"/>
                <a:gd name="connsiteY62" fmla="*/ 137077 h 175828"/>
                <a:gd name="connsiteX63" fmla="*/ 36004 w 193956"/>
                <a:gd name="connsiteY63" fmla="*/ 135071 h 175828"/>
                <a:gd name="connsiteX64" fmla="*/ 36673 w 193956"/>
                <a:gd name="connsiteY64" fmla="*/ 132397 h 175828"/>
                <a:gd name="connsiteX65" fmla="*/ 39347 w 193956"/>
                <a:gd name="connsiteY65" fmla="*/ 129723 h 175828"/>
                <a:gd name="connsiteX66" fmla="*/ 40684 w 193956"/>
                <a:gd name="connsiteY66" fmla="*/ 125043 h 175828"/>
                <a:gd name="connsiteX67" fmla="*/ 44696 w 193956"/>
                <a:gd name="connsiteY67" fmla="*/ 125712 h 175828"/>
                <a:gd name="connsiteX68" fmla="*/ 47370 w 193956"/>
                <a:gd name="connsiteY68" fmla="*/ 129054 h 175828"/>
                <a:gd name="connsiteX69" fmla="*/ 52049 w 193956"/>
                <a:gd name="connsiteY69" fmla="*/ 130391 h 175828"/>
                <a:gd name="connsiteX70" fmla="*/ 54055 w 193956"/>
                <a:gd name="connsiteY70" fmla="*/ 133734 h 175828"/>
                <a:gd name="connsiteX71" fmla="*/ 58066 w 193956"/>
                <a:gd name="connsiteY71" fmla="*/ 131060 h 175828"/>
                <a:gd name="connsiteX72" fmla="*/ 56060 w 193956"/>
                <a:gd name="connsiteY72" fmla="*/ 121032 h 175828"/>
                <a:gd name="connsiteX73" fmla="*/ 56729 w 193956"/>
                <a:gd name="connsiteY73" fmla="*/ 113678 h 175828"/>
                <a:gd name="connsiteX74" fmla="*/ 62746 w 193956"/>
                <a:gd name="connsiteY74" fmla="*/ 111672 h 175828"/>
                <a:gd name="connsiteX75" fmla="*/ 69431 w 193956"/>
                <a:gd name="connsiteY75" fmla="*/ 112341 h 175828"/>
                <a:gd name="connsiteX76" fmla="*/ 76116 w 193956"/>
                <a:gd name="connsiteY76" fmla="*/ 116352 h 175828"/>
                <a:gd name="connsiteX77" fmla="*/ 84139 w 193956"/>
                <a:gd name="connsiteY77" fmla="*/ 119026 h 175828"/>
                <a:gd name="connsiteX78" fmla="*/ 93499 w 193956"/>
                <a:gd name="connsiteY78" fmla="*/ 120363 h 175828"/>
                <a:gd name="connsiteX79" fmla="*/ 95504 w 193956"/>
                <a:gd name="connsiteY79" fmla="*/ 126380 h 175828"/>
                <a:gd name="connsiteX80" fmla="*/ 88819 w 193956"/>
                <a:gd name="connsiteY80" fmla="*/ 133734 h 175828"/>
                <a:gd name="connsiteX81" fmla="*/ 90156 w 193956"/>
                <a:gd name="connsiteY81" fmla="*/ 143094 h 175828"/>
                <a:gd name="connsiteX82" fmla="*/ 96172 w 193956"/>
                <a:gd name="connsiteY82" fmla="*/ 149110 h 175828"/>
                <a:gd name="connsiteX83" fmla="*/ 103527 w 193956"/>
                <a:gd name="connsiteY83" fmla="*/ 162481 h 175828"/>
                <a:gd name="connsiteX84" fmla="*/ 112217 w 193956"/>
                <a:gd name="connsiteY84" fmla="*/ 167161 h 175828"/>
                <a:gd name="connsiteX85" fmla="*/ 122914 w 193956"/>
                <a:gd name="connsiteY85" fmla="*/ 169835 h 175828"/>
                <a:gd name="connsiteX86" fmla="*/ 139627 w 193956"/>
                <a:gd name="connsiteY86" fmla="*/ 167161 h 175828"/>
                <a:gd name="connsiteX87" fmla="*/ 148318 w 193956"/>
                <a:gd name="connsiteY87" fmla="*/ 168498 h 175828"/>
                <a:gd name="connsiteX88" fmla="*/ 150992 w 193956"/>
                <a:gd name="connsiteY88" fmla="*/ 165155 h 175828"/>
                <a:gd name="connsiteX89" fmla="*/ 150324 w 193956"/>
                <a:gd name="connsiteY89" fmla="*/ 159138 h 175828"/>
                <a:gd name="connsiteX90" fmla="*/ 156341 w 193956"/>
                <a:gd name="connsiteY90" fmla="*/ 156464 h 175828"/>
                <a:gd name="connsiteX91" fmla="*/ 157678 w 193956"/>
                <a:gd name="connsiteY91" fmla="*/ 163150 h 175828"/>
                <a:gd name="connsiteX92" fmla="*/ 159015 w 193956"/>
                <a:gd name="connsiteY92" fmla="*/ 168498 h 175828"/>
                <a:gd name="connsiteX93" fmla="*/ 165700 w 193956"/>
                <a:gd name="connsiteY93" fmla="*/ 173846 h 175828"/>
                <a:gd name="connsiteX94" fmla="*/ 170380 w 193956"/>
                <a:gd name="connsiteY94" fmla="*/ 173178 h 175828"/>
                <a:gd name="connsiteX95" fmla="*/ 171048 w 193956"/>
                <a:gd name="connsiteY95" fmla="*/ 165155 h 175828"/>
                <a:gd name="connsiteX96" fmla="*/ 176397 w 193956"/>
                <a:gd name="connsiteY96" fmla="*/ 156464 h 175828"/>
                <a:gd name="connsiteX97" fmla="*/ 175060 w 193956"/>
                <a:gd name="connsiteY97" fmla="*/ 149110 h 175828"/>
                <a:gd name="connsiteX98" fmla="*/ 169711 w 193956"/>
                <a:gd name="connsiteY98" fmla="*/ 144430 h 175828"/>
                <a:gd name="connsiteX99" fmla="*/ 167706 w 193956"/>
                <a:gd name="connsiteY99" fmla="*/ 139082 h 175828"/>
                <a:gd name="connsiteX100" fmla="*/ 161020 w 193956"/>
                <a:gd name="connsiteY100" fmla="*/ 133734 h 175828"/>
                <a:gd name="connsiteX101" fmla="*/ 154335 w 193956"/>
                <a:gd name="connsiteY101" fmla="*/ 131060 h 175828"/>
                <a:gd name="connsiteX102" fmla="*/ 151661 w 193956"/>
                <a:gd name="connsiteY102" fmla="*/ 126380 h 175828"/>
                <a:gd name="connsiteX103" fmla="*/ 153667 w 193956"/>
                <a:gd name="connsiteY103" fmla="*/ 117689 h 175828"/>
                <a:gd name="connsiteX104" fmla="*/ 152998 w 193956"/>
                <a:gd name="connsiteY104" fmla="*/ 108998 h 175828"/>
                <a:gd name="connsiteX105" fmla="*/ 159683 w 193956"/>
                <a:gd name="connsiteY105" fmla="*/ 109667 h 175828"/>
                <a:gd name="connsiteX106" fmla="*/ 162358 w 193956"/>
                <a:gd name="connsiteY106" fmla="*/ 108330 h 175828"/>
                <a:gd name="connsiteX107" fmla="*/ 156341 w 193956"/>
                <a:gd name="connsiteY107" fmla="*/ 103650 h 175828"/>
                <a:gd name="connsiteX108" fmla="*/ 158346 w 193956"/>
                <a:gd name="connsiteY108" fmla="*/ 96964 h 175828"/>
                <a:gd name="connsiteX109" fmla="*/ 167706 w 193956"/>
                <a:gd name="connsiteY109" fmla="*/ 100976 h 175828"/>
                <a:gd name="connsiteX110" fmla="*/ 172386 w 193956"/>
                <a:gd name="connsiteY110" fmla="*/ 108330 h 175828"/>
                <a:gd name="connsiteX111" fmla="*/ 181076 w 193956"/>
                <a:gd name="connsiteY111" fmla="*/ 117689 h 175828"/>
                <a:gd name="connsiteX112" fmla="*/ 186425 w 193956"/>
                <a:gd name="connsiteY112" fmla="*/ 126380 h 175828"/>
                <a:gd name="connsiteX113" fmla="*/ 185088 w 193956"/>
                <a:gd name="connsiteY113" fmla="*/ 119026 h 175828"/>
                <a:gd name="connsiteX114" fmla="*/ 181745 w 193956"/>
                <a:gd name="connsiteY114" fmla="*/ 109667 h 175828"/>
                <a:gd name="connsiteX115" fmla="*/ 187093 w 193956"/>
                <a:gd name="connsiteY115" fmla="*/ 106324 h 175828"/>
                <a:gd name="connsiteX116" fmla="*/ 191773 w 193956"/>
                <a:gd name="connsiteY116" fmla="*/ 98302 h 175828"/>
                <a:gd name="connsiteX117" fmla="*/ 193779 w 193956"/>
                <a:gd name="connsiteY117" fmla="*/ 87605 h 175828"/>
                <a:gd name="connsiteX118" fmla="*/ 188431 w 193956"/>
                <a:gd name="connsiteY118" fmla="*/ 76240 h 175828"/>
                <a:gd name="connsiteX119" fmla="*/ 183751 w 193956"/>
                <a:gd name="connsiteY119" fmla="*/ 65543 h 175828"/>
                <a:gd name="connsiteX120" fmla="*/ 173723 w 193956"/>
                <a:gd name="connsiteY120" fmla="*/ 61532 h 175828"/>
                <a:gd name="connsiteX121" fmla="*/ 173723 w 193956"/>
                <a:gd name="connsiteY121" fmla="*/ 56852 h 175828"/>
                <a:gd name="connsiteX122" fmla="*/ 173723 w 193956"/>
                <a:gd name="connsiteY122" fmla="*/ 49499 h 175828"/>
                <a:gd name="connsiteX123" fmla="*/ 169711 w 193956"/>
                <a:gd name="connsiteY123" fmla="*/ 48830 h 175828"/>
                <a:gd name="connsiteX124" fmla="*/ 165700 w 193956"/>
                <a:gd name="connsiteY124" fmla="*/ 47493 h 175828"/>
                <a:gd name="connsiteX125" fmla="*/ 165700 w 193956"/>
                <a:gd name="connsiteY125" fmla="*/ 40808 h 175828"/>
                <a:gd name="connsiteX126" fmla="*/ 159015 w 193956"/>
                <a:gd name="connsiteY126" fmla="*/ 36796 h 175828"/>
                <a:gd name="connsiteX127" fmla="*/ 152330 w 193956"/>
                <a:gd name="connsiteY127" fmla="*/ 38134 h 175828"/>
                <a:gd name="connsiteX128" fmla="*/ 150992 w 193956"/>
                <a:gd name="connsiteY128" fmla="*/ 31448 h 175828"/>
                <a:gd name="connsiteX129" fmla="*/ 155004 w 193956"/>
                <a:gd name="connsiteY129" fmla="*/ 27437 h 175828"/>
                <a:gd name="connsiteX130" fmla="*/ 156341 w 193956"/>
                <a:gd name="connsiteY130" fmla="*/ 20752 h 175828"/>
                <a:gd name="connsiteX131" fmla="*/ 150992 w 193956"/>
                <a:gd name="connsiteY131" fmla="*/ 12729 h 175828"/>
                <a:gd name="connsiteX132" fmla="*/ 146981 w 193956"/>
                <a:gd name="connsiteY132" fmla="*/ 7381 h 175828"/>
                <a:gd name="connsiteX133" fmla="*/ 141633 w 193956"/>
                <a:gd name="connsiteY133" fmla="*/ 8718 h 175828"/>
                <a:gd name="connsiteX134" fmla="*/ 134948 w 193956"/>
                <a:gd name="connsiteY134" fmla="*/ 8718 h 175828"/>
                <a:gd name="connsiteX135" fmla="*/ 124920 w 193956"/>
                <a:gd name="connsiteY135" fmla="*/ 4038 h 175828"/>
                <a:gd name="connsiteX136" fmla="*/ 124920 w 193956"/>
                <a:gd name="connsiteY136" fmla="*/ 4038 h 17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93956" h="175828">
                  <a:moveTo>
                    <a:pt x="124920" y="4038"/>
                  </a:moveTo>
                  <a:cubicBezTo>
                    <a:pt x="120240" y="696"/>
                    <a:pt x="118234" y="2033"/>
                    <a:pt x="114223" y="696"/>
                  </a:cubicBezTo>
                  <a:cubicBezTo>
                    <a:pt x="110212" y="-641"/>
                    <a:pt x="106200" y="27"/>
                    <a:pt x="106200" y="2033"/>
                  </a:cubicBezTo>
                  <a:cubicBezTo>
                    <a:pt x="106200" y="4707"/>
                    <a:pt x="108875" y="4707"/>
                    <a:pt x="110212" y="8049"/>
                  </a:cubicBezTo>
                  <a:cubicBezTo>
                    <a:pt x="111549" y="11392"/>
                    <a:pt x="110880" y="12061"/>
                    <a:pt x="112217" y="16072"/>
                  </a:cubicBezTo>
                  <a:cubicBezTo>
                    <a:pt x="114223" y="20083"/>
                    <a:pt x="116897" y="20752"/>
                    <a:pt x="118903" y="22757"/>
                  </a:cubicBezTo>
                  <a:cubicBezTo>
                    <a:pt x="120908" y="24763"/>
                    <a:pt x="118903" y="28774"/>
                    <a:pt x="117566" y="29443"/>
                  </a:cubicBezTo>
                  <a:cubicBezTo>
                    <a:pt x="116229" y="30111"/>
                    <a:pt x="112886" y="30111"/>
                    <a:pt x="108875" y="30111"/>
                  </a:cubicBezTo>
                  <a:cubicBezTo>
                    <a:pt x="104864" y="30111"/>
                    <a:pt x="104864" y="31448"/>
                    <a:pt x="105532" y="34122"/>
                  </a:cubicBezTo>
                  <a:cubicBezTo>
                    <a:pt x="106200" y="36796"/>
                    <a:pt x="106869" y="37465"/>
                    <a:pt x="106200" y="40139"/>
                  </a:cubicBezTo>
                  <a:cubicBezTo>
                    <a:pt x="105532" y="42813"/>
                    <a:pt x="102189" y="41476"/>
                    <a:pt x="98178" y="40808"/>
                  </a:cubicBezTo>
                  <a:cubicBezTo>
                    <a:pt x="94836" y="40139"/>
                    <a:pt x="94836" y="39471"/>
                    <a:pt x="91493" y="38134"/>
                  </a:cubicBezTo>
                  <a:cubicBezTo>
                    <a:pt x="88150" y="36128"/>
                    <a:pt x="88819" y="35459"/>
                    <a:pt x="86813" y="32785"/>
                  </a:cubicBezTo>
                  <a:cubicBezTo>
                    <a:pt x="84808" y="30111"/>
                    <a:pt x="84139" y="32785"/>
                    <a:pt x="82802" y="34791"/>
                  </a:cubicBezTo>
                  <a:cubicBezTo>
                    <a:pt x="81465" y="36796"/>
                    <a:pt x="84808" y="37465"/>
                    <a:pt x="87482" y="38802"/>
                  </a:cubicBezTo>
                  <a:cubicBezTo>
                    <a:pt x="90156" y="40139"/>
                    <a:pt x="90156" y="40808"/>
                    <a:pt x="91493" y="44150"/>
                  </a:cubicBezTo>
                  <a:cubicBezTo>
                    <a:pt x="93499" y="47493"/>
                    <a:pt x="91493" y="47493"/>
                    <a:pt x="93499" y="52841"/>
                  </a:cubicBezTo>
                  <a:cubicBezTo>
                    <a:pt x="95504" y="58190"/>
                    <a:pt x="95504" y="58190"/>
                    <a:pt x="95504" y="61532"/>
                  </a:cubicBezTo>
                  <a:cubicBezTo>
                    <a:pt x="96172" y="64875"/>
                    <a:pt x="92161" y="63538"/>
                    <a:pt x="89487" y="62201"/>
                  </a:cubicBezTo>
                  <a:cubicBezTo>
                    <a:pt x="86813" y="61532"/>
                    <a:pt x="84139" y="61532"/>
                    <a:pt x="80796" y="63538"/>
                  </a:cubicBezTo>
                  <a:cubicBezTo>
                    <a:pt x="77454" y="66212"/>
                    <a:pt x="80128" y="66880"/>
                    <a:pt x="78791" y="71560"/>
                  </a:cubicBezTo>
                  <a:cubicBezTo>
                    <a:pt x="77454" y="76240"/>
                    <a:pt x="75448" y="76908"/>
                    <a:pt x="74780" y="79583"/>
                  </a:cubicBezTo>
                  <a:cubicBezTo>
                    <a:pt x="74111" y="82257"/>
                    <a:pt x="72774" y="83594"/>
                    <a:pt x="72105" y="86936"/>
                  </a:cubicBezTo>
                  <a:cubicBezTo>
                    <a:pt x="71437" y="89611"/>
                    <a:pt x="69431" y="92285"/>
                    <a:pt x="68094" y="96296"/>
                  </a:cubicBezTo>
                  <a:cubicBezTo>
                    <a:pt x="66757" y="100307"/>
                    <a:pt x="65420" y="100307"/>
                    <a:pt x="62746" y="100976"/>
                  </a:cubicBezTo>
                  <a:cubicBezTo>
                    <a:pt x="60072" y="102313"/>
                    <a:pt x="60072" y="101644"/>
                    <a:pt x="58735" y="100307"/>
                  </a:cubicBezTo>
                  <a:cubicBezTo>
                    <a:pt x="57398" y="98970"/>
                    <a:pt x="58735" y="96296"/>
                    <a:pt x="60072" y="94290"/>
                  </a:cubicBezTo>
                  <a:cubicBezTo>
                    <a:pt x="61409" y="92285"/>
                    <a:pt x="62077" y="91616"/>
                    <a:pt x="62746" y="89611"/>
                  </a:cubicBezTo>
                  <a:cubicBezTo>
                    <a:pt x="64083" y="87605"/>
                    <a:pt x="63415" y="86936"/>
                    <a:pt x="60740" y="84931"/>
                  </a:cubicBezTo>
                  <a:cubicBezTo>
                    <a:pt x="58735" y="82925"/>
                    <a:pt x="58735" y="83594"/>
                    <a:pt x="57398" y="80920"/>
                  </a:cubicBezTo>
                  <a:cubicBezTo>
                    <a:pt x="56060" y="78246"/>
                    <a:pt x="56060" y="78914"/>
                    <a:pt x="53387" y="77577"/>
                  </a:cubicBezTo>
                  <a:cubicBezTo>
                    <a:pt x="50712" y="76240"/>
                    <a:pt x="50712" y="77577"/>
                    <a:pt x="48038" y="78246"/>
                  </a:cubicBezTo>
                  <a:cubicBezTo>
                    <a:pt x="45364" y="78246"/>
                    <a:pt x="44027" y="79583"/>
                    <a:pt x="43358" y="79583"/>
                  </a:cubicBezTo>
                  <a:cubicBezTo>
                    <a:pt x="42690" y="79583"/>
                    <a:pt x="39347" y="76908"/>
                    <a:pt x="36004" y="76908"/>
                  </a:cubicBezTo>
                  <a:cubicBezTo>
                    <a:pt x="32662" y="76908"/>
                    <a:pt x="33330" y="78246"/>
                    <a:pt x="31993" y="80920"/>
                  </a:cubicBezTo>
                  <a:cubicBezTo>
                    <a:pt x="29988" y="83594"/>
                    <a:pt x="31993" y="83594"/>
                    <a:pt x="29988" y="85600"/>
                  </a:cubicBezTo>
                  <a:cubicBezTo>
                    <a:pt x="28651" y="87605"/>
                    <a:pt x="27982" y="88274"/>
                    <a:pt x="26645" y="90948"/>
                  </a:cubicBezTo>
                  <a:cubicBezTo>
                    <a:pt x="25308" y="93622"/>
                    <a:pt x="25976" y="94959"/>
                    <a:pt x="25976" y="97633"/>
                  </a:cubicBezTo>
                  <a:cubicBezTo>
                    <a:pt x="25976" y="100307"/>
                    <a:pt x="25976" y="102981"/>
                    <a:pt x="25308" y="105656"/>
                  </a:cubicBezTo>
                  <a:cubicBezTo>
                    <a:pt x="25308" y="108330"/>
                    <a:pt x="23971" y="111004"/>
                    <a:pt x="19291" y="113678"/>
                  </a:cubicBezTo>
                  <a:cubicBezTo>
                    <a:pt x="13943" y="116352"/>
                    <a:pt x="16617" y="117021"/>
                    <a:pt x="14612" y="118358"/>
                  </a:cubicBezTo>
                  <a:cubicBezTo>
                    <a:pt x="12606" y="119026"/>
                    <a:pt x="11937" y="121032"/>
                    <a:pt x="9932" y="123706"/>
                  </a:cubicBezTo>
                  <a:cubicBezTo>
                    <a:pt x="7926" y="125712"/>
                    <a:pt x="6589" y="127049"/>
                    <a:pt x="3915" y="127717"/>
                  </a:cubicBezTo>
                  <a:cubicBezTo>
                    <a:pt x="1909" y="129054"/>
                    <a:pt x="1909" y="129723"/>
                    <a:pt x="572" y="132397"/>
                  </a:cubicBezTo>
                  <a:cubicBezTo>
                    <a:pt x="-765" y="134402"/>
                    <a:pt x="572" y="135740"/>
                    <a:pt x="1241" y="138414"/>
                  </a:cubicBezTo>
                  <a:cubicBezTo>
                    <a:pt x="1909" y="141088"/>
                    <a:pt x="1241" y="140419"/>
                    <a:pt x="572" y="143094"/>
                  </a:cubicBezTo>
                  <a:cubicBezTo>
                    <a:pt x="-96" y="146436"/>
                    <a:pt x="572" y="146436"/>
                    <a:pt x="572" y="149110"/>
                  </a:cubicBezTo>
                  <a:cubicBezTo>
                    <a:pt x="572" y="152453"/>
                    <a:pt x="1909" y="151116"/>
                    <a:pt x="2578" y="154458"/>
                  </a:cubicBezTo>
                  <a:cubicBezTo>
                    <a:pt x="3246" y="157801"/>
                    <a:pt x="1909" y="156464"/>
                    <a:pt x="1241" y="161144"/>
                  </a:cubicBezTo>
                  <a:cubicBezTo>
                    <a:pt x="572" y="165824"/>
                    <a:pt x="2578" y="164487"/>
                    <a:pt x="3915" y="167829"/>
                  </a:cubicBezTo>
                  <a:cubicBezTo>
                    <a:pt x="5252" y="171172"/>
                    <a:pt x="7926" y="170503"/>
                    <a:pt x="9932" y="171840"/>
                  </a:cubicBezTo>
                  <a:cubicBezTo>
                    <a:pt x="12606" y="173178"/>
                    <a:pt x="11937" y="171840"/>
                    <a:pt x="12606" y="169166"/>
                  </a:cubicBezTo>
                  <a:cubicBezTo>
                    <a:pt x="13274" y="166492"/>
                    <a:pt x="12606" y="164487"/>
                    <a:pt x="12606" y="162481"/>
                  </a:cubicBezTo>
                  <a:cubicBezTo>
                    <a:pt x="12606" y="160475"/>
                    <a:pt x="14612" y="159138"/>
                    <a:pt x="14612" y="157133"/>
                  </a:cubicBezTo>
                  <a:cubicBezTo>
                    <a:pt x="14612" y="155127"/>
                    <a:pt x="14612" y="154458"/>
                    <a:pt x="14612" y="152453"/>
                  </a:cubicBezTo>
                  <a:cubicBezTo>
                    <a:pt x="13943" y="150447"/>
                    <a:pt x="16617" y="145768"/>
                    <a:pt x="17285" y="141756"/>
                  </a:cubicBezTo>
                  <a:cubicBezTo>
                    <a:pt x="17954" y="137745"/>
                    <a:pt x="18623" y="138414"/>
                    <a:pt x="16617" y="135740"/>
                  </a:cubicBezTo>
                  <a:cubicBezTo>
                    <a:pt x="14612" y="133066"/>
                    <a:pt x="16617" y="133066"/>
                    <a:pt x="17285" y="131060"/>
                  </a:cubicBezTo>
                  <a:cubicBezTo>
                    <a:pt x="17954" y="129054"/>
                    <a:pt x="19960" y="130391"/>
                    <a:pt x="21297" y="130391"/>
                  </a:cubicBezTo>
                  <a:cubicBezTo>
                    <a:pt x="22634" y="130391"/>
                    <a:pt x="22634" y="131060"/>
                    <a:pt x="24640" y="131060"/>
                  </a:cubicBezTo>
                  <a:cubicBezTo>
                    <a:pt x="26645" y="131060"/>
                    <a:pt x="27314" y="130391"/>
                    <a:pt x="29988" y="131060"/>
                  </a:cubicBezTo>
                  <a:cubicBezTo>
                    <a:pt x="32662" y="131728"/>
                    <a:pt x="31993" y="133066"/>
                    <a:pt x="31993" y="135071"/>
                  </a:cubicBezTo>
                  <a:cubicBezTo>
                    <a:pt x="31993" y="137077"/>
                    <a:pt x="33330" y="136408"/>
                    <a:pt x="34668" y="137077"/>
                  </a:cubicBezTo>
                  <a:cubicBezTo>
                    <a:pt x="36004" y="137077"/>
                    <a:pt x="36004" y="136408"/>
                    <a:pt x="36004" y="135071"/>
                  </a:cubicBezTo>
                  <a:cubicBezTo>
                    <a:pt x="36004" y="133734"/>
                    <a:pt x="36673" y="133066"/>
                    <a:pt x="36673" y="132397"/>
                  </a:cubicBezTo>
                  <a:cubicBezTo>
                    <a:pt x="37342" y="131728"/>
                    <a:pt x="38679" y="131060"/>
                    <a:pt x="39347" y="129723"/>
                  </a:cubicBezTo>
                  <a:cubicBezTo>
                    <a:pt x="39347" y="128386"/>
                    <a:pt x="39347" y="127049"/>
                    <a:pt x="40684" y="125043"/>
                  </a:cubicBezTo>
                  <a:cubicBezTo>
                    <a:pt x="42021" y="123037"/>
                    <a:pt x="43358" y="124374"/>
                    <a:pt x="44696" y="125712"/>
                  </a:cubicBezTo>
                  <a:cubicBezTo>
                    <a:pt x="46032" y="127049"/>
                    <a:pt x="46701" y="127717"/>
                    <a:pt x="47370" y="129054"/>
                  </a:cubicBezTo>
                  <a:cubicBezTo>
                    <a:pt x="48707" y="129723"/>
                    <a:pt x="50712" y="129723"/>
                    <a:pt x="52049" y="130391"/>
                  </a:cubicBezTo>
                  <a:cubicBezTo>
                    <a:pt x="54055" y="131060"/>
                    <a:pt x="52718" y="132397"/>
                    <a:pt x="54055" y="133734"/>
                  </a:cubicBezTo>
                  <a:cubicBezTo>
                    <a:pt x="55392" y="135740"/>
                    <a:pt x="58066" y="133734"/>
                    <a:pt x="58066" y="131060"/>
                  </a:cubicBezTo>
                  <a:cubicBezTo>
                    <a:pt x="58066" y="129054"/>
                    <a:pt x="58066" y="125043"/>
                    <a:pt x="56060" y="121032"/>
                  </a:cubicBezTo>
                  <a:cubicBezTo>
                    <a:pt x="53387" y="117021"/>
                    <a:pt x="55392" y="116352"/>
                    <a:pt x="56729" y="113678"/>
                  </a:cubicBezTo>
                  <a:cubicBezTo>
                    <a:pt x="58066" y="111004"/>
                    <a:pt x="60072" y="112341"/>
                    <a:pt x="62746" y="111672"/>
                  </a:cubicBezTo>
                  <a:cubicBezTo>
                    <a:pt x="65420" y="110335"/>
                    <a:pt x="65420" y="111672"/>
                    <a:pt x="69431" y="112341"/>
                  </a:cubicBezTo>
                  <a:cubicBezTo>
                    <a:pt x="73443" y="113009"/>
                    <a:pt x="72774" y="113678"/>
                    <a:pt x="76116" y="116352"/>
                  </a:cubicBezTo>
                  <a:cubicBezTo>
                    <a:pt x="79459" y="119026"/>
                    <a:pt x="79459" y="118358"/>
                    <a:pt x="84139" y="119026"/>
                  </a:cubicBezTo>
                  <a:cubicBezTo>
                    <a:pt x="88819" y="120363"/>
                    <a:pt x="90156" y="119026"/>
                    <a:pt x="93499" y="120363"/>
                  </a:cubicBezTo>
                  <a:cubicBezTo>
                    <a:pt x="96841" y="121700"/>
                    <a:pt x="96172" y="123037"/>
                    <a:pt x="95504" y="126380"/>
                  </a:cubicBezTo>
                  <a:cubicBezTo>
                    <a:pt x="94836" y="129723"/>
                    <a:pt x="90824" y="129723"/>
                    <a:pt x="88819" y="133734"/>
                  </a:cubicBezTo>
                  <a:cubicBezTo>
                    <a:pt x="86813" y="137077"/>
                    <a:pt x="87482" y="139082"/>
                    <a:pt x="90156" y="143094"/>
                  </a:cubicBezTo>
                  <a:cubicBezTo>
                    <a:pt x="92830" y="147105"/>
                    <a:pt x="92830" y="145099"/>
                    <a:pt x="96172" y="149110"/>
                  </a:cubicBezTo>
                  <a:cubicBezTo>
                    <a:pt x="100184" y="153122"/>
                    <a:pt x="99515" y="157133"/>
                    <a:pt x="103527" y="162481"/>
                  </a:cubicBezTo>
                  <a:cubicBezTo>
                    <a:pt x="107538" y="167829"/>
                    <a:pt x="107538" y="164487"/>
                    <a:pt x="112217" y="167161"/>
                  </a:cubicBezTo>
                  <a:cubicBezTo>
                    <a:pt x="116897" y="169835"/>
                    <a:pt x="118234" y="169166"/>
                    <a:pt x="122914" y="169835"/>
                  </a:cubicBezTo>
                  <a:cubicBezTo>
                    <a:pt x="127594" y="170503"/>
                    <a:pt x="130936" y="169166"/>
                    <a:pt x="139627" y="167161"/>
                  </a:cubicBezTo>
                  <a:cubicBezTo>
                    <a:pt x="148318" y="165155"/>
                    <a:pt x="144976" y="167829"/>
                    <a:pt x="148318" y="168498"/>
                  </a:cubicBezTo>
                  <a:cubicBezTo>
                    <a:pt x="151661" y="169835"/>
                    <a:pt x="151661" y="167161"/>
                    <a:pt x="150992" y="165155"/>
                  </a:cubicBezTo>
                  <a:cubicBezTo>
                    <a:pt x="150324" y="163150"/>
                    <a:pt x="150992" y="161812"/>
                    <a:pt x="150324" y="159138"/>
                  </a:cubicBezTo>
                  <a:cubicBezTo>
                    <a:pt x="149655" y="157133"/>
                    <a:pt x="153667" y="156464"/>
                    <a:pt x="156341" y="156464"/>
                  </a:cubicBezTo>
                  <a:cubicBezTo>
                    <a:pt x="159015" y="157133"/>
                    <a:pt x="158346" y="160475"/>
                    <a:pt x="157678" y="163150"/>
                  </a:cubicBezTo>
                  <a:cubicBezTo>
                    <a:pt x="157009" y="165824"/>
                    <a:pt x="157678" y="166492"/>
                    <a:pt x="159015" y="168498"/>
                  </a:cubicBezTo>
                  <a:cubicBezTo>
                    <a:pt x="160352" y="170503"/>
                    <a:pt x="162358" y="170503"/>
                    <a:pt x="165700" y="173846"/>
                  </a:cubicBezTo>
                  <a:cubicBezTo>
                    <a:pt x="168375" y="177189"/>
                    <a:pt x="169711" y="175852"/>
                    <a:pt x="170380" y="173178"/>
                  </a:cubicBezTo>
                  <a:cubicBezTo>
                    <a:pt x="171717" y="170503"/>
                    <a:pt x="171048" y="169835"/>
                    <a:pt x="171048" y="165155"/>
                  </a:cubicBezTo>
                  <a:cubicBezTo>
                    <a:pt x="170380" y="160475"/>
                    <a:pt x="173723" y="159138"/>
                    <a:pt x="176397" y="156464"/>
                  </a:cubicBezTo>
                  <a:cubicBezTo>
                    <a:pt x="179071" y="153790"/>
                    <a:pt x="177734" y="152453"/>
                    <a:pt x="175060" y="149110"/>
                  </a:cubicBezTo>
                  <a:cubicBezTo>
                    <a:pt x="172386" y="145768"/>
                    <a:pt x="173054" y="147105"/>
                    <a:pt x="169711" y="144430"/>
                  </a:cubicBezTo>
                  <a:cubicBezTo>
                    <a:pt x="166369" y="141756"/>
                    <a:pt x="169043" y="143094"/>
                    <a:pt x="167706" y="139082"/>
                  </a:cubicBezTo>
                  <a:cubicBezTo>
                    <a:pt x="166369" y="134402"/>
                    <a:pt x="164363" y="135740"/>
                    <a:pt x="161020" y="133734"/>
                  </a:cubicBezTo>
                  <a:cubicBezTo>
                    <a:pt x="157678" y="132397"/>
                    <a:pt x="157678" y="133734"/>
                    <a:pt x="154335" y="131060"/>
                  </a:cubicBezTo>
                  <a:cubicBezTo>
                    <a:pt x="150992" y="128386"/>
                    <a:pt x="152330" y="129054"/>
                    <a:pt x="151661" y="126380"/>
                  </a:cubicBezTo>
                  <a:cubicBezTo>
                    <a:pt x="150992" y="123706"/>
                    <a:pt x="154335" y="121032"/>
                    <a:pt x="153667" y="117689"/>
                  </a:cubicBezTo>
                  <a:cubicBezTo>
                    <a:pt x="152998" y="114346"/>
                    <a:pt x="152330" y="111672"/>
                    <a:pt x="152998" y="108998"/>
                  </a:cubicBezTo>
                  <a:cubicBezTo>
                    <a:pt x="153667" y="106324"/>
                    <a:pt x="157009" y="108330"/>
                    <a:pt x="159683" y="109667"/>
                  </a:cubicBezTo>
                  <a:cubicBezTo>
                    <a:pt x="162358" y="111004"/>
                    <a:pt x="163026" y="109667"/>
                    <a:pt x="162358" y="108330"/>
                  </a:cubicBezTo>
                  <a:cubicBezTo>
                    <a:pt x="161689" y="106993"/>
                    <a:pt x="159683" y="106324"/>
                    <a:pt x="156341" y="103650"/>
                  </a:cubicBezTo>
                  <a:cubicBezTo>
                    <a:pt x="152998" y="100976"/>
                    <a:pt x="155672" y="98302"/>
                    <a:pt x="158346" y="96964"/>
                  </a:cubicBezTo>
                  <a:cubicBezTo>
                    <a:pt x="161020" y="95628"/>
                    <a:pt x="163695" y="98970"/>
                    <a:pt x="167706" y="100976"/>
                  </a:cubicBezTo>
                  <a:cubicBezTo>
                    <a:pt x="171717" y="103650"/>
                    <a:pt x="170380" y="104987"/>
                    <a:pt x="172386" y="108330"/>
                  </a:cubicBezTo>
                  <a:cubicBezTo>
                    <a:pt x="173723" y="111672"/>
                    <a:pt x="177734" y="114346"/>
                    <a:pt x="181076" y="117689"/>
                  </a:cubicBezTo>
                  <a:cubicBezTo>
                    <a:pt x="184419" y="121032"/>
                    <a:pt x="185088" y="125043"/>
                    <a:pt x="186425" y="126380"/>
                  </a:cubicBezTo>
                  <a:cubicBezTo>
                    <a:pt x="187762" y="127717"/>
                    <a:pt x="187762" y="123037"/>
                    <a:pt x="185088" y="119026"/>
                  </a:cubicBezTo>
                  <a:cubicBezTo>
                    <a:pt x="182414" y="115015"/>
                    <a:pt x="182414" y="112341"/>
                    <a:pt x="181745" y="109667"/>
                  </a:cubicBezTo>
                  <a:cubicBezTo>
                    <a:pt x="181076" y="106993"/>
                    <a:pt x="184419" y="106993"/>
                    <a:pt x="187093" y="106324"/>
                  </a:cubicBezTo>
                  <a:cubicBezTo>
                    <a:pt x="189767" y="104987"/>
                    <a:pt x="189767" y="101644"/>
                    <a:pt x="191773" y="98302"/>
                  </a:cubicBezTo>
                  <a:cubicBezTo>
                    <a:pt x="193110" y="94959"/>
                    <a:pt x="194447" y="91616"/>
                    <a:pt x="193779" y="87605"/>
                  </a:cubicBezTo>
                  <a:cubicBezTo>
                    <a:pt x="193110" y="84262"/>
                    <a:pt x="190436" y="81588"/>
                    <a:pt x="188431" y="76240"/>
                  </a:cubicBezTo>
                  <a:cubicBezTo>
                    <a:pt x="186425" y="70892"/>
                    <a:pt x="186425" y="68886"/>
                    <a:pt x="183751" y="65543"/>
                  </a:cubicBezTo>
                  <a:cubicBezTo>
                    <a:pt x="181076" y="62201"/>
                    <a:pt x="176397" y="62869"/>
                    <a:pt x="173723" y="61532"/>
                  </a:cubicBezTo>
                  <a:cubicBezTo>
                    <a:pt x="171048" y="60195"/>
                    <a:pt x="173054" y="58858"/>
                    <a:pt x="173723" y="56852"/>
                  </a:cubicBezTo>
                  <a:cubicBezTo>
                    <a:pt x="174391" y="54847"/>
                    <a:pt x="174391" y="52173"/>
                    <a:pt x="173723" y="49499"/>
                  </a:cubicBezTo>
                  <a:cubicBezTo>
                    <a:pt x="172386" y="47493"/>
                    <a:pt x="171717" y="48162"/>
                    <a:pt x="169711" y="48830"/>
                  </a:cubicBezTo>
                  <a:cubicBezTo>
                    <a:pt x="167706" y="48830"/>
                    <a:pt x="166369" y="49499"/>
                    <a:pt x="165700" y="47493"/>
                  </a:cubicBezTo>
                  <a:cubicBezTo>
                    <a:pt x="165032" y="45487"/>
                    <a:pt x="165700" y="42813"/>
                    <a:pt x="165700" y="40808"/>
                  </a:cubicBezTo>
                  <a:cubicBezTo>
                    <a:pt x="165032" y="38134"/>
                    <a:pt x="162358" y="35459"/>
                    <a:pt x="159015" y="36796"/>
                  </a:cubicBezTo>
                  <a:cubicBezTo>
                    <a:pt x="155004" y="38134"/>
                    <a:pt x="154335" y="38802"/>
                    <a:pt x="152330" y="38134"/>
                  </a:cubicBezTo>
                  <a:cubicBezTo>
                    <a:pt x="150324" y="37465"/>
                    <a:pt x="150992" y="34791"/>
                    <a:pt x="150992" y="31448"/>
                  </a:cubicBezTo>
                  <a:cubicBezTo>
                    <a:pt x="150992" y="28106"/>
                    <a:pt x="153667" y="28774"/>
                    <a:pt x="155004" y="27437"/>
                  </a:cubicBezTo>
                  <a:cubicBezTo>
                    <a:pt x="156341" y="26100"/>
                    <a:pt x="157678" y="23426"/>
                    <a:pt x="156341" y="20752"/>
                  </a:cubicBezTo>
                  <a:cubicBezTo>
                    <a:pt x="155672" y="18746"/>
                    <a:pt x="152330" y="15403"/>
                    <a:pt x="150992" y="12729"/>
                  </a:cubicBezTo>
                  <a:cubicBezTo>
                    <a:pt x="148987" y="10055"/>
                    <a:pt x="148318" y="8718"/>
                    <a:pt x="146981" y="7381"/>
                  </a:cubicBezTo>
                  <a:cubicBezTo>
                    <a:pt x="144976" y="6044"/>
                    <a:pt x="143639" y="6712"/>
                    <a:pt x="141633" y="8718"/>
                  </a:cubicBezTo>
                  <a:cubicBezTo>
                    <a:pt x="139627" y="10724"/>
                    <a:pt x="138290" y="9387"/>
                    <a:pt x="134948" y="8718"/>
                  </a:cubicBezTo>
                  <a:cubicBezTo>
                    <a:pt x="129599" y="7381"/>
                    <a:pt x="129599" y="7381"/>
                    <a:pt x="124920" y="4038"/>
                  </a:cubicBezTo>
                  <a:lnTo>
                    <a:pt x="124920" y="403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E60479-A70B-4E84-324F-12C8FCB3DE83}"/>
                </a:ext>
              </a:extLst>
            </p:cNvPr>
            <p:cNvSpPr/>
            <p:nvPr/>
          </p:nvSpPr>
          <p:spPr>
            <a:xfrm>
              <a:off x="8728358" y="3430623"/>
              <a:ext cx="6646" cy="10823"/>
            </a:xfrm>
            <a:custGeom>
              <a:avLst/>
              <a:gdLst>
                <a:gd name="connsiteX0" fmla="*/ 1048 w 5860"/>
                <a:gd name="connsiteY0" fmla="*/ 1650 h 9542"/>
                <a:gd name="connsiteX1" fmla="*/ 380 w 5860"/>
                <a:gd name="connsiteY1" fmla="*/ 6998 h 9542"/>
                <a:gd name="connsiteX2" fmla="*/ 3054 w 5860"/>
                <a:gd name="connsiteY2" fmla="*/ 9004 h 9542"/>
                <a:gd name="connsiteX3" fmla="*/ 5728 w 5860"/>
                <a:gd name="connsiteY3" fmla="*/ 2987 h 9542"/>
                <a:gd name="connsiteX4" fmla="*/ 1048 w 5860"/>
                <a:gd name="connsiteY4" fmla="*/ 1650 h 9542"/>
                <a:gd name="connsiteX5" fmla="*/ 1048 w 5860"/>
                <a:gd name="connsiteY5" fmla="*/ 1650 h 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60" h="9542">
                  <a:moveTo>
                    <a:pt x="1048" y="1650"/>
                  </a:moveTo>
                  <a:cubicBezTo>
                    <a:pt x="1717" y="5661"/>
                    <a:pt x="-957" y="4993"/>
                    <a:pt x="380" y="6998"/>
                  </a:cubicBezTo>
                  <a:cubicBezTo>
                    <a:pt x="1048" y="9004"/>
                    <a:pt x="1717" y="10341"/>
                    <a:pt x="3054" y="9004"/>
                  </a:cubicBezTo>
                  <a:cubicBezTo>
                    <a:pt x="4391" y="7667"/>
                    <a:pt x="6397" y="6330"/>
                    <a:pt x="5728" y="2987"/>
                  </a:cubicBezTo>
                  <a:cubicBezTo>
                    <a:pt x="5728" y="-356"/>
                    <a:pt x="380" y="-1024"/>
                    <a:pt x="1048" y="1650"/>
                  </a:cubicBezTo>
                  <a:lnTo>
                    <a:pt x="1048" y="1650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E558ECB-9A1A-A3DF-1E1E-9D54702B903C}"/>
                </a:ext>
              </a:extLst>
            </p:cNvPr>
            <p:cNvSpPr/>
            <p:nvPr/>
          </p:nvSpPr>
          <p:spPr>
            <a:xfrm>
              <a:off x="9133170" y="3878935"/>
              <a:ext cx="11647" cy="11489"/>
            </a:xfrm>
            <a:custGeom>
              <a:avLst/>
              <a:gdLst>
                <a:gd name="connsiteX0" fmla="*/ 7161 w 10268"/>
                <a:gd name="connsiteY0" fmla="*/ 9524 h 10129"/>
                <a:gd name="connsiteX1" fmla="*/ 9835 w 10268"/>
                <a:gd name="connsiteY1" fmla="*/ 4844 h 10129"/>
                <a:gd name="connsiteX2" fmla="*/ 2481 w 10268"/>
                <a:gd name="connsiteY2" fmla="*/ 164 h 10129"/>
                <a:gd name="connsiteX3" fmla="*/ 1144 w 10268"/>
                <a:gd name="connsiteY3" fmla="*/ 4844 h 10129"/>
                <a:gd name="connsiteX4" fmla="*/ 7161 w 10268"/>
                <a:gd name="connsiteY4" fmla="*/ 9524 h 10129"/>
                <a:gd name="connsiteX5" fmla="*/ 7161 w 10268"/>
                <a:gd name="connsiteY5" fmla="*/ 9524 h 1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8" h="10129">
                  <a:moveTo>
                    <a:pt x="7161" y="9524"/>
                  </a:moveTo>
                  <a:cubicBezTo>
                    <a:pt x="9166" y="7518"/>
                    <a:pt x="11172" y="8855"/>
                    <a:pt x="9835" y="4844"/>
                  </a:cubicBezTo>
                  <a:cubicBezTo>
                    <a:pt x="8498" y="833"/>
                    <a:pt x="3818" y="-504"/>
                    <a:pt x="2481" y="164"/>
                  </a:cubicBezTo>
                  <a:cubicBezTo>
                    <a:pt x="1144" y="2838"/>
                    <a:pt x="-1530" y="2170"/>
                    <a:pt x="1144" y="4844"/>
                  </a:cubicBezTo>
                  <a:cubicBezTo>
                    <a:pt x="3818" y="8186"/>
                    <a:pt x="4487" y="11529"/>
                    <a:pt x="7161" y="9524"/>
                  </a:cubicBezTo>
                  <a:lnTo>
                    <a:pt x="7161" y="952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59C9F92-4042-CF5E-8DB2-9CB6EFCDEE73}"/>
                </a:ext>
              </a:extLst>
            </p:cNvPr>
            <p:cNvSpPr/>
            <p:nvPr/>
          </p:nvSpPr>
          <p:spPr>
            <a:xfrm>
              <a:off x="9025132" y="3830342"/>
              <a:ext cx="72067" cy="67155"/>
            </a:xfrm>
            <a:custGeom>
              <a:avLst/>
              <a:gdLst>
                <a:gd name="connsiteX0" fmla="*/ 34222 w 63538"/>
                <a:gd name="connsiteY0" fmla="*/ 44343 h 59207"/>
                <a:gd name="connsiteX1" fmla="*/ 40907 w 63538"/>
                <a:gd name="connsiteY1" fmla="*/ 53702 h 59207"/>
                <a:gd name="connsiteX2" fmla="*/ 48930 w 63538"/>
                <a:gd name="connsiteY2" fmla="*/ 57714 h 59207"/>
                <a:gd name="connsiteX3" fmla="*/ 46924 w 63538"/>
                <a:gd name="connsiteY3" fmla="*/ 41669 h 59207"/>
                <a:gd name="connsiteX4" fmla="*/ 55615 w 63538"/>
                <a:gd name="connsiteY4" fmla="*/ 44343 h 59207"/>
                <a:gd name="connsiteX5" fmla="*/ 61632 w 63538"/>
                <a:gd name="connsiteY5" fmla="*/ 36989 h 59207"/>
                <a:gd name="connsiteX6" fmla="*/ 47592 w 63538"/>
                <a:gd name="connsiteY6" fmla="*/ 30972 h 59207"/>
                <a:gd name="connsiteX7" fmla="*/ 41576 w 63538"/>
                <a:gd name="connsiteY7" fmla="*/ 20276 h 59207"/>
                <a:gd name="connsiteX8" fmla="*/ 33553 w 63538"/>
                <a:gd name="connsiteY8" fmla="*/ 5568 h 59207"/>
                <a:gd name="connsiteX9" fmla="*/ 27536 w 63538"/>
                <a:gd name="connsiteY9" fmla="*/ 6236 h 59207"/>
                <a:gd name="connsiteX10" fmla="*/ 18177 w 63538"/>
                <a:gd name="connsiteY10" fmla="*/ 4899 h 59207"/>
                <a:gd name="connsiteX11" fmla="*/ 10155 w 63538"/>
                <a:gd name="connsiteY11" fmla="*/ 220 h 59207"/>
                <a:gd name="connsiteX12" fmla="*/ 127 w 63538"/>
                <a:gd name="connsiteY12" fmla="*/ 6905 h 59207"/>
                <a:gd name="connsiteX13" fmla="*/ 5475 w 63538"/>
                <a:gd name="connsiteY13" fmla="*/ 18939 h 59207"/>
                <a:gd name="connsiteX14" fmla="*/ 10155 w 63538"/>
                <a:gd name="connsiteY14" fmla="*/ 27629 h 59207"/>
                <a:gd name="connsiteX15" fmla="*/ 14834 w 63538"/>
                <a:gd name="connsiteY15" fmla="*/ 34983 h 59207"/>
                <a:gd name="connsiteX16" fmla="*/ 20183 w 63538"/>
                <a:gd name="connsiteY16" fmla="*/ 27629 h 59207"/>
                <a:gd name="connsiteX17" fmla="*/ 28205 w 63538"/>
                <a:gd name="connsiteY17" fmla="*/ 24287 h 59207"/>
                <a:gd name="connsiteX18" fmla="*/ 31548 w 63538"/>
                <a:gd name="connsiteY18" fmla="*/ 34315 h 59207"/>
                <a:gd name="connsiteX19" fmla="*/ 34222 w 63538"/>
                <a:gd name="connsiteY19" fmla="*/ 44343 h 59207"/>
                <a:gd name="connsiteX20" fmla="*/ 34222 w 63538"/>
                <a:gd name="connsiteY20" fmla="*/ 44343 h 5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538" h="59207">
                  <a:moveTo>
                    <a:pt x="34222" y="44343"/>
                  </a:moveTo>
                  <a:cubicBezTo>
                    <a:pt x="38902" y="49023"/>
                    <a:pt x="37564" y="49023"/>
                    <a:pt x="40907" y="53702"/>
                  </a:cubicBezTo>
                  <a:cubicBezTo>
                    <a:pt x="43581" y="58382"/>
                    <a:pt x="45587" y="61056"/>
                    <a:pt x="48930" y="57714"/>
                  </a:cubicBezTo>
                  <a:cubicBezTo>
                    <a:pt x="52272" y="54371"/>
                    <a:pt x="44919" y="43006"/>
                    <a:pt x="46924" y="41669"/>
                  </a:cubicBezTo>
                  <a:cubicBezTo>
                    <a:pt x="48930" y="40332"/>
                    <a:pt x="49598" y="44343"/>
                    <a:pt x="55615" y="44343"/>
                  </a:cubicBezTo>
                  <a:cubicBezTo>
                    <a:pt x="61632" y="44343"/>
                    <a:pt x="66312" y="40332"/>
                    <a:pt x="61632" y="36989"/>
                  </a:cubicBezTo>
                  <a:cubicBezTo>
                    <a:pt x="56952" y="32978"/>
                    <a:pt x="50935" y="34983"/>
                    <a:pt x="47592" y="30972"/>
                  </a:cubicBezTo>
                  <a:cubicBezTo>
                    <a:pt x="44250" y="26961"/>
                    <a:pt x="43581" y="22950"/>
                    <a:pt x="41576" y="20276"/>
                  </a:cubicBezTo>
                  <a:cubicBezTo>
                    <a:pt x="39570" y="16933"/>
                    <a:pt x="35559" y="6236"/>
                    <a:pt x="33553" y="5568"/>
                  </a:cubicBezTo>
                  <a:cubicBezTo>
                    <a:pt x="31548" y="5568"/>
                    <a:pt x="32885" y="5568"/>
                    <a:pt x="27536" y="6236"/>
                  </a:cubicBezTo>
                  <a:cubicBezTo>
                    <a:pt x="22188" y="6905"/>
                    <a:pt x="20851" y="9579"/>
                    <a:pt x="18177" y="4899"/>
                  </a:cubicBezTo>
                  <a:cubicBezTo>
                    <a:pt x="15503" y="220"/>
                    <a:pt x="11492" y="-449"/>
                    <a:pt x="10155" y="220"/>
                  </a:cubicBezTo>
                  <a:cubicBezTo>
                    <a:pt x="8818" y="888"/>
                    <a:pt x="1464" y="220"/>
                    <a:pt x="127" y="6905"/>
                  </a:cubicBezTo>
                  <a:cubicBezTo>
                    <a:pt x="-542" y="12922"/>
                    <a:pt x="1464" y="16264"/>
                    <a:pt x="5475" y="18939"/>
                  </a:cubicBezTo>
                  <a:cubicBezTo>
                    <a:pt x="9486" y="21613"/>
                    <a:pt x="8818" y="22281"/>
                    <a:pt x="10155" y="27629"/>
                  </a:cubicBezTo>
                  <a:cubicBezTo>
                    <a:pt x="11492" y="32978"/>
                    <a:pt x="9486" y="36989"/>
                    <a:pt x="14834" y="34983"/>
                  </a:cubicBezTo>
                  <a:cubicBezTo>
                    <a:pt x="20183" y="32978"/>
                    <a:pt x="18177" y="32309"/>
                    <a:pt x="20183" y="27629"/>
                  </a:cubicBezTo>
                  <a:cubicBezTo>
                    <a:pt x="22188" y="23618"/>
                    <a:pt x="25531" y="20944"/>
                    <a:pt x="28205" y="24287"/>
                  </a:cubicBezTo>
                  <a:cubicBezTo>
                    <a:pt x="30211" y="27629"/>
                    <a:pt x="30879" y="28967"/>
                    <a:pt x="31548" y="34315"/>
                  </a:cubicBezTo>
                  <a:cubicBezTo>
                    <a:pt x="32216" y="39663"/>
                    <a:pt x="29542" y="40332"/>
                    <a:pt x="34222" y="44343"/>
                  </a:cubicBezTo>
                  <a:lnTo>
                    <a:pt x="34222" y="4434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D2B993A-0702-C158-AE29-B3D3F21B0D0D}"/>
                </a:ext>
              </a:extLst>
            </p:cNvPr>
            <p:cNvSpPr/>
            <p:nvPr/>
          </p:nvSpPr>
          <p:spPr>
            <a:xfrm>
              <a:off x="9006253" y="3857759"/>
              <a:ext cx="25846" cy="96153"/>
            </a:xfrm>
            <a:custGeom>
              <a:avLst/>
              <a:gdLst>
                <a:gd name="connsiteX0" fmla="*/ 58 w 22787"/>
                <a:gd name="connsiteY0" fmla="*/ 45575 h 84773"/>
                <a:gd name="connsiteX1" fmla="*/ 1395 w 22787"/>
                <a:gd name="connsiteY1" fmla="*/ 58946 h 84773"/>
                <a:gd name="connsiteX2" fmla="*/ 4069 w 22787"/>
                <a:gd name="connsiteY2" fmla="*/ 71648 h 84773"/>
                <a:gd name="connsiteX3" fmla="*/ 9417 w 22787"/>
                <a:gd name="connsiteY3" fmla="*/ 84350 h 84773"/>
                <a:gd name="connsiteX4" fmla="*/ 10086 w 22787"/>
                <a:gd name="connsiteY4" fmla="*/ 66968 h 84773"/>
                <a:gd name="connsiteX5" fmla="*/ 10086 w 22787"/>
                <a:gd name="connsiteY5" fmla="*/ 52929 h 84773"/>
                <a:gd name="connsiteX6" fmla="*/ 20782 w 22787"/>
                <a:gd name="connsiteY6" fmla="*/ 37553 h 84773"/>
                <a:gd name="connsiteX7" fmla="*/ 20782 w 22787"/>
                <a:gd name="connsiteY7" fmla="*/ 25519 h 84773"/>
                <a:gd name="connsiteX8" fmla="*/ 15434 w 22787"/>
                <a:gd name="connsiteY8" fmla="*/ 12148 h 84773"/>
                <a:gd name="connsiteX9" fmla="*/ 13428 w 22787"/>
                <a:gd name="connsiteY9" fmla="*/ 115 h 84773"/>
                <a:gd name="connsiteX10" fmla="*/ 7411 w 22787"/>
                <a:gd name="connsiteY10" fmla="*/ 14154 h 84773"/>
                <a:gd name="connsiteX11" fmla="*/ 5406 w 22787"/>
                <a:gd name="connsiteY11" fmla="*/ 28862 h 84773"/>
                <a:gd name="connsiteX12" fmla="*/ 58 w 22787"/>
                <a:gd name="connsiteY12" fmla="*/ 45575 h 84773"/>
                <a:gd name="connsiteX13" fmla="*/ 58 w 22787"/>
                <a:gd name="connsiteY13" fmla="*/ 45575 h 8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87" h="84773">
                  <a:moveTo>
                    <a:pt x="58" y="45575"/>
                  </a:moveTo>
                  <a:cubicBezTo>
                    <a:pt x="726" y="50923"/>
                    <a:pt x="58" y="54935"/>
                    <a:pt x="1395" y="58946"/>
                  </a:cubicBezTo>
                  <a:cubicBezTo>
                    <a:pt x="2732" y="62957"/>
                    <a:pt x="2063" y="66300"/>
                    <a:pt x="4069" y="71648"/>
                  </a:cubicBezTo>
                  <a:cubicBezTo>
                    <a:pt x="5406" y="76328"/>
                    <a:pt x="6075" y="87024"/>
                    <a:pt x="9417" y="84350"/>
                  </a:cubicBezTo>
                  <a:cubicBezTo>
                    <a:pt x="12760" y="81676"/>
                    <a:pt x="10086" y="72317"/>
                    <a:pt x="10086" y="66968"/>
                  </a:cubicBezTo>
                  <a:cubicBezTo>
                    <a:pt x="9417" y="61620"/>
                    <a:pt x="5406" y="58946"/>
                    <a:pt x="10086" y="52929"/>
                  </a:cubicBezTo>
                  <a:cubicBezTo>
                    <a:pt x="14766" y="47581"/>
                    <a:pt x="18108" y="39558"/>
                    <a:pt x="20782" y="37553"/>
                  </a:cubicBezTo>
                  <a:cubicBezTo>
                    <a:pt x="23456" y="35547"/>
                    <a:pt x="23456" y="30867"/>
                    <a:pt x="20782" y="25519"/>
                  </a:cubicBezTo>
                  <a:cubicBezTo>
                    <a:pt x="18108" y="20171"/>
                    <a:pt x="16103" y="18165"/>
                    <a:pt x="15434" y="12148"/>
                  </a:cubicBezTo>
                  <a:cubicBezTo>
                    <a:pt x="14766" y="6131"/>
                    <a:pt x="16103" y="1452"/>
                    <a:pt x="13428" y="115"/>
                  </a:cubicBezTo>
                  <a:cubicBezTo>
                    <a:pt x="10754" y="-1222"/>
                    <a:pt x="6743" y="9474"/>
                    <a:pt x="7411" y="14154"/>
                  </a:cubicBezTo>
                  <a:cubicBezTo>
                    <a:pt x="8749" y="20839"/>
                    <a:pt x="6743" y="20839"/>
                    <a:pt x="5406" y="28862"/>
                  </a:cubicBezTo>
                  <a:cubicBezTo>
                    <a:pt x="4737" y="36216"/>
                    <a:pt x="-611" y="40227"/>
                    <a:pt x="58" y="45575"/>
                  </a:cubicBezTo>
                  <a:lnTo>
                    <a:pt x="58" y="45575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EE386E4-1718-5B25-B82B-2CBD75590BD9}"/>
                </a:ext>
              </a:extLst>
            </p:cNvPr>
            <p:cNvSpPr/>
            <p:nvPr/>
          </p:nvSpPr>
          <p:spPr>
            <a:xfrm>
              <a:off x="8964550" y="3881889"/>
              <a:ext cx="52501" cy="97542"/>
            </a:xfrm>
            <a:custGeom>
              <a:avLst/>
              <a:gdLst>
                <a:gd name="connsiteX0" fmla="*/ 25460 w 46287"/>
                <a:gd name="connsiteY0" fmla="*/ 903 h 85998"/>
                <a:gd name="connsiteX1" fmla="*/ 8747 w 46287"/>
                <a:gd name="connsiteY1" fmla="*/ 8256 h 85998"/>
                <a:gd name="connsiteX2" fmla="*/ 6073 w 46287"/>
                <a:gd name="connsiteY2" fmla="*/ 21627 h 85998"/>
                <a:gd name="connsiteX3" fmla="*/ 8747 w 46287"/>
                <a:gd name="connsiteY3" fmla="*/ 39009 h 85998"/>
                <a:gd name="connsiteX4" fmla="*/ 6741 w 46287"/>
                <a:gd name="connsiteY4" fmla="*/ 53048 h 85998"/>
                <a:gd name="connsiteX5" fmla="*/ 724 w 46287"/>
                <a:gd name="connsiteY5" fmla="*/ 63076 h 85998"/>
                <a:gd name="connsiteX6" fmla="*/ 8747 w 46287"/>
                <a:gd name="connsiteY6" fmla="*/ 72436 h 85998"/>
                <a:gd name="connsiteX7" fmla="*/ 16769 w 46287"/>
                <a:gd name="connsiteY7" fmla="*/ 78452 h 85998"/>
                <a:gd name="connsiteX8" fmla="*/ 26129 w 46287"/>
                <a:gd name="connsiteY8" fmla="*/ 77115 h 85998"/>
                <a:gd name="connsiteX9" fmla="*/ 36825 w 46287"/>
                <a:gd name="connsiteY9" fmla="*/ 83801 h 85998"/>
                <a:gd name="connsiteX10" fmla="*/ 46185 w 46287"/>
                <a:gd name="connsiteY10" fmla="*/ 83132 h 85998"/>
                <a:gd name="connsiteX11" fmla="*/ 40836 w 46287"/>
                <a:gd name="connsiteY11" fmla="*/ 69762 h 85998"/>
                <a:gd name="connsiteX12" fmla="*/ 32814 w 46287"/>
                <a:gd name="connsiteY12" fmla="*/ 56391 h 85998"/>
                <a:gd name="connsiteX13" fmla="*/ 33482 w 46287"/>
                <a:gd name="connsiteY13" fmla="*/ 41683 h 85998"/>
                <a:gd name="connsiteX14" fmla="*/ 30140 w 46287"/>
                <a:gd name="connsiteY14" fmla="*/ 24970 h 85998"/>
                <a:gd name="connsiteX15" fmla="*/ 32814 w 46287"/>
                <a:gd name="connsiteY15" fmla="*/ 10262 h 85998"/>
                <a:gd name="connsiteX16" fmla="*/ 36157 w 46287"/>
                <a:gd name="connsiteY16" fmla="*/ 4914 h 85998"/>
                <a:gd name="connsiteX17" fmla="*/ 25460 w 46287"/>
                <a:gd name="connsiteY17" fmla="*/ 903 h 85998"/>
                <a:gd name="connsiteX18" fmla="*/ 25460 w 46287"/>
                <a:gd name="connsiteY18" fmla="*/ 903 h 8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87" h="85998">
                  <a:moveTo>
                    <a:pt x="25460" y="903"/>
                  </a:moveTo>
                  <a:cubicBezTo>
                    <a:pt x="20112" y="2908"/>
                    <a:pt x="11421" y="6919"/>
                    <a:pt x="8747" y="8256"/>
                  </a:cubicBezTo>
                  <a:cubicBezTo>
                    <a:pt x="5404" y="14273"/>
                    <a:pt x="2730" y="12936"/>
                    <a:pt x="6073" y="21627"/>
                  </a:cubicBezTo>
                  <a:cubicBezTo>
                    <a:pt x="9415" y="30318"/>
                    <a:pt x="8078" y="29649"/>
                    <a:pt x="8747" y="39009"/>
                  </a:cubicBezTo>
                  <a:cubicBezTo>
                    <a:pt x="9415" y="47700"/>
                    <a:pt x="10084" y="48368"/>
                    <a:pt x="6741" y="53048"/>
                  </a:cubicBezTo>
                  <a:cubicBezTo>
                    <a:pt x="3398" y="57728"/>
                    <a:pt x="-1950" y="56391"/>
                    <a:pt x="724" y="63076"/>
                  </a:cubicBezTo>
                  <a:cubicBezTo>
                    <a:pt x="3398" y="69093"/>
                    <a:pt x="2061" y="68424"/>
                    <a:pt x="8747" y="72436"/>
                  </a:cubicBezTo>
                  <a:cubicBezTo>
                    <a:pt x="15432" y="76447"/>
                    <a:pt x="12089" y="77784"/>
                    <a:pt x="16769" y="78452"/>
                  </a:cubicBezTo>
                  <a:cubicBezTo>
                    <a:pt x="21449" y="78452"/>
                    <a:pt x="20780" y="73773"/>
                    <a:pt x="26129" y="77115"/>
                  </a:cubicBezTo>
                  <a:cubicBezTo>
                    <a:pt x="31477" y="80458"/>
                    <a:pt x="30808" y="80458"/>
                    <a:pt x="36825" y="83801"/>
                  </a:cubicBezTo>
                  <a:cubicBezTo>
                    <a:pt x="42842" y="87143"/>
                    <a:pt x="45516" y="86475"/>
                    <a:pt x="46185" y="83132"/>
                  </a:cubicBezTo>
                  <a:cubicBezTo>
                    <a:pt x="46853" y="80458"/>
                    <a:pt x="44179" y="73773"/>
                    <a:pt x="40836" y="69762"/>
                  </a:cubicBezTo>
                  <a:cubicBezTo>
                    <a:pt x="37494" y="65750"/>
                    <a:pt x="32145" y="62408"/>
                    <a:pt x="32814" y="56391"/>
                  </a:cubicBezTo>
                  <a:cubicBezTo>
                    <a:pt x="32814" y="50374"/>
                    <a:pt x="36825" y="49037"/>
                    <a:pt x="33482" y="41683"/>
                  </a:cubicBezTo>
                  <a:cubicBezTo>
                    <a:pt x="30140" y="33661"/>
                    <a:pt x="28803" y="31655"/>
                    <a:pt x="30140" y="24970"/>
                  </a:cubicBezTo>
                  <a:cubicBezTo>
                    <a:pt x="30808" y="18284"/>
                    <a:pt x="30808" y="13605"/>
                    <a:pt x="32814" y="10262"/>
                  </a:cubicBezTo>
                  <a:cubicBezTo>
                    <a:pt x="34820" y="6919"/>
                    <a:pt x="38162" y="8256"/>
                    <a:pt x="36157" y="4914"/>
                  </a:cubicBezTo>
                  <a:cubicBezTo>
                    <a:pt x="33482" y="234"/>
                    <a:pt x="30140" y="-1103"/>
                    <a:pt x="25460" y="903"/>
                  </a:cubicBezTo>
                  <a:lnTo>
                    <a:pt x="25460" y="90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F3A0DCC-0602-1D2A-8068-1CB21FFB0211}"/>
                </a:ext>
              </a:extLst>
            </p:cNvPr>
            <p:cNvSpPr/>
            <p:nvPr/>
          </p:nvSpPr>
          <p:spPr>
            <a:xfrm>
              <a:off x="8952603" y="3807814"/>
              <a:ext cx="21177" cy="28451"/>
            </a:xfrm>
            <a:custGeom>
              <a:avLst/>
              <a:gdLst>
                <a:gd name="connsiteX0" fmla="*/ 561 w 18671"/>
                <a:gd name="connsiteY0" fmla="*/ 4036 h 25084"/>
                <a:gd name="connsiteX1" fmla="*/ 9921 w 18671"/>
                <a:gd name="connsiteY1" fmla="*/ 18744 h 25084"/>
                <a:gd name="connsiteX2" fmla="*/ 17274 w 18671"/>
                <a:gd name="connsiteY2" fmla="*/ 22087 h 25084"/>
                <a:gd name="connsiteX3" fmla="*/ 17943 w 18671"/>
                <a:gd name="connsiteY3" fmla="*/ 7379 h 25084"/>
                <a:gd name="connsiteX4" fmla="*/ 561 w 18671"/>
                <a:gd name="connsiteY4" fmla="*/ 4036 h 25084"/>
                <a:gd name="connsiteX5" fmla="*/ 561 w 18671"/>
                <a:gd name="connsiteY5" fmla="*/ 4036 h 2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71" h="25084">
                  <a:moveTo>
                    <a:pt x="561" y="4036"/>
                  </a:moveTo>
                  <a:cubicBezTo>
                    <a:pt x="5909" y="11390"/>
                    <a:pt x="7915" y="14064"/>
                    <a:pt x="9921" y="18744"/>
                  </a:cubicBezTo>
                  <a:cubicBezTo>
                    <a:pt x="11926" y="22755"/>
                    <a:pt x="15937" y="28772"/>
                    <a:pt x="17274" y="22087"/>
                  </a:cubicBezTo>
                  <a:cubicBezTo>
                    <a:pt x="18612" y="15401"/>
                    <a:pt x="19280" y="10722"/>
                    <a:pt x="17943" y="7379"/>
                  </a:cubicBezTo>
                  <a:cubicBezTo>
                    <a:pt x="15269" y="2699"/>
                    <a:pt x="-3450" y="-4655"/>
                    <a:pt x="561" y="4036"/>
                  </a:cubicBezTo>
                  <a:lnTo>
                    <a:pt x="561" y="403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B10F2BA-1BBC-7488-C5F5-8A9E31F66665}"/>
                </a:ext>
              </a:extLst>
            </p:cNvPr>
            <p:cNvSpPr/>
            <p:nvPr/>
          </p:nvSpPr>
          <p:spPr>
            <a:xfrm>
              <a:off x="9032042" y="3907075"/>
              <a:ext cx="36185" cy="30730"/>
            </a:xfrm>
            <a:custGeom>
              <a:avLst/>
              <a:gdLst>
                <a:gd name="connsiteX0" fmla="*/ 6068 w 31903"/>
                <a:gd name="connsiteY0" fmla="*/ 5438 h 27093"/>
                <a:gd name="connsiteX1" fmla="*/ 52 w 31903"/>
                <a:gd name="connsiteY1" fmla="*/ 16803 h 27093"/>
                <a:gd name="connsiteX2" fmla="*/ 3394 w 31903"/>
                <a:gd name="connsiteY2" fmla="*/ 24157 h 27093"/>
                <a:gd name="connsiteX3" fmla="*/ 14759 w 31903"/>
                <a:gd name="connsiteY3" fmla="*/ 24825 h 27093"/>
                <a:gd name="connsiteX4" fmla="*/ 22782 w 31903"/>
                <a:gd name="connsiteY4" fmla="*/ 17471 h 27093"/>
                <a:gd name="connsiteX5" fmla="*/ 31473 w 31903"/>
                <a:gd name="connsiteY5" fmla="*/ 8112 h 27093"/>
                <a:gd name="connsiteX6" fmla="*/ 26124 w 31903"/>
                <a:gd name="connsiteY6" fmla="*/ 89 h 27093"/>
                <a:gd name="connsiteX7" fmla="*/ 16765 w 31903"/>
                <a:gd name="connsiteY7" fmla="*/ 1427 h 27093"/>
                <a:gd name="connsiteX8" fmla="*/ 6068 w 31903"/>
                <a:gd name="connsiteY8" fmla="*/ 5438 h 27093"/>
                <a:gd name="connsiteX9" fmla="*/ 6068 w 31903"/>
                <a:gd name="connsiteY9" fmla="*/ 5438 h 2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03" h="27093">
                  <a:moveTo>
                    <a:pt x="6068" y="5438"/>
                  </a:moveTo>
                  <a:cubicBezTo>
                    <a:pt x="5400" y="9449"/>
                    <a:pt x="-617" y="12792"/>
                    <a:pt x="52" y="16803"/>
                  </a:cubicBezTo>
                  <a:cubicBezTo>
                    <a:pt x="1389" y="20814"/>
                    <a:pt x="-1954" y="20814"/>
                    <a:pt x="3394" y="24157"/>
                  </a:cubicBezTo>
                  <a:cubicBezTo>
                    <a:pt x="8743" y="26831"/>
                    <a:pt x="10748" y="28837"/>
                    <a:pt x="14759" y="24825"/>
                  </a:cubicBezTo>
                  <a:cubicBezTo>
                    <a:pt x="18771" y="21483"/>
                    <a:pt x="17434" y="19477"/>
                    <a:pt x="22782" y="17471"/>
                  </a:cubicBezTo>
                  <a:cubicBezTo>
                    <a:pt x="28130" y="15466"/>
                    <a:pt x="33479" y="12792"/>
                    <a:pt x="31473" y="8112"/>
                  </a:cubicBezTo>
                  <a:cubicBezTo>
                    <a:pt x="29467" y="4101"/>
                    <a:pt x="29467" y="89"/>
                    <a:pt x="26124" y="89"/>
                  </a:cubicBezTo>
                  <a:cubicBezTo>
                    <a:pt x="22782" y="-579"/>
                    <a:pt x="20776" y="2764"/>
                    <a:pt x="16765" y="1427"/>
                  </a:cubicBezTo>
                  <a:cubicBezTo>
                    <a:pt x="12754" y="-579"/>
                    <a:pt x="7406" y="758"/>
                    <a:pt x="6068" y="5438"/>
                  </a:cubicBezTo>
                  <a:lnTo>
                    <a:pt x="6068" y="543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3A72FA4-A9C5-A013-7975-29AB97A1EE47}"/>
                </a:ext>
              </a:extLst>
            </p:cNvPr>
            <p:cNvSpPr/>
            <p:nvPr/>
          </p:nvSpPr>
          <p:spPr>
            <a:xfrm>
              <a:off x="8927221" y="3785256"/>
              <a:ext cx="31515" cy="14472"/>
            </a:xfrm>
            <a:custGeom>
              <a:avLst/>
              <a:gdLst>
                <a:gd name="connsiteX0" fmla="*/ 23607 w 27785"/>
                <a:gd name="connsiteY0" fmla="*/ 5874 h 12759"/>
                <a:gd name="connsiteX1" fmla="*/ 10237 w 27785"/>
                <a:gd name="connsiteY1" fmla="*/ 2532 h 12759"/>
                <a:gd name="connsiteX2" fmla="*/ 209 w 27785"/>
                <a:gd name="connsiteY2" fmla="*/ 2532 h 12759"/>
                <a:gd name="connsiteX3" fmla="*/ 6226 w 27785"/>
                <a:gd name="connsiteY3" fmla="*/ 7211 h 12759"/>
                <a:gd name="connsiteX4" fmla="*/ 18259 w 27785"/>
                <a:gd name="connsiteY4" fmla="*/ 11223 h 12759"/>
                <a:gd name="connsiteX5" fmla="*/ 26950 w 27785"/>
                <a:gd name="connsiteY5" fmla="*/ 11891 h 12759"/>
                <a:gd name="connsiteX6" fmla="*/ 23607 w 27785"/>
                <a:gd name="connsiteY6" fmla="*/ 5874 h 12759"/>
                <a:gd name="connsiteX7" fmla="*/ 23607 w 27785"/>
                <a:gd name="connsiteY7" fmla="*/ 5874 h 1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85" h="12759">
                  <a:moveTo>
                    <a:pt x="23607" y="5874"/>
                  </a:moveTo>
                  <a:cubicBezTo>
                    <a:pt x="16922" y="6543"/>
                    <a:pt x="12243" y="4537"/>
                    <a:pt x="10237" y="2532"/>
                  </a:cubicBezTo>
                  <a:cubicBezTo>
                    <a:pt x="8231" y="-143"/>
                    <a:pt x="1546" y="-1480"/>
                    <a:pt x="209" y="2532"/>
                  </a:cubicBezTo>
                  <a:cubicBezTo>
                    <a:pt x="-460" y="4537"/>
                    <a:pt x="209" y="6543"/>
                    <a:pt x="6226" y="7211"/>
                  </a:cubicBezTo>
                  <a:cubicBezTo>
                    <a:pt x="12243" y="7880"/>
                    <a:pt x="14917" y="10554"/>
                    <a:pt x="18259" y="11223"/>
                  </a:cubicBezTo>
                  <a:cubicBezTo>
                    <a:pt x="21602" y="11891"/>
                    <a:pt x="25613" y="13897"/>
                    <a:pt x="26950" y="11891"/>
                  </a:cubicBezTo>
                  <a:cubicBezTo>
                    <a:pt x="26950" y="9217"/>
                    <a:pt x="30293" y="5874"/>
                    <a:pt x="23607" y="5874"/>
                  </a:cubicBezTo>
                  <a:lnTo>
                    <a:pt x="23607" y="587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CA55787-289C-FEEC-888B-EF76B8985213}"/>
                </a:ext>
              </a:extLst>
            </p:cNvPr>
            <p:cNvSpPr/>
            <p:nvPr/>
          </p:nvSpPr>
          <p:spPr>
            <a:xfrm>
              <a:off x="9029093" y="3957416"/>
              <a:ext cx="12643" cy="9855"/>
            </a:xfrm>
            <a:custGeom>
              <a:avLst/>
              <a:gdLst>
                <a:gd name="connsiteX0" fmla="*/ 2652 w 11147"/>
                <a:gd name="connsiteY0" fmla="*/ 1837 h 8688"/>
                <a:gd name="connsiteX1" fmla="*/ 1983 w 11147"/>
                <a:gd name="connsiteY1" fmla="*/ 7853 h 8688"/>
                <a:gd name="connsiteX2" fmla="*/ 10674 w 11147"/>
                <a:gd name="connsiteY2" fmla="*/ 5848 h 8688"/>
                <a:gd name="connsiteX3" fmla="*/ 2652 w 11147"/>
                <a:gd name="connsiteY3" fmla="*/ 1837 h 8688"/>
                <a:gd name="connsiteX4" fmla="*/ 2652 w 11147"/>
                <a:gd name="connsiteY4" fmla="*/ 1837 h 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7" h="8688">
                  <a:moveTo>
                    <a:pt x="2652" y="1837"/>
                  </a:moveTo>
                  <a:cubicBezTo>
                    <a:pt x="-23" y="4511"/>
                    <a:pt x="-1360" y="6516"/>
                    <a:pt x="1983" y="7853"/>
                  </a:cubicBezTo>
                  <a:cubicBezTo>
                    <a:pt x="5326" y="9190"/>
                    <a:pt x="9337" y="9190"/>
                    <a:pt x="10674" y="5848"/>
                  </a:cubicBezTo>
                  <a:cubicBezTo>
                    <a:pt x="12680" y="2505"/>
                    <a:pt x="8000" y="-2843"/>
                    <a:pt x="2652" y="1837"/>
                  </a:cubicBezTo>
                  <a:lnTo>
                    <a:pt x="2652" y="1837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2FE600E-F3B1-0F43-75A6-DC2A0DA20F52}"/>
                </a:ext>
              </a:extLst>
            </p:cNvPr>
            <p:cNvSpPr/>
            <p:nvPr/>
          </p:nvSpPr>
          <p:spPr>
            <a:xfrm>
              <a:off x="8983316" y="3815796"/>
              <a:ext cx="24701" cy="17572"/>
            </a:xfrm>
            <a:custGeom>
              <a:avLst/>
              <a:gdLst>
                <a:gd name="connsiteX0" fmla="*/ 10921 w 21777"/>
                <a:gd name="connsiteY0" fmla="*/ 13712 h 15492"/>
                <a:gd name="connsiteX1" fmla="*/ 21617 w 21777"/>
                <a:gd name="connsiteY1" fmla="*/ 13043 h 15492"/>
                <a:gd name="connsiteX2" fmla="*/ 12927 w 21777"/>
                <a:gd name="connsiteY2" fmla="*/ 5021 h 15492"/>
                <a:gd name="connsiteX3" fmla="*/ 224 w 21777"/>
                <a:gd name="connsiteY3" fmla="*/ 3684 h 15492"/>
                <a:gd name="connsiteX4" fmla="*/ 10921 w 21777"/>
                <a:gd name="connsiteY4" fmla="*/ 13712 h 15492"/>
                <a:gd name="connsiteX5" fmla="*/ 10921 w 21777"/>
                <a:gd name="connsiteY5" fmla="*/ 13712 h 1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77" h="15492">
                  <a:moveTo>
                    <a:pt x="10921" y="13712"/>
                  </a:moveTo>
                  <a:cubicBezTo>
                    <a:pt x="15600" y="14380"/>
                    <a:pt x="22955" y="17723"/>
                    <a:pt x="21617" y="13043"/>
                  </a:cubicBezTo>
                  <a:cubicBezTo>
                    <a:pt x="19612" y="9032"/>
                    <a:pt x="15600" y="9701"/>
                    <a:pt x="12927" y="5021"/>
                  </a:cubicBezTo>
                  <a:cubicBezTo>
                    <a:pt x="10252" y="-327"/>
                    <a:pt x="-1781" y="-2333"/>
                    <a:pt x="224" y="3684"/>
                  </a:cubicBezTo>
                  <a:cubicBezTo>
                    <a:pt x="893" y="7695"/>
                    <a:pt x="6241" y="12375"/>
                    <a:pt x="10921" y="13712"/>
                  </a:cubicBezTo>
                  <a:lnTo>
                    <a:pt x="10921" y="1371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633A360-F6C3-DBA5-435A-69DCED87E46E}"/>
                </a:ext>
              </a:extLst>
            </p:cNvPr>
            <p:cNvSpPr/>
            <p:nvPr/>
          </p:nvSpPr>
          <p:spPr>
            <a:xfrm>
              <a:off x="8740521" y="3445528"/>
              <a:ext cx="6875" cy="8748"/>
            </a:xfrm>
            <a:custGeom>
              <a:avLst/>
              <a:gdLst>
                <a:gd name="connsiteX0" fmla="*/ 2359 w 6061"/>
                <a:gd name="connsiteY0" fmla="*/ 1211 h 7713"/>
                <a:gd name="connsiteX1" fmla="*/ 1022 w 6061"/>
                <a:gd name="connsiteY1" fmla="*/ 7228 h 7713"/>
                <a:gd name="connsiteX2" fmla="*/ 5702 w 6061"/>
                <a:gd name="connsiteY2" fmla="*/ 1880 h 7713"/>
                <a:gd name="connsiteX3" fmla="*/ 2359 w 6061"/>
                <a:gd name="connsiteY3" fmla="*/ 1211 h 7713"/>
                <a:gd name="connsiteX4" fmla="*/ 2359 w 6061"/>
                <a:gd name="connsiteY4" fmla="*/ 1211 h 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1" h="7713">
                  <a:moveTo>
                    <a:pt x="2359" y="1211"/>
                  </a:moveTo>
                  <a:cubicBezTo>
                    <a:pt x="1691" y="4554"/>
                    <a:pt x="-1652" y="5891"/>
                    <a:pt x="1022" y="7228"/>
                  </a:cubicBezTo>
                  <a:cubicBezTo>
                    <a:pt x="3696" y="9233"/>
                    <a:pt x="4364" y="4554"/>
                    <a:pt x="5702" y="1880"/>
                  </a:cubicBezTo>
                  <a:cubicBezTo>
                    <a:pt x="7039" y="-126"/>
                    <a:pt x="4364" y="-795"/>
                    <a:pt x="2359" y="1211"/>
                  </a:cubicBezTo>
                  <a:lnTo>
                    <a:pt x="2359" y="121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9B0A7D9-8F30-153D-2A5E-B89B0A7D84CE}"/>
                </a:ext>
              </a:extLst>
            </p:cNvPr>
            <p:cNvSpPr/>
            <p:nvPr/>
          </p:nvSpPr>
          <p:spPr>
            <a:xfrm>
              <a:off x="8920134" y="4244100"/>
              <a:ext cx="8676" cy="12222"/>
            </a:xfrm>
            <a:custGeom>
              <a:avLst/>
              <a:gdLst>
                <a:gd name="connsiteX0" fmla="*/ 4450 w 7649"/>
                <a:gd name="connsiteY0" fmla="*/ 9810 h 10775"/>
                <a:gd name="connsiteX1" fmla="*/ 7125 w 7649"/>
                <a:gd name="connsiteY1" fmla="*/ 5799 h 10775"/>
                <a:gd name="connsiteX2" fmla="*/ 3113 w 7649"/>
                <a:gd name="connsiteY2" fmla="*/ 2456 h 10775"/>
                <a:gd name="connsiteX3" fmla="*/ 439 w 7649"/>
                <a:gd name="connsiteY3" fmla="*/ 1788 h 10775"/>
                <a:gd name="connsiteX4" fmla="*/ 1108 w 7649"/>
                <a:gd name="connsiteY4" fmla="*/ 7805 h 10775"/>
                <a:gd name="connsiteX5" fmla="*/ 4450 w 7649"/>
                <a:gd name="connsiteY5" fmla="*/ 9810 h 10775"/>
                <a:gd name="connsiteX6" fmla="*/ 4450 w 7649"/>
                <a:gd name="connsiteY6" fmla="*/ 9810 h 1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9" h="10775">
                  <a:moveTo>
                    <a:pt x="4450" y="9810"/>
                  </a:moveTo>
                  <a:cubicBezTo>
                    <a:pt x="7125" y="7805"/>
                    <a:pt x="8462" y="7136"/>
                    <a:pt x="7125" y="5799"/>
                  </a:cubicBezTo>
                  <a:cubicBezTo>
                    <a:pt x="5119" y="4462"/>
                    <a:pt x="3782" y="3793"/>
                    <a:pt x="3113" y="2456"/>
                  </a:cubicBezTo>
                  <a:cubicBezTo>
                    <a:pt x="2445" y="451"/>
                    <a:pt x="1108" y="-1555"/>
                    <a:pt x="439" y="1788"/>
                  </a:cubicBezTo>
                  <a:cubicBezTo>
                    <a:pt x="-229" y="4462"/>
                    <a:pt x="-229" y="4462"/>
                    <a:pt x="1108" y="7805"/>
                  </a:cubicBezTo>
                  <a:cubicBezTo>
                    <a:pt x="2445" y="10479"/>
                    <a:pt x="1776" y="11816"/>
                    <a:pt x="4450" y="9810"/>
                  </a:cubicBezTo>
                  <a:lnTo>
                    <a:pt x="4450" y="9810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491DD9-0D64-3EA6-E24F-0F668006D839}"/>
                </a:ext>
              </a:extLst>
            </p:cNvPr>
            <p:cNvSpPr/>
            <p:nvPr/>
          </p:nvSpPr>
          <p:spPr>
            <a:xfrm>
              <a:off x="8733627" y="3507619"/>
              <a:ext cx="13625" cy="8630"/>
            </a:xfrm>
            <a:custGeom>
              <a:avLst/>
              <a:gdLst>
                <a:gd name="connsiteX0" fmla="*/ 3088 w 12012"/>
                <a:gd name="connsiteY0" fmla="*/ 1289 h 7608"/>
                <a:gd name="connsiteX1" fmla="*/ 1751 w 12012"/>
                <a:gd name="connsiteY1" fmla="*/ 5969 h 7608"/>
                <a:gd name="connsiteX2" fmla="*/ 8436 w 12012"/>
                <a:gd name="connsiteY2" fmla="*/ 6637 h 7608"/>
                <a:gd name="connsiteX3" fmla="*/ 11779 w 12012"/>
                <a:gd name="connsiteY3" fmla="*/ 2626 h 7608"/>
                <a:gd name="connsiteX4" fmla="*/ 3088 w 12012"/>
                <a:gd name="connsiteY4" fmla="*/ 1289 h 7608"/>
                <a:gd name="connsiteX5" fmla="*/ 3088 w 12012"/>
                <a:gd name="connsiteY5" fmla="*/ 1289 h 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2" h="7608">
                  <a:moveTo>
                    <a:pt x="3088" y="1289"/>
                  </a:moveTo>
                  <a:cubicBezTo>
                    <a:pt x="414" y="3963"/>
                    <a:pt x="-1592" y="5300"/>
                    <a:pt x="1751" y="5969"/>
                  </a:cubicBezTo>
                  <a:cubicBezTo>
                    <a:pt x="5762" y="6637"/>
                    <a:pt x="5762" y="4632"/>
                    <a:pt x="8436" y="6637"/>
                  </a:cubicBezTo>
                  <a:cubicBezTo>
                    <a:pt x="11779" y="9311"/>
                    <a:pt x="12448" y="5969"/>
                    <a:pt x="11779" y="2626"/>
                  </a:cubicBezTo>
                  <a:cubicBezTo>
                    <a:pt x="11779" y="620"/>
                    <a:pt x="7099" y="-1385"/>
                    <a:pt x="3088" y="1289"/>
                  </a:cubicBezTo>
                  <a:lnTo>
                    <a:pt x="3088" y="1289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C6D22B2-8FEE-0B2B-FF1D-4D7E36725876}"/>
                </a:ext>
              </a:extLst>
            </p:cNvPr>
            <p:cNvSpPr/>
            <p:nvPr/>
          </p:nvSpPr>
          <p:spPr>
            <a:xfrm>
              <a:off x="9510339" y="4016644"/>
              <a:ext cx="7915" cy="8260"/>
            </a:xfrm>
            <a:custGeom>
              <a:avLst/>
              <a:gdLst>
                <a:gd name="connsiteX0" fmla="*/ 1544 w 6978"/>
                <a:gd name="connsiteY0" fmla="*/ 3769 h 7282"/>
                <a:gd name="connsiteX1" fmla="*/ 1544 w 6978"/>
                <a:gd name="connsiteY1" fmla="*/ 7112 h 7282"/>
                <a:gd name="connsiteX2" fmla="*/ 6892 w 6978"/>
                <a:gd name="connsiteY2" fmla="*/ 1095 h 7282"/>
                <a:gd name="connsiteX3" fmla="*/ 1544 w 6978"/>
                <a:gd name="connsiteY3" fmla="*/ 3769 h 7282"/>
                <a:gd name="connsiteX4" fmla="*/ 1544 w 6978"/>
                <a:gd name="connsiteY4" fmla="*/ 3769 h 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8" h="7282">
                  <a:moveTo>
                    <a:pt x="1544" y="3769"/>
                  </a:moveTo>
                  <a:cubicBezTo>
                    <a:pt x="207" y="6443"/>
                    <a:pt x="-1130" y="7780"/>
                    <a:pt x="1544" y="7112"/>
                  </a:cubicBezTo>
                  <a:cubicBezTo>
                    <a:pt x="4218" y="6443"/>
                    <a:pt x="7561" y="4438"/>
                    <a:pt x="6892" y="1095"/>
                  </a:cubicBezTo>
                  <a:cubicBezTo>
                    <a:pt x="6892" y="-910"/>
                    <a:pt x="2212" y="-242"/>
                    <a:pt x="1544" y="3769"/>
                  </a:cubicBezTo>
                  <a:lnTo>
                    <a:pt x="1544" y="3769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AAA7844-EC32-477E-3E1B-6ECE942F2B90}"/>
                </a:ext>
              </a:extLst>
            </p:cNvPr>
            <p:cNvSpPr/>
            <p:nvPr/>
          </p:nvSpPr>
          <p:spPr>
            <a:xfrm>
              <a:off x="9698008" y="4645178"/>
              <a:ext cx="11235" cy="20867"/>
            </a:xfrm>
            <a:custGeom>
              <a:avLst/>
              <a:gdLst>
                <a:gd name="connsiteX0" fmla="*/ 1883 w 9905"/>
                <a:gd name="connsiteY0" fmla="*/ 1833 h 18397"/>
                <a:gd name="connsiteX1" fmla="*/ 546 w 9905"/>
                <a:gd name="connsiteY1" fmla="*/ 14535 h 18397"/>
                <a:gd name="connsiteX2" fmla="*/ 2551 w 9905"/>
                <a:gd name="connsiteY2" fmla="*/ 16541 h 18397"/>
                <a:gd name="connsiteX3" fmla="*/ 9905 w 9905"/>
                <a:gd name="connsiteY3" fmla="*/ 4507 h 18397"/>
                <a:gd name="connsiteX4" fmla="*/ 1883 w 9905"/>
                <a:gd name="connsiteY4" fmla="*/ 1833 h 18397"/>
                <a:gd name="connsiteX5" fmla="*/ 1883 w 9905"/>
                <a:gd name="connsiteY5" fmla="*/ 1833 h 1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5" h="18397">
                  <a:moveTo>
                    <a:pt x="1883" y="1833"/>
                  </a:moveTo>
                  <a:cubicBezTo>
                    <a:pt x="1215" y="7181"/>
                    <a:pt x="1215" y="11861"/>
                    <a:pt x="546" y="14535"/>
                  </a:cubicBezTo>
                  <a:cubicBezTo>
                    <a:pt x="-123" y="17209"/>
                    <a:pt x="-791" y="20552"/>
                    <a:pt x="2551" y="16541"/>
                  </a:cubicBezTo>
                  <a:cubicBezTo>
                    <a:pt x="6563" y="13198"/>
                    <a:pt x="9905" y="7181"/>
                    <a:pt x="9905" y="4507"/>
                  </a:cubicBezTo>
                  <a:cubicBezTo>
                    <a:pt x="9237" y="1165"/>
                    <a:pt x="3220" y="-2178"/>
                    <a:pt x="1883" y="1833"/>
                  </a:cubicBezTo>
                  <a:lnTo>
                    <a:pt x="1883" y="183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AC48574-D2D1-3E31-8324-7552C2BEF45F}"/>
                </a:ext>
              </a:extLst>
            </p:cNvPr>
            <p:cNvSpPr/>
            <p:nvPr/>
          </p:nvSpPr>
          <p:spPr>
            <a:xfrm>
              <a:off x="9524406" y="4681231"/>
              <a:ext cx="7607" cy="12475"/>
            </a:xfrm>
            <a:custGeom>
              <a:avLst/>
              <a:gdLst>
                <a:gd name="connsiteX0" fmla="*/ 5187 w 6706"/>
                <a:gd name="connsiteY0" fmla="*/ 7486 h 10998"/>
                <a:gd name="connsiteX1" fmla="*/ 6524 w 6706"/>
                <a:gd name="connsiteY1" fmla="*/ 2137 h 10998"/>
                <a:gd name="connsiteX2" fmla="*/ 1844 w 6706"/>
                <a:gd name="connsiteY2" fmla="*/ 3474 h 10998"/>
                <a:gd name="connsiteX3" fmla="*/ 507 w 6706"/>
                <a:gd name="connsiteY3" fmla="*/ 10828 h 10998"/>
                <a:gd name="connsiteX4" fmla="*/ 5187 w 6706"/>
                <a:gd name="connsiteY4" fmla="*/ 7486 h 10998"/>
                <a:gd name="connsiteX5" fmla="*/ 5187 w 6706"/>
                <a:gd name="connsiteY5" fmla="*/ 7486 h 1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6" h="10998">
                  <a:moveTo>
                    <a:pt x="5187" y="7486"/>
                  </a:moveTo>
                  <a:cubicBezTo>
                    <a:pt x="5856" y="4812"/>
                    <a:pt x="7193" y="3474"/>
                    <a:pt x="6524" y="2137"/>
                  </a:cubicBezTo>
                  <a:cubicBezTo>
                    <a:pt x="5856" y="800"/>
                    <a:pt x="-161" y="-2542"/>
                    <a:pt x="1844" y="3474"/>
                  </a:cubicBezTo>
                  <a:cubicBezTo>
                    <a:pt x="3181" y="6148"/>
                    <a:pt x="-1498" y="9491"/>
                    <a:pt x="507" y="10828"/>
                  </a:cubicBezTo>
                  <a:cubicBezTo>
                    <a:pt x="2513" y="11497"/>
                    <a:pt x="4518" y="10160"/>
                    <a:pt x="5187" y="7486"/>
                  </a:cubicBezTo>
                  <a:lnTo>
                    <a:pt x="5187" y="748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0AB881E-6759-CF08-E116-BD6123404068}"/>
                </a:ext>
              </a:extLst>
            </p:cNvPr>
            <p:cNvSpPr/>
            <p:nvPr/>
          </p:nvSpPr>
          <p:spPr>
            <a:xfrm>
              <a:off x="9440054" y="4732490"/>
              <a:ext cx="101610" cy="83106"/>
            </a:xfrm>
            <a:custGeom>
              <a:avLst/>
              <a:gdLst>
                <a:gd name="connsiteX0" fmla="*/ 28747 w 89584"/>
                <a:gd name="connsiteY0" fmla="*/ 63242 h 73270"/>
                <a:gd name="connsiteX1" fmla="*/ 46797 w 89584"/>
                <a:gd name="connsiteY1" fmla="*/ 44523 h 73270"/>
                <a:gd name="connsiteX2" fmla="*/ 66185 w 89584"/>
                <a:gd name="connsiteY2" fmla="*/ 25804 h 73270"/>
                <a:gd name="connsiteX3" fmla="*/ 88247 w 89584"/>
                <a:gd name="connsiteY3" fmla="*/ 1737 h 73270"/>
                <a:gd name="connsiteX4" fmla="*/ 64179 w 89584"/>
                <a:gd name="connsiteY4" fmla="*/ 6417 h 73270"/>
                <a:gd name="connsiteX5" fmla="*/ 35432 w 89584"/>
                <a:gd name="connsiteY5" fmla="*/ 24467 h 73270"/>
                <a:gd name="connsiteX6" fmla="*/ 1337 w 89584"/>
                <a:gd name="connsiteY6" fmla="*/ 44523 h 73270"/>
                <a:gd name="connsiteX7" fmla="*/ 0 w 89584"/>
                <a:gd name="connsiteY7" fmla="*/ 55220 h 73270"/>
                <a:gd name="connsiteX8" fmla="*/ 4680 w 89584"/>
                <a:gd name="connsiteY8" fmla="*/ 55888 h 73270"/>
                <a:gd name="connsiteX9" fmla="*/ 20056 w 89584"/>
                <a:gd name="connsiteY9" fmla="*/ 73270 h 73270"/>
                <a:gd name="connsiteX10" fmla="*/ 28747 w 89584"/>
                <a:gd name="connsiteY10" fmla="*/ 63242 h 73270"/>
                <a:gd name="connsiteX11" fmla="*/ 28747 w 89584"/>
                <a:gd name="connsiteY11" fmla="*/ 63242 h 7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84" h="73270">
                  <a:moveTo>
                    <a:pt x="28747" y="63242"/>
                  </a:moveTo>
                  <a:cubicBezTo>
                    <a:pt x="36101" y="56557"/>
                    <a:pt x="36769" y="54551"/>
                    <a:pt x="46797" y="44523"/>
                  </a:cubicBezTo>
                  <a:cubicBezTo>
                    <a:pt x="56825" y="34495"/>
                    <a:pt x="50140" y="36501"/>
                    <a:pt x="66185" y="25804"/>
                  </a:cubicBezTo>
                  <a:cubicBezTo>
                    <a:pt x="82230" y="15108"/>
                    <a:pt x="93595" y="4411"/>
                    <a:pt x="88247" y="1737"/>
                  </a:cubicBezTo>
                  <a:cubicBezTo>
                    <a:pt x="82898" y="-269"/>
                    <a:pt x="74876" y="-2274"/>
                    <a:pt x="64179" y="6417"/>
                  </a:cubicBezTo>
                  <a:cubicBezTo>
                    <a:pt x="52814" y="15776"/>
                    <a:pt x="46129" y="20456"/>
                    <a:pt x="35432" y="24467"/>
                  </a:cubicBezTo>
                  <a:cubicBezTo>
                    <a:pt x="24736" y="28478"/>
                    <a:pt x="5348" y="36501"/>
                    <a:pt x="1337" y="44523"/>
                  </a:cubicBezTo>
                  <a:cubicBezTo>
                    <a:pt x="-669" y="51877"/>
                    <a:pt x="2674" y="51208"/>
                    <a:pt x="0" y="55220"/>
                  </a:cubicBezTo>
                  <a:cubicBezTo>
                    <a:pt x="1337" y="55220"/>
                    <a:pt x="2674" y="55888"/>
                    <a:pt x="4680" y="55888"/>
                  </a:cubicBezTo>
                  <a:cubicBezTo>
                    <a:pt x="10028" y="56557"/>
                    <a:pt x="16045" y="65248"/>
                    <a:pt x="20056" y="73270"/>
                  </a:cubicBezTo>
                  <a:cubicBezTo>
                    <a:pt x="22062" y="69259"/>
                    <a:pt x="24736" y="65916"/>
                    <a:pt x="28747" y="63242"/>
                  </a:cubicBezTo>
                  <a:lnTo>
                    <a:pt x="28747" y="6324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449837E-81D4-5AD7-C59C-EB63020926B3}"/>
                </a:ext>
              </a:extLst>
            </p:cNvPr>
            <p:cNvSpPr/>
            <p:nvPr/>
          </p:nvSpPr>
          <p:spPr>
            <a:xfrm>
              <a:off x="9016217" y="4288292"/>
              <a:ext cx="461195" cy="456901"/>
            </a:xfrm>
            <a:custGeom>
              <a:avLst/>
              <a:gdLst>
                <a:gd name="connsiteX0" fmla="*/ 197851 w 406611"/>
                <a:gd name="connsiteY0" fmla="*/ 298430 h 402825"/>
                <a:gd name="connsiteX1" fmla="*/ 206542 w 406611"/>
                <a:gd name="connsiteY1" fmla="*/ 295755 h 402825"/>
                <a:gd name="connsiteX2" fmla="*/ 208547 w 406611"/>
                <a:gd name="connsiteY2" fmla="*/ 289070 h 402825"/>
                <a:gd name="connsiteX3" fmla="*/ 204536 w 406611"/>
                <a:gd name="connsiteY3" fmla="*/ 283053 h 402825"/>
                <a:gd name="connsiteX4" fmla="*/ 201193 w 406611"/>
                <a:gd name="connsiteY4" fmla="*/ 286396 h 402825"/>
                <a:gd name="connsiteX5" fmla="*/ 195176 w 406611"/>
                <a:gd name="connsiteY5" fmla="*/ 283722 h 402825"/>
                <a:gd name="connsiteX6" fmla="*/ 192502 w 406611"/>
                <a:gd name="connsiteY6" fmla="*/ 280379 h 402825"/>
                <a:gd name="connsiteX7" fmla="*/ 188491 w 406611"/>
                <a:gd name="connsiteY7" fmla="*/ 275699 h 402825"/>
                <a:gd name="connsiteX8" fmla="*/ 180469 w 406611"/>
                <a:gd name="connsiteY8" fmla="*/ 274363 h 402825"/>
                <a:gd name="connsiteX9" fmla="*/ 171109 w 406611"/>
                <a:gd name="connsiteY9" fmla="*/ 271688 h 402825"/>
                <a:gd name="connsiteX10" fmla="*/ 171778 w 406611"/>
                <a:gd name="connsiteY10" fmla="*/ 267009 h 402825"/>
                <a:gd name="connsiteX11" fmla="*/ 172446 w 406611"/>
                <a:gd name="connsiteY11" fmla="*/ 258986 h 402825"/>
                <a:gd name="connsiteX12" fmla="*/ 169103 w 406611"/>
                <a:gd name="connsiteY12" fmla="*/ 252969 h 402825"/>
                <a:gd name="connsiteX13" fmla="*/ 171778 w 406611"/>
                <a:gd name="connsiteY13" fmla="*/ 249627 h 402825"/>
                <a:gd name="connsiteX14" fmla="*/ 165761 w 406611"/>
                <a:gd name="connsiteY14" fmla="*/ 244947 h 402825"/>
                <a:gd name="connsiteX15" fmla="*/ 155064 w 406611"/>
                <a:gd name="connsiteY15" fmla="*/ 242941 h 402825"/>
                <a:gd name="connsiteX16" fmla="*/ 145705 w 406611"/>
                <a:gd name="connsiteY16" fmla="*/ 237593 h 402825"/>
                <a:gd name="connsiteX17" fmla="*/ 138351 w 406611"/>
                <a:gd name="connsiteY17" fmla="*/ 230908 h 402825"/>
                <a:gd name="connsiteX18" fmla="*/ 130997 w 406611"/>
                <a:gd name="connsiteY18" fmla="*/ 224222 h 402825"/>
                <a:gd name="connsiteX19" fmla="*/ 118963 w 406611"/>
                <a:gd name="connsiteY19" fmla="*/ 218205 h 402825"/>
                <a:gd name="connsiteX20" fmla="*/ 105593 w 406611"/>
                <a:gd name="connsiteY20" fmla="*/ 218205 h 402825"/>
                <a:gd name="connsiteX21" fmla="*/ 102919 w 406611"/>
                <a:gd name="connsiteY21" fmla="*/ 210183 h 402825"/>
                <a:gd name="connsiteX22" fmla="*/ 112947 w 406611"/>
                <a:gd name="connsiteY22" fmla="*/ 210183 h 402825"/>
                <a:gd name="connsiteX23" fmla="*/ 119632 w 406611"/>
                <a:gd name="connsiteY23" fmla="*/ 206840 h 402825"/>
                <a:gd name="connsiteX24" fmla="*/ 126986 w 406611"/>
                <a:gd name="connsiteY24" fmla="*/ 196144 h 402825"/>
                <a:gd name="connsiteX25" fmla="*/ 130329 w 406611"/>
                <a:gd name="connsiteY25" fmla="*/ 184779 h 402825"/>
                <a:gd name="connsiteX26" fmla="*/ 136345 w 406611"/>
                <a:gd name="connsiteY26" fmla="*/ 173414 h 402825"/>
                <a:gd name="connsiteX27" fmla="*/ 144368 w 406611"/>
                <a:gd name="connsiteY27" fmla="*/ 164054 h 402825"/>
                <a:gd name="connsiteX28" fmla="*/ 145705 w 406611"/>
                <a:gd name="connsiteY28" fmla="*/ 155363 h 402825"/>
                <a:gd name="connsiteX29" fmla="*/ 151053 w 406611"/>
                <a:gd name="connsiteY29" fmla="*/ 147341 h 402825"/>
                <a:gd name="connsiteX30" fmla="*/ 158407 w 406611"/>
                <a:gd name="connsiteY30" fmla="*/ 143330 h 402825"/>
                <a:gd name="connsiteX31" fmla="*/ 167098 w 406611"/>
                <a:gd name="connsiteY31" fmla="*/ 141324 h 402825"/>
                <a:gd name="connsiteX32" fmla="*/ 171778 w 406611"/>
                <a:gd name="connsiteY32" fmla="*/ 146672 h 402825"/>
                <a:gd name="connsiteX33" fmla="*/ 173783 w 406611"/>
                <a:gd name="connsiteY33" fmla="*/ 143330 h 402825"/>
                <a:gd name="connsiteX34" fmla="*/ 172446 w 406611"/>
                <a:gd name="connsiteY34" fmla="*/ 137313 h 402825"/>
                <a:gd name="connsiteX35" fmla="*/ 168435 w 406611"/>
                <a:gd name="connsiteY35" fmla="*/ 129959 h 402825"/>
                <a:gd name="connsiteX36" fmla="*/ 163087 w 406611"/>
                <a:gd name="connsiteY36" fmla="*/ 130628 h 402825"/>
                <a:gd name="connsiteX37" fmla="*/ 154396 w 406611"/>
                <a:gd name="connsiteY37" fmla="*/ 131296 h 402825"/>
                <a:gd name="connsiteX38" fmla="*/ 151722 w 406611"/>
                <a:gd name="connsiteY38" fmla="*/ 138650 h 402825"/>
                <a:gd name="connsiteX39" fmla="*/ 144368 w 406611"/>
                <a:gd name="connsiteY39" fmla="*/ 144667 h 402825"/>
                <a:gd name="connsiteX40" fmla="*/ 130997 w 406611"/>
                <a:gd name="connsiteY40" fmla="*/ 150015 h 402825"/>
                <a:gd name="connsiteX41" fmla="*/ 120300 w 406611"/>
                <a:gd name="connsiteY41" fmla="*/ 154695 h 402825"/>
                <a:gd name="connsiteX42" fmla="*/ 114952 w 406611"/>
                <a:gd name="connsiteY42" fmla="*/ 162717 h 402825"/>
                <a:gd name="connsiteX43" fmla="*/ 106930 w 406611"/>
                <a:gd name="connsiteY43" fmla="*/ 166060 h 402825"/>
                <a:gd name="connsiteX44" fmla="*/ 95565 w 406611"/>
                <a:gd name="connsiteY44" fmla="*/ 166060 h 402825"/>
                <a:gd name="connsiteX45" fmla="*/ 92222 w 406611"/>
                <a:gd name="connsiteY45" fmla="*/ 177425 h 402825"/>
                <a:gd name="connsiteX46" fmla="*/ 88879 w 406611"/>
                <a:gd name="connsiteY46" fmla="*/ 185447 h 402825"/>
                <a:gd name="connsiteX47" fmla="*/ 85537 w 406611"/>
                <a:gd name="connsiteY47" fmla="*/ 196144 h 402825"/>
                <a:gd name="connsiteX48" fmla="*/ 77515 w 406611"/>
                <a:gd name="connsiteY48" fmla="*/ 202161 h 402825"/>
                <a:gd name="connsiteX49" fmla="*/ 67487 w 406611"/>
                <a:gd name="connsiteY49" fmla="*/ 202161 h 402825"/>
                <a:gd name="connsiteX50" fmla="*/ 58795 w 406611"/>
                <a:gd name="connsiteY50" fmla="*/ 193470 h 402825"/>
                <a:gd name="connsiteX51" fmla="*/ 50104 w 406611"/>
                <a:gd name="connsiteY51" fmla="*/ 188121 h 402825"/>
                <a:gd name="connsiteX52" fmla="*/ 40745 w 406611"/>
                <a:gd name="connsiteY52" fmla="*/ 188121 h 402825"/>
                <a:gd name="connsiteX53" fmla="*/ 34060 w 406611"/>
                <a:gd name="connsiteY53" fmla="*/ 184779 h 402825"/>
                <a:gd name="connsiteX54" fmla="*/ 28711 w 406611"/>
                <a:gd name="connsiteY54" fmla="*/ 180099 h 402825"/>
                <a:gd name="connsiteX55" fmla="*/ 21357 w 406611"/>
                <a:gd name="connsiteY55" fmla="*/ 169403 h 402825"/>
                <a:gd name="connsiteX56" fmla="*/ 19352 w 406611"/>
                <a:gd name="connsiteY56" fmla="*/ 156700 h 402825"/>
                <a:gd name="connsiteX57" fmla="*/ 20020 w 406611"/>
                <a:gd name="connsiteY57" fmla="*/ 149346 h 402825"/>
                <a:gd name="connsiteX58" fmla="*/ 23363 w 406611"/>
                <a:gd name="connsiteY58" fmla="*/ 142661 h 402825"/>
                <a:gd name="connsiteX59" fmla="*/ 28711 w 406611"/>
                <a:gd name="connsiteY59" fmla="*/ 128622 h 402825"/>
                <a:gd name="connsiteX60" fmla="*/ 36734 w 406611"/>
                <a:gd name="connsiteY60" fmla="*/ 125279 h 402825"/>
                <a:gd name="connsiteX61" fmla="*/ 54116 w 406611"/>
                <a:gd name="connsiteY61" fmla="*/ 119931 h 402825"/>
                <a:gd name="connsiteX62" fmla="*/ 70829 w 406611"/>
                <a:gd name="connsiteY62" fmla="*/ 117257 h 402825"/>
                <a:gd name="connsiteX63" fmla="*/ 85537 w 406611"/>
                <a:gd name="connsiteY63" fmla="*/ 108566 h 402825"/>
                <a:gd name="connsiteX64" fmla="*/ 100244 w 406611"/>
                <a:gd name="connsiteY64" fmla="*/ 103218 h 402825"/>
                <a:gd name="connsiteX65" fmla="*/ 117627 w 406611"/>
                <a:gd name="connsiteY65" fmla="*/ 93858 h 402825"/>
                <a:gd name="connsiteX66" fmla="*/ 132334 w 406611"/>
                <a:gd name="connsiteY66" fmla="*/ 89178 h 402825"/>
                <a:gd name="connsiteX67" fmla="*/ 143699 w 406611"/>
                <a:gd name="connsiteY67" fmla="*/ 87173 h 402825"/>
                <a:gd name="connsiteX68" fmla="*/ 154396 w 406611"/>
                <a:gd name="connsiteY68" fmla="*/ 89847 h 402825"/>
                <a:gd name="connsiteX69" fmla="*/ 166430 w 406611"/>
                <a:gd name="connsiteY69" fmla="*/ 88510 h 402825"/>
                <a:gd name="connsiteX70" fmla="*/ 173783 w 406611"/>
                <a:gd name="connsiteY70" fmla="*/ 81824 h 402825"/>
                <a:gd name="connsiteX71" fmla="*/ 183811 w 406611"/>
                <a:gd name="connsiteY71" fmla="*/ 73802 h 402825"/>
                <a:gd name="connsiteX72" fmla="*/ 190497 w 406611"/>
                <a:gd name="connsiteY72" fmla="*/ 66448 h 402825"/>
                <a:gd name="connsiteX73" fmla="*/ 193171 w 406611"/>
                <a:gd name="connsiteY73" fmla="*/ 57757 h 402825"/>
                <a:gd name="connsiteX74" fmla="*/ 199187 w 406611"/>
                <a:gd name="connsiteY74" fmla="*/ 45724 h 402825"/>
                <a:gd name="connsiteX75" fmla="*/ 202530 w 406611"/>
                <a:gd name="connsiteY75" fmla="*/ 37033 h 402825"/>
                <a:gd name="connsiteX76" fmla="*/ 205204 w 406611"/>
                <a:gd name="connsiteY76" fmla="*/ 26336 h 402825"/>
                <a:gd name="connsiteX77" fmla="*/ 206542 w 406611"/>
                <a:gd name="connsiteY77" fmla="*/ 12297 h 402825"/>
                <a:gd name="connsiteX78" fmla="*/ 201193 w 406611"/>
                <a:gd name="connsiteY78" fmla="*/ 4943 h 402825"/>
                <a:gd name="connsiteX79" fmla="*/ 191834 w 406611"/>
                <a:gd name="connsiteY79" fmla="*/ 12297 h 402825"/>
                <a:gd name="connsiteX80" fmla="*/ 189828 w 406611"/>
                <a:gd name="connsiteY80" fmla="*/ 22994 h 402825"/>
                <a:gd name="connsiteX81" fmla="*/ 183811 w 406611"/>
                <a:gd name="connsiteY81" fmla="*/ 27673 h 402825"/>
                <a:gd name="connsiteX82" fmla="*/ 185817 w 406611"/>
                <a:gd name="connsiteY82" fmla="*/ 32353 h 402825"/>
                <a:gd name="connsiteX83" fmla="*/ 183143 w 406611"/>
                <a:gd name="connsiteY83" fmla="*/ 37033 h 402825"/>
                <a:gd name="connsiteX84" fmla="*/ 177126 w 406611"/>
                <a:gd name="connsiteY84" fmla="*/ 47061 h 402825"/>
                <a:gd name="connsiteX85" fmla="*/ 170441 w 406611"/>
                <a:gd name="connsiteY85" fmla="*/ 53078 h 402825"/>
                <a:gd name="connsiteX86" fmla="*/ 167098 w 406611"/>
                <a:gd name="connsiteY86" fmla="*/ 59763 h 402825"/>
                <a:gd name="connsiteX87" fmla="*/ 162418 w 406611"/>
                <a:gd name="connsiteY87" fmla="*/ 63774 h 402825"/>
                <a:gd name="connsiteX88" fmla="*/ 155733 w 406611"/>
                <a:gd name="connsiteY88" fmla="*/ 64443 h 402825"/>
                <a:gd name="connsiteX89" fmla="*/ 145036 w 406611"/>
                <a:gd name="connsiteY89" fmla="*/ 67117 h 402825"/>
                <a:gd name="connsiteX90" fmla="*/ 139688 w 406611"/>
                <a:gd name="connsiteY90" fmla="*/ 69791 h 402825"/>
                <a:gd name="connsiteX91" fmla="*/ 131666 w 406611"/>
                <a:gd name="connsiteY91" fmla="*/ 71796 h 402825"/>
                <a:gd name="connsiteX92" fmla="*/ 126317 w 406611"/>
                <a:gd name="connsiteY92" fmla="*/ 77145 h 402825"/>
                <a:gd name="connsiteX93" fmla="*/ 121638 w 406611"/>
                <a:gd name="connsiteY93" fmla="*/ 81824 h 402825"/>
                <a:gd name="connsiteX94" fmla="*/ 112947 w 406611"/>
                <a:gd name="connsiteY94" fmla="*/ 82493 h 402825"/>
                <a:gd name="connsiteX95" fmla="*/ 102919 w 406611"/>
                <a:gd name="connsiteY95" fmla="*/ 81824 h 402825"/>
                <a:gd name="connsiteX96" fmla="*/ 90885 w 406611"/>
                <a:gd name="connsiteY96" fmla="*/ 82493 h 402825"/>
                <a:gd name="connsiteX97" fmla="*/ 82863 w 406611"/>
                <a:gd name="connsiteY97" fmla="*/ 85167 h 402825"/>
                <a:gd name="connsiteX98" fmla="*/ 74172 w 406611"/>
                <a:gd name="connsiteY98" fmla="*/ 89847 h 402825"/>
                <a:gd name="connsiteX99" fmla="*/ 65481 w 406611"/>
                <a:gd name="connsiteY99" fmla="*/ 91852 h 402825"/>
                <a:gd name="connsiteX100" fmla="*/ 60132 w 406611"/>
                <a:gd name="connsiteY100" fmla="*/ 87173 h 402825"/>
                <a:gd name="connsiteX101" fmla="*/ 52779 w 406611"/>
                <a:gd name="connsiteY101" fmla="*/ 84499 h 402825"/>
                <a:gd name="connsiteX102" fmla="*/ 45425 w 406611"/>
                <a:gd name="connsiteY102" fmla="*/ 89178 h 402825"/>
                <a:gd name="connsiteX103" fmla="*/ 38739 w 406611"/>
                <a:gd name="connsiteY103" fmla="*/ 91852 h 402825"/>
                <a:gd name="connsiteX104" fmla="*/ 32054 w 406611"/>
                <a:gd name="connsiteY104" fmla="*/ 91184 h 402825"/>
                <a:gd name="connsiteX105" fmla="*/ 27374 w 406611"/>
                <a:gd name="connsiteY105" fmla="*/ 96532 h 402825"/>
                <a:gd name="connsiteX106" fmla="*/ 30717 w 406611"/>
                <a:gd name="connsiteY106" fmla="*/ 105223 h 402825"/>
                <a:gd name="connsiteX107" fmla="*/ 28711 w 406611"/>
                <a:gd name="connsiteY107" fmla="*/ 111909 h 402825"/>
                <a:gd name="connsiteX108" fmla="*/ 24032 w 406611"/>
                <a:gd name="connsiteY108" fmla="*/ 119931 h 402825"/>
                <a:gd name="connsiteX109" fmla="*/ 14672 w 406611"/>
                <a:gd name="connsiteY109" fmla="*/ 119262 h 402825"/>
                <a:gd name="connsiteX110" fmla="*/ 8655 w 406611"/>
                <a:gd name="connsiteY110" fmla="*/ 123274 h 402825"/>
                <a:gd name="connsiteX111" fmla="*/ 7318 w 406611"/>
                <a:gd name="connsiteY111" fmla="*/ 130628 h 402825"/>
                <a:gd name="connsiteX112" fmla="*/ 4644 w 406611"/>
                <a:gd name="connsiteY112" fmla="*/ 136644 h 402825"/>
                <a:gd name="connsiteX113" fmla="*/ 633 w 406611"/>
                <a:gd name="connsiteY113" fmla="*/ 143998 h 402825"/>
                <a:gd name="connsiteX114" fmla="*/ 2639 w 406611"/>
                <a:gd name="connsiteY114" fmla="*/ 152021 h 402825"/>
                <a:gd name="connsiteX115" fmla="*/ 1301 w 406611"/>
                <a:gd name="connsiteY115" fmla="*/ 161380 h 402825"/>
                <a:gd name="connsiteX116" fmla="*/ 2639 w 406611"/>
                <a:gd name="connsiteY116" fmla="*/ 168734 h 402825"/>
                <a:gd name="connsiteX117" fmla="*/ 9324 w 406611"/>
                <a:gd name="connsiteY117" fmla="*/ 171408 h 402825"/>
                <a:gd name="connsiteX118" fmla="*/ 18015 w 406611"/>
                <a:gd name="connsiteY118" fmla="*/ 188790 h 402825"/>
                <a:gd name="connsiteX119" fmla="*/ 20020 w 406611"/>
                <a:gd name="connsiteY119" fmla="*/ 195475 h 402825"/>
                <a:gd name="connsiteX120" fmla="*/ 16009 w 406611"/>
                <a:gd name="connsiteY120" fmla="*/ 196812 h 402825"/>
                <a:gd name="connsiteX121" fmla="*/ 10661 w 406611"/>
                <a:gd name="connsiteY121" fmla="*/ 202161 h 402825"/>
                <a:gd name="connsiteX122" fmla="*/ 9324 w 406611"/>
                <a:gd name="connsiteY122" fmla="*/ 210852 h 402825"/>
                <a:gd name="connsiteX123" fmla="*/ 5981 w 406611"/>
                <a:gd name="connsiteY123" fmla="*/ 219543 h 402825"/>
                <a:gd name="connsiteX124" fmla="*/ 7318 w 406611"/>
                <a:gd name="connsiteY124" fmla="*/ 228902 h 402825"/>
                <a:gd name="connsiteX125" fmla="*/ 13335 w 406611"/>
                <a:gd name="connsiteY125" fmla="*/ 240936 h 402825"/>
                <a:gd name="connsiteX126" fmla="*/ 18015 w 406611"/>
                <a:gd name="connsiteY126" fmla="*/ 256312 h 402825"/>
                <a:gd name="connsiteX127" fmla="*/ 14004 w 406611"/>
                <a:gd name="connsiteY127" fmla="*/ 265671 h 402825"/>
                <a:gd name="connsiteX128" fmla="*/ 13335 w 406611"/>
                <a:gd name="connsiteY128" fmla="*/ 275699 h 402825"/>
                <a:gd name="connsiteX129" fmla="*/ 7987 w 406611"/>
                <a:gd name="connsiteY129" fmla="*/ 283722 h 402825"/>
                <a:gd name="connsiteX130" fmla="*/ 9324 w 406611"/>
                <a:gd name="connsiteY130" fmla="*/ 295087 h 402825"/>
                <a:gd name="connsiteX131" fmla="*/ 16678 w 406611"/>
                <a:gd name="connsiteY131" fmla="*/ 299767 h 402825"/>
                <a:gd name="connsiteX132" fmla="*/ 15341 w 406611"/>
                <a:gd name="connsiteY132" fmla="*/ 307121 h 402825"/>
                <a:gd name="connsiteX133" fmla="*/ 14672 w 406611"/>
                <a:gd name="connsiteY133" fmla="*/ 314475 h 402825"/>
                <a:gd name="connsiteX134" fmla="*/ 24032 w 406611"/>
                <a:gd name="connsiteY134" fmla="*/ 319154 h 402825"/>
                <a:gd name="connsiteX135" fmla="*/ 33391 w 406611"/>
                <a:gd name="connsiteY135" fmla="*/ 326508 h 402825"/>
                <a:gd name="connsiteX136" fmla="*/ 45425 w 406611"/>
                <a:gd name="connsiteY136" fmla="*/ 321160 h 402825"/>
                <a:gd name="connsiteX137" fmla="*/ 52779 w 406611"/>
                <a:gd name="connsiteY137" fmla="*/ 321828 h 402825"/>
                <a:gd name="connsiteX138" fmla="*/ 53447 w 406611"/>
                <a:gd name="connsiteY138" fmla="*/ 329851 h 402825"/>
                <a:gd name="connsiteX139" fmla="*/ 61470 w 406611"/>
                <a:gd name="connsiteY139" fmla="*/ 335199 h 402825"/>
                <a:gd name="connsiteX140" fmla="*/ 67487 w 406611"/>
                <a:gd name="connsiteY140" fmla="*/ 338542 h 402825"/>
                <a:gd name="connsiteX141" fmla="*/ 67487 w 406611"/>
                <a:gd name="connsiteY141" fmla="*/ 341884 h 402825"/>
                <a:gd name="connsiteX142" fmla="*/ 66149 w 406611"/>
                <a:gd name="connsiteY142" fmla="*/ 347901 h 402825"/>
                <a:gd name="connsiteX143" fmla="*/ 70160 w 406611"/>
                <a:gd name="connsiteY143" fmla="*/ 358598 h 402825"/>
                <a:gd name="connsiteX144" fmla="*/ 72835 w 406611"/>
                <a:gd name="connsiteY144" fmla="*/ 364615 h 402825"/>
                <a:gd name="connsiteX145" fmla="*/ 70829 w 406611"/>
                <a:gd name="connsiteY145" fmla="*/ 373974 h 402825"/>
                <a:gd name="connsiteX146" fmla="*/ 75509 w 406611"/>
                <a:gd name="connsiteY146" fmla="*/ 382665 h 402825"/>
                <a:gd name="connsiteX147" fmla="*/ 77515 w 406611"/>
                <a:gd name="connsiteY147" fmla="*/ 391356 h 402825"/>
                <a:gd name="connsiteX148" fmla="*/ 80188 w 406611"/>
                <a:gd name="connsiteY148" fmla="*/ 398041 h 402825"/>
                <a:gd name="connsiteX149" fmla="*/ 85537 w 406611"/>
                <a:gd name="connsiteY149" fmla="*/ 402721 h 402825"/>
                <a:gd name="connsiteX150" fmla="*/ 92222 w 406611"/>
                <a:gd name="connsiteY150" fmla="*/ 398710 h 402825"/>
                <a:gd name="connsiteX151" fmla="*/ 98907 w 406611"/>
                <a:gd name="connsiteY151" fmla="*/ 400047 h 402825"/>
                <a:gd name="connsiteX152" fmla="*/ 106261 w 406611"/>
                <a:gd name="connsiteY152" fmla="*/ 400715 h 402825"/>
                <a:gd name="connsiteX153" fmla="*/ 110272 w 406611"/>
                <a:gd name="connsiteY153" fmla="*/ 390687 h 402825"/>
                <a:gd name="connsiteX154" fmla="*/ 117627 w 406611"/>
                <a:gd name="connsiteY154" fmla="*/ 388682 h 402825"/>
                <a:gd name="connsiteX155" fmla="*/ 123643 w 406611"/>
                <a:gd name="connsiteY155" fmla="*/ 386008 h 402825"/>
                <a:gd name="connsiteX156" fmla="*/ 117627 w 406611"/>
                <a:gd name="connsiteY156" fmla="*/ 377317 h 402825"/>
                <a:gd name="connsiteX157" fmla="*/ 110272 w 406611"/>
                <a:gd name="connsiteY157" fmla="*/ 374643 h 402825"/>
                <a:gd name="connsiteX158" fmla="*/ 108267 w 406611"/>
                <a:gd name="connsiteY158" fmla="*/ 367957 h 402825"/>
                <a:gd name="connsiteX159" fmla="*/ 109604 w 406611"/>
                <a:gd name="connsiteY159" fmla="*/ 361940 h 402825"/>
                <a:gd name="connsiteX160" fmla="*/ 110272 w 406611"/>
                <a:gd name="connsiteY160" fmla="*/ 352581 h 402825"/>
                <a:gd name="connsiteX161" fmla="*/ 105593 w 406611"/>
                <a:gd name="connsiteY161" fmla="*/ 342553 h 402825"/>
                <a:gd name="connsiteX162" fmla="*/ 95565 w 406611"/>
                <a:gd name="connsiteY162" fmla="*/ 326508 h 402825"/>
                <a:gd name="connsiteX163" fmla="*/ 96233 w 406611"/>
                <a:gd name="connsiteY163" fmla="*/ 313137 h 402825"/>
                <a:gd name="connsiteX164" fmla="*/ 90885 w 406611"/>
                <a:gd name="connsiteY164" fmla="*/ 300435 h 402825"/>
                <a:gd name="connsiteX165" fmla="*/ 86205 w 406611"/>
                <a:gd name="connsiteY165" fmla="*/ 290407 h 402825"/>
                <a:gd name="connsiteX166" fmla="*/ 77515 w 406611"/>
                <a:gd name="connsiteY166" fmla="*/ 283722 h 402825"/>
                <a:gd name="connsiteX167" fmla="*/ 77515 w 406611"/>
                <a:gd name="connsiteY167" fmla="*/ 277037 h 402825"/>
                <a:gd name="connsiteX168" fmla="*/ 82194 w 406611"/>
                <a:gd name="connsiteY168" fmla="*/ 268346 h 402825"/>
                <a:gd name="connsiteX169" fmla="*/ 89548 w 406611"/>
                <a:gd name="connsiteY169" fmla="*/ 262329 h 402825"/>
                <a:gd name="connsiteX170" fmla="*/ 100244 w 406611"/>
                <a:gd name="connsiteY170" fmla="*/ 260323 h 402825"/>
                <a:gd name="connsiteX171" fmla="*/ 105593 w 406611"/>
                <a:gd name="connsiteY171" fmla="*/ 267009 h 402825"/>
                <a:gd name="connsiteX172" fmla="*/ 109604 w 406611"/>
                <a:gd name="connsiteY172" fmla="*/ 273025 h 402825"/>
                <a:gd name="connsiteX173" fmla="*/ 110941 w 406611"/>
                <a:gd name="connsiteY173" fmla="*/ 283053 h 402825"/>
                <a:gd name="connsiteX174" fmla="*/ 108267 w 406611"/>
                <a:gd name="connsiteY174" fmla="*/ 291076 h 402825"/>
                <a:gd name="connsiteX175" fmla="*/ 111610 w 406611"/>
                <a:gd name="connsiteY175" fmla="*/ 294419 h 402825"/>
                <a:gd name="connsiteX176" fmla="*/ 122306 w 406611"/>
                <a:gd name="connsiteY176" fmla="*/ 297761 h 402825"/>
                <a:gd name="connsiteX177" fmla="*/ 130329 w 406611"/>
                <a:gd name="connsiteY177" fmla="*/ 301104 h 402825"/>
                <a:gd name="connsiteX178" fmla="*/ 137683 w 406611"/>
                <a:gd name="connsiteY178" fmla="*/ 305115 h 402825"/>
                <a:gd name="connsiteX179" fmla="*/ 149047 w 406611"/>
                <a:gd name="connsiteY179" fmla="*/ 305784 h 402825"/>
                <a:gd name="connsiteX180" fmla="*/ 150385 w 406611"/>
                <a:gd name="connsiteY180" fmla="*/ 312469 h 402825"/>
                <a:gd name="connsiteX181" fmla="*/ 151722 w 406611"/>
                <a:gd name="connsiteY181" fmla="*/ 318486 h 402825"/>
                <a:gd name="connsiteX182" fmla="*/ 152390 w 406611"/>
                <a:gd name="connsiteY182" fmla="*/ 327177 h 402825"/>
                <a:gd name="connsiteX183" fmla="*/ 155733 w 406611"/>
                <a:gd name="connsiteY183" fmla="*/ 331856 h 402825"/>
                <a:gd name="connsiteX184" fmla="*/ 163755 w 406611"/>
                <a:gd name="connsiteY184" fmla="*/ 335868 h 402825"/>
                <a:gd name="connsiteX185" fmla="*/ 170441 w 406611"/>
                <a:gd name="connsiteY185" fmla="*/ 333193 h 402825"/>
                <a:gd name="connsiteX186" fmla="*/ 181806 w 406611"/>
                <a:gd name="connsiteY186" fmla="*/ 331188 h 402825"/>
                <a:gd name="connsiteX187" fmla="*/ 182474 w 406611"/>
                <a:gd name="connsiteY187" fmla="*/ 325171 h 402825"/>
                <a:gd name="connsiteX188" fmla="*/ 179131 w 406611"/>
                <a:gd name="connsiteY188" fmla="*/ 321160 h 402825"/>
                <a:gd name="connsiteX189" fmla="*/ 174452 w 406611"/>
                <a:gd name="connsiteY189" fmla="*/ 317817 h 402825"/>
                <a:gd name="connsiteX190" fmla="*/ 178463 w 406611"/>
                <a:gd name="connsiteY190" fmla="*/ 313137 h 402825"/>
                <a:gd name="connsiteX191" fmla="*/ 187154 w 406611"/>
                <a:gd name="connsiteY191" fmla="*/ 308458 h 402825"/>
                <a:gd name="connsiteX192" fmla="*/ 197851 w 406611"/>
                <a:gd name="connsiteY192" fmla="*/ 298430 h 402825"/>
                <a:gd name="connsiteX193" fmla="*/ 197851 w 406611"/>
                <a:gd name="connsiteY193" fmla="*/ 298430 h 402825"/>
                <a:gd name="connsiteX194" fmla="*/ 333563 w 406611"/>
                <a:gd name="connsiteY194" fmla="*/ 71796 h 402825"/>
                <a:gd name="connsiteX195" fmla="*/ 328883 w 406611"/>
                <a:gd name="connsiteY195" fmla="*/ 67117 h 402825"/>
                <a:gd name="connsiteX196" fmla="*/ 328883 w 406611"/>
                <a:gd name="connsiteY196" fmla="*/ 71796 h 402825"/>
                <a:gd name="connsiteX197" fmla="*/ 333563 w 406611"/>
                <a:gd name="connsiteY197" fmla="*/ 71796 h 402825"/>
                <a:gd name="connsiteX198" fmla="*/ 333563 w 406611"/>
                <a:gd name="connsiteY198" fmla="*/ 71796 h 402825"/>
                <a:gd name="connsiteX199" fmla="*/ 320192 w 406611"/>
                <a:gd name="connsiteY199" fmla="*/ 27673 h 402825"/>
                <a:gd name="connsiteX200" fmla="*/ 322866 w 406611"/>
                <a:gd name="connsiteY200" fmla="*/ 22994 h 402825"/>
                <a:gd name="connsiteX201" fmla="*/ 319524 w 406611"/>
                <a:gd name="connsiteY201" fmla="*/ 19651 h 402825"/>
                <a:gd name="connsiteX202" fmla="*/ 317518 w 406611"/>
                <a:gd name="connsiteY202" fmla="*/ 25668 h 402825"/>
                <a:gd name="connsiteX203" fmla="*/ 320192 w 406611"/>
                <a:gd name="connsiteY203" fmla="*/ 27673 h 402825"/>
                <a:gd name="connsiteX204" fmla="*/ 320192 w 406611"/>
                <a:gd name="connsiteY204" fmla="*/ 27673 h 402825"/>
                <a:gd name="connsiteX205" fmla="*/ 310833 w 406611"/>
                <a:gd name="connsiteY205" fmla="*/ 5612 h 402825"/>
                <a:gd name="connsiteX206" fmla="*/ 315513 w 406611"/>
                <a:gd name="connsiteY206" fmla="*/ 4943 h 402825"/>
                <a:gd name="connsiteX207" fmla="*/ 312838 w 406611"/>
                <a:gd name="connsiteY207" fmla="*/ 932 h 402825"/>
                <a:gd name="connsiteX208" fmla="*/ 308159 w 406611"/>
                <a:gd name="connsiteY208" fmla="*/ 1600 h 402825"/>
                <a:gd name="connsiteX209" fmla="*/ 310833 w 406611"/>
                <a:gd name="connsiteY209" fmla="*/ 5612 h 402825"/>
                <a:gd name="connsiteX210" fmla="*/ 310833 w 406611"/>
                <a:gd name="connsiteY210" fmla="*/ 5612 h 402825"/>
                <a:gd name="connsiteX211" fmla="*/ 326878 w 406611"/>
                <a:gd name="connsiteY211" fmla="*/ 55083 h 402825"/>
                <a:gd name="connsiteX212" fmla="*/ 320861 w 406611"/>
                <a:gd name="connsiteY212" fmla="*/ 53746 h 402825"/>
                <a:gd name="connsiteX213" fmla="*/ 322866 w 406611"/>
                <a:gd name="connsiteY213" fmla="*/ 58426 h 402825"/>
                <a:gd name="connsiteX214" fmla="*/ 326878 w 406611"/>
                <a:gd name="connsiteY214" fmla="*/ 55083 h 402825"/>
                <a:gd name="connsiteX215" fmla="*/ 326878 w 406611"/>
                <a:gd name="connsiteY215" fmla="*/ 55083 h 402825"/>
                <a:gd name="connsiteX216" fmla="*/ 304147 w 406611"/>
                <a:gd name="connsiteY216" fmla="*/ 155363 h 402825"/>
                <a:gd name="connsiteX217" fmla="*/ 308159 w 406611"/>
                <a:gd name="connsiteY217" fmla="*/ 156700 h 402825"/>
                <a:gd name="connsiteX218" fmla="*/ 304147 w 406611"/>
                <a:gd name="connsiteY218" fmla="*/ 150684 h 402825"/>
                <a:gd name="connsiteX219" fmla="*/ 296794 w 406611"/>
                <a:gd name="connsiteY219" fmla="*/ 146672 h 402825"/>
                <a:gd name="connsiteX220" fmla="*/ 298131 w 406611"/>
                <a:gd name="connsiteY220" fmla="*/ 151352 h 402825"/>
                <a:gd name="connsiteX221" fmla="*/ 304147 w 406611"/>
                <a:gd name="connsiteY221" fmla="*/ 155363 h 402825"/>
                <a:gd name="connsiteX222" fmla="*/ 304147 w 406611"/>
                <a:gd name="connsiteY222" fmla="*/ 155363 h 402825"/>
                <a:gd name="connsiteX223" fmla="*/ 373675 w 406611"/>
                <a:gd name="connsiteY223" fmla="*/ 193470 h 402825"/>
                <a:gd name="connsiteX224" fmla="*/ 376349 w 406611"/>
                <a:gd name="connsiteY224" fmla="*/ 186116 h 402825"/>
                <a:gd name="connsiteX225" fmla="*/ 373675 w 406611"/>
                <a:gd name="connsiteY225" fmla="*/ 179431 h 402825"/>
                <a:gd name="connsiteX226" fmla="*/ 368995 w 406611"/>
                <a:gd name="connsiteY226" fmla="*/ 178093 h 402825"/>
                <a:gd name="connsiteX227" fmla="*/ 359636 w 406611"/>
                <a:gd name="connsiteY227" fmla="*/ 176088 h 402825"/>
                <a:gd name="connsiteX228" fmla="*/ 346934 w 406611"/>
                <a:gd name="connsiteY228" fmla="*/ 174082 h 402825"/>
                <a:gd name="connsiteX229" fmla="*/ 335569 w 406611"/>
                <a:gd name="connsiteY229" fmla="*/ 180768 h 402825"/>
                <a:gd name="connsiteX230" fmla="*/ 326878 w 406611"/>
                <a:gd name="connsiteY230" fmla="*/ 186784 h 402825"/>
                <a:gd name="connsiteX231" fmla="*/ 319524 w 406611"/>
                <a:gd name="connsiteY231" fmla="*/ 192801 h 402825"/>
                <a:gd name="connsiteX232" fmla="*/ 326209 w 406611"/>
                <a:gd name="connsiteY232" fmla="*/ 199487 h 402825"/>
                <a:gd name="connsiteX233" fmla="*/ 335569 w 406611"/>
                <a:gd name="connsiteY233" fmla="*/ 202829 h 402825"/>
                <a:gd name="connsiteX234" fmla="*/ 344928 w 406611"/>
                <a:gd name="connsiteY234" fmla="*/ 204835 h 402825"/>
                <a:gd name="connsiteX235" fmla="*/ 357630 w 406611"/>
                <a:gd name="connsiteY235" fmla="*/ 206172 h 402825"/>
                <a:gd name="connsiteX236" fmla="*/ 363647 w 406611"/>
                <a:gd name="connsiteY236" fmla="*/ 198149 h 402825"/>
                <a:gd name="connsiteX237" fmla="*/ 373675 w 406611"/>
                <a:gd name="connsiteY237" fmla="*/ 193470 h 402825"/>
                <a:gd name="connsiteX238" fmla="*/ 373675 w 406611"/>
                <a:gd name="connsiteY238" fmla="*/ 193470 h 402825"/>
                <a:gd name="connsiteX239" fmla="*/ 290108 w 406611"/>
                <a:gd name="connsiteY239" fmla="*/ 140656 h 402825"/>
                <a:gd name="connsiteX240" fmla="*/ 290108 w 406611"/>
                <a:gd name="connsiteY240" fmla="*/ 137981 h 402825"/>
                <a:gd name="connsiteX241" fmla="*/ 280749 w 406611"/>
                <a:gd name="connsiteY241" fmla="*/ 140656 h 402825"/>
                <a:gd name="connsiteX242" fmla="*/ 276738 w 406611"/>
                <a:gd name="connsiteY242" fmla="*/ 141993 h 402825"/>
                <a:gd name="connsiteX243" fmla="*/ 274063 w 406611"/>
                <a:gd name="connsiteY243" fmla="*/ 148009 h 402825"/>
                <a:gd name="connsiteX244" fmla="*/ 280080 w 406611"/>
                <a:gd name="connsiteY244" fmla="*/ 148009 h 402825"/>
                <a:gd name="connsiteX245" fmla="*/ 284760 w 406611"/>
                <a:gd name="connsiteY245" fmla="*/ 143998 h 402825"/>
                <a:gd name="connsiteX246" fmla="*/ 290108 w 406611"/>
                <a:gd name="connsiteY246" fmla="*/ 140656 h 402825"/>
                <a:gd name="connsiteX247" fmla="*/ 290108 w 406611"/>
                <a:gd name="connsiteY247" fmla="*/ 140656 h 402825"/>
                <a:gd name="connsiteX248" fmla="*/ 266041 w 406611"/>
                <a:gd name="connsiteY248" fmla="*/ 149346 h 402825"/>
                <a:gd name="connsiteX249" fmla="*/ 262030 w 406611"/>
                <a:gd name="connsiteY249" fmla="*/ 146004 h 402825"/>
                <a:gd name="connsiteX250" fmla="*/ 254007 w 406611"/>
                <a:gd name="connsiteY250" fmla="*/ 148678 h 402825"/>
                <a:gd name="connsiteX251" fmla="*/ 244648 w 406611"/>
                <a:gd name="connsiteY251" fmla="*/ 152021 h 402825"/>
                <a:gd name="connsiteX252" fmla="*/ 231946 w 406611"/>
                <a:gd name="connsiteY252" fmla="*/ 155363 h 402825"/>
                <a:gd name="connsiteX253" fmla="*/ 233951 w 406611"/>
                <a:gd name="connsiteY253" fmla="*/ 164723 h 402825"/>
                <a:gd name="connsiteX254" fmla="*/ 239300 w 406611"/>
                <a:gd name="connsiteY254" fmla="*/ 166728 h 402825"/>
                <a:gd name="connsiteX255" fmla="*/ 245985 w 406611"/>
                <a:gd name="connsiteY255" fmla="*/ 161380 h 402825"/>
                <a:gd name="connsiteX256" fmla="*/ 254007 w 406611"/>
                <a:gd name="connsiteY256" fmla="*/ 156700 h 402825"/>
                <a:gd name="connsiteX257" fmla="*/ 260693 w 406611"/>
                <a:gd name="connsiteY257" fmla="*/ 153358 h 402825"/>
                <a:gd name="connsiteX258" fmla="*/ 266041 w 406611"/>
                <a:gd name="connsiteY258" fmla="*/ 149346 h 402825"/>
                <a:gd name="connsiteX259" fmla="*/ 266041 w 406611"/>
                <a:gd name="connsiteY259" fmla="*/ 149346 h 402825"/>
                <a:gd name="connsiteX260" fmla="*/ 350945 w 406611"/>
                <a:gd name="connsiteY260" fmla="*/ 60431 h 402825"/>
                <a:gd name="connsiteX261" fmla="*/ 344928 w 406611"/>
                <a:gd name="connsiteY261" fmla="*/ 57089 h 402825"/>
                <a:gd name="connsiteX262" fmla="*/ 340917 w 406611"/>
                <a:gd name="connsiteY262" fmla="*/ 51740 h 402825"/>
                <a:gd name="connsiteX263" fmla="*/ 334900 w 406611"/>
                <a:gd name="connsiteY263" fmla="*/ 52409 h 402825"/>
                <a:gd name="connsiteX264" fmla="*/ 332226 w 406611"/>
                <a:gd name="connsiteY264" fmla="*/ 55752 h 402825"/>
                <a:gd name="connsiteX265" fmla="*/ 336906 w 406611"/>
                <a:gd name="connsiteY265" fmla="*/ 59094 h 402825"/>
                <a:gd name="connsiteX266" fmla="*/ 338911 w 406611"/>
                <a:gd name="connsiteY266" fmla="*/ 62437 h 402825"/>
                <a:gd name="connsiteX267" fmla="*/ 342254 w 406611"/>
                <a:gd name="connsiteY267" fmla="*/ 66448 h 402825"/>
                <a:gd name="connsiteX268" fmla="*/ 347602 w 406611"/>
                <a:gd name="connsiteY268" fmla="*/ 63106 h 402825"/>
                <a:gd name="connsiteX269" fmla="*/ 350945 w 406611"/>
                <a:gd name="connsiteY269" fmla="*/ 60431 h 402825"/>
                <a:gd name="connsiteX270" fmla="*/ 350945 w 406611"/>
                <a:gd name="connsiteY270" fmla="*/ 60431 h 402825"/>
                <a:gd name="connsiteX271" fmla="*/ 350276 w 406611"/>
                <a:gd name="connsiteY271" fmla="*/ 83162 h 402825"/>
                <a:gd name="connsiteX272" fmla="*/ 350945 w 406611"/>
                <a:gd name="connsiteY272" fmla="*/ 85836 h 402825"/>
                <a:gd name="connsiteX273" fmla="*/ 357630 w 406611"/>
                <a:gd name="connsiteY273" fmla="*/ 85167 h 402825"/>
                <a:gd name="connsiteX274" fmla="*/ 357630 w 406611"/>
                <a:gd name="connsiteY274" fmla="*/ 82493 h 402825"/>
                <a:gd name="connsiteX275" fmla="*/ 350276 w 406611"/>
                <a:gd name="connsiteY275" fmla="*/ 83162 h 402825"/>
                <a:gd name="connsiteX276" fmla="*/ 350276 w 406611"/>
                <a:gd name="connsiteY276" fmla="*/ 83162 h 402825"/>
                <a:gd name="connsiteX277" fmla="*/ 179800 w 406611"/>
                <a:gd name="connsiteY277" fmla="*/ 160043 h 402825"/>
                <a:gd name="connsiteX278" fmla="*/ 183143 w 406611"/>
                <a:gd name="connsiteY278" fmla="*/ 156032 h 402825"/>
                <a:gd name="connsiteX279" fmla="*/ 173783 w 406611"/>
                <a:gd name="connsiteY279" fmla="*/ 160712 h 402825"/>
                <a:gd name="connsiteX280" fmla="*/ 172446 w 406611"/>
                <a:gd name="connsiteY280" fmla="*/ 168065 h 402825"/>
                <a:gd name="connsiteX281" fmla="*/ 176458 w 406611"/>
                <a:gd name="connsiteY281" fmla="*/ 173414 h 402825"/>
                <a:gd name="connsiteX282" fmla="*/ 179800 w 406611"/>
                <a:gd name="connsiteY282" fmla="*/ 167397 h 402825"/>
                <a:gd name="connsiteX283" fmla="*/ 179800 w 406611"/>
                <a:gd name="connsiteY283" fmla="*/ 160043 h 402825"/>
                <a:gd name="connsiteX284" fmla="*/ 179800 w 406611"/>
                <a:gd name="connsiteY284" fmla="*/ 160043 h 402825"/>
                <a:gd name="connsiteX285" fmla="*/ 362978 w 406611"/>
                <a:gd name="connsiteY285" fmla="*/ 102549 h 402825"/>
                <a:gd name="connsiteX286" fmla="*/ 371001 w 406611"/>
                <a:gd name="connsiteY286" fmla="*/ 98538 h 402825"/>
                <a:gd name="connsiteX287" fmla="*/ 381029 w 406611"/>
                <a:gd name="connsiteY287" fmla="*/ 94527 h 402825"/>
                <a:gd name="connsiteX288" fmla="*/ 377018 w 406611"/>
                <a:gd name="connsiteY288" fmla="*/ 91852 h 402825"/>
                <a:gd name="connsiteX289" fmla="*/ 366990 w 406611"/>
                <a:gd name="connsiteY289" fmla="*/ 89847 h 402825"/>
                <a:gd name="connsiteX290" fmla="*/ 362978 w 406611"/>
                <a:gd name="connsiteY290" fmla="*/ 88510 h 402825"/>
                <a:gd name="connsiteX291" fmla="*/ 354956 w 406611"/>
                <a:gd name="connsiteY291" fmla="*/ 94527 h 402825"/>
                <a:gd name="connsiteX292" fmla="*/ 354956 w 406611"/>
                <a:gd name="connsiteY292" fmla="*/ 100544 h 402825"/>
                <a:gd name="connsiteX293" fmla="*/ 362978 w 406611"/>
                <a:gd name="connsiteY293" fmla="*/ 102549 h 402825"/>
                <a:gd name="connsiteX294" fmla="*/ 362978 w 406611"/>
                <a:gd name="connsiteY294" fmla="*/ 102549 h 402825"/>
                <a:gd name="connsiteX295" fmla="*/ 399079 w 406611"/>
                <a:gd name="connsiteY295" fmla="*/ 159375 h 402825"/>
                <a:gd name="connsiteX296" fmla="*/ 399748 w 406611"/>
                <a:gd name="connsiteY296" fmla="*/ 168734 h 402825"/>
                <a:gd name="connsiteX297" fmla="*/ 402422 w 406611"/>
                <a:gd name="connsiteY297" fmla="*/ 175419 h 402825"/>
                <a:gd name="connsiteX298" fmla="*/ 404428 w 406611"/>
                <a:gd name="connsiteY298" fmla="*/ 170071 h 402825"/>
                <a:gd name="connsiteX299" fmla="*/ 406433 w 406611"/>
                <a:gd name="connsiteY299" fmla="*/ 163386 h 402825"/>
                <a:gd name="connsiteX300" fmla="*/ 404428 w 406611"/>
                <a:gd name="connsiteY300" fmla="*/ 158037 h 402825"/>
                <a:gd name="connsiteX301" fmla="*/ 399079 w 406611"/>
                <a:gd name="connsiteY301" fmla="*/ 159375 h 402825"/>
                <a:gd name="connsiteX302" fmla="*/ 399079 w 406611"/>
                <a:gd name="connsiteY302" fmla="*/ 159375 h 402825"/>
                <a:gd name="connsiteX303" fmla="*/ 193171 w 406611"/>
                <a:gd name="connsiteY303" fmla="*/ 169403 h 402825"/>
                <a:gd name="connsiteX304" fmla="*/ 192502 w 406611"/>
                <a:gd name="connsiteY304" fmla="*/ 163386 h 402825"/>
                <a:gd name="connsiteX305" fmla="*/ 188491 w 406611"/>
                <a:gd name="connsiteY305" fmla="*/ 161380 h 402825"/>
                <a:gd name="connsiteX306" fmla="*/ 189159 w 406611"/>
                <a:gd name="connsiteY306" fmla="*/ 166060 h 402825"/>
                <a:gd name="connsiteX307" fmla="*/ 193171 w 406611"/>
                <a:gd name="connsiteY307" fmla="*/ 169403 h 402825"/>
                <a:gd name="connsiteX308" fmla="*/ 193171 w 406611"/>
                <a:gd name="connsiteY308" fmla="*/ 169403 h 402825"/>
                <a:gd name="connsiteX309" fmla="*/ 213227 w 406611"/>
                <a:gd name="connsiteY309" fmla="*/ 176088 h 402825"/>
                <a:gd name="connsiteX310" fmla="*/ 210553 w 406611"/>
                <a:gd name="connsiteY310" fmla="*/ 172077 h 402825"/>
                <a:gd name="connsiteX311" fmla="*/ 205204 w 406611"/>
                <a:gd name="connsiteY311" fmla="*/ 173414 h 402825"/>
                <a:gd name="connsiteX312" fmla="*/ 209215 w 406611"/>
                <a:gd name="connsiteY312" fmla="*/ 177425 h 402825"/>
                <a:gd name="connsiteX313" fmla="*/ 213227 w 406611"/>
                <a:gd name="connsiteY313" fmla="*/ 176088 h 402825"/>
                <a:gd name="connsiteX314" fmla="*/ 213227 w 406611"/>
                <a:gd name="connsiteY314" fmla="*/ 176088 h 402825"/>
                <a:gd name="connsiteX315" fmla="*/ 106930 w 406611"/>
                <a:gd name="connsiteY315" fmla="*/ 140656 h 402825"/>
                <a:gd name="connsiteX316" fmla="*/ 103587 w 406611"/>
                <a:gd name="connsiteY316" fmla="*/ 137981 h 402825"/>
                <a:gd name="connsiteX317" fmla="*/ 100913 w 406611"/>
                <a:gd name="connsiteY317" fmla="*/ 145335 h 402825"/>
                <a:gd name="connsiteX318" fmla="*/ 94228 w 406611"/>
                <a:gd name="connsiteY318" fmla="*/ 148678 h 402825"/>
                <a:gd name="connsiteX319" fmla="*/ 96233 w 406611"/>
                <a:gd name="connsiteY319" fmla="*/ 154026 h 402825"/>
                <a:gd name="connsiteX320" fmla="*/ 102250 w 406611"/>
                <a:gd name="connsiteY320" fmla="*/ 149346 h 402825"/>
                <a:gd name="connsiteX321" fmla="*/ 107599 w 406611"/>
                <a:gd name="connsiteY321" fmla="*/ 145335 h 402825"/>
                <a:gd name="connsiteX322" fmla="*/ 106930 w 406611"/>
                <a:gd name="connsiteY322" fmla="*/ 140656 h 402825"/>
                <a:gd name="connsiteX323" fmla="*/ 106930 w 406611"/>
                <a:gd name="connsiteY323" fmla="*/ 140656 h 402825"/>
                <a:gd name="connsiteX324" fmla="*/ 114284 w 406611"/>
                <a:gd name="connsiteY324" fmla="*/ 127285 h 402825"/>
                <a:gd name="connsiteX325" fmla="*/ 116289 w 406611"/>
                <a:gd name="connsiteY325" fmla="*/ 130628 h 402825"/>
                <a:gd name="connsiteX326" fmla="*/ 121638 w 406611"/>
                <a:gd name="connsiteY326" fmla="*/ 131296 h 402825"/>
                <a:gd name="connsiteX327" fmla="*/ 122306 w 406611"/>
                <a:gd name="connsiteY327" fmla="*/ 128622 h 402825"/>
                <a:gd name="connsiteX328" fmla="*/ 114284 w 406611"/>
                <a:gd name="connsiteY328" fmla="*/ 127285 h 402825"/>
                <a:gd name="connsiteX329" fmla="*/ 114284 w 406611"/>
                <a:gd name="connsiteY329" fmla="*/ 127285 h 402825"/>
                <a:gd name="connsiteX330" fmla="*/ 161081 w 406611"/>
                <a:gd name="connsiteY330" fmla="*/ 174751 h 402825"/>
                <a:gd name="connsiteX331" fmla="*/ 165761 w 406611"/>
                <a:gd name="connsiteY331" fmla="*/ 171408 h 402825"/>
                <a:gd name="connsiteX332" fmla="*/ 165092 w 406611"/>
                <a:gd name="connsiteY332" fmla="*/ 164723 h 402825"/>
                <a:gd name="connsiteX333" fmla="*/ 169103 w 406611"/>
                <a:gd name="connsiteY333" fmla="*/ 159375 h 402825"/>
                <a:gd name="connsiteX334" fmla="*/ 171778 w 406611"/>
                <a:gd name="connsiteY334" fmla="*/ 156032 h 402825"/>
                <a:gd name="connsiteX335" fmla="*/ 159075 w 406611"/>
                <a:gd name="connsiteY335" fmla="*/ 158706 h 402825"/>
                <a:gd name="connsiteX336" fmla="*/ 157070 w 406611"/>
                <a:gd name="connsiteY336" fmla="*/ 167397 h 402825"/>
                <a:gd name="connsiteX337" fmla="*/ 161081 w 406611"/>
                <a:gd name="connsiteY337" fmla="*/ 174751 h 402825"/>
                <a:gd name="connsiteX338" fmla="*/ 161081 w 406611"/>
                <a:gd name="connsiteY338" fmla="*/ 174751 h 402825"/>
                <a:gd name="connsiteX339" fmla="*/ 174452 w 406611"/>
                <a:gd name="connsiteY339" fmla="*/ 181436 h 402825"/>
                <a:gd name="connsiteX340" fmla="*/ 177795 w 406611"/>
                <a:gd name="connsiteY340" fmla="*/ 183442 h 402825"/>
                <a:gd name="connsiteX341" fmla="*/ 182474 w 406611"/>
                <a:gd name="connsiteY341" fmla="*/ 184110 h 402825"/>
                <a:gd name="connsiteX342" fmla="*/ 179131 w 406611"/>
                <a:gd name="connsiteY342" fmla="*/ 180099 h 402825"/>
                <a:gd name="connsiteX343" fmla="*/ 174452 w 406611"/>
                <a:gd name="connsiteY343" fmla="*/ 181436 h 402825"/>
                <a:gd name="connsiteX344" fmla="*/ 174452 w 406611"/>
                <a:gd name="connsiteY344" fmla="*/ 181436 h 402825"/>
                <a:gd name="connsiteX345" fmla="*/ 179800 w 406611"/>
                <a:gd name="connsiteY345" fmla="*/ 338542 h 402825"/>
                <a:gd name="connsiteX346" fmla="*/ 178463 w 406611"/>
                <a:gd name="connsiteY346" fmla="*/ 343221 h 402825"/>
                <a:gd name="connsiteX347" fmla="*/ 182474 w 406611"/>
                <a:gd name="connsiteY347" fmla="*/ 348570 h 402825"/>
                <a:gd name="connsiteX348" fmla="*/ 187823 w 406611"/>
                <a:gd name="connsiteY348" fmla="*/ 349238 h 402825"/>
                <a:gd name="connsiteX349" fmla="*/ 184480 w 406611"/>
                <a:gd name="connsiteY349" fmla="*/ 341884 h 402825"/>
                <a:gd name="connsiteX350" fmla="*/ 179800 w 406611"/>
                <a:gd name="connsiteY350" fmla="*/ 338542 h 402825"/>
                <a:gd name="connsiteX351" fmla="*/ 179800 w 406611"/>
                <a:gd name="connsiteY351" fmla="*/ 338542 h 402825"/>
                <a:gd name="connsiteX352" fmla="*/ 205204 w 406611"/>
                <a:gd name="connsiteY352" fmla="*/ 343221 h 402825"/>
                <a:gd name="connsiteX353" fmla="*/ 210553 w 406611"/>
                <a:gd name="connsiteY353" fmla="*/ 338542 h 402825"/>
                <a:gd name="connsiteX354" fmla="*/ 209215 w 406611"/>
                <a:gd name="connsiteY354" fmla="*/ 329851 h 402825"/>
                <a:gd name="connsiteX355" fmla="*/ 209884 w 406611"/>
                <a:gd name="connsiteY355" fmla="*/ 323165 h 402825"/>
                <a:gd name="connsiteX356" fmla="*/ 211221 w 406611"/>
                <a:gd name="connsiteY356" fmla="*/ 313806 h 402825"/>
                <a:gd name="connsiteX357" fmla="*/ 206542 w 406611"/>
                <a:gd name="connsiteY357" fmla="*/ 308458 h 402825"/>
                <a:gd name="connsiteX358" fmla="*/ 197851 w 406611"/>
                <a:gd name="connsiteY358" fmla="*/ 312469 h 402825"/>
                <a:gd name="connsiteX359" fmla="*/ 196514 w 406611"/>
                <a:gd name="connsiteY359" fmla="*/ 322497 h 402825"/>
                <a:gd name="connsiteX360" fmla="*/ 199187 w 406611"/>
                <a:gd name="connsiteY360" fmla="*/ 329851 h 402825"/>
                <a:gd name="connsiteX361" fmla="*/ 201193 w 406611"/>
                <a:gd name="connsiteY361" fmla="*/ 337873 h 402825"/>
                <a:gd name="connsiteX362" fmla="*/ 205204 w 406611"/>
                <a:gd name="connsiteY362" fmla="*/ 343221 h 402825"/>
                <a:gd name="connsiteX363" fmla="*/ 205204 w 406611"/>
                <a:gd name="connsiteY363" fmla="*/ 343221 h 402825"/>
                <a:gd name="connsiteX364" fmla="*/ 225929 w 406611"/>
                <a:gd name="connsiteY364" fmla="*/ 307121 h 402825"/>
                <a:gd name="connsiteX365" fmla="*/ 231277 w 406611"/>
                <a:gd name="connsiteY365" fmla="*/ 305115 h 402825"/>
                <a:gd name="connsiteX366" fmla="*/ 224592 w 406611"/>
                <a:gd name="connsiteY366" fmla="*/ 297761 h 402825"/>
                <a:gd name="connsiteX367" fmla="*/ 217907 w 406611"/>
                <a:gd name="connsiteY367" fmla="*/ 294419 h 402825"/>
                <a:gd name="connsiteX368" fmla="*/ 215901 w 406611"/>
                <a:gd name="connsiteY368" fmla="*/ 302441 h 402825"/>
                <a:gd name="connsiteX369" fmla="*/ 218575 w 406611"/>
                <a:gd name="connsiteY369" fmla="*/ 309126 h 402825"/>
                <a:gd name="connsiteX370" fmla="*/ 217907 w 406611"/>
                <a:gd name="connsiteY370" fmla="*/ 315812 h 402825"/>
                <a:gd name="connsiteX371" fmla="*/ 219912 w 406611"/>
                <a:gd name="connsiteY371" fmla="*/ 323834 h 402825"/>
                <a:gd name="connsiteX372" fmla="*/ 221249 w 406611"/>
                <a:gd name="connsiteY372" fmla="*/ 331188 h 402825"/>
                <a:gd name="connsiteX373" fmla="*/ 219243 w 406611"/>
                <a:gd name="connsiteY373" fmla="*/ 337873 h 402825"/>
                <a:gd name="connsiteX374" fmla="*/ 221918 w 406611"/>
                <a:gd name="connsiteY374" fmla="*/ 342553 h 402825"/>
                <a:gd name="connsiteX375" fmla="*/ 229272 w 406611"/>
                <a:gd name="connsiteY375" fmla="*/ 343890 h 402825"/>
                <a:gd name="connsiteX376" fmla="*/ 232614 w 406611"/>
                <a:gd name="connsiteY376" fmla="*/ 337205 h 402825"/>
                <a:gd name="connsiteX377" fmla="*/ 237963 w 406611"/>
                <a:gd name="connsiteY377" fmla="*/ 327177 h 402825"/>
                <a:gd name="connsiteX378" fmla="*/ 234620 w 406611"/>
                <a:gd name="connsiteY378" fmla="*/ 321828 h 402825"/>
                <a:gd name="connsiteX379" fmla="*/ 227266 w 406611"/>
                <a:gd name="connsiteY379" fmla="*/ 317817 h 402825"/>
                <a:gd name="connsiteX380" fmla="*/ 225929 w 406611"/>
                <a:gd name="connsiteY380" fmla="*/ 309795 h 402825"/>
                <a:gd name="connsiteX381" fmla="*/ 225929 w 406611"/>
                <a:gd name="connsiteY381" fmla="*/ 307121 h 402825"/>
                <a:gd name="connsiteX382" fmla="*/ 225929 w 406611"/>
                <a:gd name="connsiteY382" fmla="*/ 307121 h 402825"/>
                <a:gd name="connsiteX383" fmla="*/ 221249 w 406611"/>
                <a:gd name="connsiteY383" fmla="*/ 275699 h 402825"/>
                <a:gd name="connsiteX384" fmla="*/ 211221 w 406611"/>
                <a:gd name="connsiteY384" fmla="*/ 273025 h 402825"/>
                <a:gd name="connsiteX385" fmla="*/ 211221 w 406611"/>
                <a:gd name="connsiteY385" fmla="*/ 279042 h 402825"/>
                <a:gd name="connsiteX386" fmla="*/ 218575 w 406611"/>
                <a:gd name="connsiteY386" fmla="*/ 281716 h 402825"/>
                <a:gd name="connsiteX387" fmla="*/ 221249 w 406611"/>
                <a:gd name="connsiteY387" fmla="*/ 275699 h 402825"/>
                <a:gd name="connsiteX388" fmla="*/ 221249 w 406611"/>
                <a:gd name="connsiteY388" fmla="*/ 275699 h 4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406611" h="402825">
                  <a:moveTo>
                    <a:pt x="197851" y="298430"/>
                  </a:moveTo>
                  <a:cubicBezTo>
                    <a:pt x="200525" y="297093"/>
                    <a:pt x="203867" y="297761"/>
                    <a:pt x="206542" y="295755"/>
                  </a:cubicBezTo>
                  <a:cubicBezTo>
                    <a:pt x="209215" y="294419"/>
                    <a:pt x="207879" y="291744"/>
                    <a:pt x="208547" y="289070"/>
                  </a:cubicBezTo>
                  <a:cubicBezTo>
                    <a:pt x="209215" y="285727"/>
                    <a:pt x="206542" y="283722"/>
                    <a:pt x="204536" y="283053"/>
                  </a:cubicBezTo>
                  <a:cubicBezTo>
                    <a:pt x="201862" y="282385"/>
                    <a:pt x="203199" y="285727"/>
                    <a:pt x="201193" y="286396"/>
                  </a:cubicBezTo>
                  <a:cubicBezTo>
                    <a:pt x="199187" y="287065"/>
                    <a:pt x="198519" y="287065"/>
                    <a:pt x="195176" y="283722"/>
                  </a:cubicBezTo>
                  <a:cubicBezTo>
                    <a:pt x="191834" y="281048"/>
                    <a:pt x="193171" y="282385"/>
                    <a:pt x="192502" y="280379"/>
                  </a:cubicBezTo>
                  <a:cubicBezTo>
                    <a:pt x="191834" y="277705"/>
                    <a:pt x="191834" y="277037"/>
                    <a:pt x="188491" y="275699"/>
                  </a:cubicBezTo>
                  <a:cubicBezTo>
                    <a:pt x="185817" y="274363"/>
                    <a:pt x="184480" y="275031"/>
                    <a:pt x="180469" y="274363"/>
                  </a:cubicBezTo>
                  <a:cubicBezTo>
                    <a:pt x="176458" y="273694"/>
                    <a:pt x="174452" y="273694"/>
                    <a:pt x="171109" y="271688"/>
                  </a:cubicBezTo>
                  <a:cubicBezTo>
                    <a:pt x="168435" y="269683"/>
                    <a:pt x="170441" y="269014"/>
                    <a:pt x="171778" y="267009"/>
                  </a:cubicBezTo>
                  <a:cubicBezTo>
                    <a:pt x="173115" y="265003"/>
                    <a:pt x="175120" y="262329"/>
                    <a:pt x="172446" y="258986"/>
                  </a:cubicBezTo>
                  <a:cubicBezTo>
                    <a:pt x="169772" y="255643"/>
                    <a:pt x="169772" y="255643"/>
                    <a:pt x="169103" y="252969"/>
                  </a:cubicBezTo>
                  <a:cubicBezTo>
                    <a:pt x="168435" y="250964"/>
                    <a:pt x="171778" y="250964"/>
                    <a:pt x="171778" y="249627"/>
                  </a:cubicBezTo>
                  <a:cubicBezTo>
                    <a:pt x="171778" y="247621"/>
                    <a:pt x="170441" y="246284"/>
                    <a:pt x="165761" y="244947"/>
                  </a:cubicBezTo>
                  <a:cubicBezTo>
                    <a:pt x="161750" y="243610"/>
                    <a:pt x="160413" y="244278"/>
                    <a:pt x="155064" y="242941"/>
                  </a:cubicBezTo>
                  <a:cubicBezTo>
                    <a:pt x="149716" y="240936"/>
                    <a:pt x="151053" y="241604"/>
                    <a:pt x="145705" y="237593"/>
                  </a:cubicBezTo>
                  <a:cubicBezTo>
                    <a:pt x="140357" y="233582"/>
                    <a:pt x="141694" y="234919"/>
                    <a:pt x="138351" y="230908"/>
                  </a:cubicBezTo>
                  <a:cubicBezTo>
                    <a:pt x="135008" y="227565"/>
                    <a:pt x="133003" y="226897"/>
                    <a:pt x="130997" y="224222"/>
                  </a:cubicBezTo>
                  <a:cubicBezTo>
                    <a:pt x="128991" y="221548"/>
                    <a:pt x="123643" y="219543"/>
                    <a:pt x="118963" y="218205"/>
                  </a:cubicBezTo>
                  <a:cubicBezTo>
                    <a:pt x="114284" y="217537"/>
                    <a:pt x="108267" y="218874"/>
                    <a:pt x="105593" y="218205"/>
                  </a:cubicBezTo>
                  <a:cubicBezTo>
                    <a:pt x="102919" y="217537"/>
                    <a:pt x="101582" y="212189"/>
                    <a:pt x="102919" y="210183"/>
                  </a:cubicBezTo>
                  <a:cubicBezTo>
                    <a:pt x="104256" y="208177"/>
                    <a:pt x="108935" y="210183"/>
                    <a:pt x="112947" y="210183"/>
                  </a:cubicBezTo>
                  <a:cubicBezTo>
                    <a:pt x="116958" y="210183"/>
                    <a:pt x="118295" y="208177"/>
                    <a:pt x="119632" y="206840"/>
                  </a:cubicBezTo>
                  <a:cubicBezTo>
                    <a:pt x="120969" y="204835"/>
                    <a:pt x="127655" y="199487"/>
                    <a:pt x="126986" y="196144"/>
                  </a:cubicBezTo>
                  <a:cubicBezTo>
                    <a:pt x="126317" y="192801"/>
                    <a:pt x="129660" y="188790"/>
                    <a:pt x="130329" y="184779"/>
                  </a:cubicBezTo>
                  <a:cubicBezTo>
                    <a:pt x="130997" y="180768"/>
                    <a:pt x="134340" y="177425"/>
                    <a:pt x="136345" y="173414"/>
                  </a:cubicBezTo>
                  <a:cubicBezTo>
                    <a:pt x="138351" y="169403"/>
                    <a:pt x="142362" y="168065"/>
                    <a:pt x="144368" y="164054"/>
                  </a:cubicBezTo>
                  <a:cubicBezTo>
                    <a:pt x="146373" y="160043"/>
                    <a:pt x="146373" y="159375"/>
                    <a:pt x="145705" y="155363"/>
                  </a:cubicBezTo>
                  <a:cubicBezTo>
                    <a:pt x="145036" y="151352"/>
                    <a:pt x="148379" y="150684"/>
                    <a:pt x="151053" y="147341"/>
                  </a:cubicBezTo>
                  <a:cubicBezTo>
                    <a:pt x="153727" y="143998"/>
                    <a:pt x="155064" y="146004"/>
                    <a:pt x="158407" y="143330"/>
                  </a:cubicBezTo>
                  <a:cubicBezTo>
                    <a:pt x="161750" y="140656"/>
                    <a:pt x="165092" y="141324"/>
                    <a:pt x="167098" y="141324"/>
                  </a:cubicBezTo>
                  <a:cubicBezTo>
                    <a:pt x="169103" y="141324"/>
                    <a:pt x="169772" y="144667"/>
                    <a:pt x="171778" y="146672"/>
                  </a:cubicBezTo>
                  <a:cubicBezTo>
                    <a:pt x="173783" y="149346"/>
                    <a:pt x="175789" y="145335"/>
                    <a:pt x="173783" y="143330"/>
                  </a:cubicBezTo>
                  <a:cubicBezTo>
                    <a:pt x="172446" y="141324"/>
                    <a:pt x="173115" y="139987"/>
                    <a:pt x="172446" y="137313"/>
                  </a:cubicBezTo>
                  <a:cubicBezTo>
                    <a:pt x="171778" y="134639"/>
                    <a:pt x="171109" y="131296"/>
                    <a:pt x="168435" y="129959"/>
                  </a:cubicBezTo>
                  <a:cubicBezTo>
                    <a:pt x="166430" y="128622"/>
                    <a:pt x="165761" y="130628"/>
                    <a:pt x="163087" y="130628"/>
                  </a:cubicBezTo>
                  <a:cubicBezTo>
                    <a:pt x="160413" y="130628"/>
                    <a:pt x="159744" y="129959"/>
                    <a:pt x="154396" y="131296"/>
                  </a:cubicBezTo>
                  <a:cubicBezTo>
                    <a:pt x="149047" y="132633"/>
                    <a:pt x="152390" y="133970"/>
                    <a:pt x="151722" y="138650"/>
                  </a:cubicBezTo>
                  <a:cubicBezTo>
                    <a:pt x="151053" y="143330"/>
                    <a:pt x="147042" y="143330"/>
                    <a:pt x="144368" y="144667"/>
                  </a:cubicBezTo>
                  <a:cubicBezTo>
                    <a:pt x="141694" y="146004"/>
                    <a:pt x="138351" y="147341"/>
                    <a:pt x="130997" y="150015"/>
                  </a:cubicBezTo>
                  <a:cubicBezTo>
                    <a:pt x="123643" y="152689"/>
                    <a:pt x="125649" y="152021"/>
                    <a:pt x="120300" y="154695"/>
                  </a:cubicBezTo>
                  <a:cubicBezTo>
                    <a:pt x="114952" y="157369"/>
                    <a:pt x="116958" y="158706"/>
                    <a:pt x="114952" y="162717"/>
                  </a:cubicBezTo>
                  <a:cubicBezTo>
                    <a:pt x="112947" y="166728"/>
                    <a:pt x="110272" y="166060"/>
                    <a:pt x="106930" y="166060"/>
                  </a:cubicBezTo>
                  <a:cubicBezTo>
                    <a:pt x="103587" y="166060"/>
                    <a:pt x="99576" y="163386"/>
                    <a:pt x="95565" y="166060"/>
                  </a:cubicBezTo>
                  <a:cubicBezTo>
                    <a:pt x="91554" y="168734"/>
                    <a:pt x="94228" y="172745"/>
                    <a:pt x="92222" y="177425"/>
                  </a:cubicBezTo>
                  <a:cubicBezTo>
                    <a:pt x="90216" y="182105"/>
                    <a:pt x="89548" y="182105"/>
                    <a:pt x="88879" y="185447"/>
                  </a:cubicBezTo>
                  <a:cubicBezTo>
                    <a:pt x="88211" y="188790"/>
                    <a:pt x="86874" y="193470"/>
                    <a:pt x="85537" y="196144"/>
                  </a:cubicBezTo>
                  <a:cubicBezTo>
                    <a:pt x="83531" y="198818"/>
                    <a:pt x="80857" y="200824"/>
                    <a:pt x="77515" y="202161"/>
                  </a:cubicBezTo>
                  <a:cubicBezTo>
                    <a:pt x="73503" y="202829"/>
                    <a:pt x="70160" y="204166"/>
                    <a:pt x="67487" y="202161"/>
                  </a:cubicBezTo>
                  <a:cubicBezTo>
                    <a:pt x="64144" y="200824"/>
                    <a:pt x="60132" y="194807"/>
                    <a:pt x="58795" y="193470"/>
                  </a:cubicBezTo>
                  <a:cubicBezTo>
                    <a:pt x="57458" y="192133"/>
                    <a:pt x="54784" y="190127"/>
                    <a:pt x="50104" y="188121"/>
                  </a:cubicBezTo>
                  <a:cubicBezTo>
                    <a:pt x="45425" y="186116"/>
                    <a:pt x="46093" y="188121"/>
                    <a:pt x="40745" y="188121"/>
                  </a:cubicBezTo>
                  <a:cubicBezTo>
                    <a:pt x="35397" y="188121"/>
                    <a:pt x="37402" y="188121"/>
                    <a:pt x="34060" y="184779"/>
                  </a:cubicBezTo>
                  <a:cubicBezTo>
                    <a:pt x="31385" y="182105"/>
                    <a:pt x="30717" y="183442"/>
                    <a:pt x="28711" y="180099"/>
                  </a:cubicBezTo>
                  <a:cubicBezTo>
                    <a:pt x="26706" y="176756"/>
                    <a:pt x="23363" y="172745"/>
                    <a:pt x="21357" y="169403"/>
                  </a:cubicBezTo>
                  <a:cubicBezTo>
                    <a:pt x="19352" y="165391"/>
                    <a:pt x="21357" y="161380"/>
                    <a:pt x="19352" y="156700"/>
                  </a:cubicBezTo>
                  <a:cubicBezTo>
                    <a:pt x="17346" y="152021"/>
                    <a:pt x="19352" y="152021"/>
                    <a:pt x="20020" y="149346"/>
                  </a:cubicBezTo>
                  <a:cubicBezTo>
                    <a:pt x="21357" y="146672"/>
                    <a:pt x="22695" y="144667"/>
                    <a:pt x="23363" y="142661"/>
                  </a:cubicBezTo>
                  <a:cubicBezTo>
                    <a:pt x="24032" y="139987"/>
                    <a:pt x="26706" y="129959"/>
                    <a:pt x="28711" y="128622"/>
                  </a:cubicBezTo>
                  <a:cubicBezTo>
                    <a:pt x="30717" y="127285"/>
                    <a:pt x="33391" y="126616"/>
                    <a:pt x="36734" y="125279"/>
                  </a:cubicBezTo>
                  <a:cubicBezTo>
                    <a:pt x="40076" y="123274"/>
                    <a:pt x="47430" y="119262"/>
                    <a:pt x="54116" y="119931"/>
                  </a:cubicBezTo>
                  <a:cubicBezTo>
                    <a:pt x="60132" y="119931"/>
                    <a:pt x="66149" y="119262"/>
                    <a:pt x="70829" y="117257"/>
                  </a:cubicBezTo>
                  <a:cubicBezTo>
                    <a:pt x="75509" y="115251"/>
                    <a:pt x="82194" y="111909"/>
                    <a:pt x="85537" y="108566"/>
                  </a:cubicBezTo>
                  <a:cubicBezTo>
                    <a:pt x="89548" y="105223"/>
                    <a:pt x="94896" y="105892"/>
                    <a:pt x="100244" y="103218"/>
                  </a:cubicBezTo>
                  <a:cubicBezTo>
                    <a:pt x="106261" y="100544"/>
                    <a:pt x="112947" y="95864"/>
                    <a:pt x="117627" y="93858"/>
                  </a:cubicBezTo>
                  <a:cubicBezTo>
                    <a:pt x="122306" y="91184"/>
                    <a:pt x="124980" y="91184"/>
                    <a:pt x="132334" y="89178"/>
                  </a:cubicBezTo>
                  <a:cubicBezTo>
                    <a:pt x="139688" y="86504"/>
                    <a:pt x="140357" y="88510"/>
                    <a:pt x="143699" y="87173"/>
                  </a:cubicBezTo>
                  <a:cubicBezTo>
                    <a:pt x="147042" y="85836"/>
                    <a:pt x="149047" y="87841"/>
                    <a:pt x="154396" y="89847"/>
                  </a:cubicBezTo>
                  <a:cubicBezTo>
                    <a:pt x="159744" y="91184"/>
                    <a:pt x="161750" y="89847"/>
                    <a:pt x="166430" y="88510"/>
                  </a:cubicBezTo>
                  <a:cubicBezTo>
                    <a:pt x="171109" y="86504"/>
                    <a:pt x="169772" y="86504"/>
                    <a:pt x="173783" y="81824"/>
                  </a:cubicBezTo>
                  <a:cubicBezTo>
                    <a:pt x="177795" y="77145"/>
                    <a:pt x="179800" y="76476"/>
                    <a:pt x="183811" y="73802"/>
                  </a:cubicBezTo>
                  <a:cubicBezTo>
                    <a:pt x="188491" y="71128"/>
                    <a:pt x="187823" y="71128"/>
                    <a:pt x="190497" y="66448"/>
                  </a:cubicBezTo>
                  <a:cubicBezTo>
                    <a:pt x="192502" y="61768"/>
                    <a:pt x="191834" y="63106"/>
                    <a:pt x="193171" y="57757"/>
                  </a:cubicBezTo>
                  <a:cubicBezTo>
                    <a:pt x="195176" y="51740"/>
                    <a:pt x="196514" y="49735"/>
                    <a:pt x="199187" y="45724"/>
                  </a:cubicBezTo>
                  <a:cubicBezTo>
                    <a:pt x="201862" y="41712"/>
                    <a:pt x="203199" y="40375"/>
                    <a:pt x="202530" y="37033"/>
                  </a:cubicBezTo>
                  <a:cubicBezTo>
                    <a:pt x="201193" y="33690"/>
                    <a:pt x="202530" y="31684"/>
                    <a:pt x="205204" y="26336"/>
                  </a:cubicBezTo>
                  <a:cubicBezTo>
                    <a:pt x="207879" y="20319"/>
                    <a:pt x="205204" y="16977"/>
                    <a:pt x="206542" y="12297"/>
                  </a:cubicBezTo>
                  <a:cubicBezTo>
                    <a:pt x="208547" y="7617"/>
                    <a:pt x="204536" y="4943"/>
                    <a:pt x="201193" y="4943"/>
                  </a:cubicBezTo>
                  <a:cubicBezTo>
                    <a:pt x="197851" y="4943"/>
                    <a:pt x="193839" y="8286"/>
                    <a:pt x="191834" y="12297"/>
                  </a:cubicBezTo>
                  <a:cubicBezTo>
                    <a:pt x="189828" y="16308"/>
                    <a:pt x="191834" y="21656"/>
                    <a:pt x="189828" y="22994"/>
                  </a:cubicBezTo>
                  <a:cubicBezTo>
                    <a:pt x="188491" y="24330"/>
                    <a:pt x="185817" y="24999"/>
                    <a:pt x="183811" y="27673"/>
                  </a:cubicBezTo>
                  <a:cubicBezTo>
                    <a:pt x="181806" y="30347"/>
                    <a:pt x="184480" y="29010"/>
                    <a:pt x="185817" y="32353"/>
                  </a:cubicBezTo>
                  <a:cubicBezTo>
                    <a:pt x="187154" y="35027"/>
                    <a:pt x="185148" y="36364"/>
                    <a:pt x="183143" y="37033"/>
                  </a:cubicBezTo>
                  <a:cubicBezTo>
                    <a:pt x="181137" y="37701"/>
                    <a:pt x="177126" y="43050"/>
                    <a:pt x="177126" y="47061"/>
                  </a:cubicBezTo>
                  <a:cubicBezTo>
                    <a:pt x="176458" y="51072"/>
                    <a:pt x="174452" y="51740"/>
                    <a:pt x="170441" y="53078"/>
                  </a:cubicBezTo>
                  <a:cubicBezTo>
                    <a:pt x="166430" y="55083"/>
                    <a:pt x="167098" y="55752"/>
                    <a:pt x="167098" y="59763"/>
                  </a:cubicBezTo>
                  <a:cubicBezTo>
                    <a:pt x="167098" y="63106"/>
                    <a:pt x="164424" y="62437"/>
                    <a:pt x="162418" y="63774"/>
                  </a:cubicBezTo>
                  <a:cubicBezTo>
                    <a:pt x="159744" y="65111"/>
                    <a:pt x="158407" y="65111"/>
                    <a:pt x="155733" y="64443"/>
                  </a:cubicBezTo>
                  <a:cubicBezTo>
                    <a:pt x="153059" y="63774"/>
                    <a:pt x="149716" y="65111"/>
                    <a:pt x="145036" y="67117"/>
                  </a:cubicBezTo>
                  <a:cubicBezTo>
                    <a:pt x="142362" y="68454"/>
                    <a:pt x="140357" y="69122"/>
                    <a:pt x="139688" y="69791"/>
                  </a:cubicBezTo>
                  <a:cubicBezTo>
                    <a:pt x="138351" y="70460"/>
                    <a:pt x="136345" y="71128"/>
                    <a:pt x="131666" y="71796"/>
                  </a:cubicBezTo>
                  <a:cubicBezTo>
                    <a:pt x="126986" y="72465"/>
                    <a:pt x="128323" y="74471"/>
                    <a:pt x="126317" y="77145"/>
                  </a:cubicBezTo>
                  <a:cubicBezTo>
                    <a:pt x="124312" y="79819"/>
                    <a:pt x="123643" y="81824"/>
                    <a:pt x="121638" y="81824"/>
                  </a:cubicBezTo>
                  <a:cubicBezTo>
                    <a:pt x="119632" y="81824"/>
                    <a:pt x="118295" y="81824"/>
                    <a:pt x="112947" y="82493"/>
                  </a:cubicBezTo>
                  <a:cubicBezTo>
                    <a:pt x="107599" y="83162"/>
                    <a:pt x="106930" y="84499"/>
                    <a:pt x="102919" y="81824"/>
                  </a:cubicBezTo>
                  <a:cubicBezTo>
                    <a:pt x="98907" y="79150"/>
                    <a:pt x="94896" y="81156"/>
                    <a:pt x="90885" y="82493"/>
                  </a:cubicBezTo>
                  <a:cubicBezTo>
                    <a:pt x="86874" y="83830"/>
                    <a:pt x="86874" y="85167"/>
                    <a:pt x="82863" y="85167"/>
                  </a:cubicBezTo>
                  <a:cubicBezTo>
                    <a:pt x="78851" y="85167"/>
                    <a:pt x="78183" y="86504"/>
                    <a:pt x="74172" y="89847"/>
                  </a:cubicBezTo>
                  <a:cubicBezTo>
                    <a:pt x="69492" y="92521"/>
                    <a:pt x="70160" y="91184"/>
                    <a:pt x="65481" y="91852"/>
                  </a:cubicBezTo>
                  <a:cubicBezTo>
                    <a:pt x="60801" y="92521"/>
                    <a:pt x="62138" y="90516"/>
                    <a:pt x="60132" y="87173"/>
                  </a:cubicBezTo>
                  <a:cubicBezTo>
                    <a:pt x="58795" y="83830"/>
                    <a:pt x="56121" y="84499"/>
                    <a:pt x="52779" y="84499"/>
                  </a:cubicBezTo>
                  <a:cubicBezTo>
                    <a:pt x="49436" y="84499"/>
                    <a:pt x="49436" y="86504"/>
                    <a:pt x="45425" y="89178"/>
                  </a:cubicBezTo>
                  <a:cubicBezTo>
                    <a:pt x="41414" y="91852"/>
                    <a:pt x="42082" y="90516"/>
                    <a:pt x="38739" y="91852"/>
                  </a:cubicBezTo>
                  <a:cubicBezTo>
                    <a:pt x="35397" y="93190"/>
                    <a:pt x="34728" y="91852"/>
                    <a:pt x="32054" y="91184"/>
                  </a:cubicBezTo>
                  <a:cubicBezTo>
                    <a:pt x="29380" y="89847"/>
                    <a:pt x="28043" y="93858"/>
                    <a:pt x="27374" y="96532"/>
                  </a:cubicBezTo>
                  <a:cubicBezTo>
                    <a:pt x="26706" y="99875"/>
                    <a:pt x="28711" y="99875"/>
                    <a:pt x="30717" y="105223"/>
                  </a:cubicBezTo>
                  <a:cubicBezTo>
                    <a:pt x="32723" y="109903"/>
                    <a:pt x="30048" y="108566"/>
                    <a:pt x="28711" y="111909"/>
                  </a:cubicBezTo>
                  <a:cubicBezTo>
                    <a:pt x="27374" y="115251"/>
                    <a:pt x="27374" y="117257"/>
                    <a:pt x="24032" y="119931"/>
                  </a:cubicBezTo>
                  <a:cubicBezTo>
                    <a:pt x="20689" y="121937"/>
                    <a:pt x="18015" y="120600"/>
                    <a:pt x="14672" y="119262"/>
                  </a:cubicBezTo>
                  <a:cubicBezTo>
                    <a:pt x="11329" y="118594"/>
                    <a:pt x="10661" y="119262"/>
                    <a:pt x="8655" y="123274"/>
                  </a:cubicBezTo>
                  <a:cubicBezTo>
                    <a:pt x="6650" y="126616"/>
                    <a:pt x="7987" y="126616"/>
                    <a:pt x="7318" y="130628"/>
                  </a:cubicBezTo>
                  <a:cubicBezTo>
                    <a:pt x="6650" y="134639"/>
                    <a:pt x="6650" y="133970"/>
                    <a:pt x="4644" y="136644"/>
                  </a:cubicBezTo>
                  <a:cubicBezTo>
                    <a:pt x="2639" y="139318"/>
                    <a:pt x="1970" y="139987"/>
                    <a:pt x="633" y="143998"/>
                  </a:cubicBezTo>
                  <a:cubicBezTo>
                    <a:pt x="-1373" y="148009"/>
                    <a:pt x="1970" y="148009"/>
                    <a:pt x="2639" y="152021"/>
                  </a:cubicBezTo>
                  <a:cubicBezTo>
                    <a:pt x="3976" y="155363"/>
                    <a:pt x="2639" y="157369"/>
                    <a:pt x="1301" y="161380"/>
                  </a:cubicBezTo>
                  <a:cubicBezTo>
                    <a:pt x="-36" y="165391"/>
                    <a:pt x="1301" y="165391"/>
                    <a:pt x="2639" y="168734"/>
                  </a:cubicBezTo>
                  <a:cubicBezTo>
                    <a:pt x="4644" y="172077"/>
                    <a:pt x="4644" y="169403"/>
                    <a:pt x="9324" y="171408"/>
                  </a:cubicBezTo>
                  <a:cubicBezTo>
                    <a:pt x="14004" y="173414"/>
                    <a:pt x="15341" y="186784"/>
                    <a:pt x="18015" y="188790"/>
                  </a:cubicBezTo>
                  <a:cubicBezTo>
                    <a:pt x="20689" y="190796"/>
                    <a:pt x="20020" y="192133"/>
                    <a:pt x="20020" y="195475"/>
                  </a:cubicBezTo>
                  <a:cubicBezTo>
                    <a:pt x="20020" y="198818"/>
                    <a:pt x="18683" y="196812"/>
                    <a:pt x="16009" y="196812"/>
                  </a:cubicBezTo>
                  <a:cubicBezTo>
                    <a:pt x="13335" y="196812"/>
                    <a:pt x="12667" y="198818"/>
                    <a:pt x="10661" y="202161"/>
                  </a:cubicBezTo>
                  <a:cubicBezTo>
                    <a:pt x="8655" y="205503"/>
                    <a:pt x="9324" y="206172"/>
                    <a:pt x="9324" y="210852"/>
                  </a:cubicBezTo>
                  <a:cubicBezTo>
                    <a:pt x="8655" y="215531"/>
                    <a:pt x="8655" y="215531"/>
                    <a:pt x="5981" y="219543"/>
                  </a:cubicBezTo>
                  <a:cubicBezTo>
                    <a:pt x="3307" y="222885"/>
                    <a:pt x="6650" y="223554"/>
                    <a:pt x="7318" y="228902"/>
                  </a:cubicBezTo>
                  <a:cubicBezTo>
                    <a:pt x="7987" y="234250"/>
                    <a:pt x="9992" y="237593"/>
                    <a:pt x="13335" y="240936"/>
                  </a:cubicBezTo>
                  <a:cubicBezTo>
                    <a:pt x="16678" y="244278"/>
                    <a:pt x="19352" y="252969"/>
                    <a:pt x="18015" y="256312"/>
                  </a:cubicBezTo>
                  <a:cubicBezTo>
                    <a:pt x="16009" y="259655"/>
                    <a:pt x="14672" y="262329"/>
                    <a:pt x="14004" y="265671"/>
                  </a:cubicBezTo>
                  <a:cubicBezTo>
                    <a:pt x="12667" y="269014"/>
                    <a:pt x="15341" y="270351"/>
                    <a:pt x="13335" y="275699"/>
                  </a:cubicBezTo>
                  <a:cubicBezTo>
                    <a:pt x="11329" y="281048"/>
                    <a:pt x="11329" y="280379"/>
                    <a:pt x="7987" y="283722"/>
                  </a:cubicBezTo>
                  <a:cubicBezTo>
                    <a:pt x="4644" y="286396"/>
                    <a:pt x="6650" y="291076"/>
                    <a:pt x="9324" y="295087"/>
                  </a:cubicBezTo>
                  <a:cubicBezTo>
                    <a:pt x="11998" y="299098"/>
                    <a:pt x="12667" y="296424"/>
                    <a:pt x="16678" y="299767"/>
                  </a:cubicBezTo>
                  <a:cubicBezTo>
                    <a:pt x="20689" y="303778"/>
                    <a:pt x="18683" y="304447"/>
                    <a:pt x="15341" y="307121"/>
                  </a:cubicBezTo>
                  <a:cubicBezTo>
                    <a:pt x="11998" y="309795"/>
                    <a:pt x="13335" y="310463"/>
                    <a:pt x="14672" y="314475"/>
                  </a:cubicBezTo>
                  <a:cubicBezTo>
                    <a:pt x="16009" y="318486"/>
                    <a:pt x="18683" y="319154"/>
                    <a:pt x="24032" y="319154"/>
                  </a:cubicBezTo>
                  <a:cubicBezTo>
                    <a:pt x="29380" y="319154"/>
                    <a:pt x="29380" y="325171"/>
                    <a:pt x="33391" y="326508"/>
                  </a:cubicBezTo>
                  <a:cubicBezTo>
                    <a:pt x="37402" y="327845"/>
                    <a:pt x="42751" y="323834"/>
                    <a:pt x="45425" y="321160"/>
                  </a:cubicBezTo>
                  <a:cubicBezTo>
                    <a:pt x="48099" y="318486"/>
                    <a:pt x="49436" y="319823"/>
                    <a:pt x="52779" y="321828"/>
                  </a:cubicBezTo>
                  <a:cubicBezTo>
                    <a:pt x="56121" y="323834"/>
                    <a:pt x="54116" y="325171"/>
                    <a:pt x="53447" y="329851"/>
                  </a:cubicBezTo>
                  <a:cubicBezTo>
                    <a:pt x="52779" y="334531"/>
                    <a:pt x="56790" y="333193"/>
                    <a:pt x="61470" y="335199"/>
                  </a:cubicBezTo>
                  <a:cubicBezTo>
                    <a:pt x="66818" y="337873"/>
                    <a:pt x="65481" y="336536"/>
                    <a:pt x="67487" y="338542"/>
                  </a:cubicBezTo>
                  <a:cubicBezTo>
                    <a:pt x="68823" y="340547"/>
                    <a:pt x="68155" y="341216"/>
                    <a:pt x="67487" y="341884"/>
                  </a:cubicBezTo>
                  <a:cubicBezTo>
                    <a:pt x="66818" y="343221"/>
                    <a:pt x="66149" y="344559"/>
                    <a:pt x="66149" y="347901"/>
                  </a:cubicBezTo>
                  <a:cubicBezTo>
                    <a:pt x="65481" y="351244"/>
                    <a:pt x="68155" y="354587"/>
                    <a:pt x="70160" y="358598"/>
                  </a:cubicBezTo>
                  <a:cubicBezTo>
                    <a:pt x="72835" y="362609"/>
                    <a:pt x="72166" y="361940"/>
                    <a:pt x="72835" y="364615"/>
                  </a:cubicBezTo>
                  <a:cubicBezTo>
                    <a:pt x="73503" y="367957"/>
                    <a:pt x="72835" y="369294"/>
                    <a:pt x="70829" y="373974"/>
                  </a:cubicBezTo>
                  <a:cubicBezTo>
                    <a:pt x="69492" y="378654"/>
                    <a:pt x="72166" y="378654"/>
                    <a:pt x="75509" y="382665"/>
                  </a:cubicBezTo>
                  <a:cubicBezTo>
                    <a:pt x="79520" y="387345"/>
                    <a:pt x="77515" y="387345"/>
                    <a:pt x="77515" y="391356"/>
                  </a:cubicBezTo>
                  <a:cubicBezTo>
                    <a:pt x="77515" y="395367"/>
                    <a:pt x="79520" y="395367"/>
                    <a:pt x="80188" y="398041"/>
                  </a:cubicBezTo>
                  <a:cubicBezTo>
                    <a:pt x="81526" y="400047"/>
                    <a:pt x="82863" y="402052"/>
                    <a:pt x="85537" y="402721"/>
                  </a:cubicBezTo>
                  <a:cubicBezTo>
                    <a:pt x="88211" y="403390"/>
                    <a:pt x="90216" y="400715"/>
                    <a:pt x="92222" y="398710"/>
                  </a:cubicBezTo>
                  <a:cubicBezTo>
                    <a:pt x="94228" y="396704"/>
                    <a:pt x="96902" y="397373"/>
                    <a:pt x="98907" y="400047"/>
                  </a:cubicBezTo>
                  <a:cubicBezTo>
                    <a:pt x="101582" y="402721"/>
                    <a:pt x="102919" y="402721"/>
                    <a:pt x="106261" y="400715"/>
                  </a:cubicBezTo>
                  <a:cubicBezTo>
                    <a:pt x="109604" y="398710"/>
                    <a:pt x="108935" y="393362"/>
                    <a:pt x="110272" y="390687"/>
                  </a:cubicBezTo>
                  <a:cubicBezTo>
                    <a:pt x="111610" y="388013"/>
                    <a:pt x="116289" y="388682"/>
                    <a:pt x="117627" y="388682"/>
                  </a:cubicBezTo>
                  <a:cubicBezTo>
                    <a:pt x="119632" y="389350"/>
                    <a:pt x="124312" y="389350"/>
                    <a:pt x="123643" y="386008"/>
                  </a:cubicBezTo>
                  <a:cubicBezTo>
                    <a:pt x="122975" y="382665"/>
                    <a:pt x="121638" y="380659"/>
                    <a:pt x="117627" y="377317"/>
                  </a:cubicBezTo>
                  <a:cubicBezTo>
                    <a:pt x="114284" y="373306"/>
                    <a:pt x="113615" y="375980"/>
                    <a:pt x="110272" y="374643"/>
                  </a:cubicBezTo>
                  <a:cubicBezTo>
                    <a:pt x="106930" y="373306"/>
                    <a:pt x="108935" y="371968"/>
                    <a:pt x="108267" y="367957"/>
                  </a:cubicBezTo>
                  <a:cubicBezTo>
                    <a:pt x="108267" y="363946"/>
                    <a:pt x="108267" y="363946"/>
                    <a:pt x="109604" y="361940"/>
                  </a:cubicBezTo>
                  <a:cubicBezTo>
                    <a:pt x="110941" y="359935"/>
                    <a:pt x="110941" y="355924"/>
                    <a:pt x="110272" y="352581"/>
                  </a:cubicBezTo>
                  <a:cubicBezTo>
                    <a:pt x="110272" y="349238"/>
                    <a:pt x="108267" y="346564"/>
                    <a:pt x="105593" y="342553"/>
                  </a:cubicBezTo>
                  <a:cubicBezTo>
                    <a:pt x="102919" y="338542"/>
                    <a:pt x="97571" y="334531"/>
                    <a:pt x="95565" y="326508"/>
                  </a:cubicBezTo>
                  <a:cubicBezTo>
                    <a:pt x="92891" y="318486"/>
                    <a:pt x="98239" y="316480"/>
                    <a:pt x="96233" y="313137"/>
                  </a:cubicBezTo>
                  <a:cubicBezTo>
                    <a:pt x="94228" y="309795"/>
                    <a:pt x="92891" y="305784"/>
                    <a:pt x="90885" y="300435"/>
                  </a:cubicBezTo>
                  <a:cubicBezTo>
                    <a:pt x="88879" y="295755"/>
                    <a:pt x="90216" y="295087"/>
                    <a:pt x="86205" y="290407"/>
                  </a:cubicBezTo>
                  <a:cubicBezTo>
                    <a:pt x="82863" y="286396"/>
                    <a:pt x="81526" y="288402"/>
                    <a:pt x="77515" y="283722"/>
                  </a:cubicBezTo>
                  <a:cubicBezTo>
                    <a:pt x="72835" y="279042"/>
                    <a:pt x="76177" y="279711"/>
                    <a:pt x="77515" y="277037"/>
                  </a:cubicBezTo>
                  <a:cubicBezTo>
                    <a:pt x="78183" y="273694"/>
                    <a:pt x="81526" y="273025"/>
                    <a:pt x="82194" y="268346"/>
                  </a:cubicBezTo>
                  <a:cubicBezTo>
                    <a:pt x="82863" y="263666"/>
                    <a:pt x="85537" y="264334"/>
                    <a:pt x="89548" y="262329"/>
                  </a:cubicBezTo>
                  <a:cubicBezTo>
                    <a:pt x="93559" y="259655"/>
                    <a:pt x="96902" y="260323"/>
                    <a:pt x="100244" y="260323"/>
                  </a:cubicBezTo>
                  <a:cubicBezTo>
                    <a:pt x="103587" y="259655"/>
                    <a:pt x="104256" y="262997"/>
                    <a:pt x="105593" y="267009"/>
                  </a:cubicBezTo>
                  <a:cubicBezTo>
                    <a:pt x="106930" y="270351"/>
                    <a:pt x="106261" y="269014"/>
                    <a:pt x="109604" y="273025"/>
                  </a:cubicBezTo>
                  <a:cubicBezTo>
                    <a:pt x="112947" y="277037"/>
                    <a:pt x="112278" y="278374"/>
                    <a:pt x="110941" y="283053"/>
                  </a:cubicBezTo>
                  <a:cubicBezTo>
                    <a:pt x="109604" y="287733"/>
                    <a:pt x="107599" y="287065"/>
                    <a:pt x="108267" y="291076"/>
                  </a:cubicBezTo>
                  <a:cubicBezTo>
                    <a:pt x="108267" y="295087"/>
                    <a:pt x="110272" y="292413"/>
                    <a:pt x="111610" y="294419"/>
                  </a:cubicBezTo>
                  <a:cubicBezTo>
                    <a:pt x="112947" y="296424"/>
                    <a:pt x="117627" y="297761"/>
                    <a:pt x="122306" y="297761"/>
                  </a:cubicBezTo>
                  <a:cubicBezTo>
                    <a:pt x="126986" y="298430"/>
                    <a:pt x="126986" y="298430"/>
                    <a:pt x="130329" y="301104"/>
                  </a:cubicBezTo>
                  <a:cubicBezTo>
                    <a:pt x="133003" y="303778"/>
                    <a:pt x="134340" y="304447"/>
                    <a:pt x="137683" y="305115"/>
                  </a:cubicBezTo>
                  <a:cubicBezTo>
                    <a:pt x="141025" y="305784"/>
                    <a:pt x="145036" y="305115"/>
                    <a:pt x="149047" y="305784"/>
                  </a:cubicBezTo>
                  <a:cubicBezTo>
                    <a:pt x="153059" y="306452"/>
                    <a:pt x="150385" y="308458"/>
                    <a:pt x="150385" y="312469"/>
                  </a:cubicBezTo>
                  <a:cubicBezTo>
                    <a:pt x="150385" y="316480"/>
                    <a:pt x="151722" y="316480"/>
                    <a:pt x="151722" y="318486"/>
                  </a:cubicBezTo>
                  <a:cubicBezTo>
                    <a:pt x="151722" y="320491"/>
                    <a:pt x="151053" y="323165"/>
                    <a:pt x="152390" y="327177"/>
                  </a:cubicBezTo>
                  <a:cubicBezTo>
                    <a:pt x="153727" y="331188"/>
                    <a:pt x="154396" y="329851"/>
                    <a:pt x="155733" y="331856"/>
                  </a:cubicBezTo>
                  <a:cubicBezTo>
                    <a:pt x="156402" y="333862"/>
                    <a:pt x="161081" y="335199"/>
                    <a:pt x="163755" y="335868"/>
                  </a:cubicBezTo>
                  <a:cubicBezTo>
                    <a:pt x="166430" y="336536"/>
                    <a:pt x="169772" y="333193"/>
                    <a:pt x="170441" y="333193"/>
                  </a:cubicBezTo>
                  <a:cubicBezTo>
                    <a:pt x="171109" y="333193"/>
                    <a:pt x="178463" y="332525"/>
                    <a:pt x="181806" y="331188"/>
                  </a:cubicBezTo>
                  <a:cubicBezTo>
                    <a:pt x="184480" y="329851"/>
                    <a:pt x="181806" y="327845"/>
                    <a:pt x="182474" y="325171"/>
                  </a:cubicBezTo>
                  <a:cubicBezTo>
                    <a:pt x="183143" y="322497"/>
                    <a:pt x="181806" y="321828"/>
                    <a:pt x="179131" y="321160"/>
                  </a:cubicBezTo>
                  <a:cubicBezTo>
                    <a:pt x="176458" y="320491"/>
                    <a:pt x="175120" y="320491"/>
                    <a:pt x="174452" y="317817"/>
                  </a:cubicBezTo>
                  <a:cubicBezTo>
                    <a:pt x="173115" y="315812"/>
                    <a:pt x="175789" y="314475"/>
                    <a:pt x="178463" y="313137"/>
                  </a:cubicBezTo>
                  <a:cubicBezTo>
                    <a:pt x="181137" y="311800"/>
                    <a:pt x="183811" y="311132"/>
                    <a:pt x="187154" y="308458"/>
                  </a:cubicBezTo>
                  <a:cubicBezTo>
                    <a:pt x="192502" y="300435"/>
                    <a:pt x="194508" y="299767"/>
                    <a:pt x="197851" y="298430"/>
                  </a:cubicBezTo>
                  <a:lnTo>
                    <a:pt x="197851" y="298430"/>
                  </a:lnTo>
                  <a:close/>
                  <a:moveTo>
                    <a:pt x="333563" y="71796"/>
                  </a:moveTo>
                  <a:cubicBezTo>
                    <a:pt x="333563" y="68454"/>
                    <a:pt x="328215" y="63106"/>
                    <a:pt x="328883" y="67117"/>
                  </a:cubicBezTo>
                  <a:cubicBezTo>
                    <a:pt x="329552" y="69122"/>
                    <a:pt x="326209" y="70460"/>
                    <a:pt x="328883" y="71796"/>
                  </a:cubicBezTo>
                  <a:cubicBezTo>
                    <a:pt x="330889" y="72465"/>
                    <a:pt x="333563" y="74471"/>
                    <a:pt x="333563" y="71796"/>
                  </a:cubicBezTo>
                  <a:lnTo>
                    <a:pt x="333563" y="71796"/>
                  </a:lnTo>
                  <a:close/>
                  <a:moveTo>
                    <a:pt x="320192" y="27673"/>
                  </a:moveTo>
                  <a:cubicBezTo>
                    <a:pt x="322866" y="26336"/>
                    <a:pt x="322866" y="25668"/>
                    <a:pt x="322866" y="22994"/>
                  </a:cubicBezTo>
                  <a:cubicBezTo>
                    <a:pt x="322866" y="20319"/>
                    <a:pt x="318855" y="15640"/>
                    <a:pt x="319524" y="19651"/>
                  </a:cubicBezTo>
                  <a:cubicBezTo>
                    <a:pt x="319524" y="22994"/>
                    <a:pt x="317518" y="23662"/>
                    <a:pt x="317518" y="25668"/>
                  </a:cubicBezTo>
                  <a:cubicBezTo>
                    <a:pt x="318187" y="27673"/>
                    <a:pt x="317518" y="29010"/>
                    <a:pt x="320192" y="27673"/>
                  </a:cubicBezTo>
                  <a:lnTo>
                    <a:pt x="320192" y="27673"/>
                  </a:lnTo>
                  <a:close/>
                  <a:moveTo>
                    <a:pt x="310833" y="5612"/>
                  </a:moveTo>
                  <a:cubicBezTo>
                    <a:pt x="312838" y="5612"/>
                    <a:pt x="316181" y="8286"/>
                    <a:pt x="315513" y="4943"/>
                  </a:cubicBezTo>
                  <a:cubicBezTo>
                    <a:pt x="314844" y="1600"/>
                    <a:pt x="314175" y="2937"/>
                    <a:pt x="312838" y="932"/>
                  </a:cubicBezTo>
                  <a:cubicBezTo>
                    <a:pt x="311502" y="-405"/>
                    <a:pt x="308159" y="-405"/>
                    <a:pt x="308159" y="1600"/>
                  </a:cubicBezTo>
                  <a:cubicBezTo>
                    <a:pt x="308827" y="4943"/>
                    <a:pt x="308827" y="5612"/>
                    <a:pt x="310833" y="5612"/>
                  </a:cubicBezTo>
                  <a:lnTo>
                    <a:pt x="310833" y="5612"/>
                  </a:lnTo>
                  <a:close/>
                  <a:moveTo>
                    <a:pt x="326878" y="55083"/>
                  </a:moveTo>
                  <a:cubicBezTo>
                    <a:pt x="326209" y="53078"/>
                    <a:pt x="320861" y="51740"/>
                    <a:pt x="320861" y="53746"/>
                  </a:cubicBezTo>
                  <a:cubicBezTo>
                    <a:pt x="320861" y="56420"/>
                    <a:pt x="320861" y="58426"/>
                    <a:pt x="322866" y="58426"/>
                  </a:cubicBezTo>
                  <a:cubicBezTo>
                    <a:pt x="325541" y="57089"/>
                    <a:pt x="327546" y="57089"/>
                    <a:pt x="326878" y="55083"/>
                  </a:cubicBezTo>
                  <a:lnTo>
                    <a:pt x="326878" y="55083"/>
                  </a:lnTo>
                  <a:close/>
                  <a:moveTo>
                    <a:pt x="304147" y="155363"/>
                  </a:moveTo>
                  <a:cubicBezTo>
                    <a:pt x="307490" y="158037"/>
                    <a:pt x="310164" y="159375"/>
                    <a:pt x="308159" y="156700"/>
                  </a:cubicBezTo>
                  <a:cubicBezTo>
                    <a:pt x="306822" y="153358"/>
                    <a:pt x="304816" y="154026"/>
                    <a:pt x="304147" y="150684"/>
                  </a:cubicBezTo>
                  <a:cubicBezTo>
                    <a:pt x="303479" y="147341"/>
                    <a:pt x="298131" y="143998"/>
                    <a:pt x="296794" y="146672"/>
                  </a:cubicBezTo>
                  <a:cubicBezTo>
                    <a:pt x="295457" y="148678"/>
                    <a:pt x="294788" y="150015"/>
                    <a:pt x="298131" y="151352"/>
                  </a:cubicBezTo>
                  <a:cubicBezTo>
                    <a:pt x="301474" y="152689"/>
                    <a:pt x="300805" y="152021"/>
                    <a:pt x="304147" y="155363"/>
                  </a:cubicBezTo>
                  <a:lnTo>
                    <a:pt x="304147" y="155363"/>
                  </a:lnTo>
                  <a:close/>
                  <a:moveTo>
                    <a:pt x="373675" y="193470"/>
                  </a:moveTo>
                  <a:cubicBezTo>
                    <a:pt x="376349" y="191464"/>
                    <a:pt x="377018" y="190127"/>
                    <a:pt x="376349" y="186116"/>
                  </a:cubicBezTo>
                  <a:cubicBezTo>
                    <a:pt x="375681" y="182773"/>
                    <a:pt x="375012" y="182105"/>
                    <a:pt x="373675" y="179431"/>
                  </a:cubicBezTo>
                  <a:cubicBezTo>
                    <a:pt x="371670" y="177425"/>
                    <a:pt x="372338" y="178093"/>
                    <a:pt x="368995" y="178093"/>
                  </a:cubicBezTo>
                  <a:cubicBezTo>
                    <a:pt x="365653" y="178093"/>
                    <a:pt x="364316" y="178093"/>
                    <a:pt x="359636" y="176088"/>
                  </a:cubicBezTo>
                  <a:cubicBezTo>
                    <a:pt x="354956" y="172745"/>
                    <a:pt x="349608" y="173414"/>
                    <a:pt x="346934" y="174082"/>
                  </a:cubicBezTo>
                  <a:cubicBezTo>
                    <a:pt x="344260" y="174751"/>
                    <a:pt x="337574" y="179431"/>
                    <a:pt x="335569" y="180768"/>
                  </a:cubicBezTo>
                  <a:cubicBezTo>
                    <a:pt x="333563" y="182773"/>
                    <a:pt x="330889" y="185447"/>
                    <a:pt x="326878" y="186784"/>
                  </a:cubicBezTo>
                  <a:cubicBezTo>
                    <a:pt x="322866" y="188121"/>
                    <a:pt x="320861" y="190127"/>
                    <a:pt x="319524" y="192801"/>
                  </a:cubicBezTo>
                  <a:cubicBezTo>
                    <a:pt x="318187" y="195475"/>
                    <a:pt x="324203" y="196812"/>
                    <a:pt x="326209" y="199487"/>
                  </a:cubicBezTo>
                  <a:cubicBezTo>
                    <a:pt x="328215" y="202161"/>
                    <a:pt x="331558" y="202829"/>
                    <a:pt x="335569" y="202829"/>
                  </a:cubicBezTo>
                  <a:cubicBezTo>
                    <a:pt x="339580" y="202829"/>
                    <a:pt x="342254" y="203498"/>
                    <a:pt x="344928" y="204835"/>
                  </a:cubicBezTo>
                  <a:cubicBezTo>
                    <a:pt x="347602" y="206172"/>
                    <a:pt x="354288" y="206840"/>
                    <a:pt x="357630" y="206172"/>
                  </a:cubicBezTo>
                  <a:cubicBezTo>
                    <a:pt x="360973" y="205503"/>
                    <a:pt x="362310" y="203498"/>
                    <a:pt x="363647" y="198149"/>
                  </a:cubicBezTo>
                  <a:cubicBezTo>
                    <a:pt x="366321" y="194138"/>
                    <a:pt x="371001" y="196144"/>
                    <a:pt x="373675" y="193470"/>
                  </a:cubicBezTo>
                  <a:lnTo>
                    <a:pt x="373675" y="193470"/>
                  </a:lnTo>
                  <a:close/>
                  <a:moveTo>
                    <a:pt x="290108" y="140656"/>
                  </a:moveTo>
                  <a:cubicBezTo>
                    <a:pt x="290777" y="138650"/>
                    <a:pt x="292114" y="137981"/>
                    <a:pt x="290108" y="137981"/>
                  </a:cubicBezTo>
                  <a:cubicBezTo>
                    <a:pt x="288103" y="137981"/>
                    <a:pt x="282754" y="139987"/>
                    <a:pt x="280749" y="140656"/>
                  </a:cubicBezTo>
                  <a:cubicBezTo>
                    <a:pt x="278743" y="141324"/>
                    <a:pt x="277406" y="140656"/>
                    <a:pt x="276738" y="141993"/>
                  </a:cubicBezTo>
                  <a:cubicBezTo>
                    <a:pt x="272726" y="144667"/>
                    <a:pt x="272058" y="147341"/>
                    <a:pt x="274063" y="148009"/>
                  </a:cubicBezTo>
                  <a:cubicBezTo>
                    <a:pt x="276069" y="149346"/>
                    <a:pt x="276069" y="150015"/>
                    <a:pt x="280080" y="148009"/>
                  </a:cubicBezTo>
                  <a:cubicBezTo>
                    <a:pt x="283423" y="145335"/>
                    <a:pt x="281418" y="146004"/>
                    <a:pt x="284760" y="143998"/>
                  </a:cubicBezTo>
                  <a:cubicBezTo>
                    <a:pt x="287434" y="141993"/>
                    <a:pt x="289440" y="142661"/>
                    <a:pt x="290108" y="140656"/>
                  </a:cubicBezTo>
                  <a:lnTo>
                    <a:pt x="290108" y="140656"/>
                  </a:lnTo>
                  <a:close/>
                  <a:moveTo>
                    <a:pt x="266041" y="149346"/>
                  </a:moveTo>
                  <a:cubicBezTo>
                    <a:pt x="264704" y="146004"/>
                    <a:pt x="265373" y="144667"/>
                    <a:pt x="262030" y="146004"/>
                  </a:cubicBezTo>
                  <a:cubicBezTo>
                    <a:pt x="258019" y="147341"/>
                    <a:pt x="256682" y="149346"/>
                    <a:pt x="254007" y="148678"/>
                  </a:cubicBezTo>
                  <a:cubicBezTo>
                    <a:pt x="250665" y="148678"/>
                    <a:pt x="247322" y="150015"/>
                    <a:pt x="244648" y="152021"/>
                  </a:cubicBezTo>
                  <a:cubicBezTo>
                    <a:pt x="237963" y="155363"/>
                    <a:pt x="233283" y="154026"/>
                    <a:pt x="231946" y="155363"/>
                  </a:cubicBezTo>
                  <a:cubicBezTo>
                    <a:pt x="230609" y="156700"/>
                    <a:pt x="231277" y="162049"/>
                    <a:pt x="233951" y="164723"/>
                  </a:cubicBezTo>
                  <a:cubicBezTo>
                    <a:pt x="236626" y="167397"/>
                    <a:pt x="235957" y="168065"/>
                    <a:pt x="239300" y="166728"/>
                  </a:cubicBezTo>
                  <a:cubicBezTo>
                    <a:pt x="242642" y="165391"/>
                    <a:pt x="241974" y="164054"/>
                    <a:pt x="245985" y="161380"/>
                  </a:cubicBezTo>
                  <a:cubicBezTo>
                    <a:pt x="249996" y="158706"/>
                    <a:pt x="250665" y="157369"/>
                    <a:pt x="254007" y="156700"/>
                  </a:cubicBezTo>
                  <a:cubicBezTo>
                    <a:pt x="257350" y="156032"/>
                    <a:pt x="257350" y="155363"/>
                    <a:pt x="260693" y="153358"/>
                  </a:cubicBezTo>
                  <a:cubicBezTo>
                    <a:pt x="264035" y="152021"/>
                    <a:pt x="267378" y="152689"/>
                    <a:pt x="266041" y="149346"/>
                  </a:cubicBezTo>
                  <a:lnTo>
                    <a:pt x="266041" y="149346"/>
                  </a:lnTo>
                  <a:close/>
                  <a:moveTo>
                    <a:pt x="350945" y="60431"/>
                  </a:moveTo>
                  <a:cubicBezTo>
                    <a:pt x="348939" y="57757"/>
                    <a:pt x="346934" y="59094"/>
                    <a:pt x="344928" y="57089"/>
                  </a:cubicBezTo>
                  <a:cubicBezTo>
                    <a:pt x="342922" y="55083"/>
                    <a:pt x="342254" y="53078"/>
                    <a:pt x="340917" y="51740"/>
                  </a:cubicBezTo>
                  <a:cubicBezTo>
                    <a:pt x="339580" y="50403"/>
                    <a:pt x="336906" y="51740"/>
                    <a:pt x="334900" y="52409"/>
                  </a:cubicBezTo>
                  <a:cubicBezTo>
                    <a:pt x="332226" y="53746"/>
                    <a:pt x="329552" y="53078"/>
                    <a:pt x="332226" y="55752"/>
                  </a:cubicBezTo>
                  <a:cubicBezTo>
                    <a:pt x="334900" y="58426"/>
                    <a:pt x="335569" y="57089"/>
                    <a:pt x="336906" y="59094"/>
                  </a:cubicBezTo>
                  <a:cubicBezTo>
                    <a:pt x="338243" y="61100"/>
                    <a:pt x="337574" y="59763"/>
                    <a:pt x="338911" y="62437"/>
                  </a:cubicBezTo>
                  <a:cubicBezTo>
                    <a:pt x="340248" y="65111"/>
                    <a:pt x="338243" y="67117"/>
                    <a:pt x="342254" y="66448"/>
                  </a:cubicBezTo>
                  <a:cubicBezTo>
                    <a:pt x="345597" y="65780"/>
                    <a:pt x="344928" y="63774"/>
                    <a:pt x="347602" y="63106"/>
                  </a:cubicBezTo>
                  <a:cubicBezTo>
                    <a:pt x="350276" y="62437"/>
                    <a:pt x="352950" y="63106"/>
                    <a:pt x="350945" y="60431"/>
                  </a:cubicBezTo>
                  <a:lnTo>
                    <a:pt x="350945" y="60431"/>
                  </a:lnTo>
                  <a:close/>
                  <a:moveTo>
                    <a:pt x="350276" y="83162"/>
                  </a:moveTo>
                  <a:cubicBezTo>
                    <a:pt x="349608" y="84499"/>
                    <a:pt x="346934" y="85836"/>
                    <a:pt x="350945" y="85836"/>
                  </a:cubicBezTo>
                  <a:cubicBezTo>
                    <a:pt x="354288" y="85836"/>
                    <a:pt x="356293" y="86504"/>
                    <a:pt x="357630" y="85167"/>
                  </a:cubicBezTo>
                  <a:cubicBezTo>
                    <a:pt x="358299" y="83162"/>
                    <a:pt x="358967" y="82493"/>
                    <a:pt x="357630" y="82493"/>
                  </a:cubicBezTo>
                  <a:cubicBezTo>
                    <a:pt x="355625" y="81156"/>
                    <a:pt x="354288" y="81156"/>
                    <a:pt x="350276" y="83162"/>
                  </a:cubicBezTo>
                  <a:lnTo>
                    <a:pt x="350276" y="83162"/>
                  </a:lnTo>
                  <a:close/>
                  <a:moveTo>
                    <a:pt x="179800" y="160043"/>
                  </a:moveTo>
                  <a:cubicBezTo>
                    <a:pt x="182474" y="158037"/>
                    <a:pt x="185817" y="155363"/>
                    <a:pt x="183143" y="156032"/>
                  </a:cubicBezTo>
                  <a:cubicBezTo>
                    <a:pt x="180469" y="156700"/>
                    <a:pt x="175789" y="158037"/>
                    <a:pt x="173783" y="160712"/>
                  </a:cubicBezTo>
                  <a:cubicBezTo>
                    <a:pt x="171778" y="163386"/>
                    <a:pt x="171778" y="166060"/>
                    <a:pt x="172446" y="168065"/>
                  </a:cubicBezTo>
                  <a:cubicBezTo>
                    <a:pt x="173783" y="171408"/>
                    <a:pt x="173115" y="174751"/>
                    <a:pt x="176458" y="173414"/>
                  </a:cubicBezTo>
                  <a:cubicBezTo>
                    <a:pt x="179800" y="172077"/>
                    <a:pt x="182474" y="170740"/>
                    <a:pt x="179800" y="167397"/>
                  </a:cubicBezTo>
                  <a:cubicBezTo>
                    <a:pt x="177126" y="164054"/>
                    <a:pt x="176458" y="162717"/>
                    <a:pt x="179800" y="160043"/>
                  </a:cubicBezTo>
                  <a:lnTo>
                    <a:pt x="179800" y="160043"/>
                  </a:lnTo>
                  <a:close/>
                  <a:moveTo>
                    <a:pt x="362978" y="102549"/>
                  </a:moveTo>
                  <a:cubicBezTo>
                    <a:pt x="366321" y="101212"/>
                    <a:pt x="365653" y="100544"/>
                    <a:pt x="371001" y="98538"/>
                  </a:cubicBezTo>
                  <a:cubicBezTo>
                    <a:pt x="376349" y="96532"/>
                    <a:pt x="381029" y="95864"/>
                    <a:pt x="381029" y="94527"/>
                  </a:cubicBezTo>
                  <a:cubicBezTo>
                    <a:pt x="381029" y="92521"/>
                    <a:pt x="381029" y="93190"/>
                    <a:pt x="377018" y="91852"/>
                  </a:cubicBezTo>
                  <a:cubicBezTo>
                    <a:pt x="373006" y="90516"/>
                    <a:pt x="368995" y="90516"/>
                    <a:pt x="366990" y="89847"/>
                  </a:cubicBezTo>
                  <a:cubicBezTo>
                    <a:pt x="364984" y="88510"/>
                    <a:pt x="364984" y="87173"/>
                    <a:pt x="362978" y="88510"/>
                  </a:cubicBezTo>
                  <a:cubicBezTo>
                    <a:pt x="360305" y="89847"/>
                    <a:pt x="356962" y="92521"/>
                    <a:pt x="354956" y="94527"/>
                  </a:cubicBezTo>
                  <a:cubicBezTo>
                    <a:pt x="353619" y="96532"/>
                    <a:pt x="351614" y="97201"/>
                    <a:pt x="354956" y="100544"/>
                  </a:cubicBezTo>
                  <a:cubicBezTo>
                    <a:pt x="358299" y="102549"/>
                    <a:pt x="359636" y="103886"/>
                    <a:pt x="362978" y="102549"/>
                  </a:cubicBezTo>
                  <a:lnTo>
                    <a:pt x="362978" y="102549"/>
                  </a:lnTo>
                  <a:close/>
                  <a:moveTo>
                    <a:pt x="399079" y="159375"/>
                  </a:moveTo>
                  <a:cubicBezTo>
                    <a:pt x="397074" y="162049"/>
                    <a:pt x="398411" y="165391"/>
                    <a:pt x="399748" y="168734"/>
                  </a:cubicBezTo>
                  <a:cubicBezTo>
                    <a:pt x="401085" y="171408"/>
                    <a:pt x="401085" y="173414"/>
                    <a:pt x="402422" y="175419"/>
                  </a:cubicBezTo>
                  <a:cubicBezTo>
                    <a:pt x="403759" y="176756"/>
                    <a:pt x="404428" y="173414"/>
                    <a:pt x="404428" y="170071"/>
                  </a:cubicBezTo>
                  <a:cubicBezTo>
                    <a:pt x="403759" y="166728"/>
                    <a:pt x="405765" y="166060"/>
                    <a:pt x="406433" y="163386"/>
                  </a:cubicBezTo>
                  <a:cubicBezTo>
                    <a:pt x="407102" y="161380"/>
                    <a:pt x="405765" y="159375"/>
                    <a:pt x="404428" y="158037"/>
                  </a:cubicBezTo>
                  <a:cubicBezTo>
                    <a:pt x="403090" y="156032"/>
                    <a:pt x="400417" y="157369"/>
                    <a:pt x="399079" y="159375"/>
                  </a:cubicBezTo>
                  <a:lnTo>
                    <a:pt x="399079" y="159375"/>
                  </a:lnTo>
                  <a:close/>
                  <a:moveTo>
                    <a:pt x="193171" y="169403"/>
                  </a:moveTo>
                  <a:cubicBezTo>
                    <a:pt x="193839" y="166728"/>
                    <a:pt x="193171" y="165391"/>
                    <a:pt x="192502" y="163386"/>
                  </a:cubicBezTo>
                  <a:cubicBezTo>
                    <a:pt x="191834" y="161380"/>
                    <a:pt x="189828" y="160043"/>
                    <a:pt x="188491" y="161380"/>
                  </a:cubicBezTo>
                  <a:cubicBezTo>
                    <a:pt x="188491" y="164054"/>
                    <a:pt x="187154" y="163386"/>
                    <a:pt x="189159" y="166060"/>
                  </a:cubicBezTo>
                  <a:cubicBezTo>
                    <a:pt x="190497" y="168065"/>
                    <a:pt x="192502" y="172077"/>
                    <a:pt x="193171" y="169403"/>
                  </a:cubicBezTo>
                  <a:lnTo>
                    <a:pt x="193171" y="169403"/>
                  </a:lnTo>
                  <a:close/>
                  <a:moveTo>
                    <a:pt x="213227" y="176088"/>
                  </a:moveTo>
                  <a:cubicBezTo>
                    <a:pt x="212558" y="173414"/>
                    <a:pt x="211890" y="172745"/>
                    <a:pt x="210553" y="172077"/>
                  </a:cubicBezTo>
                  <a:cubicBezTo>
                    <a:pt x="209215" y="171408"/>
                    <a:pt x="206542" y="170740"/>
                    <a:pt x="205204" y="173414"/>
                  </a:cubicBezTo>
                  <a:cubicBezTo>
                    <a:pt x="203867" y="175419"/>
                    <a:pt x="207879" y="176088"/>
                    <a:pt x="209215" y="177425"/>
                  </a:cubicBezTo>
                  <a:cubicBezTo>
                    <a:pt x="210553" y="178093"/>
                    <a:pt x="213895" y="178762"/>
                    <a:pt x="213227" y="176088"/>
                  </a:cubicBezTo>
                  <a:lnTo>
                    <a:pt x="213227" y="176088"/>
                  </a:lnTo>
                  <a:close/>
                  <a:moveTo>
                    <a:pt x="106930" y="140656"/>
                  </a:moveTo>
                  <a:cubicBezTo>
                    <a:pt x="108267" y="138650"/>
                    <a:pt x="106261" y="135976"/>
                    <a:pt x="103587" y="137981"/>
                  </a:cubicBezTo>
                  <a:cubicBezTo>
                    <a:pt x="101582" y="141993"/>
                    <a:pt x="103587" y="143330"/>
                    <a:pt x="100913" y="145335"/>
                  </a:cubicBezTo>
                  <a:cubicBezTo>
                    <a:pt x="97571" y="146672"/>
                    <a:pt x="94228" y="145335"/>
                    <a:pt x="94228" y="148678"/>
                  </a:cubicBezTo>
                  <a:cubicBezTo>
                    <a:pt x="94228" y="152021"/>
                    <a:pt x="92891" y="154695"/>
                    <a:pt x="96233" y="154026"/>
                  </a:cubicBezTo>
                  <a:cubicBezTo>
                    <a:pt x="99576" y="153358"/>
                    <a:pt x="100913" y="151352"/>
                    <a:pt x="102250" y="149346"/>
                  </a:cubicBezTo>
                  <a:cubicBezTo>
                    <a:pt x="103587" y="147341"/>
                    <a:pt x="106930" y="148678"/>
                    <a:pt x="107599" y="145335"/>
                  </a:cubicBezTo>
                  <a:cubicBezTo>
                    <a:pt x="107599" y="142661"/>
                    <a:pt x="105593" y="142661"/>
                    <a:pt x="106930" y="140656"/>
                  </a:cubicBezTo>
                  <a:lnTo>
                    <a:pt x="106930" y="140656"/>
                  </a:lnTo>
                  <a:close/>
                  <a:moveTo>
                    <a:pt x="114284" y="127285"/>
                  </a:moveTo>
                  <a:cubicBezTo>
                    <a:pt x="112947" y="129290"/>
                    <a:pt x="113615" y="130628"/>
                    <a:pt x="116289" y="130628"/>
                  </a:cubicBezTo>
                  <a:cubicBezTo>
                    <a:pt x="119632" y="131296"/>
                    <a:pt x="119632" y="131296"/>
                    <a:pt x="121638" y="131296"/>
                  </a:cubicBezTo>
                  <a:cubicBezTo>
                    <a:pt x="123643" y="131296"/>
                    <a:pt x="124980" y="129290"/>
                    <a:pt x="122306" y="128622"/>
                  </a:cubicBezTo>
                  <a:cubicBezTo>
                    <a:pt x="120969" y="127953"/>
                    <a:pt x="116289" y="125279"/>
                    <a:pt x="114284" y="127285"/>
                  </a:cubicBezTo>
                  <a:lnTo>
                    <a:pt x="114284" y="127285"/>
                  </a:lnTo>
                  <a:close/>
                  <a:moveTo>
                    <a:pt x="161081" y="174751"/>
                  </a:moveTo>
                  <a:cubicBezTo>
                    <a:pt x="163755" y="174082"/>
                    <a:pt x="166430" y="174751"/>
                    <a:pt x="165761" y="171408"/>
                  </a:cubicBezTo>
                  <a:cubicBezTo>
                    <a:pt x="165092" y="168065"/>
                    <a:pt x="163087" y="166728"/>
                    <a:pt x="165092" y="164723"/>
                  </a:cubicBezTo>
                  <a:cubicBezTo>
                    <a:pt x="167098" y="162717"/>
                    <a:pt x="166430" y="161380"/>
                    <a:pt x="169103" y="159375"/>
                  </a:cubicBezTo>
                  <a:cubicBezTo>
                    <a:pt x="171778" y="157369"/>
                    <a:pt x="174452" y="158037"/>
                    <a:pt x="171778" y="156032"/>
                  </a:cubicBezTo>
                  <a:cubicBezTo>
                    <a:pt x="169103" y="154026"/>
                    <a:pt x="162418" y="156032"/>
                    <a:pt x="159075" y="158706"/>
                  </a:cubicBezTo>
                  <a:cubicBezTo>
                    <a:pt x="155733" y="162717"/>
                    <a:pt x="155064" y="163386"/>
                    <a:pt x="157070" y="167397"/>
                  </a:cubicBezTo>
                  <a:cubicBezTo>
                    <a:pt x="159744" y="171408"/>
                    <a:pt x="158407" y="175419"/>
                    <a:pt x="161081" y="174751"/>
                  </a:cubicBezTo>
                  <a:lnTo>
                    <a:pt x="161081" y="174751"/>
                  </a:lnTo>
                  <a:close/>
                  <a:moveTo>
                    <a:pt x="174452" y="181436"/>
                  </a:moveTo>
                  <a:cubicBezTo>
                    <a:pt x="175120" y="183442"/>
                    <a:pt x="174452" y="180099"/>
                    <a:pt x="177795" y="183442"/>
                  </a:cubicBezTo>
                  <a:cubicBezTo>
                    <a:pt x="181137" y="186116"/>
                    <a:pt x="183143" y="186784"/>
                    <a:pt x="182474" y="184110"/>
                  </a:cubicBezTo>
                  <a:cubicBezTo>
                    <a:pt x="181806" y="181436"/>
                    <a:pt x="181137" y="181436"/>
                    <a:pt x="179131" y="180099"/>
                  </a:cubicBezTo>
                  <a:cubicBezTo>
                    <a:pt x="176458" y="178093"/>
                    <a:pt x="172446" y="178093"/>
                    <a:pt x="174452" y="181436"/>
                  </a:cubicBezTo>
                  <a:lnTo>
                    <a:pt x="174452" y="181436"/>
                  </a:lnTo>
                  <a:close/>
                  <a:moveTo>
                    <a:pt x="179800" y="338542"/>
                  </a:moveTo>
                  <a:cubicBezTo>
                    <a:pt x="179800" y="341884"/>
                    <a:pt x="177795" y="340547"/>
                    <a:pt x="178463" y="343221"/>
                  </a:cubicBezTo>
                  <a:cubicBezTo>
                    <a:pt x="179131" y="345896"/>
                    <a:pt x="179800" y="347233"/>
                    <a:pt x="182474" y="348570"/>
                  </a:cubicBezTo>
                  <a:cubicBezTo>
                    <a:pt x="185817" y="349907"/>
                    <a:pt x="187823" y="351912"/>
                    <a:pt x="187823" y="349238"/>
                  </a:cubicBezTo>
                  <a:cubicBezTo>
                    <a:pt x="187823" y="346564"/>
                    <a:pt x="185817" y="346564"/>
                    <a:pt x="184480" y="341884"/>
                  </a:cubicBezTo>
                  <a:cubicBezTo>
                    <a:pt x="183811" y="337205"/>
                    <a:pt x="179800" y="335199"/>
                    <a:pt x="179800" y="338542"/>
                  </a:cubicBezTo>
                  <a:lnTo>
                    <a:pt x="179800" y="338542"/>
                  </a:lnTo>
                  <a:close/>
                  <a:moveTo>
                    <a:pt x="205204" y="343221"/>
                  </a:moveTo>
                  <a:cubicBezTo>
                    <a:pt x="207879" y="342553"/>
                    <a:pt x="209884" y="342553"/>
                    <a:pt x="210553" y="338542"/>
                  </a:cubicBezTo>
                  <a:cubicBezTo>
                    <a:pt x="211221" y="334531"/>
                    <a:pt x="209884" y="332525"/>
                    <a:pt x="209215" y="329851"/>
                  </a:cubicBezTo>
                  <a:cubicBezTo>
                    <a:pt x="208547" y="327177"/>
                    <a:pt x="208547" y="327845"/>
                    <a:pt x="209884" y="323165"/>
                  </a:cubicBezTo>
                  <a:cubicBezTo>
                    <a:pt x="211890" y="318486"/>
                    <a:pt x="213227" y="317149"/>
                    <a:pt x="211221" y="313806"/>
                  </a:cubicBezTo>
                  <a:cubicBezTo>
                    <a:pt x="209215" y="310463"/>
                    <a:pt x="209215" y="310463"/>
                    <a:pt x="206542" y="308458"/>
                  </a:cubicBezTo>
                  <a:cubicBezTo>
                    <a:pt x="203867" y="305784"/>
                    <a:pt x="199856" y="308458"/>
                    <a:pt x="197851" y="312469"/>
                  </a:cubicBezTo>
                  <a:cubicBezTo>
                    <a:pt x="195176" y="317149"/>
                    <a:pt x="194508" y="319823"/>
                    <a:pt x="196514" y="322497"/>
                  </a:cubicBezTo>
                  <a:cubicBezTo>
                    <a:pt x="198519" y="325171"/>
                    <a:pt x="198519" y="325840"/>
                    <a:pt x="199187" y="329851"/>
                  </a:cubicBezTo>
                  <a:cubicBezTo>
                    <a:pt x="199856" y="333193"/>
                    <a:pt x="199856" y="334531"/>
                    <a:pt x="201193" y="337873"/>
                  </a:cubicBezTo>
                  <a:cubicBezTo>
                    <a:pt x="202530" y="341216"/>
                    <a:pt x="201862" y="343890"/>
                    <a:pt x="205204" y="343221"/>
                  </a:cubicBezTo>
                  <a:lnTo>
                    <a:pt x="205204" y="343221"/>
                  </a:lnTo>
                  <a:close/>
                  <a:moveTo>
                    <a:pt x="225929" y="307121"/>
                  </a:moveTo>
                  <a:cubicBezTo>
                    <a:pt x="229272" y="307789"/>
                    <a:pt x="231946" y="308458"/>
                    <a:pt x="231277" y="305115"/>
                  </a:cubicBezTo>
                  <a:cubicBezTo>
                    <a:pt x="230609" y="302441"/>
                    <a:pt x="225929" y="301104"/>
                    <a:pt x="224592" y="297761"/>
                  </a:cubicBezTo>
                  <a:cubicBezTo>
                    <a:pt x="223255" y="295087"/>
                    <a:pt x="219912" y="293081"/>
                    <a:pt x="217907" y="294419"/>
                  </a:cubicBezTo>
                  <a:cubicBezTo>
                    <a:pt x="215232" y="297761"/>
                    <a:pt x="214564" y="299098"/>
                    <a:pt x="215901" y="302441"/>
                  </a:cubicBezTo>
                  <a:cubicBezTo>
                    <a:pt x="217238" y="305784"/>
                    <a:pt x="217238" y="307121"/>
                    <a:pt x="218575" y="309126"/>
                  </a:cubicBezTo>
                  <a:cubicBezTo>
                    <a:pt x="219243" y="311132"/>
                    <a:pt x="217907" y="311800"/>
                    <a:pt x="217907" y="315812"/>
                  </a:cubicBezTo>
                  <a:cubicBezTo>
                    <a:pt x="217907" y="319823"/>
                    <a:pt x="217907" y="321160"/>
                    <a:pt x="219912" y="323834"/>
                  </a:cubicBezTo>
                  <a:cubicBezTo>
                    <a:pt x="221918" y="326508"/>
                    <a:pt x="222586" y="328514"/>
                    <a:pt x="221249" y="331188"/>
                  </a:cubicBezTo>
                  <a:cubicBezTo>
                    <a:pt x="219912" y="333193"/>
                    <a:pt x="217907" y="335199"/>
                    <a:pt x="219243" y="337873"/>
                  </a:cubicBezTo>
                  <a:cubicBezTo>
                    <a:pt x="219912" y="339879"/>
                    <a:pt x="219243" y="340547"/>
                    <a:pt x="221918" y="342553"/>
                  </a:cubicBezTo>
                  <a:cubicBezTo>
                    <a:pt x="224592" y="344559"/>
                    <a:pt x="226598" y="345896"/>
                    <a:pt x="229272" y="343890"/>
                  </a:cubicBezTo>
                  <a:cubicBezTo>
                    <a:pt x="231946" y="341884"/>
                    <a:pt x="230609" y="342553"/>
                    <a:pt x="232614" y="337205"/>
                  </a:cubicBezTo>
                  <a:cubicBezTo>
                    <a:pt x="234620" y="331856"/>
                    <a:pt x="237294" y="329182"/>
                    <a:pt x="237963" y="327177"/>
                  </a:cubicBezTo>
                  <a:cubicBezTo>
                    <a:pt x="238631" y="325171"/>
                    <a:pt x="237294" y="322497"/>
                    <a:pt x="234620" y="321828"/>
                  </a:cubicBezTo>
                  <a:cubicBezTo>
                    <a:pt x="231946" y="321160"/>
                    <a:pt x="228603" y="321828"/>
                    <a:pt x="227266" y="317817"/>
                  </a:cubicBezTo>
                  <a:cubicBezTo>
                    <a:pt x="225929" y="313137"/>
                    <a:pt x="225929" y="311132"/>
                    <a:pt x="225929" y="309795"/>
                  </a:cubicBezTo>
                  <a:cubicBezTo>
                    <a:pt x="223923" y="307789"/>
                    <a:pt x="222586" y="306452"/>
                    <a:pt x="225929" y="307121"/>
                  </a:cubicBezTo>
                  <a:lnTo>
                    <a:pt x="225929" y="307121"/>
                  </a:lnTo>
                  <a:close/>
                  <a:moveTo>
                    <a:pt x="221249" y="275699"/>
                  </a:moveTo>
                  <a:cubicBezTo>
                    <a:pt x="219912" y="273694"/>
                    <a:pt x="213895" y="271688"/>
                    <a:pt x="211221" y="273025"/>
                  </a:cubicBezTo>
                  <a:cubicBezTo>
                    <a:pt x="209884" y="275699"/>
                    <a:pt x="207879" y="277037"/>
                    <a:pt x="211221" y="279042"/>
                  </a:cubicBezTo>
                  <a:cubicBezTo>
                    <a:pt x="215232" y="280379"/>
                    <a:pt x="216570" y="283722"/>
                    <a:pt x="218575" y="281716"/>
                  </a:cubicBezTo>
                  <a:cubicBezTo>
                    <a:pt x="220581" y="279711"/>
                    <a:pt x="222586" y="277705"/>
                    <a:pt x="221249" y="275699"/>
                  </a:cubicBezTo>
                  <a:lnTo>
                    <a:pt x="221249" y="275699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CD81B86-80AA-A78C-D404-4AA20E49B10F}"/>
                </a:ext>
              </a:extLst>
            </p:cNvPr>
            <p:cNvSpPr/>
            <p:nvPr/>
          </p:nvSpPr>
          <p:spPr>
            <a:xfrm>
              <a:off x="8791871" y="4732171"/>
              <a:ext cx="667139" cy="243188"/>
            </a:xfrm>
            <a:custGeom>
              <a:avLst/>
              <a:gdLst>
                <a:gd name="connsiteX0" fmla="*/ 534699 w 588181"/>
                <a:gd name="connsiteY0" fmla="*/ 138399 h 214406"/>
                <a:gd name="connsiteX1" fmla="*/ 546064 w 588181"/>
                <a:gd name="connsiteY1" fmla="*/ 133051 h 214406"/>
                <a:gd name="connsiteX2" fmla="*/ 563446 w 588181"/>
                <a:gd name="connsiteY2" fmla="*/ 121686 h 214406"/>
                <a:gd name="connsiteX3" fmla="*/ 574142 w 588181"/>
                <a:gd name="connsiteY3" fmla="*/ 104972 h 214406"/>
                <a:gd name="connsiteX4" fmla="*/ 584170 w 588181"/>
                <a:gd name="connsiteY4" fmla="*/ 85585 h 214406"/>
                <a:gd name="connsiteX5" fmla="*/ 588182 w 588181"/>
                <a:gd name="connsiteY5" fmla="*/ 78899 h 214406"/>
                <a:gd name="connsiteX6" fmla="*/ 575479 w 588181"/>
                <a:gd name="connsiteY6" fmla="*/ 61517 h 214406"/>
                <a:gd name="connsiteX7" fmla="*/ 567457 w 588181"/>
                <a:gd name="connsiteY7" fmla="*/ 60180 h 214406"/>
                <a:gd name="connsiteX8" fmla="*/ 561440 w 588181"/>
                <a:gd name="connsiteY8" fmla="*/ 67534 h 214406"/>
                <a:gd name="connsiteX9" fmla="*/ 555423 w 588181"/>
                <a:gd name="connsiteY9" fmla="*/ 82242 h 214406"/>
                <a:gd name="connsiteX10" fmla="*/ 543390 w 588181"/>
                <a:gd name="connsiteY10" fmla="*/ 91601 h 214406"/>
                <a:gd name="connsiteX11" fmla="*/ 532025 w 588181"/>
                <a:gd name="connsiteY11" fmla="*/ 102298 h 214406"/>
                <a:gd name="connsiteX12" fmla="*/ 532694 w 588181"/>
                <a:gd name="connsiteY12" fmla="*/ 117674 h 214406"/>
                <a:gd name="connsiteX13" fmla="*/ 538042 w 588181"/>
                <a:gd name="connsiteY13" fmla="*/ 128371 h 214406"/>
                <a:gd name="connsiteX14" fmla="*/ 534699 w 588181"/>
                <a:gd name="connsiteY14" fmla="*/ 138399 h 214406"/>
                <a:gd name="connsiteX15" fmla="*/ 534699 w 588181"/>
                <a:gd name="connsiteY15" fmla="*/ 138399 h 214406"/>
                <a:gd name="connsiteX16" fmla="*/ 191072 w 588181"/>
                <a:gd name="connsiteY16" fmla="*/ 195224 h 214406"/>
                <a:gd name="connsiteX17" fmla="*/ 188398 w 588181"/>
                <a:gd name="connsiteY17" fmla="*/ 201910 h 214406"/>
                <a:gd name="connsiteX18" fmla="*/ 197089 w 588181"/>
                <a:gd name="connsiteY18" fmla="*/ 200573 h 214406"/>
                <a:gd name="connsiteX19" fmla="*/ 207117 w 588181"/>
                <a:gd name="connsiteY19" fmla="*/ 199904 h 214406"/>
                <a:gd name="connsiteX20" fmla="*/ 216476 w 588181"/>
                <a:gd name="connsiteY20" fmla="*/ 193219 h 214406"/>
                <a:gd name="connsiteX21" fmla="*/ 218482 w 588181"/>
                <a:gd name="connsiteY21" fmla="*/ 187870 h 214406"/>
                <a:gd name="connsiteX22" fmla="*/ 217814 w 588181"/>
                <a:gd name="connsiteY22" fmla="*/ 178511 h 214406"/>
                <a:gd name="connsiteX23" fmla="*/ 218482 w 588181"/>
                <a:gd name="connsiteY23" fmla="*/ 171826 h 214406"/>
                <a:gd name="connsiteX24" fmla="*/ 211128 w 588181"/>
                <a:gd name="connsiteY24" fmla="*/ 168483 h 214406"/>
                <a:gd name="connsiteX25" fmla="*/ 192409 w 588181"/>
                <a:gd name="connsiteY25" fmla="*/ 177842 h 214406"/>
                <a:gd name="connsiteX26" fmla="*/ 194415 w 588181"/>
                <a:gd name="connsiteY26" fmla="*/ 189876 h 214406"/>
                <a:gd name="connsiteX27" fmla="*/ 191072 w 588181"/>
                <a:gd name="connsiteY27" fmla="*/ 195224 h 214406"/>
                <a:gd name="connsiteX28" fmla="*/ 191072 w 588181"/>
                <a:gd name="connsiteY28" fmla="*/ 195224 h 214406"/>
                <a:gd name="connsiteX29" fmla="*/ 170348 w 588181"/>
                <a:gd name="connsiteY29" fmla="*/ 183859 h 214406"/>
                <a:gd name="connsiteX30" fmla="*/ 159651 w 588181"/>
                <a:gd name="connsiteY30" fmla="*/ 181185 h 214406"/>
                <a:gd name="connsiteX31" fmla="*/ 144275 w 588181"/>
                <a:gd name="connsiteY31" fmla="*/ 183191 h 214406"/>
                <a:gd name="connsiteX32" fmla="*/ 135584 w 588181"/>
                <a:gd name="connsiteY32" fmla="*/ 189876 h 214406"/>
                <a:gd name="connsiteX33" fmla="*/ 124888 w 588181"/>
                <a:gd name="connsiteY33" fmla="*/ 195224 h 214406"/>
                <a:gd name="connsiteX34" fmla="*/ 123550 w 588181"/>
                <a:gd name="connsiteY34" fmla="*/ 200573 h 214406"/>
                <a:gd name="connsiteX35" fmla="*/ 132241 w 588181"/>
                <a:gd name="connsiteY35" fmla="*/ 203247 h 214406"/>
                <a:gd name="connsiteX36" fmla="*/ 143606 w 588181"/>
                <a:gd name="connsiteY36" fmla="*/ 201241 h 214406"/>
                <a:gd name="connsiteX37" fmla="*/ 151629 w 588181"/>
                <a:gd name="connsiteY37" fmla="*/ 205921 h 214406"/>
                <a:gd name="connsiteX38" fmla="*/ 154972 w 588181"/>
                <a:gd name="connsiteY38" fmla="*/ 213275 h 214406"/>
                <a:gd name="connsiteX39" fmla="*/ 159651 w 588181"/>
                <a:gd name="connsiteY39" fmla="*/ 207258 h 214406"/>
                <a:gd name="connsiteX40" fmla="*/ 164331 w 588181"/>
                <a:gd name="connsiteY40" fmla="*/ 197898 h 214406"/>
                <a:gd name="connsiteX41" fmla="*/ 171016 w 588181"/>
                <a:gd name="connsiteY41" fmla="*/ 189876 h 214406"/>
                <a:gd name="connsiteX42" fmla="*/ 170348 w 588181"/>
                <a:gd name="connsiteY42" fmla="*/ 183859 h 214406"/>
                <a:gd name="connsiteX43" fmla="*/ 170348 w 588181"/>
                <a:gd name="connsiteY43" fmla="*/ 183859 h 214406"/>
                <a:gd name="connsiteX44" fmla="*/ 171016 w 588181"/>
                <a:gd name="connsiteY44" fmla="*/ 203915 h 214406"/>
                <a:gd name="connsiteX45" fmla="*/ 173690 w 588181"/>
                <a:gd name="connsiteY45" fmla="*/ 208595 h 214406"/>
                <a:gd name="connsiteX46" fmla="*/ 177702 w 588181"/>
                <a:gd name="connsiteY46" fmla="*/ 205921 h 214406"/>
                <a:gd name="connsiteX47" fmla="*/ 171016 w 588181"/>
                <a:gd name="connsiteY47" fmla="*/ 203915 h 214406"/>
                <a:gd name="connsiteX48" fmla="*/ 171016 w 588181"/>
                <a:gd name="connsiteY48" fmla="*/ 203915 h 214406"/>
                <a:gd name="connsiteX49" fmla="*/ 303386 w 588181"/>
                <a:gd name="connsiteY49" fmla="*/ 157118 h 214406"/>
                <a:gd name="connsiteX50" fmla="*/ 309403 w 588181"/>
                <a:gd name="connsiteY50" fmla="*/ 151101 h 214406"/>
                <a:gd name="connsiteX51" fmla="*/ 318763 w 588181"/>
                <a:gd name="connsiteY51" fmla="*/ 146421 h 214406"/>
                <a:gd name="connsiteX52" fmla="*/ 322105 w 588181"/>
                <a:gd name="connsiteY52" fmla="*/ 143079 h 214406"/>
                <a:gd name="connsiteX53" fmla="*/ 317425 w 588181"/>
                <a:gd name="connsiteY53" fmla="*/ 141073 h 214406"/>
                <a:gd name="connsiteX54" fmla="*/ 314751 w 588181"/>
                <a:gd name="connsiteY54" fmla="*/ 135725 h 214406"/>
                <a:gd name="connsiteX55" fmla="*/ 308734 w 588181"/>
                <a:gd name="connsiteY55" fmla="*/ 131714 h 214406"/>
                <a:gd name="connsiteX56" fmla="*/ 302718 w 588181"/>
                <a:gd name="connsiteY56" fmla="*/ 135725 h 214406"/>
                <a:gd name="connsiteX57" fmla="*/ 302718 w 588181"/>
                <a:gd name="connsiteY57" fmla="*/ 140405 h 214406"/>
                <a:gd name="connsiteX58" fmla="*/ 297369 w 588181"/>
                <a:gd name="connsiteY58" fmla="*/ 141073 h 214406"/>
                <a:gd name="connsiteX59" fmla="*/ 296701 w 588181"/>
                <a:gd name="connsiteY59" fmla="*/ 135056 h 214406"/>
                <a:gd name="connsiteX60" fmla="*/ 292021 w 588181"/>
                <a:gd name="connsiteY60" fmla="*/ 134388 h 214406"/>
                <a:gd name="connsiteX61" fmla="*/ 287341 w 588181"/>
                <a:gd name="connsiteY61" fmla="*/ 139736 h 214406"/>
                <a:gd name="connsiteX62" fmla="*/ 282661 w 588181"/>
                <a:gd name="connsiteY62" fmla="*/ 142410 h 214406"/>
                <a:gd name="connsiteX63" fmla="*/ 275308 w 588181"/>
                <a:gd name="connsiteY63" fmla="*/ 138399 h 214406"/>
                <a:gd name="connsiteX64" fmla="*/ 267954 w 588181"/>
                <a:gd name="connsiteY64" fmla="*/ 139736 h 214406"/>
                <a:gd name="connsiteX65" fmla="*/ 259263 w 588181"/>
                <a:gd name="connsiteY65" fmla="*/ 140405 h 214406"/>
                <a:gd name="connsiteX66" fmla="*/ 259263 w 588181"/>
                <a:gd name="connsiteY66" fmla="*/ 146421 h 214406"/>
                <a:gd name="connsiteX67" fmla="*/ 266617 w 588181"/>
                <a:gd name="connsiteY67" fmla="*/ 151101 h 214406"/>
                <a:gd name="connsiteX68" fmla="*/ 280656 w 588181"/>
                <a:gd name="connsiteY68" fmla="*/ 151101 h 214406"/>
                <a:gd name="connsiteX69" fmla="*/ 286673 w 588181"/>
                <a:gd name="connsiteY69" fmla="*/ 151770 h 214406"/>
                <a:gd name="connsiteX70" fmla="*/ 294027 w 588181"/>
                <a:gd name="connsiteY70" fmla="*/ 151770 h 214406"/>
                <a:gd name="connsiteX71" fmla="*/ 294695 w 588181"/>
                <a:gd name="connsiteY71" fmla="*/ 160461 h 214406"/>
                <a:gd name="connsiteX72" fmla="*/ 303386 w 588181"/>
                <a:gd name="connsiteY72" fmla="*/ 157118 h 214406"/>
                <a:gd name="connsiteX73" fmla="*/ 303386 w 588181"/>
                <a:gd name="connsiteY73" fmla="*/ 157118 h 214406"/>
                <a:gd name="connsiteX74" fmla="*/ 465171 w 588181"/>
                <a:gd name="connsiteY74" fmla="*/ 175168 h 214406"/>
                <a:gd name="connsiteX75" fmla="*/ 463166 w 588181"/>
                <a:gd name="connsiteY75" fmla="*/ 179848 h 214406"/>
                <a:gd name="connsiteX76" fmla="*/ 469183 w 588181"/>
                <a:gd name="connsiteY76" fmla="*/ 179848 h 214406"/>
                <a:gd name="connsiteX77" fmla="*/ 471857 w 588181"/>
                <a:gd name="connsiteY77" fmla="*/ 173831 h 214406"/>
                <a:gd name="connsiteX78" fmla="*/ 465171 w 588181"/>
                <a:gd name="connsiteY78" fmla="*/ 175168 h 214406"/>
                <a:gd name="connsiteX79" fmla="*/ 465171 w 588181"/>
                <a:gd name="connsiteY79" fmla="*/ 175168 h 214406"/>
                <a:gd name="connsiteX80" fmla="*/ 449127 w 588181"/>
                <a:gd name="connsiteY80" fmla="*/ 98287 h 214406"/>
                <a:gd name="connsiteX81" fmla="*/ 452469 w 588181"/>
                <a:gd name="connsiteY81" fmla="*/ 94276 h 214406"/>
                <a:gd name="connsiteX82" fmla="*/ 448458 w 588181"/>
                <a:gd name="connsiteY82" fmla="*/ 92939 h 214406"/>
                <a:gd name="connsiteX83" fmla="*/ 444447 w 588181"/>
                <a:gd name="connsiteY83" fmla="*/ 90265 h 214406"/>
                <a:gd name="connsiteX84" fmla="*/ 434419 w 588181"/>
                <a:gd name="connsiteY84" fmla="*/ 90933 h 214406"/>
                <a:gd name="connsiteX85" fmla="*/ 423722 w 588181"/>
                <a:gd name="connsiteY85" fmla="*/ 94944 h 214406"/>
                <a:gd name="connsiteX86" fmla="*/ 421048 w 588181"/>
                <a:gd name="connsiteY86" fmla="*/ 100961 h 214406"/>
                <a:gd name="connsiteX87" fmla="*/ 413026 w 588181"/>
                <a:gd name="connsiteY87" fmla="*/ 101629 h 214406"/>
                <a:gd name="connsiteX88" fmla="*/ 403666 w 588181"/>
                <a:gd name="connsiteY88" fmla="*/ 98955 h 214406"/>
                <a:gd name="connsiteX89" fmla="*/ 391633 w 588181"/>
                <a:gd name="connsiteY89" fmla="*/ 101629 h 214406"/>
                <a:gd name="connsiteX90" fmla="*/ 383610 w 588181"/>
                <a:gd name="connsiteY90" fmla="*/ 103635 h 214406"/>
                <a:gd name="connsiteX91" fmla="*/ 373582 w 588181"/>
                <a:gd name="connsiteY91" fmla="*/ 106309 h 214406"/>
                <a:gd name="connsiteX92" fmla="*/ 360880 w 588181"/>
                <a:gd name="connsiteY92" fmla="*/ 111657 h 214406"/>
                <a:gd name="connsiteX93" fmla="*/ 354863 w 588181"/>
                <a:gd name="connsiteY93" fmla="*/ 116337 h 214406"/>
                <a:gd name="connsiteX94" fmla="*/ 351520 w 588181"/>
                <a:gd name="connsiteY94" fmla="*/ 123023 h 214406"/>
                <a:gd name="connsiteX95" fmla="*/ 352189 w 588181"/>
                <a:gd name="connsiteY95" fmla="*/ 132382 h 214406"/>
                <a:gd name="connsiteX96" fmla="*/ 361548 w 588181"/>
                <a:gd name="connsiteY96" fmla="*/ 129708 h 214406"/>
                <a:gd name="connsiteX97" fmla="*/ 371576 w 588181"/>
                <a:gd name="connsiteY97" fmla="*/ 128371 h 214406"/>
                <a:gd name="connsiteX98" fmla="*/ 384279 w 588181"/>
                <a:gd name="connsiteY98" fmla="*/ 123023 h 214406"/>
                <a:gd name="connsiteX99" fmla="*/ 394975 w 588181"/>
                <a:gd name="connsiteY99" fmla="*/ 118343 h 214406"/>
                <a:gd name="connsiteX100" fmla="*/ 402329 w 588181"/>
                <a:gd name="connsiteY100" fmla="*/ 121686 h 214406"/>
                <a:gd name="connsiteX101" fmla="*/ 409683 w 588181"/>
                <a:gd name="connsiteY101" fmla="*/ 119011 h 214406"/>
                <a:gd name="connsiteX102" fmla="*/ 418374 w 588181"/>
                <a:gd name="connsiteY102" fmla="*/ 110321 h 214406"/>
                <a:gd name="connsiteX103" fmla="*/ 425059 w 588181"/>
                <a:gd name="connsiteY103" fmla="*/ 109652 h 214406"/>
                <a:gd name="connsiteX104" fmla="*/ 435087 w 588181"/>
                <a:gd name="connsiteY104" fmla="*/ 109652 h 214406"/>
                <a:gd name="connsiteX105" fmla="*/ 440435 w 588181"/>
                <a:gd name="connsiteY105" fmla="*/ 103635 h 214406"/>
                <a:gd name="connsiteX106" fmla="*/ 449127 w 588181"/>
                <a:gd name="connsiteY106" fmla="*/ 98287 h 214406"/>
                <a:gd name="connsiteX107" fmla="*/ 449127 w 588181"/>
                <a:gd name="connsiteY107" fmla="*/ 98287 h 214406"/>
                <a:gd name="connsiteX108" fmla="*/ 141601 w 588181"/>
                <a:gd name="connsiteY108" fmla="*/ 132382 h 214406"/>
                <a:gd name="connsiteX109" fmla="*/ 131573 w 588181"/>
                <a:gd name="connsiteY109" fmla="*/ 129708 h 214406"/>
                <a:gd name="connsiteX110" fmla="*/ 132910 w 588181"/>
                <a:gd name="connsiteY110" fmla="*/ 135056 h 214406"/>
                <a:gd name="connsiteX111" fmla="*/ 141601 w 588181"/>
                <a:gd name="connsiteY111" fmla="*/ 132382 h 214406"/>
                <a:gd name="connsiteX112" fmla="*/ 141601 w 588181"/>
                <a:gd name="connsiteY112" fmla="*/ 132382 h 214406"/>
                <a:gd name="connsiteX113" fmla="*/ 315420 w 588181"/>
                <a:gd name="connsiteY113" fmla="*/ 122354 h 214406"/>
                <a:gd name="connsiteX114" fmla="*/ 310071 w 588181"/>
                <a:gd name="connsiteY114" fmla="*/ 120349 h 214406"/>
                <a:gd name="connsiteX115" fmla="*/ 312077 w 588181"/>
                <a:gd name="connsiteY115" fmla="*/ 125028 h 214406"/>
                <a:gd name="connsiteX116" fmla="*/ 315420 w 588181"/>
                <a:gd name="connsiteY116" fmla="*/ 122354 h 214406"/>
                <a:gd name="connsiteX117" fmla="*/ 315420 w 588181"/>
                <a:gd name="connsiteY117" fmla="*/ 122354 h 214406"/>
                <a:gd name="connsiteX118" fmla="*/ 248566 w 588181"/>
                <a:gd name="connsiteY118" fmla="*/ 189876 h 214406"/>
                <a:gd name="connsiteX119" fmla="*/ 260600 w 588181"/>
                <a:gd name="connsiteY119" fmla="*/ 181185 h 214406"/>
                <a:gd name="connsiteX120" fmla="*/ 269959 w 588181"/>
                <a:gd name="connsiteY120" fmla="*/ 173163 h 214406"/>
                <a:gd name="connsiteX121" fmla="*/ 281324 w 588181"/>
                <a:gd name="connsiteY121" fmla="*/ 164472 h 214406"/>
                <a:gd name="connsiteX122" fmla="*/ 284667 w 588181"/>
                <a:gd name="connsiteY122" fmla="*/ 158455 h 214406"/>
                <a:gd name="connsiteX123" fmla="*/ 278650 w 588181"/>
                <a:gd name="connsiteY123" fmla="*/ 160461 h 214406"/>
                <a:gd name="connsiteX124" fmla="*/ 269959 w 588181"/>
                <a:gd name="connsiteY124" fmla="*/ 166477 h 214406"/>
                <a:gd name="connsiteX125" fmla="*/ 260600 w 588181"/>
                <a:gd name="connsiteY125" fmla="*/ 167146 h 214406"/>
                <a:gd name="connsiteX126" fmla="*/ 251909 w 588181"/>
                <a:gd name="connsiteY126" fmla="*/ 164472 h 214406"/>
                <a:gd name="connsiteX127" fmla="*/ 240544 w 588181"/>
                <a:gd name="connsiteY127" fmla="*/ 163803 h 214406"/>
                <a:gd name="connsiteX128" fmla="*/ 229847 w 588181"/>
                <a:gd name="connsiteY128" fmla="*/ 168483 h 214406"/>
                <a:gd name="connsiteX129" fmla="*/ 228510 w 588181"/>
                <a:gd name="connsiteY129" fmla="*/ 177842 h 214406"/>
                <a:gd name="connsiteX130" fmla="*/ 229847 w 588181"/>
                <a:gd name="connsiteY130" fmla="*/ 187870 h 214406"/>
                <a:gd name="connsiteX131" fmla="*/ 235196 w 588181"/>
                <a:gd name="connsiteY131" fmla="*/ 193887 h 214406"/>
                <a:gd name="connsiteX132" fmla="*/ 248566 w 588181"/>
                <a:gd name="connsiteY132" fmla="*/ 189876 h 214406"/>
                <a:gd name="connsiteX133" fmla="*/ 248566 w 588181"/>
                <a:gd name="connsiteY133" fmla="*/ 189876 h 214406"/>
                <a:gd name="connsiteX134" fmla="*/ 334139 w 588181"/>
                <a:gd name="connsiteY134" fmla="*/ 139736 h 214406"/>
                <a:gd name="connsiteX135" fmla="*/ 339487 w 588181"/>
                <a:gd name="connsiteY135" fmla="*/ 133719 h 214406"/>
                <a:gd name="connsiteX136" fmla="*/ 330796 w 588181"/>
                <a:gd name="connsiteY136" fmla="*/ 129039 h 214406"/>
                <a:gd name="connsiteX137" fmla="*/ 332133 w 588181"/>
                <a:gd name="connsiteY137" fmla="*/ 135056 h 214406"/>
                <a:gd name="connsiteX138" fmla="*/ 334139 w 588181"/>
                <a:gd name="connsiteY138" fmla="*/ 139736 h 214406"/>
                <a:gd name="connsiteX139" fmla="*/ 334139 w 588181"/>
                <a:gd name="connsiteY139" fmla="*/ 139736 h 214406"/>
                <a:gd name="connsiteX140" fmla="*/ 1209 w 588181"/>
                <a:gd name="connsiteY140" fmla="*/ 126365 h 214406"/>
                <a:gd name="connsiteX141" fmla="*/ 1877 w 588181"/>
                <a:gd name="connsiteY141" fmla="*/ 133719 h 214406"/>
                <a:gd name="connsiteX142" fmla="*/ 5220 w 588181"/>
                <a:gd name="connsiteY142" fmla="*/ 130377 h 214406"/>
                <a:gd name="connsiteX143" fmla="*/ 1209 w 588181"/>
                <a:gd name="connsiteY143" fmla="*/ 126365 h 214406"/>
                <a:gd name="connsiteX144" fmla="*/ 1209 w 588181"/>
                <a:gd name="connsiteY144" fmla="*/ 126365 h 214406"/>
                <a:gd name="connsiteX145" fmla="*/ 341492 w 588181"/>
                <a:gd name="connsiteY145" fmla="*/ 28091 h 214406"/>
                <a:gd name="connsiteX146" fmla="*/ 342161 w 588181"/>
                <a:gd name="connsiteY146" fmla="*/ 22074 h 214406"/>
                <a:gd name="connsiteX147" fmla="*/ 340824 w 588181"/>
                <a:gd name="connsiteY147" fmla="*/ 18063 h 214406"/>
                <a:gd name="connsiteX148" fmla="*/ 338819 w 588181"/>
                <a:gd name="connsiteY148" fmla="*/ 20068 h 214406"/>
                <a:gd name="connsiteX149" fmla="*/ 339487 w 588181"/>
                <a:gd name="connsiteY149" fmla="*/ 25417 h 214406"/>
                <a:gd name="connsiteX150" fmla="*/ 341492 w 588181"/>
                <a:gd name="connsiteY150" fmla="*/ 28091 h 214406"/>
                <a:gd name="connsiteX151" fmla="*/ 341492 w 588181"/>
                <a:gd name="connsiteY151" fmla="*/ 28091 h 214406"/>
                <a:gd name="connsiteX152" fmla="*/ 51349 w 588181"/>
                <a:gd name="connsiteY152" fmla="*/ 162466 h 214406"/>
                <a:gd name="connsiteX153" fmla="*/ 36641 w 588181"/>
                <a:gd name="connsiteY153" fmla="*/ 171157 h 214406"/>
                <a:gd name="connsiteX154" fmla="*/ 33298 w 588181"/>
                <a:gd name="connsiteY154" fmla="*/ 179848 h 214406"/>
                <a:gd name="connsiteX155" fmla="*/ 40652 w 588181"/>
                <a:gd name="connsiteY155" fmla="*/ 180517 h 214406"/>
                <a:gd name="connsiteX156" fmla="*/ 52685 w 588181"/>
                <a:gd name="connsiteY156" fmla="*/ 179848 h 214406"/>
                <a:gd name="connsiteX157" fmla="*/ 62045 w 588181"/>
                <a:gd name="connsiteY157" fmla="*/ 173831 h 214406"/>
                <a:gd name="connsiteX158" fmla="*/ 71405 w 588181"/>
                <a:gd name="connsiteY158" fmla="*/ 165809 h 214406"/>
                <a:gd name="connsiteX159" fmla="*/ 72742 w 588181"/>
                <a:gd name="connsiteY159" fmla="*/ 156449 h 214406"/>
                <a:gd name="connsiteX160" fmla="*/ 51349 w 588181"/>
                <a:gd name="connsiteY160" fmla="*/ 162466 h 214406"/>
                <a:gd name="connsiteX161" fmla="*/ 51349 w 588181"/>
                <a:gd name="connsiteY161" fmla="*/ 162466 h 214406"/>
                <a:gd name="connsiteX162" fmla="*/ 346172 w 588181"/>
                <a:gd name="connsiteY162" fmla="*/ 185865 h 214406"/>
                <a:gd name="connsiteX163" fmla="*/ 356200 w 588181"/>
                <a:gd name="connsiteY163" fmla="*/ 183859 h 214406"/>
                <a:gd name="connsiteX164" fmla="*/ 368234 w 588181"/>
                <a:gd name="connsiteY164" fmla="*/ 181185 h 214406"/>
                <a:gd name="connsiteX165" fmla="*/ 377593 w 588181"/>
                <a:gd name="connsiteY165" fmla="*/ 185196 h 214406"/>
                <a:gd name="connsiteX166" fmla="*/ 388290 w 588181"/>
                <a:gd name="connsiteY166" fmla="*/ 185865 h 214406"/>
                <a:gd name="connsiteX167" fmla="*/ 395644 w 588181"/>
                <a:gd name="connsiteY167" fmla="*/ 189208 h 214406"/>
                <a:gd name="connsiteX168" fmla="*/ 402998 w 588181"/>
                <a:gd name="connsiteY168" fmla="*/ 188539 h 214406"/>
                <a:gd name="connsiteX169" fmla="*/ 407678 w 588181"/>
                <a:gd name="connsiteY169" fmla="*/ 182522 h 214406"/>
                <a:gd name="connsiteX170" fmla="*/ 413026 w 588181"/>
                <a:gd name="connsiteY170" fmla="*/ 177842 h 214406"/>
                <a:gd name="connsiteX171" fmla="*/ 410351 w 588181"/>
                <a:gd name="connsiteY171" fmla="*/ 171157 h 214406"/>
                <a:gd name="connsiteX172" fmla="*/ 403666 w 588181"/>
                <a:gd name="connsiteY172" fmla="*/ 168483 h 214406"/>
                <a:gd name="connsiteX173" fmla="*/ 399655 w 588181"/>
                <a:gd name="connsiteY173" fmla="*/ 163803 h 214406"/>
                <a:gd name="connsiteX174" fmla="*/ 391633 w 588181"/>
                <a:gd name="connsiteY174" fmla="*/ 164472 h 214406"/>
                <a:gd name="connsiteX175" fmla="*/ 383610 w 588181"/>
                <a:gd name="connsiteY175" fmla="*/ 165140 h 214406"/>
                <a:gd name="connsiteX176" fmla="*/ 378262 w 588181"/>
                <a:gd name="connsiteY176" fmla="*/ 160461 h 214406"/>
                <a:gd name="connsiteX177" fmla="*/ 371576 w 588181"/>
                <a:gd name="connsiteY177" fmla="*/ 159123 h 214406"/>
                <a:gd name="connsiteX178" fmla="*/ 361548 w 588181"/>
                <a:gd name="connsiteY178" fmla="*/ 159792 h 214406"/>
                <a:gd name="connsiteX179" fmla="*/ 350852 w 588181"/>
                <a:gd name="connsiteY179" fmla="*/ 164472 h 214406"/>
                <a:gd name="connsiteX180" fmla="*/ 337481 w 588181"/>
                <a:gd name="connsiteY180" fmla="*/ 174500 h 214406"/>
                <a:gd name="connsiteX181" fmla="*/ 333470 w 588181"/>
                <a:gd name="connsiteY181" fmla="*/ 178511 h 214406"/>
                <a:gd name="connsiteX182" fmla="*/ 332133 w 588181"/>
                <a:gd name="connsiteY182" fmla="*/ 185196 h 214406"/>
                <a:gd name="connsiteX183" fmla="*/ 346172 w 588181"/>
                <a:gd name="connsiteY183" fmla="*/ 185865 h 214406"/>
                <a:gd name="connsiteX184" fmla="*/ 346172 w 588181"/>
                <a:gd name="connsiteY184" fmla="*/ 185865 h 214406"/>
                <a:gd name="connsiteX185" fmla="*/ 337481 w 588181"/>
                <a:gd name="connsiteY185" fmla="*/ 10040 h 214406"/>
                <a:gd name="connsiteX186" fmla="*/ 338150 w 588181"/>
                <a:gd name="connsiteY186" fmla="*/ 5361 h 214406"/>
                <a:gd name="connsiteX187" fmla="*/ 331464 w 588181"/>
                <a:gd name="connsiteY187" fmla="*/ 1349 h 214406"/>
                <a:gd name="connsiteX188" fmla="*/ 335476 w 588181"/>
                <a:gd name="connsiteY188" fmla="*/ 6698 h 214406"/>
                <a:gd name="connsiteX189" fmla="*/ 337481 w 588181"/>
                <a:gd name="connsiteY189" fmla="*/ 10040 h 214406"/>
                <a:gd name="connsiteX190" fmla="*/ 337481 w 588181"/>
                <a:gd name="connsiteY190" fmla="*/ 10040 h 214406"/>
                <a:gd name="connsiteX191" fmla="*/ 543390 w 588181"/>
                <a:gd name="connsiteY191" fmla="*/ 46810 h 214406"/>
                <a:gd name="connsiteX192" fmla="*/ 553418 w 588181"/>
                <a:gd name="connsiteY192" fmla="*/ 38787 h 214406"/>
                <a:gd name="connsiteX193" fmla="*/ 552750 w 588181"/>
                <a:gd name="connsiteY193" fmla="*/ 29428 h 214406"/>
                <a:gd name="connsiteX194" fmla="*/ 534030 w 588181"/>
                <a:gd name="connsiteY194" fmla="*/ 34107 h 214406"/>
                <a:gd name="connsiteX195" fmla="*/ 534699 w 588181"/>
                <a:gd name="connsiteY195" fmla="*/ 40124 h 214406"/>
                <a:gd name="connsiteX196" fmla="*/ 535367 w 588181"/>
                <a:gd name="connsiteY196" fmla="*/ 48147 h 214406"/>
                <a:gd name="connsiteX197" fmla="*/ 543390 w 588181"/>
                <a:gd name="connsiteY197" fmla="*/ 46810 h 214406"/>
                <a:gd name="connsiteX198" fmla="*/ 543390 w 588181"/>
                <a:gd name="connsiteY198" fmla="*/ 46810 h 214406"/>
                <a:gd name="connsiteX199" fmla="*/ 500604 w 588181"/>
                <a:gd name="connsiteY199" fmla="*/ 66197 h 214406"/>
                <a:gd name="connsiteX200" fmla="*/ 494587 w 588181"/>
                <a:gd name="connsiteY200" fmla="*/ 64192 h 214406"/>
                <a:gd name="connsiteX201" fmla="*/ 493918 w 588181"/>
                <a:gd name="connsiteY201" fmla="*/ 68871 h 214406"/>
                <a:gd name="connsiteX202" fmla="*/ 500604 w 588181"/>
                <a:gd name="connsiteY202" fmla="*/ 66197 h 214406"/>
                <a:gd name="connsiteX203" fmla="*/ 500604 w 588181"/>
                <a:gd name="connsiteY203" fmla="*/ 66197 h 214406"/>
                <a:gd name="connsiteX204" fmla="*/ 522665 w 588181"/>
                <a:gd name="connsiteY204" fmla="*/ 46141 h 214406"/>
                <a:gd name="connsiteX205" fmla="*/ 518654 w 588181"/>
                <a:gd name="connsiteY205" fmla="*/ 52158 h 214406"/>
                <a:gd name="connsiteX206" fmla="*/ 523334 w 588181"/>
                <a:gd name="connsiteY206" fmla="*/ 54163 h 214406"/>
                <a:gd name="connsiteX207" fmla="*/ 528014 w 588181"/>
                <a:gd name="connsiteY207" fmla="*/ 48147 h 214406"/>
                <a:gd name="connsiteX208" fmla="*/ 522665 w 588181"/>
                <a:gd name="connsiteY208" fmla="*/ 46141 h 214406"/>
                <a:gd name="connsiteX209" fmla="*/ 522665 w 588181"/>
                <a:gd name="connsiteY209" fmla="*/ 46141 h 214406"/>
                <a:gd name="connsiteX210" fmla="*/ 521997 w 588181"/>
                <a:gd name="connsiteY210" fmla="*/ 136393 h 214406"/>
                <a:gd name="connsiteX211" fmla="*/ 524002 w 588181"/>
                <a:gd name="connsiteY211" fmla="*/ 143747 h 214406"/>
                <a:gd name="connsiteX212" fmla="*/ 526677 w 588181"/>
                <a:gd name="connsiteY212" fmla="*/ 135056 h 214406"/>
                <a:gd name="connsiteX213" fmla="*/ 521997 w 588181"/>
                <a:gd name="connsiteY213" fmla="*/ 136393 h 214406"/>
                <a:gd name="connsiteX214" fmla="*/ 521997 w 588181"/>
                <a:gd name="connsiteY214" fmla="*/ 136393 h 214406"/>
                <a:gd name="connsiteX215" fmla="*/ 459823 w 588181"/>
                <a:gd name="connsiteY215" fmla="*/ 88927 h 214406"/>
                <a:gd name="connsiteX216" fmla="*/ 466508 w 588181"/>
                <a:gd name="connsiteY216" fmla="*/ 83579 h 214406"/>
                <a:gd name="connsiteX217" fmla="*/ 475868 w 588181"/>
                <a:gd name="connsiteY217" fmla="*/ 74888 h 214406"/>
                <a:gd name="connsiteX218" fmla="*/ 475199 w 588181"/>
                <a:gd name="connsiteY218" fmla="*/ 64860 h 214406"/>
                <a:gd name="connsiteX219" fmla="*/ 466508 w 588181"/>
                <a:gd name="connsiteY219" fmla="*/ 68203 h 214406"/>
                <a:gd name="connsiteX220" fmla="*/ 460491 w 588181"/>
                <a:gd name="connsiteY220" fmla="*/ 77562 h 214406"/>
                <a:gd name="connsiteX221" fmla="*/ 459823 w 588181"/>
                <a:gd name="connsiteY221" fmla="*/ 88927 h 214406"/>
                <a:gd name="connsiteX222" fmla="*/ 459823 w 588181"/>
                <a:gd name="connsiteY222" fmla="*/ 88927 h 214406"/>
                <a:gd name="connsiteX223" fmla="*/ 503946 w 588181"/>
                <a:gd name="connsiteY223" fmla="*/ 50821 h 214406"/>
                <a:gd name="connsiteX224" fmla="*/ 506621 w 588181"/>
                <a:gd name="connsiteY224" fmla="*/ 55501 h 214406"/>
                <a:gd name="connsiteX225" fmla="*/ 510632 w 588181"/>
                <a:gd name="connsiteY225" fmla="*/ 50821 h 214406"/>
                <a:gd name="connsiteX226" fmla="*/ 503946 w 588181"/>
                <a:gd name="connsiteY226" fmla="*/ 50821 h 214406"/>
                <a:gd name="connsiteX227" fmla="*/ 503946 w 588181"/>
                <a:gd name="connsiteY227" fmla="*/ 50821 h 214406"/>
                <a:gd name="connsiteX228" fmla="*/ 513306 w 588181"/>
                <a:gd name="connsiteY228" fmla="*/ 177174 h 214406"/>
                <a:gd name="connsiteX229" fmla="*/ 517986 w 588181"/>
                <a:gd name="connsiteY229" fmla="*/ 172494 h 214406"/>
                <a:gd name="connsiteX230" fmla="*/ 524002 w 588181"/>
                <a:gd name="connsiteY230" fmla="*/ 165809 h 214406"/>
                <a:gd name="connsiteX231" fmla="*/ 532025 w 588181"/>
                <a:gd name="connsiteY231" fmla="*/ 157786 h 214406"/>
                <a:gd name="connsiteX232" fmla="*/ 529351 w 588181"/>
                <a:gd name="connsiteY232" fmla="*/ 149095 h 214406"/>
                <a:gd name="connsiteX233" fmla="*/ 523334 w 588181"/>
                <a:gd name="connsiteY233" fmla="*/ 153775 h 214406"/>
                <a:gd name="connsiteX234" fmla="*/ 518654 w 588181"/>
                <a:gd name="connsiteY234" fmla="*/ 159792 h 214406"/>
                <a:gd name="connsiteX235" fmla="*/ 511969 w 588181"/>
                <a:gd name="connsiteY235" fmla="*/ 167814 h 214406"/>
                <a:gd name="connsiteX236" fmla="*/ 513306 w 588181"/>
                <a:gd name="connsiteY236" fmla="*/ 177174 h 214406"/>
                <a:gd name="connsiteX237" fmla="*/ 513306 w 588181"/>
                <a:gd name="connsiteY237" fmla="*/ 177174 h 2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588181" h="214406">
                  <a:moveTo>
                    <a:pt x="534699" y="138399"/>
                  </a:moveTo>
                  <a:cubicBezTo>
                    <a:pt x="540047" y="139736"/>
                    <a:pt x="537373" y="141073"/>
                    <a:pt x="546064" y="133051"/>
                  </a:cubicBezTo>
                  <a:cubicBezTo>
                    <a:pt x="554086" y="125028"/>
                    <a:pt x="557429" y="126365"/>
                    <a:pt x="563446" y="121686"/>
                  </a:cubicBezTo>
                  <a:cubicBezTo>
                    <a:pt x="569463" y="116337"/>
                    <a:pt x="570131" y="114332"/>
                    <a:pt x="574142" y="104972"/>
                  </a:cubicBezTo>
                  <a:cubicBezTo>
                    <a:pt x="578154" y="95613"/>
                    <a:pt x="578822" y="94944"/>
                    <a:pt x="584170" y="85585"/>
                  </a:cubicBezTo>
                  <a:cubicBezTo>
                    <a:pt x="585507" y="82911"/>
                    <a:pt x="586845" y="80905"/>
                    <a:pt x="588182" y="78899"/>
                  </a:cubicBezTo>
                  <a:cubicBezTo>
                    <a:pt x="584839" y="70877"/>
                    <a:pt x="579491" y="62186"/>
                    <a:pt x="575479" y="61517"/>
                  </a:cubicBezTo>
                  <a:cubicBezTo>
                    <a:pt x="572137" y="60849"/>
                    <a:pt x="569463" y="60849"/>
                    <a:pt x="567457" y="60180"/>
                  </a:cubicBezTo>
                  <a:cubicBezTo>
                    <a:pt x="564114" y="63523"/>
                    <a:pt x="564114" y="60180"/>
                    <a:pt x="561440" y="67534"/>
                  </a:cubicBezTo>
                  <a:cubicBezTo>
                    <a:pt x="558098" y="75557"/>
                    <a:pt x="558098" y="76894"/>
                    <a:pt x="555423" y="82242"/>
                  </a:cubicBezTo>
                  <a:cubicBezTo>
                    <a:pt x="552750" y="87590"/>
                    <a:pt x="549407" y="86922"/>
                    <a:pt x="543390" y="91601"/>
                  </a:cubicBezTo>
                  <a:cubicBezTo>
                    <a:pt x="536705" y="96950"/>
                    <a:pt x="532694" y="94276"/>
                    <a:pt x="532025" y="102298"/>
                  </a:cubicBezTo>
                  <a:cubicBezTo>
                    <a:pt x="530688" y="110321"/>
                    <a:pt x="529351" y="110989"/>
                    <a:pt x="532694" y="117674"/>
                  </a:cubicBezTo>
                  <a:cubicBezTo>
                    <a:pt x="536036" y="124360"/>
                    <a:pt x="538710" y="122354"/>
                    <a:pt x="538042" y="128371"/>
                  </a:cubicBezTo>
                  <a:cubicBezTo>
                    <a:pt x="534699" y="135056"/>
                    <a:pt x="529351" y="137730"/>
                    <a:pt x="534699" y="138399"/>
                  </a:cubicBezTo>
                  <a:lnTo>
                    <a:pt x="534699" y="138399"/>
                  </a:lnTo>
                  <a:close/>
                  <a:moveTo>
                    <a:pt x="191072" y="195224"/>
                  </a:moveTo>
                  <a:cubicBezTo>
                    <a:pt x="187730" y="198567"/>
                    <a:pt x="185056" y="200573"/>
                    <a:pt x="188398" y="201910"/>
                  </a:cubicBezTo>
                  <a:cubicBezTo>
                    <a:pt x="191741" y="202578"/>
                    <a:pt x="192409" y="201910"/>
                    <a:pt x="197089" y="200573"/>
                  </a:cubicBezTo>
                  <a:cubicBezTo>
                    <a:pt x="201769" y="199236"/>
                    <a:pt x="203106" y="199236"/>
                    <a:pt x="207117" y="199904"/>
                  </a:cubicBezTo>
                  <a:cubicBezTo>
                    <a:pt x="211128" y="201241"/>
                    <a:pt x="215140" y="196561"/>
                    <a:pt x="216476" y="193219"/>
                  </a:cubicBezTo>
                  <a:cubicBezTo>
                    <a:pt x="217145" y="189876"/>
                    <a:pt x="217814" y="191882"/>
                    <a:pt x="218482" y="187870"/>
                  </a:cubicBezTo>
                  <a:cubicBezTo>
                    <a:pt x="219151" y="183859"/>
                    <a:pt x="217145" y="181185"/>
                    <a:pt x="217814" y="178511"/>
                  </a:cubicBezTo>
                  <a:cubicBezTo>
                    <a:pt x="218482" y="175837"/>
                    <a:pt x="219819" y="173831"/>
                    <a:pt x="218482" y="171826"/>
                  </a:cubicBezTo>
                  <a:cubicBezTo>
                    <a:pt x="217145" y="169820"/>
                    <a:pt x="213803" y="167814"/>
                    <a:pt x="211128" y="168483"/>
                  </a:cubicBezTo>
                  <a:cubicBezTo>
                    <a:pt x="207786" y="169151"/>
                    <a:pt x="199763" y="168483"/>
                    <a:pt x="192409" y="177842"/>
                  </a:cubicBezTo>
                  <a:cubicBezTo>
                    <a:pt x="189735" y="182522"/>
                    <a:pt x="195084" y="186533"/>
                    <a:pt x="194415" y="189876"/>
                  </a:cubicBezTo>
                  <a:cubicBezTo>
                    <a:pt x="193746" y="192550"/>
                    <a:pt x="194415" y="191882"/>
                    <a:pt x="191072" y="195224"/>
                  </a:cubicBezTo>
                  <a:lnTo>
                    <a:pt x="191072" y="195224"/>
                  </a:lnTo>
                  <a:close/>
                  <a:moveTo>
                    <a:pt x="170348" y="183859"/>
                  </a:moveTo>
                  <a:cubicBezTo>
                    <a:pt x="168342" y="181854"/>
                    <a:pt x="165000" y="183191"/>
                    <a:pt x="159651" y="181185"/>
                  </a:cubicBezTo>
                  <a:cubicBezTo>
                    <a:pt x="154303" y="179180"/>
                    <a:pt x="152297" y="180517"/>
                    <a:pt x="144275" y="183191"/>
                  </a:cubicBezTo>
                  <a:cubicBezTo>
                    <a:pt x="140932" y="184528"/>
                    <a:pt x="138258" y="187202"/>
                    <a:pt x="135584" y="189876"/>
                  </a:cubicBezTo>
                  <a:cubicBezTo>
                    <a:pt x="132910" y="192550"/>
                    <a:pt x="130904" y="191882"/>
                    <a:pt x="124888" y="195224"/>
                  </a:cubicBezTo>
                  <a:cubicBezTo>
                    <a:pt x="118871" y="198567"/>
                    <a:pt x="121545" y="199236"/>
                    <a:pt x="123550" y="200573"/>
                  </a:cubicBezTo>
                  <a:cubicBezTo>
                    <a:pt x="125556" y="202578"/>
                    <a:pt x="128230" y="202578"/>
                    <a:pt x="132241" y="203247"/>
                  </a:cubicBezTo>
                  <a:cubicBezTo>
                    <a:pt x="136252" y="203915"/>
                    <a:pt x="138927" y="202578"/>
                    <a:pt x="143606" y="201241"/>
                  </a:cubicBezTo>
                  <a:cubicBezTo>
                    <a:pt x="148955" y="200573"/>
                    <a:pt x="148955" y="203247"/>
                    <a:pt x="151629" y="205921"/>
                  </a:cubicBezTo>
                  <a:cubicBezTo>
                    <a:pt x="153634" y="208595"/>
                    <a:pt x="152966" y="209932"/>
                    <a:pt x="154972" y="213275"/>
                  </a:cubicBezTo>
                  <a:cubicBezTo>
                    <a:pt x="156977" y="216617"/>
                    <a:pt x="159651" y="211938"/>
                    <a:pt x="159651" y="207258"/>
                  </a:cubicBezTo>
                  <a:cubicBezTo>
                    <a:pt x="159651" y="202578"/>
                    <a:pt x="162325" y="201241"/>
                    <a:pt x="164331" y="197898"/>
                  </a:cubicBezTo>
                  <a:cubicBezTo>
                    <a:pt x="166336" y="194556"/>
                    <a:pt x="169011" y="193219"/>
                    <a:pt x="171016" y="189876"/>
                  </a:cubicBezTo>
                  <a:cubicBezTo>
                    <a:pt x="173022" y="187870"/>
                    <a:pt x="172353" y="185865"/>
                    <a:pt x="170348" y="183859"/>
                  </a:cubicBezTo>
                  <a:lnTo>
                    <a:pt x="170348" y="183859"/>
                  </a:lnTo>
                  <a:close/>
                  <a:moveTo>
                    <a:pt x="171016" y="203915"/>
                  </a:moveTo>
                  <a:cubicBezTo>
                    <a:pt x="171016" y="206589"/>
                    <a:pt x="171016" y="206589"/>
                    <a:pt x="173690" y="208595"/>
                  </a:cubicBezTo>
                  <a:cubicBezTo>
                    <a:pt x="175696" y="209932"/>
                    <a:pt x="178370" y="208595"/>
                    <a:pt x="177702" y="205921"/>
                  </a:cubicBezTo>
                  <a:cubicBezTo>
                    <a:pt x="176364" y="202578"/>
                    <a:pt x="171685" y="199904"/>
                    <a:pt x="171016" y="203915"/>
                  </a:cubicBezTo>
                  <a:lnTo>
                    <a:pt x="171016" y="203915"/>
                  </a:lnTo>
                  <a:close/>
                  <a:moveTo>
                    <a:pt x="303386" y="157118"/>
                  </a:moveTo>
                  <a:cubicBezTo>
                    <a:pt x="306060" y="154444"/>
                    <a:pt x="308066" y="154444"/>
                    <a:pt x="309403" y="151101"/>
                  </a:cubicBezTo>
                  <a:cubicBezTo>
                    <a:pt x="310740" y="147758"/>
                    <a:pt x="315420" y="148427"/>
                    <a:pt x="318763" y="146421"/>
                  </a:cubicBezTo>
                  <a:cubicBezTo>
                    <a:pt x="322105" y="144416"/>
                    <a:pt x="322105" y="145084"/>
                    <a:pt x="322105" y="143079"/>
                  </a:cubicBezTo>
                  <a:cubicBezTo>
                    <a:pt x="322105" y="141073"/>
                    <a:pt x="320768" y="141742"/>
                    <a:pt x="317425" y="141073"/>
                  </a:cubicBezTo>
                  <a:cubicBezTo>
                    <a:pt x="314083" y="140405"/>
                    <a:pt x="315420" y="139067"/>
                    <a:pt x="314751" y="135725"/>
                  </a:cubicBezTo>
                  <a:cubicBezTo>
                    <a:pt x="313414" y="132382"/>
                    <a:pt x="312746" y="132382"/>
                    <a:pt x="308734" y="131714"/>
                  </a:cubicBezTo>
                  <a:cubicBezTo>
                    <a:pt x="306060" y="130377"/>
                    <a:pt x="304055" y="133051"/>
                    <a:pt x="302718" y="135725"/>
                  </a:cubicBezTo>
                  <a:cubicBezTo>
                    <a:pt x="301380" y="138399"/>
                    <a:pt x="303386" y="138399"/>
                    <a:pt x="302718" y="140405"/>
                  </a:cubicBezTo>
                  <a:cubicBezTo>
                    <a:pt x="302049" y="143079"/>
                    <a:pt x="299375" y="141742"/>
                    <a:pt x="297369" y="141073"/>
                  </a:cubicBezTo>
                  <a:cubicBezTo>
                    <a:pt x="295364" y="140405"/>
                    <a:pt x="297369" y="137730"/>
                    <a:pt x="296701" y="135056"/>
                  </a:cubicBezTo>
                  <a:cubicBezTo>
                    <a:pt x="296032" y="133051"/>
                    <a:pt x="295364" y="133719"/>
                    <a:pt x="292021" y="134388"/>
                  </a:cubicBezTo>
                  <a:cubicBezTo>
                    <a:pt x="288678" y="135056"/>
                    <a:pt x="288010" y="136393"/>
                    <a:pt x="287341" y="139736"/>
                  </a:cubicBezTo>
                  <a:cubicBezTo>
                    <a:pt x="286673" y="143079"/>
                    <a:pt x="286004" y="142410"/>
                    <a:pt x="282661" y="142410"/>
                  </a:cubicBezTo>
                  <a:cubicBezTo>
                    <a:pt x="279319" y="142410"/>
                    <a:pt x="277982" y="140405"/>
                    <a:pt x="275308" y="138399"/>
                  </a:cubicBezTo>
                  <a:cubicBezTo>
                    <a:pt x="272633" y="136393"/>
                    <a:pt x="272633" y="138399"/>
                    <a:pt x="267954" y="139736"/>
                  </a:cubicBezTo>
                  <a:cubicBezTo>
                    <a:pt x="263274" y="141073"/>
                    <a:pt x="263274" y="139736"/>
                    <a:pt x="259263" y="140405"/>
                  </a:cubicBezTo>
                  <a:cubicBezTo>
                    <a:pt x="255252" y="141073"/>
                    <a:pt x="257926" y="143079"/>
                    <a:pt x="259263" y="146421"/>
                  </a:cubicBezTo>
                  <a:cubicBezTo>
                    <a:pt x="260600" y="149095"/>
                    <a:pt x="262605" y="150433"/>
                    <a:pt x="266617" y="151101"/>
                  </a:cubicBezTo>
                  <a:cubicBezTo>
                    <a:pt x="269959" y="151770"/>
                    <a:pt x="274639" y="150433"/>
                    <a:pt x="280656" y="151101"/>
                  </a:cubicBezTo>
                  <a:cubicBezTo>
                    <a:pt x="286673" y="151770"/>
                    <a:pt x="284667" y="152438"/>
                    <a:pt x="286673" y="151770"/>
                  </a:cubicBezTo>
                  <a:cubicBezTo>
                    <a:pt x="288010" y="150433"/>
                    <a:pt x="292021" y="151101"/>
                    <a:pt x="294027" y="151770"/>
                  </a:cubicBezTo>
                  <a:cubicBezTo>
                    <a:pt x="296032" y="152438"/>
                    <a:pt x="294027" y="155781"/>
                    <a:pt x="294695" y="160461"/>
                  </a:cubicBezTo>
                  <a:cubicBezTo>
                    <a:pt x="294027" y="164472"/>
                    <a:pt x="300712" y="160461"/>
                    <a:pt x="303386" y="157118"/>
                  </a:cubicBezTo>
                  <a:lnTo>
                    <a:pt x="303386" y="157118"/>
                  </a:lnTo>
                  <a:close/>
                  <a:moveTo>
                    <a:pt x="465171" y="175168"/>
                  </a:moveTo>
                  <a:cubicBezTo>
                    <a:pt x="462497" y="176505"/>
                    <a:pt x="459823" y="178511"/>
                    <a:pt x="463166" y="179848"/>
                  </a:cubicBezTo>
                  <a:cubicBezTo>
                    <a:pt x="465840" y="181185"/>
                    <a:pt x="467846" y="181854"/>
                    <a:pt x="469183" y="179848"/>
                  </a:cubicBezTo>
                  <a:cubicBezTo>
                    <a:pt x="469851" y="177842"/>
                    <a:pt x="472525" y="175837"/>
                    <a:pt x="471857" y="173831"/>
                  </a:cubicBezTo>
                  <a:cubicBezTo>
                    <a:pt x="470519" y="172494"/>
                    <a:pt x="467846" y="173163"/>
                    <a:pt x="465171" y="175168"/>
                  </a:cubicBezTo>
                  <a:lnTo>
                    <a:pt x="465171" y="175168"/>
                  </a:lnTo>
                  <a:close/>
                  <a:moveTo>
                    <a:pt x="449127" y="98287"/>
                  </a:moveTo>
                  <a:cubicBezTo>
                    <a:pt x="453806" y="96281"/>
                    <a:pt x="453138" y="96281"/>
                    <a:pt x="452469" y="94276"/>
                  </a:cubicBezTo>
                  <a:cubicBezTo>
                    <a:pt x="451801" y="92270"/>
                    <a:pt x="451801" y="93607"/>
                    <a:pt x="448458" y="92939"/>
                  </a:cubicBezTo>
                  <a:cubicBezTo>
                    <a:pt x="445784" y="92270"/>
                    <a:pt x="447121" y="91601"/>
                    <a:pt x="444447" y="90265"/>
                  </a:cubicBezTo>
                  <a:cubicBezTo>
                    <a:pt x="442441" y="88927"/>
                    <a:pt x="439099" y="90265"/>
                    <a:pt x="434419" y="90933"/>
                  </a:cubicBezTo>
                  <a:cubicBezTo>
                    <a:pt x="429739" y="91601"/>
                    <a:pt x="427734" y="92939"/>
                    <a:pt x="423722" y="94944"/>
                  </a:cubicBezTo>
                  <a:cubicBezTo>
                    <a:pt x="419043" y="96950"/>
                    <a:pt x="422385" y="97618"/>
                    <a:pt x="421048" y="100961"/>
                  </a:cubicBezTo>
                  <a:cubicBezTo>
                    <a:pt x="419043" y="104304"/>
                    <a:pt x="417706" y="102967"/>
                    <a:pt x="413026" y="101629"/>
                  </a:cubicBezTo>
                  <a:cubicBezTo>
                    <a:pt x="408346" y="100961"/>
                    <a:pt x="409015" y="100961"/>
                    <a:pt x="403666" y="98955"/>
                  </a:cubicBezTo>
                  <a:cubicBezTo>
                    <a:pt x="398318" y="97618"/>
                    <a:pt x="398987" y="98955"/>
                    <a:pt x="391633" y="101629"/>
                  </a:cubicBezTo>
                  <a:cubicBezTo>
                    <a:pt x="384279" y="104304"/>
                    <a:pt x="387621" y="102967"/>
                    <a:pt x="383610" y="103635"/>
                  </a:cubicBezTo>
                  <a:cubicBezTo>
                    <a:pt x="379599" y="103635"/>
                    <a:pt x="378262" y="104304"/>
                    <a:pt x="373582" y="106309"/>
                  </a:cubicBezTo>
                  <a:cubicBezTo>
                    <a:pt x="369571" y="108315"/>
                    <a:pt x="363554" y="110321"/>
                    <a:pt x="360880" y="111657"/>
                  </a:cubicBezTo>
                  <a:cubicBezTo>
                    <a:pt x="358875" y="112995"/>
                    <a:pt x="359543" y="113663"/>
                    <a:pt x="354863" y="116337"/>
                  </a:cubicBezTo>
                  <a:cubicBezTo>
                    <a:pt x="350183" y="119011"/>
                    <a:pt x="352858" y="120349"/>
                    <a:pt x="351520" y="123023"/>
                  </a:cubicBezTo>
                  <a:cubicBezTo>
                    <a:pt x="350183" y="125697"/>
                    <a:pt x="349515" y="127702"/>
                    <a:pt x="352189" y="132382"/>
                  </a:cubicBezTo>
                  <a:cubicBezTo>
                    <a:pt x="354195" y="137062"/>
                    <a:pt x="355532" y="132382"/>
                    <a:pt x="361548" y="129708"/>
                  </a:cubicBezTo>
                  <a:cubicBezTo>
                    <a:pt x="367565" y="127034"/>
                    <a:pt x="367565" y="128371"/>
                    <a:pt x="371576" y="128371"/>
                  </a:cubicBezTo>
                  <a:cubicBezTo>
                    <a:pt x="375588" y="128371"/>
                    <a:pt x="379599" y="126365"/>
                    <a:pt x="384279" y="123023"/>
                  </a:cubicBezTo>
                  <a:cubicBezTo>
                    <a:pt x="388959" y="119680"/>
                    <a:pt x="390295" y="120349"/>
                    <a:pt x="394975" y="118343"/>
                  </a:cubicBezTo>
                  <a:cubicBezTo>
                    <a:pt x="398987" y="116337"/>
                    <a:pt x="398987" y="119680"/>
                    <a:pt x="402329" y="121686"/>
                  </a:cubicBezTo>
                  <a:cubicBezTo>
                    <a:pt x="405672" y="123023"/>
                    <a:pt x="407009" y="121686"/>
                    <a:pt x="409683" y="119011"/>
                  </a:cubicBezTo>
                  <a:cubicBezTo>
                    <a:pt x="412357" y="116337"/>
                    <a:pt x="413026" y="114332"/>
                    <a:pt x="418374" y="110321"/>
                  </a:cubicBezTo>
                  <a:cubicBezTo>
                    <a:pt x="423722" y="106309"/>
                    <a:pt x="423722" y="108983"/>
                    <a:pt x="425059" y="109652"/>
                  </a:cubicBezTo>
                  <a:cubicBezTo>
                    <a:pt x="427065" y="110321"/>
                    <a:pt x="431745" y="110989"/>
                    <a:pt x="435087" y="109652"/>
                  </a:cubicBezTo>
                  <a:cubicBezTo>
                    <a:pt x="438430" y="108315"/>
                    <a:pt x="438430" y="106978"/>
                    <a:pt x="440435" y="103635"/>
                  </a:cubicBezTo>
                  <a:cubicBezTo>
                    <a:pt x="441104" y="100961"/>
                    <a:pt x="445115" y="99624"/>
                    <a:pt x="449127" y="98287"/>
                  </a:cubicBezTo>
                  <a:lnTo>
                    <a:pt x="449127" y="98287"/>
                  </a:lnTo>
                  <a:close/>
                  <a:moveTo>
                    <a:pt x="141601" y="132382"/>
                  </a:moveTo>
                  <a:cubicBezTo>
                    <a:pt x="144275" y="131045"/>
                    <a:pt x="134247" y="124360"/>
                    <a:pt x="131573" y="129708"/>
                  </a:cubicBezTo>
                  <a:cubicBezTo>
                    <a:pt x="130236" y="131714"/>
                    <a:pt x="128899" y="135725"/>
                    <a:pt x="132910" y="135056"/>
                  </a:cubicBezTo>
                  <a:cubicBezTo>
                    <a:pt x="136921" y="134388"/>
                    <a:pt x="138258" y="133719"/>
                    <a:pt x="141601" y="132382"/>
                  </a:cubicBezTo>
                  <a:lnTo>
                    <a:pt x="141601" y="132382"/>
                  </a:lnTo>
                  <a:close/>
                  <a:moveTo>
                    <a:pt x="315420" y="122354"/>
                  </a:moveTo>
                  <a:cubicBezTo>
                    <a:pt x="314751" y="119680"/>
                    <a:pt x="310740" y="116337"/>
                    <a:pt x="310071" y="120349"/>
                  </a:cubicBezTo>
                  <a:cubicBezTo>
                    <a:pt x="310740" y="122354"/>
                    <a:pt x="310071" y="125697"/>
                    <a:pt x="312077" y="125028"/>
                  </a:cubicBezTo>
                  <a:cubicBezTo>
                    <a:pt x="314751" y="124360"/>
                    <a:pt x="315420" y="125028"/>
                    <a:pt x="315420" y="122354"/>
                  </a:cubicBezTo>
                  <a:lnTo>
                    <a:pt x="315420" y="122354"/>
                  </a:lnTo>
                  <a:close/>
                  <a:moveTo>
                    <a:pt x="248566" y="189876"/>
                  </a:moveTo>
                  <a:cubicBezTo>
                    <a:pt x="254583" y="185865"/>
                    <a:pt x="258594" y="183859"/>
                    <a:pt x="260600" y="181185"/>
                  </a:cubicBezTo>
                  <a:cubicBezTo>
                    <a:pt x="262605" y="179180"/>
                    <a:pt x="268622" y="177174"/>
                    <a:pt x="269959" y="173163"/>
                  </a:cubicBezTo>
                  <a:cubicBezTo>
                    <a:pt x="271296" y="169820"/>
                    <a:pt x="277982" y="167814"/>
                    <a:pt x="281324" y="164472"/>
                  </a:cubicBezTo>
                  <a:cubicBezTo>
                    <a:pt x="284667" y="161798"/>
                    <a:pt x="285336" y="161129"/>
                    <a:pt x="284667" y="158455"/>
                  </a:cubicBezTo>
                  <a:cubicBezTo>
                    <a:pt x="283999" y="156449"/>
                    <a:pt x="281993" y="159123"/>
                    <a:pt x="278650" y="160461"/>
                  </a:cubicBezTo>
                  <a:cubicBezTo>
                    <a:pt x="275308" y="162466"/>
                    <a:pt x="273971" y="164472"/>
                    <a:pt x="269959" y="166477"/>
                  </a:cubicBezTo>
                  <a:cubicBezTo>
                    <a:pt x="265948" y="168483"/>
                    <a:pt x="265948" y="167814"/>
                    <a:pt x="260600" y="167146"/>
                  </a:cubicBezTo>
                  <a:cubicBezTo>
                    <a:pt x="255252" y="165809"/>
                    <a:pt x="255920" y="166477"/>
                    <a:pt x="251909" y="164472"/>
                  </a:cubicBezTo>
                  <a:cubicBezTo>
                    <a:pt x="247898" y="162466"/>
                    <a:pt x="247229" y="163135"/>
                    <a:pt x="240544" y="163803"/>
                  </a:cubicBezTo>
                  <a:cubicBezTo>
                    <a:pt x="236532" y="164472"/>
                    <a:pt x="231853" y="167146"/>
                    <a:pt x="229847" y="168483"/>
                  </a:cubicBezTo>
                  <a:cubicBezTo>
                    <a:pt x="228510" y="169820"/>
                    <a:pt x="228510" y="173163"/>
                    <a:pt x="228510" y="177842"/>
                  </a:cubicBezTo>
                  <a:cubicBezTo>
                    <a:pt x="228510" y="182522"/>
                    <a:pt x="229179" y="183859"/>
                    <a:pt x="229847" y="187870"/>
                  </a:cubicBezTo>
                  <a:cubicBezTo>
                    <a:pt x="231184" y="191882"/>
                    <a:pt x="232521" y="192550"/>
                    <a:pt x="235196" y="193887"/>
                  </a:cubicBezTo>
                  <a:cubicBezTo>
                    <a:pt x="237870" y="196561"/>
                    <a:pt x="242549" y="193219"/>
                    <a:pt x="248566" y="189876"/>
                  </a:cubicBezTo>
                  <a:lnTo>
                    <a:pt x="248566" y="189876"/>
                  </a:lnTo>
                  <a:close/>
                  <a:moveTo>
                    <a:pt x="334139" y="139736"/>
                  </a:moveTo>
                  <a:cubicBezTo>
                    <a:pt x="337481" y="138399"/>
                    <a:pt x="340155" y="135725"/>
                    <a:pt x="339487" y="133719"/>
                  </a:cubicBezTo>
                  <a:cubicBezTo>
                    <a:pt x="338819" y="131714"/>
                    <a:pt x="334139" y="123023"/>
                    <a:pt x="330796" y="129039"/>
                  </a:cubicBezTo>
                  <a:cubicBezTo>
                    <a:pt x="330796" y="131714"/>
                    <a:pt x="332133" y="132382"/>
                    <a:pt x="332133" y="135056"/>
                  </a:cubicBezTo>
                  <a:cubicBezTo>
                    <a:pt x="333470" y="137730"/>
                    <a:pt x="330796" y="141073"/>
                    <a:pt x="334139" y="139736"/>
                  </a:cubicBezTo>
                  <a:lnTo>
                    <a:pt x="334139" y="139736"/>
                  </a:lnTo>
                  <a:close/>
                  <a:moveTo>
                    <a:pt x="1209" y="126365"/>
                  </a:moveTo>
                  <a:cubicBezTo>
                    <a:pt x="540" y="130377"/>
                    <a:pt x="-1466" y="134388"/>
                    <a:pt x="1877" y="133719"/>
                  </a:cubicBezTo>
                  <a:cubicBezTo>
                    <a:pt x="4551" y="133051"/>
                    <a:pt x="2545" y="135725"/>
                    <a:pt x="5220" y="130377"/>
                  </a:cubicBezTo>
                  <a:cubicBezTo>
                    <a:pt x="7894" y="125028"/>
                    <a:pt x="1877" y="123691"/>
                    <a:pt x="1209" y="126365"/>
                  </a:cubicBezTo>
                  <a:lnTo>
                    <a:pt x="1209" y="126365"/>
                  </a:lnTo>
                  <a:close/>
                  <a:moveTo>
                    <a:pt x="341492" y="28091"/>
                  </a:moveTo>
                  <a:cubicBezTo>
                    <a:pt x="343498" y="26085"/>
                    <a:pt x="342161" y="24748"/>
                    <a:pt x="342161" y="22074"/>
                  </a:cubicBezTo>
                  <a:cubicBezTo>
                    <a:pt x="342161" y="19400"/>
                    <a:pt x="341492" y="18063"/>
                    <a:pt x="340824" y="18063"/>
                  </a:cubicBezTo>
                  <a:cubicBezTo>
                    <a:pt x="339487" y="18063"/>
                    <a:pt x="338150" y="18063"/>
                    <a:pt x="338819" y="20068"/>
                  </a:cubicBezTo>
                  <a:cubicBezTo>
                    <a:pt x="340824" y="22742"/>
                    <a:pt x="338819" y="22742"/>
                    <a:pt x="339487" y="25417"/>
                  </a:cubicBezTo>
                  <a:cubicBezTo>
                    <a:pt x="340155" y="28759"/>
                    <a:pt x="339487" y="30765"/>
                    <a:pt x="341492" y="28091"/>
                  </a:cubicBezTo>
                  <a:lnTo>
                    <a:pt x="341492" y="28091"/>
                  </a:lnTo>
                  <a:close/>
                  <a:moveTo>
                    <a:pt x="51349" y="162466"/>
                  </a:moveTo>
                  <a:cubicBezTo>
                    <a:pt x="46000" y="164472"/>
                    <a:pt x="40652" y="167814"/>
                    <a:pt x="36641" y="171157"/>
                  </a:cubicBezTo>
                  <a:cubicBezTo>
                    <a:pt x="32629" y="174500"/>
                    <a:pt x="33298" y="175168"/>
                    <a:pt x="33298" y="179848"/>
                  </a:cubicBezTo>
                  <a:cubicBezTo>
                    <a:pt x="33967" y="184528"/>
                    <a:pt x="36641" y="181854"/>
                    <a:pt x="40652" y="180517"/>
                  </a:cubicBezTo>
                  <a:cubicBezTo>
                    <a:pt x="44663" y="179848"/>
                    <a:pt x="46669" y="181185"/>
                    <a:pt x="52685" y="179848"/>
                  </a:cubicBezTo>
                  <a:cubicBezTo>
                    <a:pt x="58702" y="178511"/>
                    <a:pt x="58702" y="177842"/>
                    <a:pt x="62045" y="173831"/>
                  </a:cubicBezTo>
                  <a:cubicBezTo>
                    <a:pt x="65388" y="169820"/>
                    <a:pt x="65388" y="169151"/>
                    <a:pt x="71405" y="165809"/>
                  </a:cubicBezTo>
                  <a:cubicBezTo>
                    <a:pt x="77421" y="162466"/>
                    <a:pt x="80096" y="153775"/>
                    <a:pt x="72742" y="156449"/>
                  </a:cubicBezTo>
                  <a:cubicBezTo>
                    <a:pt x="65388" y="159123"/>
                    <a:pt x="62045" y="158455"/>
                    <a:pt x="51349" y="162466"/>
                  </a:cubicBezTo>
                  <a:lnTo>
                    <a:pt x="51349" y="162466"/>
                  </a:lnTo>
                  <a:close/>
                  <a:moveTo>
                    <a:pt x="346172" y="185865"/>
                  </a:moveTo>
                  <a:cubicBezTo>
                    <a:pt x="350852" y="185865"/>
                    <a:pt x="352189" y="185196"/>
                    <a:pt x="356200" y="183859"/>
                  </a:cubicBezTo>
                  <a:cubicBezTo>
                    <a:pt x="360211" y="182522"/>
                    <a:pt x="364223" y="181854"/>
                    <a:pt x="368234" y="181185"/>
                  </a:cubicBezTo>
                  <a:cubicBezTo>
                    <a:pt x="372914" y="180517"/>
                    <a:pt x="373582" y="182522"/>
                    <a:pt x="377593" y="185196"/>
                  </a:cubicBezTo>
                  <a:cubicBezTo>
                    <a:pt x="381604" y="187870"/>
                    <a:pt x="384279" y="185865"/>
                    <a:pt x="388290" y="185865"/>
                  </a:cubicBezTo>
                  <a:cubicBezTo>
                    <a:pt x="392301" y="185865"/>
                    <a:pt x="393638" y="187202"/>
                    <a:pt x="395644" y="189208"/>
                  </a:cubicBezTo>
                  <a:cubicBezTo>
                    <a:pt x="397649" y="191882"/>
                    <a:pt x="400992" y="189876"/>
                    <a:pt x="402998" y="188539"/>
                  </a:cubicBezTo>
                  <a:cubicBezTo>
                    <a:pt x="405003" y="187202"/>
                    <a:pt x="407009" y="185196"/>
                    <a:pt x="407678" y="182522"/>
                  </a:cubicBezTo>
                  <a:cubicBezTo>
                    <a:pt x="409015" y="179180"/>
                    <a:pt x="411689" y="179848"/>
                    <a:pt x="413026" y="177842"/>
                  </a:cubicBezTo>
                  <a:cubicBezTo>
                    <a:pt x="415031" y="175837"/>
                    <a:pt x="411689" y="171826"/>
                    <a:pt x="410351" y="171157"/>
                  </a:cubicBezTo>
                  <a:cubicBezTo>
                    <a:pt x="408346" y="170489"/>
                    <a:pt x="407678" y="170489"/>
                    <a:pt x="403666" y="168483"/>
                  </a:cubicBezTo>
                  <a:cubicBezTo>
                    <a:pt x="399655" y="165809"/>
                    <a:pt x="402329" y="165809"/>
                    <a:pt x="399655" y="163803"/>
                  </a:cubicBezTo>
                  <a:cubicBezTo>
                    <a:pt x="397649" y="161798"/>
                    <a:pt x="395644" y="163803"/>
                    <a:pt x="391633" y="164472"/>
                  </a:cubicBezTo>
                  <a:cubicBezTo>
                    <a:pt x="387621" y="165140"/>
                    <a:pt x="387621" y="165809"/>
                    <a:pt x="383610" y="165140"/>
                  </a:cubicBezTo>
                  <a:cubicBezTo>
                    <a:pt x="379599" y="164472"/>
                    <a:pt x="380936" y="163803"/>
                    <a:pt x="378262" y="160461"/>
                  </a:cubicBezTo>
                  <a:cubicBezTo>
                    <a:pt x="374919" y="157786"/>
                    <a:pt x="376925" y="160461"/>
                    <a:pt x="371576" y="159123"/>
                  </a:cubicBezTo>
                  <a:cubicBezTo>
                    <a:pt x="366228" y="157786"/>
                    <a:pt x="366228" y="159123"/>
                    <a:pt x="361548" y="159792"/>
                  </a:cubicBezTo>
                  <a:cubicBezTo>
                    <a:pt x="356869" y="160461"/>
                    <a:pt x="355532" y="162466"/>
                    <a:pt x="350852" y="164472"/>
                  </a:cubicBezTo>
                  <a:cubicBezTo>
                    <a:pt x="344835" y="167146"/>
                    <a:pt x="339487" y="171826"/>
                    <a:pt x="337481" y="174500"/>
                  </a:cubicBezTo>
                  <a:cubicBezTo>
                    <a:pt x="335476" y="177174"/>
                    <a:pt x="334807" y="177174"/>
                    <a:pt x="333470" y="178511"/>
                  </a:cubicBezTo>
                  <a:cubicBezTo>
                    <a:pt x="332133" y="179848"/>
                    <a:pt x="330127" y="183859"/>
                    <a:pt x="332133" y="185196"/>
                  </a:cubicBezTo>
                  <a:cubicBezTo>
                    <a:pt x="334807" y="187202"/>
                    <a:pt x="341492" y="185865"/>
                    <a:pt x="346172" y="185865"/>
                  </a:cubicBezTo>
                  <a:lnTo>
                    <a:pt x="346172" y="185865"/>
                  </a:lnTo>
                  <a:close/>
                  <a:moveTo>
                    <a:pt x="337481" y="10040"/>
                  </a:moveTo>
                  <a:cubicBezTo>
                    <a:pt x="338819" y="8703"/>
                    <a:pt x="338819" y="7366"/>
                    <a:pt x="338150" y="5361"/>
                  </a:cubicBezTo>
                  <a:cubicBezTo>
                    <a:pt x="336813" y="3355"/>
                    <a:pt x="330796" y="-2662"/>
                    <a:pt x="331464" y="1349"/>
                  </a:cubicBezTo>
                  <a:cubicBezTo>
                    <a:pt x="332802" y="4692"/>
                    <a:pt x="334139" y="3355"/>
                    <a:pt x="335476" y="6698"/>
                  </a:cubicBezTo>
                  <a:cubicBezTo>
                    <a:pt x="335476" y="10040"/>
                    <a:pt x="336144" y="11377"/>
                    <a:pt x="337481" y="10040"/>
                  </a:cubicBezTo>
                  <a:lnTo>
                    <a:pt x="337481" y="10040"/>
                  </a:lnTo>
                  <a:close/>
                  <a:moveTo>
                    <a:pt x="543390" y="46810"/>
                  </a:moveTo>
                  <a:cubicBezTo>
                    <a:pt x="548070" y="44804"/>
                    <a:pt x="545395" y="42799"/>
                    <a:pt x="553418" y="38787"/>
                  </a:cubicBezTo>
                  <a:cubicBezTo>
                    <a:pt x="561440" y="34776"/>
                    <a:pt x="560772" y="34107"/>
                    <a:pt x="552750" y="29428"/>
                  </a:cubicBezTo>
                  <a:cubicBezTo>
                    <a:pt x="544727" y="25417"/>
                    <a:pt x="545395" y="32771"/>
                    <a:pt x="534030" y="34107"/>
                  </a:cubicBezTo>
                  <a:cubicBezTo>
                    <a:pt x="531356" y="34107"/>
                    <a:pt x="533362" y="38787"/>
                    <a:pt x="534699" y="40124"/>
                  </a:cubicBezTo>
                  <a:cubicBezTo>
                    <a:pt x="536036" y="41461"/>
                    <a:pt x="535367" y="45473"/>
                    <a:pt x="535367" y="48147"/>
                  </a:cubicBezTo>
                  <a:cubicBezTo>
                    <a:pt x="536036" y="50821"/>
                    <a:pt x="538710" y="49484"/>
                    <a:pt x="543390" y="46810"/>
                  </a:cubicBezTo>
                  <a:lnTo>
                    <a:pt x="543390" y="46810"/>
                  </a:lnTo>
                  <a:close/>
                  <a:moveTo>
                    <a:pt x="500604" y="66197"/>
                  </a:moveTo>
                  <a:cubicBezTo>
                    <a:pt x="501272" y="62186"/>
                    <a:pt x="499935" y="59512"/>
                    <a:pt x="494587" y="64192"/>
                  </a:cubicBezTo>
                  <a:cubicBezTo>
                    <a:pt x="492581" y="66866"/>
                    <a:pt x="490576" y="69540"/>
                    <a:pt x="493918" y="68871"/>
                  </a:cubicBezTo>
                  <a:cubicBezTo>
                    <a:pt x="497261" y="68871"/>
                    <a:pt x="500604" y="70208"/>
                    <a:pt x="500604" y="66197"/>
                  </a:cubicBezTo>
                  <a:lnTo>
                    <a:pt x="500604" y="66197"/>
                  </a:lnTo>
                  <a:close/>
                  <a:moveTo>
                    <a:pt x="522665" y="46141"/>
                  </a:moveTo>
                  <a:cubicBezTo>
                    <a:pt x="521328" y="49484"/>
                    <a:pt x="517317" y="49484"/>
                    <a:pt x="518654" y="52158"/>
                  </a:cubicBezTo>
                  <a:cubicBezTo>
                    <a:pt x="519323" y="54832"/>
                    <a:pt x="519991" y="55501"/>
                    <a:pt x="523334" y="54163"/>
                  </a:cubicBezTo>
                  <a:cubicBezTo>
                    <a:pt x="526677" y="52827"/>
                    <a:pt x="528682" y="51489"/>
                    <a:pt x="528014" y="48147"/>
                  </a:cubicBezTo>
                  <a:cubicBezTo>
                    <a:pt x="527345" y="45473"/>
                    <a:pt x="524671" y="42799"/>
                    <a:pt x="522665" y="46141"/>
                  </a:cubicBezTo>
                  <a:lnTo>
                    <a:pt x="522665" y="46141"/>
                  </a:lnTo>
                  <a:close/>
                  <a:moveTo>
                    <a:pt x="521997" y="136393"/>
                  </a:moveTo>
                  <a:cubicBezTo>
                    <a:pt x="522665" y="139736"/>
                    <a:pt x="521328" y="141073"/>
                    <a:pt x="524002" y="143747"/>
                  </a:cubicBezTo>
                  <a:cubicBezTo>
                    <a:pt x="526008" y="144416"/>
                    <a:pt x="526677" y="136393"/>
                    <a:pt x="526677" y="135056"/>
                  </a:cubicBezTo>
                  <a:cubicBezTo>
                    <a:pt x="526008" y="133051"/>
                    <a:pt x="521328" y="133719"/>
                    <a:pt x="521997" y="136393"/>
                  </a:cubicBezTo>
                  <a:lnTo>
                    <a:pt x="521997" y="136393"/>
                  </a:lnTo>
                  <a:close/>
                  <a:moveTo>
                    <a:pt x="459823" y="88927"/>
                  </a:moveTo>
                  <a:cubicBezTo>
                    <a:pt x="463834" y="87590"/>
                    <a:pt x="464503" y="87590"/>
                    <a:pt x="466508" y="83579"/>
                  </a:cubicBezTo>
                  <a:cubicBezTo>
                    <a:pt x="469183" y="79568"/>
                    <a:pt x="473862" y="78899"/>
                    <a:pt x="475868" y="74888"/>
                  </a:cubicBezTo>
                  <a:cubicBezTo>
                    <a:pt x="477874" y="70877"/>
                    <a:pt x="477874" y="69540"/>
                    <a:pt x="475199" y="64860"/>
                  </a:cubicBezTo>
                  <a:cubicBezTo>
                    <a:pt x="472525" y="59512"/>
                    <a:pt x="467846" y="61517"/>
                    <a:pt x="466508" y="68203"/>
                  </a:cubicBezTo>
                  <a:cubicBezTo>
                    <a:pt x="465840" y="73551"/>
                    <a:pt x="461829" y="70877"/>
                    <a:pt x="460491" y="77562"/>
                  </a:cubicBezTo>
                  <a:cubicBezTo>
                    <a:pt x="459155" y="84916"/>
                    <a:pt x="456480" y="90265"/>
                    <a:pt x="459823" y="88927"/>
                  </a:cubicBezTo>
                  <a:lnTo>
                    <a:pt x="459823" y="88927"/>
                  </a:lnTo>
                  <a:close/>
                  <a:moveTo>
                    <a:pt x="503946" y="50821"/>
                  </a:moveTo>
                  <a:cubicBezTo>
                    <a:pt x="503278" y="53495"/>
                    <a:pt x="504615" y="56169"/>
                    <a:pt x="506621" y="55501"/>
                  </a:cubicBezTo>
                  <a:cubicBezTo>
                    <a:pt x="508626" y="54832"/>
                    <a:pt x="510632" y="54163"/>
                    <a:pt x="510632" y="50821"/>
                  </a:cubicBezTo>
                  <a:cubicBezTo>
                    <a:pt x="510632" y="47478"/>
                    <a:pt x="505283" y="48147"/>
                    <a:pt x="503946" y="50821"/>
                  </a:cubicBezTo>
                  <a:lnTo>
                    <a:pt x="503946" y="50821"/>
                  </a:lnTo>
                  <a:close/>
                  <a:moveTo>
                    <a:pt x="513306" y="177174"/>
                  </a:moveTo>
                  <a:cubicBezTo>
                    <a:pt x="515311" y="177174"/>
                    <a:pt x="517317" y="175168"/>
                    <a:pt x="517986" y="172494"/>
                  </a:cubicBezTo>
                  <a:cubicBezTo>
                    <a:pt x="519323" y="169820"/>
                    <a:pt x="519323" y="169820"/>
                    <a:pt x="524002" y="165809"/>
                  </a:cubicBezTo>
                  <a:cubicBezTo>
                    <a:pt x="528682" y="161798"/>
                    <a:pt x="532694" y="159792"/>
                    <a:pt x="532025" y="157786"/>
                  </a:cubicBezTo>
                  <a:cubicBezTo>
                    <a:pt x="531356" y="155781"/>
                    <a:pt x="530688" y="149095"/>
                    <a:pt x="529351" y="149095"/>
                  </a:cubicBezTo>
                  <a:cubicBezTo>
                    <a:pt x="528014" y="149095"/>
                    <a:pt x="526008" y="150433"/>
                    <a:pt x="523334" y="153775"/>
                  </a:cubicBezTo>
                  <a:cubicBezTo>
                    <a:pt x="521328" y="157118"/>
                    <a:pt x="521328" y="155112"/>
                    <a:pt x="518654" y="159792"/>
                  </a:cubicBezTo>
                  <a:cubicBezTo>
                    <a:pt x="515980" y="163803"/>
                    <a:pt x="513306" y="161798"/>
                    <a:pt x="511969" y="167814"/>
                  </a:cubicBezTo>
                  <a:cubicBezTo>
                    <a:pt x="510632" y="173163"/>
                    <a:pt x="511300" y="176505"/>
                    <a:pt x="513306" y="177174"/>
                  </a:cubicBezTo>
                  <a:lnTo>
                    <a:pt x="513306" y="17717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7F34CA-2F2B-CBEC-2482-E623B1E4C96B}"/>
                </a:ext>
              </a:extLst>
            </p:cNvPr>
            <p:cNvSpPr/>
            <p:nvPr/>
          </p:nvSpPr>
          <p:spPr>
            <a:xfrm>
              <a:off x="9557862" y="4703831"/>
              <a:ext cx="15648" cy="8589"/>
            </a:xfrm>
            <a:custGeom>
              <a:avLst/>
              <a:gdLst>
                <a:gd name="connsiteX0" fmla="*/ 4437 w 13796"/>
                <a:gd name="connsiteY0" fmla="*/ 4274 h 7573"/>
                <a:gd name="connsiteX1" fmla="*/ 10454 w 13796"/>
                <a:gd name="connsiteY1" fmla="*/ 6948 h 7573"/>
                <a:gd name="connsiteX2" fmla="*/ 13796 w 13796"/>
                <a:gd name="connsiteY2" fmla="*/ 931 h 7573"/>
                <a:gd name="connsiteX3" fmla="*/ 3768 w 13796"/>
                <a:gd name="connsiteY3" fmla="*/ 262 h 7573"/>
                <a:gd name="connsiteX4" fmla="*/ 426 w 13796"/>
                <a:gd name="connsiteY4" fmla="*/ 1599 h 7573"/>
                <a:gd name="connsiteX5" fmla="*/ 4437 w 13796"/>
                <a:gd name="connsiteY5" fmla="*/ 4274 h 7573"/>
                <a:gd name="connsiteX6" fmla="*/ 4437 w 13796"/>
                <a:gd name="connsiteY6" fmla="*/ 4274 h 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6" h="7573">
                  <a:moveTo>
                    <a:pt x="4437" y="4274"/>
                  </a:moveTo>
                  <a:cubicBezTo>
                    <a:pt x="7780" y="5610"/>
                    <a:pt x="7111" y="8953"/>
                    <a:pt x="10454" y="6948"/>
                  </a:cubicBezTo>
                  <a:cubicBezTo>
                    <a:pt x="13128" y="4942"/>
                    <a:pt x="13796" y="3605"/>
                    <a:pt x="13796" y="931"/>
                  </a:cubicBezTo>
                  <a:cubicBezTo>
                    <a:pt x="13128" y="-1075"/>
                    <a:pt x="8448" y="931"/>
                    <a:pt x="3768" y="262"/>
                  </a:cubicBezTo>
                  <a:cubicBezTo>
                    <a:pt x="1094" y="-406"/>
                    <a:pt x="-912" y="262"/>
                    <a:pt x="426" y="1599"/>
                  </a:cubicBezTo>
                  <a:cubicBezTo>
                    <a:pt x="426" y="2936"/>
                    <a:pt x="1094" y="2936"/>
                    <a:pt x="4437" y="4274"/>
                  </a:cubicBezTo>
                  <a:lnTo>
                    <a:pt x="4437" y="427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12A401-7598-7CBC-C33F-6ABD62C1F637}"/>
                </a:ext>
              </a:extLst>
            </p:cNvPr>
            <p:cNvSpPr/>
            <p:nvPr/>
          </p:nvSpPr>
          <p:spPr>
            <a:xfrm>
              <a:off x="9459809" y="4701058"/>
              <a:ext cx="43018" cy="36626"/>
            </a:xfrm>
            <a:custGeom>
              <a:avLst/>
              <a:gdLst>
                <a:gd name="connsiteX0" fmla="*/ 2639 w 37926"/>
                <a:gd name="connsiteY0" fmla="*/ 32121 h 32291"/>
                <a:gd name="connsiteX1" fmla="*/ 7318 w 37926"/>
                <a:gd name="connsiteY1" fmla="*/ 26105 h 32291"/>
                <a:gd name="connsiteX2" fmla="*/ 12667 w 37926"/>
                <a:gd name="connsiteY2" fmla="*/ 22093 h 32291"/>
                <a:gd name="connsiteX3" fmla="*/ 20020 w 37926"/>
                <a:gd name="connsiteY3" fmla="*/ 22093 h 32291"/>
                <a:gd name="connsiteX4" fmla="*/ 29380 w 37926"/>
                <a:gd name="connsiteY4" fmla="*/ 18082 h 32291"/>
                <a:gd name="connsiteX5" fmla="*/ 34728 w 37926"/>
                <a:gd name="connsiteY5" fmla="*/ 11397 h 32291"/>
                <a:gd name="connsiteX6" fmla="*/ 37402 w 37926"/>
                <a:gd name="connsiteY6" fmla="*/ 3374 h 32291"/>
                <a:gd name="connsiteX7" fmla="*/ 30048 w 37926"/>
                <a:gd name="connsiteY7" fmla="*/ 700 h 32291"/>
                <a:gd name="connsiteX8" fmla="*/ 24700 w 37926"/>
                <a:gd name="connsiteY8" fmla="*/ 4043 h 32291"/>
                <a:gd name="connsiteX9" fmla="*/ 16009 w 37926"/>
                <a:gd name="connsiteY9" fmla="*/ 11397 h 32291"/>
                <a:gd name="connsiteX10" fmla="*/ 9992 w 37926"/>
                <a:gd name="connsiteY10" fmla="*/ 13402 h 32291"/>
                <a:gd name="connsiteX11" fmla="*/ 3307 w 37926"/>
                <a:gd name="connsiteY11" fmla="*/ 13402 h 32291"/>
                <a:gd name="connsiteX12" fmla="*/ 2639 w 37926"/>
                <a:gd name="connsiteY12" fmla="*/ 20756 h 32291"/>
                <a:gd name="connsiteX13" fmla="*/ 633 w 37926"/>
                <a:gd name="connsiteY13" fmla="*/ 28779 h 32291"/>
                <a:gd name="connsiteX14" fmla="*/ 2639 w 37926"/>
                <a:gd name="connsiteY14" fmla="*/ 32121 h 32291"/>
                <a:gd name="connsiteX15" fmla="*/ 2639 w 37926"/>
                <a:gd name="connsiteY15" fmla="*/ 32121 h 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26" h="32291">
                  <a:moveTo>
                    <a:pt x="2639" y="32121"/>
                  </a:moveTo>
                  <a:cubicBezTo>
                    <a:pt x="3307" y="31453"/>
                    <a:pt x="6650" y="28779"/>
                    <a:pt x="7318" y="26105"/>
                  </a:cubicBezTo>
                  <a:cubicBezTo>
                    <a:pt x="7987" y="23430"/>
                    <a:pt x="9324" y="23430"/>
                    <a:pt x="12667" y="22093"/>
                  </a:cubicBezTo>
                  <a:cubicBezTo>
                    <a:pt x="16009" y="20756"/>
                    <a:pt x="16678" y="21425"/>
                    <a:pt x="20020" y="22093"/>
                  </a:cubicBezTo>
                  <a:cubicBezTo>
                    <a:pt x="23363" y="22762"/>
                    <a:pt x="28043" y="20756"/>
                    <a:pt x="29380" y="18082"/>
                  </a:cubicBezTo>
                  <a:cubicBezTo>
                    <a:pt x="30048" y="15408"/>
                    <a:pt x="32054" y="14739"/>
                    <a:pt x="34728" y="11397"/>
                  </a:cubicBezTo>
                  <a:cubicBezTo>
                    <a:pt x="37402" y="8054"/>
                    <a:pt x="38739" y="4711"/>
                    <a:pt x="37402" y="3374"/>
                  </a:cubicBezTo>
                  <a:cubicBezTo>
                    <a:pt x="36065" y="1369"/>
                    <a:pt x="34060" y="2037"/>
                    <a:pt x="30048" y="700"/>
                  </a:cubicBezTo>
                  <a:cubicBezTo>
                    <a:pt x="25369" y="-1305"/>
                    <a:pt x="26037" y="1369"/>
                    <a:pt x="24700" y="4043"/>
                  </a:cubicBezTo>
                  <a:cubicBezTo>
                    <a:pt x="23363" y="6049"/>
                    <a:pt x="20689" y="8054"/>
                    <a:pt x="16009" y="11397"/>
                  </a:cubicBezTo>
                  <a:cubicBezTo>
                    <a:pt x="14004" y="12734"/>
                    <a:pt x="12667" y="13402"/>
                    <a:pt x="9992" y="13402"/>
                  </a:cubicBezTo>
                  <a:cubicBezTo>
                    <a:pt x="7987" y="13402"/>
                    <a:pt x="5981" y="12734"/>
                    <a:pt x="3307" y="13402"/>
                  </a:cubicBezTo>
                  <a:cubicBezTo>
                    <a:pt x="633" y="14071"/>
                    <a:pt x="1970" y="18082"/>
                    <a:pt x="2639" y="20756"/>
                  </a:cubicBezTo>
                  <a:cubicBezTo>
                    <a:pt x="3307" y="23430"/>
                    <a:pt x="1970" y="25436"/>
                    <a:pt x="633" y="28779"/>
                  </a:cubicBezTo>
                  <a:cubicBezTo>
                    <a:pt x="-1373" y="31453"/>
                    <a:pt x="1970" y="32790"/>
                    <a:pt x="2639" y="32121"/>
                  </a:cubicBezTo>
                  <a:lnTo>
                    <a:pt x="2639" y="3212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E218E78-E0F8-CB8E-C10B-B27E8779A6D1}"/>
                </a:ext>
              </a:extLst>
            </p:cNvPr>
            <p:cNvSpPr/>
            <p:nvPr/>
          </p:nvSpPr>
          <p:spPr>
            <a:xfrm>
              <a:off x="9447831" y="4744726"/>
              <a:ext cx="9869" cy="11875"/>
            </a:xfrm>
            <a:custGeom>
              <a:avLst/>
              <a:gdLst>
                <a:gd name="connsiteX0" fmla="*/ 3839 w 8701"/>
                <a:gd name="connsiteY0" fmla="*/ 2982 h 10470"/>
                <a:gd name="connsiteX1" fmla="*/ 1834 w 8701"/>
                <a:gd name="connsiteY1" fmla="*/ 8330 h 10470"/>
                <a:gd name="connsiteX2" fmla="*/ 1165 w 8701"/>
                <a:gd name="connsiteY2" fmla="*/ 10336 h 10470"/>
                <a:gd name="connsiteX3" fmla="*/ 7182 w 8701"/>
                <a:gd name="connsiteY3" fmla="*/ 6993 h 10470"/>
                <a:gd name="connsiteX4" fmla="*/ 8519 w 8701"/>
                <a:gd name="connsiteY4" fmla="*/ 1645 h 10470"/>
                <a:gd name="connsiteX5" fmla="*/ 3839 w 8701"/>
                <a:gd name="connsiteY5" fmla="*/ 2982 h 10470"/>
                <a:gd name="connsiteX6" fmla="*/ 3839 w 8701"/>
                <a:gd name="connsiteY6" fmla="*/ 2982 h 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01" h="10470">
                  <a:moveTo>
                    <a:pt x="3839" y="2982"/>
                  </a:moveTo>
                  <a:cubicBezTo>
                    <a:pt x="3839" y="4988"/>
                    <a:pt x="2502" y="7662"/>
                    <a:pt x="1834" y="8330"/>
                  </a:cubicBezTo>
                  <a:cubicBezTo>
                    <a:pt x="1165" y="8999"/>
                    <a:pt x="-1509" y="11005"/>
                    <a:pt x="1165" y="10336"/>
                  </a:cubicBezTo>
                  <a:cubicBezTo>
                    <a:pt x="3839" y="10336"/>
                    <a:pt x="5845" y="9667"/>
                    <a:pt x="7182" y="6993"/>
                  </a:cubicBezTo>
                  <a:cubicBezTo>
                    <a:pt x="7851" y="4319"/>
                    <a:pt x="9187" y="2982"/>
                    <a:pt x="8519" y="1645"/>
                  </a:cubicBezTo>
                  <a:cubicBezTo>
                    <a:pt x="7851" y="977"/>
                    <a:pt x="3839" y="-2366"/>
                    <a:pt x="3839" y="2982"/>
                  </a:cubicBezTo>
                  <a:lnTo>
                    <a:pt x="3839" y="298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EDD70FF-E15A-5254-EA7F-4F0D49D305AE}"/>
                </a:ext>
              </a:extLst>
            </p:cNvPr>
            <p:cNvSpPr/>
            <p:nvPr/>
          </p:nvSpPr>
          <p:spPr>
            <a:xfrm>
              <a:off x="9667159" y="4457973"/>
              <a:ext cx="7202" cy="6836"/>
            </a:xfrm>
            <a:custGeom>
              <a:avLst/>
              <a:gdLst>
                <a:gd name="connsiteX0" fmla="*/ 6351 w 6350"/>
                <a:gd name="connsiteY0" fmla="*/ 4428 h 6027"/>
                <a:gd name="connsiteX1" fmla="*/ 334 w 6350"/>
                <a:gd name="connsiteY1" fmla="*/ 1754 h 6027"/>
                <a:gd name="connsiteX2" fmla="*/ 1671 w 6350"/>
                <a:gd name="connsiteY2" fmla="*/ 5765 h 6027"/>
                <a:gd name="connsiteX3" fmla="*/ 6351 w 6350"/>
                <a:gd name="connsiteY3" fmla="*/ 4428 h 6027"/>
                <a:gd name="connsiteX4" fmla="*/ 6351 w 6350"/>
                <a:gd name="connsiteY4" fmla="*/ 4428 h 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6027">
                  <a:moveTo>
                    <a:pt x="6351" y="4428"/>
                  </a:moveTo>
                  <a:cubicBezTo>
                    <a:pt x="6351" y="3091"/>
                    <a:pt x="1003" y="-2926"/>
                    <a:pt x="334" y="1754"/>
                  </a:cubicBezTo>
                  <a:cubicBezTo>
                    <a:pt x="334" y="4428"/>
                    <a:pt x="-1003" y="5097"/>
                    <a:pt x="1671" y="5765"/>
                  </a:cubicBezTo>
                  <a:cubicBezTo>
                    <a:pt x="5014" y="6434"/>
                    <a:pt x="6351" y="5765"/>
                    <a:pt x="6351" y="4428"/>
                  </a:cubicBezTo>
                  <a:lnTo>
                    <a:pt x="6351" y="442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11D582-22A1-659C-9A41-93BB463C1CBA}"/>
                </a:ext>
              </a:extLst>
            </p:cNvPr>
            <p:cNvSpPr/>
            <p:nvPr/>
          </p:nvSpPr>
          <p:spPr>
            <a:xfrm>
              <a:off x="9650097" y="4440920"/>
              <a:ext cx="6066" cy="6909"/>
            </a:xfrm>
            <a:custGeom>
              <a:avLst/>
              <a:gdLst>
                <a:gd name="connsiteX0" fmla="*/ 5348 w 5348"/>
                <a:gd name="connsiteY0" fmla="*/ 2749 h 6091"/>
                <a:gd name="connsiteX1" fmla="*/ 0 w 5348"/>
                <a:gd name="connsiteY1" fmla="*/ 2080 h 6091"/>
                <a:gd name="connsiteX2" fmla="*/ 2674 w 5348"/>
                <a:gd name="connsiteY2" fmla="*/ 6092 h 6091"/>
                <a:gd name="connsiteX3" fmla="*/ 5348 w 5348"/>
                <a:gd name="connsiteY3" fmla="*/ 2749 h 6091"/>
                <a:gd name="connsiteX4" fmla="*/ 5348 w 5348"/>
                <a:gd name="connsiteY4" fmla="*/ 2749 h 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8" h="6091">
                  <a:moveTo>
                    <a:pt x="5348" y="2749"/>
                  </a:moveTo>
                  <a:cubicBezTo>
                    <a:pt x="4679" y="743"/>
                    <a:pt x="0" y="-1931"/>
                    <a:pt x="0" y="2080"/>
                  </a:cubicBezTo>
                  <a:cubicBezTo>
                    <a:pt x="0" y="4086"/>
                    <a:pt x="668" y="6092"/>
                    <a:pt x="2674" y="6092"/>
                  </a:cubicBezTo>
                  <a:cubicBezTo>
                    <a:pt x="4011" y="5423"/>
                    <a:pt x="5348" y="4086"/>
                    <a:pt x="5348" y="2749"/>
                  </a:cubicBezTo>
                  <a:lnTo>
                    <a:pt x="5348" y="2749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D767372-CF73-744D-45EB-B4D3C07DCA33}"/>
                </a:ext>
              </a:extLst>
            </p:cNvPr>
            <p:cNvSpPr/>
            <p:nvPr/>
          </p:nvSpPr>
          <p:spPr>
            <a:xfrm>
              <a:off x="9511173" y="3979639"/>
              <a:ext cx="8696" cy="12620"/>
            </a:xfrm>
            <a:custGeom>
              <a:avLst/>
              <a:gdLst>
                <a:gd name="connsiteX0" fmla="*/ 140 w 7667"/>
                <a:gd name="connsiteY0" fmla="*/ 3636 h 11126"/>
                <a:gd name="connsiteX1" fmla="*/ 4820 w 7667"/>
                <a:gd name="connsiteY1" fmla="*/ 10321 h 11126"/>
                <a:gd name="connsiteX2" fmla="*/ 7494 w 7667"/>
                <a:gd name="connsiteY2" fmla="*/ 2968 h 11126"/>
                <a:gd name="connsiteX3" fmla="*/ 140 w 7667"/>
                <a:gd name="connsiteY3" fmla="*/ 3636 h 11126"/>
                <a:gd name="connsiteX4" fmla="*/ 140 w 7667"/>
                <a:gd name="connsiteY4" fmla="*/ 3636 h 1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7" h="11126">
                  <a:moveTo>
                    <a:pt x="140" y="3636"/>
                  </a:moveTo>
                  <a:cubicBezTo>
                    <a:pt x="-529" y="5642"/>
                    <a:pt x="3482" y="13664"/>
                    <a:pt x="4820" y="10321"/>
                  </a:cubicBezTo>
                  <a:cubicBezTo>
                    <a:pt x="6825" y="6979"/>
                    <a:pt x="8162" y="7647"/>
                    <a:pt x="7494" y="2968"/>
                  </a:cubicBezTo>
                  <a:cubicBezTo>
                    <a:pt x="7494" y="-1712"/>
                    <a:pt x="-1197" y="-375"/>
                    <a:pt x="140" y="3636"/>
                  </a:cubicBezTo>
                  <a:lnTo>
                    <a:pt x="140" y="363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B500495-A09E-9589-0C6A-1A52ED9B1283}"/>
                </a:ext>
              </a:extLst>
            </p:cNvPr>
            <p:cNvSpPr/>
            <p:nvPr/>
          </p:nvSpPr>
          <p:spPr>
            <a:xfrm>
              <a:off x="10083832" y="3978715"/>
              <a:ext cx="789225" cy="532051"/>
            </a:xfrm>
            <a:custGeom>
              <a:avLst/>
              <a:gdLst>
                <a:gd name="connsiteX0" fmla="*/ 306857 w 695818"/>
                <a:gd name="connsiteY0" fmla="*/ 231083 h 469081"/>
                <a:gd name="connsiteX1" fmla="*/ 291481 w 695818"/>
                <a:gd name="connsiteY1" fmla="*/ 235095 h 469081"/>
                <a:gd name="connsiteX2" fmla="*/ 278111 w 695818"/>
                <a:gd name="connsiteY2" fmla="*/ 232421 h 469081"/>
                <a:gd name="connsiteX3" fmla="*/ 259392 w 695818"/>
                <a:gd name="connsiteY3" fmla="*/ 234426 h 469081"/>
                <a:gd name="connsiteX4" fmla="*/ 245352 w 695818"/>
                <a:gd name="connsiteY4" fmla="*/ 236432 h 469081"/>
                <a:gd name="connsiteX5" fmla="*/ 237998 w 695818"/>
                <a:gd name="connsiteY5" fmla="*/ 225067 h 469081"/>
                <a:gd name="connsiteX6" fmla="*/ 227302 w 695818"/>
                <a:gd name="connsiteY6" fmla="*/ 215039 h 469081"/>
                <a:gd name="connsiteX7" fmla="*/ 213931 w 695818"/>
                <a:gd name="connsiteY7" fmla="*/ 198325 h 469081"/>
                <a:gd name="connsiteX8" fmla="*/ 191201 w 695818"/>
                <a:gd name="connsiteY8" fmla="*/ 194983 h 469081"/>
                <a:gd name="connsiteX9" fmla="*/ 168471 w 695818"/>
                <a:gd name="connsiteY9" fmla="*/ 193645 h 469081"/>
                <a:gd name="connsiteX10" fmla="*/ 161785 w 695818"/>
                <a:gd name="connsiteY10" fmla="*/ 188297 h 469081"/>
                <a:gd name="connsiteX11" fmla="*/ 140392 w 695818"/>
                <a:gd name="connsiteY11" fmla="*/ 187629 h 469081"/>
                <a:gd name="connsiteX12" fmla="*/ 98943 w 695818"/>
                <a:gd name="connsiteY12" fmla="*/ 194983 h 469081"/>
                <a:gd name="connsiteX13" fmla="*/ 66853 w 695818"/>
                <a:gd name="connsiteY13" fmla="*/ 194314 h 469081"/>
                <a:gd name="connsiteX14" fmla="*/ 5349 w 695818"/>
                <a:gd name="connsiteY14" fmla="*/ 193645 h 469081"/>
                <a:gd name="connsiteX15" fmla="*/ 0 w 695818"/>
                <a:gd name="connsiteY15" fmla="*/ 193645 h 469081"/>
                <a:gd name="connsiteX16" fmla="*/ 50140 w 695818"/>
                <a:gd name="connsiteY16" fmla="*/ 322673 h 469081"/>
                <a:gd name="connsiteX17" fmla="*/ 55489 w 695818"/>
                <a:gd name="connsiteY17" fmla="*/ 345403 h 469081"/>
                <a:gd name="connsiteX18" fmla="*/ 60168 w 695818"/>
                <a:gd name="connsiteY18" fmla="*/ 366127 h 469081"/>
                <a:gd name="connsiteX19" fmla="*/ 67522 w 695818"/>
                <a:gd name="connsiteY19" fmla="*/ 374818 h 469081"/>
                <a:gd name="connsiteX20" fmla="*/ 72870 w 695818"/>
                <a:gd name="connsiteY20" fmla="*/ 380167 h 469081"/>
                <a:gd name="connsiteX21" fmla="*/ 106966 w 695818"/>
                <a:gd name="connsiteY21" fmla="*/ 469082 h 469081"/>
                <a:gd name="connsiteX22" fmla="*/ 109640 w 695818"/>
                <a:gd name="connsiteY22" fmla="*/ 469082 h 469081"/>
                <a:gd name="connsiteX23" fmla="*/ 122342 w 695818"/>
                <a:gd name="connsiteY23" fmla="*/ 467076 h 469081"/>
                <a:gd name="connsiteX24" fmla="*/ 143067 w 695818"/>
                <a:gd name="connsiteY24" fmla="*/ 457048 h 469081"/>
                <a:gd name="connsiteX25" fmla="*/ 157106 w 695818"/>
                <a:gd name="connsiteY25" fmla="*/ 450363 h 469081"/>
                <a:gd name="connsiteX26" fmla="*/ 169808 w 695818"/>
                <a:gd name="connsiteY26" fmla="*/ 449694 h 469081"/>
                <a:gd name="connsiteX27" fmla="*/ 178499 w 695818"/>
                <a:gd name="connsiteY27" fmla="*/ 443678 h 469081"/>
                <a:gd name="connsiteX28" fmla="*/ 197218 w 695818"/>
                <a:gd name="connsiteY28" fmla="*/ 428970 h 469081"/>
                <a:gd name="connsiteX29" fmla="*/ 199224 w 695818"/>
                <a:gd name="connsiteY29" fmla="*/ 418273 h 469081"/>
                <a:gd name="connsiteX30" fmla="*/ 190532 w 695818"/>
                <a:gd name="connsiteY30" fmla="*/ 410919 h 469081"/>
                <a:gd name="connsiteX31" fmla="*/ 181841 w 695818"/>
                <a:gd name="connsiteY31" fmla="*/ 410251 h 469081"/>
                <a:gd name="connsiteX32" fmla="*/ 171145 w 695818"/>
                <a:gd name="connsiteY32" fmla="*/ 408245 h 469081"/>
                <a:gd name="connsiteX33" fmla="*/ 159112 w 695818"/>
                <a:gd name="connsiteY33" fmla="*/ 412256 h 469081"/>
                <a:gd name="connsiteX34" fmla="*/ 151089 w 695818"/>
                <a:gd name="connsiteY34" fmla="*/ 414930 h 469081"/>
                <a:gd name="connsiteX35" fmla="*/ 145072 w 695818"/>
                <a:gd name="connsiteY35" fmla="*/ 411588 h 469081"/>
                <a:gd name="connsiteX36" fmla="*/ 138387 w 695818"/>
                <a:gd name="connsiteY36" fmla="*/ 413593 h 469081"/>
                <a:gd name="connsiteX37" fmla="*/ 135713 w 695818"/>
                <a:gd name="connsiteY37" fmla="*/ 410251 h 469081"/>
                <a:gd name="connsiteX38" fmla="*/ 141729 w 695818"/>
                <a:gd name="connsiteY38" fmla="*/ 405571 h 469081"/>
                <a:gd name="connsiteX39" fmla="*/ 154432 w 695818"/>
                <a:gd name="connsiteY39" fmla="*/ 406240 h 469081"/>
                <a:gd name="connsiteX40" fmla="*/ 165128 w 695818"/>
                <a:gd name="connsiteY40" fmla="*/ 400223 h 469081"/>
                <a:gd name="connsiteX41" fmla="*/ 173819 w 695818"/>
                <a:gd name="connsiteY41" fmla="*/ 400891 h 469081"/>
                <a:gd name="connsiteX42" fmla="*/ 185184 w 695818"/>
                <a:gd name="connsiteY42" fmla="*/ 392200 h 469081"/>
                <a:gd name="connsiteX43" fmla="*/ 193875 w 695818"/>
                <a:gd name="connsiteY43" fmla="*/ 388858 h 469081"/>
                <a:gd name="connsiteX44" fmla="*/ 192538 w 695818"/>
                <a:gd name="connsiteY44" fmla="*/ 384178 h 469081"/>
                <a:gd name="connsiteX45" fmla="*/ 184516 w 695818"/>
                <a:gd name="connsiteY45" fmla="*/ 382841 h 469081"/>
                <a:gd name="connsiteX46" fmla="*/ 181173 w 695818"/>
                <a:gd name="connsiteY46" fmla="*/ 376824 h 469081"/>
                <a:gd name="connsiteX47" fmla="*/ 187190 w 695818"/>
                <a:gd name="connsiteY47" fmla="*/ 375487 h 469081"/>
                <a:gd name="connsiteX48" fmla="*/ 194544 w 695818"/>
                <a:gd name="connsiteY48" fmla="*/ 376156 h 469081"/>
                <a:gd name="connsiteX49" fmla="*/ 203903 w 695818"/>
                <a:gd name="connsiteY49" fmla="*/ 372813 h 469081"/>
                <a:gd name="connsiteX50" fmla="*/ 201897 w 695818"/>
                <a:gd name="connsiteY50" fmla="*/ 368133 h 469081"/>
                <a:gd name="connsiteX51" fmla="*/ 197218 w 695818"/>
                <a:gd name="connsiteY51" fmla="*/ 362116 h 469081"/>
                <a:gd name="connsiteX52" fmla="*/ 189196 w 695818"/>
                <a:gd name="connsiteY52" fmla="*/ 358774 h 469081"/>
                <a:gd name="connsiteX53" fmla="*/ 189864 w 695818"/>
                <a:gd name="connsiteY53" fmla="*/ 352757 h 469081"/>
                <a:gd name="connsiteX54" fmla="*/ 197218 w 695818"/>
                <a:gd name="connsiteY54" fmla="*/ 354094 h 469081"/>
                <a:gd name="connsiteX55" fmla="*/ 203903 w 695818"/>
                <a:gd name="connsiteY55" fmla="*/ 357436 h 469081"/>
                <a:gd name="connsiteX56" fmla="*/ 213263 w 695818"/>
                <a:gd name="connsiteY56" fmla="*/ 354762 h 469081"/>
                <a:gd name="connsiteX57" fmla="*/ 218611 w 695818"/>
                <a:gd name="connsiteY57" fmla="*/ 350083 h 469081"/>
                <a:gd name="connsiteX58" fmla="*/ 220616 w 695818"/>
                <a:gd name="connsiteY58" fmla="*/ 346071 h 469081"/>
                <a:gd name="connsiteX59" fmla="*/ 221954 w 695818"/>
                <a:gd name="connsiteY59" fmla="*/ 341392 h 469081"/>
                <a:gd name="connsiteX60" fmla="*/ 228639 w 695818"/>
                <a:gd name="connsiteY60" fmla="*/ 342729 h 469081"/>
                <a:gd name="connsiteX61" fmla="*/ 233987 w 695818"/>
                <a:gd name="connsiteY61" fmla="*/ 338718 h 469081"/>
                <a:gd name="connsiteX62" fmla="*/ 241341 w 695818"/>
                <a:gd name="connsiteY62" fmla="*/ 341392 h 469081"/>
                <a:gd name="connsiteX63" fmla="*/ 253375 w 695818"/>
                <a:gd name="connsiteY63" fmla="*/ 343397 h 469081"/>
                <a:gd name="connsiteX64" fmla="*/ 272762 w 695818"/>
                <a:gd name="connsiteY64" fmla="*/ 339386 h 469081"/>
                <a:gd name="connsiteX65" fmla="*/ 292150 w 695818"/>
                <a:gd name="connsiteY65" fmla="*/ 338718 h 469081"/>
                <a:gd name="connsiteX66" fmla="*/ 307526 w 695818"/>
                <a:gd name="connsiteY66" fmla="*/ 344734 h 469081"/>
                <a:gd name="connsiteX67" fmla="*/ 320897 w 695818"/>
                <a:gd name="connsiteY67" fmla="*/ 353425 h 469081"/>
                <a:gd name="connsiteX68" fmla="*/ 329588 w 695818"/>
                <a:gd name="connsiteY68" fmla="*/ 364790 h 469081"/>
                <a:gd name="connsiteX69" fmla="*/ 342958 w 695818"/>
                <a:gd name="connsiteY69" fmla="*/ 367464 h 469081"/>
                <a:gd name="connsiteX70" fmla="*/ 350312 w 695818"/>
                <a:gd name="connsiteY70" fmla="*/ 364790 h 469081"/>
                <a:gd name="connsiteX71" fmla="*/ 357666 w 695818"/>
                <a:gd name="connsiteY71" fmla="*/ 370139 h 469081"/>
                <a:gd name="connsiteX72" fmla="*/ 363015 w 695818"/>
                <a:gd name="connsiteY72" fmla="*/ 378161 h 469081"/>
                <a:gd name="connsiteX73" fmla="*/ 371705 w 695818"/>
                <a:gd name="connsiteY73" fmla="*/ 379498 h 469081"/>
                <a:gd name="connsiteX74" fmla="*/ 389756 w 695818"/>
                <a:gd name="connsiteY74" fmla="*/ 387520 h 469081"/>
                <a:gd name="connsiteX75" fmla="*/ 399115 w 695818"/>
                <a:gd name="connsiteY75" fmla="*/ 394874 h 469081"/>
                <a:gd name="connsiteX76" fmla="*/ 408475 w 695818"/>
                <a:gd name="connsiteY76" fmla="*/ 394206 h 469081"/>
                <a:gd name="connsiteX77" fmla="*/ 422514 w 695818"/>
                <a:gd name="connsiteY77" fmla="*/ 388858 h 469081"/>
                <a:gd name="connsiteX78" fmla="*/ 436553 w 695818"/>
                <a:gd name="connsiteY78" fmla="*/ 385515 h 469081"/>
                <a:gd name="connsiteX79" fmla="*/ 449924 w 695818"/>
                <a:gd name="connsiteY79" fmla="*/ 380835 h 469081"/>
                <a:gd name="connsiteX80" fmla="*/ 462626 w 695818"/>
                <a:gd name="connsiteY80" fmla="*/ 379498 h 469081"/>
                <a:gd name="connsiteX81" fmla="*/ 475997 w 695818"/>
                <a:gd name="connsiteY81" fmla="*/ 374818 h 469081"/>
                <a:gd name="connsiteX82" fmla="*/ 486693 w 695818"/>
                <a:gd name="connsiteY82" fmla="*/ 374818 h 469081"/>
                <a:gd name="connsiteX83" fmla="*/ 500732 w 695818"/>
                <a:gd name="connsiteY83" fmla="*/ 372144 h 469081"/>
                <a:gd name="connsiteX84" fmla="*/ 508086 w 695818"/>
                <a:gd name="connsiteY84" fmla="*/ 376824 h 469081"/>
                <a:gd name="connsiteX85" fmla="*/ 517446 w 695818"/>
                <a:gd name="connsiteY85" fmla="*/ 377492 h 469081"/>
                <a:gd name="connsiteX86" fmla="*/ 524800 w 695818"/>
                <a:gd name="connsiteY86" fmla="*/ 373481 h 469081"/>
                <a:gd name="connsiteX87" fmla="*/ 524131 w 695818"/>
                <a:gd name="connsiteY87" fmla="*/ 366796 h 469081"/>
                <a:gd name="connsiteX88" fmla="*/ 515440 w 695818"/>
                <a:gd name="connsiteY88" fmla="*/ 365459 h 469081"/>
                <a:gd name="connsiteX89" fmla="*/ 508755 w 695818"/>
                <a:gd name="connsiteY89" fmla="*/ 362116 h 469081"/>
                <a:gd name="connsiteX90" fmla="*/ 504075 w 695818"/>
                <a:gd name="connsiteY90" fmla="*/ 356099 h 469081"/>
                <a:gd name="connsiteX91" fmla="*/ 494047 w 695818"/>
                <a:gd name="connsiteY91" fmla="*/ 354762 h 469081"/>
                <a:gd name="connsiteX92" fmla="*/ 483351 w 695818"/>
                <a:gd name="connsiteY92" fmla="*/ 352757 h 469081"/>
                <a:gd name="connsiteX93" fmla="*/ 480008 w 695818"/>
                <a:gd name="connsiteY93" fmla="*/ 346740 h 469081"/>
                <a:gd name="connsiteX94" fmla="*/ 489367 w 695818"/>
                <a:gd name="connsiteY94" fmla="*/ 340723 h 469081"/>
                <a:gd name="connsiteX95" fmla="*/ 482014 w 695818"/>
                <a:gd name="connsiteY95" fmla="*/ 337380 h 469081"/>
                <a:gd name="connsiteX96" fmla="*/ 469311 w 695818"/>
                <a:gd name="connsiteY96" fmla="*/ 343397 h 469081"/>
                <a:gd name="connsiteX97" fmla="*/ 456609 w 695818"/>
                <a:gd name="connsiteY97" fmla="*/ 344066 h 469081"/>
                <a:gd name="connsiteX98" fmla="*/ 447918 w 695818"/>
                <a:gd name="connsiteY98" fmla="*/ 340723 h 469081"/>
                <a:gd name="connsiteX99" fmla="*/ 447918 w 695818"/>
                <a:gd name="connsiteY99" fmla="*/ 331364 h 469081"/>
                <a:gd name="connsiteX100" fmla="*/ 443907 w 695818"/>
                <a:gd name="connsiteY100" fmla="*/ 325347 h 469081"/>
                <a:gd name="connsiteX101" fmla="*/ 431873 w 695818"/>
                <a:gd name="connsiteY101" fmla="*/ 332032 h 469081"/>
                <a:gd name="connsiteX102" fmla="*/ 419840 w 695818"/>
                <a:gd name="connsiteY102" fmla="*/ 336043 h 469081"/>
                <a:gd name="connsiteX103" fmla="*/ 409812 w 695818"/>
                <a:gd name="connsiteY103" fmla="*/ 332032 h 469081"/>
                <a:gd name="connsiteX104" fmla="*/ 397778 w 695818"/>
                <a:gd name="connsiteY104" fmla="*/ 319999 h 469081"/>
                <a:gd name="connsiteX105" fmla="*/ 378391 w 695818"/>
                <a:gd name="connsiteY105" fmla="*/ 303954 h 469081"/>
                <a:gd name="connsiteX106" fmla="*/ 361677 w 695818"/>
                <a:gd name="connsiteY106" fmla="*/ 296600 h 469081"/>
                <a:gd name="connsiteX107" fmla="*/ 342958 w 695818"/>
                <a:gd name="connsiteY107" fmla="*/ 295263 h 469081"/>
                <a:gd name="connsiteX108" fmla="*/ 332930 w 695818"/>
                <a:gd name="connsiteY108" fmla="*/ 292589 h 469081"/>
                <a:gd name="connsiteX109" fmla="*/ 320228 w 695818"/>
                <a:gd name="connsiteY109" fmla="*/ 278549 h 469081"/>
                <a:gd name="connsiteX110" fmla="*/ 314211 w 695818"/>
                <a:gd name="connsiteY110" fmla="*/ 267853 h 469081"/>
                <a:gd name="connsiteX111" fmla="*/ 329588 w 695818"/>
                <a:gd name="connsiteY111" fmla="*/ 260499 h 469081"/>
                <a:gd name="connsiteX112" fmla="*/ 342290 w 695818"/>
                <a:gd name="connsiteY112" fmla="*/ 254482 h 469081"/>
                <a:gd name="connsiteX113" fmla="*/ 344964 w 695818"/>
                <a:gd name="connsiteY113" fmla="*/ 243786 h 469081"/>
                <a:gd name="connsiteX114" fmla="*/ 336942 w 695818"/>
                <a:gd name="connsiteY114" fmla="*/ 233758 h 469081"/>
                <a:gd name="connsiteX115" fmla="*/ 319560 w 695818"/>
                <a:gd name="connsiteY115" fmla="*/ 228409 h 469081"/>
                <a:gd name="connsiteX116" fmla="*/ 306857 w 695818"/>
                <a:gd name="connsiteY116" fmla="*/ 231083 h 469081"/>
                <a:gd name="connsiteX117" fmla="*/ 306857 w 695818"/>
                <a:gd name="connsiteY117" fmla="*/ 231083 h 469081"/>
                <a:gd name="connsiteX118" fmla="*/ 671209 w 695818"/>
                <a:gd name="connsiteY118" fmla="*/ 361448 h 469081"/>
                <a:gd name="connsiteX119" fmla="*/ 660512 w 695818"/>
                <a:gd name="connsiteY119" fmla="*/ 360111 h 469081"/>
                <a:gd name="connsiteX120" fmla="*/ 653827 w 695818"/>
                <a:gd name="connsiteY120" fmla="*/ 359442 h 469081"/>
                <a:gd name="connsiteX121" fmla="*/ 659175 w 695818"/>
                <a:gd name="connsiteY121" fmla="*/ 364790 h 469081"/>
                <a:gd name="connsiteX122" fmla="*/ 667866 w 695818"/>
                <a:gd name="connsiteY122" fmla="*/ 366796 h 469081"/>
                <a:gd name="connsiteX123" fmla="*/ 675220 w 695818"/>
                <a:gd name="connsiteY123" fmla="*/ 363453 h 469081"/>
                <a:gd name="connsiteX124" fmla="*/ 671209 w 695818"/>
                <a:gd name="connsiteY124" fmla="*/ 361448 h 469081"/>
                <a:gd name="connsiteX125" fmla="*/ 671209 w 695818"/>
                <a:gd name="connsiteY125" fmla="*/ 361448 h 469081"/>
                <a:gd name="connsiteX126" fmla="*/ 685917 w 695818"/>
                <a:gd name="connsiteY126" fmla="*/ 346071 h 469081"/>
                <a:gd name="connsiteX127" fmla="*/ 689259 w 695818"/>
                <a:gd name="connsiteY127" fmla="*/ 349414 h 469081"/>
                <a:gd name="connsiteX128" fmla="*/ 694607 w 695818"/>
                <a:gd name="connsiteY128" fmla="*/ 348077 h 469081"/>
                <a:gd name="connsiteX129" fmla="*/ 693939 w 695818"/>
                <a:gd name="connsiteY129" fmla="*/ 344066 h 469081"/>
                <a:gd name="connsiteX130" fmla="*/ 685917 w 695818"/>
                <a:gd name="connsiteY130" fmla="*/ 346071 h 469081"/>
                <a:gd name="connsiteX131" fmla="*/ 685917 w 695818"/>
                <a:gd name="connsiteY131" fmla="*/ 346071 h 469081"/>
                <a:gd name="connsiteX132" fmla="*/ 518783 w 695818"/>
                <a:gd name="connsiteY132" fmla="*/ 356099 h 469081"/>
                <a:gd name="connsiteX133" fmla="*/ 524131 w 695818"/>
                <a:gd name="connsiteY133" fmla="*/ 361448 h 469081"/>
                <a:gd name="connsiteX134" fmla="*/ 530816 w 695818"/>
                <a:gd name="connsiteY134" fmla="*/ 356768 h 469081"/>
                <a:gd name="connsiteX135" fmla="*/ 528142 w 695818"/>
                <a:gd name="connsiteY135" fmla="*/ 353425 h 469081"/>
                <a:gd name="connsiteX136" fmla="*/ 518783 w 695818"/>
                <a:gd name="connsiteY136" fmla="*/ 356099 h 469081"/>
                <a:gd name="connsiteX137" fmla="*/ 518783 w 695818"/>
                <a:gd name="connsiteY137" fmla="*/ 356099 h 469081"/>
                <a:gd name="connsiteX138" fmla="*/ 547530 w 695818"/>
                <a:gd name="connsiteY138" fmla="*/ 343397 h 469081"/>
                <a:gd name="connsiteX139" fmla="*/ 543519 w 695818"/>
                <a:gd name="connsiteY139" fmla="*/ 338718 h 469081"/>
                <a:gd name="connsiteX140" fmla="*/ 542182 w 695818"/>
                <a:gd name="connsiteY140" fmla="*/ 343397 h 469081"/>
                <a:gd name="connsiteX141" fmla="*/ 547530 w 695818"/>
                <a:gd name="connsiteY141" fmla="*/ 343397 h 469081"/>
                <a:gd name="connsiteX142" fmla="*/ 547530 w 695818"/>
                <a:gd name="connsiteY142" fmla="*/ 343397 h 469081"/>
                <a:gd name="connsiteX143" fmla="*/ 485356 w 695818"/>
                <a:gd name="connsiteY143" fmla="*/ 322673 h 469081"/>
                <a:gd name="connsiteX144" fmla="*/ 490704 w 695818"/>
                <a:gd name="connsiteY144" fmla="*/ 330695 h 469081"/>
                <a:gd name="connsiteX145" fmla="*/ 495384 w 695818"/>
                <a:gd name="connsiteY145" fmla="*/ 334038 h 469081"/>
                <a:gd name="connsiteX146" fmla="*/ 494047 w 695818"/>
                <a:gd name="connsiteY146" fmla="*/ 322004 h 469081"/>
                <a:gd name="connsiteX147" fmla="*/ 485356 w 695818"/>
                <a:gd name="connsiteY147" fmla="*/ 322673 h 469081"/>
                <a:gd name="connsiteX148" fmla="*/ 485356 w 695818"/>
                <a:gd name="connsiteY148" fmla="*/ 322673 h 469081"/>
                <a:gd name="connsiteX149" fmla="*/ 531485 w 695818"/>
                <a:gd name="connsiteY149" fmla="*/ 339386 h 469081"/>
                <a:gd name="connsiteX150" fmla="*/ 533491 w 695818"/>
                <a:gd name="connsiteY150" fmla="*/ 344734 h 469081"/>
                <a:gd name="connsiteX151" fmla="*/ 536833 w 695818"/>
                <a:gd name="connsiteY151" fmla="*/ 341392 h 469081"/>
                <a:gd name="connsiteX152" fmla="*/ 531485 w 695818"/>
                <a:gd name="connsiteY152" fmla="*/ 339386 h 469081"/>
                <a:gd name="connsiteX153" fmla="*/ 531485 w 695818"/>
                <a:gd name="connsiteY153" fmla="*/ 339386 h 469081"/>
                <a:gd name="connsiteX154" fmla="*/ 519451 w 695818"/>
                <a:gd name="connsiteY154" fmla="*/ 326015 h 469081"/>
                <a:gd name="connsiteX155" fmla="*/ 516109 w 695818"/>
                <a:gd name="connsiteY155" fmla="*/ 322004 h 469081"/>
                <a:gd name="connsiteX156" fmla="*/ 508086 w 695818"/>
                <a:gd name="connsiteY156" fmla="*/ 321336 h 469081"/>
                <a:gd name="connsiteX157" fmla="*/ 506081 w 695818"/>
                <a:gd name="connsiteY157" fmla="*/ 326684 h 469081"/>
                <a:gd name="connsiteX158" fmla="*/ 512098 w 695818"/>
                <a:gd name="connsiteY158" fmla="*/ 332701 h 469081"/>
                <a:gd name="connsiteX159" fmla="*/ 522126 w 695818"/>
                <a:gd name="connsiteY159" fmla="*/ 330027 h 469081"/>
                <a:gd name="connsiteX160" fmla="*/ 519451 w 695818"/>
                <a:gd name="connsiteY160" fmla="*/ 326015 h 469081"/>
                <a:gd name="connsiteX161" fmla="*/ 519451 w 695818"/>
                <a:gd name="connsiteY161" fmla="*/ 326015 h 469081"/>
                <a:gd name="connsiteX162" fmla="*/ 603687 w 695818"/>
                <a:gd name="connsiteY162" fmla="*/ 271196 h 469081"/>
                <a:gd name="connsiteX163" fmla="*/ 584968 w 695818"/>
                <a:gd name="connsiteY163" fmla="*/ 273870 h 469081"/>
                <a:gd name="connsiteX164" fmla="*/ 587642 w 695818"/>
                <a:gd name="connsiteY164" fmla="*/ 278549 h 469081"/>
                <a:gd name="connsiteX165" fmla="*/ 602350 w 695818"/>
                <a:gd name="connsiteY165" fmla="*/ 277881 h 469081"/>
                <a:gd name="connsiteX166" fmla="*/ 603687 w 695818"/>
                <a:gd name="connsiteY166" fmla="*/ 271196 h 469081"/>
                <a:gd name="connsiteX167" fmla="*/ 603687 w 695818"/>
                <a:gd name="connsiteY167" fmla="*/ 271196 h 469081"/>
                <a:gd name="connsiteX168" fmla="*/ 616389 w 695818"/>
                <a:gd name="connsiteY168" fmla="*/ 339386 h 469081"/>
                <a:gd name="connsiteX169" fmla="*/ 611709 w 695818"/>
                <a:gd name="connsiteY169" fmla="*/ 342729 h 469081"/>
                <a:gd name="connsiteX170" fmla="*/ 621069 w 695818"/>
                <a:gd name="connsiteY170" fmla="*/ 343397 h 469081"/>
                <a:gd name="connsiteX171" fmla="*/ 623074 w 695818"/>
                <a:gd name="connsiteY171" fmla="*/ 340055 h 469081"/>
                <a:gd name="connsiteX172" fmla="*/ 616389 w 695818"/>
                <a:gd name="connsiteY172" fmla="*/ 339386 h 469081"/>
                <a:gd name="connsiteX173" fmla="*/ 616389 w 695818"/>
                <a:gd name="connsiteY173" fmla="*/ 339386 h 469081"/>
                <a:gd name="connsiteX174" fmla="*/ 522126 w 695818"/>
                <a:gd name="connsiteY174" fmla="*/ 283229 h 469081"/>
                <a:gd name="connsiteX175" fmla="*/ 517446 w 695818"/>
                <a:gd name="connsiteY175" fmla="*/ 274538 h 469081"/>
                <a:gd name="connsiteX176" fmla="*/ 510092 w 695818"/>
                <a:gd name="connsiteY176" fmla="*/ 275875 h 469081"/>
                <a:gd name="connsiteX177" fmla="*/ 515440 w 695818"/>
                <a:gd name="connsiteY177" fmla="*/ 284566 h 469081"/>
                <a:gd name="connsiteX178" fmla="*/ 522126 w 695818"/>
                <a:gd name="connsiteY178" fmla="*/ 283229 h 469081"/>
                <a:gd name="connsiteX179" fmla="*/ 522126 w 695818"/>
                <a:gd name="connsiteY179" fmla="*/ 283229 h 469081"/>
                <a:gd name="connsiteX180" fmla="*/ 551541 w 695818"/>
                <a:gd name="connsiteY180" fmla="*/ 50579 h 469081"/>
                <a:gd name="connsiteX181" fmla="*/ 545524 w 695818"/>
                <a:gd name="connsiteY181" fmla="*/ 45900 h 469081"/>
                <a:gd name="connsiteX182" fmla="*/ 546193 w 695818"/>
                <a:gd name="connsiteY182" fmla="*/ 51248 h 469081"/>
                <a:gd name="connsiteX183" fmla="*/ 551541 w 695818"/>
                <a:gd name="connsiteY183" fmla="*/ 50579 h 469081"/>
                <a:gd name="connsiteX184" fmla="*/ 551541 w 695818"/>
                <a:gd name="connsiteY184" fmla="*/ 50579 h 469081"/>
                <a:gd name="connsiteX185" fmla="*/ 453935 w 695818"/>
                <a:gd name="connsiteY185" fmla="*/ 18490 h 469081"/>
                <a:gd name="connsiteX186" fmla="*/ 455941 w 695818"/>
                <a:gd name="connsiteY186" fmla="*/ 23838 h 469081"/>
                <a:gd name="connsiteX187" fmla="*/ 459283 w 695818"/>
                <a:gd name="connsiteY187" fmla="*/ 21832 h 469081"/>
                <a:gd name="connsiteX188" fmla="*/ 453935 w 695818"/>
                <a:gd name="connsiteY188" fmla="*/ 18490 h 469081"/>
                <a:gd name="connsiteX189" fmla="*/ 453935 w 695818"/>
                <a:gd name="connsiteY189" fmla="*/ 18490 h 469081"/>
                <a:gd name="connsiteX190" fmla="*/ 443239 w 695818"/>
                <a:gd name="connsiteY190" fmla="*/ 40551 h 469081"/>
                <a:gd name="connsiteX191" fmla="*/ 430536 w 695818"/>
                <a:gd name="connsiteY191" fmla="*/ 35203 h 469081"/>
                <a:gd name="connsiteX192" fmla="*/ 410480 w 695818"/>
                <a:gd name="connsiteY192" fmla="*/ 34534 h 469081"/>
                <a:gd name="connsiteX193" fmla="*/ 417834 w 695818"/>
                <a:gd name="connsiteY193" fmla="*/ 40551 h 469081"/>
                <a:gd name="connsiteX194" fmla="*/ 435216 w 695818"/>
                <a:gd name="connsiteY194" fmla="*/ 42557 h 469081"/>
                <a:gd name="connsiteX195" fmla="*/ 449255 w 695818"/>
                <a:gd name="connsiteY195" fmla="*/ 46568 h 469081"/>
                <a:gd name="connsiteX196" fmla="*/ 467306 w 695818"/>
                <a:gd name="connsiteY196" fmla="*/ 47236 h 469081"/>
                <a:gd name="connsiteX197" fmla="*/ 486693 w 695818"/>
                <a:gd name="connsiteY197" fmla="*/ 54590 h 469081"/>
                <a:gd name="connsiteX198" fmla="*/ 502738 w 695818"/>
                <a:gd name="connsiteY198" fmla="*/ 63950 h 469081"/>
                <a:gd name="connsiteX199" fmla="*/ 512098 w 695818"/>
                <a:gd name="connsiteY199" fmla="*/ 76652 h 469081"/>
                <a:gd name="connsiteX200" fmla="*/ 520788 w 695818"/>
                <a:gd name="connsiteY200" fmla="*/ 88017 h 469081"/>
                <a:gd name="connsiteX201" fmla="*/ 528811 w 695818"/>
                <a:gd name="connsiteY201" fmla="*/ 88686 h 469081"/>
                <a:gd name="connsiteX202" fmla="*/ 526805 w 695818"/>
                <a:gd name="connsiteY202" fmla="*/ 73978 h 469081"/>
                <a:gd name="connsiteX203" fmla="*/ 522794 w 695818"/>
                <a:gd name="connsiteY203" fmla="*/ 61276 h 469081"/>
                <a:gd name="connsiteX204" fmla="*/ 504075 w 695818"/>
                <a:gd name="connsiteY204" fmla="*/ 54590 h 469081"/>
                <a:gd name="connsiteX205" fmla="*/ 484019 w 695818"/>
                <a:gd name="connsiteY205" fmla="*/ 47905 h 469081"/>
                <a:gd name="connsiteX206" fmla="*/ 464631 w 695818"/>
                <a:gd name="connsiteY206" fmla="*/ 42557 h 469081"/>
                <a:gd name="connsiteX207" fmla="*/ 443239 w 695818"/>
                <a:gd name="connsiteY207" fmla="*/ 40551 h 469081"/>
                <a:gd name="connsiteX208" fmla="*/ 443239 w 695818"/>
                <a:gd name="connsiteY208" fmla="*/ 40551 h 469081"/>
                <a:gd name="connsiteX209" fmla="*/ 487362 w 695818"/>
                <a:gd name="connsiteY209" fmla="*/ 28518 h 469081"/>
                <a:gd name="connsiteX210" fmla="*/ 492042 w 695818"/>
                <a:gd name="connsiteY210" fmla="*/ 28518 h 469081"/>
                <a:gd name="connsiteX211" fmla="*/ 485356 w 695818"/>
                <a:gd name="connsiteY211" fmla="*/ 21832 h 469081"/>
                <a:gd name="connsiteX212" fmla="*/ 487362 w 695818"/>
                <a:gd name="connsiteY212" fmla="*/ 28518 h 469081"/>
                <a:gd name="connsiteX213" fmla="*/ 487362 w 695818"/>
                <a:gd name="connsiteY213" fmla="*/ 28518 h 469081"/>
                <a:gd name="connsiteX214" fmla="*/ 385744 w 695818"/>
                <a:gd name="connsiteY214" fmla="*/ 37208 h 469081"/>
                <a:gd name="connsiteX215" fmla="*/ 372374 w 695818"/>
                <a:gd name="connsiteY215" fmla="*/ 35872 h 469081"/>
                <a:gd name="connsiteX216" fmla="*/ 372374 w 695818"/>
                <a:gd name="connsiteY216" fmla="*/ 42557 h 469081"/>
                <a:gd name="connsiteX217" fmla="*/ 381733 w 695818"/>
                <a:gd name="connsiteY217" fmla="*/ 42557 h 469081"/>
                <a:gd name="connsiteX218" fmla="*/ 385744 w 695818"/>
                <a:gd name="connsiteY218" fmla="*/ 37208 h 469081"/>
                <a:gd name="connsiteX219" fmla="*/ 385744 w 695818"/>
                <a:gd name="connsiteY219" fmla="*/ 37208 h 469081"/>
                <a:gd name="connsiteX220" fmla="*/ 412486 w 695818"/>
                <a:gd name="connsiteY220" fmla="*/ 144174 h 469081"/>
                <a:gd name="connsiteX221" fmla="*/ 415828 w 695818"/>
                <a:gd name="connsiteY221" fmla="*/ 152865 h 469081"/>
                <a:gd name="connsiteX222" fmla="*/ 420508 w 695818"/>
                <a:gd name="connsiteY222" fmla="*/ 147517 h 469081"/>
                <a:gd name="connsiteX223" fmla="*/ 412486 w 695818"/>
                <a:gd name="connsiteY223" fmla="*/ 144174 h 469081"/>
                <a:gd name="connsiteX224" fmla="*/ 412486 w 695818"/>
                <a:gd name="connsiteY224" fmla="*/ 144174 h 469081"/>
                <a:gd name="connsiteX225" fmla="*/ 380396 w 695818"/>
                <a:gd name="connsiteY225" fmla="*/ 141500 h 469081"/>
                <a:gd name="connsiteX226" fmla="*/ 385744 w 695818"/>
                <a:gd name="connsiteY226" fmla="*/ 146848 h 469081"/>
                <a:gd name="connsiteX227" fmla="*/ 390424 w 695818"/>
                <a:gd name="connsiteY227" fmla="*/ 141500 h 469081"/>
                <a:gd name="connsiteX228" fmla="*/ 380396 w 695818"/>
                <a:gd name="connsiteY228" fmla="*/ 141500 h 469081"/>
                <a:gd name="connsiteX229" fmla="*/ 380396 w 695818"/>
                <a:gd name="connsiteY229" fmla="*/ 141500 h 469081"/>
                <a:gd name="connsiteX230" fmla="*/ 334267 w 695818"/>
                <a:gd name="connsiteY230" fmla="*/ 1108 h 469081"/>
                <a:gd name="connsiteX231" fmla="*/ 340284 w 695818"/>
                <a:gd name="connsiteY231" fmla="*/ 8462 h 469081"/>
                <a:gd name="connsiteX232" fmla="*/ 344964 w 695818"/>
                <a:gd name="connsiteY232" fmla="*/ 3782 h 469081"/>
                <a:gd name="connsiteX233" fmla="*/ 334267 w 695818"/>
                <a:gd name="connsiteY233" fmla="*/ 1108 h 469081"/>
                <a:gd name="connsiteX234" fmla="*/ 334267 w 695818"/>
                <a:gd name="connsiteY234" fmla="*/ 1108 h 469081"/>
                <a:gd name="connsiteX235" fmla="*/ 279448 w 695818"/>
                <a:gd name="connsiteY235" fmla="*/ 71304 h 469081"/>
                <a:gd name="connsiteX236" fmla="*/ 275436 w 695818"/>
                <a:gd name="connsiteY236" fmla="*/ 67961 h 469081"/>
                <a:gd name="connsiteX237" fmla="*/ 274768 w 695818"/>
                <a:gd name="connsiteY237" fmla="*/ 74646 h 469081"/>
                <a:gd name="connsiteX238" fmla="*/ 279448 w 695818"/>
                <a:gd name="connsiteY238" fmla="*/ 71304 h 469081"/>
                <a:gd name="connsiteX239" fmla="*/ 279448 w 695818"/>
                <a:gd name="connsiteY239" fmla="*/ 71304 h 469081"/>
                <a:gd name="connsiteX240" fmla="*/ 350981 w 695818"/>
                <a:gd name="connsiteY240" fmla="*/ 196320 h 469081"/>
                <a:gd name="connsiteX241" fmla="*/ 355660 w 695818"/>
                <a:gd name="connsiteY241" fmla="*/ 203005 h 469081"/>
                <a:gd name="connsiteX242" fmla="*/ 366357 w 695818"/>
                <a:gd name="connsiteY242" fmla="*/ 207016 h 469081"/>
                <a:gd name="connsiteX243" fmla="*/ 381733 w 695818"/>
                <a:gd name="connsiteY243" fmla="*/ 205011 h 469081"/>
                <a:gd name="connsiteX244" fmla="*/ 387082 w 695818"/>
                <a:gd name="connsiteY244" fmla="*/ 209690 h 469081"/>
                <a:gd name="connsiteX245" fmla="*/ 399784 w 695818"/>
                <a:gd name="connsiteY245" fmla="*/ 205011 h 469081"/>
                <a:gd name="connsiteX246" fmla="*/ 409812 w 695818"/>
                <a:gd name="connsiteY246" fmla="*/ 204342 h 469081"/>
                <a:gd name="connsiteX247" fmla="*/ 421845 w 695818"/>
                <a:gd name="connsiteY247" fmla="*/ 205011 h 469081"/>
                <a:gd name="connsiteX248" fmla="*/ 435216 w 695818"/>
                <a:gd name="connsiteY248" fmla="*/ 196320 h 469081"/>
                <a:gd name="connsiteX249" fmla="*/ 449255 w 695818"/>
                <a:gd name="connsiteY249" fmla="*/ 186292 h 469081"/>
                <a:gd name="connsiteX250" fmla="*/ 467306 w 695818"/>
                <a:gd name="connsiteY250" fmla="*/ 176264 h 469081"/>
                <a:gd name="connsiteX251" fmla="*/ 478671 w 695818"/>
                <a:gd name="connsiteY251" fmla="*/ 161556 h 469081"/>
                <a:gd name="connsiteX252" fmla="*/ 486025 w 695818"/>
                <a:gd name="connsiteY252" fmla="*/ 146180 h 469081"/>
                <a:gd name="connsiteX253" fmla="*/ 499395 w 695818"/>
                <a:gd name="connsiteY253" fmla="*/ 136152 h 469081"/>
                <a:gd name="connsiteX254" fmla="*/ 506081 w 695818"/>
                <a:gd name="connsiteY254" fmla="*/ 126792 h 469081"/>
                <a:gd name="connsiteX255" fmla="*/ 500064 w 695818"/>
                <a:gd name="connsiteY255" fmla="*/ 120775 h 469081"/>
                <a:gd name="connsiteX256" fmla="*/ 493379 w 695818"/>
                <a:gd name="connsiteY256" fmla="*/ 112084 h 469081"/>
                <a:gd name="connsiteX257" fmla="*/ 501401 w 695818"/>
                <a:gd name="connsiteY257" fmla="*/ 108742 h 469081"/>
                <a:gd name="connsiteX258" fmla="*/ 506081 w 695818"/>
                <a:gd name="connsiteY258" fmla="*/ 103393 h 469081"/>
                <a:gd name="connsiteX259" fmla="*/ 502070 w 695818"/>
                <a:gd name="connsiteY259" fmla="*/ 88686 h 469081"/>
                <a:gd name="connsiteX260" fmla="*/ 497390 w 695818"/>
                <a:gd name="connsiteY260" fmla="*/ 80663 h 469081"/>
                <a:gd name="connsiteX261" fmla="*/ 488030 w 695818"/>
                <a:gd name="connsiteY261" fmla="*/ 78658 h 469081"/>
                <a:gd name="connsiteX262" fmla="*/ 479339 w 695818"/>
                <a:gd name="connsiteY262" fmla="*/ 82669 h 469081"/>
                <a:gd name="connsiteX263" fmla="*/ 469311 w 695818"/>
                <a:gd name="connsiteY263" fmla="*/ 86012 h 469081"/>
                <a:gd name="connsiteX264" fmla="*/ 463963 w 695818"/>
                <a:gd name="connsiteY264" fmla="*/ 92697 h 469081"/>
                <a:gd name="connsiteX265" fmla="*/ 474659 w 695818"/>
                <a:gd name="connsiteY265" fmla="*/ 108073 h 469081"/>
                <a:gd name="connsiteX266" fmla="*/ 476665 w 695818"/>
                <a:gd name="connsiteY266" fmla="*/ 118101 h 469081"/>
                <a:gd name="connsiteX267" fmla="*/ 465300 w 695818"/>
                <a:gd name="connsiteY267" fmla="*/ 125455 h 469081"/>
                <a:gd name="connsiteX268" fmla="*/ 461958 w 695818"/>
                <a:gd name="connsiteY268" fmla="*/ 137489 h 469081"/>
                <a:gd name="connsiteX269" fmla="*/ 455272 w 695818"/>
                <a:gd name="connsiteY269" fmla="*/ 151528 h 469081"/>
                <a:gd name="connsiteX270" fmla="*/ 445913 w 695818"/>
                <a:gd name="connsiteY270" fmla="*/ 158882 h 469081"/>
                <a:gd name="connsiteX271" fmla="*/ 437222 w 695818"/>
                <a:gd name="connsiteY271" fmla="*/ 158213 h 469081"/>
                <a:gd name="connsiteX272" fmla="*/ 428531 w 695818"/>
                <a:gd name="connsiteY272" fmla="*/ 165567 h 469081"/>
                <a:gd name="connsiteX273" fmla="*/ 420508 w 695818"/>
                <a:gd name="connsiteY273" fmla="*/ 164899 h 469081"/>
                <a:gd name="connsiteX274" fmla="*/ 410480 w 695818"/>
                <a:gd name="connsiteY274" fmla="*/ 172921 h 469081"/>
                <a:gd name="connsiteX275" fmla="*/ 401121 w 695818"/>
                <a:gd name="connsiteY275" fmla="*/ 174258 h 469081"/>
                <a:gd name="connsiteX276" fmla="*/ 390424 w 695818"/>
                <a:gd name="connsiteY276" fmla="*/ 182949 h 469081"/>
                <a:gd name="connsiteX277" fmla="*/ 379059 w 695818"/>
                <a:gd name="connsiteY277" fmla="*/ 183617 h 469081"/>
                <a:gd name="connsiteX278" fmla="*/ 369700 w 695818"/>
                <a:gd name="connsiteY278" fmla="*/ 190971 h 469081"/>
                <a:gd name="connsiteX279" fmla="*/ 359003 w 695818"/>
                <a:gd name="connsiteY279" fmla="*/ 188966 h 469081"/>
                <a:gd name="connsiteX280" fmla="*/ 350981 w 695818"/>
                <a:gd name="connsiteY280" fmla="*/ 196320 h 469081"/>
                <a:gd name="connsiteX281" fmla="*/ 350981 w 695818"/>
                <a:gd name="connsiteY281" fmla="*/ 196320 h 469081"/>
                <a:gd name="connsiteX282" fmla="*/ 322902 w 695818"/>
                <a:gd name="connsiteY282" fmla="*/ 204342 h 469081"/>
                <a:gd name="connsiteX283" fmla="*/ 328919 w 695818"/>
                <a:gd name="connsiteY283" fmla="*/ 209022 h 469081"/>
                <a:gd name="connsiteX284" fmla="*/ 334936 w 695818"/>
                <a:gd name="connsiteY284" fmla="*/ 215039 h 469081"/>
                <a:gd name="connsiteX285" fmla="*/ 338279 w 695818"/>
                <a:gd name="connsiteY285" fmla="*/ 207685 h 469081"/>
                <a:gd name="connsiteX286" fmla="*/ 322902 w 695818"/>
                <a:gd name="connsiteY286" fmla="*/ 204342 h 469081"/>
                <a:gd name="connsiteX287" fmla="*/ 322902 w 695818"/>
                <a:gd name="connsiteY287" fmla="*/ 204342 h 469081"/>
                <a:gd name="connsiteX288" fmla="*/ 221285 w 695818"/>
                <a:gd name="connsiteY288" fmla="*/ 88017 h 469081"/>
                <a:gd name="connsiteX289" fmla="*/ 254043 w 695818"/>
                <a:gd name="connsiteY289" fmla="*/ 72641 h 469081"/>
                <a:gd name="connsiteX290" fmla="*/ 253375 w 695818"/>
                <a:gd name="connsiteY290" fmla="*/ 63950 h 469081"/>
                <a:gd name="connsiteX291" fmla="*/ 241341 w 695818"/>
                <a:gd name="connsiteY291" fmla="*/ 69967 h 469081"/>
                <a:gd name="connsiteX292" fmla="*/ 225965 w 695818"/>
                <a:gd name="connsiteY292" fmla="*/ 74646 h 469081"/>
                <a:gd name="connsiteX293" fmla="*/ 221285 w 695818"/>
                <a:gd name="connsiteY293" fmla="*/ 88017 h 469081"/>
                <a:gd name="connsiteX294" fmla="*/ 221285 w 695818"/>
                <a:gd name="connsiteY294" fmla="*/ 88017 h 469081"/>
                <a:gd name="connsiteX295" fmla="*/ 298835 w 695818"/>
                <a:gd name="connsiteY295" fmla="*/ 215039 h 469081"/>
                <a:gd name="connsiteX296" fmla="*/ 299504 w 695818"/>
                <a:gd name="connsiteY296" fmla="*/ 206348 h 469081"/>
                <a:gd name="connsiteX297" fmla="*/ 293487 w 695818"/>
                <a:gd name="connsiteY297" fmla="*/ 207016 h 469081"/>
                <a:gd name="connsiteX298" fmla="*/ 298835 w 695818"/>
                <a:gd name="connsiteY298" fmla="*/ 215039 h 469081"/>
                <a:gd name="connsiteX299" fmla="*/ 298835 w 695818"/>
                <a:gd name="connsiteY299" fmla="*/ 215039 h 469081"/>
                <a:gd name="connsiteX300" fmla="*/ 241341 w 695818"/>
                <a:gd name="connsiteY300" fmla="*/ 196988 h 469081"/>
                <a:gd name="connsiteX301" fmla="*/ 232650 w 695818"/>
                <a:gd name="connsiteY301" fmla="*/ 191640 h 469081"/>
                <a:gd name="connsiteX302" fmla="*/ 234656 w 695818"/>
                <a:gd name="connsiteY302" fmla="*/ 201668 h 469081"/>
                <a:gd name="connsiteX303" fmla="*/ 241341 w 695818"/>
                <a:gd name="connsiteY303" fmla="*/ 196988 h 469081"/>
                <a:gd name="connsiteX304" fmla="*/ 241341 w 695818"/>
                <a:gd name="connsiteY304" fmla="*/ 196988 h 46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</a:cxnLst>
              <a:rect l="l" t="t" r="r" b="b"/>
              <a:pathLst>
                <a:path w="695818" h="469081">
                  <a:moveTo>
                    <a:pt x="306857" y="231083"/>
                  </a:moveTo>
                  <a:cubicBezTo>
                    <a:pt x="299504" y="230415"/>
                    <a:pt x="296829" y="233089"/>
                    <a:pt x="291481" y="235095"/>
                  </a:cubicBezTo>
                  <a:cubicBezTo>
                    <a:pt x="286133" y="237100"/>
                    <a:pt x="283459" y="235763"/>
                    <a:pt x="278111" y="232421"/>
                  </a:cubicBezTo>
                  <a:cubicBezTo>
                    <a:pt x="272762" y="229078"/>
                    <a:pt x="266077" y="232421"/>
                    <a:pt x="259392" y="234426"/>
                  </a:cubicBezTo>
                  <a:cubicBezTo>
                    <a:pt x="252706" y="236432"/>
                    <a:pt x="250700" y="237769"/>
                    <a:pt x="245352" y="236432"/>
                  </a:cubicBezTo>
                  <a:cubicBezTo>
                    <a:pt x="240004" y="235095"/>
                    <a:pt x="240004" y="231083"/>
                    <a:pt x="237998" y="225067"/>
                  </a:cubicBezTo>
                  <a:cubicBezTo>
                    <a:pt x="235324" y="219050"/>
                    <a:pt x="232650" y="223061"/>
                    <a:pt x="227302" y="215039"/>
                  </a:cubicBezTo>
                  <a:cubicBezTo>
                    <a:pt x="221954" y="207016"/>
                    <a:pt x="220616" y="203673"/>
                    <a:pt x="213931" y="198325"/>
                  </a:cubicBezTo>
                  <a:cubicBezTo>
                    <a:pt x="207246" y="192977"/>
                    <a:pt x="201229" y="196320"/>
                    <a:pt x="191201" y="194983"/>
                  </a:cubicBezTo>
                  <a:cubicBezTo>
                    <a:pt x="181173" y="193645"/>
                    <a:pt x="176493" y="196320"/>
                    <a:pt x="168471" y="193645"/>
                  </a:cubicBezTo>
                  <a:cubicBezTo>
                    <a:pt x="160448" y="190971"/>
                    <a:pt x="165128" y="190971"/>
                    <a:pt x="161785" y="188297"/>
                  </a:cubicBezTo>
                  <a:cubicBezTo>
                    <a:pt x="158443" y="186292"/>
                    <a:pt x="152426" y="187629"/>
                    <a:pt x="140392" y="187629"/>
                  </a:cubicBezTo>
                  <a:cubicBezTo>
                    <a:pt x="128359" y="187629"/>
                    <a:pt x="112982" y="191640"/>
                    <a:pt x="98943" y="194983"/>
                  </a:cubicBezTo>
                  <a:cubicBezTo>
                    <a:pt x="84904" y="197657"/>
                    <a:pt x="75545" y="197657"/>
                    <a:pt x="66853" y="194314"/>
                  </a:cubicBezTo>
                  <a:cubicBezTo>
                    <a:pt x="58163" y="190971"/>
                    <a:pt x="18051" y="193645"/>
                    <a:pt x="5349" y="193645"/>
                  </a:cubicBezTo>
                  <a:cubicBezTo>
                    <a:pt x="3343" y="193645"/>
                    <a:pt x="1337" y="193645"/>
                    <a:pt x="0" y="193645"/>
                  </a:cubicBezTo>
                  <a:cubicBezTo>
                    <a:pt x="13371" y="227741"/>
                    <a:pt x="46129" y="312645"/>
                    <a:pt x="50140" y="322673"/>
                  </a:cubicBezTo>
                  <a:cubicBezTo>
                    <a:pt x="52814" y="329358"/>
                    <a:pt x="54152" y="337380"/>
                    <a:pt x="55489" y="345403"/>
                  </a:cubicBezTo>
                  <a:cubicBezTo>
                    <a:pt x="56825" y="353425"/>
                    <a:pt x="58163" y="361448"/>
                    <a:pt x="60168" y="366127"/>
                  </a:cubicBezTo>
                  <a:cubicBezTo>
                    <a:pt x="62842" y="370807"/>
                    <a:pt x="64848" y="372813"/>
                    <a:pt x="67522" y="374818"/>
                  </a:cubicBezTo>
                  <a:cubicBezTo>
                    <a:pt x="69528" y="376156"/>
                    <a:pt x="71533" y="377492"/>
                    <a:pt x="72870" y="380167"/>
                  </a:cubicBezTo>
                  <a:cubicBezTo>
                    <a:pt x="74876" y="384178"/>
                    <a:pt x="96269" y="441003"/>
                    <a:pt x="106966" y="469082"/>
                  </a:cubicBezTo>
                  <a:cubicBezTo>
                    <a:pt x="107634" y="469082"/>
                    <a:pt x="108971" y="469082"/>
                    <a:pt x="109640" y="469082"/>
                  </a:cubicBezTo>
                  <a:cubicBezTo>
                    <a:pt x="117662" y="469082"/>
                    <a:pt x="116325" y="468413"/>
                    <a:pt x="122342" y="467076"/>
                  </a:cubicBezTo>
                  <a:cubicBezTo>
                    <a:pt x="128359" y="465739"/>
                    <a:pt x="135044" y="462396"/>
                    <a:pt x="143067" y="457048"/>
                  </a:cubicBezTo>
                  <a:cubicBezTo>
                    <a:pt x="150420" y="451700"/>
                    <a:pt x="151089" y="453037"/>
                    <a:pt x="157106" y="450363"/>
                  </a:cubicBezTo>
                  <a:cubicBezTo>
                    <a:pt x="163123" y="447689"/>
                    <a:pt x="163791" y="450363"/>
                    <a:pt x="169808" y="449694"/>
                  </a:cubicBezTo>
                  <a:cubicBezTo>
                    <a:pt x="175825" y="449026"/>
                    <a:pt x="175825" y="448357"/>
                    <a:pt x="178499" y="443678"/>
                  </a:cubicBezTo>
                  <a:cubicBezTo>
                    <a:pt x="181173" y="438329"/>
                    <a:pt x="186521" y="434986"/>
                    <a:pt x="197218" y="428970"/>
                  </a:cubicBezTo>
                  <a:cubicBezTo>
                    <a:pt x="207914" y="422953"/>
                    <a:pt x="201229" y="421616"/>
                    <a:pt x="199224" y="418273"/>
                  </a:cubicBezTo>
                  <a:cubicBezTo>
                    <a:pt x="197886" y="414930"/>
                    <a:pt x="195881" y="412925"/>
                    <a:pt x="190532" y="410919"/>
                  </a:cubicBezTo>
                  <a:cubicBezTo>
                    <a:pt x="185853" y="408914"/>
                    <a:pt x="186521" y="410919"/>
                    <a:pt x="181841" y="410251"/>
                  </a:cubicBezTo>
                  <a:cubicBezTo>
                    <a:pt x="177162" y="409582"/>
                    <a:pt x="177162" y="408914"/>
                    <a:pt x="171145" y="408245"/>
                  </a:cubicBezTo>
                  <a:cubicBezTo>
                    <a:pt x="165797" y="407576"/>
                    <a:pt x="164460" y="410251"/>
                    <a:pt x="159112" y="412256"/>
                  </a:cubicBezTo>
                  <a:cubicBezTo>
                    <a:pt x="154432" y="414262"/>
                    <a:pt x="154432" y="414930"/>
                    <a:pt x="151089" y="414930"/>
                  </a:cubicBezTo>
                  <a:cubicBezTo>
                    <a:pt x="147078" y="414930"/>
                    <a:pt x="149084" y="413593"/>
                    <a:pt x="145072" y="411588"/>
                  </a:cubicBezTo>
                  <a:cubicBezTo>
                    <a:pt x="141061" y="409582"/>
                    <a:pt x="141061" y="412256"/>
                    <a:pt x="138387" y="413593"/>
                  </a:cubicBezTo>
                  <a:cubicBezTo>
                    <a:pt x="135713" y="414930"/>
                    <a:pt x="135713" y="413593"/>
                    <a:pt x="135713" y="410251"/>
                  </a:cubicBezTo>
                  <a:cubicBezTo>
                    <a:pt x="135713" y="406908"/>
                    <a:pt x="139055" y="406908"/>
                    <a:pt x="141729" y="405571"/>
                  </a:cubicBezTo>
                  <a:cubicBezTo>
                    <a:pt x="144404" y="404234"/>
                    <a:pt x="151089" y="408914"/>
                    <a:pt x="154432" y="406240"/>
                  </a:cubicBezTo>
                  <a:cubicBezTo>
                    <a:pt x="157774" y="403565"/>
                    <a:pt x="161785" y="401560"/>
                    <a:pt x="165128" y="400223"/>
                  </a:cubicBezTo>
                  <a:cubicBezTo>
                    <a:pt x="168471" y="398886"/>
                    <a:pt x="171145" y="400891"/>
                    <a:pt x="173819" y="400891"/>
                  </a:cubicBezTo>
                  <a:cubicBezTo>
                    <a:pt x="176493" y="400891"/>
                    <a:pt x="180504" y="398886"/>
                    <a:pt x="185184" y="392200"/>
                  </a:cubicBezTo>
                  <a:cubicBezTo>
                    <a:pt x="189864" y="386184"/>
                    <a:pt x="190532" y="390863"/>
                    <a:pt x="193875" y="388858"/>
                  </a:cubicBezTo>
                  <a:cubicBezTo>
                    <a:pt x="197218" y="386852"/>
                    <a:pt x="195212" y="386184"/>
                    <a:pt x="192538" y="384178"/>
                  </a:cubicBezTo>
                  <a:cubicBezTo>
                    <a:pt x="189864" y="382172"/>
                    <a:pt x="188527" y="384178"/>
                    <a:pt x="184516" y="382841"/>
                  </a:cubicBezTo>
                  <a:cubicBezTo>
                    <a:pt x="179836" y="381504"/>
                    <a:pt x="181841" y="378830"/>
                    <a:pt x="181173" y="376824"/>
                  </a:cubicBezTo>
                  <a:cubicBezTo>
                    <a:pt x="180504" y="374818"/>
                    <a:pt x="184516" y="374150"/>
                    <a:pt x="187190" y="375487"/>
                  </a:cubicBezTo>
                  <a:cubicBezTo>
                    <a:pt x="189864" y="376824"/>
                    <a:pt x="191869" y="376824"/>
                    <a:pt x="194544" y="376156"/>
                  </a:cubicBezTo>
                  <a:cubicBezTo>
                    <a:pt x="197218" y="375487"/>
                    <a:pt x="200560" y="374150"/>
                    <a:pt x="203903" y="372813"/>
                  </a:cubicBezTo>
                  <a:cubicBezTo>
                    <a:pt x="207246" y="371476"/>
                    <a:pt x="205240" y="370139"/>
                    <a:pt x="201897" y="368133"/>
                  </a:cubicBezTo>
                  <a:cubicBezTo>
                    <a:pt x="197886" y="366127"/>
                    <a:pt x="200560" y="366127"/>
                    <a:pt x="197218" y="362116"/>
                  </a:cubicBezTo>
                  <a:cubicBezTo>
                    <a:pt x="193875" y="358105"/>
                    <a:pt x="193207" y="361448"/>
                    <a:pt x="189196" y="358774"/>
                  </a:cubicBezTo>
                  <a:cubicBezTo>
                    <a:pt x="185184" y="356768"/>
                    <a:pt x="186521" y="354762"/>
                    <a:pt x="189864" y="352757"/>
                  </a:cubicBezTo>
                  <a:cubicBezTo>
                    <a:pt x="193207" y="350751"/>
                    <a:pt x="192538" y="353425"/>
                    <a:pt x="197218" y="354094"/>
                  </a:cubicBezTo>
                  <a:cubicBezTo>
                    <a:pt x="201897" y="354762"/>
                    <a:pt x="200560" y="356768"/>
                    <a:pt x="203903" y="357436"/>
                  </a:cubicBezTo>
                  <a:cubicBezTo>
                    <a:pt x="207914" y="358105"/>
                    <a:pt x="211257" y="357436"/>
                    <a:pt x="213263" y="354762"/>
                  </a:cubicBezTo>
                  <a:cubicBezTo>
                    <a:pt x="214600" y="352757"/>
                    <a:pt x="215268" y="352088"/>
                    <a:pt x="218611" y="350083"/>
                  </a:cubicBezTo>
                  <a:cubicBezTo>
                    <a:pt x="222622" y="348746"/>
                    <a:pt x="220616" y="348746"/>
                    <a:pt x="220616" y="346071"/>
                  </a:cubicBezTo>
                  <a:cubicBezTo>
                    <a:pt x="220616" y="344066"/>
                    <a:pt x="219948" y="342729"/>
                    <a:pt x="221954" y="341392"/>
                  </a:cubicBezTo>
                  <a:cubicBezTo>
                    <a:pt x="223959" y="340055"/>
                    <a:pt x="225296" y="342729"/>
                    <a:pt x="228639" y="342729"/>
                  </a:cubicBezTo>
                  <a:cubicBezTo>
                    <a:pt x="231982" y="342729"/>
                    <a:pt x="228639" y="340723"/>
                    <a:pt x="233987" y="338718"/>
                  </a:cubicBezTo>
                  <a:cubicBezTo>
                    <a:pt x="239336" y="336712"/>
                    <a:pt x="238667" y="338718"/>
                    <a:pt x="241341" y="341392"/>
                  </a:cubicBezTo>
                  <a:cubicBezTo>
                    <a:pt x="244015" y="344066"/>
                    <a:pt x="246021" y="346071"/>
                    <a:pt x="253375" y="343397"/>
                  </a:cubicBezTo>
                  <a:cubicBezTo>
                    <a:pt x="260728" y="341392"/>
                    <a:pt x="261397" y="340723"/>
                    <a:pt x="272762" y="339386"/>
                  </a:cubicBezTo>
                  <a:cubicBezTo>
                    <a:pt x="284127" y="338049"/>
                    <a:pt x="284127" y="338049"/>
                    <a:pt x="292150" y="338718"/>
                  </a:cubicBezTo>
                  <a:cubicBezTo>
                    <a:pt x="300172" y="340055"/>
                    <a:pt x="301509" y="341392"/>
                    <a:pt x="307526" y="344734"/>
                  </a:cubicBezTo>
                  <a:cubicBezTo>
                    <a:pt x="313543" y="348077"/>
                    <a:pt x="316217" y="349414"/>
                    <a:pt x="320897" y="353425"/>
                  </a:cubicBezTo>
                  <a:cubicBezTo>
                    <a:pt x="325576" y="357436"/>
                    <a:pt x="326245" y="360111"/>
                    <a:pt x="329588" y="364790"/>
                  </a:cubicBezTo>
                  <a:cubicBezTo>
                    <a:pt x="333599" y="369470"/>
                    <a:pt x="338279" y="368133"/>
                    <a:pt x="342958" y="367464"/>
                  </a:cubicBezTo>
                  <a:cubicBezTo>
                    <a:pt x="347638" y="366796"/>
                    <a:pt x="346970" y="366127"/>
                    <a:pt x="350312" y="364790"/>
                  </a:cubicBezTo>
                  <a:cubicBezTo>
                    <a:pt x="353655" y="363453"/>
                    <a:pt x="354992" y="367464"/>
                    <a:pt x="357666" y="370139"/>
                  </a:cubicBezTo>
                  <a:cubicBezTo>
                    <a:pt x="360340" y="372813"/>
                    <a:pt x="359003" y="373481"/>
                    <a:pt x="363015" y="378161"/>
                  </a:cubicBezTo>
                  <a:cubicBezTo>
                    <a:pt x="367026" y="382841"/>
                    <a:pt x="366357" y="379498"/>
                    <a:pt x="371705" y="379498"/>
                  </a:cubicBezTo>
                  <a:cubicBezTo>
                    <a:pt x="377054" y="379498"/>
                    <a:pt x="383071" y="384178"/>
                    <a:pt x="389756" y="387520"/>
                  </a:cubicBezTo>
                  <a:cubicBezTo>
                    <a:pt x="396441" y="390863"/>
                    <a:pt x="397110" y="393537"/>
                    <a:pt x="399115" y="394874"/>
                  </a:cubicBezTo>
                  <a:cubicBezTo>
                    <a:pt x="401789" y="395543"/>
                    <a:pt x="404463" y="396212"/>
                    <a:pt x="408475" y="394206"/>
                  </a:cubicBezTo>
                  <a:cubicBezTo>
                    <a:pt x="412486" y="392869"/>
                    <a:pt x="418503" y="390195"/>
                    <a:pt x="422514" y="388858"/>
                  </a:cubicBezTo>
                  <a:cubicBezTo>
                    <a:pt x="426525" y="387520"/>
                    <a:pt x="433211" y="386852"/>
                    <a:pt x="436553" y="385515"/>
                  </a:cubicBezTo>
                  <a:cubicBezTo>
                    <a:pt x="439896" y="384178"/>
                    <a:pt x="445913" y="382172"/>
                    <a:pt x="449924" y="380835"/>
                  </a:cubicBezTo>
                  <a:cubicBezTo>
                    <a:pt x="453935" y="379498"/>
                    <a:pt x="457946" y="380835"/>
                    <a:pt x="462626" y="379498"/>
                  </a:cubicBezTo>
                  <a:cubicBezTo>
                    <a:pt x="467306" y="378161"/>
                    <a:pt x="471317" y="376824"/>
                    <a:pt x="475997" y="374818"/>
                  </a:cubicBezTo>
                  <a:cubicBezTo>
                    <a:pt x="480676" y="372813"/>
                    <a:pt x="481345" y="374150"/>
                    <a:pt x="486693" y="374818"/>
                  </a:cubicBezTo>
                  <a:cubicBezTo>
                    <a:pt x="491373" y="376156"/>
                    <a:pt x="496721" y="372144"/>
                    <a:pt x="500732" y="372144"/>
                  </a:cubicBezTo>
                  <a:cubicBezTo>
                    <a:pt x="504743" y="372144"/>
                    <a:pt x="506081" y="374150"/>
                    <a:pt x="508086" y="376824"/>
                  </a:cubicBezTo>
                  <a:cubicBezTo>
                    <a:pt x="510092" y="379498"/>
                    <a:pt x="515440" y="380167"/>
                    <a:pt x="517446" y="377492"/>
                  </a:cubicBezTo>
                  <a:cubicBezTo>
                    <a:pt x="519451" y="374818"/>
                    <a:pt x="521457" y="375487"/>
                    <a:pt x="524800" y="373481"/>
                  </a:cubicBezTo>
                  <a:cubicBezTo>
                    <a:pt x="527474" y="371476"/>
                    <a:pt x="526805" y="369470"/>
                    <a:pt x="524131" y="366796"/>
                  </a:cubicBezTo>
                  <a:cubicBezTo>
                    <a:pt x="521457" y="364790"/>
                    <a:pt x="521457" y="366796"/>
                    <a:pt x="515440" y="365459"/>
                  </a:cubicBezTo>
                  <a:cubicBezTo>
                    <a:pt x="509423" y="364122"/>
                    <a:pt x="510092" y="364122"/>
                    <a:pt x="508755" y="362116"/>
                  </a:cubicBezTo>
                  <a:cubicBezTo>
                    <a:pt x="507418" y="360111"/>
                    <a:pt x="506749" y="358774"/>
                    <a:pt x="504075" y="356099"/>
                  </a:cubicBezTo>
                  <a:cubicBezTo>
                    <a:pt x="501401" y="354094"/>
                    <a:pt x="501401" y="354762"/>
                    <a:pt x="494047" y="354762"/>
                  </a:cubicBezTo>
                  <a:cubicBezTo>
                    <a:pt x="486693" y="354762"/>
                    <a:pt x="487362" y="354762"/>
                    <a:pt x="483351" y="352757"/>
                  </a:cubicBezTo>
                  <a:cubicBezTo>
                    <a:pt x="479339" y="350751"/>
                    <a:pt x="479339" y="350083"/>
                    <a:pt x="480008" y="346740"/>
                  </a:cubicBezTo>
                  <a:cubicBezTo>
                    <a:pt x="480676" y="343397"/>
                    <a:pt x="486693" y="342060"/>
                    <a:pt x="489367" y="340723"/>
                  </a:cubicBezTo>
                  <a:cubicBezTo>
                    <a:pt x="492042" y="339386"/>
                    <a:pt x="488030" y="337380"/>
                    <a:pt x="482014" y="337380"/>
                  </a:cubicBezTo>
                  <a:cubicBezTo>
                    <a:pt x="476665" y="337380"/>
                    <a:pt x="475328" y="340055"/>
                    <a:pt x="469311" y="343397"/>
                  </a:cubicBezTo>
                  <a:cubicBezTo>
                    <a:pt x="463295" y="346740"/>
                    <a:pt x="463963" y="346071"/>
                    <a:pt x="456609" y="344066"/>
                  </a:cubicBezTo>
                  <a:cubicBezTo>
                    <a:pt x="448587" y="342060"/>
                    <a:pt x="451930" y="344734"/>
                    <a:pt x="447918" y="340723"/>
                  </a:cubicBezTo>
                  <a:cubicBezTo>
                    <a:pt x="443907" y="336712"/>
                    <a:pt x="446581" y="335375"/>
                    <a:pt x="447918" y="331364"/>
                  </a:cubicBezTo>
                  <a:cubicBezTo>
                    <a:pt x="449255" y="327352"/>
                    <a:pt x="449255" y="326684"/>
                    <a:pt x="443907" y="325347"/>
                  </a:cubicBezTo>
                  <a:cubicBezTo>
                    <a:pt x="438559" y="324010"/>
                    <a:pt x="437890" y="329358"/>
                    <a:pt x="431873" y="332032"/>
                  </a:cubicBezTo>
                  <a:cubicBezTo>
                    <a:pt x="425856" y="334706"/>
                    <a:pt x="425856" y="334706"/>
                    <a:pt x="419840" y="336043"/>
                  </a:cubicBezTo>
                  <a:cubicBezTo>
                    <a:pt x="414491" y="337380"/>
                    <a:pt x="413823" y="336712"/>
                    <a:pt x="409812" y="332032"/>
                  </a:cubicBezTo>
                  <a:cubicBezTo>
                    <a:pt x="405800" y="327352"/>
                    <a:pt x="401789" y="324010"/>
                    <a:pt x="397778" y="319999"/>
                  </a:cubicBezTo>
                  <a:cubicBezTo>
                    <a:pt x="393767" y="315987"/>
                    <a:pt x="385744" y="310639"/>
                    <a:pt x="378391" y="303954"/>
                  </a:cubicBezTo>
                  <a:cubicBezTo>
                    <a:pt x="371037" y="297268"/>
                    <a:pt x="371037" y="300611"/>
                    <a:pt x="361677" y="296600"/>
                  </a:cubicBezTo>
                  <a:cubicBezTo>
                    <a:pt x="351649" y="292589"/>
                    <a:pt x="353655" y="295263"/>
                    <a:pt x="342958" y="295263"/>
                  </a:cubicBezTo>
                  <a:cubicBezTo>
                    <a:pt x="332262" y="295263"/>
                    <a:pt x="336942" y="294594"/>
                    <a:pt x="332930" y="292589"/>
                  </a:cubicBezTo>
                  <a:cubicBezTo>
                    <a:pt x="328251" y="289915"/>
                    <a:pt x="328919" y="285903"/>
                    <a:pt x="320228" y="278549"/>
                  </a:cubicBezTo>
                  <a:cubicBezTo>
                    <a:pt x="311537" y="271196"/>
                    <a:pt x="314880" y="272533"/>
                    <a:pt x="314211" y="267853"/>
                  </a:cubicBezTo>
                  <a:cubicBezTo>
                    <a:pt x="313543" y="263173"/>
                    <a:pt x="321565" y="263173"/>
                    <a:pt x="329588" y="260499"/>
                  </a:cubicBezTo>
                  <a:cubicBezTo>
                    <a:pt x="336942" y="257825"/>
                    <a:pt x="338947" y="256488"/>
                    <a:pt x="342290" y="254482"/>
                  </a:cubicBezTo>
                  <a:cubicBezTo>
                    <a:pt x="345632" y="252477"/>
                    <a:pt x="346970" y="249803"/>
                    <a:pt x="344964" y="243786"/>
                  </a:cubicBezTo>
                  <a:cubicBezTo>
                    <a:pt x="342958" y="237769"/>
                    <a:pt x="340953" y="237769"/>
                    <a:pt x="336942" y="233758"/>
                  </a:cubicBezTo>
                  <a:cubicBezTo>
                    <a:pt x="332930" y="230415"/>
                    <a:pt x="330925" y="229747"/>
                    <a:pt x="319560" y="228409"/>
                  </a:cubicBezTo>
                  <a:cubicBezTo>
                    <a:pt x="308195" y="229747"/>
                    <a:pt x="314211" y="231752"/>
                    <a:pt x="306857" y="231083"/>
                  </a:cubicBezTo>
                  <a:lnTo>
                    <a:pt x="306857" y="231083"/>
                  </a:lnTo>
                  <a:close/>
                  <a:moveTo>
                    <a:pt x="671209" y="361448"/>
                  </a:moveTo>
                  <a:cubicBezTo>
                    <a:pt x="669872" y="361448"/>
                    <a:pt x="665192" y="362116"/>
                    <a:pt x="660512" y="360111"/>
                  </a:cubicBezTo>
                  <a:cubicBezTo>
                    <a:pt x="655833" y="358774"/>
                    <a:pt x="657170" y="358774"/>
                    <a:pt x="653827" y="359442"/>
                  </a:cubicBezTo>
                  <a:cubicBezTo>
                    <a:pt x="649147" y="361448"/>
                    <a:pt x="655164" y="364790"/>
                    <a:pt x="659175" y="364790"/>
                  </a:cubicBezTo>
                  <a:cubicBezTo>
                    <a:pt x="662518" y="364790"/>
                    <a:pt x="665192" y="364790"/>
                    <a:pt x="667866" y="366796"/>
                  </a:cubicBezTo>
                  <a:cubicBezTo>
                    <a:pt x="670540" y="368802"/>
                    <a:pt x="675220" y="365459"/>
                    <a:pt x="675220" y="363453"/>
                  </a:cubicBezTo>
                  <a:cubicBezTo>
                    <a:pt x="675220" y="362116"/>
                    <a:pt x="672546" y="361448"/>
                    <a:pt x="671209" y="361448"/>
                  </a:cubicBezTo>
                  <a:lnTo>
                    <a:pt x="671209" y="361448"/>
                  </a:lnTo>
                  <a:close/>
                  <a:moveTo>
                    <a:pt x="685917" y="346071"/>
                  </a:moveTo>
                  <a:cubicBezTo>
                    <a:pt x="687254" y="348746"/>
                    <a:pt x="687922" y="348746"/>
                    <a:pt x="689259" y="349414"/>
                  </a:cubicBezTo>
                  <a:cubicBezTo>
                    <a:pt x="691265" y="350751"/>
                    <a:pt x="692602" y="350083"/>
                    <a:pt x="694607" y="348077"/>
                  </a:cubicBezTo>
                  <a:cubicBezTo>
                    <a:pt x="696613" y="346071"/>
                    <a:pt x="695945" y="345403"/>
                    <a:pt x="693939" y="344066"/>
                  </a:cubicBezTo>
                  <a:cubicBezTo>
                    <a:pt x="691265" y="342729"/>
                    <a:pt x="684579" y="344066"/>
                    <a:pt x="685917" y="346071"/>
                  </a:cubicBezTo>
                  <a:lnTo>
                    <a:pt x="685917" y="346071"/>
                  </a:lnTo>
                  <a:close/>
                  <a:moveTo>
                    <a:pt x="518783" y="356099"/>
                  </a:moveTo>
                  <a:cubicBezTo>
                    <a:pt x="516109" y="358105"/>
                    <a:pt x="521457" y="362116"/>
                    <a:pt x="524131" y="361448"/>
                  </a:cubicBezTo>
                  <a:cubicBezTo>
                    <a:pt x="526805" y="360779"/>
                    <a:pt x="528811" y="358105"/>
                    <a:pt x="530816" y="356768"/>
                  </a:cubicBezTo>
                  <a:cubicBezTo>
                    <a:pt x="532822" y="355431"/>
                    <a:pt x="530816" y="352088"/>
                    <a:pt x="528142" y="353425"/>
                  </a:cubicBezTo>
                  <a:cubicBezTo>
                    <a:pt x="526137" y="354762"/>
                    <a:pt x="524800" y="354762"/>
                    <a:pt x="518783" y="356099"/>
                  </a:cubicBezTo>
                  <a:lnTo>
                    <a:pt x="518783" y="356099"/>
                  </a:lnTo>
                  <a:close/>
                  <a:moveTo>
                    <a:pt x="547530" y="343397"/>
                  </a:moveTo>
                  <a:cubicBezTo>
                    <a:pt x="548867" y="342060"/>
                    <a:pt x="548198" y="336712"/>
                    <a:pt x="543519" y="338718"/>
                  </a:cubicBezTo>
                  <a:cubicBezTo>
                    <a:pt x="541513" y="340723"/>
                    <a:pt x="540845" y="342060"/>
                    <a:pt x="542182" y="343397"/>
                  </a:cubicBezTo>
                  <a:cubicBezTo>
                    <a:pt x="544187" y="344066"/>
                    <a:pt x="546193" y="345403"/>
                    <a:pt x="547530" y="343397"/>
                  </a:cubicBezTo>
                  <a:lnTo>
                    <a:pt x="547530" y="343397"/>
                  </a:lnTo>
                  <a:close/>
                  <a:moveTo>
                    <a:pt x="485356" y="322673"/>
                  </a:moveTo>
                  <a:cubicBezTo>
                    <a:pt x="484687" y="326684"/>
                    <a:pt x="488030" y="328690"/>
                    <a:pt x="490704" y="330695"/>
                  </a:cubicBezTo>
                  <a:cubicBezTo>
                    <a:pt x="494047" y="332701"/>
                    <a:pt x="495384" y="336712"/>
                    <a:pt x="495384" y="334038"/>
                  </a:cubicBezTo>
                  <a:cubicBezTo>
                    <a:pt x="496053" y="330695"/>
                    <a:pt x="495384" y="323341"/>
                    <a:pt x="494047" y="322004"/>
                  </a:cubicBezTo>
                  <a:cubicBezTo>
                    <a:pt x="493379" y="320667"/>
                    <a:pt x="488030" y="318662"/>
                    <a:pt x="485356" y="322673"/>
                  </a:cubicBezTo>
                  <a:lnTo>
                    <a:pt x="485356" y="322673"/>
                  </a:lnTo>
                  <a:close/>
                  <a:moveTo>
                    <a:pt x="531485" y="339386"/>
                  </a:moveTo>
                  <a:cubicBezTo>
                    <a:pt x="531485" y="342060"/>
                    <a:pt x="530816" y="344734"/>
                    <a:pt x="533491" y="344734"/>
                  </a:cubicBezTo>
                  <a:cubicBezTo>
                    <a:pt x="535496" y="344734"/>
                    <a:pt x="536833" y="344734"/>
                    <a:pt x="536833" y="341392"/>
                  </a:cubicBezTo>
                  <a:cubicBezTo>
                    <a:pt x="537502" y="338049"/>
                    <a:pt x="532154" y="336712"/>
                    <a:pt x="531485" y="339386"/>
                  </a:cubicBezTo>
                  <a:lnTo>
                    <a:pt x="531485" y="339386"/>
                  </a:lnTo>
                  <a:close/>
                  <a:moveTo>
                    <a:pt x="519451" y="326015"/>
                  </a:moveTo>
                  <a:cubicBezTo>
                    <a:pt x="517446" y="324678"/>
                    <a:pt x="517446" y="322673"/>
                    <a:pt x="516109" y="322004"/>
                  </a:cubicBezTo>
                  <a:cubicBezTo>
                    <a:pt x="514771" y="321336"/>
                    <a:pt x="511429" y="319330"/>
                    <a:pt x="508086" y="321336"/>
                  </a:cubicBezTo>
                  <a:cubicBezTo>
                    <a:pt x="505412" y="322673"/>
                    <a:pt x="503407" y="324678"/>
                    <a:pt x="506081" y="326684"/>
                  </a:cubicBezTo>
                  <a:cubicBezTo>
                    <a:pt x="508755" y="328690"/>
                    <a:pt x="508086" y="332032"/>
                    <a:pt x="512098" y="332701"/>
                  </a:cubicBezTo>
                  <a:cubicBezTo>
                    <a:pt x="516109" y="332701"/>
                    <a:pt x="520120" y="332701"/>
                    <a:pt x="522126" y="330027"/>
                  </a:cubicBezTo>
                  <a:cubicBezTo>
                    <a:pt x="523463" y="328021"/>
                    <a:pt x="521457" y="327352"/>
                    <a:pt x="519451" y="326015"/>
                  </a:cubicBezTo>
                  <a:lnTo>
                    <a:pt x="519451" y="326015"/>
                  </a:lnTo>
                  <a:close/>
                  <a:moveTo>
                    <a:pt x="603687" y="271196"/>
                  </a:moveTo>
                  <a:cubicBezTo>
                    <a:pt x="601681" y="268521"/>
                    <a:pt x="596333" y="269859"/>
                    <a:pt x="584968" y="273870"/>
                  </a:cubicBezTo>
                  <a:cubicBezTo>
                    <a:pt x="580957" y="275875"/>
                    <a:pt x="585636" y="279218"/>
                    <a:pt x="587642" y="278549"/>
                  </a:cubicBezTo>
                  <a:cubicBezTo>
                    <a:pt x="589647" y="278549"/>
                    <a:pt x="599675" y="277881"/>
                    <a:pt x="602350" y="277881"/>
                  </a:cubicBezTo>
                  <a:cubicBezTo>
                    <a:pt x="604355" y="278549"/>
                    <a:pt x="606361" y="273870"/>
                    <a:pt x="603687" y="271196"/>
                  </a:cubicBezTo>
                  <a:lnTo>
                    <a:pt x="603687" y="271196"/>
                  </a:lnTo>
                  <a:close/>
                  <a:moveTo>
                    <a:pt x="616389" y="339386"/>
                  </a:moveTo>
                  <a:cubicBezTo>
                    <a:pt x="614383" y="340055"/>
                    <a:pt x="610372" y="340723"/>
                    <a:pt x="611709" y="342729"/>
                  </a:cubicBezTo>
                  <a:cubicBezTo>
                    <a:pt x="613046" y="344734"/>
                    <a:pt x="617726" y="344066"/>
                    <a:pt x="621069" y="343397"/>
                  </a:cubicBezTo>
                  <a:cubicBezTo>
                    <a:pt x="623743" y="342729"/>
                    <a:pt x="623743" y="342060"/>
                    <a:pt x="623074" y="340055"/>
                  </a:cubicBezTo>
                  <a:cubicBezTo>
                    <a:pt x="621737" y="337380"/>
                    <a:pt x="619731" y="338718"/>
                    <a:pt x="616389" y="339386"/>
                  </a:cubicBezTo>
                  <a:lnTo>
                    <a:pt x="616389" y="339386"/>
                  </a:lnTo>
                  <a:close/>
                  <a:moveTo>
                    <a:pt x="522126" y="283229"/>
                  </a:moveTo>
                  <a:cubicBezTo>
                    <a:pt x="520788" y="280555"/>
                    <a:pt x="519451" y="276544"/>
                    <a:pt x="517446" y="274538"/>
                  </a:cubicBezTo>
                  <a:cubicBezTo>
                    <a:pt x="515440" y="272533"/>
                    <a:pt x="512098" y="269190"/>
                    <a:pt x="510092" y="275875"/>
                  </a:cubicBezTo>
                  <a:cubicBezTo>
                    <a:pt x="510092" y="280555"/>
                    <a:pt x="512098" y="281224"/>
                    <a:pt x="515440" y="284566"/>
                  </a:cubicBezTo>
                  <a:cubicBezTo>
                    <a:pt x="518783" y="288577"/>
                    <a:pt x="523463" y="285903"/>
                    <a:pt x="522126" y="283229"/>
                  </a:cubicBezTo>
                  <a:lnTo>
                    <a:pt x="522126" y="283229"/>
                  </a:lnTo>
                  <a:close/>
                  <a:moveTo>
                    <a:pt x="551541" y="50579"/>
                  </a:moveTo>
                  <a:cubicBezTo>
                    <a:pt x="551541" y="47905"/>
                    <a:pt x="545524" y="41888"/>
                    <a:pt x="545524" y="45900"/>
                  </a:cubicBezTo>
                  <a:cubicBezTo>
                    <a:pt x="546193" y="47905"/>
                    <a:pt x="544187" y="49911"/>
                    <a:pt x="546193" y="51248"/>
                  </a:cubicBezTo>
                  <a:cubicBezTo>
                    <a:pt x="548198" y="51916"/>
                    <a:pt x="551541" y="53253"/>
                    <a:pt x="551541" y="50579"/>
                  </a:cubicBezTo>
                  <a:lnTo>
                    <a:pt x="551541" y="50579"/>
                  </a:lnTo>
                  <a:close/>
                  <a:moveTo>
                    <a:pt x="453935" y="18490"/>
                  </a:moveTo>
                  <a:cubicBezTo>
                    <a:pt x="453267" y="21164"/>
                    <a:pt x="453935" y="22501"/>
                    <a:pt x="455941" y="23838"/>
                  </a:cubicBezTo>
                  <a:cubicBezTo>
                    <a:pt x="457946" y="25175"/>
                    <a:pt x="460620" y="25175"/>
                    <a:pt x="459283" y="21832"/>
                  </a:cubicBezTo>
                  <a:cubicBezTo>
                    <a:pt x="457946" y="18490"/>
                    <a:pt x="455941" y="16484"/>
                    <a:pt x="453935" y="18490"/>
                  </a:cubicBezTo>
                  <a:lnTo>
                    <a:pt x="453935" y="18490"/>
                  </a:lnTo>
                  <a:close/>
                  <a:moveTo>
                    <a:pt x="443239" y="40551"/>
                  </a:moveTo>
                  <a:cubicBezTo>
                    <a:pt x="439896" y="38546"/>
                    <a:pt x="442570" y="38546"/>
                    <a:pt x="430536" y="35203"/>
                  </a:cubicBezTo>
                  <a:cubicBezTo>
                    <a:pt x="418503" y="31860"/>
                    <a:pt x="409812" y="31192"/>
                    <a:pt x="410480" y="34534"/>
                  </a:cubicBezTo>
                  <a:cubicBezTo>
                    <a:pt x="411817" y="37877"/>
                    <a:pt x="409143" y="39214"/>
                    <a:pt x="417834" y="40551"/>
                  </a:cubicBezTo>
                  <a:cubicBezTo>
                    <a:pt x="426525" y="41888"/>
                    <a:pt x="429199" y="40551"/>
                    <a:pt x="435216" y="42557"/>
                  </a:cubicBezTo>
                  <a:cubicBezTo>
                    <a:pt x="441233" y="44562"/>
                    <a:pt x="437890" y="45900"/>
                    <a:pt x="449255" y="46568"/>
                  </a:cubicBezTo>
                  <a:cubicBezTo>
                    <a:pt x="460620" y="47236"/>
                    <a:pt x="459952" y="43225"/>
                    <a:pt x="467306" y="47236"/>
                  </a:cubicBezTo>
                  <a:cubicBezTo>
                    <a:pt x="474659" y="51248"/>
                    <a:pt x="478671" y="49242"/>
                    <a:pt x="486693" y="54590"/>
                  </a:cubicBezTo>
                  <a:cubicBezTo>
                    <a:pt x="495384" y="59939"/>
                    <a:pt x="496721" y="57933"/>
                    <a:pt x="502738" y="63950"/>
                  </a:cubicBezTo>
                  <a:cubicBezTo>
                    <a:pt x="508755" y="69967"/>
                    <a:pt x="509423" y="69967"/>
                    <a:pt x="512098" y="76652"/>
                  </a:cubicBezTo>
                  <a:cubicBezTo>
                    <a:pt x="514771" y="83337"/>
                    <a:pt x="515440" y="84674"/>
                    <a:pt x="520788" y="88017"/>
                  </a:cubicBezTo>
                  <a:cubicBezTo>
                    <a:pt x="526805" y="92028"/>
                    <a:pt x="529479" y="95371"/>
                    <a:pt x="528811" y="88686"/>
                  </a:cubicBezTo>
                  <a:cubicBezTo>
                    <a:pt x="528142" y="82000"/>
                    <a:pt x="525468" y="79995"/>
                    <a:pt x="526805" y="73978"/>
                  </a:cubicBezTo>
                  <a:cubicBezTo>
                    <a:pt x="528142" y="67961"/>
                    <a:pt x="528142" y="65287"/>
                    <a:pt x="522794" y="61276"/>
                  </a:cubicBezTo>
                  <a:cubicBezTo>
                    <a:pt x="516777" y="57264"/>
                    <a:pt x="509423" y="56596"/>
                    <a:pt x="504075" y="54590"/>
                  </a:cubicBezTo>
                  <a:cubicBezTo>
                    <a:pt x="498727" y="52585"/>
                    <a:pt x="492042" y="51916"/>
                    <a:pt x="484019" y="47905"/>
                  </a:cubicBezTo>
                  <a:cubicBezTo>
                    <a:pt x="476665" y="43894"/>
                    <a:pt x="470648" y="44562"/>
                    <a:pt x="464631" y="42557"/>
                  </a:cubicBezTo>
                  <a:cubicBezTo>
                    <a:pt x="457946" y="40551"/>
                    <a:pt x="446581" y="42557"/>
                    <a:pt x="443239" y="40551"/>
                  </a:cubicBezTo>
                  <a:lnTo>
                    <a:pt x="443239" y="40551"/>
                  </a:lnTo>
                  <a:close/>
                  <a:moveTo>
                    <a:pt x="487362" y="28518"/>
                  </a:moveTo>
                  <a:cubicBezTo>
                    <a:pt x="490704" y="30523"/>
                    <a:pt x="494047" y="33197"/>
                    <a:pt x="492042" y="28518"/>
                  </a:cubicBezTo>
                  <a:cubicBezTo>
                    <a:pt x="490036" y="23838"/>
                    <a:pt x="488030" y="18490"/>
                    <a:pt x="485356" y="21832"/>
                  </a:cubicBezTo>
                  <a:cubicBezTo>
                    <a:pt x="484687" y="25175"/>
                    <a:pt x="484019" y="27180"/>
                    <a:pt x="487362" y="28518"/>
                  </a:cubicBezTo>
                  <a:lnTo>
                    <a:pt x="487362" y="28518"/>
                  </a:lnTo>
                  <a:close/>
                  <a:moveTo>
                    <a:pt x="385744" y="37208"/>
                  </a:moveTo>
                  <a:cubicBezTo>
                    <a:pt x="383739" y="34534"/>
                    <a:pt x="377054" y="31192"/>
                    <a:pt x="372374" y="35872"/>
                  </a:cubicBezTo>
                  <a:cubicBezTo>
                    <a:pt x="370368" y="38546"/>
                    <a:pt x="369700" y="42557"/>
                    <a:pt x="372374" y="42557"/>
                  </a:cubicBezTo>
                  <a:cubicBezTo>
                    <a:pt x="375048" y="42557"/>
                    <a:pt x="378391" y="41888"/>
                    <a:pt x="381733" y="42557"/>
                  </a:cubicBezTo>
                  <a:cubicBezTo>
                    <a:pt x="385076" y="43894"/>
                    <a:pt x="387082" y="39883"/>
                    <a:pt x="385744" y="37208"/>
                  </a:cubicBezTo>
                  <a:lnTo>
                    <a:pt x="385744" y="37208"/>
                  </a:lnTo>
                  <a:close/>
                  <a:moveTo>
                    <a:pt x="412486" y="144174"/>
                  </a:moveTo>
                  <a:cubicBezTo>
                    <a:pt x="412486" y="148854"/>
                    <a:pt x="413155" y="152865"/>
                    <a:pt x="415828" y="152865"/>
                  </a:cubicBezTo>
                  <a:cubicBezTo>
                    <a:pt x="418503" y="152196"/>
                    <a:pt x="421845" y="151528"/>
                    <a:pt x="420508" y="147517"/>
                  </a:cubicBezTo>
                  <a:cubicBezTo>
                    <a:pt x="419840" y="142837"/>
                    <a:pt x="414491" y="140831"/>
                    <a:pt x="412486" y="144174"/>
                  </a:cubicBezTo>
                  <a:lnTo>
                    <a:pt x="412486" y="144174"/>
                  </a:lnTo>
                  <a:close/>
                  <a:moveTo>
                    <a:pt x="380396" y="141500"/>
                  </a:moveTo>
                  <a:cubicBezTo>
                    <a:pt x="381065" y="144843"/>
                    <a:pt x="383071" y="145511"/>
                    <a:pt x="385744" y="146848"/>
                  </a:cubicBezTo>
                  <a:cubicBezTo>
                    <a:pt x="388419" y="147517"/>
                    <a:pt x="391093" y="144174"/>
                    <a:pt x="390424" y="141500"/>
                  </a:cubicBezTo>
                  <a:cubicBezTo>
                    <a:pt x="389756" y="138826"/>
                    <a:pt x="379728" y="135483"/>
                    <a:pt x="380396" y="141500"/>
                  </a:cubicBezTo>
                  <a:lnTo>
                    <a:pt x="380396" y="141500"/>
                  </a:lnTo>
                  <a:close/>
                  <a:moveTo>
                    <a:pt x="334267" y="1108"/>
                  </a:moveTo>
                  <a:cubicBezTo>
                    <a:pt x="332262" y="6456"/>
                    <a:pt x="337610" y="6456"/>
                    <a:pt x="340284" y="8462"/>
                  </a:cubicBezTo>
                  <a:cubicBezTo>
                    <a:pt x="342958" y="10467"/>
                    <a:pt x="346970" y="6456"/>
                    <a:pt x="344964" y="3782"/>
                  </a:cubicBezTo>
                  <a:cubicBezTo>
                    <a:pt x="343627" y="1108"/>
                    <a:pt x="334936" y="-1566"/>
                    <a:pt x="334267" y="1108"/>
                  </a:cubicBezTo>
                  <a:lnTo>
                    <a:pt x="334267" y="1108"/>
                  </a:lnTo>
                  <a:close/>
                  <a:moveTo>
                    <a:pt x="279448" y="71304"/>
                  </a:moveTo>
                  <a:cubicBezTo>
                    <a:pt x="282122" y="67961"/>
                    <a:pt x="278779" y="65956"/>
                    <a:pt x="275436" y="67961"/>
                  </a:cubicBezTo>
                  <a:cubicBezTo>
                    <a:pt x="273431" y="69967"/>
                    <a:pt x="272094" y="73309"/>
                    <a:pt x="274768" y="74646"/>
                  </a:cubicBezTo>
                  <a:cubicBezTo>
                    <a:pt x="277442" y="75315"/>
                    <a:pt x="276773" y="75315"/>
                    <a:pt x="279448" y="71304"/>
                  </a:cubicBezTo>
                  <a:lnTo>
                    <a:pt x="279448" y="71304"/>
                  </a:lnTo>
                  <a:close/>
                  <a:moveTo>
                    <a:pt x="350981" y="196320"/>
                  </a:moveTo>
                  <a:cubicBezTo>
                    <a:pt x="351649" y="198325"/>
                    <a:pt x="353655" y="202337"/>
                    <a:pt x="355660" y="203005"/>
                  </a:cubicBezTo>
                  <a:cubicBezTo>
                    <a:pt x="357666" y="204342"/>
                    <a:pt x="363015" y="207685"/>
                    <a:pt x="366357" y="207016"/>
                  </a:cubicBezTo>
                  <a:cubicBezTo>
                    <a:pt x="369700" y="206348"/>
                    <a:pt x="373711" y="204342"/>
                    <a:pt x="381733" y="205011"/>
                  </a:cubicBezTo>
                  <a:cubicBezTo>
                    <a:pt x="389087" y="205011"/>
                    <a:pt x="384407" y="208353"/>
                    <a:pt x="387082" y="209690"/>
                  </a:cubicBezTo>
                  <a:cubicBezTo>
                    <a:pt x="389756" y="211696"/>
                    <a:pt x="394435" y="209022"/>
                    <a:pt x="399784" y="205011"/>
                  </a:cubicBezTo>
                  <a:cubicBezTo>
                    <a:pt x="405132" y="200999"/>
                    <a:pt x="407138" y="203005"/>
                    <a:pt x="409812" y="204342"/>
                  </a:cubicBezTo>
                  <a:cubicBezTo>
                    <a:pt x="413155" y="206348"/>
                    <a:pt x="419840" y="206348"/>
                    <a:pt x="421845" y="205011"/>
                  </a:cubicBezTo>
                  <a:cubicBezTo>
                    <a:pt x="423851" y="203673"/>
                    <a:pt x="433211" y="200331"/>
                    <a:pt x="435216" y="196320"/>
                  </a:cubicBezTo>
                  <a:cubicBezTo>
                    <a:pt x="437890" y="192309"/>
                    <a:pt x="442570" y="189634"/>
                    <a:pt x="449255" y="186292"/>
                  </a:cubicBezTo>
                  <a:cubicBezTo>
                    <a:pt x="456609" y="182949"/>
                    <a:pt x="461958" y="180943"/>
                    <a:pt x="467306" y="176264"/>
                  </a:cubicBezTo>
                  <a:cubicBezTo>
                    <a:pt x="472654" y="171584"/>
                    <a:pt x="473323" y="170915"/>
                    <a:pt x="478671" y="161556"/>
                  </a:cubicBezTo>
                  <a:cubicBezTo>
                    <a:pt x="483351" y="151528"/>
                    <a:pt x="485356" y="154871"/>
                    <a:pt x="486025" y="146180"/>
                  </a:cubicBezTo>
                  <a:cubicBezTo>
                    <a:pt x="486025" y="137489"/>
                    <a:pt x="495384" y="138157"/>
                    <a:pt x="499395" y="136152"/>
                  </a:cubicBezTo>
                  <a:cubicBezTo>
                    <a:pt x="503407" y="134815"/>
                    <a:pt x="505412" y="130803"/>
                    <a:pt x="506081" y="126792"/>
                  </a:cubicBezTo>
                  <a:cubicBezTo>
                    <a:pt x="506749" y="122781"/>
                    <a:pt x="504075" y="122781"/>
                    <a:pt x="500064" y="120775"/>
                  </a:cubicBezTo>
                  <a:cubicBezTo>
                    <a:pt x="496053" y="118770"/>
                    <a:pt x="494715" y="116764"/>
                    <a:pt x="493379" y="112084"/>
                  </a:cubicBezTo>
                  <a:cubicBezTo>
                    <a:pt x="492042" y="107405"/>
                    <a:pt x="496721" y="110079"/>
                    <a:pt x="501401" y="108742"/>
                  </a:cubicBezTo>
                  <a:cubicBezTo>
                    <a:pt x="506081" y="107405"/>
                    <a:pt x="507418" y="106736"/>
                    <a:pt x="506081" y="103393"/>
                  </a:cubicBezTo>
                  <a:cubicBezTo>
                    <a:pt x="504743" y="100719"/>
                    <a:pt x="500732" y="92697"/>
                    <a:pt x="502070" y="88686"/>
                  </a:cubicBezTo>
                  <a:cubicBezTo>
                    <a:pt x="503407" y="84006"/>
                    <a:pt x="501401" y="82669"/>
                    <a:pt x="497390" y="80663"/>
                  </a:cubicBezTo>
                  <a:cubicBezTo>
                    <a:pt x="493379" y="78658"/>
                    <a:pt x="490704" y="82000"/>
                    <a:pt x="488030" y="78658"/>
                  </a:cubicBezTo>
                  <a:cubicBezTo>
                    <a:pt x="485356" y="75984"/>
                    <a:pt x="483351" y="77989"/>
                    <a:pt x="479339" y="82669"/>
                  </a:cubicBezTo>
                  <a:cubicBezTo>
                    <a:pt x="475328" y="87349"/>
                    <a:pt x="472654" y="86680"/>
                    <a:pt x="469311" y="86012"/>
                  </a:cubicBezTo>
                  <a:cubicBezTo>
                    <a:pt x="465969" y="85343"/>
                    <a:pt x="462626" y="88017"/>
                    <a:pt x="463963" y="92697"/>
                  </a:cubicBezTo>
                  <a:cubicBezTo>
                    <a:pt x="465300" y="97377"/>
                    <a:pt x="470648" y="104062"/>
                    <a:pt x="474659" y="108073"/>
                  </a:cubicBezTo>
                  <a:cubicBezTo>
                    <a:pt x="478671" y="112084"/>
                    <a:pt x="478002" y="113421"/>
                    <a:pt x="476665" y="118101"/>
                  </a:cubicBezTo>
                  <a:cubicBezTo>
                    <a:pt x="475328" y="122781"/>
                    <a:pt x="470648" y="120775"/>
                    <a:pt x="465300" y="125455"/>
                  </a:cubicBezTo>
                  <a:cubicBezTo>
                    <a:pt x="460620" y="130135"/>
                    <a:pt x="463963" y="131472"/>
                    <a:pt x="461958" y="137489"/>
                  </a:cubicBezTo>
                  <a:cubicBezTo>
                    <a:pt x="459952" y="143505"/>
                    <a:pt x="457278" y="142837"/>
                    <a:pt x="455272" y="151528"/>
                  </a:cubicBezTo>
                  <a:cubicBezTo>
                    <a:pt x="454603" y="155539"/>
                    <a:pt x="448587" y="158213"/>
                    <a:pt x="445913" y="158882"/>
                  </a:cubicBezTo>
                  <a:cubicBezTo>
                    <a:pt x="443239" y="159550"/>
                    <a:pt x="440564" y="158213"/>
                    <a:pt x="437222" y="158213"/>
                  </a:cubicBezTo>
                  <a:cubicBezTo>
                    <a:pt x="433211" y="158213"/>
                    <a:pt x="432542" y="165567"/>
                    <a:pt x="428531" y="165567"/>
                  </a:cubicBezTo>
                  <a:cubicBezTo>
                    <a:pt x="424519" y="165567"/>
                    <a:pt x="426525" y="163561"/>
                    <a:pt x="420508" y="164899"/>
                  </a:cubicBezTo>
                  <a:cubicBezTo>
                    <a:pt x="414491" y="166904"/>
                    <a:pt x="413823" y="171584"/>
                    <a:pt x="410480" y="172921"/>
                  </a:cubicBezTo>
                  <a:cubicBezTo>
                    <a:pt x="407138" y="174258"/>
                    <a:pt x="404463" y="172253"/>
                    <a:pt x="401121" y="174258"/>
                  </a:cubicBezTo>
                  <a:cubicBezTo>
                    <a:pt x="397778" y="176264"/>
                    <a:pt x="397110" y="180275"/>
                    <a:pt x="390424" y="182949"/>
                  </a:cubicBezTo>
                  <a:cubicBezTo>
                    <a:pt x="383739" y="184955"/>
                    <a:pt x="382402" y="182949"/>
                    <a:pt x="379059" y="183617"/>
                  </a:cubicBezTo>
                  <a:cubicBezTo>
                    <a:pt x="375716" y="183617"/>
                    <a:pt x="376385" y="185623"/>
                    <a:pt x="369700" y="190971"/>
                  </a:cubicBezTo>
                  <a:cubicBezTo>
                    <a:pt x="363015" y="196320"/>
                    <a:pt x="363015" y="192977"/>
                    <a:pt x="359003" y="188966"/>
                  </a:cubicBezTo>
                  <a:cubicBezTo>
                    <a:pt x="354323" y="187629"/>
                    <a:pt x="349644" y="193645"/>
                    <a:pt x="350981" y="196320"/>
                  </a:cubicBezTo>
                  <a:lnTo>
                    <a:pt x="350981" y="196320"/>
                  </a:lnTo>
                  <a:close/>
                  <a:moveTo>
                    <a:pt x="322902" y="204342"/>
                  </a:moveTo>
                  <a:cubicBezTo>
                    <a:pt x="323571" y="208353"/>
                    <a:pt x="326245" y="208353"/>
                    <a:pt x="328919" y="209022"/>
                  </a:cubicBezTo>
                  <a:cubicBezTo>
                    <a:pt x="331593" y="209690"/>
                    <a:pt x="330925" y="213702"/>
                    <a:pt x="334936" y="215039"/>
                  </a:cubicBezTo>
                  <a:cubicBezTo>
                    <a:pt x="338947" y="216376"/>
                    <a:pt x="340284" y="214370"/>
                    <a:pt x="338279" y="207685"/>
                  </a:cubicBezTo>
                  <a:cubicBezTo>
                    <a:pt x="336942" y="200999"/>
                    <a:pt x="324239" y="197657"/>
                    <a:pt x="322902" y="204342"/>
                  </a:cubicBezTo>
                  <a:lnTo>
                    <a:pt x="322902" y="204342"/>
                  </a:lnTo>
                  <a:close/>
                  <a:moveTo>
                    <a:pt x="221285" y="88017"/>
                  </a:moveTo>
                  <a:cubicBezTo>
                    <a:pt x="227970" y="88686"/>
                    <a:pt x="252706" y="76652"/>
                    <a:pt x="254043" y="72641"/>
                  </a:cubicBezTo>
                  <a:cubicBezTo>
                    <a:pt x="254712" y="67961"/>
                    <a:pt x="256717" y="63281"/>
                    <a:pt x="253375" y="63950"/>
                  </a:cubicBezTo>
                  <a:cubicBezTo>
                    <a:pt x="250032" y="65287"/>
                    <a:pt x="248027" y="67293"/>
                    <a:pt x="241341" y="69967"/>
                  </a:cubicBezTo>
                  <a:cubicBezTo>
                    <a:pt x="234656" y="72641"/>
                    <a:pt x="233987" y="71304"/>
                    <a:pt x="225965" y="74646"/>
                  </a:cubicBezTo>
                  <a:cubicBezTo>
                    <a:pt x="219948" y="77321"/>
                    <a:pt x="214600" y="87349"/>
                    <a:pt x="221285" y="88017"/>
                  </a:cubicBezTo>
                  <a:lnTo>
                    <a:pt x="221285" y="88017"/>
                  </a:lnTo>
                  <a:close/>
                  <a:moveTo>
                    <a:pt x="298835" y="215039"/>
                  </a:moveTo>
                  <a:cubicBezTo>
                    <a:pt x="300840" y="213702"/>
                    <a:pt x="300172" y="210359"/>
                    <a:pt x="299504" y="206348"/>
                  </a:cubicBezTo>
                  <a:cubicBezTo>
                    <a:pt x="298835" y="202337"/>
                    <a:pt x="291481" y="201668"/>
                    <a:pt x="293487" y="207016"/>
                  </a:cubicBezTo>
                  <a:cubicBezTo>
                    <a:pt x="293487" y="214370"/>
                    <a:pt x="296829" y="217044"/>
                    <a:pt x="298835" y="215039"/>
                  </a:cubicBezTo>
                  <a:lnTo>
                    <a:pt x="298835" y="215039"/>
                  </a:lnTo>
                  <a:close/>
                  <a:moveTo>
                    <a:pt x="241341" y="196988"/>
                  </a:moveTo>
                  <a:cubicBezTo>
                    <a:pt x="242010" y="192977"/>
                    <a:pt x="235324" y="183617"/>
                    <a:pt x="232650" y="191640"/>
                  </a:cubicBezTo>
                  <a:cubicBezTo>
                    <a:pt x="233987" y="195651"/>
                    <a:pt x="231313" y="200999"/>
                    <a:pt x="234656" y="201668"/>
                  </a:cubicBezTo>
                  <a:cubicBezTo>
                    <a:pt x="237998" y="200999"/>
                    <a:pt x="241341" y="200999"/>
                    <a:pt x="241341" y="196988"/>
                  </a:cubicBezTo>
                  <a:lnTo>
                    <a:pt x="241341" y="19698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1F9D28F-4B83-C967-25AE-C9CB9C8EC439}"/>
                </a:ext>
              </a:extLst>
            </p:cNvPr>
            <p:cNvSpPr/>
            <p:nvPr/>
          </p:nvSpPr>
          <p:spPr>
            <a:xfrm>
              <a:off x="8924227" y="4382217"/>
              <a:ext cx="12053" cy="9156"/>
            </a:xfrm>
            <a:custGeom>
              <a:avLst/>
              <a:gdLst>
                <a:gd name="connsiteX0" fmla="*/ 174 w 10627"/>
                <a:gd name="connsiteY0" fmla="*/ 1023 h 8072"/>
                <a:gd name="connsiteX1" fmla="*/ 2848 w 10627"/>
                <a:gd name="connsiteY1" fmla="*/ 5034 h 8072"/>
                <a:gd name="connsiteX2" fmla="*/ 6859 w 10627"/>
                <a:gd name="connsiteY2" fmla="*/ 7708 h 8072"/>
                <a:gd name="connsiteX3" fmla="*/ 10202 w 10627"/>
                <a:gd name="connsiteY3" fmla="*/ 4365 h 8072"/>
                <a:gd name="connsiteX4" fmla="*/ 6191 w 10627"/>
                <a:gd name="connsiteY4" fmla="*/ 1691 h 8072"/>
                <a:gd name="connsiteX5" fmla="*/ 174 w 10627"/>
                <a:gd name="connsiteY5" fmla="*/ 1023 h 8072"/>
                <a:gd name="connsiteX6" fmla="*/ 174 w 10627"/>
                <a:gd name="connsiteY6" fmla="*/ 1023 h 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7" h="8072">
                  <a:moveTo>
                    <a:pt x="174" y="1023"/>
                  </a:moveTo>
                  <a:cubicBezTo>
                    <a:pt x="-495" y="3028"/>
                    <a:pt x="842" y="3697"/>
                    <a:pt x="2848" y="5034"/>
                  </a:cubicBezTo>
                  <a:cubicBezTo>
                    <a:pt x="4854" y="6371"/>
                    <a:pt x="4185" y="9045"/>
                    <a:pt x="6859" y="7708"/>
                  </a:cubicBezTo>
                  <a:cubicBezTo>
                    <a:pt x="9533" y="6371"/>
                    <a:pt x="11539" y="5702"/>
                    <a:pt x="10202" y="4365"/>
                  </a:cubicBezTo>
                  <a:cubicBezTo>
                    <a:pt x="8865" y="3028"/>
                    <a:pt x="7528" y="3028"/>
                    <a:pt x="6191" y="1691"/>
                  </a:cubicBezTo>
                  <a:cubicBezTo>
                    <a:pt x="4854" y="354"/>
                    <a:pt x="2848" y="-983"/>
                    <a:pt x="174" y="1023"/>
                  </a:cubicBezTo>
                  <a:lnTo>
                    <a:pt x="174" y="102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D9DADC9-EACA-3F77-0C15-615626169EBA}"/>
                </a:ext>
              </a:extLst>
            </p:cNvPr>
            <p:cNvSpPr/>
            <p:nvPr/>
          </p:nvSpPr>
          <p:spPr>
            <a:xfrm>
              <a:off x="8866677" y="4339585"/>
              <a:ext cx="11491" cy="5795"/>
            </a:xfrm>
            <a:custGeom>
              <a:avLst/>
              <a:gdLst>
                <a:gd name="connsiteX0" fmla="*/ 7458 w 10131"/>
                <a:gd name="connsiteY0" fmla="*/ 501 h 5109"/>
                <a:gd name="connsiteX1" fmla="*/ 104 w 10131"/>
                <a:gd name="connsiteY1" fmla="*/ 501 h 5109"/>
                <a:gd name="connsiteX2" fmla="*/ 4784 w 10131"/>
                <a:gd name="connsiteY2" fmla="*/ 3844 h 5109"/>
                <a:gd name="connsiteX3" fmla="*/ 10132 w 10131"/>
                <a:gd name="connsiteY3" fmla="*/ 3844 h 5109"/>
                <a:gd name="connsiteX4" fmla="*/ 7458 w 10131"/>
                <a:gd name="connsiteY4" fmla="*/ 501 h 5109"/>
                <a:gd name="connsiteX5" fmla="*/ 7458 w 10131"/>
                <a:gd name="connsiteY5" fmla="*/ 501 h 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31" h="5109">
                  <a:moveTo>
                    <a:pt x="7458" y="501"/>
                  </a:moveTo>
                  <a:cubicBezTo>
                    <a:pt x="5452" y="-167"/>
                    <a:pt x="2110" y="-167"/>
                    <a:pt x="104" y="501"/>
                  </a:cubicBezTo>
                  <a:cubicBezTo>
                    <a:pt x="-565" y="1839"/>
                    <a:pt x="2110" y="2507"/>
                    <a:pt x="4784" y="3844"/>
                  </a:cubicBezTo>
                  <a:cubicBezTo>
                    <a:pt x="7458" y="5181"/>
                    <a:pt x="10132" y="5850"/>
                    <a:pt x="10132" y="3844"/>
                  </a:cubicBezTo>
                  <a:cubicBezTo>
                    <a:pt x="8795" y="2507"/>
                    <a:pt x="8795" y="1170"/>
                    <a:pt x="7458" y="501"/>
                  </a:cubicBezTo>
                  <a:lnTo>
                    <a:pt x="7458" y="50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5C88C75-E1E8-A3EC-7EEC-400B862F4CF0}"/>
                </a:ext>
              </a:extLst>
            </p:cNvPr>
            <p:cNvSpPr/>
            <p:nvPr/>
          </p:nvSpPr>
          <p:spPr>
            <a:xfrm>
              <a:off x="8791679" y="3965565"/>
              <a:ext cx="30379" cy="50017"/>
            </a:xfrm>
            <a:custGeom>
              <a:avLst/>
              <a:gdLst>
                <a:gd name="connsiteX0" fmla="*/ 10070 w 26783"/>
                <a:gd name="connsiteY0" fmla="*/ 19387 h 44098"/>
                <a:gd name="connsiteX1" fmla="*/ 3385 w 26783"/>
                <a:gd name="connsiteY1" fmla="*/ 31421 h 44098"/>
                <a:gd name="connsiteX2" fmla="*/ 710 w 26783"/>
                <a:gd name="connsiteY2" fmla="*/ 42118 h 44098"/>
                <a:gd name="connsiteX3" fmla="*/ 7396 w 26783"/>
                <a:gd name="connsiteY3" fmla="*/ 41449 h 44098"/>
                <a:gd name="connsiteX4" fmla="*/ 13413 w 26783"/>
                <a:gd name="connsiteY4" fmla="*/ 31421 h 44098"/>
                <a:gd name="connsiteX5" fmla="*/ 18761 w 26783"/>
                <a:gd name="connsiteY5" fmla="*/ 22062 h 44098"/>
                <a:gd name="connsiteX6" fmla="*/ 20766 w 26783"/>
                <a:gd name="connsiteY6" fmla="*/ 13371 h 44098"/>
                <a:gd name="connsiteX7" fmla="*/ 26783 w 26783"/>
                <a:gd name="connsiteY7" fmla="*/ 5348 h 44098"/>
                <a:gd name="connsiteX8" fmla="*/ 17424 w 26783"/>
                <a:gd name="connsiteY8" fmla="*/ 0 h 44098"/>
                <a:gd name="connsiteX9" fmla="*/ 12744 w 26783"/>
                <a:gd name="connsiteY9" fmla="*/ 3343 h 44098"/>
                <a:gd name="connsiteX10" fmla="*/ 6727 w 26783"/>
                <a:gd name="connsiteY10" fmla="*/ 3343 h 44098"/>
                <a:gd name="connsiteX11" fmla="*/ 9401 w 26783"/>
                <a:gd name="connsiteY11" fmla="*/ 13371 h 44098"/>
                <a:gd name="connsiteX12" fmla="*/ 10070 w 26783"/>
                <a:gd name="connsiteY12" fmla="*/ 19387 h 44098"/>
                <a:gd name="connsiteX13" fmla="*/ 10070 w 26783"/>
                <a:gd name="connsiteY13" fmla="*/ 19387 h 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83" h="44098">
                  <a:moveTo>
                    <a:pt x="10070" y="19387"/>
                  </a:moveTo>
                  <a:cubicBezTo>
                    <a:pt x="8064" y="22730"/>
                    <a:pt x="5390" y="26741"/>
                    <a:pt x="3385" y="31421"/>
                  </a:cubicBezTo>
                  <a:cubicBezTo>
                    <a:pt x="1379" y="35432"/>
                    <a:pt x="-1295" y="40781"/>
                    <a:pt x="710" y="42118"/>
                  </a:cubicBezTo>
                  <a:cubicBezTo>
                    <a:pt x="3385" y="43455"/>
                    <a:pt x="4722" y="46129"/>
                    <a:pt x="7396" y="41449"/>
                  </a:cubicBezTo>
                  <a:cubicBezTo>
                    <a:pt x="10070" y="36769"/>
                    <a:pt x="9401" y="34764"/>
                    <a:pt x="13413" y="31421"/>
                  </a:cubicBezTo>
                  <a:cubicBezTo>
                    <a:pt x="18092" y="27410"/>
                    <a:pt x="19429" y="25404"/>
                    <a:pt x="18761" y="22062"/>
                  </a:cubicBezTo>
                  <a:cubicBezTo>
                    <a:pt x="18092" y="18719"/>
                    <a:pt x="17424" y="17382"/>
                    <a:pt x="20766" y="13371"/>
                  </a:cubicBezTo>
                  <a:cubicBezTo>
                    <a:pt x="24109" y="9359"/>
                    <a:pt x="26783" y="9359"/>
                    <a:pt x="26783" y="5348"/>
                  </a:cubicBezTo>
                  <a:cubicBezTo>
                    <a:pt x="26783" y="2006"/>
                    <a:pt x="18761" y="0"/>
                    <a:pt x="17424" y="0"/>
                  </a:cubicBezTo>
                  <a:cubicBezTo>
                    <a:pt x="16086" y="0"/>
                    <a:pt x="14750" y="4011"/>
                    <a:pt x="12744" y="3343"/>
                  </a:cubicBezTo>
                  <a:cubicBezTo>
                    <a:pt x="10738" y="2674"/>
                    <a:pt x="6058" y="0"/>
                    <a:pt x="6727" y="3343"/>
                  </a:cubicBezTo>
                  <a:cubicBezTo>
                    <a:pt x="7396" y="9359"/>
                    <a:pt x="7396" y="10028"/>
                    <a:pt x="9401" y="13371"/>
                  </a:cubicBezTo>
                  <a:cubicBezTo>
                    <a:pt x="11407" y="16045"/>
                    <a:pt x="12075" y="16045"/>
                    <a:pt x="10070" y="19387"/>
                  </a:cubicBezTo>
                  <a:lnTo>
                    <a:pt x="10070" y="19387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32A88CE-9DC2-F5CC-C309-4DFDAD119309}"/>
                </a:ext>
              </a:extLst>
            </p:cNvPr>
            <p:cNvSpPr/>
            <p:nvPr/>
          </p:nvSpPr>
          <p:spPr>
            <a:xfrm>
              <a:off x="8797902" y="3936413"/>
              <a:ext cx="10653" cy="22326"/>
            </a:xfrm>
            <a:custGeom>
              <a:avLst/>
              <a:gdLst>
                <a:gd name="connsiteX0" fmla="*/ 572 w 9392"/>
                <a:gd name="connsiteY0" fmla="*/ 15673 h 19684"/>
                <a:gd name="connsiteX1" fmla="*/ 5252 w 9392"/>
                <a:gd name="connsiteY1" fmla="*/ 19685 h 19684"/>
                <a:gd name="connsiteX2" fmla="*/ 9263 w 9392"/>
                <a:gd name="connsiteY2" fmla="*/ 17010 h 19684"/>
                <a:gd name="connsiteX3" fmla="*/ 6589 w 9392"/>
                <a:gd name="connsiteY3" fmla="*/ 10325 h 19684"/>
                <a:gd name="connsiteX4" fmla="*/ 5921 w 9392"/>
                <a:gd name="connsiteY4" fmla="*/ 2971 h 19684"/>
                <a:gd name="connsiteX5" fmla="*/ 572 w 9392"/>
                <a:gd name="connsiteY5" fmla="*/ 966 h 19684"/>
                <a:gd name="connsiteX6" fmla="*/ 1241 w 9392"/>
                <a:gd name="connsiteY6" fmla="*/ 8320 h 19684"/>
                <a:gd name="connsiteX7" fmla="*/ 572 w 9392"/>
                <a:gd name="connsiteY7" fmla="*/ 15673 h 19684"/>
                <a:gd name="connsiteX8" fmla="*/ 572 w 9392"/>
                <a:gd name="connsiteY8" fmla="*/ 15673 h 1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2" h="19684">
                  <a:moveTo>
                    <a:pt x="572" y="15673"/>
                  </a:moveTo>
                  <a:cubicBezTo>
                    <a:pt x="1909" y="18348"/>
                    <a:pt x="2578" y="19016"/>
                    <a:pt x="5252" y="19685"/>
                  </a:cubicBezTo>
                  <a:cubicBezTo>
                    <a:pt x="7926" y="19685"/>
                    <a:pt x="9932" y="19685"/>
                    <a:pt x="9263" y="17010"/>
                  </a:cubicBezTo>
                  <a:cubicBezTo>
                    <a:pt x="8594" y="13668"/>
                    <a:pt x="6589" y="12999"/>
                    <a:pt x="6589" y="10325"/>
                  </a:cubicBezTo>
                  <a:cubicBezTo>
                    <a:pt x="6589" y="6982"/>
                    <a:pt x="7257" y="5645"/>
                    <a:pt x="5921" y="2971"/>
                  </a:cubicBezTo>
                  <a:cubicBezTo>
                    <a:pt x="5252" y="297"/>
                    <a:pt x="2578" y="-1040"/>
                    <a:pt x="572" y="966"/>
                  </a:cubicBezTo>
                  <a:cubicBezTo>
                    <a:pt x="-96" y="4308"/>
                    <a:pt x="2578" y="4308"/>
                    <a:pt x="1241" y="8320"/>
                  </a:cubicBezTo>
                  <a:cubicBezTo>
                    <a:pt x="572" y="12331"/>
                    <a:pt x="-765" y="12999"/>
                    <a:pt x="572" y="15673"/>
                  </a:cubicBezTo>
                  <a:lnTo>
                    <a:pt x="572" y="1567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A90BE6D-0F6A-DF8F-033D-236D34DB5951}"/>
                </a:ext>
              </a:extLst>
            </p:cNvPr>
            <p:cNvSpPr/>
            <p:nvPr/>
          </p:nvSpPr>
          <p:spPr>
            <a:xfrm>
              <a:off x="8681018" y="4321197"/>
              <a:ext cx="47350" cy="48530"/>
            </a:xfrm>
            <a:custGeom>
              <a:avLst/>
              <a:gdLst>
                <a:gd name="connsiteX0" fmla="*/ 24736 w 41746"/>
                <a:gd name="connsiteY0" fmla="*/ 26073 h 42786"/>
                <a:gd name="connsiteX1" fmla="*/ 33427 w 41746"/>
                <a:gd name="connsiteY1" fmla="*/ 22062 h 42786"/>
                <a:gd name="connsiteX2" fmla="*/ 38107 w 41746"/>
                <a:gd name="connsiteY2" fmla="*/ 22062 h 42786"/>
                <a:gd name="connsiteX3" fmla="*/ 41449 w 41746"/>
                <a:gd name="connsiteY3" fmla="*/ 20056 h 42786"/>
                <a:gd name="connsiteX4" fmla="*/ 41449 w 41746"/>
                <a:gd name="connsiteY4" fmla="*/ 14708 h 42786"/>
                <a:gd name="connsiteX5" fmla="*/ 32758 w 41746"/>
                <a:gd name="connsiteY5" fmla="*/ 0 h 42786"/>
                <a:gd name="connsiteX6" fmla="*/ 31421 w 41746"/>
                <a:gd name="connsiteY6" fmla="*/ 0 h 42786"/>
                <a:gd name="connsiteX7" fmla="*/ 16713 w 41746"/>
                <a:gd name="connsiteY7" fmla="*/ 8022 h 42786"/>
                <a:gd name="connsiteX8" fmla="*/ 9360 w 41746"/>
                <a:gd name="connsiteY8" fmla="*/ 23399 h 42786"/>
                <a:gd name="connsiteX9" fmla="*/ 0 w 41746"/>
                <a:gd name="connsiteY9" fmla="*/ 32758 h 42786"/>
                <a:gd name="connsiteX10" fmla="*/ 18051 w 41746"/>
                <a:gd name="connsiteY10" fmla="*/ 42118 h 42786"/>
                <a:gd name="connsiteX11" fmla="*/ 22730 w 41746"/>
                <a:gd name="connsiteY11" fmla="*/ 42786 h 42786"/>
                <a:gd name="connsiteX12" fmla="*/ 26073 w 41746"/>
                <a:gd name="connsiteY12" fmla="*/ 41449 h 42786"/>
                <a:gd name="connsiteX13" fmla="*/ 27410 w 41746"/>
                <a:gd name="connsiteY13" fmla="*/ 40112 h 42786"/>
                <a:gd name="connsiteX14" fmla="*/ 27410 w 41746"/>
                <a:gd name="connsiteY14" fmla="*/ 40112 h 42786"/>
                <a:gd name="connsiteX15" fmla="*/ 26073 w 41746"/>
                <a:gd name="connsiteY15" fmla="*/ 36769 h 42786"/>
                <a:gd name="connsiteX16" fmla="*/ 24736 w 41746"/>
                <a:gd name="connsiteY16" fmla="*/ 26073 h 42786"/>
                <a:gd name="connsiteX17" fmla="*/ 24736 w 41746"/>
                <a:gd name="connsiteY17" fmla="*/ 26073 h 4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746" h="42786">
                  <a:moveTo>
                    <a:pt x="24736" y="26073"/>
                  </a:moveTo>
                  <a:cubicBezTo>
                    <a:pt x="27410" y="22062"/>
                    <a:pt x="29416" y="22062"/>
                    <a:pt x="33427" y="22062"/>
                  </a:cubicBezTo>
                  <a:cubicBezTo>
                    <a:pt x="34764" y="22062"/>
                    <a:pt x="36101" y="22062"/>
                    <a:pt x="38107" y="22062"/>
                  </a:cubicBezTo>
                  <a:cubicBezTo>
                    <a:pt x="40112" y="22062"/>
                    <a:pt x="40781" y="20725"/>
                    <a:pt x="41449" y="20056"/>
                  </a:cubicBezTo>
                  <a:cubicBezTo>
                    <a:pt x="42118" y="18719"/>
                    <a:pt x="41449" y="16713"/>
                    <a:pt x="41449" y="14708"/>
                  </a:cubicBezTo>
                  <a:cubicBezTo>
                    <a:pt x="40781" y="12034"/>
                    <a:pt x="36101" y="4680"/>
                    <a:pt x="32758" y="0"/>
                  </a:cubicBezTo>
                  <a:cubicBezTo>
                    <a:pt x="32090" y="0"/>
                    <a:pt x="31421" y="0"/>
                    <a:pt x="31421" y="0"/>
                  </a:cubicBezTo>
                  <a:cubicBezTo>
                    <a:pt x="26073" y="1337"/>
                    <a:pt x="22062" y="4680"/>
                    <a:pt x="16713" y="8022"/>
                  </a:cubicBezTo>
                  <a:cubicBezTo>
                    <a:pt x="11365" y="11365"/>
                    <a:pt x="12702" y="15376"/>
                    <a:pt x="9360" y="23399"/>
                  </a:cubicBezTo>
                  <a:cubicBezTo>
                    <a:pt x="6685" y="30084"/>
                    <a:pt x="4680" y="29415"/>
                    <a:pt x="0" y="32758"/>
                  </a:cubicBezTo>
                  <a:cubicBezTo>
                    <a:pt x="6017" y="36101"/>
                    <a:pt x="13371" y="40781"/>
                    <a:pt x="18051" y="42118"/>
                  </a:cubicBezTo>
                  <a:cubicBezTo>
                    <a:pt x="19388" y="42786"/>
                    <a:pt x="21393" y="42786"/>
                    <a:pt x="22730" y="42786"/>
                  </a:cubicBezTo>
                  <a:cubicBezTo>
                    <a:pt x="24067" y="42786"/>
                    <a:pt x="24736" y="42118"/>
                    <a:pt x="26073" y="41449"/>
                  </a:cubicBezTo>
                  <a:cubicBezTo>
                    <a:pt x="26741" y="40781"/>
                    <a:pt x="27410" y="40781"/>
                    <a:pt x="27410" y="40112"/>
                  </a:cubicBezTo>
                  <a:cubicBezTo>
                    <a:pt x="27410" y="40112"/>
                    <a:pt x="27410" y="40112"/>
                    <a:pt x="27410" y="40112"/>
                  </a:cubicBezTo>
                  <a:cubicBezTo>
                    <a:pt x="27410" y="38775"/>
                    <a:pt x="26741" y="38107"/>
                    <a:pt x="26073" y="36769"/>
                  </a:cubicBezTo>
                  <a:cubicBezTo>
                    <a:pt x="23399" y="32758"/>
                    <a:pt x="22062" y="29415"/>
                    <a:pt x="24736" y="26073"/>
                  </a:cubicBezTo>
                  <a:lnTo>
                    <a:pt x="24736" y="2607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53DF272-A840-E090-94C4-E4A6A9E32E12}"/>
                </a:ext>
              </a:extLst>
            </p:cNvPr>
            <p:cNvSpPr/>
            <p:nvPr/>
          </p:nvSpPr>
          <p:spPr>
            <a:xfrm>
              <a:off x="8747044" y="4022464"/>
              <a:ext cx="49494" cy="95087"/>
            </a:xfrm>
            <a:custGeom>
              <a:avLst/>
              <a:gdLst>
                <a:gd name="connsiteX0" fmla="*/ 3961 w 43637"/>
                <a:gd name="connsiteY0" fmla="*/ 82873 h 83834"/>
                <a:gd name="connsiteX1" fmla="*/ 12652 w 43637"/>
                <a:gd name="connsiteY1" fmla="*/ 68166 h 83834"/>
                <a:gd name="connsiteX2" fmla="*/ 24017 w 43637"/>
                <a:gd name="connsiteY2" fmla="*/ 49447 h 83834"/>
                <a:gd name="connsiteX3" fmla="*/ 30703 w 43637"/>
                <a:gd name="connsiteY3" fmla="*/ 36745 h 83834"/>
                <a:gd name="connsiteX4" fmla="*/ 40062 w 43637"/>
                <a:gd name="connsiteY4" fmla="*/ 22037 h 83834"/>
                <a:gd name="connsiteX5" fmla="*/ 43405 w 43637"/>
                <a:gd name="connsiteY5" fmla="*/ 11340 h 83834"/>
                <a:gd name="connsiteX6" fmla="*/ 40731 w 43637"/>
                <a:gd name="connsiteY6" fmla="*/ 1981 h 83834"/>
                <a:gd name="connsiteX7" fmla="*/ 32708 w 43637"/>
                <a:gd name="connsiteY7" fmla="*/ 7997 h 83834"/>
                <a:gd name="connsiteX8" fmla="*/ 24686 w 43637"/>
                <a:gd name="connsiteY8" fmla="*/ 24042 h 83834"/>
                <a:gd name="connsiteX9" fmla="*/ 18000 w 43637"/>
                <a:gd name="connsiteY9" fmla="*/ 41424 h 83834"/>
                <a:gd name="connsiteX10" fmla="*/ 6635 w 43637"/>
                <a:gd name="connsiteY10" fmla="*/ 60812 h 83834"/>
                <a:gd name="connsiteX11" fmla="*/ 619 w 43637"/>
                <a:gd name="connsiteY11" fmla="*/ 78194 h 83834"/>
                <a:gd name="connsiteX12" fmla="*/ 3961 w 43637"/>
                <a:gd name="connsiteY12" fmla="*/ 82873 h 83834"/>
                <a:gd name="connsiteX13" fmla="*/ 3961 w 43637"/>
                <a:gd name="connsiteY13" fmla="*/ 82873 h 8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37" h="83834">
                  <a:moveTo>
                    <a:pt x="3961" y="82873"/>
                  </a:moveTo>
                  <a:cubicBezTo>
                    <a:pt x="5967" y="80199"/>
                    <a:pt x="11983" y="72177"/>
                    <a:pt x="12652" y="68166"/>
                  </a:cubicBezTo>
                  <a:cubicBezTo>
                    <a:pt x="13321" y="64155"/>
                    <a:pt x="22011" y="54795"/>
                    <a:pt x="24017" y="49447"/>
                  </a:cubicBezTo>
                  <a:cubicBezTo>
                    <a:pt x="26023" y="44098"/>
                    <a:pt x="29365" y="42093"/>
                    <a:pt x="30703" y="36745"/>
                  </a:cubicBezTo>
                  <a:cubicBezTo>
                    <a:pt x="32039" y="31396"/>
                    <a:pt x="36719" y="28053"/>
                    <a:pt x="40062" y="22037"/>
                  </a:cubicBezTo>
                  <a:cubicBezTo>
                    <a:pt x="43405" y="15351"/>
                    <a:pt x="44073" y="14683"/>
                    <a:pt x="43405" y="11340"/>
                  </a:cubicBezTo>
                  <a:cubicBezTo>
                    <a:pt x="42067" y="7997"/>
                    <a:pt x="42736" y="5323"/>
                    <a:pt x="40731" y="1981"/>
                  </a:cubicBezTo>
                  <a:cubicBezTo>
                    <a:pt x="38725" y="-4036"/>
                    <a:pt x="35382" y="5323"/>
                    <a:pt x="32708" y="7997"/>
                  </a:cubicBezTo>
                  <a:cubicBezTo>
                    <a:pt x="29365" y="10672"/>
                    <a:pt x="26691" y="20031"/>
                    <a:pt x="24686" y="24042"/>
                  </a:cubicBezTo>
                  <a:cubicBezTo>
                    <a:pt x="22680" y="27385"/>
                    <a:pt x="20675" y="36745"/>
                    <a:pt x="18000" y="41424"/>
                  </a:cubicBezTo>
                  <a:cubicBezTo>
                    <a:pt x="15326" y="46104"/>
                    <a:pt x="8641" y="55463"/>
                    <a:pt x="6635" y="60812"/>
                  </a:cubicBezTo>
                  <a:cubicBezTo>
                    <a:pt x="4630" y="66160"/>
                    <a:pt x="1287" y="74183"/>
                    <a:pt x="619" y="78194"/>
                  </a:cubicBezTo>
                  <a:cubicBezTo>
                    <a:pt x="-1387" y="82205"/>
                    <a:pt x="1955" y="85547"/>
                    <a:pt x="3961" y="82873"/>
                  </a:cubicBezTo>
                  <a:lnTo>
                    <a:pt x="3961" y="8287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DF400C6-D940-7156-E33A-3F5F516D12E8}"/>
                </a:ext>
              </a:extLst>
            </p:cNvPr>
            <p:cNvSpPr/>
            <p:nvPr/>
          </p:nvSpPr>
          <p:spPr>
            <a:xfrm>
              <a:off x="8744064" y="4139820"/>
              <a:ext cx="6146" cy="11333"/>
            </a:xfrm>
            <a:custGeom>
              <a:avLst/>
              <a:gdLst>
                <a:gd name="connsiteX0" fmla="*/ 4583 w 5419"/>
                <a:gd name="connsiteY0" fmla="*/ 9491 h 9992"/>
                <a:gd name="connsiteX1" fmla="*/ 5252 w 5419"/>
                <a:gd name="connsiteY1" fmla="*/ 4143 h 9992"/>
                <a:gd name="connsiteX2" fmla="*/ 1241 w 5419"/>
                <a:gd name="connsiteY2" fmla="*/ 800 h 9992"/>
                <a:gd name="connsiteX3" fmla="*/ 572 w 5419"/>
                <a:gd name="connsiteY3" fmla="*/ 5480 h 9992"/>
                <a:gd name="connsiteX4" fmla="*/ 4583 w 5419"/>
                <a:gd name="connsiteY4" fmla="*/ 9491 h 9992"/>
                <a:gd name="connsiteX5" fmla="*/ 4583 w 5419"/>
                <a:gd name="connsiteY5" fmla="*/ 9491 h 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9" h="9992">
                  <a:moveTo>
                    <a:pt x="4583" y="9491"/>
                  </a:moveTo>
                  <a:cubicBezTo>
                    <a:pt x="5920" y="8154"/>
                    <a:pt x="5252" y="7486"/>
                    <a:pt x="5252" y="4143"/>
                  </a:cubicBezTo>
                  <a:cubicBezTo>
                    <a:pt x="5920" y="800"/>
                    <a:pt x="4583" y="-1205"/>
                    <a:pt x="1241" y="800"/>
                  </a:cubicBezTo>
                  <a:cubicBezTo>
                    <a:pt x="572" y="2806"/>
                    <a:pt x="-765" y="2137"/>
                    <a:pt x="572" y="5480"/>
                  </a:cubicBezTo>
                  <a:cubicBezTo>
                    <a:pt x="1909" y="9491"/>
                    <a:pt x="3246" y="10828"/>
                    <a:pt x="4583" y="9491"/>
                  </a:cubicBezTo>
                  <a:lnTo>
                    <a:pt x="4583" y="949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7530932-8810-BCE3-FC0D-A1843AF7C857}"/>
                </a:ext>
              </a:extLst>
            </p:cNvPr>
            <p:cNvSpPr/>
            <p:nvPr/>
          </p:nvSpPr>
          <p:spPr>
            <a:xfrm>
              <a:off x="8763550" y="4171525"/>
              <a:ext cx="6944" cy="7992"/>
            </a:xfrm>
            <a:custGeom>
              <a:avLst/>
              <a:gdLst>
                <a:gd name="connsiteX0" fmla="*/ 105 w 6122"/>
                <a:gd name="connsiteY0" fmla="*/ 2263 h 7046"/>
                <a:gd name="connsiteX1" fmla="*/ 3448 w 6122"/>
                <a:gd name="connsiteY1" fmla="*/ 6943 h 7046"/>
                <a:gd name="connsiteX2" fmla="*/ 6122 w 6122"/>
                <a:gd name="connsiteY2" fmla="*/ 2263 h 7046"/>
                <a:gd name="connsiteX3" fmla="*/ 105 w 6122"/>
                <a:gd name="connsiteY3" fmla="*/ 2263 h 7046"/>
                <a:gd name="connsiteX4" fmla="*/ 105 w 6122"/>
                <a:gd name="connsiteY4" fmla="*/ 2263 h 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" h="7046">
                  <a:moveTo>
                    <a:pt x="105" y="2263"/>
                  </a:moveTo>
                  <a:cubicBezTo>
                    <a:pt x="-563" y="4937"/>
                    <a:pt x="2111" y="7611"/>
                    <a:pt x="3448" y="6943"/>
                  </a:cubicBezTo>
                  <a:cubicBezTo>
                    <a:pt x="4785" y="6274"/>
                    <a:pt x="6122" y="6274"/>
                    <a:pt x="6122" y="2263"/>
                  </a:cubicBezTo>
                  <a:cubicBezTo>
                    <a:pt x="6122" y="-1079"/>
                    <a:pt x="1443" y="-411"/>
                    <a:pt x="105" y="2263"/>
                  </a:cubicBezTo>
                  <a:lnTo>
                    <a:pt x="105" y="2263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0EEF8B3-6037-EB17-0066-DA71F8996DA3}"/>
                </a:ext>
              </a:extLst>
            </p:cNvPr>
            <p:cNvSpPr/>
            <p:nvPr/>
          </p:nvSpPr>
          <p:spPr>
            <a:xfrm>
              <a:off x="8514196" y="4188000"/>
              <a:ext cx="389754" cy="407694"/>
            </a:xfrm>
            <a:custGeom>
              <a:avLst/>
              <a:gdLst>
                <a:gd name="connsiteX0" fmla="*/ 68191 w 343626"/>
                <a:gd name="connsiteY0" fmla="*/ 336713 h 359443"/>
                <a:gd name="connsiteX1" fmla="*/ 60168 w 343626"/>
                <a:gd name="connsiteY1" fmla="*/ 337381 h 359443"/>
                <a:gd name="connsiteX2" fmla="*/ 47466 w 343626"/>
                <a:gd name="connsiteY2" fmla="*/ 340055 h 359443"/>
                <a:gd name="connsiteX3" fmla="*/ 42118 w 343626"/>
                <a:gd name="connsiteY3" fmla="*/ 332033 h 359443"/>
                <a:gd name="connsiteX4" fmla="*/ 32758 w 343626"/>
                <a:gd name="connsiteY4" fmla="*/ 331365 h 359443"/>
                <a:gd name="connsiteX5" fmla="*/ 24736 w 343626"/>
                <a:gd name="connsiteY5" fmla="*/ 334707 h 359443"/>
                <a:gd name="connsiteX6" fmla="*/ 16045 w 343626"/>
                <a:gd name="connsiteY6" fmla="*/ 339387 h 359443"/>
                <a:gd name="connsiteX7" fmla="*/ 7354 w 343626"/>
                <a:gd name="connsiteY7" fmla="*/ 336713 h 359443"/>
                <a:gd name="connsiteX8" fmla="*/ 0 w 343626"/>
                <a:gd name="connsiteY8" fmla="*/ 333370 h 359443"/>
                <a:gd name="connsiteX9" fmla="*/ 0 w 343626"/>
                <a:gd name="connsiteY9" fmla="*/ 333370 h 359443"/>
                <a:gd name="connsiteX10" fmla="*/ 1337 w 343626"/>
                <a:gd name="connsiteY10" fmla="*/ 339387 h 359443"/>
                <a:gd name="connsiteX11" fmla="*/ 22730 w 343626"/>
                <a:gd name="connsiteY11" fmla="*/ 352089 h 359443"/>
                <a:gd name="connsiteX12" fmla="*/ 46797 w 343626"/>
                <a:gd name="connsiteY12" fmla="*/ 359443 h 359443"/>
                <a:gd name="connsiteX13" fmla="*/ 64180 w 343626"/>
                <a:gd name="connsiteY13" fmla="*/ 350752 h 359443"/>
                <a:gd name="connsiteX14" fmla="*/ 70865 w 343626"/>
                <a:gd name="connsiteY14" fmla="*/ 346072 h 359443"/>
                <a:gd name="connsiteX15" fmla="*/ 80224 w 343626"/>
                <a:gd name="connsiteY15" fmla="*/ 340724 h 359443"/>
                <a:gd name="connsiteX16" fmla="*/ 92258 w 343626"/>
                <a:gd name="connsiteY16" fmla="*/ 337381 h 359443"/>
                <a:gd name="connsiteX17" fmla="*/ 103623 w 343626"/>
                <a:gd name="connsiteY17" fmla="*/ 334039 h 359443"/>
                <a:gd name="connsiteX18" fmla="*/ 108303 w 343626"/>
                <a:gd name="connsiteY18" fmla="*/ 328690 h 359443"/>
                <a:gd name="connsiteX19" fmla="*/ 108303 w 343626"/>
                <a:gd name="connsiteY19" fmla="*/ 323342 h 359443"/>
                <a:gd name="connsiteX20" fmla="*/ 109640 w 343626"/>
                <a:gd name="connsiteY20" fmla="*/ 311977 h 359443"/>
                <a:gd name="connsiteX21" fmla="*/ 123010 w 343626"/>
                <a:gd name="connsiteY21" fmla="*/ 301949 h 359443"/>
                <a:gd name="connsiteX22" fmla="*/ 137050 w 343626"/>
                <a:gd name="connsiteY22" fmla="*/ 295932 h 359443"/>
                <a:gd name="connsiteX23" fmla="*/ 157106 w 343626"/>
                <a:gd name="connsiteY23" fmla="*/ 296601 h 359443"/>
                <a:gd name="connsiteX24" fmla="*/ 163791 w 343626"/>
                <a:gd name="connsiteY24" fmla="*/ 297269 h 359443"/>
                <a:gd name="connsiteX25" fmla="*/ 171813 w 343626"/>
                <a:gd name="connsiteY25" fmla="*/ 295932 h 359443"/>
                <a:gd name="connsiteX26" fmla="*/ 177162 w 343626"/>
                <a:gd name="connsiteY26" fmla="*/ 291253 h 359443"/>
                <a:gd name="connsiteX27" fmla="*/ 179168 w 343626"/>
                <a:gd name="connsiteY27" fmla="*/ 288578 h 359443"/>
                <a:gd name="connsiteX28" fmla="*/ 189864 w 343626"/>
                <a:gd name="connsiteY28" fmla="*/ 279887 h 359443"/>
                <a:gd name="connsiteX29" fmla="*/ 199224 w 343626"/>
                <a:gd name="connsiteY29" fmla="*/ 276545 h 359443"/>
                <a:gd name="connsiteX30" fmla="*/ 205240 w 343626"/>
                <a:gd name="connsiteY30" fmla="*/ 273202 h 359443"/>
                <a:gd name="connsiteX31" fmla="*/ 208583 w 343626"/>
                <a:gd name="connsiteY31" fmla="*/ 264511 h 359443"/>
                <a:gd name="connsiteX32" fmla="*/ 209252 w 343626"/>
                <a:gd name="connsiteY32" fmla="*/ 259831 h 359443"/>
                <a:gd name="connsiteX33" fmla="*/ 210588 w 343626"/>
                <a:gd name="connsiteY33" fmla="*/ 253815 h 359443"/>
                <a:gd name="connsiteX34" fmla="*/ 211257 w 343626"/>
                <a:gd name="connsiteY34" fmla="*/ 248466 h 359443"/>
                <a:gd name="connsiteX35" fmla="*/ 209252 w 343626"/>
                <a:gd name="connsiteY35" fmla="*/ 245124 h 359443"/>
                <a:gd name="connsiteX36" fmla="*/ 206577 w 343626"/>
                <a:gd name="connsiteY36" fmla="*/ 231084 h 359443"/>
                <a:gd name="connsiteX37" fmla="*/ 211925 w 343626"/>
                <a:gd name="connsiteY37" fmla="*/ 225068 h 359443"/>
                <a:gd name="connsiteX38" fmla="*/ 213931 w 343626"/>
                <a:gd name="connsiteY38" fmla="*/ 220388 h 359443"/>
                <a:gd name="connsiteX39" fmla="*/ 211925 w 343626"/>
                <a:gd name="connsiteY39" fmla="*/ 216377 h 359443"/>
                <a:gd name="connsiteX40" fmla="*/ 208583 w 343626"/>
                <a:gd name="connsiteY40" fmla="*/ 203674 h 359443"/>
                <a:gd name="connsiteX41" fmla="*/ 213931 w 343626"/>
                <a:gd name="connsiteY41" fmla="*/ 194984 h 359443"/>
                <a:gd name="connsiteX42" fmla="*/ 217942 w 343626"/>
                <a:gd name="connsiteY42" fmla="*/ 189635 h 359443"/>
                <a:gd name="connsiteX43" fmla="*/ 219280 w 343626"/>
                <a:gd name="connsiteY43" fmla="*/ 180276 h 359443"/>
                <a:gd name="connsiteX44" fmla="*/ 217274 w 343626"/>
                <a:gd name="connsiteY44" fmla="*/ 170248 h 359443"/>
                <a:gd name="connsiteX45" fmla="*/ 212594 w 343626"/>
                <a:gd name="connsiteY45" fmla="*/ 161557 h 359443"/>
                <a:gd name="connsiteX46" fmla="*/ 208583 w 343626"/>
                <a:gd name="connsiteY46" fmla="*/ 150192 h 359443"/>
                <a:gd name="connsiteX47" fmla="*/ 208583 w 343626"/>
                <a:gd name="connsiteY47" fmla="*/ 147518 h 359443"/>
                <a:gd name="connsiteX48" fmla="*/ 208583 w 343626"/>
                <a:gd name="connsiteY48" fmla="*/ 147518 h 359443"/>
                <a:gd name="connsiteX49" fmla="*/ 215937 w 343626"/>
                <a:gd name="connsiteY49" fmla="*/ 129467 h 359443"/>
                <a:gd name="connsiteX50" fmla="*/ 229308 w 343626"/>
                <a:gd name="connsiteY50" fmla="*/ 120108 h 359443"/>
                <a:gd name="connsiteX51" fmla="*/ 246689 w 343626"/>
                <a:gd name="connsiteY51" fmla="*/ 114759 h 359443"/>
                <a:gd name="connsiteX52" fmla="*/ 264071 w 343626"/>
                <a:gd name="connsiteY52" fmla="*/ 110748 h 359443"/>
                <a:gd name="connsiteX53" fmla="*/ 272762 w 343626"/>
                <a:gd name="connsiteY53" fmla="*/ 108074 h 359443"/>
                <a:gd name="connsiteX54" fmla="*/ 289476 w 343626"/>
                <a:gd name="connsiteY54" fmla="*/ 105400 h 359443"/>
                <a:gd name="connsiteX55" fmla="*/ 292818 w 343626"/>
                <a:gd name="connsiteY55" fmla="*/ 96709 h 359443"/>
                <a:gd name="connsiteX56" fmla="*/ 301509 w 343626"/>
                <a:gd name="connsiteY56" fmla="*/ 94035 h 359443"/>
                <a:gd name="connsiteX57" fmla="*/ 318891 w 343626"/>
                <a:gd name="connsiteY57" fmla="*/ 90692 h 359443"/>
                <a:gd name="connsiteX58" fmla="*/ 330925 w 343626"/>
                <a:gd name="connsiteY58" fmla="*/ 82001 h 359443"/>
                <a:gd name="connsiteX59" fmla="*/ 325576 w 343626"/>
                <a:gd name="connsiteY59" fmla="*/ 75984 h 359443"/>
                <a:gd name="connsiteX60" fmla="*/ 313543 w 343626"/>
                <a:gd name="connsiteY60" fmla="*/ 73979 h 359443"/>
                <a:gd name="connsiteX61" fmla="*/ 310200 w 343626"/>
                <a:gd name="connsiteY61" fmla="*/ 58603 h 359443"/>
                <a:gd name="connsiteX62" fmla="*/ 322234 w 343626"/>
                <a:gd name="connsiteY62" fmla="*/ 64619 h 359443"/>
                <a:gd name="connsiteX63" fmla="*/ 334267 w 343626"/>
                <a:gd name="connsiteY63" fmla="*/ 48575 h 359443"/>
                <a:gd name="connsiteX64" fmla="*/ 343627 w 343626"/>
                <a:gd name="connsiteY64" fmla="*/ 37878 h 359443"/>
                <a:gd name="connsiteX65" fmla="*/ 336942 w 343626"/>
                <a:gd name="connsiteY65" fmla="*/ 36541 h 359443"/>
                <a:gd name="connsiteX66" fmla="*/ 323571 w 343626"/>
                <a:gd name="connsiteY66" fmla="*/ 37878 h 359443"/>
                <a:gd name="connsiteX67" fmla="*/ 316217 w 343626"/>
                <a:gd name="connsiteY67" fmla="*/ 33198 h 359443"/>
                <a:gd name="connsiteX68" fmla="*/ 306857 w 343626"/>
                <a:gd name="connsiteY68" fmla="*/ 37878 h 359443"/>
                <a:gd name="connsiteX69" fmla="*/ 298167 w 343626"/>
                <a:gd name="connsiteY69" fmla="*/ 32530 h 359443"/>
                <a:gd name="connsiteX70" fmla="*/ 290812 w 343626"/>
                <a:gd name="connsiteY70" fmla="*/ 40552 h 359443"/>
                <a:gd name="connsiteX71" fmla="*/ 279448 w 343626"/>
                <a:gd name="connsiteY71" fmla="*/ 39884 h 359443"/>
                <a:gd name="connsiteX72" fmla="*/ 280784 w 343626"/>
                <a:gd name="connsiteY72" fmla="*/ 28519 h 359443"/>
                <a:gd name="connsiteX73" fmla="*/ 273431 w 343626"/>
                <a:gd name="connsiteY73" fmla="*/ 25844 h 359443"/>
                <a:gd name="connsiteX74" fmla="*/ 269420 w 343626"/>
                <a:gd name="connsiteY74" fmla="*/ 37878 h 359443"/>
                <a:gd name="connsiteX75" fmla="*/ 260728 w 343626"/>
                <a:gd name="connsiteY75" fmla="*/ 39884 h 359443"/>
                <a:gd name="connsiteX76" fmla="*/ 262066 w 343626"/>
                <a:gd name="connsiteY76" fmla="*/ 31193 h 359443"/>
                <a:gd name="connsiteX77" fmla="*/ 258055 w 343626"/>
                <a:gd name="connsiteY77" fmla="*/ 23839 h 359443"/>
                <a:gd name="connsiteX78" fmla="*/ 260060 w 343626"/>
                <a:gd name="connsiteY78" fmla="*/ 13142 h 359443"/>
                <a:gd name="connsiteX79" fmla="*/ 253375 w 343626"/>
                <a:gd name="connsiteY79" fmla="*/ 11137 h 359443"/>
                <a:gd name="connsiteX80" fmla="*/ 246021 w 343626"/>
                <a:gd name="connsiteY80" fmla="*/ 6457 h 359443"/>
                <a:gd name="connsiteX81" fmla="*/ 237330 w 343626"/>
                <a:gd name="connsiteY81" fmla="*/ 9131 h 359443"/>
                <a:gd name="connsiteX82" fmla="*/ 227302 w 343626"/>
                <a:gd name="connsiteY82" fmla="*/ 440 h 359443"/>
                <a:gd name="connsiteX83" fmla="*/ 224628 w 343626"/>
                <a:gd name="connsiteY83" fmla="*/ 6457 h 359443"/>
                <a:gd name="connsiteX84" fmla="*/ 223959 w 343626"/>
                <a:gd name="connsiteY84" fmla="*/ 11805 h 359443"/>
                <a:gd name="connsiteX85" fmla="*/ 221954 w 343626"/>
                <a:gd name="connsiteY85" fmla="*/ 17153 h 359443"/>
                <a:gd name="connsiteX86" fmla="*/ 217274 w 343626"/>
                <a:gd name="connsiteY86" fmla="*/ 15148 h 359443"/>
                <a:gd name="connsiteX87" fmla="*/ 215937 w 343626"/>
                <a:gd name="connsiteY87" fmla="*/ 8463 h 359443"/>
                <a:gd name="connsiteX88" fmla="*/ 211925 w 343626"/>
                <a:gd name="connsiteY88" fmla="*/ 8463 h 359443"/>
                <a:gd name="connsiteX89" fmla="*/ 211257 w 343626"/>
                <a:gd name="connsiteY89" fmla="*/ 16485 h 359443"/>
                <a:gd name="connsiteX90" fmla="*/ 208583 w 343626"/>
                <a:gd name="connsiteY90" fmla="*/ 22502 h 359443"/>
                <a:gd name="connsiteX91" fmla="*/ 207246 w 343626"/>
                <a:gd name="connsiteY91" fmla="*/ 31861 h 359443"/>
                <a:gd name="connsiteX92" fmla="*/ 203903 w 343626"/>
                <a:gd name="connsiteY92" fmla="*/ 41221 h 359443"/>
                <a:gd name="connsiteX93" fmla="*/ 199892 w 343626"/>
                <a:gd name="connsiteY93" fmla="*/ 50580 h 359443"/>
                <a:gd name="connsiteX94" fmla="*/ 197218 w 343626"/>
                <a:gd name="connsiteY94" fmla="*/ 59271 h 359443"/>
                <a:gd name="connsiteX95" fmla="*/ 197218 w 343626"/>
                <a:gd name="connsiteY95" fmla="*/ 69299 h 359443"/>
                <a:gd name="connsiteX96" fmla="*/ 198555 w 343626"/>
                <a:gd name="connsiteY96" fmla="*/ 78659 h 359443"/>
                <a:gd name="connsiteX97" fmla="*/ 191201 w 343626"/>
                <a:gd name="connsiteY97" fmla="*/ 82670 h 359443"/>
                <a:gd name="connsiteX98" fmla="*/ 185184 w 343626"/>
                <a:gd name="connsiteY98" fmla="*/ 84675 h 359443"/>
                <a:gd name="connsiteX99" fmla="*/ 182510 w 343626"/>
                <a:gd name="connsiteY99" fmla="*/ 91361 h 359443"/>
                <a:gd name="connsiteX100" fmla="*/ 186521 w 343626"/>
                <a:gd name="connsiteY100" fmla="*/ 96709 h 359443"/>
                <a:gd name="connsiteX101" fmla="*/ 189196 w 343626"/>
                <a:gd name="connsiteY101" fmla="*/ 108743 h 359443"/>
                <a:gd name="connsiteX102" fmla="*/ 185184 w 343626"/>
                <a:gd name="connsiteY102" fmla="*/ 111417 h 359443"/>
                <a:gd name="connsiteX103" fmla="*/ 193207 w 343626"/>
                <a:gd name="connsiteY103" fmla="*/ 126124 h 359443"/>
                <a:gd name="connsiteX104" fmla="*/ 193207 w 343626"/>
                <a:gd name="connsiteY104" fmla="*/ 134815 h 359443"/>
                <a:gd name="connsiteX105" fmla="*/ 185184 w 343626"/>
                <a:gd name="connsiteY105" fmla="*/ 140832 h 359443"/>
                <a:gd name="connsiteX106" fmla="*/ 179168 w 343626"/>
                <a:gd name="connsiteY106" fmla="*/ 140832 h 359443"/>
                <a:gd name="connsiteX107" fmla="*/ 175825 w 343626"/>
                <a:gd name="connsiteY107" fmla="*/ 142169 h 359443"/>
                <a:gd name="connsiteX108" fmla="*/ 176493 w 343626"/>
                <a:gd name="connsiteY108" fmla="*/ 146849 h 359443"/>
                <a:gd name="connsiteX109" fmla="*/ 178499 w 343626"/>
                <a:gd name="connsiteY109" fmla="*/ 151529 h 359443"/>
                <a:gd name="connsiteX110" fmla="*/ 178499 w 343626"/>
                <a:gd name="connsiteY110" fmla="*/ 154203 h 359443"/>
                <a:gd name="connsiteX111" fmla="*/ 175156 w 343626"/>
                <a:gd name="connsiteY111" fmla="*/ 158883 h 359443"/>
                <a:gd name="connsiteX112" fmla="*/ 169808 w 343626"/>
                <a:gd name="connsiteY112" fmla="*/ 160888 h 359443"/>
                <a:gd name="connsiteX113" fmla="*/ 162454 w 343626"/>
                <a:gd name="connsiteY113" fmla="*/ 160220 h 359443"/>
                <a:gd name="connsiteX114" fmla="*/ 142398 w 343626"/>
                <a:gd name="connsiteY114" fmla="*/ 150192 h 359443"/>
                <a:gd name="connsiteX115" fmla="*/ 141061 w 343626"/>
                <a:gd name="connsiteY115" fmla="*/ 149523 h 359443"/>
                <a:gd name="connsiteX116" fmla="*/ 136381 w 343626"/>
                <a:gd name="connsiteY116" fmla="*/ 158883 h 359443"/>
                <a:gd name="connsiteX117" fmla="*/ 127022 w 343626"/>
                <a:gd name="connsiteY117" fmla="*/ 187630 h 359443"/>
                <a:gd name="connsiteX118" fmla="*/ 121673 w 343626"/>
                <a:gd name="connsiteY118" fmla="*/ 211028 h 359443"/>
                <a:gd name="connsiteX119" fmla="*/ 114988 w 343626"/>
                <a:gd name="connsiteY119" fmla="*/ 225736 h 359443"/>
                <a:gd name="connsiteX120" fmla="*/ 104292 w 343626"/>
                <a:gd name="connsiteY120" fmla="*/ 237101 h 359443"/>
                <a:gd name="connsiteX121" fmla="*/ 88915 w 343626"/>
                <a:gd name="connsiteY121" fmla="*/ 245124 h 359443"/>
                <a:gd name="connsiteX122" fmla="*/ 80224 w 343626"/>
                <a:gd name="connsiteY122" fmla="*/ 253815 h 359443"/>
                <a:gd name="connsiteX123" fmla="*/ 70865 w 343626"/>
                <a:gd name="connsiteY123" fmla="*/ 260500 h 359443"/>
                <a:gd name="connsiteX124" fmla="*/ 65517 w 343626"/>
                <a:gd name="connsiteY124" fmla="*/ 268522 h 359443"/>
                <a:gd name="connsiteX125" fmla="*/ 66853 w 343626"/>
                <a:gd name="connsiteY125" fmla="*/ 276545 h 359443"/>
                <a:gd name="connsiteX126" fmla="*/ 64848 w 343626"/>
                <a:gd name="connsiteY126" fmla="*/ 282562 h 359443"/>
                <a:gd name="connsiteX127" fmla="*/ 60837 w 343626"/>
                <a:gd name="connsiteY127" fmla="*/ 283899 h 359443"/>
                <a:gd name="connsiteX128" fmla="*/ 61505 w 343626"/>
                <a:gd name="connsiteY128" fmla="*/ 288578 h 359443"/>
                <a:gd name="connsiteX129" fmla="*/ 66185 w 343626"/>
                <a:gd name="connsiteY129" fmla="*/ 294595 h 359443"/>
                <a:gd name="connsiteX130" fmla="*/ 63511 w 343626"/>
                <a:gd name="connsiteY130" fmla="*/ 302618 h 359443"/>
                <a:gd name="connsiteX131" fmla="*/ 62842 w 343626"/>
                <a:gd name="connsiteY131" fmla="*/ 311309 h 359443"/>
                <a:gd name="connsiteX132" fmla="*/ 69528 w 343626"/>
                <a:gd name="connsiteY132" fmla="*/ 315988 h 359443"/>
                <a:gd name="connsiteX133" fmla="*/ 68859 w 343626"/>
                <a:gd name="connsiteY133" fmla="*/ 319331 h 359443"/>
                <a:gd name="connsiteX134" fmla="*/ 67522 w 343626"/>
                <a:gd name="connsiteY134" fmla="*/ 324011 h 359443"/>
                <a:gd name="connsiteX135" fmla="*/ 72870 w 343626"/>
                <a:gd name="connsiteY135" fmla="*/ 326016 h 359443"/>
                <a:gd name="connsiteX136" fmla="*/ 76213 w 343626"/>
                <a:gd name="connsiteY136" fmla="*/ 329359 h 359443"/>
                <a:gd name="connsiteX137" fmla="*/ 68191 w 343626"/>
                <a:gd name="connsiteY137" fmla="*/ 336713 h 359443"/>
                <a:gd name="connsiteX138" fmla="*/ 68191 w 343626"/>
                <a:gd name="connsiteY138" fmla="*/ 336713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343626" h="359443">
                  <a:moveTo>
                    <a:pt x="68191" y="336713"/>
                  </a:moveTo>
                  <a:cubicBezTo>
                    <a:pt x="64848" y="337381"/>
                    <a:pt x="64180" y="336713"/>
                    <a:pt x="60168" y="337381"/>
                  </a:cubicBezTo>
                  <a:cubicBezTo>
                    <a:pt x="56157" y="338050"/>
                    <a:pt x="51477" y="343398"/>
                    <a:pt x="47466" y="340055"/>
                  </a:cubicBezTo>
                  <a:cubicBezTo>
                    <a:pt x="43455" y="337381"/>
                    <a:pt x="45461" y="335376"/>
                    <a:pt x="42118" y="332033"/>
                  </a:cubicBezTo>
                  <a:cubicBezTo>
                    <a:pt x="38775" y="328690"/>
                    <a:pt x="36101" y="330696"/>
                    <a:pt x="32758" y="331365"/>
                  </a:cubicBezTo>
                  <a:cubicBezTo>
                    <a:pt x="29416" y="331365"/>
                    <a:pt x="28079" y="333370"/>
                    <a:pt x="24736" y="334707"/>
                  </a:cubicBezTo>
                  <a:cubicBezTo>
                    <a:pt x="21393" y="336044"/>
                    <a:pt x="19388" y="338050"/>
                    <a:pt x="16045" y="339387"/>
                  </a:cubicBezTo>
                  <a:cubicBezTo>
                    <a:pt x="12702" y="340055"/>
                    <a:pt x="10697" y="339387"/>
                    <a:pt x="7354" y="336713"/>
                  </a:cubicBezTo>
                  <a:cubicBezTo>
                    <a:pt x="4011" y="334039"/>
                    <a:pt x="3343" y="334707"/>
                    <a:pt x="0" y="333370"/>
                  </a:cubicBezTo>
                  <a:lnTo>
                    <a:pt x="0" y="333370"/>
                  </a:lnTo>
                  <a:cubicBezTo>
                    <a:pt x="0" y="335376"/>
                    <a:pt x="669" y="337381"/>
                    <a:pt x="1337" y="339387"/>
                  </a:cubicBezTo>
                  <a:cubicBezTo>
                    <a:pt x="2006" y="341393"/>
                    <a:pt x="12034" y="347409"/>
                    <a:pt x="22730" y="352089"/>
                  </a:cubicBezTo>
                  <a:cubicBezTo>
                    <a:pt x="32090" y="356100"/>
                    <a:pt x="42118" y="359443"/>
                    <a:pt x="46797" y="359443"/>
                  </a:cubicBezTo>
                  <a:cubicBezTo>
                    <a:pt x="53483" y="358775"/>
                    <a:pt x="58831" y="354763"/>
                    <a:pt x="64180" y="350752"/>
                  </a:cubicBezTo>
                  <a:cubicBezTo>
                    <a:pt x="66185" y="348747"/>
                    <a:pt x="68191" y="347409"/>
                    <a:pt x="70865" y="346072"/>
                  </a:cubicBezTo>
                  <a:cubicBezTo>
                    <a:pt x="74876" y="344067"/>
                    <a:pt x="77550" y="342061"/>
                    <a:pt x="80224" y="340724"/>
                  </a:cubicBezTo>
                  <a:cubicBezTo>
                    <a:pt x="83567" y="339387"/>
                    <a:pt x="86909" y="338718"/>
                    <a:pt x="92258" y="337381"/>
                  </a:cubicBezTo>
                  <a:cubicBezTo>
                    <a:pt x="96937" y="336713"/>
                    <a:pt x="100949" y="335376"/>
                    <a:pt x="103623" y="334039"/>
                  </a:cubicBezTo>
                  <a:cubicBezTo>
                    <a:pt x="106297" y="332702"/>
                    <a:pt x="107634" y="331365"/>
                    <a:pt x="108303" y="328690"/>
                  </a:cubicBezTo>
                  <a:cubicBezTo>
                    <a:pt x="108971" y="326685"/>
                    <a:pt x="108303" y="324679"/>
                    <a:pt x="108303" y="323342"/>
                  </a:cubicBezTo>
                  <a:cubicBezTo>
                    <a:pt x="107634" y="319999"/>
                    <a:pt x="106966" y="316657"/>
                    <a:pt x="109640" y="311977"/>
                  </a:cubicBezTo>
                  <a:cubicBezTo>
                    <a:pt x="112314" y="308634"/>
                    <a:pt x="117662" y="304623"/>
                    <a:pt x="123010" y="301949"/>
                  </a:cubicBezTo>
                  <a:cubicBezTo>
                    <a:pt x="128359" y="299275"/>
                    <a:pt x="133707" y="297269"/>
                    <a:pt x="137050" y="295932"/>
                  </a:cubicBezTo>
                  <a:cubicBezTo>
                    <a:pt x="142398" y="293927"/>
                    <a:pt x="150420" y="295264"/>
                    <a:pt x="157106" y="296601"/>
                  </a:cubicBezTo>
                  <a:cubicBezTo>
                    <a:pt x="159780" y="297269"/>
                    <a:pt x="161785" y="297269"/>
                    <a:pt x="163791" y="297269"/>
                  </a:cubicBezTo>
                  <a:cubicBezTo>
                    <a:pt x="167134" y="297269"/>
                    <a:pt x="169808" y="297269"/>
                    <a:pt x="171813" y="295932"/>
                  </a:cubicBezTo>
                  <a:cubicBezTo>
                    <a:pt x="173819" y="294595"/>
                    <a:pt x="175825" y="293258"/>
                    <a:pt x="177162" y="291253"/>
                  </a:cubicBezTo>
                  <a:cubicBezTo>
                    <a:pt x="177830" y="290584"/>
                    <a:pt x="178499" y="289247"/>
                    <a:pt x="179168" y="288578"/>
                  </a:cubicBezTo>
                  <a:cubicBezTo>
                    <a:pt x="181173" y="285904"/>
                    <a:pt x="183179" y="283230"/>
                    <a:pt x="189864" y="279887"/>
                  </a:cubicBezTo>
                  <a:cubicBezTo>
                    <a:pt x="193875" y="277882"/>
                    <a:pt x="196549" y="277213"/>
                    <a:pt x="199224" y="276545"/>
                  </a:cubicBezTo>
                  <a:cubicBezTo>
                    <a:pt x="201897" y="275876"/>
                    <a:pt x="203235" y="275876"/>
                    <a:pt x="205240" y="273202"/>
                  </a:cubicBezTo>
                  <a:cubicBezTo>
                    <a:pt x="207914" y="269859"/>
                    <a:pt x="207914" y="267185"/>
                    <a:pt x="208583" y="264511"/>
                  </a:cubicBezTo>
                  <a:cubicBezTo>
                    <a:pt x="208583" y="263174"/>
                    <a:pt x="208583" y="261168"/>
                    <a:pt x="209252" y="259831"/>
                  </a:cubicBezTo>
                  <a:cubicBezTo>
                    <a:pt x="209920" y="257157"/>
                    <a:pt x="210588" y="255152"/>
                    <a:pt x="210588" y="253815"/>
                  </a:cubicBezTo>
                  <a:cubicBezTo>
                    <a:pt x="211257" y="251809"/>
                    <a:pt x="211925" y="250472"/>
                    <a:pt x="211257" y="248466"/>
                  </a:cubicBezTo>
                  <a:cubicBezTo>
                    <a:pt x="211257" y="247798"/>
                    <a:pt x="209920" y="246461"/>
                    <a:pt x="209252" y="245124"/>
                  </a:cubicBezTo>
                  <a:cubicBezTo>
                    <a:pt x="207246" y="241112"/>
                    <a:pt x="204572" y="236433"/>
                    <a:pt x="206577" y="231084"/>
                  </a:cubicBezTo>
                  <a:cubicBezTo>
                    <a:pt x="207914" y="228410"/>
                    <a:pt x="209920" y="226405"/>
                    <a:pt x="211925" y="225068"/>
                  </a:cubicBezTo>
                  <a:cubicBezTo>
                    <a:pt x="213931" y="223730"/>
                    <a:pt x="215268" y="222394"/>
                    <a:pt x="213931" y="220388"/>
                  </a:cubicBezTo>
                  <a:cubicBezTo>
                    <a:pt x="213263" y="219051"/>
                    <a:pt x="212594" y="217714"/>
                    <a:pt x="211925" y="216377"/>
                  </a:cubicBezTo>
                  <a:cubicBezTo>
                    <a:pt x="209252" y="212366"/>
                    <a:pt x="207246" y="209023"/>
                    <a:pt x="208583" y="203674"/>
                  </a:cubicBezTo>
                  <a:cubicBezTo>
                    <a:pt x="209252" y="199663"/>
                    <a:pt x="211257" y="197658"/>
                    <a:pt x="213931" y="194984"/>
                  </a:cubicBezTo>
                  <a:cubicBezTo>
                    <a:pt x="215268" y="193646"/>
                    <a:pt x="217274" y="191641"/>
                    <a:pt x="217942" y="189635"/>
                  </a:cubicBezTo>
                  <a:cubicBezTo>
                    <a:pt x="219280" y="186961"/>
                    <a:pt x="219280" y="183618"/>
                    <a:pt x="219280" y="180276"/>
                  </a:cubicBezTo>
                  <a:cubicBezTo>
                    <a:pt x="219280" y="176933"/>
                    <a:pt x="218611" y="173590"/>
                    <a:pt x="217274" y="170248"/>
                  </a:cubicBezTo>
                  <a:cubicBezTo>
                    <a:pt x="215937" y="167574"/>
                    <a:pt x="214600" y="164231"/>
                    <a:pt x="212594" y="161557"/>
                  </a:cubicBezTo>
                  <a:cubicBezTo>
                    <a:pt x="209920" y="157546"/>
                    <a:pt x="207914" y="153534"/>
                    <a:pt x="208583" y="150192"/>
                  </a:cubicBezTo>
                  <a:cubicBezTo>
                    <a:pt x="208583" y="149523"/>
                    <a:pt x="208583" y="148855"/>
                    <a:pt x="208583" y="147518"/>
                  </a:cubicBezTo>
                  <a:lnTo>
                    <a:pt x="208583" y="147518"/>
                  </a:lnTo>
                  <a:cubicBezTo>
                    <a:pt x="208583" y="142838"/>
                    <a:pt x="208583" y="135484"/>
                    <a:pt x="215937" y="129467"/>
                  </a:cubicBezTo>
                  <a:cubicBezTo>
                    <a:pt x="219948" y="126124"/>
                    <a:pt x="224628" y="122782"/>
                    <a:pt x="229308" y="120108"/>
                  </a:cubicBezTo>
                  <a:cubicBezTo>
                    <a:pt x="233987" y="117434"/>
                    <a:pt x="240004" y="115428"/>
                    <a:pt x="246689" y="114759"/>
                  </a:cubicBezTo>
                  <a:cubicBezTo>
                    <a:pt x="254712" y="114091"/>
                    <a:pt x="259392" y="112085"/>
                    <a:pt x="264071" y="110748"/>
                  </a:cubicBezTo>
                  <a:cubicBezTo>
                    <a:pt x="266745" y="110080"/>
                    <a:pt x="269420" y="108743"/>
                    <a:pt x="272762" y="108074"/>
                  </a:cubicBezTo>
                  <a:cubicBezTo>
                    <a:pt x="277442" y="106737"/>
                    <a:pt x="283459" y="106068"/>
                    <a:pt x="289476" y="105400"/>
                  </a:cubicBezTo>
                  <a:cubicBezTo>
                    <a:pt x="288807" y="102726"/>
                    <a:pt x="288807" y="100720"/>
                    <a:pt x="292818" y="96709"/>
                  </a:cubicBezTo>
                  <a:cubicBezTo>
                    <a:pt x="297498" y="92029"/>
                    <a:pt x="296161" y="98046"/>
                    <a:pt x="301509" y="94035"/>
                  </a:cubicBezTo>
                  <a:cubicBezTo>
                    <a:pt x="307526" y="90024"/>
                    <a:pt x="314880" y="91361"/>
                    <a:pt x="318891" y="90692"/>
                  </a:cubicBezTo>
                  <a:cubicBezTo>
                    <a:pt x="322902" y="90024"/>
                    <a:pt x="328251" y="87350"/>
                    <a:pt x="330925" y="82001"/>
                  </a:cubicBezTo>
                  <a:cubicBezTo>
                    <a:pt x="333599" y="76653"/>
                    <a:pt x="329588" y="78659"/>
                    <a:pt x="325576" y="75984"/>
                  </a:cubicBezTo>
                  <a:cubicBezTo>
                    <a:pt x="322234" y="73310"/>
                    <a:pt x="318223" y="73310"/>
                    <a:pt x="313543" y="73979"/>
                  </a:cubicBezTo>
                  <a:cubicBezTo>
                    <a:pt x="308863" y="75316"/>
                    <a:pt x="305520" y="61945"/>
                    <a:pt x="310200" y="58603"/>
                  </a:cubicBezTo>
                  <a:cubicBezTo>
                    <a:pt x="316885" y="60608"/>
                    <a:pt x="320897" y="67962"/>
                    <a:pt x="322234" y="64619"/>
                  </a:cubicBezTo>
                  <a:cubicBezTo>
                    <a:pt x="324239" y="61277"/>
                    <a:pt x="326245" y="57265"/>
                    <a:pt x="334267" y="48575"/>
                  </a:cubicBezTo>
                  <a:cubicBezTo>
                    <a:pt x="342290" y="39884"/>
                    <a:pt x="343627" y="42558"/>
                    <a:pt x="343627" y="37878"/>
                  </a:cubicBezTo>
                  <a:cubicBezTo>
                    <a:pt x="343627" y="33198"/>
                    <a:pt x="340953" y="33867"/>
                    <a:pt x="336942" y="36541"/>
                  </a:cubicBezTo>
                  <a:cubicBezTo>
                    <a:pt x="332930" y="38547"/>
                    <a:pt x="329588" y="39884"/>
                    <a:pt x="323571" y="37878"/>
                  </a:cubicBezTo>
                  <a:cubicBezTo>
                    <a:pt x="317554" y="35872"/>
                    <a:pt x="320897" y="35204"/>
                    <a:pt x="316217" y="33198"/>
                  </a:cubicBezTo>
                  <a:cubicBezTo>
                    <a:pt x="311537" y="31193"/>
                    <a:pt x="312206" y="37209"/>
                    <a:pt x="306857" y="37878"/>
                  </a:cubicBezTo>
                  <a:cubicBezTo>
                    <a:pt x="301509" y="39215"/>
                    <a:pt x="304183" y="35872"/>
                    <a:pt x="298167" y="32530"/>
                  </a:cubicBezTo>
                  <a:cubicBezTo>
                    <a:pt x="292150" y="29187"/>
                    <a:pt x="292818" y="34535"/>
                    <a:pt x="290812" y="40552"/>
                  </a:cubicBezTo>
                  <a:cubicBezTo>
                    <a:pt x="288807" y="46569"/>
                    <a:pt x="284127" y="43226"/>
                    <a:pt x="279448" y="39884"/>
                  </a:cubicBezTo>
                  <a:cubicBezTo>
                    <a:pt x="274768" y="36541"/>
                    <a:pt x="280116" y="34535"/>
                    <a:pt x="280784" y="28519"/>
                  </a:cubicBezTo>
                  <a:cubicBezTo>
                    <a:pt x="281453" y="22502"/>
                    <a:pt x="277442" y="24507"/>
                    <a:pt x="273431" y="25844"/>
                  </a:cubicBezTo>
                  <a:cubicBezTo>
                    <a:pt x="270088" y="27181"/>
                    <a:pt x="272094" y="32530"/>
                    <a:pt x="269420" y="37878"/>
                  </a:cubicBezTo>
                  <a:cubicBezTo>
                    <a:pt x="266745" y="43226"/>
                    <a:pt x="264740" y="39884"/>
                    <a:pt x="260728" y="39884"/>
                  </a:cubicBezTo>
                  <a:cubicBezTo>
                    <a:pt x="256049" y="39884"/>
                    <a:pt x="260728" y="36541"/>
                    <a:pt x="262066" y="31193"/>
                  </a:cubicBezTo>
                  <a:cubicBezTo>
                    <a:pt x="262734" y="25844"/>
                    <a:pt x="258723" y="28519"/>
                    <a:pt x="258055" y="23839"/>
                  </a:cubicBezTo>
                  <a:cubicBezTo>
                    <a:pt x="257386" y="19159"/>
                    <a:pt x="262066" y="19159"/>
                    <a:pt x="260060" y="13142"/>
                  </a:cubicBezTo>
                  <a:cubicBezTo>
                    <a:pt x="258055" y="7794"/>
                    <a:pt x="258055" y="13142"/>
                    <a:pt x="253375" y="11137"/>
                  </a:cubicBezTo>
                  <a:cubicBezTo>
                    <a:pt x="249364" y="9131"/>
                    <a:pt x="251369" y="8463"/>
                    <a:pt x="246021" y="6457"/>
                  </a:cubicBezTo>
                  <a:cubicBezTo>
                    <a:pt x="240672" y="5120"/>
                    <a:pt x="242678" y="7125"/>
                    <a:pt x="237330" y="9131"/>
                  </a:cubicBezTo>
                  <a:cubicBezTo>
                    <a:pt x="231982" y="10468"/>
                    <a:pt x="232650" y="4451"/>
                    <a:pt x="227302" y="440"/>
                  </a:cubicBezTo>
                  <a:cubicBezTo>
                    <a:pt x="225296" y="-1565"/>
                    <a:pt x="223959" y="3783"/>
                    <a:pt x="224628" y="6457"/>
                  </a:cubicBezTo>
                  <a:cubicBezTo>
                    <a:pt x="225296" y="9131"/>
                    <a:pt x="223959" y="9131"/>
                    <a:pt x="223959" y="11805"/>
                  </a:cubicBezTo>
                  <a:cubicBezTo>
                    <a:pt x="223959" y="14479"/>
                    <a:pt x="222622" y="15148"/>
                    <a:pt x="221954" y="17153"/>
                  </a:cubicBezTo>
                  <a:cubicBezTo>
                    <a:pt x="221285" y="19159"/>
                    <a:pt x="219280" y="17822"/>
                    <a:pt x="217274" y="15148"/>
                  </a:cubicBezTo>
                  <a:cubicBezTo>
                    <a:pt x="215268" y="12474"/>
                    <a:pt x="216605" y="11137"/>
                    <a:pt x="215937" y="8463"/>
                  </a:cubicBezTo>
                  <a:cubicBezTo>
                    <a:pt x="215268" y="5788"/>
                    <a:pt x="214600" y="7125"/>
                    <a:pt x="211925" y="8463"/>
                  </a:cubicBezTo>
                  <a:cubicBezTo>
                    <a:pt x="209252" y="9131"/>
                    <a:pt x="211257" y="12474"/>
                    <a:pt x="211257" y="16485"/>
                  </a:cubicBezTo>
                  <a:cubicBezTo>
                    <a:pt x="211257" y="20496"/>
                    <a:pt x="210588" y="19159"/>
                    <a:pt x="208583" y="22502"/>
                  </a:cubicBezTo>
                  <a:cubicBezTo>
                    <a:pt x="205909" y="25844"/>
                    <a:pt x="207246" y="26513"/>
                    <a:pt x="207246" y="31861"/>
                  </a:cubicBezTo>
                  <a:cubicBezTo>
                    <a:pt x="206577" y="37209"/>
                    <a:pt x="206577" y="37878"/>
                    <a:pt x="203903" y="41221"/>
                  </a:cubicBezTo>
                  <a:cubicBezTo>
                    <a:pt x="201229" y="45232"/>
                    <a:pt x="201229" y="46569"/>
                    <a:pt x="199892" y="50580"/>
                  </a:cubicBezTo>
                  <a:cubicBezTo>
                    <a:pt x="199224" y="54591"/>
                    <a:pt x="199224" y="53923"/>
                    <a:pt x="197218" y="59271"/>
                  </a:cubicBezTo>
                  <a:cubicBezTo>
                    <a:pt x="195212" y="63951"/>
                    <a:pt x="196549" y="63282"/>
                    <a:pt x="197218" y="69299"/>
                  </a:cubicBezTo>
                  <a:cubicBezTo>
                    <a:pt x="197886" y="75316"/>
                    <a:pt x="199892" y="73310"/>
                    <a:pt x="198555" y="78659"/>
                  </a:cubicBezTo>
                  <a:cubicBezTo>
                    <a:pt x="197218" y="83338"/>
                    <a:pt x="197218" y="82670"/>
                    <a:pt x="191201" y="82670"/>
                  </a:cubicBezTo>
                  <a:cubicBezTo>
                    <a:pt x="185184" y="83338"/>
                    <a:pt x="187190" y="84007"/>
                    <a:pt x="185184" y="84675"/>
                  </a:cubicBezTo>
                  <a:cubicBezTo>
                    <a:pt x="183179" y="85344"/>
                    <a:pt x="181841" y="88687"/>
                    <a:pt x="182510" y="91361"/>
                  </a:cubicBezTo>
                  <a:cubicBezTo>
                    <a:pt x="182510" y="94703"/>
                    <a:pt x="184516" y="94035"/>
                    <a:pt x="186521" y="96709"/>
                  </a:cubicBezTo>
                  <a:cubicBezTo>
                    <a:pt x="188527" y="99383"/>
                    <a:pt x="189864" y="106068"/>
                    <a:pt x="189196" y="108743"/>
                  </a:cubicBezTo>
                  <a:cubicBezTo>
                    <a:pt x="188527" y="110080"/>
                    <a:pt x="187190" y="110748"/>
                    <a:pt x="185184" y="111417"/>
                  </a:cubicBezTo>
                  <a:cubicBezTo>
                    <a:pt x="188527" y="116096"/>
                    <a:pt x="192538" y="122782"/>
                    <a:pt x="193207" y="126124"/>
                  </a:cubicBezTo>
                  <a:cubicBezTo>
                    <a:pt x="193875" y="128799"/>
                    <a:pt x="193875" y="132141"/>
                    <a:pt x="193207" y="134815"/>
                  </a:cubicBezTo>
                  <a:cubicBezTo>
                    <a:pt x="191869" y="138158"/>
                    <a:pt x="189864" y="140164"/>
                    <a:pt x="185184" y="140832"/>
                  </a:cubicBezTo>
                  <a:cubicBezTo>
                    <a:pt x="182510" y="140832"/>
                    <a:pt x="181173" y="140832"/>
                    <a:pt x="179168" y="140832"/>
                  </a:cubicBezTo>
                  <a:cubicBezTo>
                    <a:pt x="177162" y="140832"/>
                    <a:pt x="176493" y="140832"/>
                    <a:pt x="175825" y="142169"/>
                  </a:cubicBezTo>
                  <a:cubicBezTo>
                    <a:pt x="175156" y="143506"/>
                    <a:pt x="175825" y="144844"/>
                    <a:pt x="176493" y="146849"/>
                  </a:cubicBezTo>
                  <a:cubicBezTo>
                    <a:pt x="177162" y="148186"/>
                    <a:pt x="177830" y="150192"/>
                    <a:pt x="178499" y="151529"/>
                  </a:cubicBezTo>
                  <a:cubicBezTo>
                    <a:pt x="178499" y="152866"/>
                    <a:pt x="178499" y="153534"/>
                    <a:pt x="178499" y="154203"/>
                  </a:cubicBezTo>
                  <a:cubicBezTo>
                    <a:pt x="177830" y="156208"/>
                    <a:pt x="176493" y="157546"/>
                    <a:pt x="175156" y="158883"/>
                  </a:cubicBezTo>
                  <a:cubicBezTo>
                    <a:pt x="173819" y="160220"/>
                    <a:pt x="171813" y="160888"/>
                    <a:pt x="169808" y="160888"/>
                  </a:cubicBezTo>
                  <a:cubicBezTo>
                    <a:pt x="167802" y="161557"/>
                    <a:pt x="165128" y="160888"/>
                    <a:pt x="162454" y="160220"/>
                  </a:cubicBezTo>
                  <a:cubicBezTo>
                    <a:pt x="157106" y="158883"/>
                    <a:pt x="149084" y="153534"/>
                    <a:pt x="142398" y="150192"/>
                  </a:cubicBezTo>
                  <a:lnTo>
                    <a:pt x="141061" y="149523"/>
                  </a:lnTo>
                  <a:cubicBezTo>
                    <a:pt x="137718" y="152197"/>
                    <a:pt x="138387" y="153534"/>
                    <a:pt x="136381" y="158883"/>
                  </a:cubicBezTo>
                  <a:cubicBezTo>
                    <a:pt x="133707" y="164900"/>
                    <a:pt x="129027" y="178939"/>
                    <a:pt x="127022" y="187630"/>
                  </a:cubicBezTo>
                  <a:cubicBezTo>
                    <a:pt x="125016" y="196321"/>
                    <a:pt x="124348" y="202338"/>
                    <a:pt x="121673" y="211028"/>
                  </a:cubicBezTo>
                  <a:cubicBezTo>
                    <a:pt x="118999" y="219719"/>
                    <a:pt x="118331" y="221056"/>
                    <a:pt x="114988" y="225736"/>
                  </a:cubicBezTo>
                  <a:cubicBezTo>
                    <a:pt x="111645" y="230416"/>
                    <a:pt x="111645" y="229747"/>
                    <a:pt x="104292" y="237101"/>
                  </a:cubicBezTo>
                  <a:cubicBezTo>
                    <a:pt x="96937" y="244455"/>
                    <a:pt x="96269" y="241112"/>
                    <a:pt x="88915" y="245124"/>
                  </a:cubicBezTo>
                  <a:cubicBezTo>
                    <a:pt x="81561" y="249803"/>
                    <a:pt x="83567" y="250472"/>
                    <a:pt x="80224" y="253815"/>
                  </a:cubicBezTo>
                  <a:cubicBezTo>
                    <a:pt x="76881" y="257157"/>
                    <a:pt x="73539" y="258494"/>
                    <a:pt x="70865" y="260500"/>
                  </a:cubicBezTo>
                  <a:cubicBezTo>
                    <a:pt x="68191" y="262506"/>
                    <a:pt x="66853" y="264511"/>
                    <a:pt x="65517" y="268522"/>
                  </a:cubicBezTo>
                  <a:cubicBezTo>
                    <a:pt x="64848" y="271865"/>
                    <a:pt x="66185" y="272534"/>
                    <a:pt x="66853" y="276545"/>
                  </a:cubicBezTo>
                  <a:cubicBezTo>
                    <a:pt x="68191" y="280556"/>
                    <a:pt x="66185" y="279887"/>
                    <a:pt x="64848" y="282562"/>
                  </a:cubicBezTo>
                  <a:cubicBezTo>
                    <a:pt x="63511" y="285236"/>
                    <a:pt x="62842" y="283230"/>
                    <a:pt x="60837" y="283899"/>
                  </a:cubicBezTo>
                  <a:cubicBezTo>
                    <a:pt x="58831" y="284567"/>
                    <a:pt x="60168" y="287241"/>
                    <a:pt x="61505" y="288578"/>
                  </a:cubicBezTo>
                  <a:cubicBezTo>
                    <a:pt x="62842" y="289915"/>
                    <a:pt x="65517" y="291253"/>
                    <a:pt x="66185" y="294595"/>
                  </a:cubicBezTo>
                  <a:cubicBezTo>
                    <a:pt x="66853" y="297269"/>
                    <a:pt x="64848" y="300612"/>
                    <a:pt x="63511" y="302618"/>
                  </a:cubicBezTo>
                  <a:cubicBezTo>
                    <a:pt x="62174" y="304623"/>
                    <a:pt x="61505" y="309303"/>
                    <a:pt x="62842" y="311309"/>
                  </a:cubicBezTo>
                  <a:cubicBezTo>
                    <a:pt x="64180" y="313983"/>
                    <a:pt x="66185" y="313983"/>
                    <a:pt x="69528" y="315988"/>
                  </a:cubicBezTo>
                  <a:cubicBezTo>
                    <a:pt x="72870" y="317994"/>
                    <a:pt x="70196" y="317325"/>
                    <a:pt x="68859" y="319331"/>
                  </a:cubicBezTo>
                  <a:cubicBezTo>
                    <a:pt x="67522" y="321337"/>
                    <a:pt x="67522" y="321337"/>
                    <a:pt x="67522" y="324011"/>
                  </a:cubicBezTo>
                  <a:cubicBezTo>
                    <a:pt x="67522" y="326685"/>
                    <a:pt x="70865" y="326685"/>
                    <a:pt x="72870" y="326016"/>
                  </a:cubicBezTo>
                  <a:cubicBezTo>
                    <a:pt x="74876" y="325348"/>
                    <a:pt x="76213" y="328022"/>
                    <a:pt x="76213" y="329359"/>
                  </a:cubicBezTo>
                  <a:cubicBezTo>
                    <a:pt x="77550" y="334707"/>
                    <a:pt x="72202" y="336044"/>
                    <a:pt x="68191" y="336713"/>
                  </a:cubicBezTo>
                  <a:lnTo>
                    <a:pt x="68191" y="336713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92E729-D39A-6CE0-F14C-07AB2CB07D6A}"/>
                </a:ext>
              </a:extLst>
            </p:cNvPr>
            <p:cNvSpPr/>
            <p:nvPr/>
          </p:nvSpPr>
          <p:spPr>
            <a:xfrm>
              <a:off x="9637899" y="4654464"/>
              <a:ext cx="11829" cy="9623"/>
            </a:xfrm>
            <a:custGeom>
              <a:avLst/>
              <a:gdLst>
                <a:gd name="connsiteX0" fmla="*/ 58 w 10429"/>
                <a:gd name="connsiteY0" fmla="*/ 3674 h 8484"/>
                <a:gd name="connsiteX1" fmla="*/ 4069 w 10429"/>
                <a:gd name="connsiteY1" fmla="*/ 7685 h 8484"/>
                <a:gd name="connsiteX2" fmla="*/ 10086 w 10429"/>
                <a:gd name="connsiteY2" fmla="*/ 5011 h 8484"/>
                <a:gd name="connsiteX3" fmla="*/ 6075 w 10429"/>
                <a:gd name="connsiteY3" fmla="*/ 331 h 8484"/>
                <a:gd name="connsiteX4" fmla="*/ 58 w 10429"/>
                <a:gd name="connsiteY4" fmla="*/ 3674 h 8484"/>
                <a:gd name="connsiteX5" fmla="*/ 58 w 10429"/>
                <a:gd name="connsiteY5" fmla="*/ 3674 h 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" h="8484">
                  <a:moveTo>
                    <a:pt x="58" y="3674"/>
                  </a:moveTo>
                  <a:cubicBezTo>
                    <a:pt x="726" y="5680"/>
                    <a:pt x="-611" y="6348"/>
                    <a:pt x="4069" y="7685"/>
                  </a:cubicBezTo>
                  <a:cubicBezTo>
                    <a:pt x="8748" y="9022"/>
                    <a:pt x="11423" y="9022"/>
                    <a:pt x="10086" y="5011"/>
                  </a:cubicBezTo>
                  <a:cubicBezTo>
                    <a:pt x="8748" y="1000"/>
                    <a:pt x="7412" y="331"/>
                    <a:pt x="6075" y="331"/>
                  </a:cubicBezTo>
                  <a:cubicBezTo>
                    <a:pt x="4737" y="-337"/>
                    <a:pt x="-611" y="-337"/>
                    <a:pt x="58" y="3674"/>
                  </a:cubicBezTo>
                  <a:lnTo>
                    <a:pt x="58" y="367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E85579F-5E6D-1FAB-AA92-7B467B1A01A0}"/>
                </a:ext>
              </a:extLst>
            </p:cNvPr>
            <p:cNvSpPr/>
            <p:nvPr/>
          </p:nvSpPr>
          <p:spPr>
            <a:xfrm>
              <a:off x="9573511" y="4641278"/>
              <a:ext cx="6486" cy="6885"/>
            </a:xfrm>
            <a:custGeom>
              <a:avLst/>
              <a:gdLst>
                <a:gd name="connsiteX0" fmla="*/ 0 w 5719"/>
                <a:gd name="connsiteY0" fmla="*/ 2597 h 6071"/>
                <a:gd name="connsiteX1" fmla="*/ 3343 w 5719"/>
                <a:gd name="connsiteY1" fmla="*/ 5940 h 6071"/>
                <a:gd name="connsiteX2" fmla="*/ 5348 w 5719"/>
                <a:gd name="connsiteY2" fmla="*/ 1929 h 6071"/>
                <a:gd name="connsiteX3" fmla="*/ 0 w 5719"/>
                <a:gd name="connsiteY3" fmla="*/ 2597 h 6071"/>
                <a:gd name="connsiteX4" fmla="*/ 0 w 5719"/>
                <a:gd name="connsiteY4" fmla="*/ 2597 h 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" h="6071">
                  <a:moveTo>
                    <a:pt x="0" y="2597"/>
                  </a:moveTo>
                  <a:cubicBezTo>
                    <a:pt x="0" y="4603"/>
                    <a:pt x="669" y="6609"/>
                    <a:pt x="3343" y="5940"/>
                  </a:cubicBezTo>
                  <a:cubicBezTo>
                    <a:pt x="6017" y="5272"/>
                    <a:pt x="6017" y="3934"/>
                    <a:pt x="5348" y="1929"/>
                  </a:cubicBezTo>
                  <a:cubicBezTo>
                    <a:pt x="4680" y="-77"/>
                    <a:pt x="0" y="-1414"/>
                    <a:pt x="0" y="2597"/>
                  </a:cubicBezTo>
                  <a:lnTo>
                    <a:pt x="0" y="2597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BDFF82A-893D-7D17-886B-9474956CDAC2}"/>
                </a:ext>
              </a:extLst>
            </p:cNvPr>
            <p:cNvSpPr/>
            <p:nvPr/>
          </p:nvSpPr>
          <p:spPr>
            <a:xfrm>
              <a:off x="9706725" y="4583820"/>
              <a:ext cx="29625" cy="55447"/>
            </a:xfrm>
            <a:custGeom>
              <a:avLst/>
              <a:gdLst>
                <a:gd name="connsiteX0" fmla="*/ 21607 w 26119"/>
                <a:gd name="connsiteY0" fmla="*/ 4452 h 48885"/>
                <a:gd name="connsiteX1" fmla="*/ 25618 w 26119"/>
                <a:gd name="connsiteY1" fmla="*/ 2447 h 48885"/>
                <a:gd name="connsiteX2" fmla="*/ 18264 w 26119"/>
                <a:gd name="connsiteY2" fmla="*/ 441 h 48885"/>
                <a:gd name="connsiteX3" fmla="*/ 11579 w 26119"/>
                <a:gd name="connsiteY3" fmla="*/ 6458 h 48885"/>
                <a:gd name="connsiteX4" fmla="*/ 6231 w 26119"/>
                <a:gd name="connsiteY4" fmla="*/ 14480 h 48885"/>
                <a:gd name="connsiteX5" fmla="*/ 2219 w 26119"/>
                <a:gd name="connsiteY5" fmla="*/ 25177 h 48885"/>
                <a:gd name="connsiteX6" fmla="*/ 214 w 26119"/>
                <a:gd name="connsiteY6" fmla="*/ 35205 h 48885"/>
                <a:gd name="connsiteX7" fmla="*/ 2888 w 26119"/>
                <a:gd name="connsiteY7" fmla="*/ 46570 h 48885"/>
                <a:gd name="connsiteX8" fmla="*/ 9573 w 26119"/>
                <a:gd name="connsiteY8" fmla="*/ 46570 h 48885"/>
                <a:gd name="connsiteX9" fmla="*/ 14253 w 26119"/>
                <a:gd name="connsiteY9" fmla="*/ 33868 h 48885"/>
                <a:gd name="connsiteX10" fmla="*/ 20270 w 26119"/>
                <a:gd name="connsiteY10" fmla="*/ 19160 h 48885"/>
                <a:gd name="connsiteX11" fmla="*/ 16259 w 26119"/>
                <a:gd name="connsiteY11" fmla="*/ 9800 h 48885"/>
                <a:gd name="connsiteX12" fmla="*/ 21607 w 26119"/>
                <a:gd name="connsiteY12" fmla="*/ 4452 h 48885"/>
                <a:gd name="connsiteX13" fmla="*/ 21607 w 26119"/>
                <a:gd name="connsiteY13" fmla="*/ 4452 h 4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19" h="48885">
                  <a:moveTo>
                    <a:pt x="21607" y="4452"/>
                  </a:moveTo>
                  <a:cubicBezTo>
                    <a:pt x="25618" y="4452"/>
                    <a:pt x="26955" y="4452"/>
                    <a:pt x="25618" y="2447"/>
                  </a:cubicBezTo>
                  <a:cubicBezTo>
                    <a:pt x="24281" y="1109"/>
                    <a:pt x="22276" y="-896"/>
                    <a:pt x="18264" y="441"/>
                  </a:cubicBezTo>
                  <a:cubicBezTo>
                    <a:pt x="14921" y="1778"/>
                    <a:pt x="15590" y="2447"/>
                    <a:pt x="11579" y="6458"/>
                  </a:cubicBezTo>
                  <a:cubicBezTo>
                    <a:pt x="8236" y="9800"/>
                    <a:pt x="9573" y="9800"/>
                    <a:pt x="6231" y="14480"/>
                  </a:cubicBezTo>
                  <a:cubicBezTo>
                    <a:pt x="3557" y="19160"/>
                    <a:pt x="2219" y="19828"/>
                    <a:pt x="2219" y="25177"/>
                  </a:cubicBezTo>
                  <a:cubicBezTo>
                    <a:pt x="2219" y="30525"/>
                    <a:pt x="-455" y="29856"/>
                    <a:pt x="214" y="35205"/>
                  </a:cubicBezTo>
                  <a:cubicBezTo>
                    <a:pt x="214" y="41221"/>
                    <a:pt x="-1123" y="44564"/>
                    <a:pt x="2888" y="46570"/>
                  </a:cubicBezTo>
                  <a:cubicBezTo>
                    <a:pt x="6899" y="48575"/>
                    <a:pt x="6899" y="50581"/>
                    <a:pt x="9573" y="46570"/>
                  </a:cubicBezTo>
                  <a:cubicBezTo>
                    <a:pt x="12248" y="42559"/>
                    <a:pt x="10242" y="41890"/>
                    <a:pt x="14253" y="33868"/>
                  </a:cubicBezTo>
                  <a:cubicBezTo>
                    <a:pt x="18264" y="25845"/>
                    <a:pt x="22276" y="23840"/>
                    <a:pt x="20270" y="19160"/>
                  </a:cubicBezTo>
                  <a:cubicBezTo>
                    <a:pt x="18264" y="14480"/>
                    <a:pt x="15590" y="11806"/>
                    <a:pt x="16259" y="9800"/>
                  </a:cubicBezTo>
                  <a:cubicBezTo>
                    <a:pt x="17596" y="7126"/>
                    <a:pt x="17596" y="4452"/>
                    <a:pt x="21607" y="4452"/>
                  </a:cubicBezTo>
                  <a:lnTo>
                    <a:pt x="21607" y="445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97B5D28-EFA7-7BE9-C870-E6D6C453F946}"/>
                </a:ext>
              </a:extLst>
            </p:cNvPr>
            <p:cNvSpPr/>
            <p:nvPr/>
          </p:nvSpPr>
          <p:spPr>
            <a:xfrm>
              <a:off x="9475663" y="4415027"/>
              <a:ext cx="147808" cy="55091"/>
            </a:xfrm>
            <a:custGeom>
              <a:avLst/>
              <a:gdLst>
                <a:gd name="connsiteX0" fmla="*/ 93621 w 130315"/>
                <a:gd name="connsiteY0" fmla="*/ 24241 h 48571"/>
                <a:gd name="connsiteX1" fmla="*/ 104317 w 130315"/>
                <a:gd name="connsiteY1" fmla="*/ 24241 h 48571"/>
                <a:gd name="connsiteX2" fmla="*/ 117020 w 130315"/>
                <a:gd name="connsiteY2" fmla="*/ 27584 h 48571"/>
                <a:gd name="connsiteX3" fmla="*/ 129053 w 130315"/>
                <a:gd name="connsiteY3" fmla="*/ 29589 h 48571"/>
                <a:gd name="connsiteX4" fmla="*/ 127048 w 130315"/>
                <a:gd name="connsiteY4" fmla="*/ 20230 h 48571"/>
                <a:gd name="connsiteX5" fmla="*/ 121031 w 130315"/>
                <a:gd name="connsiteY5" fmla="*/ 12876 h 48571"/>
                <a:gd name="connsiteX6" fmla="*/ 113008 w 130315"/>
                <a:gd name="connsiteY6" fmla="*/ 13545 h 48571"/>
                <a:gd name="connsiteX7" fmla="*/ 106992 w 130315"/>
                <a:gd name="connsiteY7" fmla="*/ 4185 h 48571"/>
                <a:gd name="connsiteX8" fmla="*/ 99637 w 130315"/>
                <a:gd name="connsiteY8" fmla="*/ 174 h 48571"/>
                <a:gd name="connsiteX9" fmla="*/ 87604 w 130315"/>
                <a:gd name="connsiteY9" fmla="*/ 2848 h 48571"/>
                <a:gd name="connsiteX10" fmla="*/ 74902 w 130315"/>
                <a:gd name="connsiteY10" fmla="*/ 5522 h 48571"/>
                <a:gd name="connsiteX11" fmla="*/ 61531 w 130315"/>
                <a:gd name="connsiteY11" fmla="*/ 4185 h 48571"/>
                <a:gd name="connsiteX12" fmla="*/ 48829 w 130315"/>
                <a:gd name="connsiteY12" fmla="*/ 12208 h 48571"/>
                <a:gd name="connsiteX13" fmla="*/ 44149 w 130315"/>
                <a:gd name="connsiteY13" fmla="*/ 16219 h 48571"/>
                <a:gd name="connsiteX14" fmla="*/ 38801 w 130315"/>
                <a:gd name="connsiteY14" fmla="*/ 13545 h 48571"/>
                <a:gd name="connsiteX15" fmla="*/ 29441 w 130315"/>
                <a:gd name="connsiteY15" fmla="*/ 16219 h 48571"/>
                <a:gd name="connsiteX16" fmla="*/ 18076 w 130315"/>
                <a:gd name="connsiteY16" fmla="*/ 26915 h 48571"/>
                <a:gd name="connsiteX17" fmla="*/ 4037 w 130315"/>
                <a:gd name="connsiteY17" fmla="*/ 31595 h 48571"/>
                <a:gd name="connsiteX18" fmla="*/ 2700 w 130315"/>
                <a:gd name="connsiteY18" fmla="*/ 40286 h 48571"/>
                <a:gd name="connsiteX19" fmla="*/ 11391 w 130315"/>
                <a:gd name="connsiteY19" fmla="*/ 46971 h 48571"/>
                <a:gd name="connsiteX20" fmla="*/ 22756 w 130315"/>
                <a:gd name="connsiteY20" fmla="*/ 47640 h 48571"/>
                <a:gd name="connsiteX21" fmla="*/ 33453 w 130315"/>
                <a:gd name="connsiteY21" fmla="*/ 39617 h 48571"/>
                <a:gd name="connsiteX22" fmla="*/ 42144 w 130315"/>
                <a:gd name="connsiteY22" fmla="*/ 37612 h 48571"/>
                <a:gd name="connsiteX23" fmla="*/ 57520 w 130315"/>
                <a:gd name="connsiteY23" fmla="*/ 32264 h 48571"/>
                <a:gd name="connsiteX24" fmla="*/ 71559 w 130315"/>
                <a:gd name="connsiteY24" fmla="*/ 25578 h 48571"/>
                <a:gd name="connsiteX25" fmla="*/ 81587 w 130315"/>
                <a:gd name="connsiteY25" fmla="*/ 21567 h 48571"/>
                <a:gd name="connsiteX26" fmla="*/ 93621 w 130315"/>
                <a:gd name="connsiteY26" fmla="*/ 24241 h 48571"/>
                <a:gd name="connsiteX27" fmla="*/ 93621 w 130315"/>
                <a:gd name="connsiteY27" fmla="*/ 24241 h 4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315" h="48571">
                  <a:moveTo>
                    <a:pt x="93621" y="24241"/>
                  </a:moveTo>
                  <a:cubicBezTo>
                    <a:pt x="98300" y="26247"/>
                    <a:pt x="100306" y="24910"/>
                    <a:pt x="104317" y="24241"/>
                  </a:cubicBezTo>
                  <a:cubicBezTo>
                    <a:pt x="108328" y="22904"/>
                    <a:pt x="113677" y="24910"/>
                    <a:pt x="117020" y="27584"/>
                  </a:cubicBezTo>
                  <a:cubicBezTo>
                    <a:pt x="119693" y="30258"/>
                    <a:pt x="126379" y="30258"/>
                    <a:pt x="129053" y="29589"/>
                  </a:cubicBezTo>
                  <a:cubicBezTo>
                    <a:pt x="131727" y="29589"/>
                    <a:pt x="129722" y="26247"/>
                    <a:pt x="127048" y="20230"/>
                  </a:cubicBezTo>
                  <a:cubicBezTo>
                    <a:pt x="124373" y="14213"/>
                    <a:pt x="125042" y="14882"/>
                    <a:pt x="121031" y="12876"/>
                  </a:cubicBezTo>
                  <a:cubicBezTo>
                    <a:pt x="117688" y="10871"/>
                    <a:pt x="116351" y="12876"/>
                    <a:pt x="113008" y="13545"/>
                  </a:cubicBezTo>
                  <a:cubicBezTo>
                    <a:pt x="109665" y="13545"/>
                    <a:pt x="109665" y="7528"/>
                    <a:pt x="106992" y="4185"/>
                  </a:cubicBezTo>
                  <a:cubicBezTo>
                    <a:pt x="104317" y="842"/>
                    <a:pt x="103649" y="842"/>
                    <a:pt x="99637" y="174"/>
                  </a:cubicBezTo>
                  <a:cubicBezTo>
                    <a:pt x="95626" y="-495"/>
                    <a:pt x="92284" y="842"/>
                    <a:pt x="87604" y="2848"/>
                  </a:cubicBezTo>
                  <a:cubicBezTo>
                    <a:pt x="82256" y="4854"/>
                    <a:pt x="81587" y="5522"/>
                    <a:pt x="74902" y="5522"/>
                  </a:cubicBezTo>
                  <a:cubicBezTo>
                    <a:pt x="68216" y="6191"/>
                    <a:pt x="67548" y="4854"/>
                    <a:pt x="61531" y="4185"/>
                  </a:cubicBezTo>
                  <a:cubicBezTo>
                    <a:pt x="55514" y="3517"/>
                    <a:pt x="55514" y="6859"/>
                    <a:pt x="48829" y="12208"/>
                  </a:cubicBezTo>
                  <a:cubicBezTo>
                    <a:pt x="46823" y="13545"/>
                    <a:pt x="44149" y="16219"/>
                    <a:pt x="44149" y="16219"/>
                  </a:cubicBezTo>
                  <a:cubicBezTo>
                    <a:pt x="44149" y="16219"/>
                    <a:pt x="42144" y="15550"/>
                    <a:pt x="38801" y="13545"/>
                  </a:cubicBezTo>
                  <a:cubicBezTo>
                    <a:pt x="35458" y="11539"/>
                    <a:pt x="34790" y="14213"/>
                    <a:pt x="29441" y="16219"/>
                  </a:cubicBezTo>
                  <a:cubicBezTo>
                    <a:pt x="24093" y="18224"/>
                    <a:pt x="24762" y="21567"/>
                    <a:pt x="18076" y="26915"/>
                  </a:cubicBezTo>
                  <a:cubicBezTo>
                    <a:pt x="10722" y="32264"/>
                    <a:pt x="11391" y="28252"/>
                    <a:pt x="4037" y="31595"/>
                  </a:cubicBezTo>
                  <a:cubicBezTo>
                    <a:pt x="-3317" y="34269"/>
                    <a:pt x="1363" y="36275"/>
                    <a:pt x="2700" y="40286"/>
                  </a:cubicBezTo>
                  <a:cubicBezTo>
                    <a:pt x="4037" y="44966"/>
                    <a:pt x="8717" y="44966"/>
                    <a:pt x="11391" y="46971"/>
                  </a:cubicBezTo>
                  <a:cubicBezTo>
                    <a:pt x="14065" y="48977"/>
                    <a:pt x="18076" y="48977"/>
                    <a:pt x="22756" y="47640"/>
                  </a:cubicBezTo>
                  <a:cubicBezTo>
                    <a:pt x="27436" y="46303"/>
                    <a:pt x="28773" y="43629"/>
                    <a:pt x="33453" y="39617"/>
                  </a:cubicBezTo>
                  <a:cubicBezTo>
                    <a:pt x="38132" y="35606"/>
                    <a:pt x="40138" y="38280"/>
                    <a:pt x="42144" y="37612"/>
                  </a:cubicBezTo>
                  <a:cubicBezTo>
                    <a:pt x="44149" y="37612"/>
                    <a:pt x="53509" y="34269"/>
                    <a:pt x="57520" y="32264"/>
                  </a:cubicBezTo>
                  <a:cubicBezTo>
                    <a:pt x="60863" y="30258"/>
                    <a:pt x="68216" y="26915"/>
                    <a:pt x="71559" y="25578"/>
                  </a:cubicBezTo>
                  <a:cubicBezTo>
                    <a:pt x="74233" y="24241"/>
                    <a:pt x="78913" y="22236"/>
                    <a:pt x="81587" y="21567"/>
                  </a:cubicBezTo>
                  <a:cubicBezTo>
                    <a:pt x="81587" y="20899"/>
                    <a:pt x="88941" y="22236"/>
                    <a:pt x="93621" y="24241"/>
                  </a:cubicBezTo>
                  <a:lnTo>
                    <a:pt x="93621" y="2424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EA780D0-AEB7-B389-6BAD-DD9158D25243}"/>
                </a:ext>
              </a:extLst>
            </p:cNvPr>
            <p:cNvSpPr/>
            <p:nvPr/>
          </p:nvSpPr>
          <p:spPr>
            <a:xfrm>
              <a:off x="8302152" y="4315890"/>
              <a:ext cx="663354" cy="474746"/>
            </a:xfrm>
            <a:custGeom>
              <a:avLst/>
              <a:gdLst>
                <a:gd name="connsiteX0" fmla="*/ 533918 w 584844"/>
                <a:gd name="connsiteY0" fmla="*/ 230644 h 418559"/>
                <a:gd name="connsiteX1" fmla="*/ 539935 w 584844"/>
                <a:gd name="connsiteY1" fmla="*/ 231982 h 418559"/>
                <a:gd name="connsiteX2" fmla="*/ 547957 w 584844"/>
                <a:gd name="connsiteY2" fmla="*/ 223291 h 418559"/>
                <a:gd name="connsiteX3" fmla="*/ 548626 w 584844"/>
                <a:gd name="connsiteY3" fmla="*/ 215268 h 418559"/>
                <a:gd name="connsiteX4" fmla="*/ 551299 w 584844"/>
                <a:gd name="connsiteY4" fmla="*/ 208583 h 418559"/>
                <a:gd name="connsiteX5" fmla="*/ 554642 w 584844"/>
                <a:gd name="connsiteY5" fmla="*/ 201229 h 418559"/>
                <a:gd name="connsiteX6" fmla="*/ 553305 w 584844"/>
                <a:gd name="connsiteY6" fmla="*/ 191201 h 418559"/>
                <a:gd name="connsiteX7" fmla="*/ 547288 w 584844"/>
                <a:gd name="connsiteY7" fmla="*/ 191201 h 418559"/>
                <a:gd name="connsiteX8" fmla="*/ 544614 w 584844"/>
                <a:gd name="connsiteY8" fmla="*/ 180504 h 418559"/>
                <a:gd name="connsiteX9" fmla="*/ 539935 w 584844"/>
                <a:gd name="connsiteY9" fmla="*/ 168471 h 418559"/>
                <a:gd name="connsiteX10" fmla="*/ 539935 w 584844"/>
                <a:gd name="connsiteY10" fmla="*/ 151757 h 418559"/>
                <a:gd name="connsiteX11" fmla="*/ 538597 w 584844"/>
                <a:gd name="connsiteY11" fmla="*/ 138387 h 418559"/>
                <a:gd name="connsiteX12" fmla="*/ 546620 w 584844"/>
                <a:gd name="connsiteY12" fmla="*/ 131701 h 418559"/>
                <a:gd name="connsiteX13" fmla="*/ 543277 w 584844"/>
                <a:gd name="connsiteY13" fmla="*/ 123679 h 418559"/>
                <a:gd name="connsiteX14" fmla="*/ 540603 w 584844"/>
                <a:gd name="connsiteY14" fmla="*/ 119668 h 418559"/>
                <a:gd name="connsiteX15" fmla="*/ 550631 w 584844"/>
                <a:gd name="connsiteY15" fmla="*/ 123010 h 418559"/>
                <a:gd name="connsiteX16" fmla="*/ 561327 w 584844"/>
                <a:gd name="connsiteY16" fmla="*/ 123679 h 418559"/>
                <a:gd name="connsiteX17" fmla="*/ 578041 w 584844"/>
                <a:gd name="connsiteY17" fmla="*/ 119668 h 418559"/>
                <a:gd name="connsiteX18" fmla="*/ 584058 w 584844"/>
                <a:gd name="connsiteY18" fmla="*/ 108303 h 418559"/>
                <a:gd name="connsiteX19" fmla="*/ 572693 w 584844"/>
                <a:gd name="connsiteY19" fmla="*/ 102286 h 418559"/>
                <a:gd name="connsiteX20" fmla="*/ 559322 w 584844"/>
                <a:gd name="connsiteY20" fmla="*/ 99612 h 418559"/>
                <a:gd name="connsiteX21" fmla="*/ 547288 w 584844"/>
                <a:gd name="connsiteY21" fmla="*/ 92258 h 418559"/>
                <a:gd name="connsiteX22" fmla="*/ 530575 w 584844"/>
                <a:gd name="connsiteY22" fmla="*/ 88915 h 418559"/>
                <a:gd name="connsiteX23" fmla="*/ 520547 w 584844"/>
                <a:gd name="connsiteY23" fmla="*/ 82230 h 418559"/>
                <a:gd name="connsiteX24" fmla="*/ 525227 w 584844"/>
                <a:gd name="connsiteY24" fmla="*/ 72202 h 418559"/>
                <a:gd name="connsiteX25" fmla="*/ 519879 w 584844"/>
                <a:gd name="connsiteY25" fmla="*/ 62174 h 418559"/>
                <a:gd name="connsiteX26" fmla="*/ 505839 w 584844"/>
                <a:gd name="connsiteY26" fmla="*/ 56157 h 418559"/>
                <a:gd name="connsiteX27" fmla="*/ 497817 w 584844"/>
                <a:gd name="connsiteY27" fmla="*/ 51477 h 418559"/>
                <a:gd name="connsiteX28" fmla="*/ 495143 w 584844"/>
                <a:gd name="connsiteY28" fmla="*/ 41449 h 418559"/>
                <a:gd name="connsiteX29" fmla="*/ 485783 w 584844"/>
                <a:gd name="connsiteY29" fmla="*/ 42786 h 418559"/>
                <a:gd name="connsiteX30" fmla="*/ 480435 w 584844"/>
                <a:gd name="connsiteY30" fmla="*/ 36769 h 418559"/>
                <a:gd name="connsiteX31" fmla="*/ 475087 w 584844"/>
                <a:gd name="connsiteY31" fmla="*/ 31421 h 418559"/>
                <a:gd name="connsiteX32" fmla="*/ 464390 w 584844"/>
                <a:gd name="connsiteY32" fmla="*/ 31421 h 418559"/>
                <a:gd name="connsiteX33" fmla="*/ 472412 w 584844"/>
                <a:gd name="connsiteY33" fmla="*/ 25404 h 418559"/>
                <a:gd name="connsiteX34" fmla="*/ 481103 w 584844"/>
                <a:gd name="connsiteY34" fmla="*/ 21393 h 418559"/>
                <a:gd name="connsiteX35" fmla="*/ 479767 w 584844"/>
                <a:gd name="connsiteY35" fmla="*/ 14039 h 418559"/>
                <a:gd name="connsiteX36" fmla="*/ 489126 w 584844"/>
                <a:gd name="connsiteY36" fmla="*/ 14039 h 418559"/>
                <a:gd name="connsiteX37" fmla="*/ 487789 w 584844"/>
                <a:gd name="connsiteY37" fmla="*/ 8691 h 418559"/>
                <a:gd name="connsiteX38" fmla="*/ 475755 w 584844"/>
                <a:gd name="connsiteY38" fmla="*/ 3343 h 418559"/>
                <a:gd name="connsiteX39" fmla="*/ 474418 w 584844"/>
                <a:gd name="connsiteY39" fmla="*/ 0 h 418559"/>
                <a:gd name="connsiteX40" fmla="*/ 459042 w 584844"/>
                <a:gd name="connsiteY40" fmla="*/ 2006 h 418559"/>
                <a:gd name="connsiteX41" fmla="*/ 451019 w 584844"/>
                <a:gd name="connsiteY41" fmla="*/ 4680 h 418559"/>
                <a:gd name="connsiteX42" fmla="*/ 432300 w 584844"/>
                <a:gd name="connsiteY42" fmla="*/ 8691 h 418559"/>
                <a:gd name="connsiteX43" fmla="*/ 416924 w 584844"/>
                <a:gd name="connsiteY43" fmla="*/ 13371 h 418559"/>
                <a:gd name="connsiteX44" fmla="*/ 404891 w 584844"/>
                <a:gd name="connsiteY44" fmla="*/ 22062 h 418559"/>
                <a:gd name="connsiteX45" fmla="*/ 399542 w 584844"/>
                <a:gd name="connsiteY45" fmla="*/ 36101 h 418559"/>
                <a:gd name="connsiteX46" fmla="*/ 399542 w 584844"/>
                <a:gd name="connsiteY46" fmla="*/ 36101 h 418559"/>
                <a:gd name="connsiteX47" fmla="*/ 399542 w 584844"/>
                <a:gd name="connsiteY47" fmla="*/ 39444 h 418559"/>
                <a:gd name="connsiteX48" fmla="*/ 402885 w 584844"/>
                <a:gd name="connsiteY48" fmla="*/ 47466 h 418559"/>
                <a:gd name="connsiteX49" fmla="*/ 407564 w 584844"/>
                <a:gd name="connsiteY49" fmla="*/ 57494 h 418559"/>
                <a:gd name="connsiteX50" fmla="*/ 410239 w 584844"/>
                <a:gd name="connsiteY50" fmla="*/ 69528 h 418559"/>
                <a:gd name="connsiteX51" fmla="*/ 408233 w 584844"/>
                <a:gd name="connsiteY51" fmla="*/ 80893 h 418559"/>
                <a:gd name="connsiteX52" fmla="*/ 402885 w 584844"/>
                <a:gd name="connsiteY52" fmla="*/ 88247 h 418559"/>
                <a:gd name="connsiteX53" fmla="*/ 398874 w 584844"/>
                <a:gd name="connsiteY53" fmla="*/ 94263 h 418559"/>
                <a:gd name="connsiteX54" fmla="*/ 401548 w 584844"/>
                <a:gd name="connsiteY54" fmla="*/ 102954 h 418559"/>
                <a:gd name="connsiteX55" fmla="*/ 404222 w 584844"/>
                <a:gd name="connsiteY55" fmla="*/ 106966 h 418559"/>
                <a:gd name="connsiteX56" fmla="*/ 400211 w 584844"/>
                <a:gd name="connsiteY56" fmla="*/ 118999 h 418559"/>
                <a:gd name="connsiteX57" fmla="*/ 396868 w 584844"/>
                <a:gd name="connsiteY57" fmla="*/ 123010 h 418559"/>
                <a:gd name="connsiteX58" fmla="*/ 399542 w 584844"/>
                <a:gd name="connsiteY58" fmla="*/ 131701 h 418559"/>
                <a:gd name="connsiteX59" fmla="*/ 401548 w 584844"/>
                <a:gd name="connsiteY59" fmla="*/ 136381 h 418559"/>
                <a:gd name="connsiteX60" fmla="*/ 400879 w 584844"/>
                <a:gd name="connsiteY60" fmla="*/ 145072 h 418559"/>
                <a:gd name="connsiteX61" fmla="*/ 399542 w 584844"/>
                <a:gd name="connsiteY61" fmla="*/ 150420 h 418559"/>
                <a:gd name="connsiteX62" fmla="*/ 398874 w 584844"/>
                <a:gd name="connsiteY62" fmla="*/ 155100 h 418559"/>
                <a:gd name="connsiteX63" fmla="*/ 394194 w 584844"/>
                <a:gd name="connsiteY63" fmla="*/ 167134 h 418559"/>
                <a:gd name="connsiteX64" fmla="*/ 384835 w 584844"/>
                <a:gd name="connsiteY64" fmla="*/ 172482 h 418559"/>
                <a:gd name="connsiteX65" fmla="*/ 376812 w 584844"/>
                <a:gd name="connsiteY65" fmla="*/ 175156 h 418559"/>
                <a:gd name="connsiteX66" fmla="*/ 368121 w 584844"/>
                <a:gd name="connsiteY66" fmla="*/ 181841 h 418559"/>
                <a:gd name="connsiteX67" fmla="*/ 365447 w 584844"/>
                <a:gd name="connsiteY67" fmla="*/ 185184 h 418559"/>
                <a:gd name="connsiteX68" fmla="*/ 358762 w 584844"/>
                <a:gd name="connsiteY68" fmla="*/ 190532 h 418559"/>
                <a:gd name="connsiteX69" fmla="*/ 347396 w 584844"/>
                <a:gd name="connsiteY69" fmla="*/ 192538 h 418559"/>
                <a:gd name="connsiteX70" fmla="*/ 340043 w 584844"/>
                <a:gd name="connsiteY70" fmla="*/ 191201 h 418559"/>
                <a:gd name="connsiteX71" fmla="*/ 322661 w 584844"/>
                <a:gd name="connsiteY71" fmla="*/ 190532 h 418559"/>
                <a:gd name="connsiteX72" fmla="*/ 309290 w 584844"/>
                <a:gd name="connsiteY72" fmla="*/ 196549 h 418559"/>
                <a:gd name="connsiteX73" fmla="*/ 297925 w 584844"/>
                <a:gd name="connsiteY73" fmla="*/ 204572 h 418559"/>
                <a:gd name="connsiteX74" fmla="*/ 297256 w 584844"/>
                <a:gd name="connsiteY74" fmla="*/ 211925 h 418559"/>
                <a:gd name="connsiteX75" fmla="*/ 297256 w 584844"/>
                <a:gd name="connsiteY75" fmla="*/ 220616 h 418559"/>
                <a:gd name="connsiteX76" fmla="*/ 289903 w 584844"/>
                <a:gd name="connsiteY76" fmla="*/ 229307 h 418559"/>
                <a:gd name="connsiteX77" fmla="*/ 276532 w 584844"/>
                <a:gd name="connsiteY77" fmla="*/ 233319 h 418559"/>
                <a:gd name="connsiteX78" fmla="*/ 265167 w 584844"/>
                <a:gd name="connsiteY78" fmla="*/ 235993 h 418559"/>
                <a:gd name="connsiteX79" fmla="*/ 256476 w 584844"/>
                <a:gd name="connsiteY79" fmla="*/ 240672 h 418559"/>
                <a:gd name="connsiteX80" fmla="*/ 250459 w 584844"/>
                <a:gd name="connsiteY80" fmla="*/ 245352 h 418559"/>
                <a:gd name="connsiteX81" fmla="*/ 230403 w 584844"/>
                <a:gd name="connsiteY81" fmla="*/ 255380 h 418559"/>
                <a:gd name="connsiteX82" fmla="*/ 203661 w 584844"/>
                <a:gd name="connsiteY82" fmla="*/ 247358 h 418559"/>
                <a:gd name="connsiteX83" fmla="*/ 179594 w 584844"/>
                <a:gd name="connsiteY83" fmla="*/ 231982 h 418559"/>
                <a:gd name="connsiteX84" fmla="*/ 177589 w 584844"/>
                <a:gd name="connsiteY84" fmla="*/ 224628 h 418559"/>
                <a:gd name="connsiteX85" fmla="*/ 175583 w 584844"/>
                <a:gd name="connsiteY85" fmla="*/ 225296 h 418559"/>
                <a:gd name="connsiteX86" fmla="*/ 171572 w 584844"/>
                <a:gd name="connsiteY86" fmla="*/ 231982 h 418559"/>
                <a:gd name="connsiteX87" fmla="*/ 170235 w 584844"/>
                <a:gd name="connsiteY87" fmla="*/ 239335 h 418559"/>
                <a:gd name="connsiteX88" fmla="*/ 166224 w 584844"/>
                <a:gd name="connsiteY88" fmla="*/ 247358 h 418559"/>
                <a:gd name="connsiteX89" fmla="*/ 168229 w 584844"/>
                <a:gd name="connsiteY89" fmla="*/ 252038 h 418559"/>
                <a:gd name="connsiteX90" fmla="*/ 173577 w 584844"/>
                <a:gd name="connsiteY90" fmla="*/ 252038 h 418559"/>
                <a:gd name="connsiteX91" fmla="*/ 174915 w 584844"/>
                <a:gd name="connsiteY91" fmla="*/ 256717 h 418559"/>
                <a:gd name="connsiteX92" fmla="*/ 170904 w 584844"/>
                <a:gd name="connsiteY92" fmla="*/ 262734 h 418559"/>
                <a:gd name="connsiteX93" fmla="*/ 166892 w 584844"/>
                <a:gd name="connsiteY93" fmla="*/ 266077 h 418559"/>
                <a:gd name="connsiteX94" fmla="*/ 166892 w 584844"/>
                <a:gd name="connsiteY94" fmla="*/ 270088 h 418559"/>
                <a:gd name="connsiteX95" fmla="*/ 170235 w 584844"/>
                <a:gd name="connsiteY95" fmla="*/ 276773 h 418559"/>
                <a:gd name="connsiteX96" fmla="*/ 167561 w 584844"/>
                <a:gd name="connsiteY96" fmla="*/ 282122 h 418559"/>
                <a:gd name="connsiteX97" fmla="*/ 169566 w 584844"/>
                <a:gd name="connsiteY97" fmla="*/ 288807 h 418559"/>
                <a:gd name="connsiteX98" fmla="*/ 176252 w 584844"/>
                <a:gd name="connsiteY98" fmla="*/ 294155 h 418559"/>
                <a:gd name="connsiteX99" fmla="*/ 178926 w 584844"/>
                <a:gd name="connsiteY99" fmla="*/ 300840 h 418559"/>
                <a:gd name="connsiteX100" fmla="*/ 185611 w 584844"/>
                <a:gd name="connsiteY100" fmla="*/ 304183 h 418559"/>
                <a:gd name="connsiteX101" fmla="*/ 194302 w 584844"/>
                <a:gd name="connsiteY101" fmla="*/ 308194 h 418559"/>
                <a:gd name="connsiteX102" fmla="*/ 195639 w 584844"/>
                <a:gd name="connsiteY102" fmla="*/ 314880 h 418559"/>
                <a:gd name="connsiteX103" fmla="*/ 196976 w 584844"/>
                <a:gd name="connsiteY103" fmla="*/ 324239 h 418559"/>
                <a:gd name="connsiteX104" fmla="*/ 193633 w 584844"/>
                <a:gd name="connsiteY104" fmla="*/ 328250 h 418559"/>
                <a:gd name="connsiteX105" fmla="*/ 196308 w 584844"/>
                <a:gd name="connsiteY105" fmla="*/ 332930 h 418559"/>
                <a:gd name="connsiteX106" fmla="*/ 204330 w 584844"/>
                <a:gd name="connsiteY106" fmla="*/ 336273 h 418559"/>
                <a:gd name="connsiteX107" fmla="*/ 211016 w 584844"/>
                <a:gd name="connsiteY107" fmla="*/ 343627 h 418559"/>
                <a:gd name="connsiteX108" fmla="*/ 217032 w 584844"/>
                <a:gd name="connsiteY108" fmla="*/ 344295 h 418559"/>
                <a:gd name="connsiteX109" fmla="*/ 226392 w 584844"/>
                <a:gd name="connsiteY109" fmla="*/ 343627 h 418559"/>
                <a:gd name="connsiteX110" fmla="*/ 231072 w 584844"/>
                <a:gd name="connsiteY110" fmla="*/ 338947 h 418559"/>
                <a:gd name="connsiteX111" fmla="*/ 237088 w 584844"/>
                <a:gd name="connsiteY111" fmla="*/ 341621 h 418559"/>
                <a:gd name="connsiteX112" fmla="*/ 244442 w 584844"/>
                <a:gd name="connsiteY112" fmla="*/ 347638 h 418559"/>
                <a:gd name="connsiteX113" fmla="*/ 250459 w 584844"/>
                <a:gd name="connsiteY113" fmla="*/ 352986 h 418559"/>
                <a:gd name="connsiteX114" fmla="*/ 253133 w 584844"/>
                <a:gd name="connsiteY114" fmla="*/ 367026 h 418559"/>
                <a:gd name="connsiteX115" fmla="*/ 256476 w 584844"/>
                <a:gd name="connsiteY115" fmla="*/ 377054 h 418559"/>
                <a:gd name="connsiteX116" fmla="*/ 264498 w 584844"/>
                <a:gd name="connsiteY116" fmla="*/ 380396 h 418559"/>
                <a:gd name="connsiteX117" fmla="*/ 274526 w 584844"/>
                <a:gd name="connsiteY117" fmla="*/ 389087 h 418559"/>
                <a:gd name="connsiteX118" fmla="*/ 276532 w 584844"/>
                <a:gd name="connsiteY118" fmla="*/ 399784 h 418559"/>
                <a:gd name="connsiteX119" fmla="*/ 279206 w 584844"/>
                <a:gd name="connsiteY119" fmla="*/ 406469 h 418559"/>
                <a:gd name="connsiteX120" fmla="*/ 285892 w 584844"/>
                <a:gd name="connsiteY120" fmla="*/ 415160 h 418559"/>
                <a:gd name="connsiteX121" fmla="*/ 293245 w 584844"/>
                <a:gd name="connsiteY121" fmla="*/ 418503 h 418559"/>
                <a:gd name="connsiteX122" fmla="*/ 304610 w 584844"/>
                <a:gd name="connsiteY122" fmla="*/ 411149 h 418559"/>
                <a:gd name="connsiteX123" fmla="*/ 312633 w 584844"/>
                <a:gd name="connsiteY123" fmla="*/ 405132 h 418559"/>
                <a:gd name="connsiteX124" fmla="*/ 313301 w 584844"/>
                <a:gd name="connsiteY124" fmla="*/ 410480 h 418559"/>
                <a:gd name="connsiteX125" fmla="*/ 319318 w 584844"/>
                <a:gd name="connsiteY125" fmla="*/ 409143 h 418559"/>
                <a:gd name="connsiteX126" fmla="*/ 328009 w 584844"/>
                <a:gd name="connsiteY126" fmla="*/ 400452 h 418559"/>
                <a:gd name="connsiteX127" fmla="*/ 336032 w 584844"/>
                <a:gd name="connsiteY127" fmla="*/ 398447 h 418559"/>
                <a:gd name="connsiteX128" fmla="*/ 341380 w 584844"/>
                <a:gd name="connsiteY128" fmla="*/ 391093 h 418559"/>
                <a:gd name="connsiteX129" fmla="*/ 347396 w 584844"/>
                <a:gd name="connsiteY129" fmla="*/ 388419 h 418559"/>
                <a:gd name="connsiteX130" fmla="*/ 352745 w 584844"/>
                <a:gd name="connsiteY130" fmla="*/ 397110 h 418559"/>
                <a:gd name="connsiteX131" fmla="*/ 358762 w 584844"/>
                <a:gd name="connsiteY131" fmla="*/ 408475 h 418559"/>
                <a:gd name="connsiteX132" fmla="*/ 364779 w 584844"/>
                <a:gd name="connsiteY132" fmla="*/ 413154 h 418559"/>
                <a:gd name="connsiteX133" fmla="*/ 372801 w 584844"/>
                <a:gd name="connsiteY133" fmla="*/ 402458 h 418559"/>
                <a:gd name="connsiteX134" fmla="*/ 379486 w 584844"/>
                <a:gd name="connsiteY134" fmla="*/ 396441 h 418559"/>
                <a:gd name="connsiteX135" fmla="*/ 393525 w 584844"/>
                <a:gd name="connsiteY135" fmla="*/ 391093 h 418559"/>
                <a:gd name="connsiteX136" fmla="*/ 398874 w 584844"/>
                <a:gd name="connsiteY136" fmla="*/ 381733 h 418559"/>
                <a:gd name="connsiteX137" fmla="*/ 403553 w 584844"/>
                <a:gd name="connsiteY137" fmla="*/ 373042 h 418559"/>
                <a:gd name="connsiteX138" fmla="*/ 413581 w 584844"/>
                <a:gd name="connsiteY138" fmla="*/ 375716 h 418559"/>
                <a:gd name="connsiteX139" fmla="*/ 424278 w 584844"/>
                <a:gd name="connsiteY139" fmla="*/ 374379 h 418559"/>
                <a:gd name="connsiteX140" fmla="*/ 433637 w 584844"/>
                <a:gd name="connsiteY140" fmla="*/ 376385 h 418559"/>
                <a:gd name="connsiteX141" fmla="*/ 441660 w 584844"/>
                <a:gd name="connsiteY141" fmla="*/ 379059 h 418559"/>
                <a:gd name="connsiteX142" fmla="*/ 448345 w 584844"/>
                <a:gd name="connsiteY142" fmla="*/ 372374 h 418559"/>
                <a:gd name="connsiteX143" fmla="*/ 453694 w 584844"/>
                <a:gd name="connsiteY143" fmla="*/ 368363 h 418559"/>
                <a:gd name="connsiteX144" fmla="*/ 461716 w 584844"/>
                <a:gd name="connsiteY144" fmla="*/ 368363 h 418559"/>
                <a:gd name="connsiteX145" fmla="*/ 470407 w 584844"/>
                <a:gd name="connsiteY145" fmla="*/ 367694 h 418559"/>
                <a:gd name="connsiteX146" fmla="*/ 477092 w 584844"/>
                <a:gd name="connsiteY146" fmla="*/ 379728 h 418559"/>
                <a:gd name="connsiteX147" fmla="*/ 487789 w 584844"/>
                <a:gd name="connsiteY147" fmla="*/ 392430 h 418559"/>
                <a:gd name="connsiteX148" fmla="*/ 494474 w 584844"/>
                <a:gd name="connsiteY148" fmla="*/ 393098 h 418559"/>
                <a:gd name="connsiteX149" fmla="*/ 508513 w 584844"/>
                <a:gd name="connsiteY149" fmla="*/ 380396 h 418559"/>
                <a:gd name="connsiteX150" fmla="*/ 520547 w 584844"/>
                <a:gd name="connsiteY150" fmla="*/ 369031 h 418559"/>
                <a:gd name="connsiteX151" fmla="*/ 528569 w 584844"/>
                <a:gd name="connsiteY151" fmla="*/ 359003 h 418559"/>
                <a:gd name="connsiteX152" fmla="*/ 533918 w 584844"/>
                <a:gd name="connsiteY152" fmla="*/ 352318 h 418559"/>
                <a:gd name="connsiteX153" fmla="*/ 531912 w 584844"/>
                <a:gd name="connsiteY153" fmla="*/ 343627 h 418559"/>
                <a:gd name="connsiteX154" fmla="*/ 536592 w 584844"/>
                <a:gd name="connsiteY154" fmla="*/ 332930 h 418559"/>
                <a:gd name="connsiteX155" fmla="*/ 535923 w 584844"/>
                <a:gd name="connsiteY155" fmla="*/ 327582 h 418559"/>
                <a:gd name="connsiteX156" fmla="*/ 527901 w 584844"/>
                <a:gd name="connsiteY156" fmla="*/ 321565 h 418559"/>
                <a:gd name="connsiteX157" fmla="*/ 529907 w 584844"/>
                <a:gd name="connsiteY157" fmla="*/ 316885 h 418559"/>
                <a:gd name="connsiteX158" fmla="*/ 537260 w 584844"/>
                <a:gd name="connsiteY158" fmla="*/ 316217 h 418559"/>
                <a:gd name="connsiteX159" fmla="*/ 536592 w 584844"/>
                <a:gd name="connsiteY159" fmla="*/ 310200 h 418559"/>
                <a:gd name="connsiteX160" fmla="*/ 531243 w 584844"/>
                <a:gd name="connsiteY160" fmla="*/ 306189 h 418559"/>
                <a:gd name="connsiteX161" fmla="*/ 531243 w 584844"/>
                <a:gd name="connsiteY161" fmla="*/ 298835 h 418559"/>
                <a:gd name="connsiteX162" fmla="*/ 538597 w 584844"/>
                <a:gd name="connsiteY162" fmla="*/ 291481 h 418559"/>
                <a:gd name="connsiteX163" fmla="*/ 537260 w 584844"/>
                <a:gd name="connsiteY163" fmla="*/ 287470 h 418559"/>
                <a:gd name="connsiteX164" fmla="*/ 530575 w 584844"/>
                <a:gd name="connsiteY164" fmla="*/ 288807 h 418559"/>
                <a:gd name="connsiteX165" fmla="*/ 524558 w 584844"/>
                <a:gd name="connsiteY165" fmla="*/ 288138 h 418559"/>
                <a:gd name="connsiteX166" fmla="*/ 524558 w 584844"/>
                <a:gd name="connsiteY166" fmla="*/ 283459 h 418559"/>
                <a:gd name="connsiteX167" fmla="*/ 526564 w 584844"/>
                <a:gd name="connsiteY167" fmla="*/ 278779 h 418559"/>
                <a:gd name="connsiteX168" fmla="*/ 523890 w 584844"/>
                <a:gd name="connsiteY168" fmla="*/ 271425 h 418559"/>
                <a:gd name="connsiteX169" fmla="*/ 517873 w 584844"/>
                <a:gd name="connsiteY169" fmla="*/ 271425 h 418559"/>
                <a:gd name="connsiteX170" fmla="*/ 519879 w 584844"/>
                <a:gd name="connsiteY170" fmla="*/ 264071 h 418559"/>
                <a:gd name="connsiteX171" fmla="*/ 527232 w 584844"/>
                <a:gd name="connsiteY171" fmla="*/ 252706 h 418559"/>
                <a:gd name="connsiteX172" fmla="*/ 530575 w 584844"/>
                <a:gd name="connsiteY172" fmla="*/ 244684 h 418559"/>
                <a:gd name="connsiteX173" fmla="*/ 533918 w 584844"/>
                <a:gd name="connsiteY173" fmla="*/ 230644 h 418559"/>
                <a:gd name="connsiteX174" fmla="*/ 533918 w 584844"/>
                <a:gd name="connsiteY174" fmla="*/ 230644 h 418559"/>
                <a:gd name="connsiteX175" fmla="*/ 427 w 584844"/>
                <a:gd name="connsiteY175" fmla="*/ 241341 h 418559"/>
                <a:gd name="connsiteX176" fmla="*/ 3101 w 584844"/>
                <a:gd name="connsiteY176" fmla="*/ 249363 h 418559"/>
                <a:gd name="connsiteX177" fmla="*/ 9787 w 584844"/>
                <a:gd name="connsiteY177" fmla="*/ 242678 h 418559"/>
                <a:gd name="connsiteX178" fmla="*/ 427 w 584844"/>
                <a:gd name="connsiteY178" fmla="*/ 241341 h 418559"/>
                <a:gd name="connsiteX179" fmla="*/ 427 w 584844"/>
                <a:gd name="connsiteY179" fmla="*/ 241341 h 418559"/>
                <a:gd name="connsiteX180" fmla="*/ 129454 w 584844"/>
                <a:gd name="connsiteY180" fmla="*/ 199223 h 418559"/>
                <a:gd name="connsiteX181" fmla="*/ 139482 w 584844"/>
                <a:gd name="connsiteY181" fmla="*/ 195881 h 418559"/>
                <a:gd name="connsiteX182" fmla="*/ 130123 w 584844"/>
                <a:gd name="connsiteY182" fmla="*/ 191201 h 418559"/>
                <a:gd name="connsiteX183" fmla="*/ 129454 w 584844"/>
                <a:gd name="connsiteY183" fmla="*/ 199223 h 418559"/>
                <a:gd name="connsiteX184" fmla="*/ 129454 w 584844"/>
                <a:gd name="connsiteY184" fmla="*/ 199223 h 418559"/>
                <a:gd name="connsiteX185" fmla="*/ 73297 w 584844"/>
                <a:gd name="connsiteY185" fmla="*/ 131033 h 418559"/>
                <a:gd name="connsiteX186" fmla="*/ 63938 w 584844"/>
                <a:gd name="connsiteY186" fmla="*/ 129696 h 418559"/>
                <a:gd name="connsiteX187" fmla="*/ 65275 w 584844"/>
                <a:gd name="connsiteY187" fmla="*/ 137050 h 418559"/>
                <a:gd name="connsiteX188" fmla="*/ 73297 w 584844"/>
                <a:gd name="connsiteY188" fmla="*/ 131033 h 418559"/>
                <a:gd name="connsiteX189" fmla="*/ 73297 w 584844"/>
                <a:gd name="connsiteY189" fmla="*/ 131033 h 418559"/>
                <a:gd name="connsiteX190" fmla="*/ 100707 w 584844"/>
                <a:gd name="connsiteY190" fmla="*/ 164460 h 418559"/>
                <a:gd name="connsiteX191" fmla="*/ 92685 w 584844"/>
                <a:gd name="connsiteY191" fmla="*/ 155100 h 418559"/>
                <a:gd name="connsiteX192" fmla="*/ 81989 w 584844"/>
                <a:gd name="connsiteY192" fmla="*/ 154431 h 418559"/>
                <a:gd name="connsiteX193" fmla="*/ 86668 w 584844"/>
                <a:gd name="connsiteY193" fmla="*/ 164460 h 418559"/>
                <a:gd name="connsiteX194" fmla="*/ 96028 w 584844"/>
                <a:gd name="connsiteY194" fmla="*/ 169139 h 418559"/>
                <a:gd name="connsiteX195" fmla="*/ 100707 w 584844"/>
                <a:gd name="connsiteY195" fmla="*/ 164460 h 418559"/>
                <a:gd name="connsiteX196" fmla="*/ 100707 w 584844"/>
                <a:gd name="connsiteY196" fmla="*/ 164460 h 418559"/>
                <a:gd name="connsiteX197" fmla="*/ 551968 w 584844"/>
                <a:gd name="connsiteY197" fmla="*/ 365688 h 418559"/>
                <a:gd name="connsiteX198" fmla="*/ 555311 w 584844"/>
                <a:gd name="connsiteY198" fmla="*/ 358334 h 418559"/>
                <a:gd name="connsiteX199" fmla="*/ 556648 w 584844"/>
                <a:gd name="connsiteY199" fmla="*/ 346301 h 418559"/>
                <a:gd name="connsiteX200" fmla="*/ 553305 w 584844"/>
                <a:gd name="connsiteY200" fmla="*/ 338947 h 418559"/>
                <a:gd name="connsiteX201" fmla="*/ 544614 w 584844"/>
                <a:gd name="connsiteY201" fmla="*/ 339616 h 418559"/>
                <a:gd name="connsiteX202" fmla="*/ 544614 w 584844"/>
                <a:gd name="connsiteY202" fmla="*/ 348975 h 418559"/>
                <a:gd name="connsiteX203" fmla="*/ 549294 w 584844"/>
                <a:gd name="connsiteY203" fmla="*/ 358334 h 418559"/>
                <a:gd name="connsiteX204" fmla="*/ 551968 w 584844"/>
                <a:gd name="connsiteY204" fmla="*/ 365688 h 418559"/>
                <a:gd name="connsiteX205" fmla="*/ 551968 w 584844"/>
                <a:gd name="connsiteY205" fmla="*/ 365688 h 41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584844" h="418559">
                  <a:moveTo>
                    <a:pt x="533918" y="230644"/>
                  </a:moveTo>
                  <a:cubicBezTo>
                    <a:pt x="538597" y="228639"/>
                    <a:pt x="536592" y="233987"/>
                    <a:pt x="539935" y="231982"/>
                  </a:cubicBezTo>
                  <a:cubicBezTo>
                    <a:pt x="543946" y="229976"/>
                    <a:pt x="547288" y="224628"/>
                    <a:pt x="547957" y="223291"/>
                  </a:cubicBezTo>
                  <a:cubicBezTo>
                    <a:pt x="548626" y="221954"/>
                    <a:pt x="549963" y="219948"/>
                    <a:pt x="548626" y="215268"/>
                  </a:cubicBezTo>
                  <a:cubicBezTo>
                    <a:pt x="547288" y="210588"/>
                    <a:pt x="549294" y="209920"/>
                    <a:pt x="551299" y="208583"/>
                  </a:cubicBezTo>
                  <a:cubicBezTo>
                    <a:pt x="553305" y="207246"/>
                    <a:pt x="555979" y="205909"/>
                    <a:pt x="554642" y="201229"/>
                  </a:cubicBezTo>
                  <a:cubicBezTo>
                    <a:pt x="553305" y="197218"/>
                    <a:pt x="556648" y="193875"/>
                    <a:pt x="553305" y="191201"/>
                  </a:cubicBezTo>
                  <a:cubicBezTo>
                    <a:pt x="549963" y="188527"/>
                    <a:pt x="550631" y="192538"/>
                    <a:pt x="547288" y="191201"/>
                  </a:cubicBezTo>
                  <a:cubicBezTo>
                    <a:pt x="543946" y="189864"/>
                    <a:pt x="546620" y="189195"/>
                    <a:pt x="544614" y="180504"/>
                  </a:cubicBezTo>
                  <a:cubicBezTo>
                    <a:pt x="542609" y="171145"/>
                    <a:pt x="542609" y="175156"/>
                    <a:pt x="539935" y="168471"/>
                  </a:cubicBezTo>
                  <a:cubicBezTo>
                    <a:pt x="537260" y="161785"/>
                    <a:pt x="537260" y="158443"/>
                    <a:pt x="539935" y="151757"/>
                  </a:cubicBezTo>
                  <a:cubicBezTo>
                    <a:pt x="542609" y="145072"/>
                    <a:pt x="539266" y="142398"/>
                    <a:pt x="538597" y="138387"/>
                  </a:cubicBezTo>
                  <a:cubicBezTo>
                    <a:pt x="537929" y="134375"/>
                    <a:pt x="543946" y="134375"/>
                    <a:pt x="546620" y="131701"/>
                  </a:cubicBezTo>
                  <a:cubicBezTo>
                    <a:pt x="549963" y="129027"/>
                    <a:pt x="547288" y="127690"/>
                    <a:pt x="543277" y="123679"/>
                  </a:cubicBezTo>
                  <a:cubicBezTo>
                    <a:pt x="539935" y="119668"/>
                    <a:pt x="539935" y="121005"/>
                    <a:pt x="540603" y="119668"/>
                  </a:cubicBezTo>
                  <a:cubicBezTo>
                    <a:pt x="541271" y="118331"/>
                    <a:pt x="547957" y="119668"/>
                    <a:pt x="550631" y="123010"/>
                  </a:cubicBezTo>
                  <a:cubicBezTo>
                    <a:pt x="553305" y="125685"/>
                    <a:pt x="557316" y="124347"/>
                    <a:pt x="561327" y="123679"/>
                  </a:cubicBezTo>
                  <a:cubicBezTo>
                    <a:pt x="565339" y="123679"/>
                    <a:pt x="574030" y="121005"/>
                    <a:pt x="578041" y="119668"/>
                  </a:cubicBezTo>
                  <a:cubicBezTo>
                    <a:pt x="582052" y="117662"/>
                    <a:pt x="586732" y="114319"/>
                    <a:pt x="584058" y="108303"/>
                  </a:cubicBezTo>
                  <a:cubicBezTo>
                    <a:pt x="580715" y="102286"/>
                    <a:pt x="580047" y="108303"/>
                    <a:pt x="572693" y="102286"/>
                  </a:cubicBezTo>
                  <a:cubicBezTo>
                    <a:pt x="565339" y="96269"/>
                    <a:pt x="566676" y="100949"/>
                    <a:pt x="559322" y="99612"/>
                  </a:cubicBezTo>
                  <a:cubicBezTo>
                    <a:pt x="551968" y="98943"/>
                    <a:pt x="552637" y="98275"/>
                    <a:pt x="547288" y="92258"/>
                  </a:cubicBezTo>
                  <a:cubicBezTo>
                    <a:pt x="541940" y="86241"/>
                    <a:pt x="539266" y="89584"/>
                    <a:pt x="530575" y="88915"/>
                  </a:cubicBezTo>
                  <a:cubicBezTo>
                    <a:pt x="521215" y="88247"/>
                    <a:pt x="521215" y="86241"/>
                    <a:pt x="520547" y="82230"/>
                  </a:cubicBezTo>
                  <a:cubicBezTo>
                    <a:pt x="519210" y="78219"/>
                    <a:pt x="524558" y="77550"/>
                    <a:pt x="525227" y="72202"/>
                  </a:cubicBezTo>
                  <a:cubicBezTo>
                    <a:pt x="525895" y="66185"/>
                    <a:pt x="527901" y="64848"/>
                    <a:pt x="519879" y="62174"/>
                  </a:cubicBezTo>
                  <a:cubicBezTo>
                    <a:pt x="512524" y="59500"/>
                    <a:pt x="513193" y="58831"/>
                    <a:pt x="505839" y="56157"/>
                  </a:cubicBezTo>
                  <a:cubicBezTo>
                    <a:pt x="498485" y="53483"/>
                    <a:pt x="501828" y="55488"/>
                    <a:pt x="497817" y="51477"/>
                  </a:cubicBezTo>
                  <a:cubicBezTo>
                    <a:pt x="493806" y="47466"/>
                    <a:pt x="497817" y="46797"/>
                    <a:pt x="495143" y="41449"/>
                  </a:cubicBezTo>
                  <a:cubicBezTo>
                    <a:pt x="492468" y="36101"/>
                    <a:pt x="491800" y="43455"/>
                    <a:pt x="485783" y="42786"/>
                  </a:cubicBezTo>
                  <a:cubicBezTo>
                    <a:pt x="479767" y="42118"/>
                    <a:pt x="481103" y="41449"/>
                    <a:pt x="480435" y="36769"/>
                  </a:cubicBezTo>
                  <a:cubicBezTo>
                    <a:pt x="480435" y="32090"/>
                    <a:pt x="479767" y="32090"/>
                    <a:pt x="475087" y="31421"/>
                  </a:cubicBezTo>
                  <a:cubicBezTo>
                    <a:pt x="470407" y="30753"/>
                    <a:pt x="467064" y="34095"/>
                    <a:pt x="464390" y="31421"/>
                  </a:cubicBezTo>
                  <a:cubicBezTo>
                    <a:pt x="462384" y="28747"/>
                    <a:pt x="467733" y="27410"/>
                    <a:pt x="472412" y="25404"/>
                  </a:cubicBezTo>
                  <a:cubicBezTo>
                    <a:pt x="476424" y="23399"/>
                    <a:pt x="478429" y="24067"/>
                    <a:pt x="481103" y="21393"/>
                  </a:cubicBezTo>
                  <a:cubicBezTo>
                    <a:pt x="483778" y="19388"/>
                    <a:pt x="479098" y="16713"/>
                    <a:pt x="479767" y="14039"/>
                  </a:cubicBezTo>
                  <a:cubicBezTo>
                    <a:pt x="480435" y="11365"/>
                    <a:pt x="485783" y="14708"/>
                    <a:pt x="489126" y="14039"/>
                  </a:cubicBezTo>
                  <a:cubicBezTo>
                    <a:pt x="491800" y="13371"/>
                    <a:pt x="490463" y="9360"/>
                    <a:pt x="487789" y="8691"/>
                  </a:cubicBezTo>
                  <a:cubicBezTo>
                    <a:pt x="485115" y="8022"/>
                    <a:pt x="480435" y="6685"/>
                    <a:pt x="475755" y="3343"/>
                  </a:cubicBezTo>
                  <a:cubicBezTo>
                    <a:pt x="473750" y="2006"/>
                    <a:pt x="473750" y="669"/>
                    <a:pt x="474418" y="0"/>
                  </a:cubicBezTo>
                  <a:cubicBezTo>
                    <a:pt x="469070" y="669"/>
                    <a:pt x="463053" y="1337"/>
                    <a:pt x="459042" y="2006"/>
                  </a:cubicBezTo>
                  <a:cubicBezTo>
                    <a:pt x="455699" y="2674"/>
                    <a:pt x="453694" y="3343"/>
                    <a:pt x="451019" y="4680"/>
                  </a:cubicBezTo>
                  <a:cubicBezTo>
                    <a:pt x="445671" y="6017"/>
                    <a:pt x="440991" y="8022"/>
                    <a:pt x="432300" y="8691"/>
                  </a:cubicBezTo>
                  <a:cubicBezTo>
                    <a:pt x="426284" y="9360"/>
                    <a:pt x="421604" y="10697"/>
                    <a:pt x="416924" y="13371"/>
                  </a:cubicBezTo>
                  <a:cubicBezTo>
                    <a:pt x="412244" y="15376"/>
                    <a:pt x="408233" y="18719"/>
                    <a:pt x="404891" y="22062"/>
                  </a:cubicBezTo>
                  <a:cubicBezTo>
                    <a:pt x="399542" y="26741"/>
                    <a:pt x="399542" y="32090"/>
                    <a:pt x="399542" y="36101"/>
                  </a:cubicBezTo>
                  <a:lnTo>
                    <a:pt x="399542" y="36101"/>
                  </a:lnTo>
                  <a:cubicBezTo>
                    <a:pt x="399542" y="37438"/>
                    <a:pt x="399542" y="38107"/>
                    <a:pt x="399542" y="39444"/>
                  </a:cubicBezTo>
                  <a:cubicBezTo>
                    <a:pt x="399542" y="40781"/>
                    <a:pt x="400879" y="43455"/>
                    <a:pt x="402885" y="47466"/>
                  </a:cubicBezTo>
                  <a:cubicBezTo>
                    <a:pt x="404891" y="50140"/>
                    <a:pt x="406228" y="53483"/>
                    <a:pt x="407564" y="57494"/>
                  </a:cubicBezTo>
                  <a:cubicBezTo>
                    <a:pt x="408902" y="61505"/>
                    <a:pt x="409570" y="65516"/>
                    <a:pt x="410239" y="69528"/>
                  </a:cubicBezTo>
                  <a:cubicBezTo>
                    <a:pt x="410239" y="73539"/>
                    <a:pt x="409570" y="77550"/>
                    <a:pt x="408233" y="80893"/>
                  </a:cubicBezTo>
                  <a:cubicBezTo>
                    <a:pt x="406896" y="84235"/>
                    <a:pt x="404891" y="86241"/>
                    <a:pt x="402885" y="88247"/>
                  </a:cubicBezTo>
                  <a:cubicBezTo>
                    <a:pt x="401548" y="90252"/>
                    <a:pt x="399542" y="91589"/>
                    <a:pt x="398874" y="94263"/>
                  </a:cubicBezTo>
                  <a:cubicBezTo>
                    <a:pt x="398205" y="97606"/>
                    <a:pt x="399542" y="99612"/>
                    <a:pt x="401548" y="102954"/>
                  </a:cubicBezTo>
                  <a:cubicBezTo>
                    <a:pt x="402216" y="104291"/>
                    <a:pt x="402885" y="105629"/>
                    <a:pt x="404222" y="106966"/>
                  </a:cubicBezTo>
                  <a:cubicBezTo>
                    <a:pt x="407564" y="112982"/>
                    <a:pt x="404222" y="115657"/>
                    <a:pt x="400211" y="118999"/>
                  </a:cubicBezTo>
                  <a:cubicBezTo>
                    <a:pt x="398874" y="120336"/>
                    <a:pt x="397536" y="121673"/>
                    <a:pt x="396868" y="123010"/>
                  </a:cubicBezTo>
                  <a:cubicBezTo>
                    <a:pt x="395531" y="125685"/>
                    <a:pt x="397536" y="129027"/>
                    <a:pt x="399542" y="131701"/>
                  </a:cubicBezTo>
                  <a:cubicBezTo>
                    <a:pt x="400211" y="133039"/>
                    <a:pt x="401548" y="134375"/>
                    <a:pt x="401548" y="136381"/>
                  </a:cubicBezTo>
                  <a:cubicBezTo>
                    <a:pt x="402885" y="139724"/>
                    <a:pt x="402216" y="141729"/>
                    <a:pt x="400879" y="145072"/>
                  </a:cubicBezTo>
                  <a:cubicBezTo>
                    <a:pt x="400211" y="146409"/>
                    <a:pt x="399542" y="148415"/>
                    <a:pt x="399542" y="150420"/>
                  </a:cubicBezTo>
                  <a:cubicBezTo>
                    <a:pt x="399542" y="152426"/>
                    <a:pt x="398874" y="153763"/>
                    <a:pt x="398874" y="155100"/>
                  </a:cubicBezTo>
                  <a:cubicBezTo>
                    <a:pt x="398205" y="159111"/>
                    <a:pt x="398205" y="162454"/>
                    <a:pt x="394194" y="167134"/>
                  </a:cubicBezTo>
                  <a:cubicBezTo>
                    <a:pt x="390851" y="171145"/>
                    <a:pt x="388177" y="171813"/>
                    <a:pt x="384835" y="172482"/>
                  </a:cubicBezTo>
                  <a:cubicBezTo>
                    <a:pt x="382829" y="173151"/>
                    <a:pt x="380155" y="173151"/>
                    <a:pt x="376812" y="175156"/>
                  </a:cubicBezTo>
                  <a:cubicBezTo>
                    <a:pt x="370795" y="177830"/>
                    <a:pt x="369458" y="179836"/>
                    <a:pt x="368121" y="181841"/>
                  </a:cubicBezTo>
                  <a:cubicBezTo>
                    <a:pt x="367452" y="182510"/>
                    <a:pt x="366784" y="183847"/>
                    <a:pt x="365447" y="185184"/>
                  </a:cubicBezTo>
                  <a:cubicBezTo>
                    <a:pt x="363441" y="187190"/>
                    <a:pt x="361436" y="189195"/>
                    <a:pt x="358762" y="190532"/>
                  </a:cubicBezTo>
                  <a:cubicBezTo>
                    <a:pt x="356088" y="191869"/>
                    <a:pt x="352076" y="193207"/>
                    <a:pt x="347396" y="192538"/>
                  </a:cubicBezTo>
                  <a:cubicBezTo>
                    <a:pt x="344722" y="192538"/>
                    <a:pt x="342717" y="191869"/>
                    <a:pt x="340043" y="191201"/>
                  </a:cubicBezTo>
                  <a:cubicBezTo>
                    <a:pt x="333357" y="189864"/>
                    <a:pt x="326672" y="189195"/>
                    <a:pt x="322661" y="190532"/>
                  </a:cubicBezTo>
                  <a:cubicBezTo>
                    <a:pt x="319318" y="191869"/>
                    <a:pt x="313970" y="193875"/>
                    <a:pt x="309290" y="196549"/>
                  </a:cubicBezTo>
                  <a:cubicBezTo>
                    <a:pt x="304610" y="199223"/>
                    <a:pt x="299931" y="201897"/>
                    <a:pt x="297925" y="204572"/>
                  </a:cubicBezTo>
                  <a:cubicBezTo>
                    <a:pt x="295920" y="207246"/>
                    <a:pt x="296588" y="209251"/>
                    <a:pt x="297256" y="211925"/>
                  </a:cubicBezTo>
                  <a:cubicBezTo>
                    <a:pt x="297925" y="214600"/>
                    <a:pt x="298593" y="217274"/>
                    <a:pt x="297256" y="220616"/>
                  </a:cubicBezTo>
                  <a:cubicBezTo>
                    <a:pt x="295920" y="224628"/>
                    <a:pt x="293914" y="227302"/>
                    <a:pt x="289903" y="229307"/>
                  </a:cubicBezTo>
                  <a:cubicBezTo>
                    <a:pt x="286560" y="231313"/>
                    <a:pt x="281880" y="231982"/>
                    <a:pt x="276532" y="233319"/>
                  </a:cubicBezTo>
                  <a:cubicBezTo>
                    <a:pt x="271184" y="233987"/>
                    <a:pt x="268509" y="234656"/>
                    <a:pt x="265167" y="235993"/>
                  </a:cubicBezTo>
                  <a:cubicBezTo>
                    <a:pt x="262493" y="237330"/>
                    <a:pt x="259819" y="238667"/>
                    <a:pt x="256476" y="240672"/>
                  </a:cubicBezTo>
                  <a:cubicBezTo>
                    <a:pt x="254470" y="242010"/>
                    <a:pt x="252465" y="243347"/>
                    <a:pt x="250459" y="245352"/>
                  </a:cubicBezTo>
                  <a:cubicBezTo>
                    <a:pt x="245111" y="250032"/>
                    <a:pt x="239094" y="254712"/>
                    <a:pt x="230403" y="255380"/>
                  </a:cubicBezTo>
                  <a:cubicBezTo>
                    <a:pt x="225055" y="256049"/>
                    <a:pt x="213690" y="252038"/>
                    <a:pt x="203661" y="247358"/>
                  </a:cubicBezTo>
                  <a:cubicBezTo>
                    <a:pt x="192297" y="242010"/>
                    <a:pt x="180932" y="235324"/>
                    <a:pt x="179594" y="231982"/>
                  </a:cubicBezTo>
                  <a:cubicBezTo>
                    <a:pt x="178257" y="229307"/>
                    <a:pt x="178257" y="226633"/>
                    <a:pt x="177589" y="224628"/>
                  </a:cubicBezTo>
                  <a:cubicBezTo>
                    <a:pt x="176920" y="224628"/>
                    <a:pt x="176252" y="225296"/>
                    <a:pt x="175583" y="225296"/>
                  </a:cubicBezTo>
                  <a:cubicBezTo>
                    <a:pt x="172241" y="226633"/>
                    <a:pt x="172909" y="229307"/>
                    <a:pt x="171572" y="231982"/>
                  </a:cubicBezTo>
                  <a:cubicBezTo>
                    <a:pt x="170235" y="234656"/>
                    <a:pt x="170904" y="236661"/>
                    <a:pt x="170235" y="239335"/>
                  </a:cubicBezTo>
                  <a:cubicBezTo>
                    <a:pt x="169566" y="242010"/>
                    <a:pt x="167561" y="244684"/>
                    <a:pt x="166224" y="247358"/>
                  </a:cubicBezTo>
                  <a:cubicBezTo>
                    <a:pt x="164887" y="250032"/>
                    <a:pt x="166224" y="250700"/>
                    <a:pt x="168229" y="252038"/>
                  </a:cubicBezTo>
                  <a:cubicBezTo>
                    <a:pt x="170235" y="253375"/>
                    <a:pt x="171572" y="251369"/>
                    <a:pt x="173577" y="252038"/>
                  </a:cubicBezTo>
                  <a:cubicBezTo>
                    <a:pt x="175583" y="252706"/>
                    <a:pt x="174915" y="254043"/>
                    <a:pt x="174915" y="256717"/>
                  </a:cubicBezTo>
                  <a:cubicBezTo>
                    <a:pt x="174915" y="259391"/>
                    <a:pt x="173577" y="260060"/>
                    <a:pt x="170904" y="262734"/>
                  </a:cubicBezTo>
                  <a:cubicBezTo>
                    <a:pt x="168229" y="265408"/>
                    <a:pt x="168898" y="264071"/>
                    <a:pt x="166892" y="266077"/>
                  </a:cubicBezTo>
                  <a:cubicBezTo>
                    <a:pt x="164887" y="268082"/>
                    <a:pt x="166224" y="268751"/>
                    <a:pt x="166892" y="270088"/>
                  </a:cubicBezTo>
                  <a:cubicBezTo>
                    <a:pt x="167561" y="271425"/>
                    <a:pt x="169566" y="273431"/>
                    <a:pt x="170235" y="276773"/>
                  </a:cubicBezTo>
                  <a:cubicBezTo>
                    <a:pt x="171572" y="280116"/>
                    <a:pt x="168898" y="278779"/>
                    <a:pt x="167561" y="282122"/>
                  </a:cubicBezTo>
                  <a:cubicBezTo>
                    <a:pt x="166224" y="285464"/>
                    <a:pt x="167561" y="285464"/>
                    <a:pt x="169566" y="288807"/>
                  </a:cubicBezTo>
                  <a:cubicBezTo>
                    <a:pt x="171572" y="292818"/>
                    <a:pt x="172241" y="290812"/>
                    <a:pt x="176252" y="294155"/>
                  </a:cubicBezTo>
                  <a:cubicBezTo>
                    <a:pt x="180263" y="297498"/>
                    <a:pt x="178257" y="298835"/>
                    <a:pt x="178926" y="300840"/>
                  </a:cubicBezTo>
                  <a:cubicBezTo>
                    <a:pt x="179594" y="302846"/>
                    <a:pt x="182269" y="304183"/>
                    <a:pt x="185611" y="304183"/>
                  </a:cubicBezTo>
                  <a:cubicBezTo>
                    <a:pt x="189622" y="304852"/>
                    <a:pt x="192297" y="306189"/>
                    <a:pt x="194302" y="308194"/>
                  </a:cubicBezTo>
                  <a:cubicBezTo>
                    <a:pt x="196308" y="310200"/>
                    <a:pt x="194302" y="311537"/>
                    <a:pt x="195639" y="314880"/>
                  </a:cubicBezTo>
                  <a:cubicBezTo>
                    <a:pt x="196976" y="318222"/>
                    <a:pt x="197645" y="320228"/>
                    <a:pt x="196976" y="324239"/>
                  </a:cubicBezTo>
                  <a:cubicBezTo>
                    <a:pt x="196976" y="328250"/>
                    <a:pt x="195639" y="326245"/>
                    <a:pt x="193633" y="328250"/>
                  </a:cubicBezTo>
                  <a:cubicBezTo>
                    <a:pt x="191628" y="330256"/>
                    <a:pt x="193633" y="330256"/>
                    <a:pt x="196308" y="332930"/>
                  </a:cubicBezTo>
                  <a:cubicBezTo>
                    <a:pt x="198982" y="335604"/>
                    <a:pt x="199650" y="334267"/>
                    <a:pt x="204330" y="336273"/>
                  </a:cubicBezTo>
                  <a:cubicBezTo>
                    <a:pt x="209010" y="338278"/>
                    <a:pt x="207673" y="340284"/>
                    <a:pt x="211016" y="343627"/>
                  </a:cubicBezTo>
                  <a:cubicBezTo>
                    <a:pt x="213690" y="346970"/>
                    <a:pt x="213690" y="344295"/>
                    <a:pt x="217032" y="344295"/>
                  </a:cubicBezTo>
                  <a:cubicBezTo>
                    <a:pt x="220375" y="344295"/>
                    <a:pt x="222381" y="345632"/>
                    <a:pt x="226392" y="343627"/>
                  </a:cubicBezTo>
                  <a:cubicBezTo>
                    <a:pt x="229734" y="341621"/>
                    <a:pt x="228397" y="340953"/>
                    <a:pt x="231072" y="338947"/>
                  </a:cubicBezTo>
                  <a:cubicBezTo>
                    <a:pt x="234414" y="336942"/>
                    <a:pt x="235083" y="339616"/>
                    <a:pt x="237088" y="341621"/>
                  </a:cubicBezTo>
                  <a:cubicBezTo>
                    <a:pt x="239094" y="343627"/>
                    <a:pt x="239094" y="344295"/>
                    <a:pt x="244442" y="347638"/>
                  </a:cubicBezTo>
                  <a:cubicBezTo>
                    <a:pt x="249791" y="350312"/>
                    <a:pt x="247785" y="349644"/>
                    <a:pt x="250459" y="352986"/>
                  </a:cubicBezTo>
                  <a:cubicBezTo>
                    <a:pt x="253133" y="356998"/>
                    <a:pt x="254470" y="362346"/>
                    <a:pt x="253133" y="367026"/>
                  </a:cubicBezTo>
                  <a:cubicBezTo>
                    <a:pt x="251796" y="371705"/>
                    <a:pt x="253802" y="371705"/>
                    <a:pt x="256476" y="377054"/>
                  </a:cubicBezTo>
                  <a:cubicBezTo>
                    <a:pt x="259150" y="382402"/>
                    <a:pt x="260487" y="379728"/>
                    <a:pt x="264498" y="380396"/>
                  </a:cubicBezTo>
                  <a:cubicBezTo>
                    <a:pt x="268509" y="381065"/>
                    <a:pt x="270515" y="383739"/>
                    <a:pt x="274526" y="389087"/>
                  </a:cubicBezTo>
                  <a:cubicBezTo>
                    <a:pt x="277869" y="394435"/>
                    <a:pt x="276532" y="393098"/>
                    <a:pt x="276532" y="399784"/>
                  </a:cubicBezTo>
                  <a:cubicBezTo>
                    <a:pt x="276532" y="406469"/>
                    <a:pt x="276532" y="404463"/>
                    <a:pt x="279206" y="406469"/>
                  </a:cubicBezTo>
                  <a:cubicBezTo>
                    <a:pt x="281880" y="408475"/>
                    <a:pt x="283217" y="411149"/>
                    <a:pt x="285892" y="415160"/>
                  </a:cubicBezTo>
                  <a:cubicBezTo>
                    <a:pt x="288565" y="419171"/>
                    <a:pt x="289234" y="417834"/>
                    <a:pt x="293245" y="418503"/>
                  </a:cubicBezTo>
                  <a:cubicBezTo>
                    <a:pt x="297256" y="419171"/>
                    <a:pt x="303273" y="413823"/>
                    <a:pt x="304610" y="411149"/>
                  </a:cubicBezTo>
                  <a:cubicBezTo>
                    <a:pt x="305948" y="408475"/>
                    <a:pt x="310627" y="405132"/>
                    <a:pt x="312633" y="405132"/>
                  </a:cubicBezTo>
                  <a:cubicBezTo>
                    <a:pt x="314638" y="404463"/>
                    <a:pt x="313301" y="407138"/>
                    <a:pt x="313301" y="410480"/>
                  </a:cubicBezTo>
                  <a:cubicBezTo>
                    <a:pt x="313301" y="413154"/>
                    <a:pt x="315976" y="411149"/>
                    <a:pt x="319318" y="409143"/>
                  </a:cubicBezTo>
                  <a:cubicBezTo>
                    <a:pt x="322661" y="407138"/>
                    <a:pt x="324666" y="405132"/>
                    <a:pt x="328009" y="400452"/>
                  </a:cubicBezTo>
                  <a:cubicBezTo>
                    <a:pt x="331352" y="395772"/>
                    <a:pt x="330015" y="399784"/>
                    <a:pt x="336032" y="398447"/>
                  </a:cubicBezTo>
                  <a:cubicBezTo>
                    <a:pt x="341380" y="397110"/>
                    <a:pt x="341380" y="396441"/>
                    <a:pt x="341380" y="391093"/>
                  </a:cubicBezTo>
                  <a:cubicBezTo>
                    <a:pt x="341380" y="385744"/>
                    <a:pt x="343385" y="385744"/>
                    <a:pt x="347396" y="388419"/>
                  </a:cubicBezTo>
                  <a:cubicBezTo>
                    <a:pt x="351408" y="390424"/>
                    <a:pt x="350071" y="393098"/>
                    <a:pt x="352745" y="397110"/>
                  </a:cubicBezTo>
                  <a:cubicBezTo>
                    <a:pt x="355419" y="401121"/>
                    <a:pt x="354082" y="402458"/>
                    <a:pt x="358762" y="408475"/>
                  </a:cubicBezTo>
                  <a:cubicBezTo>
                    <a:pt x="363441" y="414491"/>
                    <a:pt x="360099" y="413154"/>
                    <a:pt x="364779" y="413154"/>
                  </a:cubicBezTo>
                  <a:cubicBezTo>
                    <a:pt x="368790" y="413154"/>
                    <a:pt x="371464" y="406469"/>
                    <a:pt x="372801" y="402458"/>
                  </a:cubicBezTo>
                  <a:cubicBezTo>
                    <a:pt x="374807" y="398447"/>
                    <a:pt x="376144" y="399115"/>
                    <a:pt x="379486" y="396441"/>
                  </a:cubicBezTo>
                  <a:cubicBezTo>
                    <a:pt x="382829" y="393767"/>
                    <a:pt x="385503" y="394435"/>
                    <a:pt x="393525" y="391093"/>
                  </a:cubicBezTo>
                  <a:cubicBezTo>
                    <a:pt x="401548" y="387082"/>
                    <a:pt x="398205" y="386413"/>
                    <a:pt x="398874" y="381733"/>
                  </a:cubicBezTo>
                  <a:cubicBezTo>
                    <a:pt x="399542" y="377054"/>
                    <a:pt x="400211" y="375048"/>
                    <a:pt x="403553" y="373042"/>
                  </a:cubicBezTo>
                  <a:cubicBezTo>
                    <a:pt x="406228" y="371037"/>
                    <a:pt x="409570" y="374379"/>
                    <a:pt x="413581" y="375716"/>
                  </a:cubicBezTo>
                  <a:cubicBezTo>
                    <a:pt x="416924" y="377722"/>
                    <a:pt x="416924" y="377054"/>
                    <a:pt x="424278" y="374379"/>
                  </a:cubicBezTo>
                  <a:cubicBezTo>
                    <a:pt x="430963" y="371705"/>
                    <a:pt x="430963" y="373042"/>
                    <a:pt x="433637" y="376385"/>
                  </a:cubicBezTo>
                  <a:cubicBezTo>
                    <a:pt x="436312" y="379728"/>
                    <a:pt x="438317" y="379728"/>
                    <a:pt x="441660" y="379059"/>
                  </a:cubicBezTo>
                  <a:cubicBezTo>
                    <a:pt x="445003" y="378391"/>
                    <a:pt x="446340" y="376385"/>
                    <a:pt x="448345" y="372374"/>
                  </a:cubicBezTo>
                  <a:cubicBezTo>
                    <a:pt x="450351" y="368363"/>
                    <a:pt x="451688" y="367026"/>
                    <a:pt x="453694" y="368363"/>
                  </a:cubicBezTo>
                  <a:cubicBezTo>
                    <a:pt x="455031" y="369031"/>
                    <a:pt x="460379" y="370368"/>
                    <a:pt x="461716" y="368363"/>
                  </a:cubicBezTo>
                  <a:cubicBezTo>
                    <a:pt x="463053" y="366357"/>
                    <a:pt x="465727" y="366357"/>
                    <a:pt x="470407" y="367694"/>
                  </a:cubicBezTo>
                  <a:cubicBezTo>
                    <a:pt x="475087" y="369031"/>
                    <a:pt x="473750" y="371037"/>
                    <a:pt x="477092" y="379728"/>
                  </a:cubicBezTo>
                  <a:cubicBezTo>
                    <a:pt x="480435" y="388419"/>
                    <a:pt x="483778" y="387082"/>
                    <a:pt x="487789" y="392430"/>
                  </a:cubicBezTo>
                  <a:cubicBezTo>
                    <a:pt x="491800" y="397778"/>
                    <a:pt x="491131" y="397778"/>
                    <a:pt x="494474" y="393098"/>
                  </a:cubicBezTo>
                  <a:cubicBezTo>
                    <a:pt x="498485" y="388419"/>
                    <a:pt x="503834" y="385076"/>
                    <a:pt x="508513" y="380396"/>
                  </a:cubicBezTo>
                  <a:cubicBezTo>
                    <a:pt x="513193" y="375716"/>
                    <a:pt x="519210" y="373711"/>
                    <a:pt x="520547" y="369031"/>
                  </a:cubicBezTo>
                  <a:cubicBezTo>
                    <a:pt x="521215" y="364351"/>
                    <a:pt x="524558" y="362346"/>
                    <a:pt x="528569" y="359003"/>
                  </a:cubicBezTo>
                  <a:cubicBezTo>
                    <a:pt x="532581" y="354992"/>
                    <a:pt x="534586" y="354323"/>
                    <a:pt x="533918" y="352318"/>
                  </a:cubicBezTo>
                  <a:cubicBezTo>
                    <a:pt x="533918" y="349644"/>
                    <a:pt x="533918" y="348306"/>
                    <a:pt x="531912" y="343627"/>
                  </a:cubicBezTo>
                  <a:cubicBezTo>
                    <a:pt x="529907" y="338278"/>
                    <a:pt x="534586" y="337610"/>
                    <a:pt x="536592" y="332930"/>
                  </a:cubicBezTo>
                  <a:cubicBezTo>
                    <a:pt x="539266" y="327582"/>
                    <a:pt x="538597" y="328919"/>
                    <a:pt x="535923" y="327582"/>
                  </a:cubicBezTo>
                  <a:cubicBezTo>
                    <a:pt x="533249" y="326245"/>
                    <a:pt x="529907" y="325576"/>
                    <a:pt x="527901" y="321565"/>
                  </a:cubicBezTo>
                  <a:cubicBezTo>
                    <a:pt x="525895" y="317554"/>
                    <a:pt x="525895" y="318222"/>
                    <a:pt x="529907" y="316885"/>
                  </a:cubicBezTo>
                  <a:cubicBezTo>
                    <a:pt x="533918" y="315548"/>
                    <a:pt x="535923" y="318222"/>
                    <a:pt x="537260" y="316217"/>
                  </a:cubicBezTo>
                  <a:cubicBezTo>
                    <a:pt x="539266" y="314211"/>
                    <a:pt x="537929" y="312874"/>
                    <a:pt x="536592" y="310200"/>
                  </a:cubicBezTo>
                  <a:cubicBezTo>
                    <a:pt x="535255" y="307526"/>
                    <a:pt x="533918" y="308194"/>
                    <a:pt x="531243" y="306189"/>
                  </a:cubicBezTo>
                  <a:cubicBezTo>
                    <a:pt x="528569" y="304183"/>
                    <a:pt x="529907" y="301509"/>
                    <a:pt x="531243" y="298835"/>
                  </a:cubicBezTo>
                  <a:cubicBezTo>
                    <a:pt x="532581" y="296161"/>
                    <a:pt x="536592" y="294155"/>
                    <a:pt x="538597" y="291481"/>
                  </a:cubicBezTo>
                  <a:cubicBezTo>
                    <a:pt x="540603" y="288807"/>
                    <a:pt x="539935" y="289476"/>
                    <a:pt x="537260" y="287470"/>
                  </a:cubicBezTo>
                  <a:cubicBezTo>
                    <a:pt x="534586" y="286133"/>
                    <a:pt x="532581" y="287470"/>
                    <a:pt x="530575" y="288807"/>
                  </a:cubicBezTo>
                  <a:cubicBezTo>
                    <a:pt x="528569" y="290144"/>
                    <a:pt x="527232" y="289476"/>
                    <a:pt x="524558" y="288138"/>
                  </a:cubicBezTo>
                  <a:cubicBezTo>
                    <a:pt x="521215" y="286801"/>
                    <a:pt x="523221" y="285464"/>
                    <a:pt x="524558" y="283459"/>
                  </a:cubicBezTo>
                  <a:cubicBezTo>
                    <a:pt x="525227" y="280784"/>
                    <a:pt x="526564" y="281453"/>
                    <a:pt x="526564" y="278779"/>
                  </a:cubicBezTo>
                  <a:cubicBezTo>
                    <a:pt x="526564" y="276105"/>
                    <a:pt x="525895" y="273431"/>
                    <a:pt x="523890" y="271425"/>
                  </a:cubicBezTo>
                  <a:cubicBezTo>
                    <a:pt x="521884" y="269420"/>
                    <a:pt x="520547" y="272094"/>
                    <a:pt x="517873" y="271425"/>
                  </a:cubicBezTo>
                  <a:cubicBezTo>
                    <a:pt x="515199" y="270756"/>
                    <a:pt x="516536" y="268751"/>
                    <a:pt x="519879" y="264071"/>
                  </a:cubicBezTo>
                  <a:cubicBezTo>
                    <a:pt x="523221" y="259391"/>
                    <a:pt x="523890" y="257386"/>
                    <a:pt x="527232" y="252706"/>
                  </a:cubicBezTo>
                  <a:cubicBezTo>
                    <a:pt x="530575" y="248026"/>
                    <a:pt x="531912" y="248026"/>
                    <a:pt x="530575" y="244684"/>
                  </a:cubicBezTo>
                  <a:cubicBezTo>
                    <a:pt x="531912" y="236661"/>
                    <a:pt x="529238" y="232650"/>
                    <a:pt x="533918" y="230644"/>
                  </a:cubicBezTo>
                  <a:lnTo>
                    <a:pt x="533918" y="230644"/>
                  </a:lnTo>
                  <a:close/>
                  <a:moveTo>
                    <a:pt x="427" y="241341"/>
                  </a:moveTo>
                  <a:cubicBezTo>
                    <a:pt x="427" y="244684"/>
                    <a:pt x="-1578" y="248695"/>
                    <a:pt x="3101" y="249363"/>
                  </a:cubicBezTo>
                  <a:cubicBezTo>
                    <a:pt x="7781" y="250032"/>
                    <a:pt x="9118" y="247358"/>
                    <a:pt x="9787" y="242678"/>
                  </a:cubicBezTo>
                  <a:cubicBezTo>
                    <a:pt x="10455" y="238667"/>
                    <a:pt x="2433" y="230644"/>
                    <a:pt x="427" y="241341"/>
                  </a:cubicBezTo>
                  <a:lnTo>
                    <a:pt x="427" y="241341"/>
                  </a:lnTo>
                  <a:close/>
                  <a:moveTo>
                    <a:pt x="129454" y="199223"/>
                  </a:moveTo>
                  <a:cubicBezTo>
                    <a:pt x="134134" y="199223"/>
                    <a:pt x="138814" y="199223"/>
                    <a:pt x="139482" y="195881"/>
                  </a:cubicBezTo>
                  <a:cubicBezTo>
                    <a:pt x="140151" y="192538"/>
                    <a:pt x="132797" y="184516"/>
                    <a:pt x="130123" y="191201"/>
                  </a:cubicBezTo>
                  <a:cubicBezTo>
                    <a:pt x="128786" y="196549"/>
                    <a:pt x="124775" y="199223"/>
                    <a:pt x="129454" y="199223"/>
                  </a:cubicBezTo>
                  <a:lnTo>
                    <a:pt x="129454" y="199223"/>
                  </a:lnTo>
                  <a:close/>
                  <a:moveTo>
                    <a:pt x="73297" y="131033"/>
                  </a:moveTo>
                  <a:cubicBezTo>
                    <a:pt x="72629" y="129027"/>
                    <a:pt x="64606" y="127022"/>
                    <a:pt x="63938" y="129696"/>
                  </a:cubicBezTo>
                  <a:cubicBezTo>
                    <a:pt x="64606" y="134375"/>
                    <a:pt x="61932" y="137718"/>
                    <a:pt x="65275" y="137050"/>
                  </a:cubicBezTo>
                  <a:cubicBezTo>
                    <a:pt x="69286" y="136381"/>
                    <a:pt x="73297" y="133039"/>
                    <a:pt x="73297" y="131033"/>
                  </a:cubicBezTo>
                  <a:lnTo>
                    <a:pt x="73297" y="131033"/>
                  </a:lnTo>
                  <a:close/>
                  <a:moveTo>
                    <a:pt x="100707" y="164460"/>
                  </a:moveTo>
                  <a:cubicBezTo>
                    <a:pt x="94690" y="159780"/>
                    <a:pt x="94690" y="159111"/>
                    <a:pt x="92685" y="155100"/>
                  </a:cubicBezTo>
                  <a:cubicBezTo>
                    <a:pt x="90679" y="151089"/>
                    <a:pt x="82657" y="149083"/>
                    <a:pt x="81989" y="154431"/>
                  </a:cubicBezTo>
                  <a:cubicBezTo>
                    <a:pt x="81320" y="161117"/>
                    <a:pt x="82657" y="164460"/>
                    <a:pt x="86668" y="164460"/>
                  </a:cubicBezTo>
                  <a:cubicBezTo>
                    <a:pt x="91348" y="164460"/>
                    <a:pt x="92685" y="169808"/>
                    <a:pt x="96028" y="169139"/>
                  </a:cubicBezTo>
                  <a:cubicBezTo>
                    <a:pt x="99370" y="168471"/>
                    <a:pt x="106724" y="169808"/>
                    <a:pt x="100707" y="164460"/>
                  </a:cubicBezTo>
                  <a:lnTo>
                    <a:pt x="100707" y="164460"/>
                  </a:lnTo>
                  <a:close/>
                  <a:moveTo>
                    <a:pt x="551968" y="365688"/>
                  </a:moveTo>
                  <a:cubicBezTo>
                    <a:pt x="555311" y="364351"/>
                    <a:pt x="556648" y="365688"/>
                    <a:pt x="555311" y="358334"/>
                  </a:cubicBezTo>
                  <a:cubicBezTo>
                    <a:pt x="553974" y="350981"/>
                    <a:pt x="557985" y="350981"/>
                    <a:pt x="556648" y="346301"/>
                  </a:cubicBezTo>
                  <a:cubicBezTo>
                    <a:pt x="555311" y="341621"/>
                    <a:pt x="555979" y="339616"/>
                    <a:pt x="553305" y="338947"/>
                  </a:cubicBezTo>
                  <a:cubicBezTo>
                    <a:pt x="550631" y="338278"/>
                    <a:pt x="547288" y="336273"/>
                    <a:pt x="544614" y="339616"/>
                  </a:cubicBezTo>
                  <a:cubicBezTo>
                    <a:pt x="543277" y="342958"/>
                    <a:pt x="541940" y="344295"/>
                    <a:pt x="544614" y="348975"/>
                  </a:cubicBezTo>
                  <a:cubicBezTo>
                    <a:pt x="547288" y="353655"/>
                    <a:pt x="547957" y="352318"/>
                    <a:pt x="549294" y="358334"/>
                  </a:cubicBezTo>
                  <a:cubicBezTo>
                    <a:pt x="550631" y="364351"/>
                    <a:pt x="548626" y="367026"/>
                    <a:pt x="551968" y="365688"/>
                  </a:cubicBezTo>
                  <a:lnTo>
                    <a:pt x="551968" y="36568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C049AC7-5277-EFB6-1EF5-38F771C1A323}"/>
                </a:ext>
              </a:extLst>
            </p:cNvPr>
            <p:cNvSpPr/>
            <p:nvPr/>
          </p:nvSpPr>
          <p:spPr>
            <a:xfrm>
              <a:off x="10027720" y="4469608"/>
              <a:ext cx="50236" cy="67424"/>
            </a:xfrm>
            <a:custGeom>
              <a:avLst/>
              <a:gdLst>
                <a:gd name="connsiteX0" fmla="*/ 42786 w 44290"/>
                <a:gd name="connsiteY0" fmla="*/ 16232 h 59444"/>
                <a:gd name="connsiteX1" fmla="*/ 43455 w 44290"/>
                <a:gd name="connsiteY1" fmla="*/ 9547 h 59444"/>
                <a:gd name="connsiteX2" fmla="*/ 41449 w 44290"/>
                <a:gd name="connsiteY2" fmla="*/ 3530 h 59444"/>
                <a:gd name="connsiteX3" fmla="*/ 34764 w 44290"/>
                <a:gd name="connsiteY3" fmla="*/ 187 h 59444"/>
                <a:gd name="connsiteX4" fmla="*/ 28079 w 44290"/>
                <a:gd name="connsiteY4" fmla="*/ 856 h 59444"/>
                <a:gd name="connsiteX5" fmla="*/ 19387 w 44290"/>
                <a:gd name="connsiteY5" fmla="*/ 4198 h 59444"/>
                <a:gd name="connsiteX6" fmla="*/ 9359 w 44290"/>
                <a:gd name="connsiteY6" fmla="*/ 10884 h 59444"/>
                <a:gd name="connsiteX7" fmla="*/ 2006 w 44290"/>
                <a:gd name="connsiteY7" fmla="*/ 22249 h 59444"/>
                <a:gd name="connsiteX8" fmla="*/ 2006 w 44290"/>
                <a:gd name="connsiteY8" fmla="*/ 34951 h 59444"/>
                <a:gd name="connsiteX9" fmla="*/ 2006 w 44290"/>
                <a:gd name="connsiteY9" fmla="*/ 46985 h 59444"/>
                <a:gd name="connsiteX10" fmla="*/ 0 w 44290"/>
                <a:gd name="connsiteY10" fmla="*/ 57681 h 59444"/>
                <a:gd name="connsiteX11" fmla="*/ 6017 w 44290"/>
                <a:gd name="connsiteY11" fmla="*/ 57681 h 59444"/>
                <a:gd name="connsiteX12" fmla="*/ 16713 w 44290"/>
                <a:gd name="connsiteY12" fmla="*/ 52333 h 59444"/>
                <a:gd name="connsiteX13" fmla="*/ 28747 w 44290"/>
                <a:gd name="connsiteY13" fmla="*/ 46316 h 59444"/>
                <a:gd name="connsiteX14" fmla="*/ 34764 w 44290"/>
                <a:gd name="connsiteY14" fmla="*/ 36957 h 59444"/>
                <a:gd name="connsiteX15" fmla="*/ 39443 w 44290"/>
                <a:gd name="connsiteY15" fmla="*/ 30271 h 59444"/>
                <a:gd name="connsiteX16" fmla="*/ 42786 w 44290"/>
                <a:gd name="connsiteY16" fmla="*/ 22917 h 59444"/>
                <a:gd name="connsiteX17" fmla="*/ 42786 w 44290"/>
                <a:gd name="connsiteY17" fmla="*/ 16232 h 59444"/>
                <a:gd name="connsiteX18" fmla="*/ 42786 w 44290"/>
                <a:gd name="connsiteY18" fmla="*/ 16232 h 5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290" h="59444">
                  <a:moveTo>
                    <a:pt x="42786" y="16232"/>
                  </a:moveTo>
                  <a:cubicBezTo>
                    <a:pt x="40780" y="12889"/>
                    <a:pt x="42786" y="12889"/>
                    <a:pt x="43455" y="9547"/>
                  </a:cubicBezTo>
                  <a:cubicBezTo>
                    <a:pt x="44123" y="6873"/>
                    <a:pt x="43455" y="5535"/>
                    <a:pt x="41449" y="3530"/>
                  </a:cubicBezTo>
                  <a:cubicBezTo>
                    <a:pt x="39443" y="1524"/>
                    <a:pt x="37438" y="856"/>
                    <a:pt x="34764" y="187"/>
                  </a:cubicBezTo>
                  <a:cubicBezTo>
                    <a:pt x="32090" y="-481"/>
                    <a:pt x="32090" y="856"/>
                    <a:pt x="28079" y="856"/>
                  </a:cubicBezTo>
                  <a:cubicBezTo>
                    <a:pt x="23399" y="856"/>
                    <a:pt x="22062" y="2861"/>
                    <a:pt x="19387" y="4198"/>
                  </a:cubicBezTo>
                  <a:cubicBezTo>
                    <a:pt x="16713" y="5535"/>
                    <a:pt x="12702" y="6873"/>
                    <a:pt x="9359" y="10884"/>
                  </a:cubicBezTo>
                  <a:cubicBezTo>
                    <a:pt x="6017" y="14226"/>
                    <a:pt x="4680" y="16901"/>
                    <a:pt x="2006" y="22249"/>
                  </a:cubicBezTo>
                  <a:cubicBezTo>
                    <a:pt x="-669" y="27597"/>
                    <a:pt x="1337" y="30271"/>
                    <a:pt x="2006" y="34951"/>
                  </a:cubicBezTo>
                  <a:cubicBezTo>
                    <a:pt x="2674" y="39631"/>
                    <a:pt x="2006" y="42305"/>
                    <a:pt x="2006" y="46985"/>
                  </a:cubicBezTo>
                  <a:cubicBezTo>
                    <a:pt x="2006" y="51664"/>
                    <a:pt x="0" y="54339"/>
                    <a:pt x="0" y="57681"/>
                  </a:cubicBezTo>
                  <a:cubicBezTo>
                    <a:pt x="668" y="60355"/>
                    <a:pt x="2006" y="59687"/>
                    <a:pt x="6017" y="57681"/>
                  </a:cubicBezTo>
                  <a:cubicBezTo>
                    <a:pt x="9359" y="55675"/>
                    <a:pt x="12702" y="55007"/>
                    <a:pt x="16713" y="52333"/>
                  </a:cubicBezTo>
                  <a:cubicBezTo>
                    <a:pt x="20724" y="49659"/>
                    <a:pt x="26741" y="48322"/>
                    <a:pt x="28747" y="46316"/>
                  </a:cubicBezTo>
                  <a:cubicBezTo>
                    <a:pt x="30752" y="44311"/>
                    <a:pt x="33427" y="42305"/>
                    <a:pt x="34764" y="36957"/>
                  </a:cubicBezTo>
                  <a:cubicBezTo>
                    <a:pt x="36101" y="32277"/>
                    <a:pt x="40112" y="32945"/>
                    <a:pt x="39443" y="30271"/>
                  </a:cubicBezTo>
                  <a:cubicBezTo>
                    <a:pt x="38775" y="27597"/>
                    <a:pt x="40780" y="27597"/>
                    <a:pt x="42786" y="22917"/>
                  </a:cubicBezTo>
                  <a:cubicBezTo>
                    <a:pt x="44792" y="18906"/>
                    <a:pt x="44792" y="19575"/>
                    <a:pt x="42786" y="16232"/>
                  </a:cubicBezTo>
                  <a:lnTo>
                    <a:pt x="42786" y="1623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8487764-6B7E-EA1C-72C8-5713903FFFB5}"/>
                </a:ext>
              </a:extLst>
            </p:cNvPr>
            <p:cNvSpPr/>
            <p:nvPr/>
          </p:nvSpPr>
          <p:spPr>
            <a:xfrm>
              <a:off x="10072814" y="4508631"/>
              <a:ext cx="11515" cy="8878"/>
            </a:xfrm>
            <a:custGeom>
              <a:avLst/>
              <a:gdLst>
                <a:gd name="connsiteX0" fmla="*/ 1691 w 10152"/>
                <a:gd name="connsiteY0" fmla="*/ 2551 h 7828"/>
                <a:gd name="connsiteX1" fmla="*/ 1023 w 10152"/>
                <a:gd name="connsiteY1" fmla="*/ 6563 h 7828"/>
                <a:gd name="connsiteX2" fmla="*/ 6371 w 10152"/>
                <a:gd name="connsiteY2" fmla="*/ 6563 h 7828"/>
                <a:gd name="connsiteX3" fmla="*/ 9045 w 10152"/>
                <a:gd name="connsiteY3" fmla="*/ 546 h 7828"/>
                <a:gd name="connsiteX4" fmla="*/ 1691 w 10152"/>
                <a:gd name="connsiteY4" fmla="*/ 2551 h 7828"/>
                <a:gd name="connsiteX5" fmla="*/ 1691 w 10152"/>
                <a:gd name="connsiteY5" fmla="*/ 2551 h 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2" h="7828">
                  <a:moveTo>
                    <a:pt x="1691" y="2551"/>
                  </a:moveTo>
                  <a:cubicBezTo>
                    <a:pt x="354" y="3888"/>
                    <a:pt x="-983" y="5226"/>
                    <a:pt x="1023" y="6563"/>
                  </a:cubicBezTo>
                  <a:cubicBezTo>
                    <a:pt x="3028" y="7900"/>
                    <a:pt x="3697" y="8568"/>
                    <a:pt x="6371" y="6563"/>
                  </a:cubicBezTo>
                  <a:cubicBezTo>
                    <a:pt x="9045" y="4557"/>
                    <a:pt x="11719" y="1883"/>
                    <a:pt x="9045" y="546"/>
                  </a:cubicBezTo>
                  <a:cubicBezTo>
                    <a:pt x="7040" y="-123"/>
                    <a:pt x="4365" y="-791"/>
                    <a:pt x="1691" y="2551"/>
                  </a:cubicBezTo>
                  <a:lnTo>
                    <a:pt x="1691" y="255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5E9F368-E3B9-13E1-6880-AFF9ACDC814F}"/>
                </a:ext>
              </a:extLst>
            </p:cNvPr>
            <p:cNvSpPr/>
            <p:nvPr/>
          </p:nvSpPr>
          <p:spPr>
            <a:xfrm>
              <a:off x="9737634" y="4494601"/>
              <a:ext cx="10021" cy="14675"/>
            </a:xfrm>
            <a:custGeom>
              <a:avLst/>
              <a:gdLst>
                <a:gd name="connsiteX0" fmla="*/ 372 w 8835"/>
                <a:gd name="connsiteY0" fmla="*/ 2888 h 12938"/>
                <a:gd name="connsiteX1" fmla="*/ 4383 w 8835"/>
                <a:gd name="connsiteY1" fmla="*/ 8236 h 12938"/>
                <a:gd name="connsiteX2" fmla="*/ 8395 w 8835"/>
                <a:gd name="connsiteY2" fmla="*/ 12248 h 12938"/>
                <a:gd name="connsiteX3" fmla="*/ 6389 w 8835"/>
                <a:gd name="connsiteY3" fmla="*/ 2888 h 12938"/>
                <a:gd name="connsiteX4" fmla="*/ 372 w 8835"/>
                <a:gd name="connsiteY4" fmla="*/ 2888 h 12938"/>
                <a:gd name="connsiteX5" fmla="*/ 372 w 8835"/>
                <a:gd name="connsiteY5" fmla="*/ 2888 h 1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35" h="12938">
                  <a:moveTo>
                    <a:pt x="372" y="2888"/>
                  </a:moveTo>
                  <a:cubicBezTo>
                    <a:pt x="1041" y="5562"/>
                    <a:pt x="2378" y="4894"/>
                    <a:pt x="4383" y="8236"/>
                  </a:cubicBezTo>
                  <a:cubicBezTo>
                    <a:pt x="6389" y="11579"/>
                    <a:pt x="7726" y="14253"/>
                    <a:pt x="8395" y="12248"/>
                  </a:cubicBezTo>
                  <a:cubicBezTo>
                    <a:pt x="9732" y="10242"/>
                    <a:pt x="7726" y="5562"/>
                    <a:pt x="6389" y="2888"/>
                  </a:cubicBezTo>
                  <a:cubicBezTo>
                    <a:pt x="5052" y="882"/>
                    <a:pt x="-1633" y="-2460"/>
                    <a:pt x="372" y="2888"/>
                  </a:cubicBezTo>
                  <a:lnTo>
                    <a:pt x="372" y="288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7913CB4-D75D-3F88-78A3-9EFA94F57C29}"/>
                </a:ext>
              </a:extLst>
            </p:cNvPr>
            <p:cNvSpPr/>
            <p:nvPr/>
          </p:nvSpPr>
          <p:spPr>
            <a:xfrm>
              <a:off x="9364122" y="4190822"/>
              <a:ext cx="833452" cy="319186"/>
            </a:xfrm>
            <a:custGeom>
              <a:avLst/>
              <a:gdLst>
                <a:gd name="connsiteX0" fmla="*/ 681329 w 734811"/>
                <a:gd name="connsiteY0" fmla="*/ 257343 h 281410"/>
                <a:gd name="connsiteX1" fmla="*/ 690020 w 734811"/>
                <a:gd name="connsiteY1" fmla="*/ 263360 h 281410"/>
                <a:gd name="connsiteX2" fmla="*/ 711413 w 734811"/>
                <a:gd name="connsiteY2" fmla="*/ 271382 h 281410"/>
                <a:gd name="connsiteX3" fmla="*/ 728126 w 734811"/>
                <a:gd name="connsiteY3" fmla="*/ 278068 h 281410"/>
                <a:gd name="connsiteX4" fmla="*/ 734811 w 734811"/>
                <a:gd name="connsiteY4" fmla="*/ 281410 h 281410"/>
                <a:gd name="connsiteX5" fmla="*/ 702053 w 734811"/>
                <a:gd name="connsiteY5" fmla="*/ 195169 h 281410"/>
                <a:gd name="connsiteX6" fmla="*/ 698711 w 734811"/>
                <a:gd name="connsiteY6" fmla="*/ 191158 h 281410"/>
                <a:gd name="connsiteX7" fmla="*/ 690020 w 734811"/>
                <a:gd name="connsiteY7" fmla="*/ 180462 h 281410"/>
                <a:gd name="connsiteX8" fmla="*/ 684671 w 734811"/>
                <a:gd name="connsiteY8" fmla="*/ 158400 h 281410"/>
                <a:gd name="connsiteX9" fmla="*/ 679992 w 734811"/>
                <a:gd name="connsiteY9" fmla="*/ 137007 h 281410"/>
                <a:gd name="connsiteX10" fmla="*/ 629852 w 734811"/>
                <a:gd name="connsiteY10" fmla="*/ 7311 h 281410"/>
                <a:gd name="connsiteX11" fmla="*/ 621829 w 734811"/>
                <a:gd name="connsiteY11" fmla="*/ 9985 h 281410"/>
                <a:gd name="connsiteX12" fmla="*/ 603779 w 734811"/>
                <a:gd name="connsiteY12" fmla="*/ 8648 h 281410"/>
                <a:gd name="connsiteX13" fmla="*/ 574363 w 734811"/>
                <a:gd name="connsiteY13" fmla="*/ 16671 h 281410"/>
                <a:gd name="connsiteX14" fmla="*/ 558987 w 734811"/>
                <a:gd name="connsiteY14" fmla="*/ 17339 h 281410"/>
                <a:gd name="connsiteX15" fmla="*/ 540936 w 734811"/>
                <a:gd name="connsiteY15" fmla="*/ 16671 h 281410"/>
                <a:gd name="connsiteX16" fmla="*/ 511521 w 734811"/>
                <a:gd name="connsiteY16" fmla="*/ 15334 h 281410"/>
                <a:gd name="connsiteX17" fmla="*/ 496813 w 734811"/>
                <a:gd name="connsiteY17" fmla="*/ 10654 h 281410"/>
                <a:gd name="connsiteX18" fmla="*/ 479432 w 734811"/>
                <a:gd name="connsiteY18" fmla="*/ 16671 h 281410"/>
                <a:gd name="connsiteX19" fmla="*/ 466729 w 734811"/>
                <a:gd name="connsiteY19" fmla="*/ 30710 h 281410"/>
                <a:gd name="connsiteX20" fmla="*/ 461381 w 734811"/>
                <a:gd name="connsiteY20" fmla="*/ 38064 h 281410"/>
                <a:gd name="connsiteX21" fmla="*/ 466061 w 734811"/>
                <a:gd name="connsiteY21" fmla="*/ 46086 h 281410"/>
                <a:gd name="connsiteX22" fmla="*/ 458707 w 734811"/>
                <a:gd name="connsiteY22" fmla="*/ 53440 h 281410"/>
                <a:gd name="connsiteX23" fmla="*/ 448679 w 734811"/>
                <a:gd name="connsiteY23" fmla="*/ 62800 h 281410"/>
                <a:gd name="connsiteX24" fmla="*/ 434640 w 734811"/>
                <a:gd name="connsiteY24" fmla="*/ 69485 h 281410"/>
                <a:gd name="connsiteX25" fmla="*/ 423275 w 734811"/>
                <a:gd name="connsiteY25" fmla="*/ 95558 h 281410"/>
                <a:gd name="connsiteX26" fmla="*/ 421269 w 734811"/>
                <a:gd name="connsiteY26" fmla="*/ 107591 h 281410"/>
                <a:gd name="connsiteX27" fmla="*/ 416589 w 734811"/>
                <a:gd name="connsiteY27" fmla="*/ 123636 h 281410"/>
                <a:gd name="connsiteX28" fmla="*/ 407230 w 734811"/>
                <a:gd name="connsiteY28" fmla="*/ 131659 h 281410"/>
                <a:gd name="connsiteX29" fmla="*/ 397202 w 734811"/>
                <a:gd name="connsiteY29" fmla="*/ 134333 h 281410"/>
                <a:gd name="connsiteX30" fmla="*/ 388511 w 734811"/>
                <a:gd name="connsiteY30" fmla="*/ 132327 h 281410"/>
                <a:gd name="connsiteX31" fmla="*/ 381157 w 734811"/>
                <a:gd name="connsiteY31" fmla="*/ 124973 h 281410"/>
                <a:gd name="connsiteX32" fmla="*/ 373803 w 734811"/>
                <a:gd name="connsiteY32" fmla="*/ 120294 h 281410"/>
                <a:gd name="connsiteX33" fmla="*/ 362438 w 734811"/>
                <a:gd name="connsiteY33" fmla="*/ 110934 h 281410"/>
                <a:gd name="connsiteX34" fmla="*/ 364444 w 734811"/>
                <a:gd name="connsiteY34" fmla="*/ 122968 h 281410"/>
                <a:gd name="connsiteX35" fmla="*/ 357758 w 734811"/>
                <a:gd name="connsiteY35" fmla="*/ 122299 h 281410"/>
                <a:gd name="connsiteX36" fmla="*/ 349736 w 734811"/>
                <a:gd name="connsiteY36" fmla="*/ 109597 h 281410"/>
                <a:gd name="connsiteX37" fmla="*/ 344388 w 734811"/>
                <a:gd name="connsiteY37" fmla="*/ 98901 h 281410"/>
                <a:gd name="connsiteX38" fmla="*/ 338371 w 734811"/>
                <a:gd name="connsiteY38" fmla="*/ 94889 h 281410"/>
                <a:gd name="connsiteX39" fmla="*/ 332354 w 734811"/>
                <a:gd name="connsiteY39" fmla="*/ 86867 h 281410"/>
                <a:gd name="connsiteX40" fmla="*/ 327674 w 734811"/>
                <a:gd name="connsiteY40" fmla="*/ 79513 h 281410"/>
                <a:gd name="connsiteX41" fmla="*/ 329680 w 734811"/>
                <a:gd name="connsiteY41" fmla="*/ 69485 h 281410"/>
                <a:gd name="connsiteX42" fmla="*/ 322326 w 734811"/>
                <a:gd name="connsiteY42" fmla="*/ 60794 h 281410"/>
                <a:gd name="connsiteX43" fmla="*/ 314304 w 734811"/>
                <a:gd name="connsiteY43" fmla="*/ 56783 h 281410"/>
                <a:gd name="connsiteX44" fmla="*/ 313635 w 734811"/>
                <a:gd name="connsiteY44" fmla="*/ 48760 h 281410"/>
                <a:gd name="connsiteX45" fmla="*/ 303607 w 734811"/>
                <a:gd name="connsiteY45" fmla="*/ 50766 h 281410"/>
                <a:gd name="connsiteX46" fmla="*/ 284888 w 734811"/>
                <a:gd name="connsiteY46" fmla="*/ 56783 h 281410"/>
                <a:gd name="connsiteX47" fmla="*/ 264832 w 734811"/>
                <a:gd name="connsiteY47" fmla="*/ 54109 h 281410"/>
                <a:gd name="connsiteX48" fmla="*/ 255473 w 734811"/>
                <a:gd name="connsiteY48" fmla="*/ 52772 h 281410"/>
                <a:gd name="connsiteX49" fmla="*/ 248787 w 734811"/>
                <a:gd name="connsiteY49" fmla="*/ 52772 h 281410"/>
                <a:gd name="connsiteX50" fmla="*/ 239428 w 734811"/>
                <a:gd name="connsiteY50" fmla="*/ 53440 h 281410"/>
                <a:gd name="connsiteX51" fmla="*/ 229400 w 734811"/>
                <a:gd name="connsiteY51" fmla="*/ 61463 h 281410"/>
                <a:gd name="connsiteX52" fmla="*/ 223383 w 734811"/>
                <a:gd name="connsiteY52" fmla="*/ 72828 h 281410"/>
                <a:gd name="connsiteX53" fmla="*/ 215361 w 734811"/>
                <a:gd name="connsiteY53" fmla="*/ 80181 h 281410"/>
                <a:gd name="connsiteX54" fmla="*/ 204664 w 734811"/>
                <a:gd name="connsiteY54" fmla="*/ 87535 h 281410"/>
                <a:gd name="connsiteX55" fmla="*/ 195304 w 734811"/>
                <a:gd name="connsiteY55" fmla="*/ 93552 h 281410"/>
                <a:gd name="connsiteX56" fmla="*/ 197978 w 734811"/>
                <a:gd name="connsiteY56" fmla="*/ 102243 h 281410"/>
                <a:gd name="connsiteX57" fmla="*/ 196641 w 734811"/>
                <a:gd name="connsiteY57" fmla="*/ 111603 h 281410"/>
                <a:gd name="connsiteX58" fmla="*/ 192630 w 734811"/>
                <a:gd name="connsiteY58" fmla="*/ 119625 h 281410"/>
                <a:gd name="connsiteX59" fmla="*/ 198647 w 734811"/>
                <a:gd name="connsiteY59" fmla="*/ 119625 h 281410"/>
                <a:gd name="connsiteX60" fmla="*/ 210681 w 734811"/>
                <a:gd name="connsiteY60" fmla="*/ 118288 h 281410"/>
                <a:gd name="connsiteX61" fmla="*/ 222046 w 734811"/>
                <a:gd name="connsiteY61" fmla="*/ 114277 h 281410"/>
                <a:gd name="connsiteX62" fmla="*/ 234748 w 734811"/>
                <a:gd name="connsiteY62" fmla="*/ 111603 h 281410"/>
                <a:gd name="connsiteX63" fmla="*/ 238759 w 734811"/>
                <a:gd name="connsiteY63" fmla="*/ 117619 h 281410"/>
                <a:gd name="connsiteX64" fmla="*/ 245445 w 734811"/>
                <a:gd name="connsiteY64" fmla="*/ 126979 h 281410"/>
                <a:gd name="connsiteX65" fmla="*/ 260152 w 734811"/>
                <a:gd name="connsiteY65" fmla="*/ 135001 h 281410"/>
                <a:gd name="connsiteX66" fmla="*/ 271517 w 734811"/>
                <a:gd name="connsiteY66" fmla="*/ 131659 h 281410"/>
                <a:gd name="connsiteX67" fmla="*/ 281545 w 734811"/>
                <a:gd name="connsiteY67" fmla="*/ 124973 h 281410"/>
                <a:gd name="connsiteX68" fmla="*/ 292910 w 734811"/>
                <a:gd name="connsiteY68" fmla="*/ 124305 h 281410"/>
                <a:gd name="connsiteX69" fmla="*/ 300933 w 734811"/>
                <a:gd name="connsiteY69" fmla="*/ 118957 h 281410"/>
                <a:gd name="connsiteX70" fmla="*/ 313635 w 734811"/>
                <a:gd name="connsiteY70" fmla="*/ 112271 h 281410"/>
                <a:gd name="connsiteX71" fmla="*/ 325000 w 734811"/>
                <a:gd name="connsiteY71" fmla="*/ 107591 h 281410"/>
                <a:gd name="connsiteX72" fmla="*/ 331017 w 734811"/>
                <a:gd name="connsiteY72" fmla="*/ 109597 h 281410"/>
                <a:gd name="connsiteX73" fmla="*/ 336365 w 734811"/>
                <a:gd name="connsiteY73" fmla="*/ 115614 h 281410"/>
                <a:gd name="connsiteX74" fmla="*/ 335028 w 734811"/>
                <a:gd name="connsiteY74" fmla="*/ 123636 h 281410"/>
                <a:gd name="connsiteX75" fmla="*/ 331017 w 734811"/>
                <a:gd name="connsiteY75" fmla="*/ 130990 h 281410"/>
                <a:gd name="connsiteX76" fmla="*/ 322994 w 734811"/>
                <a:gd name="connsiteY76" fmla="*/ 130322 h 281410"/>
                <a:gd name="connsiteX77" fmla="*/ 318315 w 734811"/>
                <a:gd name="connsiteY77" fmla="*/ 136339 h 281410"/>
                <a:gd name="connsiteX78" fmla="*/ 312966 w 734811"/>
                <a:gd name="connsiteY78" fmla="*/ 132327 h 281410"/>
                <a:gd name="connsiteX79" fmla="*/ 304944 w 734811"/>
                <a:gd name="connsiteY79" fmla="*/ 130990 h 281410"/>
                <a:gd name="connsiteX80" fmla="*/ 296921 w 734811"/>
                <a:gd name="connsiteY80" fmla="*/ 137675 h 281410"/>
                <a:gd name="connsiteX81" fmla="*/ 290236 w 734811"/>
                <a:gd name="connsiteY81" fmla="*/ 152383 h 281410"/>
                <a:gd name="connsiteX82" fmla="*/ 278203 w 734811"/>
                <a:gd name="connsiteY82" fmla="*/ 151046 h 281410"/>
                <a:gd name="connsiteX83" fmla="*/ 269512 w 734811"/>
                <a:gd name="connsiteY83" fmla="*/ 155726 h 281410"/>
                <a:gd name="connsiteX84" fmla="*/ 265501 w 734811"/>
                <a:gd name="connsiteY84" fmla="*/ 162411 h 281410"/>
                <a:gd name="connsiteX85" fmla="*/ 278871 w 734811"/>
                <a:gd name="connsiteY85" fmla="*/ 163748 h 281410"/>
                <a:gd name="connsiteX86" fmla="*/ 288231 w 734811"/>
                <a:gd name="connsiteY86" fmla="*/ 167760 h 281410"/>
                <a:gd name="connsiteX87" fmla="*/ 298927 w 734811"/>
                <a:gd name="connsiteY87" fmla="*/ 173108 h 281410"/>
                <a:gd name="connsiteX88" fmla="*/ 308955 w 734811"/>
                <a:gd name="connsiteY88" fmla="*/ 178456 h 281410"/>
                <a:gd name="connsiteX89" fmla="*/ 311629 w 734811"/>
                <a:gd name="connsiteY89" fmla="*/ 192495 h 281410"/>
                <a:gd name="connsiteX90" fmla="*/ 320320 w 734811"/>
                <a:gd name="connsiteY90" fmla="*/ 199181 h 281410"/>
                <a:gd name="connsiteX91" fmla="*/ 331017 w 734811"/>
                <a:gd name="connsiteY91" fmla="*/ 193164 h 281410"/>
                <a:gd name="connsiteX92" fmla="*/ 334360 w 734811"/>
                <a:gd name="connsiteY92" fmla="*/ 183136 h 281410"/>
                <a:gd name="connsiteX93" fmla="*/ 334360 w 734811"/>
                <a:gd name="connsiteY93" fmla="*/ 171102 h 281410"/>
                <a:gd name="connsiteX94" fmla="*/ 335028 w 734811"/>
                <a:gd name="connsiteY94" fmla="*/ 159069 h 281410"/>
                <a:gd name="connsiteX95" fmla="*/ 335697 w 734811"/>
                <a:gd name="connsiteY95" fmla="*/ 147035 h 281410"/>
                <a:gd name="connsiteX96" fmla="*/ 340376 w 734811"/>
                <a:gd name="connsiteY96" fmla="*/ 139681 h 281410"/>
                <a:gd name="connsiteX97" fmla="*/ 341713 w 734811"/>
                <a:gd name="connsiteY97" fmla="*/ 143024 h 281410"/>
                <a:gd name="connsiteX98" fmla="*/ 340376 w 734811"/>
                <a:gd name="connsiteY98" fmla="*/ 151046 h 281410"/>
                <a:gd name="connsiteX99" fmla="*/ 341045 w 734811"/>
                <a:gd name="connsiteY99" fmla="*/ 158400 h 281410"/>
                <a:gd name="connsiteX100" fmla="*/ 343719 w 734811"/>
                <a:gd name="connsiteY100" fmla="*/ 164417 h 281410"/>
                <a:gd name="connsiteX101" fmla="*/ 348399 w 734811"/>
                <a:gd name="connsiteY101" fmla="*/ 165085 h 281410"/>
                <a:gd name="connsiteX102" fmla="*/ 357089 w 734811"/>
                <a:gd name="connsiteY102" fmla="*/ 170434 h 281410"/>
                <a:gd name="connsiteX103" fmla="*/ 365781 w 734811"/>
                <a:gd name="connsiteY103" fmla="*/ 167091 h 281410"/>
                <a:gd name="connsiteX104" fmla="*/ 371797 w 734811"/>
                <a:gd name="connsiteY104" fmla="*/ 169097 h 281410"/>
                <a:gd name="connsiteX105" fmla="*/ 381825 w 734811"/>
                <a:gd name="connsiteY105" fmla="*/ 169097 h 281410"/>
                <a:gd name="connsiteX106" fmla="*/ 390516 w 734811"/>
                <a:gd name="connsiteY106" fmla="*/ 164417 h 281410"/>
                <a:gd name="connsiteX107" fmla="*/ 398539 w 734811"/>
                <a:gd name="connsiteY107" fmla="*/ 162411 h 281410"/>
                <a:gd name="connsiteX108" fmla="*/ 397870 w 734811"/>
                <a:gd name="connsiteY108" fmla="*/ 166423 h 281410"/>
                <a:gd name="connsiteX109" fmla="*/ 394528 w 734811"/>
                <a:gd name="connsiteY109" fmla="*/ 171771 h 281410"/>
                <a:gd name="connsiteX110" fmla="*/ 403219 w 734811"/>
                <a:gd name="connsiteY110" fmla="*/ 175113 h 281410"/>
                <a:gd name="connsiteX111" fmla="*/ 429292 w 734811"/>
                <a:gd name="connsiteY111" fmla="*/ 173776 h 281410"/>
                <a:gd name="connsiteX112" fmla="*/ 462049 w 734811"/>
                <a:gd name="connsiteY112" fmla="*/ 171771 h 281410"/>
                <a:gd name="connsiteX113" fmla="*/ 504167 w 734811"/>
                <a:gd name="connsiteY113" fmla="*/ 169097 h 281410"/>
                <a:gd name="connsiteX114" fmla="*/ 526897 w 734811"/>
                <a:gd name="connsiteY114" fmla="*/ 168428 h 281410"/>
                <a:gd name="connsiteX115" fmla="*/ 549628 w 734811"/>
                <a:gd name="connsiteY115" fmla="*/ 170434 h 281410"/>
                <a:gd name="connsiteX116" fmla="*/ 554976 w 734811"/>
                <a:gd name="connsiteY116" fmla="*/ 177788 h 281410"/>
                <a:gd name="connsiteX117" fmla="*/ 562330 w 734811"/>
                <a:gd name="connsiteY117" fmla="*/ 179793 h 281410"/>
                <a:gd name="connsiteX118" fmla="*/ 570352 w 734811"/>
                <a:gd name="connsiteY118" fmla="*/ 180462 h 281410"/>
                <a:gd name="connsiteX119" fmla="*/ 575700 w 734811"/>
                <a:gd name="connsiteY119" fmla="*/ 185141 h 281410"/>
                <a:gd name="connsiteX120" fmla="*/ 573695 w 734811"/>
                <a:gd name="connsiteY120" fmla="*/ 191158 h 281410"/>
                <a:gd name="connsiteX121" fmla="*/ 578375 w 734811"/>
                <a:gd name="connsiteY121" fmla="*/ 199849 h 281410"/>
                <a:gd name="connsiteX122" fmla="*/ 588403 w 734811"/>
                <a:gd name="connsiteY122" fmla="*/ 206535 h 281410"/>
                <a:gd name="connsiteX123" fmla="*/ 599768 w 734811"/>
                <a:gd name="connsiteY123" fmla="*/ 211883 h 281410"/>
                <a:gd name="connsiteX124" fmla="*/ 614475 w 734811"/>
                <a:gd name="connsiteY124" fmla="*/ 215894 h 281410"/>
                <a:gd name="connsiteX125" fmla="*/ 625840 w 734811"/>
                <a:gd name="connsiteY125" fmla="*/ 217231 h 281410"/>
                <a:gd name="connsiteX126" fmla="*/ 624503 w 734811"/>
                <a:gd name="connsiteY126" fmla="*/ 221911 h 281410"/>
                <a:gd name="connsiteX127" fmla="*/ 614475 w 734811"/>
                <a:gd name="connsiteY127" fmla="*/ 221911 h 281410"/>
                <a:gd name="connsiteX128" fmla="*/ 607122 w 734811"/>
                <a:gd name="connsiteY128" fmla="*/ 227259 h 281410"/>
                <a:gd name="connsiteX129" fmla="*/ 615144 w 734811"/>
                <a:gd name="connsiteY129" fmla="*/ 229265 h 281410"/>
                <a:gd name="connsiteX130" fmla="*/ 625840 w 734811"/>
                <a:gd name="connsiteY130" fmla="*/ 229265 h 281410"/>
                <a:gd name="connsiteX131" fmla="*/ 634531 w 734811"/>
                <a:gd name="connsiteY131" fmla="*/ 229933 h 281410"/>
                <a:gd name="connsiteX132" fmla="*/ 631857 w 734811"/>
                <a:gd name="connsiteY132" fmla="*/ 234613 h 281410"/>
                <a:gd name="connsiteX133" fmla="*/ 621829 w 734811"/>
                <a:gd name="connsiteY133" fmla="*/ 235950 h 281410"/>
                <a:gd name="connsiteX134" fmla="*/ 617818 w 734811"/>
                <a:gd name="connsiteY134" fmla="*/ 240630 h 281410"/>
                <a:gd name="connsiteX135" fmla="*/ 626509 w 734811"/>
                <a:gd name="connsiteY135" fmla="*/ 243304 h 281410"/>
                <a:gd name="connsiteX136" fmla="*/ 633863 w 734811"/>
                <a:gd name="connsiteY136" fmla="*/ 245978 h 281410"/>
                <a:gd name="connsiteX137" fmla="*/ 633863 w 734811"/>
                <a:gd name="connsiteY137" fmla="*/ 253332 h 281410"/>
                <a:gd name="connsiteX138" fmla="*/ 637206 w 734811"/>
                <a:gd name="connsiteY138" fmla="*/ 261354 h 281410"/>
                <a:gd name="connsiteX139" fmla="*/ 634531 w 734811"/>
                <a:gd name="connsiteY139" fmla="*/ 272720 h 281410"/>
                <a:gd name="connsiteX140" fmla="*/ 637874 w 734811"/>
                <a:gd name="connsiteY140" fmla="*/ 276731 h 281410"/>
                <a:gd name="connsiteX141" fmla="*/ 641885 w 734811"/>
                <a:gd name="connsiteY141" fmla="*/ 272051 h 281410"/>
                <a:gd name="connsiteX142" fmla="*/ 647902 w 734811"/>
                <a:gd name="connsiteY142" fmla="*/ 266703 h 281410"/>
                <a:gd name="connsiteX143" fmla="*/ 645896 w 734811"/>
                <a:gd name="connsiteY143" fmla="*/ 261354 h 281410"/>
                <a:gd name="connsiteX144" fmla="*/ 650576 w 734811"/>
                <a:gd name="connsiteY144" fmla="*/ 265366 h 281410"/>
                <a:gd name="connsiteX145" fmla="*/ 656593 w 734811"/>
                <a:gd name="connsiteY145" fmla="*/ 268040 h 281410"/>
                <a:gd name="connsiteX146" fmla="*/ 663947 w 734811"/>
                <a:gd name="connsiteY146" fmla="*/ 263360 h 281410"/>
                <a:gd name="connsiteX147" fmla="*/ 673307 w 734811"/>
                <a:gd name="connsiteY147" fmla="*/ 260017 h 281410"/>
                <a:gd name="connsiteX148" fmla="*/ 677986 w 734811"/>
                <a:gd name="connsiteY148" fmla="*/ 249321 h 281410"/>
                <a:gd name="connsiteX149" fmla="*/ 681997 w 734811"/>
                <a:gd name="connsiteY149" fmla="*/ 244641 h 281410"/>
                <a:gd name="connsiteX150" fmla="*/ 683335 w 734811"/>
                <a:gd name="connsiteY150" fmla="*/ 249989 h 281410"/>
                <a:gd name="connsiteX151" fmla="*/ 681329 w 734811"/>
                <a:gd name="connsiteY151" fmla="*/ 257343 h 281410"/>
                <a:gd name="connsiteX152" fmla="*/ 681329 w 734811"/>
                <a:gd name="connsiteY152" fmla="*/ 257343 h 281410"/>
                <a:gd name="connsiteX153" fmla="*/ 10789 w 734811"/>
                <a:gd name="connsiteY153" fmla="*/ 24025 h 281410"/>
                <a:gd name="connsiteX154" fmla="*/ 8783 w 734811"/>
                <a:gd name="connsiteY154" fmla="*/ 20013 h 281410"/>
                <a:gd name="connsiteX155" fmla="*/ 4772 w 734811"/>
                <a:gd name="connsiteY155" fmla="*/ 24025 h 281410"/>
                <a:gd name="connsiteX156" fmla="*/ 8115 w 734811"/>
                <a:gd name="connsiteY156" fmla="*/ 27367 h 281410"/>
                <a:gd name="connsiteX157" fmla="*/ 10789 w 734811"/>
                <a:gd name="connsiteY157" fmla="*/ 24025 h 281410"/>
                <a:gd name="connsiteX158" fmla="*/ 10789 w 734811"/>
                <a:gd name="connsiteY158" fmla="*/ 24025 h 281410"/>
                <a:gd name="connsiteX159" fmla="*/ 15469 w 734811"/>
                <a:gd name="connsiteY159" fmla="*/ 74833 h 281410"/>
                <a:gd name="connsiteX160" fmla="*/ 18143 w 734811"/>
                <a:gd name="connsiteY160" fmla="*/ 65474 h 281410"/>
                <a:gd name="connsiteX161" fmla="*/ 19480 w 734811"/>
                <a:gd name="connsiteY161" fmla="*/ 58120 h 281410"/>
                <a:gd name="connsiteX162" fmla="*/ 19480 w 734811"/>
                <a:gd name="connsiteY162" fmla="*/ 50097 h 281410"/>
                <a:gd name="connsiteX163" fmla="*/ 13463 w 734811"/>
                <a:gd name="connsiteY163" fmla="*/ 42075 h 281410"/>
                <a:gd name="connsiteX164" fmla="*/ 8783 w 734811"/>
                <a:gd name="connsiteY164" fmla="*/ 35390 h 281410"/>
                <a:gd name="connsiteX165" fmla="*/ 2098 w 734811"/>
                <a:gd name="connsiteY165" fmla="*/ 39401 h 281410"/>
                <a:gd name="connsiteX166" fmla="*/ 2098 w 734811"/>
                <a:gd name="connsiteY166" fmla="*/ 48092 h 281410"/>
                <a:gd name="connsiteX167" fmla="*/ 1430 w 734811"/>
                <a:gd name="connsiteY167" fmla="*/ 56783 h 281410"/>
                <a:gd name="connsiteX168" fmla="*/ 1430 w 734811"/>
                <a:gd name="connsiteY168" fmla="*/ 65474 h 281410"/>
                <a:gd name="connsiteX169" fmla="*/ 2098 w 734811"/>
                <a:gd name="connsiteY169" fmla="*/ 72828 h 281410"/>
                <a:gd name="connsiteX170" fmla="*/ 8115 w 734811"/>
                <a:gd name="connsiteY170" fmla="*/ 76839 h 281410"/>
                <a:gd name="connsiteX171" fmla="*/ 15469 w 734811"/>
                <a:gd name="connsiteY171" fmla="*/ 74833 h 281410"/>
                <a:gd name="connsiteX172" fmla="*/ 15469 w 734811"/>
                <a:gd name="connsiteY172" fmla="*/ 74833 h 281410"/>
                <a:gd name="connsiteX173" fmla="*/ 22154 w 734811"/>
                <a:gd name="connsiteY173" fmla="*/ 3300 h 281410"/>
                <a:gd name="connsiteX174" fmla="*/ 17474 w 734811"/>
                <a:gd name="connsiteY174" fmla="*/ 10654 h 281410"/>
                <a:gd name="connsiteX175" fmla="*/ 20817 w 734811"/>
                <a:gd name="connsiteY175" fmla="*/ 18008 h 281410"/>
                <a:gd name="connsiteX176" fmla="*/ 26834 w 734811"/>
                <a:gd name="connsiteY176" fmla="*/ 20013 h 281410"/>
                <a:gd name="connsiteX177" fmla="*/ 28839 w 734811"/>
                <a:gd name="connsiteY177" fmla="*/ 11991 h 281410"/>
                <a:gd name="connsiteX178" fmla="*/ 29508 w 734811"/>
                <a:gd name="connsiteY178" fmla="*/ 5974 h 281410"/>
                <a:gd name="connsiteX179" fmla="*/ 22154 w 734811"/>
                <a:gd name="connsiteY179" fmla="*/ 3300 h 281410"/>
                <a:gd name="connsiteX180" fmla="*/ 22154 w 734811"/>
                <a:gd name="connsiteY180" fmla="*/ 3300 h 281410"/>
                <a:gd name="connsiteX181" fmla="*/ 71626 w 734811"/>
                <a:gd name="connsiteY181" fmla="*/ 137007 h 281410"/>
                <a:gd name="connsiteX182" fmla="*/ 60260 w 734811"/>
                <a:gd name="connsiteY182" fmla="*/ 130322 h 281410"/>
                <a:gd name="connsiteX183" fmla="*/ 47558 w 734811"/>
                <a:gd name="connsiteY183" fmla="*/ 122968 h 281410"/>
                <a:gd name="connsiteX184" fmla="*/ 42210 w 734811"/>
                <a:gd name="connsiteY184" fmla="*/ 116283 h 281410"/>
                <a:gd name="connsiteX185" fmla="*/ 38199 w 734811"/>
                <a:gd name="connsiteY185" fmla="*/ 110934 h 281410"/>
                <a:gd name="connsiteX186" fmla="*/ 37530 w 734811"/>
                <a:gd name="connsiteY186" fmla="*/ 102912 h 281410"/>
                <a:gd name="connsiteX187" fmla="*/ 33519 w 734811"/>
                <a:gd name="connsiteY187" fmla="*/ 94889 h 281410"/>
                <a:gd name="connsiteX188" fmla="*/ 48895 w 734811"/>
                <a:gd name="connsiteY188" fmla="*/ 91547 h 281410"/>
                <a:gd name="connsiteX189" fmla="*/ 66277 w 734811"/>
                <a:gd name="connsiteY189" fmla="*/ 90210 h 281410"/>
                <a:gd name="connsiteX190" fmla="*/ 71626 w 734811"/>
                <a:gd name="connsiteY190" fmla="*/ 86867 h 281410"/>
                <a:gd name="connsiteX191" fmla="*/ 63603 w 734811"/>
                <a:gd name="connsiteY191" fmla="*/ 82856 h 281410"/>
                <a:gd name="connsiteX192" fmla="*/ 53575 w 734811"/>
                <a:gd name="connsiteY192" fmla="*/ 79513 h 281410"/>
                <a:gd name="connsiteX193" fmla="*/ 41542 w 734811"/>
                <a:gd name="connsiteY193" fmla="*/ 76839 h 281410"/>
                <a:gd name="connsiteX194" fmla="*/ 40873 w 734811"/>
                <a:gd name="connsiteY194" fmla="*/ 69485 h 281410"/>
                <a:gd name="connsiteX195" fmla="*/ 47558 w 734811"/>
                <a:gd name="connsiteY195" fmla="*/ 63468 h 281410"/>
                <a:gd name="connsiteX196" fmla="*/ 53575 w 734811"/>
                <a:gd name="connsiteY196" fmla="*/ 56114 h 281410"/>
                <a:gd name="connsiteX197" fmla="*/ 53575 w 734811"/>
                <a:gd name="connsiteY197" fmla="*/ 47423 h 281410"/>
                <a:gd name="connsiteX198" fmla="*/ 48895 w 734811"/>
                <a:gd name="connsiteY198" fmla="*/ 38732 h 281410"/>
                <a:gd name="connsiteX199" fmla="*/ 42210 w 734811"/>
                <a:gd name="connsiteY199" fmla="*/ 40069 h 281410"/>
                <a:gd name="connsiteX200" fmla="*/ 34856 w 734811"/>
                <a:gd name="connsiteY200" fmla="*/ 45418 h 281410"/>
                <a:gd name="connsiteX201" fmla="*/ 30845 w 734811"/>
                <a:gd name="connsiteY201" fmla="*/ 50766 h 281410"/>
                <a:gd name="connsiteX202" fmla="*/ 31514 w 734811"/>
                <a:gd name="connsiteY202" fmla="*/ 57451 h 281410"/>
                <a:gd name="connsiteX203" fmla="*/ 31514 w 734811"/>
                <a:gd name="connsiteY203" fmla="*/ 64137 h 281410"/>
                <a:gd name="connsiteX204" fmla="*/ 26834 w 734811"/>
                <a:gd name="connsiteY204" fmla="*/ 69485 h 281410"/>
                <a:gd name="connsiteX205" fmla="*/ 26834 w 734811"/>
                <a:gd name="connsiteY205" fmla="*/ 77507 h 281410"/>
                <a:gd name="connsiteX206" fmla="*/ 24159 w 734811"/>
                <a:gd name="connsiteY206" fmla="*/ 81519 h 281410"/>
                <a:gd name="connsiteX207" fmla="*/ 17474 w 734811"/>
                <a:gd name="connsiteY207" fmla="*/ 82856 h 281410"/>
                <a:gd name="connsiteX208" fmla="*/ 14800 w 734811"/>
                <a:gd name="connsiteY208" fmla="*/ 88204 h 281410"/>
                <a:gd name="connsiteX209" fmla="*/ 16137 w 734811"/>
                <a:gd name="connsiteY209" fmla="*/ 92215 h 281410"/>
                <a:gd name="connsiteX210" fmla="*/ 16806 w 734811"/>
                <a:gd name="connsiteY210" fmla="*/ 96895 h 281410"/>
                <a:gd name="connsiteX211" fmla="*/ 21486 w 734811"/>
                <a:gd name="connsiteY211" fmla="*/ 99569 h 281410"/>
                <a:gd name="connsiteX212" fmla="*/ 25497 w 734811"/>
                <a:gd name="connsiteY212" fmla="*/ 101575 h 281410"/>
                <a:gd name="connsiteX213" fmla="*/ 27502 w 734811"/>
                <a:gd name="connsiteY213" fmla="*/ 108260 h 281410"/>
                <a:gd name="connsiteX214" fmla="*/ 32182 w 734811"/>
                <a:gd name="connsiteY214" fmla="*/ 117619 h 281410"/>
                <a:gd name="connsiteX215" fmla="*/ 34856 w 734811"/>
                <a:gd name="connsiteY215" fmla="*/ 124973 h 281410"/>
                <a:gd name="connsiteX216" fmla="*/ 41542 w 734811"/>
                <a:gd name="connsiteY216" fmla="*/ 130990 h 281410"/>
                <a:gd name="connsiteX217" fmla="*/ 52238 w 734811"/>
                <a:gd name="connsiteY217" fmla="*/ 135670 h 281410"/>
                <a:gd name="connsiteX218" fmla="*/ 66946 w 734811"/>
                <a:gd name="connsiteY218" fmla="*/ 139013 h 281410"/>
                <a:gd name="connsiteX219" fmla="*/ 71626 w 734811"/>
                <a:gd name="connsiteY219" fmla="*/ 137007 h 281410"/>
                <a:gd name="connsiteX220" fmla="*/ 71626 w 734811"/>
                <a:gd name="connsiteY220" fmla="*/ 137007 h 281410"/>
                <a:gd name="connsiteX221" fmla="*/ 373134 w 734811"/>
                <a:gd name="connsiteY221" fmla="*/ 57451 h 281410"/>
                <a:gd name="connsiteX222" fmla="*/ 375140 w 734811"/>
                <a:gd name="connsiteY222" fmla="*/ 53440 h 281410"/>
                <a:gd name="connsiteX223" fmla="*/ 369792 w 734811"/>
                <a:gd name="connsiteY223" fmla="*/ 53440 h 281410"/>
                <a:gd name="connsiteX224" fmla="*/ 363775 w 734811"/>
                <a:gd name="connsiteY224" fmla="*/ 56783 h 281410"/>
                <a:gd name="connsiteX225" fmla="*/ 365781 w 734811"/>
                <a:gd name="connsiteY225" fmla="*/ 58120 h 281410"/>
                <a:gd name="connsiteX226" fmla="*/ 373134 w 734811"/>
                <a:gd name="connsiteY226" fmla="*/ 57451 h 281410"/>
                <a:gd name="connsiteX227" fmla="*/ 373134 w 734811"/>
                <a:gd name="connsiteY227" fmla="*/ 57451 h 281410"/>
                <a:gd name="connsiteX228" fmla="*/ 346393 w 734811"/>
                <a:gd name="connsiteY228" fmla="*/ 38732 h 281410"/>
                <a:gd name="connsiteX229" fmla="*/ 345725 w 734811"/>
                <a:gd name="connsiteY229" fmla="*/ 43412 h 281410"/>
                <a:gd name="connsiteX230" fmla="*/ 351741 w 734811"/>
                <a:gd name="connsiteY230" fmla="*/ 46755 h 281410"/>
                <a:gd name="connsiteX231" fmla="*/ 356421 w 734811"/>
                <a:gd name="connsiteY231" fmla="*/ 44081 h 281410"/>
                <a:gd name="connsiteX232" fmla="*/ 353078 w 734811"/>
                <a:gd name="connsiteY232" fmla="*/ 40738 h 281410"/>
                <a:gd name="connsiteX233" fmla="*/ 346393 w 734811"/>
                <a:gd name="connsiteY233" fmla="*/ 38732 h 281410"/>
                <a:gd name="connsiteX234" fmla="*/ 346393 w 734811"/>
                <a:gd name="connsiteY234" fmla="*/ 38732 h 281410"/>
                <a:gd name="connsiteX235" fmla="*/ 403887 w 734811"/>
                <a:gd name="connsiteY235" fmla="*/ 52103 h 281410"/>
                <a:gd name="connsiteX236" fmla="*/ 394528 w 734811"/>
                <a:gd name="connsiteY236" fmla="*/ 54109 h 281410"/>
                <a:gd name="connsiteX237" fmla="*/ 394528 w 734811"/>
                <a:gd name="connsiteY237" fmla="*/ 57451 h 281410"/>
                <a:gd name="connsiteX238" fmla="*/ 407898 w 734811"/>
                <a:gd name="connsiteY238" fmla="*/ 56114 h 281410"/>
                <a:gd name="connsiteX239" fmla="*/ 414584 w 734811"/>
                <a:gd name="connsiteY239" fmla="*/ 58789 h 281410"/>
                <a:gd name="connsiteX240" fmla="*/ 425280 w 734811"/>
                <a:gd name="connsiteY240" fmla="*/ 55446 h 281410"/>
                <a:gd name="connsiteX241" fmla="*/ 434640 w 734811"/>
                <a:gd name="connsiteY241" fmla="*/ 50097 h 281410"/>
                <a:gd name="connsiteX242" fmla="*/ 443999 w 734811"/>
                <a:gd name="connsiteY242" fmla="*/ 43412 h 281410"/>
                <a:gd name="connsiteX243" fmla="*/ 434640 w 734811"/>
                <a:gd name="connsiteY243" fmla="*/ 44749 h 281410"/>
                <a:gd name="connsiteX244" fmla="*/ 419932 w 734811"/>
                <a:gd name="connsiteY244" fmla="*/ 48760 h 281410"/>
                <a:gd name="connsiteX245" fmla="*/ 403887 w 734811"/>
                <a:gd name="connsiteY245" fmla="*/ 52103 h 281410"/>
                <a:gd name="connsiteX246" fmla="*/ 403887 w 734811"/>
                <a:gd name="connsiteY246" fmla="*/ 52103 h 281410"/>
                <a:gd name="connsiteX247" fmla="*/ 405224 w 734811"/>
                <a:gd name="connsiteY247" fmla="*/ 20682 h 281410"/>
                <a:gd name="connsiteX248" fmla="*/ 393859 w 734811"/>
                <a:gd name="connsiteY248" fmla="*/ 18008 h 281410"/>
                <a:gd name="connsiteX249" fmla="*/ 387174 w 734811"/>
                <a:gd name="connsiteY249" fmla="*/ 15334 h 281410"/>
                <a:gd name="connsiteX250" fmla="*/ 377146 w 734811"/>
                <a:gd name="connsiteY250" fmla="*/ 16002 h 281410"/>
                <a:gd name="connsiteX251" fmla="*/ 371129 w 734811"/>
                <a:gd name="connsiteY251" fmla="*/ 18008 h 281410"/>
                <a:gd name="connsiteX252" fmla="*/ 381825 w 734811"/>
                <a:gd name="connsiteY252" fmla="*/ 20013 h 281410"/>
                <a:gd name="connsiteX253" fmla="*/ 387174 w 734811"/>
                <a:gd name="connsiteY253" fmla="*/ 24025 h 281410"/>
                <a:gd name="connsiteX254" fmla="*/ 390516 w 734811"/>
                <a:gd name="connsiteY254" fmla="*/ 31379 h 281410"/>
                <a:gd name="connsiteX255" fmla="*/ 398539 w 734811"/>
                <a:gd name="connsiteY255" fmla="*/ 32716 h 281410"/>
                <a:gd name="connsiteX256" fmla="*/ 405224 w 734811"/>
                <a:gd name="connsiteY256" fmla="*/ 28036 h 281410"/>
                <a:gd name="connsiteX257" fmla="*/ 410572 w 734811"/>
                <a:gd name="connsiteY257" fmla="*/ 22688 h 281410"/>
                <a:gd name="connsiteX258" fmla="*/ 405224 w 734811"/>
                <a:gd name="connsiteY258" fmla="*/ 20682 h 281410"/>
                <a:gd name="connsiteX259" fmla="*/ 405224 w 734811"/>
                <a:gd name="connsiteY259" fmla="*/ 20682 h 281410"/>
                <a:gd name="connsiteX260" fmla="*/ 106389 w 734811"/>
                <a:gd name="connsiteY260" fmla="*/ 90878 h 281410"/>
                <a:gd name="connsiteX261" fmla="*/ 98367 w 734811"/>
                <a:gd name="connsiteY261" fmla="*/ 88873 h 281410"/>
                <a:gd name="connsiteX262" fmla="*/ 102378 w 734811"/>
                <a:gd name="connsiteY262" fmla="*/ 92215 h 281410"/>
                <a:gd name="connsiteX263" fmla="*/ 106389 w 734811"/>
                <a:gd name="connsiteY263" fmla="*/ 95558 h 281410"/>
                <a:gd name="connsiteX264" fmla="*/ 110401 w 734811"/>
                <a:gd name="connsiteY264" fmla="*/ 94221 h 281410"/>
                <a:gd name="connsiteX265" fmla="*/ 106389 w 734811"/>
                <a:gd name="connsiteY265" fmla="*/ 90878 h 281410"/>
                <a:gd name="connsiteX266" fmla="*/ 106389 w 734811"/>
                <a:gd name="connsiteY266" fmla="*/ 90878 h 281410"/>
                <a:gd name="connsiteX267" fmla="*/ 160541 w 734811"/>
                <a:gd name="connsiteY267" fmla="*/ 162411 h 281410"/>
                <a:gd name="connsiteX268" fmla="*/ 169231 w 734811"/>
                <a:gd name="connsiteY268" fmla="*/ 162411 h 281410"/>
                <a:gd name="connsiteX269" fmla="*/ 171237 w 734811"/>
                <a:gd name="connsiteY269" fmla="*/ 158400 h 281410"/>
                <a:gd name="connsiteX270" fmla="*/ 175917 w 734811"/>
                <a:gd name="connsiteY270" fmla="*/ 154389 h 281410"/>
                <a:gd name="connsiteX271" fmla="*/ 173243 w 734811"/>
                <a:gd name="connsiteY271" fmla="*/ 149041 h 281410"/>
                <a:gd name="connsiteX272" fmla="*/ 169231 w 734811"/>
                <a:gd name="connsiteY272" fmla="*/ 145698 h 281410"/>
                <a:gd name="connsiteX273" fmla="*/ 161209 w 734811"/>
                <a:gd name="connsiteY273" fmla="*/ 149709 h 281410"/>
                <a:gd name="connsiteX274" fmla="*/ 153855 w 734811"/>
                <a:gd name="connsiteY274" fmla="*/ 156395 h 281410"/>
                <a:gd name="connsiteX275" fmla="*/ 153186 w 734811"/>
                <a:gd name="connsiteY275" fmla="*/ 161743 h 281410"/>
                <a:gd name="connsiteX276" fmla="*/ 160541 w 734811"/>
                <a:gd name="connsiteY276" fmla="*/ 162411 h 281410"/>
                <a:gd name="connsiteX277" fmla="*/ 160541 w 734811"/>
                <a:gd name="connsiteY277" fmla="*/ 162411 h 281410"/>
                <a:gd name="connsiteX278" fmla="*/ 138479 w 734811"/>
                <a:gd name="connsiteY278" fmla="*/ 130322 h 281410"/>
                <a:gd name="connsiteX279" fmla="*/ 137142 w 734811"/>
                <a:gd name="connsiteY279" fmla="*/ 135670 h 281410"/>
                <a:gd name="connsiteX280" fmla="*/ 142490 w 734811"/>
                <a:gd name="connsiteY280" fmla="*/ 131659 h 281410"/>
                <a:gd name="connsiteX281" fmla="*/ 138479 w 734811"/>
                <a:gd name="connsiteY281" fmla="*/ 130322 h 281410"/>
                <a:gd name="connsiteX282" fmla="*/ 138479 w 734811"/>
                <a:gd name="connsiteY282" fmla="*/ 130322 h 281410"/>
                <a:gd name="connsiteX283" fmla="*/ 187950 w 734811"/>
                <a:gd name="connsiteY283" fmla="*/ 105586 h 281410"/>
                <a:gd name="connsiteX284" fmla="*/ 181934 w 734811"/>
                <a:gd name="connsiteY284" fmla="*/ 102912 h 281410"/>
                <a:gd name="connsiteX285" fmla="*/ 175248 w 734811"/>
                <a:gd name="connsiteY285" fmla="*/ 106923 h 281410"/>
                <a:gd name="connsiteX286" fmla="*/ 174580 w 734811"/>
                <a:gd name="connsiteY286" fmla="*/ 111603 h 281410"/>
                <a:gd name="connsiteX287" fmla="*/ 179928 w 734811"/>
                <a:gd name="connsiteY287" fmla="*/ 116951 h 281410"/>
                <a:gd name="connsiteX288" fmla="*/ 185276 w 734811"/>
                <a:gd name="connsiteY288" fmla="*/ 117619 h 281410"/>
                <a:gd name="connsiteX289" fmla="*/ 186613 w 734811"/>
                <a:gd name="connsiteY289" fmla="*/ 111603 h 281410"/>
                <a:gd name="connsiteX290" fmla="*/ 187950 w 734811"/>
                <a:gd name="connsiteY290" fmla="*/ 105586 h 281410"/>
                <a:gd name="connsiteX291" fmla="*/ 187950 w 734811"/>
                <a:gd name="connsiteY291" fmla="*/ 105586 h 281410"/>
                <a:gd name="connsiteX292" fmla="*/ 160541 w 734811"/>
                <a:gd name="connsiteY292" fmla="*/ 78845 h 281410"/>
                <a:gd name="connsiteX293" fmla="*/ 151850 w 734811"/>
                <a:gd name="connsiteY293" fmla="*/ 74833 h 281410"/>
                <a:gd name="connsiteX294" fmla="*/ 147838 w 734811"/>
                <a:gd name="connsiteY294" fmla="*/ 79513 h 281410"/>
                <a:gd name="connsiteX295" fmla="*/ 151181 w 734811"/>
                <a:gd name="connsiteY295" fmla="*/ 80850 h 281410"/>
                <a:gd name="connsiteX296" fmla="*/ 157198 w 734811"/>
                <a:gd name="connsiteY296" fmla="*/ 82187 h 281410"/>
                <a:gd name="connsiteX297" fmla="*/ 160541 w 734811"/>
                <a:gd name="connsiteY297" fmla="*/ 78845 h 281410"/>
                <a:gd name="connsiteX298" fmla="*/ 160541 w 734811"/>
                <a:gd name="connsiteY298" fmla="*/ 78845 h 281410"/>
                <a:gd name="connsiteX299" fmla="*/ 187950 w 734811"/>
                <a:gd name="connsiteY299" fmla="*/ 70822 h 281410"/>
                <a:gd name="connsiteX300" fmla="*/ 182602 w 734811"/>
                <a:gd name="connsiteY300" fmla="*/ 67479 h 281410"/>
                <a:gd name="connsiteX301" fmla="*/ 172574 w 734811"/>
                <a:gd name="connsiteY301" fmla="*/ 66142 h 281410"/>
                <a:gd name="connsiteX302" fmla="*/ 162546 w 734811"/>
                <a:gd name="connsiteY302" fmla="*/ 67479 h 281410"/>
                <a:gd name="connsiteX303" fmla="*/ 163215 w 734811"/>
                <a:gd name="connsiteY303" fmla="*/ 72159 h 281410"/>
                <a:gd name="connsiteX304" fmla="*/ 171237 w 734811"/>
                <a:gd name="connsiteY304" fmla="*/ 74833 h 281410"/>
                <a:gd name="connsiteX305" fmla="*/ 181265 w 734811"/>
                <a:gd name="connsiteY305" fmla="*/ 76170 h 281410"/>
                <a:gd name="connsiteX306" fmla="*/ 187950 w 734811"/>
                <a:gd name="connsiteY306" fmla="*/ 70822 h 281410"/>
                <a:gd name="connsiteX307" fmla="*/ 187950 w 734811"/>
                <a:gd name="connsiteY307" fmla="*/ 70822 h 281410"/>
                <a:gd name="connsiteX308" fmla="*/ 160541 w 734811"/>
                <a:gd name="connsiteY308" fmla="*/ 103580 h 281410"/>
                <a:gd name="connsiteX309" fmla="*/ 159872 w 734811"/>
                <a:gd name="connsiteY309" fmla="*/ 107591 h 281410"/>
                <a:gd name="connsiteX310" fmla="*/ 168563 w 734811"/>
                <a:gd name="connsiteY310" fmla="*/ 101575 h 281410"/>
                <a:gd name="connsiteX311" fmla="*/ 160541 w 734811"/>
                <a:gd name="connsiteY311" fmla="*/ 103580 h 281410"/>
                <a:gd name="connsiteX312" fmla="*/ 160541 w 734811"/>
                <a:gd name="connsiteY312" fmla="*/ 103580 h 2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</a:cxnLst>
              <a:rect l="l" t="t" r="r" b="b"/>
              <a:pathLst>
                <a:path w="734811" h="281410">
                  <a:moveTo>
                    <a:pt x="681329" y="257343"/>
                  </a:moveTo>
                  <a:cubicBezTo>
                    <a:pt x="680660" y="261354"/>
                    <a:pt x="686677" y="260686"/>
                    <a:pt x="690020" y="263360"/>
                  </a:cubicBezTo>
                  <a:cubicBezTo>
                    <a:pt x="693363" y="266034"/>
                    <a:pt x="704059" y="269377"/>
                    <a:pt x="711413" y="271382"/>
                  </a:cubicBezTo>
                  <a:cubicBezTo>
                    <a:pt x="718767" y="273388"/>
                    <a:pt x="722778" y="273388"/>
                    <a:pt x="728126" y="278068"/>
                  </a:cubicBezTo>
                  <a:cubicBezTo>
                    <a:pt x="730800" y="280073"/>
                    <a:pt x="732806" y="280742"/>
                    <a:pt x="734811" y="281410"/>
                  </a:cubicBezTo>
                  <a:cubicBezTo>
                    <a:pt x="724115" y="252663"/>
                    <a:pt x="704059" y="198512"/>
                    <a:pt x="702053" y="195169"/>
                  </a:cubicBezTo>
                  <a:cubicBezTo>
                    <a:pt x="701385" y="193832"/>
                    <a:pt x="700048" y="192495"/>
                    <a:pt x="698711" y="191158"/>
                  </a:cubicBezTo>
                  <a:cubicBezTo>
                    <a:pt x="696037" y="189153"/>
                    <a:pt x="692694" y="186479"/>
                    <a:pt x="690020" y="180462"/>
                  </a:cubicBezTo>
                  <a:cubicBezTo>
                    <a:pt x="687346" y="175113"/>
                    <a:pt x="686009" y="167091"/>
                    <a:pt x="684671" y="158400"/>
                  </a:cubicBezTo>
                  <a:cubicBezTo>
                    <a:pt x="683335" y="151046"/>
                    <a:pt x="681997" y="143024"/>
                    <a:pt x="679992" y="137007"/>
                  </a:cubicBezTo>
                  <a:cubicBezTo>
                    <a:pt x="675980" y="126311"/>
                    <a:pt x="643223" y="41407"/>
                    <a:pt x="629852" y="7311"/>
                  </a:cubicBezTo>
                  <a:cubicBezTo>
                    <a:pt x="627846" y="7980"/>
                    <a:pt x="626509" y="9317"/>
                    <a:pt x="621829" y="9985"/>
                  </a:cubicBezTo>
                  <a:cubicBezTo>
                    <a:pt x="612470" y="10654"/>
                    <a:pt x="611801" y="9317"/>
                    <a:pt x="603779" y="8648"/>
                  </a:cubicBezTo>
                  <a:cubicBezTo>
                    <a:pt x="595756" y="7980"/>
                    <a:pt x="588403" y="9985"/>
                    <a:pt x="574363" y="16671"/>
                  </a:cubicBezTo>
                  <a:cubicBezTo>
                    <a:pt x="559656" y="23356"/>
                    <a:pt x="568347" y="16671"/>
                    <a:pt x="558987" y="17339"/>
                  </a:cubicBezTo>
                  <a:cubicBezTo>
                    <a:pt x="549628" y="18008"/>
                    <a:pt x="551633" y="19345"/>
                    <a:pt x="540936" y="16671"/>
                  </a:cubicBezTo>
                  <a:cubicBezTo>
                    <a:pt x="530240" y="13997"/>
                    <a:pt x="529572" y="16671"/>
                    <a:pt x="511521" y="15334"/>
                  </a:cubicBezTo>
                  <a:cubicBezTo>
                    <a:pt x="493471" y="13997"/>
                    <a:pt x="504167" y="13997"/>
                    <a:pt x="496813" y="10654"/>
                  </a:cubicBezTo>
                  <a:cubicBezTo>
                    <a:pt x="489460" y="7980"/>
                    <a:pt x="486117" y="11323"/>
                    <a:pt x="479432" y="16671"/>
                  </a:cubicBezTo>
                  <a:cubicBezTo>
                    <a:pt x="472746" y="22019"/>
                    <a:pt x="480100" y="25362"/>
                    <a:pt x="466729" y="30710"/>
                  </a:cubicBezTo>
                  <a:cubicBezTo>
                    <a:pt x="453359" y="36058"/>
                    <a:pt x="460712" y="34721"/>
                    <a:pt x="461381" y="38064"/>
                  </a:cubicBezTo>
                  <a:cubicBezTo>
                    <a:pt x="462049" y="41407"/>
                    <a:pt x="464724" y="42075"/>
                    <a:pt x="466061" y="46086"/>
                  </a:cubicBezTo>
                  <a:cubicBezTo>
                    <a:pt x="467398" y="49429"/>
                    <a:pt x="465392" y="50766"/>
                    <a:pt x="458707" y="53440"/>
                  </a:cubicBezTo>
                  <a:cubicBezTo>
                    <a:pt x="452021" y="56114"/>
                    <a:pt x="455364" y="58789"/>
                    <a:pt x="448679" y="62800"/>
                  </a:cubicBezTo>
                  <a:cubicBezTo>
                    <a:pt x="441993" y="66811"/>
                    <a:pt x="438651" y="65474"/>
                    <a:pt x="434640" y="69485"/>
                  </a:cubicBezTo>
                  <a:cubicBezTo>
                    <a:pt x="431297" y="73496"/>
                    <a:pt x="423275" y="87535"/>
                    <a:pt x="423275" y="95558"/>
                  </a:cubicBezTo>
                  <a:cubicBezTo>
                    <a:pt x="423275" y="102912"/>
                    <a:pt x="423943" y="101575"/>
                    <a:pt x="421269" y="107591"/>
                  </a:cubicBezTo>
                  <a:cubicBezTo>
                    <a:pt x="418595" y="113608"/>
                    <a:pt x="415921" y="116951"/>
                    <a:pt x="416589" y="123636"/>
                  </a:cubicBezTo>
                  <a:cubicBezTo>
                    <a:pt x="417258" y="130322"/>
                    <a:pt x="409904" y="129653"/>
                    <a:pt x="407230" y="131659"/>
                  </a:cubicBezTo>
                  <a:cubicBezTo>
                    <a:pt x="404556" y="133664"/>
                    <a:pt x="400544" y="134333"/>
                    <a:pt x="397202" y="134333"/>
                  </a:cubicBezTo>
                  <a:cubicBezTo>
                    <a:pt x="393191" y="134333"/>
                    <a:pt x="392522" y="135670"/>
                    <a:pt x="388511" y="132327"/>
                  </a:cubicBezTo>
                  <a:cubicBezTo>
                    <a:pt x="385168" y="129653"/>
                    <a:pt x="385168" y="126311"/>
                    <a:pt x="381157" y="124973"/>
                  </a:cubicBezTo>
                  <a:cubicBezTo>
                    <a:pt x="377146" y="123636"/>
                    <a:pt x="377146" y="124305"/>
                    <a:pt x="373803" y="120294"/>
                  </a:cubicBezTo>
                  <a:cubicBezTo>
                    <a:pt x="370460" y="116283"/>
                    <a:pt x="368455" y="114277"/>
                    <a:pt x="362438" y="110934"/>
                  </a:cubicBezTo>
                  <a:cubicBezTo>
                    <a:pt x="356421" y="107591"/>
                    <a:pt x="361769" y="114945"/>
                    <a:pt x="364444" y="122968"/>
                  </a:cubicBezTo>
                  <a:cubicBezTo>
                    <a:pt x="367118" y="130990"/>
                    <a:pt x="361769" y="124973"/>
                    <a:pt x="357758" y="122299"/>
                  </a:cubicBezTo>
                  <a:cubicBezTo>
                    <a:pt x="353747" y="119625"/>
                    <a:pt x="351741" y="114277"/>
                    <a:pt x="349736" y="109597"/>
                  </a:cubicBezTo>
                  <a:cubicBezTo>
                    <a:pt x="347730" y="104249"/>
                    <a:pt x="347061" y="103580"/>
                    <a:pt x="344388" y="98901"/>
                  </a:cubicBezTo>
                  <a:cubicBezTo>
                    <a:pt x="341713" y="94221"/>
                    <a:pt x="340376" y="97563"/>
                    <a:pt x="338371" y="94889"/>
                  </a:cubicBezTo>
                  <a:cubicBezTo>
                    <a:pt x="336365" y="92215"/>
                    <a:pt x="337033" y="90210"/>
                    <a:pt x="332354" y="86867"/>
                  </a:cubicBezTo>
                  <a:cubicBezTo>
                    <a:pt x="327674" y="82856"/>
                    <a:pt x="329680" y="85530"/>
                    <a:pt x="327674" y="79513"/>
                  </a:cubicBezTo>
                  <a:cubicBezTo>
                    <a:pt x="325669" y="74165"/>
                    <a:pt x="329680" y="76839"/>
                    <a:pt x="329680" y="69485"/>
                  </a:cubicBezTo>
                  <a:cubicBezTo>
                    <a:pt x="329011" y="62131"/>
                    <a:pt x="328343" y="65474"/>
                    <a:pt x="322326" y="60794"/>
                  </a:cubicBezTo>
                  <a:cubicBezTo>
                    <a:pt x="316309" y="56114"/>
                    <a:pt x="318983" y="60794"/>
                    <a:pt x="314304" y="56783"/>
                  </a:cubicBezTo>
                  <a:cubicBezTo>
                    <a:pt x="309624" y="52772"/>
                    <a:pt x="314972" y="53440"/>
                    <a:pt x="313635" y="48760"/>
                  </a:cubicBezTo>
                  <a:cubicBezTo>
                    <a:pt x="312298" y="44081"/>
                    <a:pt x="307618" y="49429"/>
                    <a:pt x="303607" y="50766"/>
                  </a:cubicBezTo>
                  <a:cubicBezTo>
                    <a:pt x="299596" y="52103"/>
                    <a:pt x="294247" y="54109"/>
                    <a:pt x="284888" y="56783"/>
                  </a:cubicBezTo>
                  <a:cubicBezTo>
                    <a:pt x="275529" y="58789"/>
                    <a:pt x="278203" y="58789"/>
                    <a:pt x="264832" y="54109"/>
                  </a:cubicBezTo>
                  <a:cubicBezTo>
                    <a:pt x="263495" y="53440"/>
                    <a:pt x="260821" y="52103"/>
                    <a:pt x="255473" y="52772"/>
                  </a:cubicBezTo>
                  <a:cubicBezTo>
                    <a:pt x="250124" y="53440"/>
                    <a:pt x="251461" y="54109"/>
                    <a:pt x="248787" y="52772"/>
                  </a:cubicBezTo>
                  <a:cubicBezTo>
                    <a:pt x="246113" y="51435"/>
                    <a:pt x="243439" y="52772"/>
                    <a:pt x="239428" y="53440"/>
                  </a:cubicBezTo>
                  <a:cubicBezTo>
                    <a:pt x="235417" y="54777"/>
                    <a:pt x="234748" y="56783"/>
                    <a:pt x="229400" y="61463"/>
                  </a:cubicBezTo>
                  <a:cubicBezTo>
                    <a:pt x="224051" y="66142"/>
                    <a:pt x="226725" y="67479"/>
                    <a:pt x="223383" y="72828"/>
                  </a:cubicBezTo>
                  <a:cubicBezTo>
                    <a:pt x="220040" y="77507"/>
                    <a:pt x="218703" y="77507"/>
                    <a:pt x="215361" y="80181"/>
                  </a:cubicBezTo>
                  <a:cubicBezTo>
                    <a:pt x="211349" y="82856"/>
                    <a:pt x="210012" y="85530"/>
                    <a:pt x="204664" y="87535"/>
                  </a:cubicBezTo>
                  <a:cubicBezTo>
                    <a:pt x="199984" y="89541"/>
                    <a:pt x="198647" y="90210"/>
                    <a:pt x="195304" y="93552"/>
                  </a:cubicBezTo>
                  <a:cubicBezTo>
                    <a:pt x="192630" y="96895"/>
                    <a:pt x="196641" y="98232"/>
                    <a:pt x="197978" y="102243"/>
                  </a:cubicBezTo>
                  <a:cubicBezTo>
                    <a:pt x="199316" y="106254"/>
                    <a:pt x="198647" y="108260"/>
                    <a:pt x="196641" y="111603"/>
                  </a:cubicBezTo>
                  <a:cubicBezTo>
                    <a:pt x="194636" y="115614"/>
                    <a:pt x="193299" y="116283"/>
                    <a:pt x="192630" y="119625"/>
                  </a:cubicBezTo>
                  <a:cubicBezTo>
                    <a:pt x="191293" y="122968"/>
                    <a:pt x="193967" y="120962"/>
                    <a:pt x="198647" y="119625"/>
                  </a:cubicBezTo>
                  <a:cubicBezTo>
                    <a:pt x="203327" y="118288"/>
                    <a:pt x="204664" y="117619"/>
                    <a:pt x="210681" y="118288"/>
                  </a:cubicBezTo>
                  <a:cubicBezTo>
                    <a:pt x="216029" y="118957"/>
                    <a:pt x="215361" y="117619"/>
                    <a:pt x="222046" y="114277"/>
                  </a:cubicBezTo>
                  <a:cubicBezTo>
                    <a:pt x="228731" y="110934"/>
                    <a:pt x="230068" y="111603"/>
                    <a:pt x="234748" y="111603"/>
                  </a:cubicBezTo>
                  <a:cubicBezTo>
                    <a:pt x="239428" y="111603"/>
                    <a:pt x="237422" y="112940"/>
                    <a:pt x="238759" y="117619"/>
                  </a:cubicBezTo>
                  <a:cubicBezTo>
                    <a:pt x="240096" y="122299"/>
                    <a:pt x="242102" y="122968"/>
                    <a:pt x="245445" y="126979"/>
                  </a:cubicBezTo>
                  <a:cubicBezTo>
                    <a:pt x="248787" y="130990"/>
                    <a:pt x="253467" y="132327"/>
                    <a:pt x="260152" y="135001"/>
                  </a:cubicBezTo>
                  <a:cubicBezTo>
                    <a:pt x="266169" y="137675"/>
                    <a:pt x="268174" y="134333"/>
                    <a:pt x="271517" y="131659"/>
                  </a:cubicBezTo>
                  <a:cubicBezTo>
                    <a:pt x="274860" y="129653"/>
                    <a:pt x="276865" y="129653"/>
                    <a:pt x="281545" y="124973"/>
                  </a:cubicBezTo>
                  <a:cubicBezTo>
                    <a:pt x="286225" y="120294"/>
                    <a:pt x="288899" y="124973"/>
                    <a:pt x="292910" y="124305"/>
                  </a:cubicBezTo>
                  <a:cubicBezTo>
                    <a:pt x="296921" y="123636"/>
                    <a:pt x="296253" y="122299"/>
                    <a:pt x="300933" y="118957"/>
                  </a:cubicBezTo>
                  <a:cubicBezTo>
                    <a:pt x="304944" y="115614"/>
                    <a:pt x="308955" y="116283"/>
                    <a:pt x="313635" y="112271"/>
                  </a:cubicBezTo>
                  <a:cubicBezTo>
                    <a:pt x="318315" y="108260"/>
                    <a:pt x="321657" y="108260"/>
                    <a:pt x="325000" y="107591"/>
                  </a:cubicBezTo>
                  <a:cubicBezTo>
                    <a:pt x="327674" y="106923"/>
                    <a:pt x="329011" y="108260"/>
                    <a:pt x="331017" y="109597"/>
                  </a:cubicBezTo>
                  <a:cubicBezTo>
                    <a:pt x="333691" y="110934"/>
                    <a:pt x="335028" y="112940"/>
                    <a:pt x="336365" y="115614"/>
                  </a:cubicBezTo>
                  <a:cubicBezTo>
                    <a:pt x="338371" y="118288"/>
                    <a:pt x="335697" y="120962"/>
                    <a:pt x="335028" y="123636"/>
                  </a:cubicBezTo>
                  <a:cubicBezTo>
                    <a:pt x="333691" y="126979"/>
                    <a:pt x="334360" y="128985"/>
                    <a:pt x="331017" y="130990"/>
                  </a:cubicBezTo>
                  <a:cubicBezTo>
                    <a:pt x="327674" y="132996"/>
                    <a:pt x="327005" y="129653"/>
                    <a:pt x="322994" y="130322"/>
                  </a:cubicBezTo>
                  <a:cubicBezTo>
                    <a:pt x="318983" y="130990"/>
                    <a:pt x="321657" y="134333"/>
                    <a:pt x="318315" y="136339"/>
                  </a:cubicBezTo>
                  <a:cubicBezTo>
                    <a:pt x="314972" y="138344"/>
                    <a:pt x="314304" y="135001"/>
                    <a:pt x="312966" y="132327"/>
                  </a:cubicBezTo>
                  <a:cubicBezTo>
                    <a:pt x="310961" y="128985"/>
                    <a:pt x="310292" y="130322"/>
                    <a:pt x="304944" y="130990"/>
                  </a:cubicBezTo>
                  <a:cubicBezTo>
                    <a:pt x="300264" y="131659"/>
                    <a:pt x="299596" y="134333"/>
                    <a:pt x="296921" y="137675"/>
                  </a:cubicBezTo>
                  <a:cubicBezTo>
                    <a:pt x="294916" y="141018"/>
                    <a:pt x="293579" y="149709"/>
                    <a:pt x="290236" y="152383"/>
                  </a:cubicBezTo>
                  <a:cubicBezTo>
                    <a:pt x="286893" y="155057"/>
                    <a:pt x="284888" y="152383"/>
                    <a:pt x="278203" y="151046"/>
                  </a:cubicBezTo>
                  <a:cubicBezTo>
                    <a:pt x="271517" y="149709"/>
                    <a:pt x="274191" y="153720"/>
                    <a:pt x="269512" y="155726"/>
                  </a:cubicBezTo>
                  <a:cubicBezTo>
                    <a:pt x="264832" y="157732"/>
                    <a:pt x="265501" y="158400"/>
                    <a:pt x="265501" y="162411"/>
                  </a:cubicBezTo>
                  <a:cubicBezTo>
                    <a:pt x="265501" y="166423"/>
                    <a:pt x="272854" y="163080"/>
                    <a:pt x="278871" y="163748"/>
                  </a:cubicBezTo>
                  <a:cubicBezTo>
                    <a:pt x="284219" y="163748"/>
                    <a:pt x="285557" y="165754"/>
                    <a:pt x="288231" y="167760"/>
                  </a:cubicBezTo>
                  <a:cubicBezTo>
                    <a:pt x="290905" y="169765"/>
                    <a:pt x="294247" y="171102"/>
                    <a:pt x="298927" y="173108"/>
                  </a:cubicBezTo>
                  <a:cubicBezTo>
                    <a:pt x="302938" y="174445"/>
                    <a:pt x="304944" y="175113"/>
                    <a:pt x="308955" y="178456"/>
                  </a:cubicBezTo>
                  <a:cubicBezTo>
                    <a:pt x="312966" y="181799"/>
                    <a:pt x="312298" y="186479"/>
                    <a:pt x="311629" y="192495"/>
                  </a:cubicBezTo>
                  <a:cubicBezTo>
                    <a:pt x="310961" y="198512"/>
                    <a:pt x="316309" y="197844"/>
                    <a:pt x="320320" y="199181"/>
                  </a:cubicBezTo>
                  <a:cubicBezTo>
                    <a:pt x="325000" y="200518"/>
                    <a:pt x="327005" y="196507"/>
                    <a:pt x="331017" y="193164"/>
                  </a:cubicBezTo>
                  <a:cubicBezTo>
                    <a:pt x="335028" y="189821"/>
                    <a:pt x="335028" y="187816"/>
                    <a:pt x="334360" y="183136"/>
                  </a:cubicBezTo>
                  <a:cubicBezTo>
                    <a:pt x="333691" y="177788"/>
                    <a:pt x="333691" y="176451"/>
                    <a:pt x="334360" y="171102"/>
                  </a:cubicBezTo>
                  <a:cubicBezTo>
                    <a:pt x="335028" y="165754"/>
                    <a:pt x="337033" y="165085"/>
                    <a:pt x="335028" y="159069"/>
                  </a:cubicBezTo>
                  <a:cubicBezTo>
                    <a:pt x="333691" y="153052"/>
                    <a:pt x="335028" y="154389"/>
                    <a:pt x="335697" y="147035"/>
                  </a:cubicBezTo>
                  <a:cubicBezTo>
                    <a:pt x="336365" y="139681"/>
                    <a:pt x="337702" y="142355"/>
                    <a:pt x="340376" y="139681"/>
                  </a:cubicBezTo>
                  <a:cubicBezTo>
                    <a:pt x="343050" y="137007"/>
                    <a:pt x="343719" y="140350"/>
                    <a:pt x="341713" y="143024"/>
                  </a:cubicBezTo>
                  <a:cubicBezTo>
                    <a:pt x="340376" y="145698"/>
                    <a:pt x="339708" y="147035"/>
                    <a:pt x="340376" y="151046"/>
                  </a:cubicBezTo>
                  <a:cubicBezTo>
                    <a:pt x="341045" y="155057"/>
                    <a:pt x="341045" y="155726"/>
                    <a:pt x="341045" y="158400"/>
                  </a:cubicBezTo>
                  <a:cubicBezTo>
                    <a:pt x="341045" y="161074"/>
                    <a:pt x="341045" y="163080"/>
                    <a:pt x="343719" y="164417"/>
                  </a:cubicBezTo>
                  <a:cubicBezTo>
                    <a:pt x="346393" y="165754"/>
                    <a:pt x="345725" y="163080"/>
                    <a:pt x="348399" y="165085"/>
                  </a:cubicBezTo>
                  <a:cubicBezTo>
                    <a:pt x="351073" y="167091"/>
                    <a:pt x="351741" y="169765"/>
                    <a:pt x="357089" y="170434"/>
                  </a:cubicBezTo>
                  <a:cubicBezTo>
                    <a:pt x="362438" y="171102"/>
                    <a:pt x="364444" y="166423"/>
                    <a:pt x="365781" y="167091"/>
                  </a:cubicBezTo>
                  <a:cubicBezTo>
                    <a:pt x="367786" y="167760"/>
                    <a:pt x="367118" y="169097"/>
                    <a:pt x="371797" y="169097"/>
                  </a:cubicBezTo>
                  <a:cubicBezTo>
                    <a:pt x="376477" y="169097"/>
                    <a:pt x="375809" y="168428"/>
                    <a:pt x="381825" y="169097"/>
                  </a:cubicBezTo>
                  <a:cubicBezTo>
                    <a:pt x="387842" y="169765"/>
                    <a:pt x="387842" y="167760"/>
                    <a:pt x="390516" y="164417"/>
                  </a:cubicBezTo>
                  <a:cubicBezTo>
                    <a:pt x="393191" y="161074"/>
                    <a:pt x="395865" y="162411"/>
                    <a:pt x="398539" y="162411"/>
                  </a:cubicBezTo>
                  <a:cubicBezTo>
                    <a:pt x="401213" y="162411"/>
                    <a:pt x="399207" y="164417"/>
                    <a:pt x="397870" y="166423"/>
                  </a:cubicBezTo>
                  <a:cubicBezTo>
                    <a:pt x="396533" y="168428"/>
                    <a:pt x="395196" y="169097"/>
                    <a:pt x="394528" y="171771"/>
                  </a:cubicBezTo>
                  <a:cubicBezTo>
                    <a:pt x="394528" y="174445"/>
                    <a:pt x="397202" y="173776"/>
                    <a:pt x="403219" y="175113"/>
                  </a:cubicBezTo>
                  <a:cubicBezTo>
                    <a:pt x="409235" y="176451"/>
                    <a:pt x="416589" y="174445"/>
                    <a:pt x="429292" y="173776"/>
                  </a:cubicBezTo>
                  <a:cubicBezTo>
                    <a:pt x="441993" y="172439"/>
                    <a:pt x="446673" y="173108"/>
                    <a:pt x="462049" y="171771"/>
                  </a:cubicBezTo>
                  <a:cubicBezTo>
                    <a:pt x="477426" y="170434"/>
                    <a:pt x="498819" y="169765"/>
                    <a:pt x="504167" y="169097"/>
                  </a:cubicBezTo>
                  <a:cubicBezTo>
                    <a:pt x="509516" y="168428"/>
                    <a:pt x="516869" y="168428"/>
                    <a:pt x="526897" y="168428"/>
                  </a:cubicBezTo>
                  <a:cubicBezTo>
                    <a:pt x="536925" y="168428"/>
                    <a:pt x="544948" y="167760"/>
                    <a:pt x="549628" y="170434"/>
                  </a:cubicBezTo>
                  <a:cubicBezTo>
                    <a:pt x="554307" y="172439"/>
                    <a:pt x="552970" y="174445"/>
                    <a:pt x="554976" y="177788"/>
                  </a:cubicBezTo>
                  <a:cubicBezTo>
                    <a:pt x="556981" y="181130"/>
                    <a:pt x="558987" y="179793"/>
                    <a:pt x="562330" y="179793"/>
                  </a:cubicBezTo>
                  <a:cubicBezTo>
                    <a:pt x="565672" y="179793"/>
                    <a:pt x="568347" y="178456"/>
                    <a:pt x="570352" y="180462"/>
                  </a:cubicBezTo>
                  <a:cubicBezTo>
                    <a:pt x="572358" y="182467"/>
                    <a:pt x="573695" y="183136"/>
                    <a:pt x="575700" y="185141"/>
                  </a:cubicBezTo>
                  <a:cubicBezTo>
                    <a:pt x="578375" y="187147"/>
                    <a:pt x="576369" y="187147"/>
                    <a:pt x="573695" y="191158"/>
                  </a:cubicBezTo>
                  <a:cubicBezTo>
                    <a:pt x="571689" y="195169"/>
                    <a:pt x="575700" y="195838"/>
                    <a:pt x="578375" y="199849"/>
                  </a:cubicBezTo>
                  <a:cubicBezTo>
                    <a:pt x="580380" y="204529"/>
                    <a:pt x="584391" y="205866"/>
                    <a:pt x="588403" y="206535"/>
                  </a:cubicBezTo>
                  <a:cubicBezTo>
                    <a:pt x="592414" y="207203"/>
                    <a:pt x="598431" y="209877"/>
                    <a:pt x="599768" y="211883"/>
                  </a:cubicBezTo>
                  <a:cubicBezTo>
                    <a:pt x="601105" y="213888"/>
                    <a:pt x="609796" y="214557"/>
                    <a:pt x="614475" y="215894"/>
                  </a:cubicBezTo>
                  <a:cubicBezTo>
                    <a:pt x="619155" y="217231"/>
                    <a:pt x="622498" y="217231"/>
                    <a:pt x="625840" y="217231"/>
                  </a:cubicBezTo>
                  <a:cubicBezTo>
                    <a:pt x="629183" y="217231"/>
                    <a:pt x="627178" y="218568"/>
                    <a:pt x="624503" y="221911"/>
                  </a:cubicBezTo>
                  <a:cubicBezTo>
                    <a:pt x="621829" y="225254"/>
                    <a:pt x="618487" y="222579"/>
                    <a:pt x="614475" y="221911"/>
                  </a:cubicBezTo>
                  <a:cubicBezTo>
                    <a:pt x="610464" y="221242"/>
                    <a:pt x="607790" y="225922"/>
                    <a:pt x="607122" y="227259"/>
                  </a:cubicBezTo>
                  <a:cubicBezTo>
                    <a:pt x="605784" y="228596"/>
                    <a:pt x="611801" y="229265"/>
                    <a:pt x="615144" y="229265"/>
                  </a:cubicBezTo>
                  <a:cubicBezTo>
                    <a:pt x="618487" y="229265"/>
                    <a:pt x="622498" y="229933"/>
                    <a:pt x="625840" y="229265"/>
                  </a:cubicBezTo>
                  <a:cubicBezTo>
                    <a:pt x="629183" y="228596"/>
                    <a:pt x="631189" y="227928"/>
                    <a:pt x="634531" y="229933"/>
                  </a:cubicBezTo>
                  <a:cubicBezTo>
                    <a:pt x="637874" y="231939"/>
                    <a:pt x="635200" y="232607"/>
                    <a:pt x="631857" y="234613"/>
                  </a:cubicBezTo>
                  <a:cubicBezTo>
                    <a:pt x="628515" y="236619"/>
                    <a:pt x="626509" y="236619"/>
                    <a:pt x="621829" y="235950"/>
                  </a:cubicBezTo>
                  <a:cubicBezTo>
                    <a:pt x="617150" y="235282"/>
                    <a:pt x="617150" y="237956"/>
                    <a:pt x="617818" y="240630"/>
                  </a:cubicBezTo>
                  <a:cubicBezTo>
                    <a:pt x="617818" y="243972"/>
                    <a:pt x="621161" y="241967"/>
                    <a:pt x="626509" y="243304"/>
                  </a:cubicBezTo>
                  <a:cubicBezTo>
                    <a:pt x="631857" y="243972"/>
                    <a:pt x="631189" y="244641"/>
                    <a:pt x="633863" y="245978"/>
                  </a:cubicBezTo>
                  <a:cubicBezTo>
                    <a:pt x="636537" y="247315"/>
                    <a:pt x="635868" y="248652"/>
                    <a:pt x="633863" y="253332"/>
                  </a:cubicBezTo>
                  <a:cubicBezTo>
                    <a:pt x="631857" y="258012"/>
                    <a:pt x="635868" y="258012"/>
                    <a:pt x="637206" y="261354"/>
                  </a:cubicBezTo>
                  <a:cubicBezTo>
                    <a:pt x="638543" y="264697"/>
                    <a:pt x="636537" y="269377"/>
                    <a:pt x="634531" y="272720"/>
                  </a:cubicBezTo>
                  <a:cubicBezTo>
                    <a:pt x="632526" y="276062"/>
                    <a:pt x="634531" y="276062"/>
                    <a:pt x="637874" y="276731"/>
                  </a:cubicBezTo>
                  <a:cubicBezTo>
                    <a:pt x="641217" y="278068"/>
                    <a:pt x="640548" y="274056"/>
                    <a:pt x="641885" y="272051"/>
                  </a:cubicBezTo>
                  <a:cubicBezTo>
                    <a:pt x="643223" y="270045"/>
                    <a:pt x="647902" y="268708"/>
                    <a:pt x="647902" y="266703"/>
                  </a:cubicBezTo>
                  <a:cubicBezTo>
                    <a:pt x="647902" y="264697"/>
                    <a:pt x="645896" y="262692"/>
                    <a:pt x="645896" y="261354"/>
                  </a:cubicBezTo>
                  <a:cubicBezTo>
                    <a:pt x="645896" y="259349"/>
                    <a:pt x="649239" y="262692"/>
                    <a:pt x="650576" y="265366"/>
                  </a:cubicBezTo>
                  <a:cubicBezTo>
                    <a:pt x="652582" y="268708"/>
                    <a:pt x="653251" y="267371"/>
                    <a:pt x="656593" y="268040"/>
                  </a:cubicBezTo>
                  <a:cubicBezTo>
                    <a:pt x="659936" y="268040"/>
                    <a:pt x="661941" y="266034"/>
                    <a:pt x="663947" y="263360"/>
                  </a:cubicBezTo>
                  <a:cubicBezTo>
                    <a:pt x="665952" y="260017"/>
                    <a:pt x="668627" y="261354"/>
                    <a:pt x="673307" y="260017"/>
                  </a:cubicBezTo>
                  <a:cubicBezTo>
                    <a:pt x="678655" y="258012"/>
                    <a:pt x="675980" y="254669"/>
                    <a:pt x="677986" y="249321"/>
                  </a:cubicBezTo>
                  <a:cubicBezTo>
                    <a:pt x="679992" y="243972"/>
                    <a:pt x="679323" y="245310"/>
                    <a:pt x="681997" y="244641"/>
                  </a:cubicBezTo>
                  <a:cubicBezTo>
                    <a:pt x="684671" y="243972"/>
                    <a:pt x="683335" y="248652"/>
                    <a:pt x="683335" y="249989"/>
                  </a:cubicBezTo>
                  <a:cubicBezTo>
                    <a:pt x="683335" y="250658"/>
                    <a:pt x="681997" y="254000"/>
                    <a:pt x="681329" y="257343"/>
                  </a:cubicBezTo>
                  <a:lnTo>
                    <a:pt x="681329" y="257343"/>
                  </a:lnTo>
                  <a:close/>
                  <a:moveTo>
                    <a:pt x="10789" y="24025"/>
                  </a:moveTo>
                  <a:cubicBezTo>
                    <a:pt x="11458" y="21351"/>
                    <a:pt x="8783" y="15334"/>
                    <a:pt x="8783" y="20013"/>
                  </a:cubicBezTo>
                  <a:cubicBezTo>
                    <a:pt x="8783" y="22019"/>
                    <a:pt x="4772" y="21351"/>
                    <a:pt x="4772" y="24025"/>
                  </a:cubicBezTo>
                  <a:cubicBezTo>
                    <a:pt x="5441" y="26699"/>
                    <a:pt x="6109" y="29373"/>
                    <a:pt x="8115" y="27367"/>
                  </a:cubicBezTo>
                  <a:cubicBezTo>
                    <a:pt x="10120" y="26030"/>
                    <a:pt x="10789" y="26699"/>
                    <a:pt x="10789" y="24025"/>
                  </a:cubicBezTo>
                  <a:lnTo>
                    <a:pt x="10789" y="24025"/>
                  </a:lnTo>
                  <a:close/>
                  <a:moveTo>
                    <a:pt x="15469" y="74833"/>
                  </a:moveTo>
                  <a:cubicBezTo>
                    <a:pt x="17474" y="71491"/>
                    <a:pt x="17474" y="68817"/>
                    <a:pt x="18143" y="65474"/>
                  </a:cubicBezTo>
                  <a:cubicBezTo>
                    <a:pt x="18811" y="61463"/>
                    <a:pt x="18143" y="61463"/>
                    <a:pt x="19480" y="58120"/>
                  </a:cubicBezTo>
                  <a:cubicBezTo>
                    <a:pt x="20817" y="54777"/>
                    <a:pt x="20817" y="54109"/>
                    <a:pt x="19480" y="50097"/>
                  </a:cubicBezTo>
                  <a:cubicBezTo>
                    <a:pt x="18143" y="46086"/>
                    <a:pt x="16806" y="45418"/>
                    <a:pt x="13463" y="42075"/>
                  </a:cubicBezTo>
                  <a:cubicBezTo>
                    <a:pt x="10120" y="39401"/>
                    <a:pt x="10789" y="39401"/>
                    <a:pt x="8783" y="35390"/>
                  </a:cubicBezTo>
                  <a:cubicBezTo>
                    <a:pt x="6778" y="32047"/>
                    <a:pt x="761" y="36058"/>
                    <a:pt x="2098" y="39401"/>
                  </a:cubicBezTo>
                  <a:cubicBezTo>
                    <a:pt x="3435" y="43412"/>
                    <a:pt x="3435" y="44749"/>
                    <a:pt x="2098" y="48092"/>
                  </a:cubicBezTo>
                  <a:cubicBezTo>
                    <a:pt x="761" y="51435"/>
                    <a:pt x="-576" y="52103"/>
                    <a:pt x="1430" y="56783"/>
                  </a:cubicBezTo>
                  <a:cubicBezTo>
                    <a:pt x="3435" y="61463"/>
                    <a:pt x="2766" y="62131"/>
                    <a:pt x="1430" y="65474"/>
                  </a:cubicBezTo>
                  <a:cubicBezTo>
                    <a:pt x="92" y="68817"/>
                    <a:pt x="-1245" y="69485"/>
                    <a:pt x="2098" y="72828"/>
                  </a:cubicBezTo>
                  <a:cubicBezTo>
                    <a:pt x="5441" y="75502"/>
                    <a:pt x="3435" y="76170"/>
                    <a:pt x="8115" y="76839"/>
                  </a:cubicBezTo>
                  <a:cubicBezTo>
                    <a:pt x="12126" y="77507"/>
                    <a:pt x="13463" y="78845"/>
                    <a:pt x="15469" y="74833"/>
                  </a:cubicBezTo>
                  <a:lnTo>
                    <a:pt x="15469" y="74833"/>
                  </a:lnTo>
                  <a:close/>
                  <a:moveTo>
                    <a:pt x="22154" y="3300"/>
                  </a:moveTo>
                  <a:cubicBezTo>
                    <a:pt x="19480" y="8648"/>
                    <a:pt x="16137" y="6643"/>
                    <a:pt x="17474" y="10654"/>
                  </a:cubicBezTo>
                  <a:cubicBezTo>
                    <a:pt x="18143" y="14665"/>
                    <a:pt x="17474" y="14665"/>
                    <a:pt x="20817" y="18008"/>
                  </a:cubicBezTo>
                  <a:cubicBezTo>
                    <a:pt x="24159" y="20682"/>
                    <a:pt x="24828" y="24025"/>
                    <a:pt x="26834" y="20013"/>
                  </a:cubicBezTo>
                  <a:cubicBezTo>
                    <a:pt x="28171" y="15334"/>
                    <a:pt x="28171" y="15334"/>
                    <a:pt x="28839" y="11991"/>
                  </a:cubicBezTo>
                  <a:cubicBezTo>
                    <a:pt x="29508" y="8648"/>
                    <a:pt x="32182" y="12660"/>
                    <a:pt x="29508" y="5974"/>
                  </a:cubicBezTo>
                  <a:cubicBezTo>
                    <a:pt x="25497" y="-711"/>
                    <a:pt x="24159" y="-2048"/>
                    <a:pt x="22154" y="3300"/>
                  </a:cubicBezTo>
                  <a:lnTo>
                    <a:pt x="22154" y="3300"/>
                  </a:lnTo>
                  <a:close/>
                  <a:moveTo>
                    <a:pt x="71626" y="137007"/>
                  </a:moveTo>
                  <a:cubicBezTo>
                    <a:pt x="69620" y="135001"/>
                    <a:pt x="63603" y="132327"/>
                    <a:pt x="60260" y="130322"/>
                  </a:cubicBezTo>
                  <a:cubicBezTo>
                    <a:pt x="56918" y="128316"/>
                    <a:pt x="50232" y="125642"/>
                    <a:pt x="47558" y="122968"/>
                  </a:cubicBezTo>
                  <a:cubicBezTo>
                    <a:pt x="44884" y="120294"/>
                    <a:pt x="43547" y="118288"/>
                    <a:pt x="42210" y="116283"/>
                  </a:cubicBezTo>
                  <a:cubicBezTo>
                    <a:pt x="40873" y="114277"/>
                    <a:pt x="37530" y="112940"/>
                    <a:pt x="38199" y="110934"/>
                  </a:cubicBezTo>
                  <a:cubicBezTo>
                    <a:pt x="38867" y="108260"/>
                    <a:pt x="38867" y="105586"/>
                    <a:pt x="37530" y="102912"/>
                  </a:cubicBezTo>
                  <a:cubicBezTo>
                    <a:pt x="36193" y="100238"/>
                    <a:pt x="33519" y="98901"/>
                    <a:pt x="33519" y="94889"/>
                  </a:cubicBezTo>
                  <a:cubicBezTo>
                    <a:pt x="34187" y="92884"/>
                    <a:pt x="43547" y="92884"/>
                    <a:pt x="48895" y="91547"/>
                  </a:cubicBezTo>
                  <a:cubicBezTo>
                    <a:pt x="54243" y="90210"/>
                    <a:pt x="62934" y="90210"/>
                    <a:pt x="66277" y="90210"/>
                  </a:cubicBezTo>
                  <a:cubicBezTo>
                    <a:pt x="70288" y="90210"/>
                    <a:pt x="73631" y="88873"/>
                    <a:pt x="71626" y="86867"/>
                  </a:cubicBezTo>
                  <a:cubicBezTo>
                    <a:pt x="68951" y="84861"/>
                    <a:pt x="66277" y="85530"/>
                    <a:pt x="63603" y="82856"/>
                  </a:cubicBezTo>
                  <a:cubicBezTo>
                    <a:pt x="60929" y="80181"/>
                    <a:pt x="56918" y="79513"/>
                    <a:pt x="53575" y="79513"/>
                  </a:cubicBezTo>
                  <a:cubicBezTo>
                    <a:pt x="50901" y="79513"/>
                    <a:pt x="42210" y="80181"/>
                    <a:pt x="41542" y="76839"/>
                  </a:cubicBezTo>
                  <a:cubicBezTo>
                    <a:pt x="40873" y="73496"/>
                    <a:pt x="38199" y="71491"/>
                    <a:pt x="40873" y="69485"/>
                  </a:cubicBezTo>
                  <a:cubicBezTo>
                    <a:pt x="43547" y="67479"/>
                    <a:pt x="44215" y="67479"/>
                    <a:pt x="47558" y="63468"/>
                  </a:cubicBezTo>
                  <a:cubicBezTo>
                    <a:pt x="50901" y="59457"/>
                    <a:pt x="52238" y="60125"/>
                    <a:pt x="53575" y="56114"/>
                  </a:cubicBezTo>
                  <a:cubicBezTo>
                    <a:pt x="54243" y="52103"/>
                    <a:pt x="56249" y="52103"/>
                    <a:pt x="53575" y="47423"/>
                  </a:cubicBezTo>
                  <a:cubicBezTo>
                    <a:pt x="50901" y="42744"/>
                    <a:pt x="52238" y="39401"/>
                    <a:pt x="48895" y="38732"/>
                  </a:cubicBezTo>
                  <a:cubicBezTo>
                    <a:pt x="45553" y="38064"/>
                    <a:pt x="45553" y="36727"/>
                    <a:pt x="42210" y="40069"/>
                  </a:cubicBezTo>
                  <a:cubicBezTo>
                    <a:pt x="38867" y="44081"/>
                    <a:pt x="37530" y="42075"/>
                    <a:pt x="34856" y="45418"/>
                  </a:cubicBezTo>
                  <a:cubicBezTo>
                    <a:pt x="32182" y="48760"/>
                    <a:pt x="30176" y="48092"/>
                    <a:pt x="30845" y="50766"/>
                  </a:cubicBezTo>
                  <a:cubicBezTo>
                    <a:pt x="31514" y="53440"/>
                    <a:pt x="30176" y="53440"/>
                    <a:pt x="31514" y="57451"/>
                  </a:cubicBezTo>
                  <a:cubicBezTo>
                    <a:pt x="32850" y="60794"/>
                    <a:pt x="33519" y="61463"/>
                    <a:pt x="31514" y="64137"/>
                  </a:cubicBezTo>
                  <a:cubicBezTo>
                    <a:pt x="29508" y="66811"/>
                    <a:pt x="27502" y="65474"/>
                    <a:pt x="26834" y="69485"/>
                  </a:cubicBezTo>
                  <a:cubicBezTo>
                    <a:pt x="26165" y="72828"/>
                    <a:pt x="26165" y="74833"/>
                    <a:pt x="26834" y="77507"/>
                  </a:cubicBezTo>
                  <a:cubicBezTo>
                    <a:pt x="27502" y="80181"/>
                    <a:pt x="27502" y="81519"/>
                    <a:pt x="24159" y="81519"/>
                  </a:cubicBezTo>
                  <a:cubicBezTo>
                    <a:pt x="21486" y="82187"/>
                    <a:pt x="20148" y="80850"/>
                    <a:pt x="17474" y="82856"/>
                  </a:cubicBezTo>
                  <a:cubicBezTo>
                    <a:pt x="15469" y="84861"/>
                    <a:pt x="13463" y="85530"/>
                    <a:pt x="14800" y="88204"/>
                  </a:cubicBezTo>
                  <a:cubicBezTo>
                    <a:pt x="16137" y="90878"/>
                    <a:pt x="16137" y="89541"/>
                    <a:pt x="16137" y="92215"/>
                  </a:cubicBezTo>
                  <a:cubicBezTo>
                    <a:pt x="16137" y="95558"/>
                    <a:pt x="14131" y="94889"/>
                    <a:pt x="16806" y="96895"/>
                  </a:cubicBezTo>
                  <a:cubicBezTo>
                    <a:pt x="19480" y="98901"/>
                    <a:pt x="18811" y="98901"/>
                    <a:pt x="21486" y="99569"/>
                  </a:cubicBezTo>
                  <a:cubicBezTo>
                    <a:pt x="24159" y="100238"/>
                    <a:pt x="24159" y="97563"/>
                    <a:pt x="25497" y="101575"/>
                  </a:cubicBezTo>
                  <a:cubicBezTo>
                    <a:pt x="26834" y="105586"/>
                    <a:pt x="26834" y="105586"/>
                    <a:pt x="27502" y="108260"/>
                  </a:cubicBezTo>
                  <a:cubicBezTo>
                    <a:pt x="28171" y="110934"/>
                    <a:pt x="31514" y="113608"/>
                    <a:pt x="32182" y="117619"/>
                  </a:cubicBezTo>
                  <a:cubicBezTo>
                    <a:pt x="34856" y="122299"/>
                    <a:pt x="33519" y="121631"/>
                    <a:pt x="34856" y="124973"/>
                  </a:cubicBezTo>
                  <a:cubicBezTo>
                    <a:pt x="36193" y="128316"/>
                    <a:pt x="38199" y="129653"/>
                    <a:pt x="41542" y="130990"/>
                  </a:cubicBezTo>
                  <a:cubicBezTo>
                    <a:pt x="44884" y="132327"/>
                    <a:pt x="48895" y="133664"/>
                    <a:pt x="52238" y="135670"/>
                  </a:cubicBezTo>
                  <a:cubicBezTo>
                    <a:pt x="55581" y="137675"/>
                    <a:pt x="62266" y="139013"/>
                    <a:pt x="66946" y="139013"/>
                  </a:cubicBezTo>
                  <a:cubicBezTo>
                    <a:pt x="72962" y="140350"/>
                    <a:pt x="73631" y="139013"/>
                    <a:pt x="71626" y="137007"/>
                  </a:cubicBezTo>
                  <a:lnTo>
                    <a:pt x="71626" y="137007"/>
                  </a:lnTo>
                  <a:close/>
                  <a:moveTo>
                    <a:pt x="373134" y="57451"/>
                  </a:moveTo>
                  <a:cubicBezTo>
                    <a:pt x="374472" y="56783"/>
                    <a:pt x="376477" y="55446"/>
                    <a:pt x="375140" y="53440"/>
                  </a:cubicBezTo>
                  <a:cubicBezTo>
                    <a:pt x="374472" y="51435"/>
                    <a:pt x="372466" y="52772"/>
                    <a:pt x="369792" y="53440"/>
                  </a:cubicBezTo>
                  <a:cubicBezTo>
                    <a:pt x="367118" y="54109"/>
                    <a:pt x="363775" y="56114"/>
                    <a:pt x="363775" y="56783"/>
                  </a:cubicBezTo>
                  <a:cubicBezTo>
                    <a:pt x="363775" y="57451"/>
                    <a:pt x="364444" y="58120"/>
                    <a:pt x="365781" y="58120"/>
                  </a:cubicBezTo>
                  <a:cubicBezTo>
                    <a:pt x="367786" y="59457"/>
                    <a:pt x="371797" y="58120"/>
                    <a:pt x="373134" y="57451"/>
                  </a:cubicBezTo>
                  <a:lnTo>
                    <a:pt x="373134" y="57451"/>
                  </a:lnTo>
                  <a:close/>
                  <a:moveTo>
                    <a:pt x="346393" y="38732"/>
                  </a:moveTo>
                  <a:cubicBezTo>
                    <a:pt x="345725" y="40069"/>
                    <a:pt x="343719" y="41407"/>
                    <a:pt x="345725" y="43412"/>
                  </a:cubicBezTo>
                  <a:cubicBezTo>
                    <a:pt x="347730" y="45418"/>
                    <a:pt x="349067" y="47423"/>
                    <a:pt x="351741" y="46755"/>
                  </a:cubicBezTo>
                  <a:cubicBezTo>
                    <a:pt x="353747" y="46086"/>
                    <a:pt x="357089" y="45418"/>
                    <a:pt x="356421" y="44081"/>
                  </a:cubicBezTo>
                  <a:cubicBezTo>
                    <a:pt x="355753" y="42744"/>
                    <a:pt x="353078" y="42744"/>
                    <a:pt x="353078" y="40738"/>
                  </a:cubicBezTo>
                  <a:cubicBezTo>
                    <a:pt x="351741" y="38732"/>
                    <a:pt x="348399" y="37395"/>
                    <a:pt x="346393" y="38732"/>
                  </a:cubicBezTo>
                  <a:lnTo>
                    <a:pt x="346393" y="38732"/>
                  </a:lnTo>
                  <a:close/>
                  <a:moveTo>
                    <a:pt x="403887" y="52103"/>
                  </a:moveTo>
                  <a:cubicBezTo>
                    <a:pt x="399207" y="52772"/>
                    <a:pt x="399207" y="52772"/>
                    <a:pt x="394528" y="54109"/>
                  </a:cubicBezTo>
                  <a:cubicBezTo>
                    <a:pt x="389848" y="55446"/>
                    <a:pt x="392522" y="56783"/>
                    <a:pt x="394528" y="57451"/>
                  </a:cubicBezTo>
                  <a:cubicBezTo>
                    <a:pt x="396533" y="58120"/>
                    <a:pt x="403219" y="57451"/>
                    <a:pt x="407898" y="56114"/>
                  </a:cubicBezTo>
                  <a:cubicBezTo>
                    <a:pt x="411909" y="54777"/>
                    <a:pt x="411909" y="56783"/>
                    <a:pt x="414584" y="58789"/>
                  </a:cubicBezTo>
                  <a:cubicBezTo>
                    <a:pt x="417926" y="60125"/>
                    <a:pt x="423275" y="58789"/>
                    <a:pt x="425280" y="55446"/>
                  </a:cubicBezTo>
                  <a:cubicBezTo>
                    <a:pt x="427286" y="52103"/>
                    <a:pt x="430628" y="52103"/>
                    <a:pt x="434640" y="50097"/>
                  </a:cubicBezTo>
                  <a:cubicBezTo>
                    <a:pt x="438651" y="48092"/>
                    <a:pt x="441993" y="46086"/>
                    <a:pt x="443999" y="43412"/>
                  </a:cubicBezTo>
                  <a:cubicBezTo>
                    <a:pt x="446005" y="41407"/>
                    <a:pt x="440656" y="42744"/>
                    <a:pt x="434640" y="44749"/>
                  </a:cubicBezTo>
                  <a:cubicBezTo>
                    <a:pt x="428623" y="46755"/>
                    <a:pt x="427286" y="47423"/>
                    <a:pt x="419932" y="48760"/>
                  </a:cubicBezTo>
                  <a:cubicBezTo>
                    <a:pt x="414584" y="48092"/>
                    <a:pt x="408567" y="51435"/>
                    <a:pt x="403887" y="52103"/>
                  </a:cubicBezTo>
                  <a:lnTo>
                    <a:pt x="403887" y="52103"/>
                  </a:lnTo>
                  <a:close/>
                  <a:moveTo>
                    <a:pt x="405224" y="20682"/>
                  </a:moveTo>
                  <a:cubicBezTo>
                    <a:pt x="401881" y="21351"/>
                    <a:pt x="395865" y="20013"/>
                    <a:pt x="393859" y="18008"/>
                  </a:cubicBezTo>
                  <a:cubicBezTo>
                    <a:pt x="391853" y="16002"/>
                    <a:pt x="393191" y="14665"/>
                    <a:pt x="387174" y="15334"/>
                  </a:cubicBezTo>
                  <a:cubicBezTo>
                    <a:pt x="381157" y="16002"/>
                    <a:pt x="379820" y="16671"/>
                    <a:pt x="377146" y="16002"/>
                  </a:cubicBezTo>
                  <a:cubicBezTo>
                    <a:pt x="374472" y="15334"/>
                    <a:pt x="367786" y="16002"/>
                    <a:pt x="371129" y="18008"/>
                  </a:cubicBezTo>
                  <a:cubicBezTo>
                    <a:pt x="376477" y="20013"/>
                    <a:pt x="378483" y="18676"/>
                    <a:pt x="381825" y="20013"/>
                  </a:cubicBezTo>
                  <a:cubicBezTo>
                    <a:pt x="385168" y="21351"/>
                    <a:pt x="385168" y="19345"/>
                    <a:pt x="387174" y="24025"/>
                  </a:cubicBezTo>
                  <a:cubicBezTo>
                    <a:pt x="389848" y="28704"/>
                    <a:pt x="386505" y="28704"/>
                    <a:pt x="390516" y="31379"/>
                  </a:cubicBezTo>
                  <a:cubicBezTo>
                    <a:pt x="394528" y="33384"/>
                    <a:pt x="395196" y="34053"/>
                    <a:pt x="398539" y="32716"/>
                  </a:cubicBezTo>
                  <a:cubicBezTo>
                    <a:pt x="401881" y="31379"/>
                    <a:pt x="403887" y="31379"/>
                    <a:pt x="405224" y="28036"/>
                  </a:cubicBezTo>
                  <a:cubicBezTo>
                    <a:pt x="406561" y="24693"/>
                    <a:pt x="411909" y="24693"/>
                    <a:pt x="410572" y="22688"/>
                  </a:cubicBezTo>
                  <a:cubicBezTo>
                    <a:pt x="409235" y="20013"/>
                    <a:pt x="408567" y="20682"/>
                    <a:pt x="405224" y="20682"/>
                  </a:cubicBezTo>
                  <a:lnTo>
                    <a:pt x="405224" y="20682"/>
                  </a:lnTo>
                  <a:close/>
                  <a:moveTo>
                    <a:pt x="106389" y="90878"/>
                  </a:moveTo>
                  <a:cubicBezTo>
                    <a:pt x="105052" y="88873"/>
                    <a:pt x="96361" y="84861"/>
                    <a:pt x="98367" y="88873"/>
                  </a:cubicBezTo>
                  <a:cubicBezTo>
                    <a:pt x="99704" y="91547"/>
                    <a:pt x="99035" y="90210"/>
                    <a:pt x="102378" y="92215"/>
                  </a:cubicBezTo>
                  <a:cubicBezTo>
                    <a:pt x="105721" y="94221"/>
                    <a:pt x="103715" y="95558"/>
                    <a:pt x="106389" y="95558"/>
                  </a:cubicBezTo>
                  <a:cubicBezTo>
                    <a:pt x="109732" y="95558"/>
                    <a:pt x="111738" y="96226"/>
                    <a:pt x="110401" y="94221"/>
                  </a:cubicBezTo>
                  <a:cubicBezTo>
                    <a:pt x="109063" y="91547"/>
                    <a:pt x="108395" y="92215"/>
                    <a:pt x="106389" y="90878"/>
                  </a:cubicBezTo>
                  <a:lnTo>
                    <a:pt x="106389" y="90878"/>
                  </a:lnTo>
                  <a:close/>
                  <a:moveTo>
                    <a:pt x="160541" y="162411"/>
                  </a:moveTo>
                  <a:cubicBezTo>
                    <a:pt x="165220" y="163748"/>
                    <a:pt x="167226" y="163748"/>
                    <a:pt x="169231" y="162411"/>
                  </a:cubicBezTo>
                  <a:cubicBezTo>
                    <a:pt x="171237" y="161074"/>
                    <a:pt x="169231" y="160406"/>
                    <a:pt x="171237" y="158400"/>
                  </a:cubicBezTo>
                  <a:cubicBezTo>
                    <a:pt x="173243" y="156395"/>
                    <a:pt x="175248" y="156395"/>
                    <a:pt x="175917" y="154389"/>
                  </a:cubicBezTo>
                  <a:cubicBezTo>
                    <a:pt x="176585" y="153052"/>
                    <a:pt x="175917" y="151046"/>
                    <a:pt x="173243" y="149041"/>
                  </a:cubicBezTo>
                  <a:cubicBezTo>
                    <a:pt x="171237" y="147035"/>
                    <a:pt x="170569" y="145698"/>
                    <a:pt x="169231" y="145698"/>
                  </a:cubicBezTo>
                  <a:cubicBezTo>
                    <a:pt x="167894" y="145698"/>
                    <a:pt x="161878" y="145698"/>
                    <a:pt x="161209" y="149709"/>
                  </a:cubicBezTo>
                  <a:cubicBezTo>
                    <a:pt x="159872" y="153720"/>
                    <a:pt x="156529" y="153720"/>
                    <a:pt x="153855" y="156395"/>
                  </a:cubicBezTo>
                  <a:cubicBezTo>
                    <a:pt x="151181" y="159069"/>
                    <a:pt x="149844" y="160406"/>
                    <a:pt x="153186" y="161743"/>
                  </a:cubicBezTo>
                  <a:cubicBezTo>
                    <a:pt x="157198" y="163080"/>
                    <a:pt x="156529" y="161074"/>
                    <a:pt x="160541" y="162411"/>
                  </a:cubicBezTo>
                  <a:lnTo>
                    <a:pt x="160541" y="162411"/>
                  </a:lnTo>
                  <a:close/>
                  <a:moveTo>
                    <a:pt x="138479" y="130322"/>
                  </a:moveTo>
                  <a:cubicBezTo>
                    <a:pt x="136473" y="132996"/>
                    <a:pt x="133799" y="137007"/>
                    <a:pt x="137142" y="135670"/>
                  </a:cubicBezTo>
                  <a:cubicBezTo>
                    <a:pt x="140485" y="134333"/>
                    <a:pt x="141822" y="133664"/>
                    <a:pt x="142490" y="131659"/>
                  </a:cubicBezTo>
                  <a:cubicBezTo>
                    <a:pt x="143158" y="129653"/>
                    <a:pt x="140485" y="128316"/>
                    <a:pt x="138479" y="130322"/>
                  </a:cubicBezTo>
                  <a:lnTo>
                    <a:pt x="138479" y="130322"/>
                  </a:lnTo>
                  <a:close/>
                  <a:moveTo>
                    <a:pt x="187950" y="105586"/>
                  </a:moveTo>
                  <a:cubicBezTo>
                    <a:pt x="186613" y="102243"/>
                    <a:pt x="184608" y="100906"/>
                    <a:pt x="181934" y="102912"/>
                  </a:cubicBezTo>
                  <a:cubicBezTo>
                    <a:pt x="179259" y="104917"/>
                    <a:pt x="177254" y="105586"/>
                    <a:pt x="175248" y="106923"/>
                  </a:cubicBezTo>
                  <a:cubicBezTo>
                    <a:pt x="173911" y="107591"/>
                    <a:pt x="171906" y="108929"/>
                    <a:pt x="174580" y="111603"/>
                  </a:cubicBezTo>
                  <a:cubicBezTo>
                    <a:pt x="177254" y="114945"/>
                    <a:pt x="177922" y="114945"/>
                    <a:pt x="179928" y="116951"/>
                  </a:cubicBezTo>
                  <a:cubicBezTo>
                    <a:pt x="181934" y="119625"/>
                    <a:pt x="183939" y="120294"/>
                    <a:pt x="185276" y="117619"/>
                  </a:cubicBezTo>
                  <a:cubicBezTo>
                    <a:pt x="186613" y="114945"/>
                    <a:pt x="184608" y="114277"/>
                    <a:pt x="186613" y="111603"/>
                  </a:cubicBezTo>
                  <a:cubicBezTo>
                    <a:pt x="188619" y="108929"/>
                    <a:pt x="189288" y="108260"/>
                    <a:pt x="187950" y="105586"/>
                  </a:cubicBezTo>
                  <a:lnTo>
                    <a:pt x="187950" y="105586"/>
                  </a:lnTo>
                  <a:close/>
                  <a:moveTo>
                    <a:pt x="160541" y="78845"/>
                  </a:moveTo>
                  <a:cubicBezTo>
                    <a:pt x="157198" y="76839"/>
                    <a:pt x="153186" y="75502"/>
                    <a:pt x="151850" y="74833"/>
                  </a:cubicBezTo>
                  <a:cubicBezTo>
                    <a:pt x="150513" y="74833"/>
                    <a:pt x="147170" y="75502"/>
                    <a:pt x="147838" y="79513"/>
                  </a:cubicBezTo>
                  <a:cubicBezTo>
                    <a:pt x="147838" y="81519"/>
                    <a:pt x="147170" y="81519"/>
                    <a:pt x="151181" y="80850"/>
                  </a:cubicBezTo>
                  <a:cubicBezTo>
                    <a:pt x="155192" y="80181"/>
                    <a:pt x="153855" y="82187"/>
                    <a:pt x="157198" y="82187"/>
                  </a:cubicBezTo>
                  <a:cubicBezTo>
                    <a:pt x="160541" y="82187"/>
                    <a:pt x="163883" y="80850"/>
                    <a:pt x="160541" y="78845"/>
                  </a:cubicBezTo>
                  <a:lnTo>
                    <a:pt x="160541" y="78845"/>
                  </a:lnTo>
                  <a:close/>
                  <a:moveTo>
                    <a:pt x="187950" y="70822"/>
                  </a:moveTo>
                  <a:cubicBezTo>
                    <a:pt x="186613" y="68817"/>
                    <a:pt x="187950" y="68148"/>
                    <a:pt x="182602" y="67479"/>
                  </a:cubicBezTo>
                  <a:cubicBezTo>
                    <a:pt x="177254" y="66811"/>
                    <a:pt x="175248" y="68148"/>
                    <a:pt x="172574" y="66142"/>
                  </a:cubicBezTo>
                  <a:cubicBezTo>
                    <a:pt x="169900" y="64137"/>
                    <a:pt x="164552" y="66142"/>
                    <a:pt x="162546" y="67479"/>
                  </a:cubicBezTo>
                  <a:cubicBezTo>
                    <a:pt x="161209" y="70153"/>
                    <a:pt x="159203" y="70822"/>
                    <a:pt x="163215" y="72159"/>
                  </a:cubicBezTo>
                  <a:cubicBezTo>
                    <a:pt x="167226" y="72828"/>
                    <a:pt x="167226" y="72159"/>
                    <a:pt x="171237" y="74833"/>
                  </a:cubicBezTo>
                  <a:cubicBezTo>
                    <a:pt x="175248" y="77507"/>
                    <a:pt x="177922" y="78176"/>
                    <a:pt x="181265" y="76170"/>
                  </a:cubicBezTo>
                  <a:cubicBezTo>
                    <a:pt x="185276" y="74833"/>
                    <a:pt x="189956" y="73496"/>
                    <a:pt x="187950" y="70822"/>
                  </a:cubicBezTo>
                  <a:lnTo>
                    <a:pt x="187950" y="70822"/>
                  </a:lnTo>
                  <a:close/>
                  <a:moveTo>
                    <a:pt x="160541" y="103580"/>
                  </a:moveTo>
                  <a:cubicBezTo>
                    <a:pt x="158535" y="105586"/>
                    <a:pt x="157866" y="106254"/>
                    <a:pt x="159872" y="107591"/>
                  </a:cubicBezTo>
                  <a:cubicBezTo>
                    <a:pt x="161878" y="108929"/>
                    <a:pt x="168563" y="103580"/>
                    <a:pt x="168563" y="101575"/>
                  </a:cubicBezTo>
                  <a:cubicBezTo>
                    <a:pt x="167894" y="100238"/>
                    <a:pt x="162546" y="101575"/>
                    <a:pt x="160541" y="103580"/>
                  </a:cubicBezTo>
                  <a:lnTo>
                    <a:pt x="160541" y="103580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798ABC8-F513-3E3E-01E2-FE4A817075FD}"/>
                </a:ext>
              </a:extLst>
            </p:cNvPr>
            <p:cNvSpPr/>
            <p:nvPr/>
          </p:nvSpPr>
          <p:spPr>
            <a:xfrm>
              <a:off x="9755758" y="4479063"/>
              <a:ext cx="5362" cy="11820"/>
            </a:xfrm>
            <a:custGeom>
              <a:avLst/>
              <a:gdLst>
                <a:gd name="connsiteX0" fmla="*/ 1108 w 4727"/>
                <a:gd name="connsiteY0" fmla="*/ 1211 h 10421"/>
                <a:gd name="connsiteX1" fmla="*/ 439 w 4727"/>
                <a:gd name="connsiteY1" fmla="*/ 6559 h 10421"/>
                <a:gd name="connsiteX2" fmla="*/ 3782 w 4727"/>
                <a:gd name="connsiteY2" fmla="*/ 8565 h 10421"/>
                <a:gd name="connsiteX3" fmla="*/ 4450 w 4727"/>
                <a:gd name="connsiteY3" fmla="*/ 1880 h 10421"/>
                <a:gd name="connsiteX4" fmla="*/ 1108 w 4727"/>
                <a:gd name="connsiteY4" fmla="*/ 1211 h 10421"/>
                <a:gd name="connsiteX5" fmla="*/ 1108 w 4727"/>
                <a:gd name="connsiteY5" fmla="*/ 1211 h 1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7" h="10421">
                  <a:moveTo>
                    <a:pt x="1108" y="1211"/>
                  </a:moveTo>
                  <a:cubicBezTo>
                    <a:pt x="-229" y="3885"/>
                    <a:pt x="-229" y="3216"/>
                    <a:pt x="439" y="6559"/>
                  </a:cubicBezTo>
                  <a:cubicBezTo>
                    <a:pt x="1108" y="9233"/>
                    <a:pt x="3113" y="12576"/>
                    <a:pt x="3782" y="8565"/>
                  </a:cubicBezTo>
                  <a:cubicBezTo>
                    <a:pt x="4450" y="4554"/>
                    <a:pt x="5119" y="3885"/>
                    <a:pt x="4450" y="1880"/>
                  </a:cubicBezTo>
                  <a:cubicBezTo>
                    <a:pt x="3782" y="-126"/>
                    <a:pt x="2445" y="-795"/>
                    <a:pt x="1108" y="1211"/>
                  </a:cubicBezTo>
                  <a:lnTo>
                    <a:pt x="1108" y="121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6F4A5C6-FA48-96E0-3AAE-F04014B7389D}"/>
                </a:ext>
              </a:extLst>
            </p:cNvPr>
            <p:cNvSpPr/>
            <p:nvPr/>
          </p:nvSpPr>
          <p:spPr>
            <a:xfrm>
              <a:off x="9817592" y="4452306"/>
              <a:ext cx="31410" cy="44618"/>
            </a:xfrm>
            <a:custGeom>
              <a:avLst/>
              <a:gdLst>
                <a:gd name="connsiteX0" fmla="*/ 26815 w 27693"/>
                <a:gd name="connsiteY0" fmla="*/ 36834 h 39337"/>
                <a:gd name="connsiteX1" fmla="*/ 26815 w 27693"/>
                <a:gd name="connsiteY1" fmla="*/ 28143 h 39337"/>
                <a:gd name="connsiteX2" fmla="*/ 25478 w 27693"/>
                <a:gd name="connsiteY2" fmla="*/ 24132 h 39337"/>
                <a:gd name="connsiteX3" fmla="*/ 20130 w 27693"/>
                <a:gd name="connsiteY3" fmla="*/ 19452 h 39337"/>
                <a:gd name="connsiteX4" fmla="*/ 21467 w 27693"/>
                <a:gd name="connsiteY4" fmla="*/ 12099 h 39337"/>
                <a:gd name="connsiteX5" fmla="*/ 16119 w 27693"/>
                <a:gd name="connsiteY5" fmla="*/ 6750 h 39337"/>
                <a:gd name="connsiteX6" fmla="*/ 12776 w 27693"/>
                <a:gd name="connsiteY6" fmla="*/ 4076 h 39337"/>
                <a:gd name="connsiteX7" fmla="*/ 8096 w 27693"/>
                <a:gd name="connsiteY7" fmla="*/ 1402 h 39337"/>
                <a:gd name="connsiteX8" fmla="*/ 6091 w 27693"/>
                <a:gd name="connsiteY8" fmla="*/ 10093 h 39337"/>
                <a:gd name="connsiteX9" fmla="*/ 74 w 27693"/>
                <a:gd name="connsiteY9" fmla="*/ 15441 h 39337"/>
                <a:gd name="connsiteX10" fmla="*/ 4085 w 27693"/>
                <a:gd name="connsiteY10" fmla="*/ 18784 h 39337"/>
                <a:gd name="connsiteX11" fmla="*/ 8096 w 27693"/>
                <a:gd name="connsiteY11" fmla="*/ 22795 h 39337"/>
                <a:gd name="connsiteX12" fmla="*/ 6759 w 27693"/>
                <a:gd name="connsiteY12" fmla="*/ 27475 h 39337"/>
                <a:gd name="connsiteX13" fmla="*/ 8096 w 27693"/>
                <a:gd name="connsiteY13" fmla="*/ 33491 h 39337"/>
                <a:gd name="connsiteX14" fmla="*/ 14782 w 27693"/>
                <a:gd name="connsiteY14" fmla="*/ 34829 h 39337"/>
                <a:gd name="connsiteX15" fmla="*/ 21467 w 27693"/>
                <a:gd name="connsiteY15" fmla="*/ 38171 h 39337"/>
                <a:gd name="connsiteX16" fmla="*/ 26815 w 27693"/>
                <a:gd name="connsiteY16" fmla="*/ 36834 h 39337"/>
                <a:gd name="connsiteX17" fmla="*/ 26815 w 27693"/>
                <a:gd name="connsiteY17" fmla="*/ 36834 h 3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693" h="39337">
                  <a:moveTo>
                    <a:pt x="26815" y="36834"/>
                  </a:moveTo>
                  <a:cubicBezTo>
                    <a:pt x="27484" y="33491"/>
                    <a:pt x="24810" y="30817"/>
                    <a:pt x="26815" y="28143"/>
                  </a:cubicBezTo>
                  <a:cubicBezTo>
                    <a:pt x="28152" y="26138"/>
                    <a:pt x="28152" y="24801"/>
                    <a:pt x="25478" y="24132"/>
                  </a:cubicBezTo>
                  <a:cubicBezTo>
                    <a:pt x="22804" y="23463"/>
                    <a:pt x="18793" y="24132"/>
                    <a:pt x="20130" y="19452"/>
                  </a:cubicBezTo>
                  <a:cubicBezTo>
                    <a:pt x="21467" y="15441"/>
                    <a:pt x="24141" y="16110"/>
                    <a:pt x="21467" y="12099"/>
                  </a:cubicBezTo>
                  <a:cubicBezTo>
                    <a:pt x="18793" y="8087"/>
                    <a:pt x="18793" y="8087"/>
                    <a:pt x="16119" y="6750"/>
                  </a:cubicBezTo>
                  <a:cubicBezTo>
                    <a:pt x="13445" y="6082"/>
                    <a:pt x="14113" y="6750"/>
                    <a:pt x="12776" y="4076"/>
                  </a:cubicBezTo>
                  <a:cubicBezTo>
                    <a:pt x="11439" y="1402"/>
                    <a:pt x="10102" y="-1941"/>
                    <a:pt x="8096" y="1402"/>
                  </a:cubicBezTo>
                  <a:cubicBezTo>
                    <a:pt x="6091" y="6082"/>
                    <a:pt x="8765" y="6750"/>
                    <a:pt x="6091" y="10093"/>
                  </a:cubicBezTo>
                  <a:cubicBezTo>
                    <a:pt x="3417" y="13435"/>
                    <a:pt x="-594" y="12767"/>
                    <a:pt x="74" y="15441"/>
                  </a:cubicBezTo>
                  <a:cubicBezTo>
                    <a:pt x="742" y="18115"/>
                    <a:pt x="74" y="18784"/>
                    <a:pt x="4085" y="18784"/>
                  </a:cubicBezTo>
                  <a:cubicBezTo>
                    <a:pt x="8096" y="18784"/>
                    <a:pt x="8096" y="20121"/>
                    <a:pt x="8096" y="22795"/>
                  </a:cubicBezTo>
                  <a:cubicBezTo>
                    <a:pt x="8096" y="25469"/>
                    <a:pt x="6759" y="23463"/>
                    <a:pt x="6759" y="27475"/>
                  </a:cubicBezTo>
                  <a:cubicBezTo>
                    <a:pt x="7428" y="31486"/>
                    <a:pt x="4754" y="32155"/>
                    <a:pt x="8096" y="33491"/>
                  </a:cubicBezTo>
                  <a:cubicBezTo>
                    <a:pt x="12107" y="35497"/>
                    <a:pt x="10102" y="33491"/>
                    <a:pt x="14782" y="34829"/>
                  </a:cubicBezTo>
                  <a:cubicBezTo>
                    <a:pt x="18793" y="36166"/>
                    <a:pt x="19462" y="36834"/>
                    <a:pt x="21467" y="38171"/>
                  </a:cubicBezTo>
                  <a:cubicBezTo>
                    <a:pt x="23473" y="40177"/>
                    <a:pt x="26147" y="39508"/>
                    <a:pt x="26815" y="36834"/>
                  </a:cubicBezTo>
                  <a:lnTo>
                    <a:pt x="26815" y="3683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A76D381-9753-70F5-C75C-98E2A32D5B90}"/>
                </a:ext>
              </a:extLst>
            </p:cNvPr>
            <p:cNvSpPr/>
            <p:nvPr/>
          </p:nvSpPr>
          <p:spPr>
            <a:xfrm>
              <a:off x="9823937" y="4498641"/>
              <a:ext cx="21981" cy="32599"/>
            </a:xfrm>
            <a:custGeom>
              <a:avLst/>
              <a:gdLst>
                <a:gd name="connsiteX0" fmla="*/ 4509 w 19380"/>
                <a:gd name="connsiteY0" fmla="*/ 12028 h 28741"/>
                <a:gd name="connsiteX1" fmla="*/ 1835 w 19380"/>
                <a:gd name="connsiteY1" fmla="*/ 18713 h 28741"/>
                <a:gd name="connsiteX2" fmla="*/ 4509 w 19380"/>
                <a:gd name="connsiteY2" fmla="*/ 24730 h 28741"/>
                <a:gd name="connsiteX3" fmla="*/ 11863 w 19380"/>
                <a:gd name="connsiteY3" fmla="*/ 28741 h 28741"/>
                <a:gd name="connsiteX4" fmla="*/ 13868 w 19380"/>
                <a:gd name="connsiteY4" fmla="*/ 22056 h 28741"/>
                <a:gd name="connsiteX5" fmla="*/ 16542 w 19380"/>
                <a:gd name="connsiteY5" fmla="*/ 16039 h 28741"/>
                <a:gd name="connsiteX6" fmla="*/ 19217 w 19380"/>
                <a:gd name="connsiteY6" fmla="*/ 12028 h 28741"/>
                <a:gd name="connsiteX7" fmla="*/ 14537 w 19380"/>
                <a:gd name="connsiteY7" fmla="*/ 6680 h 28741"/>
                <a:gd name="connsiteX8" fmla="*/ 8520 w 19380"/>
                <a:gd name="connsiteY8" fmla="*/ 4674 h 28741"/>
                <a:gd name="connsiteX9" fmla="*/ 2503 w 19380"/>
                <a:gd name="connsiteY9" fmla="*/ 1331 h 28741"/>
                <a:gd name="connsiteX10" fmla="*/ 1166 w 19380"/>
                <a:gd name="connsiteY10" fmla="*/ 6680 h 28741"/>
                <a:gd name="connsiteX11" fmla="*/ 6514 w 19380"/>
                <a:gd name="connsiteY11" fmla="*/ 8685 h 28741"/>
                <a:gd name="connsiteX12" fmla="*/ 4509 w 19380"/>
                <a:gd name="connsiteY12" fmla="*/ 12028 h 28741"/>
                <a:gd name="connsiteX13" fmla="*/ 4509 w 19380"/>
                <a:gd name="connsiteY13" fmla="*/ 12028 h 2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80" h="28741">
                  <a:moveTo>
                    <a:pt x="4509" y="12028"/>
                  </a:moveTo>
                  <a:cubicBezTo>
                    <a:pt x="1835" y="14033"/>
                    <a:pt x="2503" y="14702"/>
                    <a:pt x="1835" y="18713"/>
                  </a:cubicBezTo>
                  <a:cubicBezTo>
                    <a:pt x="1166" y="22056"/>
                    <a:pt x="2503" y="22056"/>
                    <a:pt x="4509" y="24730"/>
                  </a:cubicBezTo>
                  <a:cubicBezTo>
                    <a:pt x="6514" y="27404"/>
                    <a:pt x="9857" y="28741"/>
                    <a:pt x="11863" y="28741"/>
                  </a:cubicBezTo>
                  <a:cubicBezTo>
                    <a:pt x="13868" y="28741"/>
                    <a:pt x="13868" y="26736"/>
                    <a:pt x="13868" y="22056"/>
                  </a:cubicBezTo>
                  <a:cubicBezTo>
                    <a:pt x="13200" y="17376"/>
                    <a:pt x="15205" y="18045"/>
                    <a:pt x="16542" y="16039"/>
                  </a:cubicBezTo>
                  <a:cubicBezTo>
                    <a:pt x="17879" y="14033"/>
                    <a:pt x="19217" y="14702"/>
                    <a:pt x="19217" y="12028"/>
                  </a:cubicBezTo>
                  <a:cubicBezTo>
                    <a:pt x="19885" y="9354"/>
                    <a:pt x="18548" y="9354"/>
                    <a:pt x="14537" y="6680"/>
                  </a:cubicBezTo>
                  <a:cubicBezTo>
                    <a:pt x="10526" y="4005"/>
                    <a:pt x="11863" y="5343"/>
                    <a:pt x="8520" y="4674"/>
                  </a:cubicBezTo>
                  <a:cubicBezTo>
                    <a:pt x="4509" y="4005"/>
                    <a:pt x="5846" y="4005"/>
                    <a:pt x="2503" y="1331"/>
                  </a:cubicBezTo>
                  <a:cubicBezTo>
                    <a:pt x="-171" y="-2680"/>
                    <a:pt x="-839" y="3337"/>
                    <a:pt x="1166" y="6680"/>
                  </a:cubicBezTo>
                  <a:cubicBezTo>
                    <a:pt x="3172" y="10022"/>
                    <a:pt x="4509" y="7348"/>
                    <a:pt x="6514" y="8685"/>
                  </a:cubicBezTo>
                  <a:cubicBezTo>
                    <a:pt x="8520" y="9354"/>
                    <a:pt x="7183" y="10022"/>
                    <a:pt x="4509" y="12028"/>
                  </a:cubicBezTo>
                  <a:lnTo>
                    <a:pt x="4509" y="12028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49EB1A4-A189-09C2-C4B7-E807AB69A35D}"/>
                </a:ext>
              </a:extLst>
            </p:cNvPr>
            <p:cNvSpPr/>
            <p:nvPr/>
          </p:nvSpPr>
          <p:spPr>
            <a:xfrm>
              <a:off x="10742574" y="3979601"/>
              <a:ext cx="498389" cy="299178"/>
            </a:xfrm>
            <a:custGeom>
              <a:avLst/>
              <a:gdLst>
                <a:gd name="connsiteX0" fmla="*/ 4858 w 439404"/>
                <a:gd name="connsiteY0" fmla="*/ 3669 h 263770"/>
                <a:gd name="connsiteX1" fmla="*/ 178 w 439404"/>
                <a:gd name="connsiteY1" fmla="*/ 995 h 263770"/>
                <a:gd name="connsiteX2" fmla="*/ 2183 w 439404"/>
                <a:gd name="connsiteY2" fmla="*/ 6343 h 263770"/>
                <a:gd name="connsiteX3" fmla="*/ 4858 w 439404"/>
                <a:gd name="connsiteY3" fmla="*/ 3669 h 263770"/>
                <a:gd name="connsiteX4" fmla="*/ 4858 w 439404"/>
                <a:gd name="connsiteY4" fmla="*/ 3669 h 263770"/>
                <a:gd name="connsiteX5" fmla="*/ 420686 w 439404"/>
                <a:gd name="connsiteY5" fmla="*/ 179494 h 263770"/>
                <a:gd name="connsiteX6" fmla="*/ 407315 w 439404"/>
                <a:gd name="connsiteY6" fmla="*/ 178157 h 263770"/>
                <a:gd name="connsiteX7" fmla="*/ 391270 w 439404"/>
                <a:gd name="connsiteY7" fmla="*/ 179494 h 263770"/>
                <a:gd name="connsiteX8" fmla="*/ 396619 w 439404"/>
                <a:gd name="connsiteY8" fmla="*/ 185511 h 263770"/>
                <a:gd name="connsiteX9" fmla="*/ 405978 w 439404"/>
                <a:gd name="connsiteY9" fmla="*/ 188853 h 263770"/>
                <a:gd name="connsiteX10" fmla="*/ 415337 w 439404"/>
                <a:gd name="connsiteY10" fmla="*/ 191527 h 263770"/>
                <a:gd name="connsiteX11" fmla="*/ 427371 w 439404"/>
                <a:gd name="connsiteY11" fmla="*/ 190190 h 263770"/>
                <a:gd name="connsiteX12" fmla="*/ 439405 w 439404"/>
                <a:gd name="connsiteY12" fmla="*/ 187516 h 263770"/>
                <a:gd name="connsiteX13" fmla="*/ 432720 w 439404"/>
                <a:gd name="connsiteY13" fmla="*/ 182168 h 263770"/>
                <a:gd name="connsiteX14" fmla="*/ 420686 w 439404"/>
                <a:gd name="connsiteY14" fmla="*/ 179494 h 263770"/>
                <a:gd name="connsiteX15" fmla="*/ 420686 w 439404"/>
                <a:gd name="connsiteY15" fmla="*/ 179494 h 263770"/>
                <a:gd name="connsiteX16" fmla="*/ 408652 w 439404"/>
                <a:gd name="connsiteY16" fmla="*/ 151415 h 263770"/>
                <a:gd name="connsiteX17" fmla="*/ 404641 w 439404"/>
                <a:gd name="connsiteY17" fmla="*/ 146067 h 263770"/>
                <a:gd name="connsiteX18" fmla="*/ 404641 w 439404"/>
                <a:gd name="connsiteY18" fmla="*/ 152752 h 263770"/>
                <a:gd name="connsiteX19" fmla="*/ 408652 w 439404"/>
                <a:gd name="connsiteY19" fmla="*/ 151415 h 263770"/>
                <a:gd name="connsiteX20" fmla="*/ 408652 w 439404"/>
                <a:gd name="connsiteY20" fmla="*/ 151415 h 263770"/>
                <a:gd name="connsiteX21" fmla="*/ 378568 w 439404"/>
                <a:gd name="connsiteY21" fmla="*/ 148073 h 263770"/>
                <a:gd name="connsiteX22" fmla="*/ 369877 w 439404"/>
                <a:gd name="connsiteY22" fmla="*/ 140050 h 263770"/>
                <a:gd name="connsiteX23" fmla="*/ 356507 w 439404"/>
                <a:gd name="connsiteY23" fmla="*/ 128017 h 263770"/>
                <a:gd name="connsiteX24" fmla="*/ 351158 w 439404"/>
                <a:gd name="connsiteY24" fmla="*/ 119994 h 263770"/>
                <a:gd name="connsiteX25" fmla="*/ 342467 w 439404"/>
                <a:gd name="connsiteY25" fmla="*/ 115315 h 263770"/>
                <a:gd name="connsiteX26" fmla="*/ 329097 w 439404"/>
                <a:gd name="connsiteY26" fmla="*/ 112640 h 263770"/>
                <a:gd name="connsiteX27" fmla="*/ 336451 w 439404"/>
                <a:gd name="connsiteY27" fmla="*/ 123337 h 263770"/>
                <a:gd name="connsiteX28" fmla="*/ 344473 w 439404"/>
                <a:gd name="connsiteY28" fmla="*/ 134033 h 263770"/>
                <a:gd name="connsiteX29" fmla="*/ 351827 w 439404"/>
                <a:gd name="connsiteY29" fmla="*/ 144062 h 263770"/>
                <a:gd name="connsiteX30" fmla="*/ 363192 w 439404"/>
                <a:gd name="connsiteY30" fmla="*/ 145399 h 263770"/>
                <a:gd name="connsiteX31" fmla="*/ 375225 w 439404"/>
                <a:gd name="connsiteY31" fmla="*/ 152752 h 263770"/>
                <a:gd name="connsiteX32" fmla="*/ 378568 w 439404"/>
                <a:gd name="connsiteY32" fmla="*/ 148073 h 263770"/>
                <a:gd name="connsiteX33" fmla="*/ 378568 w 439404"/>
                <a:gd name="connsiteY33" fmla="*/ 148073 h 263770"/>
                <a:gd name="connsiteX34" fmla="*/ 327091 w 439404"/>
                <a:gd name="connsiteY34" fmla="*/ 150078 h 263770"/>
                <a:gd name="connsiteX35" fmla="*/ 332439 w 439404"/>
                <a:gd name="connsiteY35" fmla="*/ 149410 h 263770"/>
                <a:gd name="connsiteX36" fmla="*/ 326422 w 439404"/>
                <a:gd name="connsiteY36" fmla="*/ 146736 h 263770"/>
                <a:gd name="connsiteX37" fmla="*/ 319069 w 439404"/>
                <a:gd name="connsiteY37" fmla="*/ 148073 h 263770"/>
                <a:gd name="connsiteX38" fmla="*/ 322411 w 439404"/>
                <a:gd name="connsiteY38" fmla="*/ 150078 h 263770"/>
                <a:gd name="connsiteX39" fmla="*/ 327091 w 439404"/>
                <a:gd name="connsiteY39" fmla="*/ 150078 h 263770"/>
                <a:gd name="connsiteX40" fmla="*/ 327091 w 439404"/>
                <a:gd name="connsiteY40" fmla="*/ 150078 h 263770"/>
                <a:gd name="connsiteX41" fmla="*/ 276282 w 439404"/>
                <a:gd name="connsiteY41" fmla="*/ 166123 h 263770"/>
                <a:gd name="connsiteX42" fmla="*/ 274945 w 439404"/>
                <a:gd name="connsiteY42" fmla="*/ 170134 h 263770"/>
                <a:gd name="connsiteX43" fmla="*/ 278957 w 439404"/>
                <a:gd name="connsiteY43" fmla="*/ 170803 h 263770"/>
                <a:gd name="connsiteX44" fmla="*/ 281631 w 439404"/>
                <a:gd name="connsiteY44" fmla="*/ 166123 h 263770"/>
                <a:gd name="connsiteX45" fmla="*/ 276282 w 439404"/>
                <a:gd name="connsiteY45" fmla="*/ 166123 h 263770"/>
                <a:gd name="connsiteX46" fmla="*/ 276282 w 439404"/>
                <a:gd name="connsiteY46" fmla="*/ 166123 h 263770"/>
                <a:gd name="connsiteX47" fmla="*/ 343805 w 439404"/>
                <a:gd name="connsiteY47" fmla="*/ 166123 h 263770"/>
                <a:gd name="connsiteX48" fmla="*/ 332439 w 439404"/>
                <a:gd name="connsiteY48" fmla="*/ 164786 h 263770"/>
                <a:gd name="connsiteX49" fmla="*/ 321074 w 439404"/>
                <a:gd name="connsiteY49" fmla="*/ 168797 h 263770"/>
                <a:gd name="connsiteX50" fmla="*/ 313721 w 439404"/>
                <a:gd name="connsiteY50" fmla="*/ 168129 h 263770"/>
                <a:gd name="connsiteX51" fmla="*/ 305029 w 439404"/>
                <a:gd name="connsiteY51" fmla="*/ 168797 h 263770"/>
                <a:gd name="connsiteX52" fmla="*/ 305029 w 439404"/>
                <a:gd name="connsiteY52" fmla="*/ 177488 h 263770"/>
                <a:gd name="connsiteX53" fmla="*/ 311715 w 439404"/>
                <a:gd name="connsiteY53" fmla="*/ 182168 h 263770"/>
                <a:gd name="connsiteX54" fmla="*/ 321074 w 439404"/>
                <a:gd name="connsiteY54" fmla="*/ 185511 h 263770"/>
                <a:gd name="connsiteX55" fmla="*/ 334445 w 439404"/>
                <a:gd name="connsiteY55" fmla="*/ 181499 h 263770"/>
                <a:gd name="connsiteX56" fmla="*/ 350490 w 439404"/>
                <a:gd name="connsiteY56" fmla="*/ 180162 h 263770"/>
                <a:gd name="connsiteX57" fmla="*/ 357175 w 439404"/>
                <a:gd name="connsiteY57" fmla="*/ 174146 h 263770"/>
                <a:gd name="connsiteX58" fmla="*/ 353833 w 439404"/>
                <a:gd name="connsiteY58" fmla="*/ 167460 h 263770"/>
                <a:gd name="connsiteX59" fmla="*/ 343805 w 439404"/>
                <a:gd name="connsiteY59" fmla="*/ 166123 h 263770"/>
                <a:gd name="connsiteX60" fmla="*/ 343805 w 439404"/>
                <a:gd name="connsiteY60" fmla="*/ 166123 h 263770"/>
                <a:gd name="connsiteX61" fmla="*/ 373220 w 439404"/>
                <a:gd name="connsiteY61" fmla="*/ 256375 h 263770"/>
                <a:gd name="connsiteX62" fmla="*/ 364529 w 439404"/>
                <a:gd name="connsiteY62" fmla="*/ 256375 h 263770"/>
                <a:gd name="connsiteX63" fmla="*/ 356507 w 439404"/>
                <a:gd name="connsiteY63" fmla="*/ 256375 h 263770"/>
                <a:gd name="connsiteX64" fmla="*/ 363192 w 439404"/>
                <a:gd name="connsiteY64" fmla="*/ 260386 h 263770"/>
                <a:gd name="connsiteX65" fmla="*/ 371883 w 439404"/>
                <a:gd name="connsiteY65" fmla="*/ 260386 h 263770"/>
                <a:gd name="connsiteX66" fmla="*/ 379237 w 439404"/>
                <a:gd name="connsiteY66" fmla="*/ 263061 h 263770"/>
                <a:gd name="connsiteX67" fmla="*/ 379237 w 439404"/>
                <a:gd name="connsiteY67" fmla="*/ 257712 h 263770"/>
                <a:gd name="connsiteX68" fmla="*/ 373220 w 439404"/>
                <a:gd name="connsiteY68" fmla="*/ 256375 h 263770"/>
                <a:gd name="connsiteX69" fmla="*/ 373220 w 439404"/>
                <a:gd name="connsiteY69" fmla="*/ 256375 h 263770"/>
                <a:gd name="connsiteX70" fmla="*/ 299681 w 439404"/>
                <a:gd name="connsiteY70" fmla="*/ 131359 h 263770"/>
                <a:gd name="connsiteX71" fmla="*/ 297676 w 439404"/>
                <a:gd name="connsiteY71" fmla="*/ 128017 h 263770"/>
                <a:gd name="connsiteX72" fmla="*/ 286979 w 439404"/>
                <a:gd name="connsiteY72" fmla="*/ 123337 h 263770"/>
                <a:gd name="connsiteX73" fmla="*/ 278957 w 439404"/>
                <a:gd name="connsiteY73" fmla="*/ 118657 h 263770"/>
                <a:gd name="connsiteX74" fmla="*/ 265586 w 439404"/>
                <a:gd name="connsiteY74" fmla="*/ 117989 h 263770"/>
                <a:gd name="connsiteX75" fmla="*/ 253552 w 439404"/>
                <a:gd name="connsiteY75" fmla="*/ 117989 h 263770"/>
                <a:gd name="connsiteX76" fmla="*/ 238176 w 439404"/>
                <a:gd name="connsiteY76" fmla="*/ 111972 h 263770"/>
                <a:gd name="connsiteX77" fmla="*/ 226811 w 439404"/>
                <a:gd name="connsiteY77" fmla="*/ 114646 h 263770"/>
                <a:gd name="connsiteX78" fmla="*/ 218789 w 439404"/>
                <a:gd name="connsiteY78" fmla="*/ 114646 h 263770"/>
                <a:gd name="connsiteX79" fmla="*/ 220794 w 439404"/>
                <a:gd name="connsiteY79" fmla="*/ 117989 h 263770"/>
                <a:gd name="connsiteX80" fmla="*/ 230154 w 439404"/>
                <a:gd name="connsiteY80" fmla="*/ 119326 h 263770"/>
                <a:gd name="connsiteX81" fmla="*/ 244861 w 439404"/>
                <a:gd name="connsiteY81" fmla="*/ 122000 h 263770"/>
                <a:gd name="connsiteX82" fmla="*/ 255558 w 439404"/>
                <a:gd name="connsiteY82" fmla="*/ 127348 h 263770"/>
                <a:gd name="connsiteX83" fmla="*/ 265586 w 439404"/>
                <a:gd name="connsiteY83" fmla="*/ 126680 h 263770"/>
                <a:gd name="connsiteX84" fmla="*/ 280294 w 439404"/>
                <a:gd name="connsiteY84" fmla="*/ 130022 h 263770"/>
                <a:gd name="connsiteX85" fmla="*/ 288985 w 439404"/>
                <a:gd name="connsiteY85" fmla="*/ 130691 h 263770"/>
                <a:gd name="connsiteX86" fmla="*/ 299681 w 439404"/>
                <a:gd name="connsiteY86" fmla="*/ 131359 h 263770"/>
                <a:gd name="connsiteX87" fmla="*/ 299681 w 439404"/>
                <a:gd name="connsiteY87" fmla="*/ 131359 h 263770"/>
                <a:gd name="connsiteX88" fmla="*/ 222131 w 439404"/>
                <a:gd name="connsiteY88" fmla="*/ 164118 h 263770"/>
                <a:gd name="connsiteX89" fmla="*/ 222131 w 439404"/>
                <a:gd name="connsiteY89" fmla="*/ 168797 h 263770"/>
                <a:gd name="connsiteX90" fmla="*/ 226811 w 439404"/>
                <a:gd name="connsiteY90" fmla="*/ 169466 h 263770"/>
                <a:gd name="connsiteX91" fmla="*/ 228817 w 439404"/>
                <a:gd name="connsiteY91" fmla="*/ 163449 h 263770"/>
                <a:gd name="connsiteX92" fmla="*/ 222131 w 439404"/>
                <a:gd name="connsiteY92" fmla="*/ 164118 h 263770"/>
                <a:gd name="connsiteX93" fmla="*/ 222131 w 439404"/>
                <a:gd name="connsiteY93" fmla="*/ 164118 h 263770"/>
                <a:gd name="connsiteX94" fmla="*/ 171991 w 439404"/>
                <a:gd name="connsiteY94" fmla="*/ 124674 h 263770"/>
                <a:gd name="connsiteX95" fmla="*/ 172660 w 439404"/>
                <a:gd name="connsiteY95" fmla="*/ 120663 h 263770"/>
                <a:gd name="connsiteX96" fmla="*/ 163300 w 439404"/>
                <a:gd name="connsiteY96" fmla="*/ 117320 h 263770"/>
                <a:gd name="connsiteX97" fmla="*/ 157952 w 439404"/>
                <a:gd name="connsiteY97" fmla="*/ 112640 h 263770"/>
                <a:gd name="connsiteX98" fmla="*/ 147924 w 439404"/>
                <a:gd name="connsiteY98" fmla="*/ 111972 h 263770"/>
                <a:gd name="connsiteX99" fmla="*/ 133216 w 439404"/>
                <a:gd name="connsiteY99" fmla="*/ 111972 h 263770"/>
                <a:gd name="connsiteX100" fmla="*/ 137896 w 439404"/>
                <a:gd name="connsiteY100" fmla="*/ 117320 h 263770"/>
                <a:gd name="connsiteX101" fmla="*/ 146587 w 439404"/>
                <a:gd name="connsiteY101" fmla="*/ 119994 h 263770"/>
                <a:gd name="connsiteX102" fmla="*/ 153272 w 439404"/>
                <a:gd name="connsiteY102" fmla="*/ 125343 h 263770"/>
                <a:gd name="connsiteX103" fmla="*/ 161294 w 439404"/>
                <a:gd name="connsiteY103" fmla="*/ 128685 h 263770"/>
                <a:gd name="connsiteX104" fmla="*/ 171991 w 439404"/>
                <a:gd name="connsiteY104" fmla="*/ 124674 h 263770"/>
                <a:gd name="connsiteX105" fmla="*/ 171991 w 439404"/>
                <a:gd name="connsiteY105" fmla="*/ 124674 h 263770"/>
                <a:gd name="connsiteX106" fmla="*/ 149930 w 439404"/>
                <a:gd name="connsiteY106" fmla="*/ 148073 h 263770"/>
                <a:gd name="connsiteX107" fmla="*/ 151935 w 439404"/>
                <a:gd name="connsiteY107" fmla="*/ 151415 h 263770"/>
                <a:gd name="connsiteX108" fmla="*/ 155278 w 439404"/>
                <a:gd name="connsiteY108" fmla="*/ 155427 h 263770"/>
                <a:gd name="connsiteX109" fmla="*/ 158621 w 439404"/>
                <a:gd name="connsiteY109" fmla="*/ 151415 h 263770"/>
                <a:gd name="connsiteX110" fmla="*/ 149930 w 439404"/>
                <a:gd name="connsiteY110" fmla="*/ 148073 h 263770"/>
                <a:gd name="connsiteX111" fmla="*/ 149930 w 439404"/>
                <a:gd name="connsiteY111" fmla="*/ 148073 h 263770"/>
                <a:gd name="connsiteX112" fmla="*/ 151266 w 439404"/>
                <a:gd name="connsiteY112" fmla="*/ 164118 h 263770"/>
                <a:gd name="connsiteX113" fmla="*/ 154609 w 439404"/>
                <a:gd name="connsiteY113" fmla="*/ 168129 h 263770"/>
                <a:gd name="connsiteX114" fmla="*/ 157283 w 439404"/>
                <a:gd name="connsiteY114" fmla="*/ 173477 h 263770"/>
                <a:gd name="connsiteX115" fmla="*/ 157952 w 439404"/>
                <a:gd name="connsiteY115" fmla="*/ 168129 h 263770"/>
                <a:gd name="connsiteX116" fmla="*/ 151266 w 439404"/>
                <a:gd name="connsiteY116" fmla="*/ 164118 h 263770"/>
                <a:gd name="connsiteX117" fmla="*/ 151266 w 439404"/>
                <a:gd name="connsiteY117" fmla="*/ 164118 h 263770"/>
                <a:gd name="connsiteX118" fmla="*/ 196058 w 439404"/>
                <a:gd name="connsiteY118" fmla="*/ 173477 h 263770"/>
                <a:gd name="connsiteX119" fmla="*/ 190042 w 439404"/>
                <a:gd name="connsiteY119" fmla="*/ 173477 h 263770"/>
                <a:gd name="connsiteX120" fmla="*/ 192716 w 439404"/>
                <a:gd name="connsiteY120" fmla="*/ 180162 h 263770"/>
                <a:gd name="connsiteX121" fmla="*/ 200738 w 439404"/>
                <a:gd name="connsiteY121" fmla="*/ 181499 h 263770"/>
                <a:gd name="connsiteX122" fmla="*/ 199401 w 439404"/>
                <a:gd name="connsiteY122" fmla="*/ 178157 h 263770"/>
                <a:gd name="connsiteX123" fmla="*/ 196058 w 439404"/>
                <a:gd name="connsiteY123" fmla="*/ 173477 h 263770"/>
                <a:gd name="connsiteX124" fmla="*/ 196058 w 439404"/>
                <a:gd name="connsiteY124" fmla="*/ 173477 h 263770"/>
                <a:gd name="connsiteX125" fmla="*/ 171322 w 439404"/>
                <a:gd name="connsiteY125" fmla="*/ 153421 h 263770"/>
                <a:gd name="connsiteX126" fmla="*/ 175334 w 439404"/>
                <a:gd name="connsiteY126" fmla="*/ 156764 h 263770"/>
                <a:gd name="connsiteX127" fmla="*/ 177339 w 439404"/>
                <a:gd name="connsiteY127" fmla="*/ 159438 h 263770"/>
                <a:gd name="connsiteX128" fmla="*/ 180682 w 439404"/>
                <a:gd name="connsiteY128" fmla="*/ 155427 h 263770"/>
                <a:gd name="connsiteX129" fmla="*/ 177339 w 439404"/>
                <a:gd name="connsiteY129" fmla="*/ 151415 h 263770"/>
                <a:gd name="connsiteX130" fmla="*/ 171322 w 439404"/>
                <a:gd name="connsiteY130" fmla="*/ 153421 h 263770"/>
                <a:gd name="connsiteX131" fmla="*/ 171322 w 439404"/>
                <a:gd name="connsiteY131" fmla="*/ 153421 h 263770"/>
                <a:gd name="connsiteX132" fmla="*/ 207423 w 439404"/>
                <a:gd name="connsiteY132" fmla="*/ 154758 h 263770"/>
                <a:gd name="connsiteX133" fmla="*/ 198064 w 439404"/>
                <a:gd name="connsiteY133" fmla="*/ 150078 h 263770"/>
                <a:gd name="connsiteX134" fmla="*/ 190710 w 439404"/>
                <a:gd name="connsiteY134" fmla="*/ 151415 h 263770"/>
                <a:gd name="connsiteX135" fmla="*/ 189373 w 439404"/>
                <a:gd name="connsiteY135" fmla="*/ 160775 h 263770"/>
                <a:gd name="connsiteX136" fmla="*/ 196727 w 439404"/>
                <a:gd name="connsiteY136" fmla="*/ 160106 h 263770"/>
                <a:gd name="connsiteX137" fmla="*/ 204081 w 439404"/>
                <a:gd name="connsiteY137" fmla="*/ 162112 h 263770"/>
                <a:gd name="connsiteX138" fmla="*/ 212103 w 439404"/>
                <a:gd name="connsiteY138" fmla="*/ 166123 h 263770"/>
                <a:gd name="connsiteX139" fmla="*/ 214109 w 439404"/>
                <a:gd name="connsiteY139" fmla="*/ 162112 h 263770"/>
                <a:gd name="connsiteX140" fmla="*/ 207423 w 439404"/>
                <a:gd name="connsiteY140" fmla="*/ 154758 h 263770"/>
                <a:gd name="connsiteX141" fmla="*/ 207423 w 439404"/>
                <a:gd name="connsiteY141" fmla="*/ 154758 h 263770"/>
                <a:gd name="connsiteX142" fmla="*/ 20902 w 439404"/>
                <a:gd name="connsiteY142" fmla="*/ 73865 h 263770"/>
                <a:gd name="connsiteX143" fmla="*/ 25582 w 439404"/>
                <a:gd name="connsiteY143" fmla="*/ 81888 h 263770"/>
                <a:gd name="connsiteX144" fmla="*/ 30262 w 439404"/>
                <a:gd name="connsiteY144" fmla="*/ 81219 h 263770"/>
                <a:gd name="connsiteX145" fmla="*/ 27588 w 439404"/>
                <a:gd name="connsiteY145" fmla="*/ 73197 h 263770"/>
                <a:gd name="connsiteX146" fmla="*/ 20902 w 439404"/>
                <a:gd name="connsiteY146" fmla="*/ 73865 h 263770"/>
                <a:gd name="connsiteX147" fmla="*/ 20902 w 439404"/>
                <a:gd name="connsiteY147" fmla="*/ 73865 h 263770"/>
                <a:gd name="connsiteX148" fmla="*/ 91098 w 439404"/>
                <a:gd name="connsiteY148" fmla="*/ 106624 h 263770"/>
                <a:gd name="connsiteX149" fmla="*/ 72379 w 439404"/>
                <a:gd name="connsiteY149" fmla="*/ 102612 h 263770"/>
                <a:gd name="connsiteX150" fmla="*/ 57672 w 439404"/>
                <a:gd name="connsiteY150" fmla="*/ 93253 h 263770"/>
                <a:gd name="connsiteX151" fmla="*/ 48981 w 439404"/>
                <a:gd name="connsiteY151" fmla="*/ 85899 h 263770"/>
                <a:gd name="connsiteX152" fmla="*/ 38953 w 439404"/>
                <a:gd name="connsiteY152" fmla="*/ 86568 h 263770"/>
                <a:gd name="connsiteX153" fmla="*/ 38953 w 439404"/>
                <a:gd name="connsiteY153" fmla="*/ 97933 h 263770"/>
                <a:gd name="connsiteX154" fmla="*/ 43633 w 439404"/>
                <a:gd name="connsiteY154" fmla="*/ 107292 h 263770"/>
                <a:gd name="connsiteX155" fmla="*/ 52323 w 439404"/>
                <a:gd name="connsiteY155" fmla="*/ 112640 h 263770"/>
                <a:gd name="connsiteX156" fmla="*/ 65694 w 439404"/>
                <a:gd name="connsiteY156" fmla="*/ 122668 h 263770"/>
                <a:gd name="connsiteX157" fmla="*/ 77728 w 439404"/>
                <a:gd name="connsiteY157" fmla="*/ 124674 h 263770"/>
                <a:gd name="connsiteX158" fmla="*/ 85750 w 439404"/>
                <a:gd name="connsiteY158" fmla="*/ 129354 h 263770"/>
                <a:gd name="connsiteX159" fmla="*/ 93104 w 439404"/>
                <a:gd name="connsiteY159" fmla="*/ 130691 h 263770"/>
                <a:gd name="connsiteX160" fmla="*/ 103132 w 439404"/>
                <a:gd name="connsiteY160" fmla="*/ 125343 h 263770"/>
                <a:gd name="connsiteX161" fmla="*/ 103801 w 439404"/>
                <a:gd name="connsiteY161" fmla="*/ 115315 h 263770"/>
                <a:gd name="connsiteX162" fmla="*/ 91098 w 439404"/>
                <a:gd name="connsiteY162" fmla="*/ 106624 h 263770"/>
                <a:gd name="connsiteX163" fmla="*/ 91098 w 439404"/>
                <a:gd name="connsiteY163" fmla="*/ 106624 h 26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439404" h="263770">
                  <a:moveTo>
                    <a:pt x="4858" y="3669"/>
                  </a:moveTo>
                  <a:cubicBezTo>
                    <a:pt x="4858" y="1664"/>
                    <a:pt x="846" y="-1679"/>
                    <a:pt x="178" y="995"/>
                  </a:cubicBezTo>
                  <a:cubicBezTo>
                    <a:pt x="-491" y="4338"/>
                    <a:pt x="846" y="6343"/>
                    <a:pt x="2183" y="6343"/>
                  </a:cubicBezTo>
                  <a:cubicBezTo>
                    <a:pt x="2852" y="7012"/>
                    <a:pt x="4858" y="5675"/>
                    <a:pt x="4858" y="3669"/>
                  </a:cubicBezTo>
                  <a:lnTo>
                    <a:pt x="4858" y="3669"/>
                  </a:lnTo>
                  <a:close/>
                  <a:moveTo>
                    <a:pt x="420686" y="179494"/>
                  </a:moveTo>
                  <a:cubicBezTo>
                    <a:pt x="414669" y="176820"/>
                    <a:pt x="414001" y="176151"/>
                    <a:pt x="407315" y="178157"/>
                  </a:cubicBezTo>
                  <a:cubicBezTo>
                    <a:pt x="400630" y="180162"/>
                    <a:pt x="390602" y="177488"/>
                    <a:pt x="391270" y="179494"/>
                  </a:cubicBezTo>
                  <a:cubicBezTo>
                    <a:pt x="391939" y="183505"/>
                    <a:pt x="392608" y="184842"/>
                    <a:pt x="396619" y="185511"/>
                  </a:cubicBezTo>
                  <a:cubicBezTo>
                    <a:pt x="401298" y="186179"/>
                    <a:pt x="402636" y="186179"/>
                    <a:pt x="405978" y="188853"/>
                  </a:cubicBezTo>
                  <a:cubicBezTo>
                    <a:pt x="409321" y="191527"/>
                    <a:pt x="407984" y="192196"/>
                    <a:pt x="415337" y="191527"/>
                  </a:cubicBezTo>
                  <a:cubicBezTo>
                    <a:pt x="422692" y="191527"/>
                    <a:pt x="422692" y="190190"/>
                    <a:pt x="427371" y="190190"/>
                  </a:cubicBezTo>
                  <a:cubicBezTo>
                    <a:pt x="432051" y="190190"/>
                    <a:pt x="439405" y="190190"/>
                    <a:pt x="439405" y="187516"/>
                  </a:cubicBezTo>
                  <a:cubicBezTo>
                    <a:pt x="439405" y="184842"/>
                    <a:pt x="438068" y="185511"/>
                    <a:pt x="432720" y="182168"/>
                  </a:cubicBezTo>
                  <a:cubicBezTo>
                    <a:pt x="428708" y="179494"/>
                    <a:pt x="426703" y="182168"/>
                    <a:pt x="420686" y="179494"/>
                  </a:cubicBezTo>
                  <a:lnTo>
                    <a:pt x="420686" y="179494"/>
                  </a:lnTo>
                  <a:close/>
                  <a:moveTo>
                    <a:pt x="408652" y="151415"/>
                  </a:moveTo>
                  <a:cubicBezTo>
                    <a:pt x="407984" y="148073"/>
                    <a:pt x="405309" y="143393"/>
                    <a:pt x="404641" y="146067"/>
                  </a:cubicBezTo>
                  <a:cubicBezTo>
                    <a:pt x="403304" y="148741"/>
                    <a:pt x="403304" y="151415"/>
                    <a:pt x="404641" y="152752"/>
                  </a:cubicBezTo>
                  <a:cubicBezTo>
                    <a:pt x="406647" y="154090"/>
                    <a:pt x="409321" y="154758"/>
                    <a:pt x="408652" y="151415"/>
                  </a:cubicBezTo>
                  <a:lnTo>
                    <a:pt x="408652" y="151415"/>
                  </a:lnTo>
                  <a:close/>
                  <a:moveTo>
                    <a:pt x="378568" y="148073"/>
                  </a:moveTo>
                  <a:cubicBezTo>
                    <a:pt x="374557" y="145399"/>
                    <a:pt x="371214" y="143393"/>
                    <a:pt x="369877" y="140050"/>
                  </a:cubicBezTo>
                  <a:cubicBezTo>
                    <a:pt x="368540" y="136708"/>
                    <a:pt x="359849" y="132028"/>
                    <a:pt x="356507" y="128017"/>
                  </a:cubicBezTo>
                  <a:cubicBezTo>
                    <a:pt x="353164" y="124005"/>
                    <a:pt x="354501" y="123337"/>
                    <a:pt x="351158" y="119994"/>
                  </a:cubicBezTo>
                  <a:cubicBezTo>
                    <a:pt x="347816" y="116652"/>
                    <a:pt x="347816" y="119326"/>
                    <a:pt x="342467" y="115315"/>
                  </a:cubicBezTo>
                  <a:cubicBezTo>
                    <a:pt x="337119" y="111303"/>
                    <a:pt x="331102" y="108629"/>
                    <a:pt x="329097" y="112640"/>
                  </a:cubicBezTo>
                  <a:cubicBezTo>
                    <a:pt x="330434" y="117989"/>
                    <a:pt x="331771" y="117989"/>
                    <a:pt x="336451" y="123337"/>
                  </a:cubicBezTo>
                  <a:cubicBezTo>
                    <a:pt x="341130" y="128017"/>
                    <a:pt x="341130" y="126011"/>
                    <a:pt x="344473" y="134033"/>
                  </a:cubicBezTo>
                  <a:cubicBezTo>
                    <a:pt x="347816" y="142056"/>
                    <a:pt x="345141" y="142724"/>
                    <a:pt x="351827" y="144062"/>
                  </a:cubicBezTo>
                  <a:cubicBezTo>
                    <a:pt x="359181" y="144730"/>
                    <a:pt x="357175" y="141387"/>
                    <a:pt x="363192" y="145399"/>
                  </a:cubicBezTo>
                  <a:cubicBezTo>
                    <a:pt x="369209" y="149410"/>
                    <a:pt x="370546" y="153421"/>
                    <a:pt x="375225" y="152752"/>
                  </a:cubicBezTo>
                  <a:cubicBezTo>
                    <a:pt x="379905" y="151415"/>
                    <a:pt x="383248" y="150078"/>
                    <a:pt x="378568" y="148073"/>
                  </a:cubicBezTo>
                  <a:lnTo>
                    <a:pt x="378568" y="148073"/>
                  </a:lnTo>
                  <a:close/>
                  <a:moveTo>
                    <a:pt x="327091" y="150078"/>
                  </a:moveTo>
                  <a:cubicBezTo>
                    <a:pt x="328428" y="150078"/>
                    <a:pt x="333108" y="150747"/>
                    <a:pt x="332439" y="149410"/>
                  </a:cubicBezTo>
                  <a:cubicBezTo>
                    <a:pt x="331771" y="148073"/>
                    <a:pt x="329765" y="150078"/>
                    <a:pt x="326422" y="146736"/>
                  </a:cubicBezTo>
                  <a:cubicBezTo>
                    <a:pt x="323080" y="144062"/>
                    <a:pt x="319069" y="144730"/>
                    <a:pt x="319069" y="148073"/>
                  </a:cubicBezTo>
                  <a:cubicBezTo>
                    <a:pt x="319069" y="149410"/>
                    <a:pt x="320406" y="150078"/>
                    <a:pt x="322411" y="150078"/>
                  </a:cubicBezTo>
                  <a:cubicBezTo>
                    <a:pt x="325085" y="149410"/>
                    <a:pt x="325085" y="150078"/>
                    <a:pt x="327091" y="150078"/>
                  </a:cubicBezTo>
                  <a:lnTo>
                    <a:pt x="327091" y="150078"/>
                  </a:lnTo>
                  <a:close/>
                  <a:moveTo>
                    <a:pt x="276282" y="166123"/>
                  </a:moveTo>
                  <a:cubicBezTo>
                    <a:pt x="275614" y="168797"/>
                    <a:pt x="274277" y="168797"/>
                    <a:pt x="274945" y="170134"/>
                  </a:cubicBezTo>
                  <a:cubicBezTo>
                    <a:pt x="275614" y="171471"/>
                    <a:pt x="276951" y="172140"/>
                    <a:pt x="278957" y="170803"/>
                  </a:cubicBezTo>
                  <a:cubicBezTo>
                    <a:pt x="280962" y="168797"/>
                    <a:pt x="281631" y="169466"/>
                    <a:pt x="281631" y="166123"/>
                  </a:cubicBezTo>
                  <a:cubicBezTo>
                    <a:pt x="281631" y="162780"/>
                    <a:pt x="277620" y="162780"/>
                    <a:pt x="276282" y="166123"/>
                  </a:cubicBezTo>
                  <a:lnTo>
                    <a:pt x="276282" y="166123"/>
                  </a:lnTo>
                  <a:close/>
                  <a:moveTo>
                    <a:pt x="343805" y="166123"/>
                  </a:moveTo>
                  <a:cubicBezTo>
                    <a:pt x="337788" y="164786"/>
                    <a:pt x="338456" y="164786"/>
                    <a:pt x="332439" y="164786"/>
                  </a:cubicBezTo>
                  <a:cubicBezTo>
                    <a:pt x="326422" y="164786"/>
                    <a:pt x="327760" y="166123"/>
                    <a:pt x="321074" y="168797"/>
                  </a:cubicBezTo>
                  <a:cubicBezTo>
                    <a:pt x="314389" y="171471"/>
                    <a:pt x="319069" y="169466"/>
                    <a:pt x="313721" y="168129"/>
                  </a:cubicBezTo>
                  <a:cubicBezTo>
                    <a:pt x="310378" y="166792"/>
                    <a:pt x="307035" y="167460"/>
                    <a:pt x="305029" y="168797"/>
                  </a:cubicBezTo>
                  <a:cubicBezTo>
                    <a:pt x="303024" y="170803"/>
                    <a:pt x="303024" y="172808"/>
                    <a:pt x="305029" y="177488"/>
                  </a:cubicBezTo>
                  <a:cubicBezTo>
                    <a:pt x="307035" y="182836"/>
                    <a:pt x="309041" y="180162"/>
                    <a:pt x="311715" y="182168"/>
                  </a:cubicBezTo>
                  <a:cubicBezTo>
                    <a:pt x="313721" y="184174"/>
                    <a:pt x="316394" y="184174"/>
                    <a:pt x="321074" y="185511"/>
                  </a:cubicBezTo>
                  <a:cubicBezTo>
                    <a:pt x="326422" y="186848"/>
                    <a:pt x="330434" y="183505"/>
                    <a:pt x="334445" y="181499"/>
                  </a:cubicBezTo>
                  <a:cubicBezTo>
                    <a:pt x="338456" y="179494"/>
                    <a:pt x="344473" y="179494"/>
                    <a:pt x="350490" y="180162"/>
                  </a:cubicBezTo>
                  <a:cubicBezTo>
                    <a:pt x="356507" y="180831"/>
                    <a:pt x="356507" y="177488"/>
                    <a:pt x="357175" y="174146"/>
                  </a:cubicBezTo>
                  <a:cubicBezTo>
                    <a:pt x="357844" y="171471"/>
                    <a:pt x="356507" y="169466"/>
                    <a:pt x="353833" y="167460"/>
                  </a:cubicBezTo>
                  <a:cubicBezTo>
                    <a:pt x="351158" y="166123"/>
                    <a:pt x="349821" y="167460"/>
                    <a:pt x="343805" y="166123"/>
                  </a:cubicBezTo>
                  <a:lnTo>
                    <a:pt x="343805" y="166123"/>
                  </a:lnTo>
                  <a:close/>
                  <a:moveTo>
                    <a:pt x="373220" y="256375"/>
                  </a:moveTo>
                  <a:cubicBezTo>
                    <a:pt x="370546" y="256375"/>
                    <a:pt x="367203" y="257712"/>
                    <a:pt x="364529" y="256375"/>
                  </a:cubicBezTo>
                  <a:cubicBezTo>
                    <a:pt x="361855" y="255038"/>
                    <a:pt x="355838" y="253701"/>
                    <a:pt x="356507" y="256375"/>
                  </a:cubicBezTo>
                  <a:cubicBezTo>
                    <a:pt x="358512" y="260386"/>
                    <a:pt x="359849" y="261055"/>
                    <a:pt x="363192" y="260386"/>
                  </a:cubicBezTo>
                  <a:cubicBezTo>
                    <a:pt x="366535" y="259718"/>
                    <a:pt x="368540" y="258381"/>
                    <a:pt x="371883" y="260386"/>
                  </a:cubicBezTo>
                  <a:cubicBezTo>
                    <a:pt x="375225" y="262392"/>
                    <a:pt x="377231" y="265066"/>
                    <a:pt x="379237" y="263061"/>
                  </a:cubicBezTo>
                  <a:cubicBezTo>
                    <a:pt x="381242" y="261055"/>
                    <a:pt x="382580" y="260386"/>
                    <a:pt x="379237" y="257712"/>
                  </a:cubicBezTo>
                  <a:cubicBezTo>
                    <a:pt x="375225" y="255707"/>
                    <a:pt x="375894" y="256375"/>
                    <a:pt x="373220" y="256375"/>
                  </a:cubicBezTo>
                  <a:lnTo>
                    <a:pt x="373220" y="256375"/>
                  </a:lnTo>
                  <a:close/>
                  <a:moveTo>
                    <a:pt x="299681" y="131359"/>
                  </a:moveTo>
                  <a:cubicBezTo>
                    <a:pt x="303693" y="130022"/>
                    <a:pt x="299681" y="130691"/>
                    <a:pt x="297676" y="128017"/>
                  </a:cubicBezTo>
                  <a:cubicBezTo>
                    <a:pt x="295001" y="125343"/>
                    <a:pt x="293665" y="124674"/>
                    <a:pt x="286979" y="123337"/>
                  </a:cubicBezTo>
                  <a:cubicBezTo>
                    <a:pt x="280962" y="122000"/>
                    <a:pt x="283637" y="121331"/>
                    <a:pt x="278957" y="118657"/>
                  </a:cubicBezTo>
                  <a:cubicBezTo>
                    <a:pt x="274277" y="115983"/>
                    <a:pt x="271603" y="116652"/>
                    <a:pt x="265586" y="117989"/>
                  </a:cubicBezTo>
                  <a:cubicBezTo>
                    <a:pt x="259569" y="119326"/>
                    <a:pt x="260906" y="119994"/>
                    <a:pt x="253552" y="117989"/>
                  </a:cubicBezTo>
                  <a:cubicBezTo>
                    <a:pt x="246198" y="115983"/>
                    <a:pt x="248204" y="115315"/>
                    <a:pt x="238176" y="111972"/>
                  </a:cubicBezTo>
                  <a:cubicBezTo>
                    <a:pt x="233496" y="109966"/>
                    <a:pt x="229485" y="113977"/>
                    <a:pt x="226811" y="114646"/>
                  </a:cubicBezTo>
                  <a:cubicBezTo>
                    <a:pt x="224137" y="115315"/>
                    <a:pt x="222131" y="114646"/>
                    <a:pt x="218789" y="114646"/>
                  </a:cubicBezTo>
                  <a:cubicBezTo>
                    <a:pt x="215446" y="114646"/>
                    <a:pt x="218789" y="116652"/>
                    <a:pt x="220794" y="117989"/>
                  </a:cubicBezTo>
                  <a:cubicBezTo>
                    <a:pt x="222800" y="119326"/>
                    <a:pt x="224137" y="117989"/>
                    <a:pt x="230154" y="119326"/>
                  </a:cubicBezTo>
                  <a:cubicBezTo>
                    <a:pt x="236170" y="121331"/>
                    <a:pt x="238845" y="120663"/>
                    <a:pt x="244861" y="122000"/>
                  </a:cubicBezTo>
                  <a:cubicBezTo>
                    <a:pt x="250878" y="123337"/>
                    <a:pt x="251547" y="124674"/>
                    <a:pt x="255558" y="127348"/>
                  </a:cubicBezTo>
                  <a:cubicBezTo>
                    <a:pt x="260238" y="129354"/>
                    <a:pt x="261575" y="126680"/>
                    <a:pt x="265586" y="126680"/>
                  </a:cubicBezTo>
                  <a:cubicBezTo>
                    <a:pt x="270266" y="126680"/>
                    <a:pt x="272940" y="129354"/>
                    <a:pt x="280294" y="130022"/>
                  </a:cubicBezTo>
                  <a:cubicBezTo>
                    <a:pt x="287648" y="130691"/>
                    <a:pt x="285642" y="130022"/>
                    <a:pt x="288985" y="130691"/>
                  </a:cubicBezTo>
                  <a:cubicBezTo>
                    <a:pt x="292996" y="131359"/>
                    <a:pt x="295670" y="132696"/>
                    <a:pt x="299681" y="131359"/>
                  </a:cubicBezTo>
                  <a:lnTo>
                    <a:pt x="299681" y="131359"/>
                  </a:lnTo>
                  <a:close/>
                  <a:moveTo>
                    <a:pt x="222131" y="164118"/>
                  </a:moveTo>
                  <a:cubicBezTo>
                    <a:pt x="220794" y="165455"/>
                    <a:pt x="220126" y="167460"/>
                    <a:pt x="222131" y="168797"/>
                  </a:cubicBezTo>
                  <a:cubicBezTo>
                    <a:pt x="224137" y="170134"/>
                    <a:pt x="225474" y="170803"/>
                    <a:pt x="226811" y="169466"/>
                  </a:cubicBezTo>
                  <a:cubicBezTo>
                    <a:pt x="228148" y="168129"/>
                    <a:pt x="227479" y="166123"/>
                    <a:pt x="228817" y="163449"/>
                  </a:cubicBezTo>
                  <a:cubicBezTo>
                    <a:pt x="230154" y="161443"/>
                    <a:pt x="224805" y="161443"/>
                    <a:pt x="222131" y="164118"/>
                  </a:cubicBezTo>
                  <a:lnTo>
                    <a:pt x="222131" y="164118"/>
                  </a:lnTo>
                  <a:close/>
                  <a:moveTo>
                    <a:pt x="171991" y="124674"/>
                  </a:moveTo>
                  <a:cubicBezTo>
                    <a:pt x="180014" y="121331"/>
                    <a:pt x="176002" y="120663"/>
                    <a:pt x="172660" y="120663"/>
                  </a:cubicBezTo>
                  <a:cubicBezTo>
                    <a:pt x="168649" y="119994"/>
                    <a:pt x="163969" y="119326"/>
                    <a:pt x="163300" y="117320"/>
                  </a:cubicBezTo>
                  <a:cubicBezTo>
                    <a:pt x="162632" y="115315"/>
                    <a:pt x="161963" y="113309"/>
                    <a:pt x="157952" y="112640"/>
                  </a:cubicBezTo>
                  <a:cubicBezTo>
                    <a:pt x="153941" y="111972"/>
                    <a:pt x="151266" y="113977"/>
                    <a:pt x="147924" y="111972"/>
                  </a:cubicBezTo>
                  <a:cubicBezTo>
                    <a:pt x="144581" y="109966"/>
                    <a:pt x="134553" y="109298"/>
                    <a:pt x="133216" y="111972"/>
                  </a:cubicBezTo>
                  <a:cubicBezTo>
                    <a:pt x="133216" y="115315"/>
                    <a:pt x="133885" y="116652"/>
                    <a:pt x="137896" y="117320"/>
                  </a:cubicBezTo>
                  <a:cubicBezTo>
                    <a:pt x="141907" y="117989"/>
                    <a:pt x="143913" y="117320"/>
                    <a:pt x="146587" y="119994"/>
                  </a:cubicBezTo>
                  <a:cubicBezTo>
                    <a:pt x="149261" y="122668"/>
                    <a:pt x="149261" y="124005"/>
                    <a:pt x="153272" y="125343"/>
                  </a:cubicBezTo>
                  <a:cubicBezTo>
                    <a:pt x="157283" y="126680"/>
                    <a:pt x="155946" y="128685"/>
                    <a:pt x="161294" y="128685"/>
                  </a:cubicBezTo>
                  <a:cubicBezTo>
                    <a:pt x="165974" y="127348"/>
                    <a:pt x="163300" y="127348"/>
                    <a:pt x="171991" y="124674"/>
                  </a:cubicBezTo>
                  <a:lnTo>
                    <a:pt x="171991" y="124674"/>
                  </a:lnTo>
                  <a:close/>
                  <a:moveTo>
                    <a:pt x="149930" y="148073"/>
                  </a:moveTo>
                  <a:cubicBezTo>
                    <a:pt x="149930" y="150078"/>
                    <a:pt x="149930" y="150078"/>
                    <a:pt x="151935" y="151415"/>
                  </a:cubicBezTo>
                  <a:cubicBezTo>
                    <a:pt x="153941" y="152752"/>
                    <a:pt x="153941" y="154758"/>
                    <a:pt x="155278" y="155427"/>
                  </a:cubicBezTo>
                  <a:cubicBezTo>
                    <a:pt x="156615" y="156095"/>
                    <a:pt x="158621" y="154090"/>
                    <a:pt x="158621" y="151415"/>
                  </a:cubicBezTo>
                  <a:cubicBezTo>
                    <a:pt x="158621" y="148741"/>
                    <a:pt x="151266" y="144730"/>
                    <a:pt x="149930" y="148073"/>
                  </a:cubicBezTo>
                  <a:lnTo>
                    <a:pt x="149930" y="148073"/>
                  </a:lnTo>
                  <a:close/>
                  <a:moveTo>
                    <a:pt x="151266" y="164118"/>
                  </a:moveTo>
                  <a:cubicBezTo>
                    <a:pt x="151266" y="166123"/>
                    <a:pt x="152604" y="165455"/>
                    <a:pt x="154609" y="168129"/>
                  </a:cubicBezTo>
                  <a:cubicBezTo>
                    <a:pt x="156615" y="170803"/>
                    <a:pt x="155278" y="174146"/>
                    <a:pt x="157283" y="173477"/>
                  </a:cubicBezTo>
                  <a:cubicBezTo>
                    <a:pt x="159289" y="172808"/>
                    <a:pt x="159289" y="170803"/>
                    <a:pt x="157952" y="168129"/>
                  </a:cubicBezTo>
                  <a:cubicBezTo>
                    <a:pt x="156615" y="166123"/>
                    <a:pt x="153272" y="162780"/>
                    <a:pt x="151266" y="164118"/>
                  </a:cubicBezTo>
                  <a:lnTo>
                    <a:pt x="151266" y="164118"/>
                  </a:lnTo>
                  <a:close/>
                  <a:moveTo>
                    <a:pt x="196058" y="173477"/>
                  </a:moveTo>
                  <a:cubicBezTo>
                    <a:pt x="194053" y="171471"/>
                    <a:pt x="190710" y="172140"/>
                    <a:pt x="190042" y="173477"/>
                  </a:cubicBezTo>
                  <a:cubicBezTo>
                    <a:pt x="188705" y="175483"/>
                    <a:pt x="188705" y="178825"/>
                    <a:pt x="192716" y="180162"/>
                  </a:cubicBezTo>
                  <a:cubicBezTo>
                    <a:pt x="196727" y="181499"/>
                    <a:pt x="198064" y="182168"/>
                    <a:pt x="200738" y="181499"/>
                  </a:cubicBezTo>
                  <a:cubicBezTo>
                    <a:pt x="203412" y="181499"/>
                    <a:pt x="201406" y="180162"/>
                    <a:pt x="199401" y="178157"/>
                  </a:cubicBezTo>
                  <a:cubicBezTo>
                    <a:pt x="197395" y="176151"/>
                    <a:pt x="198064" y="176151"/>
                    <a:pt x="196058" y="173477"/>
                  </a:cubicBezTo>
                  <a:lnTo>
                    <a:pt x="196058" y="173477"/>
                  </a:lnTo>
                  <a:close/>
                  <a:moveTo>
                    <a:pt x="171322" y="153421"/>
                  </a:moveTo>
                  <a:cubicBezTo>
                    <a:pt x="171991" y="154758"/>
                    <a:pt x="173328" y="156764"/>
                    <a:pt x="175334" y="156764"/>
                  </a:cubicBezTo>
                  <a:cubicBezTo>
                    <a:pt x="176671" y="156764"/>
                    <a:pt x="174665" y="159438"/>
                    <a:pt x="177339" y="159438"/>
                  </a:cubicBezTo>
                  <a:cubicBezTo>
                    <a:pt x="180014" y="159438"/>
                    <a:pt x="181350" y="156764"/>
                    <a:pt x="180682" y="155427"/>
                  </a:cubicBezTo>
                  <a:cubicBezTo>
                    <a:pt x="180014" y="153421"/>
                    <a:pt x="178677" y="153421"/>
                    <a:pt x="177339" y="151415"/>
                  </a:cubicBezTo>
                  <a:cubicBezTo>
                    <a:pt x="176002" y="150078"/>
                    <a:pt x="170654" y="150747"/>
                    <a:pt x="171322" y="153421"/>
                  </a:cubicBezTo>
                  <a:lnTo>
                    <a:pt x="171322" y="153421"/>
                  </a:lnTo>
                  <a:close/>
                  <a:moveTo>
                    <a:pt x="207423" y="154758"/>
                  </a:moveTo>
                  <a:cubicBezTo>
                    <a:pt x="203412" y="154090"/>
                    <a:pt x="204081" y="152752"/>
                    <a:pt x="198064" y="150078"/>
                  </a:cubicBezTo>
                  <a:cubicBezTo>
                    <a:pt x="192716" y="147404"/>
                    <a:pt x="193384" y="150078"/>
                    <a:pt x="190710" y="151415"/>
                  </a:cubicBezTo>
                  <a:cubicBezTo>
                    <a:pt x="188705" y="152752"/>
                    <a:pt x="188036" y="158101"/>
                    <a:pt x="189373" y="160775"/>
                  </a:cubicBezTo>
                  <a:cubicBezTo>
                    <a:pt x="190710" y="163449"/>
                    <a:pt x="192716" y="161443"/>
                    <a:pt x="196727" y="160106"/>
                  </a:cubicBezTo>
                  <a:cubicBezTo>
                    <a:pt x="200738" y="158769"/>
                    <a:pt x="201406" y="160106"/>
                    <a:pt x="204081" y="162112"/>
                  </a:cubicBezTo>
                  <a:cubicBezTo>
                    <a:pt x="206755" y="163449"/>
                    <a:pt x="206755" y="166123"/>
                    <a:pt x="212103" y="166123"/>
                  </a:cubicBezTo>
                  <a:cubicBezTo>
                    <a:pt x="216783" y="166123"/>
                    <a:pt x="214777" y="163449"/>
                    <a:pt x="214109" y="162112"/>
                  </a:cubicBezTo>
                  <a:cubicBezTo>
                    <a:pt x="212772" y="159438"/>
                    <a:pt x="212103" y="156095"/>
                    <a:pt x="207423" y="154758"/>
                  </a:cubicBezTo>
                  <a:lnTo>
                    <a:pt x="207423" y="154758"/>
                  </a:lnTo>
                  <a:close/>
                  <a:moveTo>
                    <a:pt x="20902" y="73865"/>
                  </a:moveTo>
                  <a:cubicBezTo>
                    <a:pt x="20902" y="76539"/>
                    <a:pt x="24245" y="80551"/>
                    <a:pt x="25582" y="81888"/>
                  </a:cubicBezTo>
                  <a:cubicBezTo>
                    <a:pt x="26919" y="83225"/>
                    <a:pt x="30930" y="83225"/>
                    <a:pt x="30262" y="81219"/>
                  </a:cubicBezTo>
                  <a:cubicBezTo>
                    <a:pt x="29593" y="79214"/>
                    <a:pt x="29593" y="78545"/>
                    <a:pt x="27588" y="73197"/>
                  </a:cubicBezTo>
                  <a:cubicBezTo>
                    <a:pt x="25582" y="68517"/>
                    <a:pt x="20902" y="69186"/>
                    <a:pt x="20902" y="73865"/>
                  </a:cubicBezTo>
                  <a:lnTo>
                    <a:pt x="20902" y="73865"/>
                  </a:lnTo>
                  <a:close/>
                  <a:moveTo>
                    <a:pt x="91098" y="106624"/>
                  </a:moveTo>
                  <a:cubicBezTo>
                    <a:pt x="82407" y="104618"/>
                    <a:pt x="79065" y="107292"/>
                    <a:pt x="72379" y="102612"/>
                  </a:cubicBezTo>
                  <a:cubicBezTo>
                    <a:pt x="66363" y="98601"/>
                    <a:pt x="61683" y="97264"/>
                    <a:pt x="57672" y="93253"/>
                  </a:cubicBezTo>
                  <a:cubicBezTo>
                    <a:pt x="53661" y="89242"/>
                    <a:pt x="52992" y="86568"/>
                    <a:pt x="48981" y="85899"/>
                  </a:cubicBezTo>
                  <a:cubicBezTo>
                    <a:pt x="44301" y="85231"/>
                    <a:pt x="40290" y="83893"/>
                    <a:pt x="38953" y="86568"/>
                  </a:cubicBezTo>
                  <a:cubicBezTo>
                    <a:pt x="37616" y="88573"/>
                    <a:pt x="37616" y="91916"/>
                    <a:pt x="38953" y="97933"/>
                  </a:cubicBezTo>
                  <a:cubicBezTo>
                    <a:pt x="40958" y="102612"/>
                    <a:pt x="40290" y="104618"/>
                    <a:pt x="43633" y="107292"/>
                  </a:cubicBezTo>
                  <a:cubicBezTo>
                    <a:pt x="46975" y="110635"/>
                    <a:pt x="46307" y="109298"/>
                    <a:pt x="52323" y="112640"/>
                  </a:cubicBezTo>
                  <a:cubicBezTo>
                    <a:pt x="58340" y="115983"/>
                    <a:pt x="62351" y="121331"/>
                    <a:pt x="65694" y="122668"/>
                  </a:cubicBezTo>
                  <a:cubicBezTo>
                    <a:pt x="69037" y="124005"/>
                    <a:pt x="73048" y="123337"/>
                    <a:pt x="77728" y="124674"/>
                  </a:cubicBezTo>
                  <a:cubicBezTo>
                    <a:pt x="82407" y="126011"/>
                    <a:pt x="82407" y="128017"/>
                    <a:pt x="85750" y="129354"/>
                  </a:cubicBezTo>
                  <a:cubicBezTo>
                    <a:pt x="88424" y="130691"/>
                    <a:pt x="87756" y="128017"/>
                    <a:pt x="93104" y="130691"/>
                  </a:cubicBezTo>
                  <a:cubicBezTo>
                    <a:pt x="98452" y="132696"/>
                    <a:pt x="102463" y="128685"/>
                    <a:pt x="103132" y="125343"/>
                  </a:cubicBezTo>
                  <a:cubicBezTo>
                    <a:pt x="103801" y="122668"/>
                    <a:pt x="105806" y="119326"/>
                    <a:pt x="103801" y="115315"/>
                  </a:cubicBezTo>
                  <a:cubicBezTo>
                    <a:pt x="101126" y="112640"/>
                    <a:pt x="99790" y="108629"/>
                    <a:pt x="91098" y="106624"/>
                  </a:cubicBezTo>
                  <a:lnTo>
                    <a:pt x="91098" y="106624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323A2BC-170F-3E19-61FD-7C3F8FB58882}"/>
                </a:ext>
              </a:extLst>
            </p:cNvPr>
            <p:cNvSpPr/>
            <p:nvPr/>
          </p:nvSpPr>
          <p:spPr>
            <a:xfrm>
              <a:off x="7834487" y="4776929"/>
              <a:ext cx="1105971" cy="293247"/>
            </a:xfrm>
            <a:custGeom>
              <a:avLst/>
              <a:gdLst>
                <a:gd name="connsiteX0" fmla="*/ 940217 w 975077"/>
                <a:gd name="connsiteY0" fmla="*/ 183841 h 258540"/>
                <a:gd name="connsiteX1" fmla="*/ 963615 w 975077"/>
                <a:gd name="connsiteY1" fmla="*/ 183841 h 258540"/>
                <a:gd name="connsiteX2" fmla="*/ 974980 w 975077"/>
                <a:gd name="connsiteY2" fmla="*/ 178493 h 258540"/>
                <a:gd name="connsiteX3" fmla="*/ 960941 w 975077"/>
                <a:gd name="connsiteY3" fmla="*/ 170471 h 258540"/>
                <a:gd name="connsiteX4" fmla="*/ 954256 w 975077"/>
                <a:gd name="connsiteY4" fmla="*/ 157768 h 258540"/>
                <a:gd name="connsiteX5" fmla="*/ 956262 w 975077"/>
                <a:gd name="connsiteY5" fmla="*/ 143729 h 258540"/>
                <a:gd name="connsiteX6" fmla="*/ 946902 w 975077"/>
                <a:gd name="connsiteY6" fmla="*/ 139718 h 258540"/>
                <a:gd name="connsiteX7" fmla="*/ 926178 w 975077"/>
                <a:gd name="connsiteY7" fmla="*/ 147072 h 258540"/>
                <a:gd name="connsiteX8" fmla="*/ 913475 w 975077"/>
                <a:gd name="connsiteY8" fmla="*/ 157100 h 258540"/>
                <a:gd name="connsiteX9" fmla="*/ 894088 w 975077"/>
                <a:gd name="connsiteY9" fmla="*/ 161779 h 258540"/>
                <a:gd name="connsiteX10" fmla="*/ 883391 w 975077"/>
                <a:gd name="connsiteY10" fmla="*/ 157100 h 258540"/>
                <a:gd name="connsiteX11" fmla="*/ 878043 w 975077"/>
                <a:gd name="connsiteY11" fmla="*/ 150415 h 258540"/>
                <a:gd name="connsiteX12" fmla="*/ 867347 w 975077"/>
                <a:gd name="connsiteY12" fmla="*/ 146403 h 258540"/>
                <a:gd name="connsiteX13" fmla="*/ 861330 w 975077"/>
                <a:gd name="connsiteY13" fmla="*/ 137044 h 258540"/>
                <a:gd name="connsiteX14" fmla="*/ 848628 w 975077"/>
                <a:gd name="connsiteY14" fmla="*/ 143729 h 258540"/>
                <a:gd name="connsiteX15" fmla="*/ 835257 w 975077"/>
                <a:gd name="connsiteY15" fmla="*/ 145066 h 258540"/>
                <a:gd name="connsiteX16" fmla="*/ 819880 w 975077"/>
                <a:gd name="connsiteY16" fmla="*/ 147072 h 258540"/>
                <a:gd name="connsiteX17" fmla="*/ 805173 w 975077"/>
                <a:gd name="connsiteY17" fmla="*/ 151083 h 258540"/>
                <a:gd name="connsiteX18" fmla="*/ 793808 w 975077"/>
                <a:gd name="connsiteY18" fmla="*/ 142392 h 258540"/>
                <a:gd name="connsiteX19" fmla="*/ 780437 w 975077"/>
                <a:gd name="connsiteY19" fmla="*/ 146403 h 258540"/>
                <a:gd name="connsiteX20" fmla="*/ 779768 w 975077"/>
                <a:gd name="connsiteY20" fmla="*/ 160443 h 258540"/>
                <a:gd name="connsiteX21" fmla="*/ 772415 w 975077"/>
                <a:gd name="connsiteY21" fmla="*/ 174482 h 258540"/>
                <a:gd name="connsiteX22" fmla="*/ 756370 w 975077"/>
                <a:gd name="connsiteY22" fmla="*/ 178493 h 258540"/>
                <a:gd name="connsiteX23" fmla="*/ 739656 w 975077"/>
                <a:gd name="connsiteY23" fmla="*/ 182504 h 258540"/>
                <a:gd name="connsiteX24" fmla="*/ 721606 w 975077"/>
                <a:gd name="connsiteY24" fmla="*/ 189189 h 258540"/>
                <a:gd name="connsiteX25" fmla="*/ 700881 w 975077"/>
                <a:gd name="connsiteY25" fmla="*/ 196543 h 258540"/>
                <a:gd name="connsiteX26" fmla="*/ 688179 w 975077"/>
                <a:gd name="connsiteY26" fmla="*/ 191195 h 258540"/>
                <a:gd name="connsiteX27" fmla="*/ 681494 w 975077"/>
                <a:gd name="connsiteY27" fmla="*/ 183841 h 258540"/>
                <a:gd name="connsiteX28" fmla="*/ 664781 w 975077"/>
                <a:gd name="connsiteY28" fmla="*/ 182504 h 258540"/>
                <a:gd name="connsiteX29" fmla="*/ 650741 w 975077"/>
                <a:gd name="connsiteY29" fmla="*/ 188521 h 258540"/>
                <a:gd name="connsiteX30" fmla="*/ 642719 w 975077"/>
                <a:gd name="connsiteY30" fmla="*/ 191864 h 258540"/>
                <a:gd name="connsiteX31" fmla="*/ 628680 w 975077"/>
                <a:gd name="connsiteY31" fmla="*/ 189189 h 258540"/>
                <a:gd name="connsiteX32" fmla="*/ 614641 w 975077"/>
                <a:gd name="connsiteY32" fmla="*/ 188521 h 258540"/>
                <a:gd name="connsiteX33" fmla="*/ 606618 w 975077"/>
                <a:gd name="connsiteY33" fmla="*/ 196543 h 258540"/>
                <a:gd name="connsiteX34" fmla="*/ 594585 w 975077"/>
                <a:gd name="connsiteY34" fmla="*/ 201223 h 258540"/>
                <a:gd name="connsiteX35" fmla="*/ 584557 w 975077"/>
                <a:gd name="connsiteY35" fmla="*/ 201223 h 258540"/>
                <a:gd name="connsiteX36" fmla="*/ 571186 w 975077"/>
                <a:gd name="connsiteY36" fmla="*/ 207240 h 258540"/>
                <a:gd name="connsiteX37" fmla="*/ 570517 w 975077"/>
                <a:gd name="connsiteY37" fmla="*/ 220611 h 258540"/>
                <a:gd name="connsiteX38" fmla="*/ 567843 w 975077"/>
                <a:gd name="connsiteY38" fmla="*/ 232644 h 258540"/>
                <a:gd name="connsiteX39" fmla="*/ 563832 w 975077"/>
                <a:gd name="connsiteY39" fmla="*/ 242004 h 258540"/>
                <a:gd name="connsiteX40" fmla="*/ 557146 w 975077"/>
                <a:gd name="connsiteY40" fmla="*/ 248021 h 258540"/>
                <a:gd name="connsiteX41" fmla="*/ 565837 w 975077"/>
                <a:gd name="connsiteY41" fmla="*/ 247352 h 258540"/>
                <a:gd name="connsiteX42" fmla="*/ 581882 w 975077"/>
                <a:gd name="connsiteY42" fmla="*/ 244678 h 258540"/>
                <a:gd name="connsiteX43" fmla="*/ 605281 w 975077"/>
                <a:gd name="connsiteY43" fmla="*/ 243341 h 258540"/>
                <a:gd name="connsiteX44" fmla="*/ 614641 w 975077"/>
                <a:gd name="connsiteY44" fmla="*/ 247352 h 258540"/>
                <a:gd name="connsiteX45" fmla="*/ 615309 w 975077"/>
                <a:gd name="connsiteY45" fmla="*/ 256711 h 258540"/>
                <a:gd name="connsiteX46" fmla="*/ 624000 w 975077"/>
                <a:gd name="connsiteY46" fmla="*/ 256711 h 258540"/>
                <a:gd name="connsiteX47" fmla="*/ 644056 w 975077"/>
                <a:gd name="connsiteY47" fmla="*/ 252700 h 258540"/>
                <a:gd name="connsiteX48" fmla="*/ 665449 w 975077"/>
                <a:gd name="connsiteY48" fmla="*/ 246015 h 258540"/>
                <a:gd name="connsiteX49" fmla="*/ 697539 w 975077"/>
                <a:gd name="connsiteY49" fmla="*/ 245346 h 258540"/>
                <a:gd name="connsiteX50" fmla="*/ 716258 w 975077"/>
                <a:gd name="connsiteY50" fmla="*/ 233981 h 258540"/>
                <a:gd name="connsiteX51" fmla="*/ 734977 w 975077"/>
                <a:gd name="connsiteY51" fmla="*/ 225290 h 258540"/>
                <a:gd name="connsiteX52" fmla="*/ 775757 w 975077"/>
                <a:gd name="connsiteY52" fmla="*/ 217937 h 258540"/>
                <a:gd name="connsiteX53" fmla="*/ 803167 w 975077"/>
                <a:gd name="connsiteY53" fmla="*/ 221279 h 258540"/>
                <a:gd name="connsiteX54" fmla="*/ 819212 w 975077"/>
                <a:gd name="connsiteY54" fmla="*/ 217268 h 258540"/>
                <a:gd name="connsiteX55" fmla="*/ 839936 w 975077"/>
                <a:gd name="connsiteY55" fmla="*/ 215262 h 258540"/>
                <a:gd name="connsiteX56" fmla="*/ 855313 w 975077"/>
                <a:gd name="connsiteY56" fmla="*/ 205234 h 258540"/>
                <a:gd name="connsiteX57" fmla="*/ 876037 w 975077"/>
                <a:gd name="connsiteY57" fmla="*/ 201223 h 258540"/>
                <a:gd name="connsiteX58" fmla="*/ 896762 w 975077"/>
                <a:gd name="connsiteY58" fmla="*/ 193201 h 258540"/>
                <a:gd name="connsiteX59" fmla="*/ 920161 w 975077"/>
                <a:gd name="connsiteY59" fmla="*/ 184510 h 258540"/>
                <a:gd name="connsiteX60" fmla="*/ 940217 w 975077"/>
                <a:gd name="connsiteY60" fmla="*/ 183841 h 258540"/>
                <a:gd name="connsiteX61" fmla="*/ 940217 w 975077"/>
                <a:gd name="connsiteY61" fmla="*/ 183841 h 258540"/>
                <a:gd name="connsiteX62" fmla="*/ 549793 w 975077"/>
                <a:gd name="connsiteY62" fmla="*/ 241335 h 258540"/>
                <a:gd name="connsiteX63" fmla="*/ 543776 w 975077"/>
                <a:gd name="connsiteY63" fmla="*/ 247352 h 258540"/>
                <a:gd name="connsiteX64" fmla="*/ 550461 w 975077"/>
                <a:gd name="connsiteY64" fmla="*/ 246683 h 258540"/>
                <a:gd name="connsiteX65" fmla="*/ 549793 w 975077"/>
                <a:gd name="connsiteY65" fmla="*/ 241335 h 258540"/>
                <a:gd name="connsiteX66" fmla="*/ 549793 w 975077"/>
                <a:gd name="connsiteY66" fmla="*/ 241335 h 258540"/>
                <a:gd name="connsiteX67" fmla="*/ 267671 w 975077"/>
                <a:gd name="connsiteY67" fmla="*/ 161779 h 258540"/>
                <a:gd name="connsiteX68" fmla="*/ 271682 w 975077"/>
                <a:gd name="connsiteY68" fmla="*/ 169133 h 258540"/>
                <a:gd name="connsiteX69" fmla="*/ 275694 w 975077"/>
                <a:gd name="connsiteY69" fmla="*/ 169802 h 258540"/>
                <a:gd name="connsiteX70" fmla="*/ 278368 w 975077"/>
                <a:gd name="connsiteY70" fmla="*/ 165122 h 258540"/>
                <a:gd name="connsiteX71" fmla="*/ 267671 w 975077"/>
                <a:gd name="connsiteY71" fmla="*/ 161779 h 258540"/>
                <a:gd name="connsiteX72" fmla="*/ 267671 w 975077"/>
                <a:gd name="connsiteY72" fmla="*/ 161779 h 258540"/>
                <a:gd name="connsiteX73" fmla="*/ 249621 w 975077"/>
                <a:gd name="connsiteY73" fmla="*/ 149746 h 258540"/>
                <a:gd name="connsiteX74" fmla="*/ 241598 w 975077"/>
                <a:gd name="connsiteY74" fmla="*/ 149746 h 258540"/>
                <a:gd name="connsiteX75" fmla="*/ 244941 w 975077"/>
                <a:gd name="connsiteY75" fmla="*/ 154426 h 258540"/>
                <a:gd name="connsiteX76" fmla="*/ 253632 w 975077"/>
                <a:gd name="connsiteY76" fmla="*/ 154426 h 258540"/>
                <a:gd name="connsiteX77" fmla="*/ 256306 w 975077"/>
                <a:gd name="connsiteY77" fmla="*/ 153757 h 258540"/>
                <a:gd name="connsiteX78" fmla="*/ 249621 w 975077"/>
                <a:gd name="connsiteY78" fmla="*/ 149746 h 258540"/>
                <a:gd name="connsiteX79" fmla="*/ 249621 w 975077"/>
                <a:gd name="connsiteY79" fmla="*/ 149746 h 258540"/>
                <a:gd name="connsiteX80" fmla="*/ 287727 w 975077"/>
                <a:gd name="connsiteY80" fmla="*/ 171139 h 258540"/>
                <a:gd name="connsiteX81" fmla="*/ 290401 w 975077"/>
                <a:gd name="connsiteY81" fmla="*/ 175150 h 258540"/>
                <a:gd name="connsiteX82" fmla="*/ 293075 w 975077"/>
                <a:gd name="connsiteY82" fmla="*/ 179830 h 258540"/>
                <a:gd name="connsiteX83" fmla="*/ 294413 w 975077"/>
                <a:gd name="connsiteY83" fmla="*/ 173813 h 258540"/>
                <a:gd name="connsiteX84" fmla="*/ 287727 w 975077"/>
                <a:gd name="connsiteY84" fmla="*/ 171139 h 258540"/>
                <a:gd name="connsiteX85" fmla="*/ 287727 w 975077"/>
                <a:gd name="connsiteY85" fmla="*/ 171139 h 258540"/>
                <a:gd name="connsiteX86" fmla="*/ 412075 w 975077"/>
                <a:gd name="connsiteY86" fmla="*/ 239330 h 258540"/>
                <a:gd name="connsiteX87" fmla="*/ 401378 w 975077"/>
                <a:gd name="connsiteY87" fmla="*/ 241335 h 258540"/>
                <a:gd name="connsiteX88" fmla="*/ 408063 w 975077"/>
                <a:gd name="connsiteY88" fmla="*/ 246015 h 258540"/>
                <a:gd name="connsiteX89" fmla="*/ 416086 w 975077"/>
                <a:gd name="connsiteY89" fmla="*/ 245346 h 258540"/>
                <a:gd name="connsiteX90" fmla="*/ 412075 w 975077"/>
                <a:gd name="connsiteY90" fmla="*/ 239330 h 258540"/>
                <a:gd name="connsiteX91" fmla="*/ 412075 w 975077"/>
                <a:gd name="connsiteY91" fmla="*/ 239330 h 258540"/>
                <a:gd name="connsiteX92" fmla="*/ 209509 w 975077"/>
                <a:gd name="connsiteY92" fmla="*/ 122336 h 258540"/>
                <a:gd name="connsiteX93" fmla="*/ 198812 w 975077"/>
                <a:gd name="connsiteY93" fmla="*/ 113645 h 258540"/>
                <a:gd name="connsiteX94" fmla="*/ 187447 w 975077"/>
                <a:gd name="connsiteY94" fmla="*/ 122336 h 258540"/>
                <a:gd name="connsiteX95" fmla="*/ 191458 w 975077"/>
                <a:gd name="connsiteY95" fmla="*/ 132364 h 258540"/>
                <a:gd name="connsiteX96" fmla="*/ 200149 w 975077"/>
                <a:gd name="connsiteY96" fmla="*/ 139049 h 258540"/>
                <a:gd name="connsiteX97" fmla="*/ 208840 w 975077"/>
                <a:gd name="connsiteY97" fmla="*/ 143061 h 258540"/>
                <a:gd name="connsiteX98" fmla="*/ 220205 w 975077"/>
                <a:gd name="connsiteY98" fmla="*/ 141723 h 258540"/>
                <a:gd name="connsiteX99" fmla="*/ 218868 w 975077"/>
                <a:gd name="connsiteY99" fmla="*/ 132364 h 258540"/>
                <a:gd name="connsiteX100" fmla="*/ 209509 w 975077"/>
                <a:gd name="connsiteY100" fmla="*/ 122336 h 258540"/>
                <a:gd name="connsiteX101" fmla="*/ 209509 w 975077"/>
                <a:gd name="connsiteY101" fmla="*/ 122336 h 258540"/>
                <a:gd name="connsiteX102" fmla="*/ 167391 w 975077"/>
                <a:gd name="connsiteY102" fmla="*/ 90915 h 258540"/>
                <a:gd name="connsiteX103" fmla="*/ 160706 w 975077"/>
                <a:gd name="connsiteY103" fmla="*/ 92252 h 258540"/>
                <a:gd name="connsiteX104" fmla="*/ 161374 w 975077"/>
                <a:gd name="connsiteY104" fmla="*/ 99606 h 258540"/>
                <a:gd name="connsiteX105" fmla="*/ 160706 w 975077"/>
                <a:gd name="connsiteY105" fmla="*/ 103617 h 258540"/>
                <a:gd name="connsiteX106" fmla="*/ 166722 w 975077"/>
                <a:gd name="connsiteY106" fmla="*/ 101611 h 258540"/>
                <a:gd name="connsiteX107" fmla="*/ 169397 w 975077"/>
                <a:gd name="connsiteY107" fmla="*/ 94926 h 258540"/>
                <a:gd name="connsiteX108" fmla="*/ 167391 w 975077"/>
                <a:gd name="connsiteY108" fmla="*/ 90915 h 258540"/>
                <a:gd name="connsiteX109" fmla="*/ 167391 w 975077"/>
                <a:gd name="connsiteY109" fmla="*/ 90915 h 258540"/>
                <a:gd name="connsiteX110" fmla="*/ 107891 w 975077"/>
                <a:gd name="connsiteY110" fmla="*/ 41443 h 258540"/>
                <a:gd name="connsiteX111" fmla="*/ 96526 w 975077"/>
                <a:gd name="connsiteY111" fmla="*/ 37432 h 258540"/>
                <a:gd name="connsiteX112" fmla="*/ 84493 w 975077"/>
                <a:gd name="connsiteY112" fmla="*/ 39438 h 258540"/>
                <a:gd name="connsiteX113" fmla="*/ 83156 w 975077"/>
                <a:gd name="connsiteY113" fmla="*/ 44786 h 258540"/>
                <a:gd name="connsiteX114" fmla="*/ 93184 w 975077"/>
                <a:gd name="connsiteY114" fmla="*/ 48797 h 258540"/>
                <a:gd name="connsiteX115" fmla="*/ 103212 w 975077"/>
                <a:gd name="connsiteY115" fmla="*/ 54814 h 258540"/>
                <a:gd name="connsiteX116" fmla="*/ 111903 w 975077"/>
                <a:gd name="connsiteY116" fmla="*/ 60831 h 258540"/>
                <a:gd name="connsiteX117" fmla="*/ 121262 w 975077"/>
                <a:gd name="connsiteY117" fmla="*/ 66179 h 258540"/>
                <a:gd name="connsiteX118" fmla="*/ 122599 w 975077"/>
                <a:gd name="connsiteY118" fmla="*/ 57488 h 258540"/>
                <a:gd name="connsiteX119" fmla="*/ 119925 w 975077"/>
                <a:gd name="connsiteY119" fmla="*/ 49466 h 258540"/>
                <a:gd name="connsiteX120" fmla="*/ 107891 w 975077"/>
                <a:gd name="connsiteY120" fmla="*/ 41443 h 258540"/>
                <a:gd name="connsiteX121" fmla="*/ 107891 w 975077"/>
                <a:gd name="connsiteY121" fmla="*/ 41443 h 258540"/>
                <a:gd name="connsiteX122" fmla="*/ 81150 w 975077"/>
                <a:gd name="connsiteY122" fmla="*/ 11359 h 258540"/>
                <a:gd name="connsiteX123" fmla="*/ 79813 w 975077"/>
                <a:gd name="connsiteY123" fmla="*/ 5342 h 258540"/>
                <a:gd name="connsiteX124" fmla="*/ 72459 w 975077"/>
                <a:gd name="connsiteY124" fmla="*/ 6011 h 258540"/>
                <a:gd name="connsiteX125" fmla="*/ 75133 w 975077"/>
                <a:gd name="connsiteY125" fmla="*/ 10022 h 258540"/>
                <a:gd name="connsiteX126" fmla="*/ 81150 w 975077"/>
                <a:gd name="connsiteY126" fmla="*/ 11359 h 258540"/>
                <a:gd name="connsiteX127" fmla="*/ 81150 w 975077"/>
                <a:gd name="connsiteY127" fmla="*/ 11359 h 258540"/>
                <a:gd name="connsiteX128" fmla="*/ 20982 w 975077"/>
                <a:gd name="connsiteY128" fmla="*/ 3337 h 258540"/>
                <a:gd name="connsiteX129" fmla="*/ 926 w 975077"/>
                <a:gd name="connsiteY129" fmla="*/ 2668 h 258540"/>
                <a:gd name="connsiteX130" fmla="*/ 3600 w 975077"/>
                <a:gd name="connsiteY130" fmla="*/ 9354 h 258540"/>
                <a:gd name="connsiteX131" fmla="*/ 18976 w 975077"/>
                <a:gd name="connsiteY131" fmla="*/ 13365 h 258540"/>
                <a:gd name="connsiteX132" fmla="*/ 34353 w 975077"/>
                <a:gd name="connsiteY132" fmla="*/ 14702 h 258540"/>
                <a:gd name="connsiteX133" fmla="*/ 34353 w 975077"/>
                <a:gd name="connsiteY133" fmla="*/ 9354 h 258540"/>
                <a:gd name="connsiteX134" fmla="*/ 20982 w 975077"/>
                <a:gd name="connsiteY134" fmla="*/ 3337 h 258540"/>
                <a:gd name="connsiteX135" fmla="*/ 20982 w 975077"/>
                <a:gd name="connsiteY135" fmla="*/ 3337 h 25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75077" h="258540">
                  <a:moveTo>
                    <a:pt x="940217" y="183841"/>
                  </a:moveTo>
                  <a:cubicBezTo>
                    <a:pt x="951582" y="181167"/>
                    <a:pt x="954256" y="183173"/>
                    <a:pt x="963615" y="183841"/>
                  </a:cubicBezTo>
                  <a:cubicBezTo>
                    <a:pt x="972975" y="184510"/>
                    <a:pt x="975649" y="182504"/>
                    <a:pt x="974980" y="178493"/>
                  </a:cubicBezTo>
                  <a:cubicBezTo>
                    <a:pt x="974312" y="174482"/>
                    <a:pt x="966290" y="173145"/>
                    <a:pt x="960941" y="170471"/>
                  </a:cubicBezTo>
                  <a:cubicBezTo>
                    <a:pt x="955593" y="167796"/>
                    <a:pt x="954924" y="162448"/>
                    <a:pt x="954256" y="157768"/>
                  </a:cubicBezTo>
                  <a:cubicBezTo>
                    <a:pt x="954256" y="152420"/>
                    <a:pt x="956930" y="149077"/>
                    <a:pt x="956262" y="143729"/>
                  </a:cubicBezTo>
                  <a:cubicBezTo>
                    <a:pt x="955593" y="139049"/>
                    <a:pt x="952251" y="140387"/>
                    <a:pt x="946902" y="139718"/>
                  </a:cubicBezTo>
                  <a:cubicBezTo>
                    <a:pt x="941554" y="139718"/>
                    <a:pt x="933531" y="141055"/>
                    <a:pt x="926178" y="147072"/>
                  </a:cubicBezTo>
                  <a:cubicBezTo>
                    <a:pt x="918824" y="153089"/>
                    <a:pt x="920829" y="152420"/>
                    <a:pt x="913475" y="157100"/>
                  </a:cubicBezTo>
                  <a:cubicBezTo>
                    <a:pt x="910133" y="160443"/>
                    <a:pt x="900773" y="161111"/>
                    <a:pt x="894088" y="161779"/>
                  </a:cubicBezTo>
                  <a:cubicBezTo>
                    <a:pt x="887403" y="162448"/>
                    <a:pt x="888071" y="162448"/>
                    <a:pt x="883391" y="157100"/>
                  </a:cubicBezTo>
                  <a:cubicBezTo>
                    <a:pt x="879380" y="151751"/>
                    <a:pt x="881386" y="151083"/>
                    <a:pt x="878043" y="150415"/>
                  </a:cubicBezTo>
                  <a:cubicBezTo>
                    <a:pt x="874032" y="149077"/>
                    <a:pt x="870689" y="151083"/>
                    <a:pt x="867347" y="146403"/>
                  </a:cubicBezTo>
                  <a:cubicBezTo>
                    <a:pt x="863335" y="141723"/>
                    <a:pt x="866009" y="140387"/>
                    <a:pt x="861330" y="137044"/>
                  </a:cubicBezTo>
                  <a:cubicBezTo>
                    <a:pt x="856650" y="133701"/>
                    <a:pt x="856650" y="139049"/>
                    <a:pt x="848628" y="143729"/>
                  </a:cubicBezTo>
                  <a:cubicBezTo>
                    <a:pt x="841274" y="149077"/>
                    <a:pt x="841274" y="146403"/>
                    <a:pt x="835257" y="145066"/>
                  </a:cubicBezTo>
                  <a:cubicBezTo>
                    <a:pt x="829240" y="143729"/>
                    <a:pt x="826566" y="144398"/>
                    <a:pt x="819880" y="147072"/>
                  </a:cubicBezTo>
                  <a:cubicBezTo>
                    <a:pt x="812527" y="149746"/>
                    <a:pt x="810521" y="150415"/>
                    <a:pt x="805173" y="151083"/>
                  </a:cubicBezTo>
                  <a:cubicBezTo>
                    <a:pt x="799824" y="151083"/>
                    <a:pt x="798488" y="144398"/>
                    <a:pt x="793808" y="142392"/>
                  </a:cubicBezTo>
                  <a:cubicBezTo>
                    <a:pt x="789128" y="139718"/>
                    <a:pt x="785117" y="143061"/>
                    <a:pt x="780437" y="146403"/>
                  </a:cubicBezTo>
                  <a:cubicBezTo>
                    <a:pt x="775757" y="149746"/>
                    <a:pt x="778432" y="151751"/>
                    <a:pt x="779768" y="160443"/>
                  </a:cubicBezTo>
                  <a:cubicBezTo>
                    <a:pt x="781105" y="169133"/>
                    <a:pt x="779768" y="169802"/>
                    <a:pt x="772415" y="174482"/>
                  </a:cubicBezTo>
                  <a:cubicBezTo>
                    <a:pt x="765061" y="179830"/>
                    <a:pt x="761718" y="178493"/>
                    <a:pt x="756370" y="178493"/>
                  </a:cubicBezTo>
                  <a:cubicBezTo>
                    <a:pt x="751021" y="178493"/>
                    <a:pt x="747010" y="179830"/>
                    <a:pt x="739656" y="182504"/>
                  </a:cubicBezTo>
                  <a:cubicBezTo>
                    <a:pt x="732303" y="185178"/>
                    <a:pt x="728960" y="187852"/>
                    <a:pt x="721606" y="189189"/>
                  </a:cubicBezTo>
                  <a:cubicBezTo>
                    <a:pt x="714252" y="190527"/>
                    <a:pt x="711578" y="195206"/>
                    <a:pt x="700881" y="196543"/>
                  </a:cubicBezTo>
                  <a:cubicBezTo>
                    <a:pt x="690185" y="197881"/>
                    <a:pt x="691522" y="195875"/>
                    <a:pt x="688179" y="191195"/>
                  </a:cubicBezTo>
                  <a:cubicBezTo>
                    <a:pt x="684837" y="186515"/>
                    <a:pt x="686174" y="187184"/>
                    <a:pt x="681494" y="183841"/>
                  </a:cubicBezTo>
                  <a:cubicBezTo>
                    <a:pt x="676814" y="180499"/>
                    <a:pt x="673472" y="180499"/>
                    <a:pt x="664781" y="182504"/>
                  </a:cubicBezTo>
                  <a:cubicBezTo>
                    <a:pt x="656089" y="185178"/>
                    <a:pt x="656089" y="185847"/>
                    <a:pt x="650741" y="188521"/>
                  </a:cubicBezTo>
                  <a:cubicBezTo>
                    <a:pt x="645393" y="191195"/>
                    <a:pt x="647399" y="190527"/>
                    <a:pt x="642719" y="191864"/>
                  </a:cubicBezTo>
                  <a:cubicBezTo>
                    <a:pt x="637371" y="193869"/>
                    <a:pt x="636033" y="190527"/>
                    <a:pt x="628680" y="189189"/>
                  </a:cubicBezTo>
                  <a:cubicBezTo>
                    <a:pt x="621326" y="187852"/>
                    <a:pt x="619320" y="187852"/>
                    <a:pt x="614641" y="188521"/>
                  </a:cubicBezTo>
                  <a:cubicBezTo>
                    <a:pt x="609961" y="189858"/>
                    <a:pt x="611298" y="191195"/>
                    <a:pt x="606618" y="196543"/>
                  </a:cubicBezTo>
                  <a:cubicBezTo>
                    <a:pt x="601938" y="201892"/>
                    <a:pt x="602607" y="198549"/>
                    <a:pt x="594585" y="201223"/>
                  </a:cubicBezTo>
                  <a:cubicBezTo>
                    <a:pt x="586562" y="203897"/>
                    <a:pt x="588568" y="202560"/>
                    <a:pt x="584557" y="201223"/>
                  </a:cubicBezTo>
                  <a:cubicBezTo>
                    <a:pt x="580545" y="199886"/>
                    <a:pt x="575865" y="203229"/>
                    <a:pt x="571186" y="207240"/>
                  </a:cubicBezTo>
                  <a:cubicBezTo>
                    <a:pt x="566506" y="211251"/>
                    <a:pt x="571186" y="215931"/>
                    <a:pt x="570517" y="220611"/>
                  </a:cubicBezTo>
                  <a:cubicBezTo>
                    <a:pt x="569849" y="225290"/>
                    <a:pt x="570517" y="226627"/>
                    <a:pt x="567843" y="232644"/>
                  </a:cubicBezTo>
                  <a:cubicBezTo>
                    <a:pt x="565169" y="238661"/>
                    <a:pt x="565837" y="239998"/>
                    <a:pt x="563832" y="242004"/>
                  </a:cubicBezTo>
                  <a:cubicBezTo>
                    <a:pt x="561158" y="244009"/>
                    <a:pt x="557815" y="246015"/>
                    <a:pt x="557146" y="248021"/>
                  </a:cubicBezTo>
                  <a:cubicBezTo>
                    <a:pt x="556478" y="250026"/>
                    <a:pt x="559821" y="249358"/>
                    <a:pt x="565837" y="247352"/>
                  </a:cubicBezTo>
                  <a:cubicBezTo>
                    <a:pt x="571186" y="245346"/>
                    <a:pt x="575865" y="245346"/>
                    <a:pt x="581882" y="244678"/>
                  </a:cubicBezTo>
                  <a:cubicBezTo>
                    <a:pt x="587231" y="244009"/>
                    <a:pt x="596590" y="245346"/>
                    <a:pt x="605281" y="243341"/>
                  </a:cubicBezTo>
                  <a:cubicBezTo>
                    <a:pt x="613304" y="241335"/>
                    <a:pt x="613972" y="244009"/>
                    <a:pt x="614641" y="247352"/>
                  </a:cubicBezTo>
                  <a:cubicBezTo>
                    <a:pt x="615309" y="250695"/>
                    <a:pt x="613972" y="253369"/>
                    <a:pt x="615309" y="256711"/>
                  </a:cubicBezTo>
                  <a:cubicBezTo>
                    <a:pt x="616646" y="260054"/>
                    <a:pt x="619989" y="258049"/>
                    <a:pt x="624000" y="256711"/>
                  </a:cubicBezTo>
                  <a:cubicBezTo>
                    <a:pt x="627343" y="255374"/>
                    <a:pt x="633360" y="256043"/>
                    <a:pt x="644056" y="252700"/>
                  </a:cubicBezTo>
                  <a:cubicBezTo>
                    <a:pt x="654753" y="249358"/>
                    <a:pt x="656089" y="248021"/>
                    <a:pt x="665449" y="246015"/>
                  </a:cubicBezTo>
                  <a:cubicBezTo>
                    <a:pt x="674809" y="244009"/>
                    <a:pt x="684168" y="249358"/>
                    <a:pt x="697539" y="245346"/>
                  </a:cubicBezTo>
                  <a:cubicBezTo>
                    <a:pt x="710909" y="241335"/>
                    <a:pt x="708904" y="237324"/>
                    <a:pt x="716258" y="233981"/>
                  </a:cubicBezTo>
                  <a:cubicBezTo>
                    <a:pt x="723612" y="229970"/>
                    <a:pt x="728292" y="228633"/>
                    <a:pt x="734977" y="225290"/>
                  </a:cubicBezTo>
                  <a:cubicBezTo>
                    <a:pt x="740993" y="221948"/>
                    <a:pt x="759044" y="219273"/>
                    <a:pt x="775757" y="217937"/>
                  </a:cubicBezTo>
                  <a:cubicBezTo>
                    <a:pt x="792471" y="217268"/>
                    <a:pt x="791134" y="219273"/>
                    <a:pt x="803167" y="221279"/>
                  </a:cubicBezTo>
                  <a:cubicBezTo>
                    <a:pt x="814532" y="223953"/>
                    <a:pt x="810521" y="220611"/>
                    <a:pt x="819212" y="217268"/>
                  </a:cubicBezTo>
                  <a:cubicBezTo>
                    <a:pt x="827235" y="213925"/>
                    <a:pt x="827903" y="216599"/>
                    <a:pt x="839936" y="215262"/>
                  </a:cubicBezTo>
                  <a:cubicBezTo>
                    <a:pt x="851302" y="213925"/>
                    <a:pt x="849296" y="209914"/>
                    <a:pt x="855313" y="205234"/>
                  </a:cubicBezTo>
                  <a:cubicBezTo>
                    <a:pt x="861330" y="200555"/>
                    <a:pt x="866009" y="201892"/>
                    <a:pt x="876037" y="201223"/>
                  </a:cubicBezTo>
                  <a:cubicBezTo>
                    <a:pt x="886065" y="200555"/>
                    <a:pt x="888740" y="199217"/>
                    <a:pt x="896762" y="193201"/>
                  </a:cubicBezTo>
                  <a:cubicBezTo>
                    <a:pt x="904784" y="187184"/>
                    <a:pt x="909464" y="187852"/>
                    <a:pt x="920161" y="184510"/>
                  </a:cubicBezTo>
                  <a:cubicBezTo>
                    <a:pt x="929520" y="181167"/>
                    <a:pt x="928852" y="186515"/>
                    <a:pt x="940217" y="183841"/>
                  </a:cubicBezTo>
                  <a:lnTo>
                    <a:pt x="940217" y="183841"/>
                  </a:lnTo>
                  <a:close/>
                  <a:moveTo>
                    <a:pt x="549793" y="241335"/>
                  </a:moveTo>
                  <a:cubicBezTo>
                    <a:pt x="547787" y="244009"/>
                    <a:pt x="541770" y="245346"/>
                    <a:pt x="543776" y="247352"/>
                  </a:cubicBezTo>
                  <a:cubicBezTo>
                    <a:pt x="545781" y="250026"/>
                    <a:pt x="547787" y="249358"/>
                    <a:pt x="550461" y="246683"/>
                  </a:cubicBezTo>
                  <a:cubicBezTo>
                    <a:pt x="553135" y="244009"/>
                    <a:pt x="553804" y="239998"/>
                    <a:pt x="549793" y="241335"/>
                  </a:cubicBezTo>
                  <a:lnTo>
                    <a:pt x="549793" y="241335"/>
                  </a:lnTo>
                  <a:close/>
                  <a:moveTo>
                    <a:pt x="267671" y="161779"/>
                  </a:moveTo>
                  <a:cubicBezTo>
                    <a:pt x="268340" y="165122"/>
                    <a:pt x="269677" y="167128"/>
                    <a:pt x="271682" y="169133"/>
                  </a:cubicBezTo>
                  <a:cubicBezTo>
                    <a:pt x="273688" y="171139"/>
                    <a:pt x="275025" y="171808"/>
                    <a:pt x="275694" y="169802"/>
                  </a:cubicBezTo>
                  <a:cubicBezTo>
                    <a:pt x="276362" y="167128"/>
                    <a:pt x="281042" y="167796"/>
                    <a:pt x="278368" y="165122"/>
                  </a:cubicBezTo>
                  <a:cubicBezTo>
                    <a:pt x="275694" y="161779"/>
                    <a:pt x="267671" y="157100"/>
                    <a:pt x="267671" y="161779"/>
                  </a:cubicBezTo>
                  <a:lnTo>
                    <a:pt x="267671" y="161779"/>
                  </a:lnTo>
                  <a:close/>
                  <a:moveTo>
                    <a:pt x="249621" y="149746"/>
                  </a:moveTo>
                  <a:cubicBezTo>
                    <a:pt x="247615" y="147072"/>
                    <a:pt x="241598" y="145735"/>
                    <a:pt x="241598" y="149746"/>
                  </a:cubicBezTo>
                  <a:cubicBezTo>
                    <a:pt x="241598" y="153089"/>
                    <a:pt x="241598" y="153757"/>
                    <a:pt x="244941" y="154426"/>
                  </a:cubicBezTo>
                  <a:cubicBezTo>
                    <a:pt x="248284" y="155094"/>
                    <a:pt x="250958" y="153757"/>
                    <a:pt x="253632" y="154426"/>
                  </a:cubicBezTo>
                  <a:cubicBezTo>
                    <a:pt x="255638" y="155094"/>
                    <a:pt x="257643" y="155763"/>
                    <a:pt x="256306" y="153757"/>
                  </a:cubicBezTo>
                  <a:cubicBezTo>
                    <a:pt x="254300" y="151083"/>
                    <a:pt x="251626" y="151751"/>
                    <a:pt x="249621" y="149746"/>
                  </a:cubicBezTo>
                  <a:lnTo>
                    <a:pt x="249621" y="149746"/>
                  </a:lnTo>
                  <a:close/>
                  <a:moveTo>
                    <a:pt x="287727" y="171139"/>
                  </a:moveTo>
                  <a:cubicBezTo>
                    <a:pt x="287059" y="173813"/>
                    <a:pt x="289064" y="172476"/>
                    <a:pt x="290401" y="175150"/>
                  </a:cubicBezTo>
                  <a:cubicBezTo>
                    <a:pt x="291738" y="178493"/>
                    <a:pt x="291738" y="181167"/>
                    <a:pt x="293075" y="179830"/>
                  </a:cubicBezTo>
                  <a:cubicBezTo>
                    <a:pt x="294413" y="178493"/>
                    <a:pt x="295750" y="176487"/>
                    <a:pt x="294413" y="173813"/>
                  </a:cubicBezTo>
                  <a:cubicBezTo>
                    <a:pt x="293744" y="170471"/>
                    <a:pt x="287727" y="166459"/>
                    <a:pt x="287727" y="171139"/>
                  </a:cubicBezTo>
                  <a:lnTo>
                    <a:pt x="287727" y="171139"/>
                  </a:lnTo>
                  <a:close/>
                  <a:moveTo>
                    <a:pt x="412075" y="239330"/>
                  </a:moveTo>
                  <a:cubicBezTo>
                    <a:pt x="409401" y="238661"/>
                    <a:pt x="401378" y="236655"/>
                    <a:pt x="401378" y="241335"/>
                  </a:cubicBezTo>
                  <a:cubicBezTo>
                    <a:pt x="402715" y="244678"/>
                    <a:pt x="404052" y="244678"/>
                    <a:pt x="408063" y="246015"/>
                  </a:cubicBezTo>
                  <a:cubicBezTo>
                    <a:pt x="412075" y="247352"/>
                    <a:pt x="416086" y="248689"/>
                    <a:pt x="416086" y="245346"/>
                  </a:cubicBezTo>
                  <a:cubicBezTo>
                    <a:pt x="414749" y="241335"/>
                    <a:pt x="414749" y="239998"/>
                    <a:pt x="412075" y="239330"/>
                  </a:cubicBezTo>
                  <a:lnTo>
                    <a:pt x="412075" y="239330"/>
                  </a:lnTo>
                  <a:close/>
                  <a:moveTo>
                    <a:pt x="209509" y="122336"/>
                  </a:moveTo>
                  <a:cubicBezTo>
                    <a:pt x="204829" y="117656"/>
                    <a:pt x="200818" y="116988"/>
                    <a:pt x="198812" y="113645"/>
                  </a:cubicBezTo>
                  <a:cubicBezTo>
                    <a:pt x="196806" y="110302"/>
                    <a:pt x="184773" y="113645"/>
                    <a:pt x="187447" y="122336"/>
                  </a:cubicBezTo>
                  <a:cubicBezTo>
                    <a:pt x="188784" y="125010"/>
                    <a:pt x="188784" y="128353"/>
                    <a:pt x="191458" y="132364"/>
                  </a:cubicBezTo>
                  <a:cubicBezTo>
                    <a:pt x="194132" y="136375"/>
                    <a:pt x="196138" y="137712"/>
                    <a:pt x="200149" y="139049"/>
                  </a:cubicBezTo>
                  <a:cubicBezTo>
                    <a:pt x="204160" y="140387"/>
                    <a:pt x="202155" y="142392"/>
                    <a:pt x="208840" y="143061"/>
                  </a:cubicBezTo>
                  <a:cubicBezTo>
                    <a:pt x="215526" y="143729"/>
                    <a:pt x="218868" y="145735"/>
                    <a:pt x="220205" y="141723"/>
                  </a:cubicBezTo>
                  <a:cubicBezTo>
                    <a:pt x="220874" y="137044"/>
                    <a:pt x="221542" y="137044"/>
                    <a:pt x="218868" y="132364"/>
                  </a:cubicBezTo>
                  <a:cubicBezTo>
                    <a:pt x="216194" y="127684"/>
                    <a:pt x="214188" y="127016"/>
                    <a:pt x="209509" y="122336"/>
                  </a:cubicBezTo>
                  <a:lnTo>
                    <a:pt x="209509" y="122336"/>
                  </a:lnTo>
                  <a:close/>
                  <a:moveTo>
                    <a:pt x="167391" y="90915"/>
                  </a:moveTo>
                  <a:cubicBezTo>
                    <a:pt x="164048" y="90246"/>
                    <a:pt x="160037" y="88909"/>
                    <a:pt x="160706" y="92252"/>
                  </a:cubicBezTo>
                  <a:cubicBezTo>
                    <a:pt x="162043" y="96263"/>
                    <a:pt x="162711" y="98269"/>
                    <a:pt x="161374" y="99606"/>
                  </a:cubicBezTo>
                  <a:cubicBezTo>
                    <a:pt x="160037" y="101611"/>
                    <a:pt x="158032" y="104286"/>
                    <a:pt x="160706" y="103617"/>
                  </a:cubicBezTo>
                  <a:cubicBezTo>
                    <a:pt x="163380" y="103617"/>
                    <a:pt x="166054" y="105623"/>
                    <a:pt x="166722" y="101611"/>
                  </a:cubicBezTo>
                  <a:cubicBezTo>
                    <a:pt x="167391" y="97600"/>
                    <a:pt x="170734" y="97600"/>
                    <a:pt x="169397" y="94926"/>
                  </a:cubicBezTo>
                  <a:cubicBezTo>
                    <a:pt x="169397" y="92921"/>
                    <a:pt x="170734" y="91583"/>
                    <a:pt x="167391" y="90915"/>
                  </a:cubicBezTo>
                  <a:lnTo>
                    <a:pt x="167391" y="90915"/>
                  </a:lnTo>
                  <a:close/>
                  <a:moveTo>
                    <a:pt x="107891" y="41443"/>
                  </a:moveTo>
                  <a:cubicBezTo>
                    <a:pt x="100538" y="38769"/>
                    <a:pt x="99869" y="37432"/>
                    <a:pt x="96526" y="37432"/>
                  </a:cubicBezTo>
                  <a:cubicBezTo>
                    <a:pt x="93184" y="37432"/>
                    <a:pt x="88504" y="37432"/>
                    <a:pt x="84493" y="39438"/>
                  </a:cubicBezTo>
                  <a:cubicBezTo>
                    <a:pt x="81819" y="40775"/>
                    <a:pt x="80482" y="42112"/>
                    <a:pt x="83156" y="44786"/>
                  </a:cubicBezTo>
                  <a:cubicBezTo>
                    <a:pt x="85161" y="47460"/>
                    <a:pt x="88504" y="46123"/>
                    <a:pt x="93184" y="48797"/>
                  </a:cubicBezTo>
                  <a:cubicBezTo>
                    <a:pt x="97863" y="51471"/>
                    <a:pt x="97863" y="50803"/>
                    <a:pt x="103212" y="54814"/>
                  </a:cubicBezTo>
                  <a:cubicBezTo>
                    <a:pt x="108560" y="58825"/>
                    <a:pt x="108560" y="57488"/>
                    <a:pt x="111903" y="60831"/>
                  </a:cubicBezTo>
                  <a:cubicBezTo>
                    <a:pt x="115245" y="64174"/>
                    <a:pt x="119256" y="67516"/>
                    <a:pt x="121262" y="66179"/>
                  </a:cubicBezTo>
                  <a:cubicBezTo>
                    <a:pt x="123268" y="64174"/>
                    <a:pt x="123936" y="61499"/>
                    <a:pt x="122599" y="57488"/>
                  </a:cubicBezTo>
                  <a:cubicBezTo>
                    <a:pt x="121262" y="53477"/>
                    <a:pt x="123936" y="53477"/>
                    <a:pt x="119925" y="49466"/>
                  </a:cubicBezTo>
                  <a:cubicBezTo>
                    <a:pt x="115914" y="44118"/>
                    <a:pt x="115245" y="44118"/>
                    <a:pt x="107891" y="41443"/>
                  </a:cubicBezTo>
                  <a:lnTo>
                    <a:pt x="107891" y="41443"/>
                  </a:lnTo>
                  <a:close/>
                  <a:moveTo>
                    <a:pt x="81150" y="11359"/>
                  </a:moveTo>
                  <a:cubicBezTo>
                    <a:pt x="81150" y="8685"/>
                    <a:pt x="81819" y="7348"/>
                    <a:pt x="79813" y="5342"/>
                  </a:cubicBezTo>
                  <a:cubicBezTo>
                    <a:pt x="77807" y="3337"/>
                    <a:pt x="71791" y="1331"/>
                    <a:pt x="72459" y="6011"/>
                  </a:cubicBezTo>
                  <a:cubicBezTo>
                    <a:pt x="71791" y="8685"/>
                    <a:pt x="71791" y="8685"/>
                    <a:pt x="75133" y="10022"/>
                  </a:cubicBezTo>
                  <a:cubicBezTo>
                    <a:pt x="77807" y="11359"/>
                    <a:pt x="80482" y="14034"/>
                    <a:pt x="81150" y="11359"/>
                  </a:cubicBezTo>
                  <a:lnTo>
                    <a:pt x="81150" y="11359"/>
                  </a:lnTo>
                  <a:close/>
                  <a:moveTo>
                    <a:pt x="20982" y="3337"/>
                  </a:moveTo>
                  <a:cubicBezTo>
                    <a:pt x="14297" y="1331"/>
                    <a:pt x="257" y="-2680"/>
                    <a:pt x="926" y="2668"/>
                  </a:cubicBezTo>
                  <a:cubicBezTo>
                    <a:pt x="926" y="6680"/>
                    <a:pt x="-2417" y="6011"/>
                    <a:pt x="3600" y="9354"/>
                  </a:cubicBezTo>
                  <a:cubicBezTo>
                    <a:pt x="9617" y="13365"/>
                    <a:pt x="10285" y="11359"/>
                    <a:pt x="18976" y="13365"/>
                  </a:cubicBezTo>
                  <a:cubicBezTo>
                    <a:pt x="27667" y="14702"/>
                    <a:pt x="33016" y="16708"/>
                    <a:pt x="34353" y="14702"/>
                  </a:cubicBezTo>
                  <a:cubicBezTo>
                    <a:pt x="36358" y="12696"/>
                    <a:pt x="41707" y="12028"/>
                    <a:pt x="34353" y="9354"/>
                  </a:cubicBezTo>
                  <a:cubicBezTo>
                    <a:pt x="28336" y="6011"/>
                    <a:pt x="27667" y="4674"/>
                    <a:pt x="20982" y="3337"/>
                  </a:cubicBezTo>
                  <a:lnTo>
                    <a:pt x="20982" y="3337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CB5DFE-BB10-2C56-2731-3A80CD184936}"/>
                </a:ext>
              </a:extLst>
            </p:cNvPr>
            <p:cNvSpPr/>
            <p:nvPr/>
          </p:nvSpPr>
          <p:spPr>
            <a:xfrm>
              <a:off x="11404840" y="4114019"/>
              <a:ext cx="373828" cy="398579"/>
            </a:xfrm>
            <a:custGeom>
              <a:avLst/>
              <a:gdLst>
                <a:gd name="connsiteX0" fmla="*/ 52069 w 329585"/>
                <a:gd name="connsiteY0" fmla="*/ 26221 h 351406"/>
                <a:gd name="connsiteX1" fmla="*/ 59423 w 329585"/>
                <a:gd name="connsiteY1" fmla="*/ 34912 h 351406"/>
                <a:gd name="connsiteX2" fmla="*/ 65440 w 329585"/>
                <a:gd name="connsiteY2" fmla="*/ 30901 h 351406"/>
                <a:gd name="connsiteX3" fmla="*/ 52069 w 329585"/>
                <a:gd name="connsiteY3" fmla="*/ 26221 h 351406"/>
                <a:gd name="connsiteX4" fmla="*/ 52069 w 329585"/>
                <a:gd name="connsiteY4" fmla="*/ 26221 h 351406"/>
                <a:gd name="connsiteX5" fmla="*/ 74131 w 329585"/>
                <a:gd name="connsiteY5" fmla="*/ 101097 h 351406"/>
                <a:gd name="connsiteX6" fmla="*/ 71457 w 329585"/>
                <a:gd name="connsiteY6" fmla="*/ 96418 h 351406"/>
                <a:gd name="connsiteX7" fmla="*/ 67446 w 329585"/>
                <a:gd name="connsiteY7" fmla="*/ 96418 h 351406"/>
                <a:gd name="connsiteX8" fmla="*/ 69451 w 329585"/>
                <a:gd name="connsiteY8" fmla="*/ 101097 h 351406"/>
                <a:gd name="connsiteX9" fmla="*/ 74131 w 329585"/>
                <a:gd name="connsiteY9" fmla="*/ 101097 h 351406"/>
                <a:gd name="connsiteX10" fmla="*/ 74131 w 329585"/>
                <a:gd name="connsiteY10" fmla="*/ 101097 h 351406"/>
                <a:gd name="connsiteX11" fmla="*/ 1929 w 329585"/>
                <a:gd name="connsiteY11" fmla="*/ 6834 h 351406"/>
                <a:gd name="connsiteX12" fmla="*/ 2598 w 329585"/>
                <a:gd name="connsiteY12" fmla="*/ 17530 h 351406"/>
                <a:gd name="connsiteX13" fmla="*/ 9951 w 329585"/>
                <a:gd name="connsiteY13" fmla="*/ 8839 h 351406"/>
                <a:gd name="connsiteX14" fmla="*/ 15968 w 329585"/>
                <a:gd name="connsiteY14" fmla="*/ 2823 h 351406"/>
                <a:gd name="connsiteX15" fmla="*/ 1929 w 329585"/>
                <a:gd name="connsiteY15" fmla="*/ 6834 h 351406"/>
                <a:gd name="connsiteX16" fmla="*/ 1929 w 329585"/>
                <a:gd name="connsiteY16" fmla="*/ 6834 h 351406"/>
                <a:gd name="connsiteX17" fmla="*/ 124939 w 329585"/>
                <a:gd name="connsiteY17" fmla="*/ 134524 h 351406"/>
                <a:gd name="connsiteX18" fmla="*/ 131625 w 329585"/>
                <a:gd name="connsiteY18" fmla="*/ 135861 h 351406"/>
                <a:gd name="connsiteX19" fmla="*/ 134967 w 329585"/>
                <a:gd name="connsiteY19" fmla="*/ 127839 h 351406"/>
                <a:gd name="connsiteX20" fmla="*/ 126276 w 329585"/>
                <a:gd name="connsiteY20" fmla="*/ 128507 h 351406"/>
                <a:gd name="connsiteX21" fmla="*/ 124939 w 329585"/>
                <a:gd name="connsiteY21" fmla="*/ 134524 h 351406"/>
                <a:gd name="connsiteX22" fmla="*/ 124939 w 329585"/>
                <a:gd name="connsiteY22" fmla="*/ 134524 h 351406"/>
                <a:gd name="connsiteX23" fmla="*/ 145664 w 329585"/>
                <a:gd name="connsiteY23" fmla="*/ 206726 h 351406"/>
                <a:gd name="connsiteX24" fmla="*/ 147001 w 329585"/>
                <a:gd name="connsiteY24" fmla="*/ 216085 h 351406"/>
                <a:gd name="connsiteX25" fmla="*/ 157029 w 329585"/>
                <a:gd name="connsiteY25" fmla="*/ 216085 h 351406"/>
                <a:gd name="connsiteX26" fmla="*/ 162377 w 329585"/>
                <a:gd name="connsiteY26" fmla="*/ 223439 h 351406"/>
                <a:gd name="connsiteX27" fmla="*/ 171068 w 329585"/>
                <a:gd name="connsiteY27" fmla="*/ 228119 h 351406"/>
                <a:gd name="connsiteX28" fmla="*/ 176417 w 329585"/>
                <a:gd name="connsiteY28" fmla="*/ 220765 h 351406"/>
                <a:gd name="connsiteX29" fmla="*/ 169062 w 329585"/>
                <a:gd name="connsiteY29" fmla="*/ 212074 h 351406"/>
                <a:gd name="connsiteX30" fmla="*/ 157029 w 329585"/>
                <a:gd name="connsiteY30" fmla="*/ 208731 h 351406"/>
                <a:gd name="connsiteX31" fmla="*/ 145664 w 329585"/>
                <a:gd name="connsiteY31" fmla="*/ 206726 h 351406"/>
                <a:gd name="connsiteX32" fmla="*/ 145664 w 329585"/>
                <a:gd name="connsiteY32" fmla="*/ 206726 h 351406"/>
                <a:gd name="connsiteX33" fmla="*/ 123602 w 329585"/>
                <a:gd name="connsiteY33" fmla="*/ 105108 h 351406"/>
                <a:gd name="connsiteX34" fmla="*/ 118922 w 329585"/>
                <a:gd name="connsiteY34" fmla="*/ 108451 h 351406"/>
                <a:gd name="connsiteX35" fmla="*/ 122934 w 329585"/>
                <a:gd name="connsiteY35" fmla="*/ 117810 h 351406"/>
                <a:gd name="connsiteX36" fmla="*/ 126945 w 329585"/>
                <a:gd name="connsiteY36" fmla="*/ 115805 h 351406"/>
                <a:gd name="connsiteX37" fmla="*/ 126276 w 329585"/>
                <a:gd name="connsiteY37" fmla="*/ 108451 h 351406"/>
                <a:gd name="connsiteX38" fmla="*/ 129619 w 329585"/>
                <a:gd name="connsiteY38" fmla="*/ 101097 h 351406"/>
                <a:gd name="connsiteX39" fmla="*/ 123602 w 329585"/>
                <a:gd name="connsiteY39" fmla="*/ 105108 h 351406"/>
                <a:gd name="connsiteX40" fmla="*/ 123602 w 329585"/>
                <a:gd name="connsiteY40" fmla="*/ 105108 h 351406"/>
                <a:gd name="connsiteX41" fmla="*/ 162377 w 329585"/>
                <a:gd name="connsiteY41" fmla="*/ 171293 h 351406"/>
                <a:gd name="connsiteX42" fmla="*/ 157698 w 329585"/>
                <a:gd name="connsiteY42" fmla="*/ 174636 h 351406"/>
                <a:gd name="connsiteX43" fmla="*/ 159703 w 329585"/>
                <a:gd name="connsiteY43" fmla="*/ 178647 h 351406"/>
                <a:gd name="connsiteX44" fmla="*/ 165051 w 329585"/>
                <a:gd name="connsiteY44" fmla="*/ 176642 h 351406"/>
                <a:gd name="connsiteX45" fmla="*/ 166389 w 329585"/>
                <a:gd name="connsiteY45" fmla="*/ 171293 h 351406"/>
                <a:gd name="connsiteX46" fmla="*/ 162377 w 329585"/>
                <a:gd name="connsiteY46" fmla="*/ 171293 h 351406"/>
                <a:gd name="connsiteX47" fmla="*/ 162377 w 329585"/>
                <a:gd name="connsiteY47" fmla="*/ 171293 h 351406"/>
                <a:gd name="connsiteX48" fmla="*/ 324163 w 329585"/>
                <a:gd name="connsiteY48" fmla="*/ 349123 h 351406"/>
                <a:gd name="connsiteX49" fmla="*/ 329511 w 329585"/>
                <a:gd name="connsiteY49" fmla="*/ 349792 h 351406"/>
                <a:gd name="connsiteX50" fmla="*/ 325500 w 329585"/>
                <a:gd name="connsiteY50" fmla="*/ 344444 h 351406"/>
                <a:gd name="connsiteX51" fmla="*/ 320151 w 329585"/>
                <a:gd name="connsiteY51" fmla="*/ 345112 h 351406"/>
                <a:gd name="connsiteX52" fmla="*/ 324163 w 329585"/>
                <a:gd name="connsiteY52" fmla="*/ 349123 h 351406"/>
                <a:gd name="connsiteX53" fmla="*/ 324163 w 329585"/>
                <a:gd name="connsiteY53" fmla="*/ 349123 h 351406"/>
                <a:gd name="connsiteX54" fmla="*/ 277365 w 329585"/>
                <a:gd name="connsiteY54" fmla="*/ 294304 h 351406"/>
                <a:gd name="connsiteX55" fmla="*/ 266669 w 329585"/>
                <a:gd name="connsiteY55" fmla="*/ 292967 h 351406"/>
                <a:gd name="connsiteX56" fmla="*/ 268006 w 329585"/>
                <a:gd name="connsiteY56" fmla="*/ 301657 h 351406"/>
                <a:gd name="connsiteX57" fmla="*/ 280039 w 329585"/>
                <a:gd name="connsiteY57" fmla="*/ 301657 h 351406"/>
                <a:gd name="connsiteX58" fmla="*/ 285388 w 329585"/>
                <a:gd name="connsiteY58" fmla="*/ 298983 h 351406"/>
                <a:gd name="connsiteX59" fmla="*/ 277365 w 329585"/>
                <a:gd name="connsiteY59" fmla="*/ 294304 h 351406"/>
                <a:gd name="connsiteX60" fmla="*/ 277365 w 329585"/>
                <a:gd name="connsiteY60" fmla="*/ 294304 h 351406"/>
                <a:gd name="connsiteX61" fmla="*/ 288062 w 329585"/>
                <a:gd name="connsiteY61" fmla="*/ 323051 h 351406"/>
                <a:gd name="connsiteX62" fmla="*/ 296084 w 329585"/>
                <a:gd name="connsiteY62" fmla="*/ 332410 h 351406"/>
                <a:gd name="connsiteX63" fmla="*/ 303438 w 329585"/>
                <a:gd name="connsiteY63" fmla="*/ 328399 h 351406"/>
                <a:gd name="connsiteX64" fmla="*/ 298758 w 329585"/>
                <a:gd name="connsiteY64" fmla="*/ 323719 h 351406"/>
                <a:gd name="connsiteX65" fmla="*/ 288062 w 329585"/>
                <a:gd name="connsiteY65" fmla="*/ 323051 h 351406"/>
                <a:gd name="connsiteX66" fmla="*/ 288062 w 329585"/>
                <a:gd name="connsiteY66" fmla="*/ 323051 h 351406"/>
                <a:gd name="connsiteX67" fmla="*/ 217866 w 329585"/>
                <a:gd name="connsiteY67" fmla="*/ 260208 h 351406"/>
                <a:gd name="connsiteX68" fmla="*/ 215860 w 329585"/>
                <a:gd name="connsiteY68" fmla="*/ 267562 h 351406"/>
                <a:gd name="connsiteX69" fmla="*/ 225888 w 329585"/>
                <a:gd name="connsiteY69" fmla="*/ 268231 h 351406"/>
                <a:gd name="connsiteX70" fmla="*/ 231905 w 329585"/>
                <a:gd name="connsiteY70" fmla="*/ 263551 h 351406"/>
                <a:gd name="connsiteX71" fmla="*/ 227894 w 329585"/>
                <a:gd name="connsiteY71" fmla="*/ 258871 h 351406"/>
                <a:gd name="connsiteX72" fmla="*/ 217866 w 329585"/>
                <a:gd name="connsiteY72" fmla="*/ 260208 h 351406"/>
                <a:gd name="connsiteX73" fmla="*/ 217866 w 329585"/>
                <a:gd name="connsiteY73" fmla="*/ 260208 h 351406"/>
                <a:gd name="connsiteX74" fmla="*/ 100203 w 329585"/>
                <a:gd name="connsiteY74" fmla="*/ 169956 h 351406"/>
                <a:gd name="connsiteX75" fmla="*/ 106220 w 329585"/>
                <a:gd name="connsiteY75" fmla="*/ 185333 h 351406"/>
                <a:gd name="connsiteX76" fmla="*/ 116248 w 329585"/>
                <a:gd name="connsiteY76" fmla="*/ 197366 h 351406"/>
                <a:gd name="connsiteX77" fmla="*/ 125608 w 329585"/>
                <a:gd name="connsiteY77" fmla="*/ 200709 h 351406"/>
                <a:gd name="connsiteX78" fmla="*/ 133630 w 329585"/>
                <a:gd name="connsiteY78" fmla="*/ 196029 h 351406"/>
                <a:gd name="connsiteX79" fmla="*/ 141653 w 329585"/>
                <a:gd name="connsiteY79" fmla="*/ 192686 h 351406"/>
                <a:gd name="connsiteX80" fmla="*/ 134299 w 329585"/>
                <a:gd name="connsiteY80" fmla="*/ 182658 h 351406"/>
                <a:gd name="connsiteX81" fmla="*/ 127614 w 329585"/>
                <a:gd name="connsiteY81" fmla="*/ 173968 h 351406"/>
                <a:gd name="connsiteX82" fmla="*/ 120928 w 329585"/>
                <a:gd name="connsiteY82" fmla="*/ 168619 h 351406"/>
                <a:gd name="connsiteX83" fmla="*/ 118922 w 329585"/>
                <a:gd name="connsiteY83" fmla="*/ 179316 h 351406"/>
                <a:gd name="connsiteX84" fmla="*/ 112237 w 329585"/>
                <a:gd name="connsiteY84" fmla="*/ 173299 h 351406"/>
                <a:gd name="connsiteX85" fmla="*/ 107558 w 329585"/>
                <a:gd name="connsiteY85" fmla="*/ 165945 h 351406"/>
                <a:gd name="connsiteX86" fmla="*/ 100203 w 329585"/>
                <a:gd name="connsiteY86" fmla="*/ 169956 h 351406"/>
                <a:gd name="connsiteX87" fmla="*/ 100203 w 329585"/>
                <a:gd name="connsiteY87" fmla="*/ 169956 h 351406"/>
                <a:gd name="connsiteX88" fmla="*/ 166389 w 329585"/>
                <a:gd name="connsiteY88" fmla="*/ 151237 h 351406"/>
                <a:gd name="connsiteX89" fmla="*/ 169062 w 329585"/>
                <a:gd name="connsiteY89" fmla="*/ 159928 h 351406"/>
                <a:gd name="connsiteX90" fmla="*/ 172405 w 329585"/>
                <a:gd name="connsiteY90" fmla="*/ 165276 h 351406"/>
                <a:gd name="connsiteX91" fmla="*/ 171737 w 329585"/>
                <a:gd name="connsiteY91" fmla="*/ 159260 h 351406"/>
                <a:gd name="connsiteX92" fmla="*/ 166389 w 329585"/>
                <a:gd name="connsiteY92" fmla="*/ 151237 h 351406"/>
                <a:gd name="connsiteX93" fmla="*/ 166389 w 329585"/>
                <a:gd name="connsiteY93" fmla="*/ 151237 h 351406"/>
                <a:gd name="connsiteX94" fmla="*/ 178422 w 329585"/>
                <a:gd name="connsiteY94" fmla="*/ 173299 h 351406"/>
                <a:gd name="connsiteX95" fmla="*/ 179090 w 329585"/>
                <a:gd name="connsiteY95" fmla="*/ 179984 h 351406"/>
                <a:gd name="connsiteX96" fmla="*/ 183102 w 329585"/>
                <a:gd name="connsiteY96" fmla="*/ 184664 h 351406"/>
                <a:gd name="connsiteX97" fmla="*/ 187113 w 329585"/>
                <a:gd name="connsiteY97" fmla="*/ 192018 h 351406"/>
                <a:gd name="connsiteX98" fmla="*/ 187113 w 329585"/>
                <a:gd name="connsiteY98" fmla="*/ 187338 h 351406"/>
                <a:gd name="connsiteX99" fmla="*/ 184439 w 329585"/>
                <a:gd name="connsiteY99" fmla="*/ 181321 h 351406"/>
                <a:gd name="connsiteX100" fmla="*/ 180428 w 329585"/>
                <a:gd name="connsiteY100" fmla="*/ 177310 h 351406"/>
                <a:gd name="connsiteX101" fmla="*/ 178422 w 329585"/>
                <a:gd name="connsiteY101" fmla="*/ 173299 h 351406"/>
                <a:gd name="connsiteX102" fmla="*/ 178422 w 329585"/>
                <a:gd name="connsiteY102" fmla="*/ 173299 h 351406"/>
                <a:gd name="connsiteX103" fmla="*/ 183102 w 329585"/>
                <a:gd name="connsiteY103" fmla="*/ 206726 h 351406"/>
                <a:gd name="connsiteX104" fmla="*/ 191793 w 329585"/>
                <a:gd name="connsiteY104" fmla="*/ 208063 h 351406"/>
                <a:gd name="connsiteX105" fmla="*/ 196473 w 329585"/>
                <a:gd name="connsiteY105" fmla="*/ 204720 h 351406"/>
                <a:gd name="connsiteX106" fmla="*/ 191793 w 329585"/>
                <a:gd name="connsiteY106" fmla="*/ 200040 h 351406"/>
                <a:gd name="connsiteX107" fmla="*/ 184439 w 329585"/>
                <a:gd name="connsiteY107" fmla="*/ 200709 h 351406"/>
                <a:gd name="connsiteX108" fmla="*/ 183102 w 329585"/>
                <a:gd name="connsiteY108" fmla="*/ 206726 h 351406"/>
                <a:gd name="connsiteX109" fmla="*/ 183102 w 329585"/>
                <a:gd name="connsiteY109" fmla="*/ 206726 h 351406"/>
                <a:gd name="connsiteX110" fmla="*/ 211180 w 329585"/>
                <a:gd name="connsiteY110" fmla="*/ 222102 h 351406"/>
                <a:gd name="connsiteX111" fmla="*/ 203826 w 329585"/>
                <a:gd name="connsiteY111" fmla="*/ 220096 h 351406"/>
                <a:gd name="connsiteX112" fmla="*/ 196473 w 329585"/>
                <a:gd name="connsiteY112" fmla="*/ 220765 h 351406"/>
                <a:gd name="connsiteX113" fmla="*/ 197141 w 329585"/>
                <a:gd name="connsiteY113" fmla="*/ 228119 h 351406"/>
                <a:gd name="connsiteX114" fmla="*/ 203826 w 329585"/>
                <a:gd name="connsiteY114" fmla="*/ 228787 h 351406"/>
                <a:gd name="connsiteX115" fmla="*/ 210512 w 329585"/>
                <a:gd name="connsiteY115" fmla="*/ 226782 h 351406"/>
                <a:gd name="connsiteX116" fmla="*/ 211180 w 329585"/>
                <a:gd name="connsiteY116" fmla="*/ 222102 h 351406"/>
                <a:gd name="connsiteX117" fmla="*/ 211180 w 329585"/>
                <a:gd name="connsiteY117" fmla="*/ 222102 h 35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29585" h="351406">
                  <a:moveTo>
                    <a:pt x="52069" y="26221"/>
                  </a:moveTo>
                  <a:cubicBezTo>
                    <a:pt x="52738" y="30233"/>
                    <a:pt x="56749" y="34244"/>
                    <a:pt x="59423" y="34912"/>
                  </a:cubicBezTo>
                  <a:cubicBezTo>
                    <a:pt x="62097" y="34912"/>
                    <a:pt x="65440" y="35581"/>
                    <a:pt x="65440" y="30901"/>
                  </a:cubicBezTo>
                  <a:cubicBezTo>
                    <a:pt x="65440" y="26890"/>
                    <a:pt x="50732" y="18867"/>
                    <a:pt x="52069" y="26221"/>
                  </a:cubicBezTo>
                  <a:lnTo>
                    <a:pt x="52069" y="26221"/>
                  </a:lnTo>
                  <a:close/>
                  <a:moveTo>
                    <a:pt x="74131" y="101097"/>
                  </a:moveTo>
                  <a:cubicBezTo>
                    <a:pt x="74131" y="99092"/>
                    <a:pt x="72794" y="99092"/>
                    <a:pt x="71457" y="96418"/>
                  </a:cubicBezTo>
                  <a:cubicBezTo>
                    <a:pt x="70119" y="93743"/>
                    <a:pt x="68114" y="93743"/>
                    <a:pt x="67446" y="96418"/>
                  </a:cubicBezTo>
                  <a:cubicBezTo>
                    <a:pt x="68114" y="97754"/>
                    <a:pt x="66777" y="99760"/>
                    <a:pt x="69451" y="101097"/>
                  </a:cubicBezTo>
                  <a:cubicBezTo>
                    <a:pt x="72125" y="102434"/>
                    <a:pt x="74131" y="103771"/>
                    <a:pt x="74131" y="101097"/>
                  </a:cubicBezTo>
                  <a:lnTo>
                    <a:pt x="74131" y="101097"/>
                  </a:lnTo>
                  <a:close/>
                  <a:moveTo>
                    <a:pt x="1929" y="6834"/>
                  </a:moveTo>
                  <a:cubicBezTo>
                    <a:pt x="-77" y="14188"/>
                    <a:pt x="-1414" y="18867"/>
                    <a:pt x="2598" y="17530"/>
                  </a:cubicBezTo>
                  <a:cubicBezTo>
                    <a:pt x="5940" y="16193"/>
                    <a:pt x="6609" y="12851"/>
                    <a:pt x="9951" y="8839"/>
                  </a:cubicBezTo>
                  <a:cubicBezTo>
                    <a:pt x="13294" y="4828"/>
                    <a:pt x="18642" y="8839"/>
                    <a:pt x="15968" y="2823"/>
                  </a:cubicBezTo>
                  <a:cubicBezTo>
                    <a:pt x="12626" y="-3194"/>
                    <a:pt x="5272" y="1486"/>
                    <a:pt x="1929" y="6834"/>
                  </a:cubicBezTo>
                  <a:lnTo>
                    <a:pt x="1929" y="6834"/>
                  </a:lnTo>
                  <a:close/>
                  <a:moveTo>
                    <a:pt x="124939" y="134524"/>
                  </a:moveTo>
                  <a:cubicBezTo>
                    <a:pt x="126945" y="137198"/>
                    <a:pt x="128950" y="138535"/>
                    <a:pt x="131625" y="135861"/>
                  </a:cubicBezTo>
                  <a:cubicBezTo>
                    <a:pt x="134299" y="132518"/>
                    <a:pt x="137642" y="130513"/>
                    <a:pt x="134967" y="127839"/>
                  </a:cubicBezTo>
                  <a:cubicBezTo>
                    <a:pt x="132293" y="124496"/>
                    <a:pt x="126276" y="125833"/>
                    <a:pt x="126276" y="128507"/>
                  </a:cubicBezTo>
                  <a:cubicBezTo>
                    <a:pt x="126276" y="130513"/>
                    <a:pt x="122934" y="131850"/>
                    <a:pt x="124939" y="134524"/>
                  </a:cubicBezTo>
                  <a:lnTo>
                    <a:pt x="124939" y="134524"/>
                  </a:lnTo>
                  <a:close/>
                  <a:moveTo>
                    <a:pt x="145664" y="206726"/>
                  </a:moveTo>
                  <a:cubicBezTo>
                    <a:pt x="144327" y="212074"/>
                    <a:pt x="140984" y="214748"/>
                    <a:pt x="147001" y="216085"/>
                  </a:cubicBezTo>
                  <a:cubicBezTo>
                    <a:pt x="153686" y="217422"/>
                    <a:pt x="153686" y="212742"/>
                    <a:pt x="157029" y="216085"/>
                  </a:cubicBezTo>
                  <a:cubicBezTo>
                    <a:pt x="160372" y="219428"/>
                    <a:pt x="158366" y="218759"/>
                    <a:pt x="162377" y="223439"/>
                  </a:cubicBezTo>
                  <a:cubicBezTo>
                    <a:pt x="165720" y="228119"/>
                    <a:pt x="167057" y="231461"/>
                    <a:pt x="171068" y="228119"/>
                  </a:cubicBezTo>
                  <a:cubicBezTo>
                    <a:pt x="175079" y="224776"/>
                    <a:pt x="178422" y="225445"/>
                    <a:pt x="176417" y="220765"/>
                  </a:cubicBezTo>
                  <a:cubicBezTo>
                    <a:pt x="174411" y="215417"/>
                    <a:pt x="175748" y="213411"/>
                    <a:pt x="169062" y="212074"/>
                  </a:cubicBezTo>
                  <a:cubicBezTo>
                    <a:pt x="162377" y="210737"/>
                    <a:pt x="161040" y="211405"/>
                    <a:pt x="157029" y="208731"/>
                  </a:cubicBezTo>
                  <a:cubicBezTo>
                    <a:pt x="153686" y="206057"/>
                    <a:pt x="148338" y="202714"/>
                    <a:pt x="145664" y="206726"/>
                  </a:cubicBezTo>
                  <a:lnTo>
                    <a:pt x="145664" y="206726"/>
                  </a:lnTo>
                  <a:close/>
                  <a:moveTo>
                    <a:pt x="123602" y="105108"/>
                  </a:moveTo>
                  <a:cubicBezTo>
                    <a:pt x="122265" y="107114"/>
                    <a:pt x="118254" y="103771"/>
                    <a:pt x="118922" y="108451"/>
                  </a:cubicBezTo>
                  <a:cubicBezTo>
                    <a:pt x="119591" y="112462"/>
                    <a:pt x="120928" y="116474"/>
                    <a:pt x="122934" y="117810"/>
                  </a:cubicBezTo>
                  <a:cubicBezTo>
                    <a:pt x="124939" y="119148"/>
                    <a:pt x="127614" y="119148"/>
                    <a:pt x="126945" y="115805"/>
                  </a:cubicBezTo>
                  <a:cubicBezTo>
                    <a:pt x="126276" y="112462"/>
                    <a:pt x="123602" y="112462"/>
                    <a:pt x="126276" y="108451"/>
                  </a:cubicBezTo>
                  <a:cubicBezTo>
                    <a:pt x="128950" y="104440"/>
                    <a:pt x="130956" y="101097"/>
                    <a:pt x="129619" y="101097"/>
                  </a:cubicBezTo>
                  <a:cubicBezTo>
                    <a:pt x="127614" y="101097"/>
                    <a:pt x="124939" y="103103"/>
                    <a:pt x="123602" y="105108"/>
                  </a:cubicBezTo>
                  <a:lnTo>
                    <a:pt x="123602" y="105108"/>
                  </a:lnTo>
                  <a:close/>
                  <a:moveTo>
                    <a:pt x="162377" y="171293"/>
                  </a:moveTo>
                  <a:cubicBezTo>
                    <a:pt x="159703" y="173299"/>
                    <a:pt x="157698" y="172630"/>
                    <a:pt x="157698" y="174636"/>
                  </a:cubicBezTo>
                  <a:cubicBezTo>
                    <a:pt x="157029" y="176642"/>
                    <a:pt x="157698" y="178647"/>
                    <a:pt x="159703" y="178647"/>
                  </a:cubicBezTo>
                  <a:cubicBezTo>
                    <a:pt x="161709" y="177979"/>
                    <a:pt x="163714" y="179316"/>
                    <a:pt x="165051" y="176642"/>
                  </a:cubicBezTo>
                  <a:cubicBezTo>
                    <a:pt x="166389" y="173968"/>
                    <a:pt x="166389" y="173968"/>
                    <a:pt x="166389" y="171293"/>
                  </a:cubicBezTo>
                  <a:cubicBezTo>
                    <a:pt x="167057" y="167951"/>
                    <a:pt x="165051" y="169288"/>
                    <a:pt x="162377" y="171293"/>
                  </a:cubicBezTo>
                  <a:lnTo>
                    <a:pt x="162377" y="171293"/>
                  </a:lnTo>
                  <a:close/>
                  <a:moveTo>
                    <a:pt x="324163" y="349123"/>
                  </a:moveTo>
                  <a:cubicBezTo>
                    <a:pt x="326168" y="350461"/>
                    <a:pt x="330179" y="353135"/>
                    <a:pt x="329511" y="349792"/>
                  </a:cubicBezTo>
                  <a:cubicBezTo>
                    <a:pt x="328842" y="346449"/>
                    <a:pt x="327505" y="347118"/>
                    <a:pt x="325500" y="344444"/>
                  </a:cubicBezTo>
                  <a:cubicBezTo>
                    <a:pt x="323494" y="342438"/>
                    <a:pt x="319483" y="341770"/>
                    <a:pt x="320151" y="345112"/>
                  </a:cubicBezTo>
                  <a:cubicBezTo>
                    <a:pt x="320151" y="347787"/>
                    <a:pt x="322157" y="347787"/>
                    <a:pt x="324163" y="349123"/>
                  </a:cubicBezTo>
                  <a:lnTo>
                    <a:pt x="324163" y="349123"/>
                  </a:lnTo>
                  <a:close/>
                  <a:moveTo>
                    <a:pt x="277365" y="294304"/>
                  </a:moveTo>
                  <a:cubicBezTo>
                    <a:pt x="275360" y="289624"/>
                    <a:pt x="266669" y="288287"/>
                    <a:pt x="266669" y="292967"/>
                  </a:cubicBezTo>
                  <a:cubicBezTo>
                    <a:pt x="266000" y="296978"/>
                    <a:pt x="265332" y="299652"/>
                    <a:pt x="268006" y="301657"/>
                  </a:cubicBezTo>
                  <a:cubicBezTo>
                    <a:pt x="270680" y="302995"/>
                    <a:pt x="276028" y="302326"/>
                    <a:pt x="280039" y="301657"/>
                  </a:cubicBezTo>
                  <a:cubicBezTo>
                    <a:pt x="284050" y="300989"/>
                    <a:pt x="288062" y="301657"/>
                    <a:pt x="285388" y="298983"/>
                  </a:cubicBezTo>
                  <a:cubicBezTo>
                    <a:pt x="283382" y="296978"/>
                    <a:pt x="280039" y="298983"/>
                    <a:pt x="277365" y="294304"/>
                  </a:cubicBezTo>
                  <a:lnTo>
                    <a:pt x="277365" y="294304"/>
                  </a:lnTo>
                  <a:close/>
                  <a:moveTo>
                    <a:pt x="288062" y="323051"/>
                  </a:moveTo>
                  <a:cubicBezTo>
                    <a:pt x="293410" y="329067"/>
                    <a:pt x="292073" y="331742"/>
                    <a:pt x="296084" y="332410"/>
                  </a:cubicBezTo>
                  <a:cubicBezTo>
                    <a:pt x="300095" y="333079"/>
                    <a:pt x="304106" y="331742"/>
                    <a:pt x="303438" y="328399"/>
                  </a:cubicBezTo>
                  <a:cubicBezTo>
                    <a:pt x="302769" y="325056"/>
                    <a:pt x="302769" y="326393"/>
                    <a:pt x="298758" y="323719"/>
                  </a:cubicBezTo>
                  <a:cubicBezTo>
                    <a:pt x="294747" y="321045"/>
                    <a:pt x="281377" y="315697"/>
                    <a:pt x="288062" y="323051"/>
                  </a:cubicBezTo>
                  <a:lnTo>
                    <a:pt x="288062" y="323051"/>
                  </a:lnTo>
                  <a:close/>
                  <a:moveTo>
                    <a:pt x="217866" y="260208"/>
                  </a:moveTo>
                  <a:cubicBezTo>
                    <a:pt x="215191" y="264220"/>
                    <a:pt x="212517" y="266225"/>
                    <a:pt x="215860" y="267562"/>
                  </a:cubicBezTo>
                  <a:cubicBezTo>
                    <a:pt x="218534" y="268899"/>
                    <a:pt x="223214" y="269568"/>
                    <a:pt x="225888" y="268231"/>
                  </a:cubicBezTo>
                  <a:cubicBezTo>
                    <a:pt x="228562" y="266894"/>
                    <a:pt x="233242" y="266225"/>
                    <a:pt x="231905" y="263551"/>
                  </a:cubicBezTo>
                  <a:cubicBezTo>
                    <a:pt x="231236" y="260877"/>
                    <a:pt x="229231" y="261545"/>
                    <a:pt x="227894" y="258871"/>
                  </a:cubicBezTo>
                  <a:cubicBezTo>
                    <a:pt x="225888" y="256197"/>
                    <a:pt x="220540" y="256866"/>
                    <a:pt x="217866" y="260208"/>
                  </a:cubicBezTo>
                  <a:lnTo>
                    <a:pt x="217866" y="260208"/>
                  </a:lnTo>
                  <a:close/>
                  <a:moveTo>
                    <a:pt x="100203" y="169956"/>
                  </a:moveTo>
                  <a:cubicBezTo>
                    <a:pt x="104215" y="177979"/>
                    <a:pt x="103546" y="178647"/>
                    <a:pt x="106220" y="185333"/>
                  </a:cubicBezTo>
                  <a:cubicBezTo>
                    <a:pt x="108894" y="192018"/>
                    <a:pt x="112906" y="192686"/>
                    <a:pt x="116248" y="197366"/>
                  </a:cubicBezTo>
                  <a:cubicBezTo>
                    <a:pt x="120260" y="202046"/>
                    <a:pt x="122265" y="203383"/>
                    <a:pt x="125608" y="200709"/>
                  </a:cubicBezTo>
                  <a:cubicBezTo>
                    <a:pt x="128950" y="198035"/>
                    <a:pt x="128282" y="194692"/>
                    <a:pt x="133630" y="196029"/>
                  </a:cubicBezTo>
                  <a:cubicBezTo>
                    <a:pt x="138310" y="197366"/>
                    <a:pt x="145664" y="197366"/>
                    <a:pt x="141653" y="192686"/>
                  </a:cubicBezTo>
                  <a:cubicBezTo>
                    <a:pt x="137642" y="188007"/>
                    <a:pt x="134967" y="186670"/>
                    <a:pt x="134299" y="182658"/>
                  </a:cubicBezTo>
                  <a:cubicBezTo>
                    <a:pt x="133630" y="178647"/>
                    <a:pt x="132962" y="178647"/>
                    <a:pt x="127614" y="173968"/>
                  </a:cubicBezTo>
                  <a:cubicBezTo>
                    <a:pt x="122265" y="169288"/>
                    <a:pt x="122265" y="163271"/>
                    <a:pt x="120928" y="168619"/>
                  </a:cubicBezTo>
                  <a:cubicBezTo>
                    <a:pt x="118922" y="173968"/>
                    <a:pt x="122934" y="181321"/>
                    <a:pt x="118922" y="179316"/>
                  </a:cubicBezTo>
                  <a:cubicBezTo>
                    <a:pt x="114911" y="177310"/>
                    <a:pt x="112906" y="177310"/>
                    <a:pt x="112237" y="173299"/>
                  </a:cubicBezTo>
                  <a:cubicBezTo>
                    <a:pt x="111569" y="168619"/>
                    <a:pt x="111569" y="167951"/>
                    <a:pt x="107558" y="165945"/>
                  </a:cubicBezTo>
                  <a:cubicBezTo>
                    <a:pt x="103546" y="162602"/>
                    <a:pt x="92850" y="160597"/>
                    <a:pt x="100203" y="169956"/>
                  </a:cubicBezTo>
                  <a:lnTo>
                    <a:pt x="100203" y="169956"/>
                  </a:lnTo>
                  <a:close/>
                  <a:moveTo>
                    <a:pt x="166389" y="151237"/>
                  </a:moveTo>
                  <a:cubicBezTo>
                    <a:pt x="167726" y="155248"/>
                    <a:pt x="167726" y="155917"/>
                    <a:pt x="169062" y="159928"/>
                  </a:cubicBezTo>
                  <a:cubicBezTo>
                    <a:pt x="170400" y="163940"/>
                    <a:pt x="171068" y="166614"/>
                    <a:pt x="172405" y="165276"/>
                  </a:cubicBezTo>
                  <a:cubicBezTo>
                    <a:pt x="173742" y="163940"/>
                    <a:pt x="173742" y="161934"/>
                    <a:pt x="171737" y="159260"/>
                  </a:cubicBezTo>
                  <a:cubicBezTo>
                    <a:pt x="170400" y="155917"/>
                    <a:pt x="165051" y="145889"/>
                    <a:pt x="166389" y="151237"/>
                  </a:cubicBezTo>
                  <a:lnTo>
                    <a:pt x="166389" y="151237"/>
                  </a:lnTo>
                  <a:close/>
                  <a:moveTo>
                    <a:pt x="178422" y="173299"/>
                  </a:moveTo>
                  <a:cubicBezTo>
                    <a:pt x="178422" y="175973"/>
                    <a:pt x="175748" y="176642"/>
                    <a:pt x="179090" y="179984"/>
                  </a:cubicBezTo>
                  <a:cubicBezTo>
                    <a:pt x="182433" y="183327"/>
                    <a:pt x="182433" y="181990"/>
                    <a:pt x="183102" y="184664"/>
                  </a:cubicBezTo>
                  <a:cubicBezTo>
                    <a:pt x="183770" y="187338"/>
                    <a:pt x="185776" y="193355"/>
                    <a:pt x="187113" y="192018"/>
                  </a:cubicBezTo>
                  <a:cubicBezTo>
                    <a:pt x="188450" y="191349"/>
                    <a:pt x="188450" y="189344"/>
                    <a:pt x="187113" y="187338"/>
                  </a:cubicBezTo>
                  <a:cubicBezTo>
                    <a:pt x="185776" y="185333"/>
                    <a:pt x="184439" y="182658"/>
                    <a:pt x="184439" y="181321"/>
                  </a:cubicBezTo>
                  <a:cubicBezTo>
                    <a:pt x="184439" y="179984"/>
                    <a:pt x="181096" y="178647"/>
                    <a:pt x="180428" y="177310"/>
                  </a:cubicBezTo>
                  <a:cubicBezTo>
                    <a:pt x="179759" y="175305"/>
                    <a:pt x="180428" y="169956"/>
                    <a:pt x="178422" y="173299"/>
                  </a:cubicBezTo>
                  <a:lnTo>
                    <a:pt x="178422" y="173299"/>
                  </a:lnTo>
                  <a:close/>
                  <a:moveTo>
                    <a:pt x="183102" y="206726"/>
                  </a:moveTo>
                  <a:cubicBezTo>
                    <a:pt x="187113" y="208731"/>
                    <a:pt x="189118" y="209400"/>
                    <a:pt x="191793" y="208063"/>
                  </a:cubicBezTo>
                  <a:cubicBezTo>
                    <a:pt x="194467" y="206726"/>
                    <a:pt x="197810" y="208731"/>
                    <a:pt x="196473" y="204720"/>
                  </a:cubicBezTo>
                  <a:cubicBezTo>
                    <a:pt x="195135" y="201377"/>
                    <a:pt x="193130" y="202046"/>
                    <a:pt x="191793" y="200040"/>
                  </a:cubicBezTo>
                  <a:cubicBezTo>
                    <a:pt x="189787" y="198035"/>
                    <a:pt x="187113" y="198035"/>
                    <a:pt x="184439" y="200709"/>
                  </a:cubicBezTo>
                  <a:cubicBezTo>
                    <a:pt x="183102" y="204052"/>
                    <a:pt x="179759" y="204720"/>
                    <a:pt x="183102" y="206726"/>
                  </a:cubicBezTo>
                  <a:lnTo>
                    <a:pt x="183102" y="206726"/>
                  </a:lnTo>
                  <a:close/>
                  <a:moveTo>
                    <a:pt x="211180" y="222102"/>
                  </a:moveTo>
                  <a:cubicBezTo>
                    <a:pt x="207169" y="221433"/>
                    <a:pt x="205832" y="222102"/>
                    <a:pt x="203826" y="220096"/>
                  </a:cubicBezTo>
                  <a:cubicBezTo>
                    <a:pt x="201821" y="218091"/>
                    <a:pt x="195135" y="216754"/>
                    <a:pt x="196473" y="220765"/>
                  </a:cubicBezTo>
                  <a:cubicBezTo>
                    <a:pt x="197141" y="226113"/>
                    <a:pt x="195135" y="226113"/>
                    <a:pt x="197141" y="228119"/>
                  </a:cubicBezTo>
                  <a:cubicBezTo>
                    <a:pt x="199146" y="229456"/>
                    <a:pt x="201152" y="230124"/>
                    <a:pt x="203826" y="228787"/>
                  </a:cubicBezTo>
                  <a:cubicBezTo>
                    <a:pt x="206501" y="227450"/>
                    <a:pt x="207169" y="228119"/>
                    <a:pt x="210512" y="226782"/>
                  </a:cubicBezTo>
                  <a:cubicBezTo>
                    <a:pt x="213186" y="225445"/>
                    <a:pt x="215860" y="223439"/>
                    <a:pt x="211180" y="222102"/>
                  </a:cubicBezTo>
                  <a:lnTo>
                    <a:pt x="211180" y="222102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91CE9C7-0AC9-49A3-3E77-1B2C9F40499B}"/>
                </a:ext>
              </a:extLst>
            </p:cNvPr>
            <p:cNvSpPr/>
            <p:nvPr/>
          </p:nvSpPr>
          <p:spPr>
            <a:xfrm>
              <a:off x="11469207" y="4565418"/>
              <a:ext cx="252367" cy="108545"/>
            </a:xfrm>
            <a:custGeom>
              <a:avLst/>
              <a:gdLst>
                <a:gd name="connsiteX0" fmla="*/ 183179 w 222499"/>
                <a:gd name="connsiteY0" fmla="*/ 84856 h 95698"/>
                <a:gd name="connsiteX1" fmla="*/ 164460 w 222499"/>
                <a:gd name="connsiteY1" fmla="*/ 76833 h 95698"/>
                <a:gd name="connsiteX2" fmla="*/ 138387 w 222499"/>
                <a:gd name="connsiteY2" fmla="*/ 68142 h 95698"/>
                <a:gd name="connsiteX3" fmla="*/ 118331 w 222499"/>
                <a:gd name="connsiteY3" fmla="*/ 62794 h 95698"/>
                <a:gd name="connsiteX4" fmla="*/ 94264 w 222499"/>
                <a:gd name="connsiteY4" fmla="*/ 50760 h 95698"/>
                <a:gd name="connsiteX5" fmla="*/ 70865 w 222499"/>
                <a:gd name="connsiteY5" fmla="*/ 46081 h 95698"/>
                <a:gd name="connsiteX6" fmla="*/ 49472 w 222499"/>
                <a:gd name="connsiteY6" fmla="*/ 42738 h 95698"/>
                <a:gd name="connsiteX7" fmla="*/ 38775 w 222499"/>
                <a:gd name="connsiteY7" fmla="*/ 40732 h 95698"/>
                <a:gd name="connsiteX8" fmla="*/ 34096 w 222499"/>
                <a:gd name="connsiteY8" fmla="*/ 40732 h 95698"/>
                <a:gd name="connsiteX9" fmla="*/ 28079 w 222499"/>
                <a:gd name="connsiteY9" fmla="*/ 41401 h 95698"/>
                <a:gd name="connsiteX10" fmla="*/ 28747 w 222499"/>
                <a:gd name="connsiteY10" fmla="*/ 45412 h 95698"/>
                <a:gd name="connsiteX11" fmla="*/ 36101 w 222499"/>
                <a:gd name="connsiteY11" fmla="*/ 52098 h 95698"/>
                <a:gd name="connsiteX12" fmla="*/ 52146 w 222499"/>
                <a:gd name="connsiteY12" fmla="*/ 64800 h 95698"/>
                <a:gd name="connsiteX13" fmla="*/ 75544 w 222499"/>
                <a:gd name="connsiteY13" fmla="*/ 70816 h 95698"/>
                <a:gd name="connsiteX14" fmla="*/ 96269 w 222499"/>
                <a:gd name="connsiteY14" fmla="*/ 81513 h 95698"/>
                <a:gd name="connsiteX15" fmla="*/ 116994 w 222499"/>
                <a:gd name="connsiteY15" fmla="*/ 84187 h 95698"/>
                <a:gd name="connsiteX16" fmla="*/ 145740 w 222499"/>
                <a:gd name="connsiteY16" fmla="*/ 91541 h 95698"/>
                <a:gd name="connsiteX17" fmla="*/ 171813 w 222499"/>
                <a:gd name="connsiteY17" fmla="*/ 94884 h 95698"/>
                <a:gd name="connsiteX18" fmla="*/ 183179 w 222499"/>
                <a:gd name="connsiteY18" fmla="*/ 84856 h 95698"/>
                <a:gd name="connsiteX19" fmla="*/ 183179 w 222499"/>
                <a:gd name="connsiteY19" fmla="*/ 84856 h 95698"/>
                <a:gd name="connsiteX20" fmla="*/ 207246 w 222499"/>
                <a:gd name="connsiteY20" fmla="*/ 33379 h 95698"/>
                <a:gd name="connsiteX21" fmla="*/ 209920 w 222499"/>
                <a:gd name="connsiteY21" fmla="*/ 42738 h 95698"/>
                <a:gd name="connsiteX22" fmla="*/ 217274 w 222499"/>
                <a:gd name="connsiteY22" fmla="*/ 44075 h 95698"/>
                <a:gd name="connsiteX23" fmla="*/ 219279 w 222499"/>
                <a:gd name="connsiteY23" fmla="*/ 37390 h 95698"/>
                <a:gd name="connsiteX24" fmla="*/ 220616 w 222499"/>
                <a:gd name="connsiteY24" fmla="*/ 30704 h 95698"/>
                <a:gd name="connsiteX25" fmla="*/ 207246 w 222499"/>
                <a:gd name="connsiteY25" fmla="*/ 33379 h 95698"/>
                <a:gd name="connsiteX26" fmla="*/ 207246 w 222499"/>
                <a:gd name="connsiteY26" fmla="*/ 33379 h 95698"/>
                <a:gd name="connsiteX27" fmla="*/ 139055 w 222499"/>
                <a:gd name="connsiteY27" fmla="*/ 27362 h 95698"/>
                <a:gd name="connsiteX28" fmla="*/ 143067 w 222499"/>
                <a:gd name="connsiteY28" fmla="*/ 20676 h 95698"/>
                <a:gd name="connsiteX29" fmla="*/ 145740 w 222499"/>
                <a:gd name="connsiteY29" fmla="*/ 11985 h 95698"/>
                <a:gd name="connsiteX30" fmla="*/ 136381 w 222499"/>
                <a:gd name="connsiteY30" fmla="*/ 10648 h 95698"/>
                <a:gd name="connsiteX31" fmla="*/ 137718 w 222499"/>
                <a:gd name="connsiteY31" fmla="*/ 18002 h 95698"/>
                <a:gd name="connsiteX32" fmla="*/ 139055 w 222499"/>
                <a:gd name="connsiteY32" fmla="*/ 27362 h 95698"/>
                <a:gd name="connsiteX33" fmla="*/ 139055 w 222499"/>
                <a:gd name="connsiteY33" fmla="*/ 27362 h 95698"/>
                <a:gd name="connsiteX34" fmla="*/ 181173 w 222499"/>
                <a:gd name="connsiteY34" fmla="*/ 24019 h 95698"/>
                <a:gd name="connsiteX35" fmla="*/ 173819 w 222499"/>
                <a:gd name="connsiteY35" fmla="*/ 16665 h 95698"/>
                <a:gd name="connsiteX36" fmla="*/ 167802 w 222499"/>
                <a:gd name="connsiteY36" fmla="*/ 22013 h 95698"/>
                <a:gd name="connsiteX37" fmla="*/ 169139 w 222499"/>
                <a:gd name="connsiteY37" fmla="*/ 27362 h 95698"/>
                <a:gd name="connsiteX38" fmla="*/ 176493 w 222499"/>
                <a:gd name="connsiteY38" fmla="*/ 32041 h 95698"/>
                <a:gd name="connsiteX39" fmla="*/ 185852 w 222499"/>
                <a:gd name="connsiteY39" fmla="*/ 30704 h 95698"/>
                <a:gd name="connsiteX40" fmla="*/ 181173 w 222499"/>
                <a:gd name="connsiteY40" fmla="*/ 24019 h 95698"/>
                <a:gd name="connsiteX41" fmla="*/ 181173 w 222499"/>
                <a:gd name="connsiteY41" fmla="*/ 24019 h 95698"/>
                <a:gd name="connsiteX42" fmla="*/ 215268 w 222499"/>
                <a:gd name="connsiteY42" fmla="*/ 94884 h 95698"/>
                <a:gd name="connsiteX43" fmla="*/ 215937 w 222499"/>
                <a:gd name="connsiteY43" fmla="*/ 90204 h 95698"/>
                <a:gd name="connsiteX44" fmla="*/ 209251 w 222499"/>
                <a:gd name="connsiteY44" fmla="*/ 92210 h 95698"/>
                <a:gd name="connsiteX45" fmla="*/ 215268 w 222499"/>
                <a:gd name="connsiteY45" fmla="*/ 94884 h 95698"/>
                <a:gd name="connsiteX46" fmla="*/ 215268 w 222499"/>
                <a:gd name="connsiteY46" fmla="*/ 94884 h 95698"/>
                <a:gd name="connsiteX47" fmla="*/ 0 w 222499"/>
                <a:gd name="connsiteY47" fmla="*/ 27362 h 95698"/>
                <a:gd name="connsiteX48" fmla="*/ 4011 w 222499"/>
                <a:gd name="connsiteY48" fmla="*/ 32710 h 95698"/>
                <a:gd name="connsiteX49" fmla="*/ 8022 w 222499"/>
                <a:gd name="connsiteY49" fmla="*/ 32710 h 95698"/>
                <a:gd name="connsiteX50" fmla="*/ 6017 w 222499"/>
                <a:gd name="connsiteY50" fmla="*/ 27362 h 95698"/>
                <a:gd name="connsiteX51" fmla="*/ 0 w 222499"/>
                <a:gd name="connsiteY51" fmla="*/ 27362 h 95698"/>
                <a:gd name="connsiteX52" fmla="*/ 0 w 222499"/>
                <a:gd name="connsiteY52" fmla="*/ 27362 h 95698"/>
                <a:gd name="connsiteX53" fmla="*/ 88915 w 222499"/>
                <a:gd name="connsiteY53" fmla="*/ 2626 h 95698"/>
                <a:gd name="connsiteX54" fmla="*/ 82230 w 222499"/>
                <a:gd name="connsiteY54" fmla="*/ 1289 h 95698"/>
                <a:gd name="connsiteX55" fmla="*/ 84236 w 222499"/>
                <a:gd name="connsiteY55" fmla="*/ 5969 h 95698"/>
                <a:gd name="connsiteX56" fmla="*/ 88915 w 222499"/>
                <a:gd name="connsiteY56" fmla="*/ 2626 h 95698"/>
                <a:gd name="connsiteX57" fmla="*/ 88915 w 222499"/>
                <a:gd name="connsiteY57" fmla="*/ 2626 h 9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2499" h="95698">
                  <a:moveTo>
                    <a:pt x="183179" y="84856"/>
                  </a:moveTo>
                  <a:cubicBezTo>
                    <a:pt x="181841" y="79507"/>
                    <a:pt x="171145" y="76165"/>
                    <a:pt x="164460" y="76833"/>
                  </a:cubicBezTo>
                  <a:cubicBezTo>
                    <a:pt x="157774" y="77502"/>
                    <a:pt x="143735" y="72154"/>
                    <a:pt x="138387" y="68142"/>
                  </a:cubicBezTo>
                  <a:cubicBezTo>
                    <a:pt x="133039" y="64800"/>
                    <a:pt x="129027" y="66137"/>
                    <a:pt x="118331" y="62794"/>
                  </a:cubicBezTo>
                  <a:cubicBezTo>
                    <a:pt x="107634" y="59451"/>
                    <a:pt x="100949" y="55440"/>
                    <a:pt x="94264" y="50760"/>
                  </a:cubicBezTo>
                  <a:cubicBezTo>
                    <a:pt x="87578" y="46081"/>
                    <a:pt x="76881" y="46749"/>
                    <a:pt x="70865" y="46081"/>
                  </a:cubicBezTo>
                  <a:cubicBezTo>
                    <a:pt x="64848" y="45412"/>
                    <a:pt x="54820" y="43407"/>
                    <a:pt x="49472" y="42738"/>
                  </a:cubicBezTo>
                  <a:cubicBezTo>
                    <a:pt x="44792" y="42070"/>
                    <a:pt x="42118" y="41401"/>
                    <a:pt x="38775" y="40732"/>
                  </a:cubicBezTo>
                  <a:cubicBezTo>
                    <a:pt x="36101" y="40064"/>
                    <a:pt x="36101" y="40064"/>
                    <a:pt x="34096" y="40732"/>
                  </a:cubicBezTo>
                  <a:cubicBezTo>
                    <a:pt x="32090" y="41401"/>
                    <a:pt x="29416" y="40064"/>
                    <a:pt x="28079" y="41401"/>
                  </a:cubicBezTo>
                  <a:cubicBezTo>
                    <a:pt x="26741" y="42738"/>
                    <a:pt x="26073" y="44744"/>
                    <a:pt x="28747" y="45412"/>
                  </a:cubicBezTo>
                  <a:cubicBezTo>
                    <a:pt x="31421" y="46081"/>
                    <a:pt x="32758" y="48755"/>
                    <a:pt x="36101" y="52098"/>
                  </a:cubicBezTo>
                  <a:cubicBezTo>
                    <a:pt x="43455" y="56109"/>
                    <a:pt x="44124" y="60120"/>
                    <a:pt x="52146" y="64800"/>
                  </a:cubicBezTo>
                  <a:cubicBezTo>
                    <a:pt x="60168" y="69479"/>
                    <a:pt x="66853" y="66137"/>
                    <a:pt x="75544" y="70816"/>
                  </a:cubicBezTo>
                  <a:cubicBezTo>
                    <a:pt x="83567" y="75496"/>
                    <a:pt x="85572" y="78170"/>
                    <a:pt x="96269" y="81513"/>
                  </a:cubicBezTo>
                  <a:cubicBezTo>
                    <a:pt x="106966" y="84856"/>
                    <a:pt x="109640" y="86861"/>
                    <a:pt x="116994" y="84187"/>
                  </a:cubicBezTo>
                  <a:cubicBezTo>
                    <a:pt x="125016" y="81513"/>
                    <a:pt x="137718" y="87530"/>
                    <a:pt x="145740" y="91541"/>
                  </a:cubicBezTo>
                  <a:cubicBezTo>
                    <a:pt x="153763" y="96221"/>
                    <a:pt x="162454" y="96221"/>
                    <a:pt x="171813" y="94884"/>
                  </a:cubicBezTo>
                  <a:cubicBezTo>
                    <a:pt x="181841" y="92878"/>
                    <a:pt x="184516" y="90204"/>
                    <a:pt x="183179" y="84856"/>
                  </a:cubicBezTo>
                  <a:lnTo>
                    <a:pt x="183179" y="84856"/>
                  </a:lnTo>
                  <a:close/>
                  <a:moveTo>
                    <a:pt x="207246" y="33379"/>
                  </a:moveTo>
                  <a:cubicBezTo>
                    <a:pt x="206577" y="38058"/>
                    <a:pt x="206577" y="40732"/>
                    <a:pt x="209920" y="42738"/>
                  </a:cubicBezTo>
                  <a:cubicBezTo>
                    <a:pt x="213263" y="44744"/>
                    <a:pt x="216605" y="45412"/>
                    <a:pt x="217274" y="44075"/>
                  </a:cubicBezTo>
                  <a:cubicBezTo>
                    <a:pt x="218611" y="42738"/>
                    <a:pt x="217274" y="40732"/>
                    <a:pt x="219279" y="37390"/>
                  </a:cubicBezTo>
                  <a:cubicBezTo>
                    <a:pt x="221285" y="34047"/>
                    <a:pt x="224628" y="33379"/>
                    <a:pt x="220616" y="30704"/>
                  </a:cubicBezTo>
                  <a:cubicBezTo>
                    <a:pt x="216605" y="28030"/>
                    <a:pt x="207914" y="27362"/>
                    <a:pt x="207246" y="33379"/>
                  </a:cubicBezTo>
                  <a:lnTo>
                    <a:pt x="207246" y="33379"/>
                  </a:lnTo>
                  <a:close/>
                  <a:moveTo>
                    <a:pt x="139055" y="27362"/>
                  </a:moveTo>
                  <a:cubicBezTo>
                    <a:pt x="141729" y="27362"/>
                    <a:pt x="143067" y="23351"/>
                    <a:pt x="143067" y="20676"/>
                  </a:cubicBezTo>
                  <a:cubicBezTo>
                    <a:pt x="143067" y="18671"/>
                    <a:pt x="147078" y="15328"/>
                    <a:pt x="145740" y="11985"/>
                  </a:cubicBezTo>
                  <a:cubicBezTo>
                    <a:pt x="144404" y="8643"/>
                    <a:pt x="136381" y="7306"/>
                    <a:pt x="136381" y="10648"/>
                  </a:cubicBezTo>
                  <a:cubicBezTo>
                    <a:pt x="136381" y="14660"/>
                    <a:pt x="137718" y="14660"/>
                    <a:pt x="137718" y="18002"/>
                  </a:cubicBezTo>
                  <a:cubicBezTo>
                    <a:pt x="137718" y="22013"/>
                    <a:pt x="137050" y="27362"/>
                    <a:pt x="139055" y="27362"/>
                  </a:cubicBezTo>
                  <a:lnTo>
                    <a:pt x="139055" y="27362"/>
                  </a:lnTo>
                  <a:close/>
                  <a:moveTo>
                    <a:pt x="181173" y="24019"/>
                  </a:moveTo>
                  <a:cubicBezTo>
                    <a:pt x="177162" y="19339"/>
                    <a:pt x="176493" y="17334"/>
                    <a:pt x="173819" y="16665"/>
                  </a:cubicBezTo>
                  <a:cubicBezTo>
                    <a:pt x="170476" y="15997"/>
                    <a:pt x="165796" y="18002"/>
                    <a:pt x="167802" y="22013"/>
                  </a:cubicBezTo>
                  <a:cubicBezTo>
                    <a:pt x="169139" y="24688"/>
                    <a:pt x="167802" y="25356"/>
                    <a:pt x="169139" y="27362"/>
                  </a:cubicBezTo>
                  <a:cubicBezTo>
                    <a:pt x="170476" y="29367"/>
                    <a:pt x="171813" y="31373"/>
                    <a:pt x="176493" y="32041"/>
                  </a:cubicBezTo>
                  <a:cubicBezTo>
                    <a:pt x="181173" y="32710"/>
                    <a:pt x="185852" y="33379"/>
                    <a:pt x="185852" y="30704"/>
                  </a:cubicBezTo>
                  <a:cubicBezTo>
                    <a:pt x="185184" y="28030"/>
                    <a:pt x="185184" y="28699"/>
                    <a:pt x="181173" y="24019"/>
                  </a:cubicBezTo>
                  <a:lnTo>
                    <a:pt x="181173" y="24019"/>
                  </a:lnTo>
                  <a:close/>
                  <a:moveTo>
                    <a:pt x="215268" y="94884"/>
                  </a:moveTo>
                  <a:cubicBezTo>
                    <a:pt x="216605" y="92878"/>
                    <a:pt x="218611" y="90872"/>
                    <a:pt x="215937" y="90204"/>
                  </a:cubicBezTo>
                  <a:cubicBezTo>
                    <a:pt x="213263" y="89535"/>
                    <a:pt x="205909" y="87530"/>
                    <a:pt x="209251" y="92210"/>
                  </a:cubicBezTo>
                  <a:cubicBezTo>
                    <a:pt x="211257" y="94884"/>
                    <a:pt x="213263" y="96889"/>
                    <a:pt x="215268" y="94884"/>
                  </a:cubicBezTo>
                  <a:lnTo>
                    <a:pt x="215268" y="94884"/>
                  </a:lnTo>
                  <a:close/>
                  <a:moveTo>
                    <a:pt x="0" y="27362"/>
                  </a:moveTo>
                  <a:cubicBezTo>
                    <a:pt x="0" y="29367"/>
                    <a:pt x="1337" y="31373"/>
                    <a:pt x="4011" y="32710"/>
                  </a:cubicBezTo>
                  <a:cubicBezTo>
                    <a:pt x="6017" y="34047"/>
                    <a:pt x="7354" y="34716"/>
                    <a:pt x="8022" y="32710"/>
                  </a:cubicBezTo>
                  <a:cubicBezTo>
                    <a:pt x="8691" y="30704"/>
                    <a:pt x="6685" y="30036"/>
                    <a:pt x="6017" y="27362"/>
                  </a:cubicBezTo>
                  <a:cubicBezTo>
                    <a:pt x="4011" y="24688"/>
                    <a:pt x="669" y="24688"/>
                    <a:pt x="0" y="27362"/>
                  </a:cubicBezTo>
                  <a:lnTo>
                    <a:pt x="0" y="27362"/>
                  </a:lnTo>
                  <a:close/>
                  <a:moveTo>
                    <a:pt x="88915" y="2626"/>
                  </a:moveTo>
                  <a:cubicBezTo>
                    <a:pt x="88247" y="620"/>
                    <a:pt x="82898" y="-1385"/>
                    <a:pt x="82230" y="1289"/>
                  </a:cubicBezTo>
                  <a:cubicBezTo>
                    <a:pt x="82230" y="3295"/>
                    <a:pt x="80224" y="5969"/>
                    <a:pt x="84236" y="5969"/>
                  </a:cubicBezTo>
                  <a:cubicBezTo>
                    <a:pt x="87578" y="5300"/>
                    <a:pt x="89584" y="4632"/>
                    <a:pt x="88915" y="2626"/>
                  </a:cubicBezTo>
                  <a:lnTo>
                    <a:pt x="88915" y="262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8EAFD9B-5970-1291-CD15-D1851059A1C0}"/>
                </a:ext>
              </a:extLst>
            </p:cNvPr>
            <p:cNvSpPr/>
            <p:nvPr/>
          </p:nvSpPr>
          <p:spPr>
            <a:xfrm>
              <a:off x="7504556" y="4322525"/>
              <a:ext cx="165735" cy="307023"/>
            </a:xfrm>
            <a:custGeom>
              <a:avLst/>
              <a:gdLst>
                <a:gd name="connsiteX0" fmla="*/ 21720 w 146120"/>
                <a:gd name="connsiteY0" fmla="*/ 124513 h 270686"/>
                <a:gd name="connsiteX1" fmla="*/ 20383 w 146120"/>
                <a:gd name="connsiteY1" fmla="*/ 133205 h 270686"/>
                <a:gd name="connsiteX2" fmla="*/ 25731 w 146120"/>
                <a:gd name="connsiteY2" fmla="*/ 139890 h 270686"/>
                <a:gd name="connsiteX3" fmla="*/ 28406 w 146120"/>
                <a:gd name="connsiteY3" fmla="*/ 129193 h 270686"/>
                <a:gd name="connsiteX4" fmla="*/ 21720 w 146120"/>
                <a:gd name="connsiteY4" fmla="*/ 124513 h 270686"/>
                <a:gd name="connsiteX5" fmla="*/ 21720 w 146120"/>
                <a:gd name="connsiteY5" fmla="*/ 124513 h 270686"/>
                <a:gd name="connsiteX6" fmla="*/ 23726 w 146120"/>
                <a:gd name="connsiteY6" fmla="*/ 91087 h 270686"/>
                <a:gd name="connsiteX7" fmla="*/ 19046 w 146120"/>
                <a:gd name="connsiteY7" fmla="*/ 81727 h 270686"/>
                <a:gd name="connsiteX8" fmla="*/ 17709 w 146120"/>
                <a:gd name="connsiteY8" fmla="*/ 73705 h 270686"/>
                <a:gd name="connsiteX9" fmla="*/ 16372 w 146120"/>
                <a:gd name="connsiteY9" fmla="*/ 67020 h 270686"/>
                <a:gd name="connsiteX10" fmla="*/ 9687 w 146120"/>
                <a:gd name="connsiteY10" fmla="*/ 69694 h 270686"/>
                <a:gd name="connsiteX11" fmla="*/ 8350 w 146120"/>
                <a:gd name="connsiteY11" fmla="*/ 76379 h 270686"/>
                <a:gd name="connsiteX12" fmla="*/ 15035 w 146120"/>
                <a:gd name="connsiteY12" fmla="*/ 85070 h 270686"/>
                <a:gd name="connsiteX13" fmla="*/ 19715 w 146120"/>
                <a:gd name="connsiteY13" fmla="*/ 91087 h 270686"/>
                <a:gd name="connsiteX14" fmla="*/ 23057 w 146120"/>
                <a:gd name="connsiteY14" fmla="*/ 97772 h 270686"/>
                <a:gd name="connsiteX15" fmla="*/ 23726 w 146120"/>
                <a:gd name="connsiteY15" fmla="*/ 91087 h 270686"/>
                <a:gd name="connsiteX16" fmla="*/ 23726 w 146120"/>
                <a:gd name="connsiteY16" fmla="*/ 91087 h 270686"/>
                <a:gd name="connsiteX17" fmla="*/ 142057 w 146120"/>
                <a:gd name="connsiteY17" fmla="*/ 257552 h 270686"/>
                <a:gd name="connsiteX18" fmla="*/ 138045 w 146120"/>
                <a:gd name="connsiteY18" fmla="*/ 258889 h 270686"/>
                <a:gd name="connsiteX19" fmla="*/ 139382 w 146120"/>
                <a:gd name="connsiteY19" fmla="*/ 267580 h 270686"/>
                <a:gd name="connsiteX20" fmla="*/ 145399 w 146120"/>
                <a:gd name="connsiteY20" fmla="*/ 270254 h 270686"/>
                <a:gd name="connsiteX21" fmla="*/ 143393 w 146120"/>
                <a:gd name="connsiteY21" fmla="*/ 262900 h 270686"/>
                <a:gd name="connsiteX22" fmla="*/ 142057 w 146120"/>
                <a:gd name="connsiteY22" fmla="*/ 257552 h 270686"/>
                <a:gd name="connsiteX23" fmla="*/ 142057 w 146120"/>
                <a:gd name="connsiteY23" fmla="*/ 257552 h 270686"/>
                <a:gd name="connsiteX24" fmla="*/ 134703 w 146120"/>
                <a:gd name="connsiteY24" fmla="*/ 250198 h 270686"/>
                <a:gd name="connsiteX25" fmla="*/ 130023 w 146120"/>
                <a:gd name="connsiteY25" fmla="*/ 248861 h 270686"/>
                <a:gd name="connsiteX26" fmla="*/ 129354 w 146120"/>
                <a:gd name="connsiteY26" fmla="*/ 254209 h 270686"/>
                <a:gd name="connsiteX27" fmla="*/ 134703 w 146120"/>
                <a:gd name="connsiteY27" fmla="*/ 250198 h 270686"/>
                <a:gd name="connsiteX28" fmla="*/ 134703 w 146120"/>
                <a:gd name="connsiteY28" fmla="*/ 250198 h 270686"/>
                <a:gd name="connsiteX29" fmla="*/ 91248 w 146120"/>
                <a:gd name="connsiteY29" fmla="*/ 219445 h 270686"/>
                <a:gd name="connsiteX30" fmla="*/ 92585 w 146120"/>
                <a:gd name="connsiteY30" fmla="*/ 222788 h 270686"/>
                <a:gd name="connsiteX31" fmla="*/ 97933 w 146120"/>
                <a:gd name="connsiteY31" fmla="*/ 222788 h 270686"/>
                <a:gd name="connsiteX32" fmla="*/ 91248 w 146120"/>
                <a:gd name="connsiteY32" fmla="*/ 219445 h 270686"/>
                <a:gd name="connsiteX33" fmla="*/ 91248 w 146120"/>
                <a:gd name="connsiteY33" fmla="*/ 219445 h 270686"/>
                <a:gd name="connsiteX34" fmla="*/ 61164 w 146120"/>
                <a:gd name="connsiteY34" fmla="*/ 186687 h 270686"/>
                <a:gd name="connsiteX35" fmla="*/ 60495 w 146120"/>
                <a:gd name="connsiteY35" fmla="*/ 192704 h 270686"/>
                <a:gd name="connsiteX36" fmla="*/ 64506 w 146120"/>
                <a:gd name="connsiteY36" fmla="*/ 190030 h 270686"/>
                <a:gd name="connsiteX37" fmla="*/ 61164 w 146120"/>
                <a:gd name="connsiteY37" fmla="*/ 186687 h 270686"/>
                <a:gd name="connsiteX38" fmla="*/ 61164 w 146120"/>
                <a:gd name="connsiteY38" fmla="*/ 186687 h 270686"/>
                <a:gd name="connsiteX39" fmla="*/ 3001 w 146120"/>
                <a:gd name="connsiteY39" fmla="*/ 33593 h 270686"/>
                <a:gd name="connsiteX40" fmla="*/ 5675 w 146120"/>
                <a:gd name="connsiteY40" fmla="*/ 39610 h 270686"/>
                <a:gd name="connsiteX41" fmla="*/ 9687 w 146120"/>
                <a:gd name="connsiteY41" fmla="*/ 44958 h 270686"/>
                <a:gd name="connsiteX42" fmla="*/ 10355 w 146120"/>
                <a:gd name="connsiteY42" fmla="*/ 52980 h 270686"/>
                <a:gd name="connsiteX43" fmla="*/ 14366 w 146120"/>
                <a:gd name="connsiteY43" fmla="*/ 58997 h 270686"/>
                <a:gd name="connsiteX44" fmla="*/ 16372 w 146120"/>
                <a:gd name="connsiteY44" fmla="*/ 51643 h 270686"/>
                <a:gd name="connsiteX45" fmla="*/ 15703 w 146120"/>
                <a:gd name="connsiteY45" fmla="*/ 41615 h 270686"/>
                <a:gd name="connsiteX46" fmla="*/ 10355 w 146120"/>
                <a:gd name="connsiteY46" fmla="*/ 34930 h 270686"/>
                <a:gd name="connsiteX47" fmla="*/ 3001 w 146120"/>
                <a:gd name="connsiteY47" fmla="*/ 33593 h 270686"/>
                <a:gd name="connsiteX48" fmla="*/ 3001 w 146120"/>
                <a:gd name="connsiteY48" fmla="*/ 33593 h 270686"/>
                <a:gd name="connsiteX49" fmla="*/ 7012 w 146120"/>
                <a:gd name="connsiteY49" fmla="*/ 4177 h 270686"/>
                <a:gd name="connsiteX50" fmla="*/ 996 w 146120"/>
                <a:gd name="connsiteY50" fmla="*/ 4177 h 270686"/>
                <a:gd name="connsiteX51" fmla="*/ 3001 w 146120"/>
                <a:gd name="connsiteY51" fmla="*/ 14874 h 270686"/>
                <a:gd name="connsiteX52" fmla="*/ 3670 w 146120"/>
                <a:gd name="connsiteY52" fmla="*/ 21559 h 270686"/>
                <a:gd name="connsiteX53" fmla="*/ 8350 w 146120"/>
                <a:gd name="connsiteY53" fmla="*/ 23565 h 270686"/>
                <a:gd name="connsiteX54" fmla="*/ 10355 w 146120"/>
                <a:gd name="connsiteY54" fmla="*/ 16880 h 270686"/>
                <a:gd name="connsiteX55" fmla="*/ 8350 w 146120"/>
                <a:gd name="connsiteY55" fmla="*/ 12200 h 270686"/>
                <a:gd name="connsiteX56" fmla="*/ 7012 w 146120"/>
                <a:gd name="connsiteY56" fmla="*/ 4177 h 270686"/>
                <a:gd name="connsiteX57" fmla="*/ 7012 w 146120"/>
                <a:gd name="connsiteY57" fmla="*/ 4177 h 270686"/>
                <a:gd name="connsiteX58" fmla="*/ 109298 w 146120"/>
                <a:gd name="connsiteY58" fmla="*/ 220114 h 270686"/>
                <a:gd name="connsiteX59" fmla="*/ 107293 w 146120"/>
                <a:gd name="connsiteY59" fmla="*/ 228136 h 270686"/>
                <a:gd name="connsiteX60" fmla="*/ 106624 w 146120"/>
                <a:gd name="connsiteY60" fmla="*/ 234153 h 270686"/>
                <a:gd name="connsiteX61" fmla="*/ 113309 w 146120"/>
                <a:gd name="connsiteY61" fmla="*/ 235490 h 270686"/>
                <a:gd name="connsiteX62" fmla="*/ 112641 w 146120"/>
                <a:gd name="connsiteY62" fmla="*/ 228805 h 270686"/>
                <a:gd name="connsiteX63" fmla="*/ 113978 w 146120"/>
                <a:gd name="connsiteY63" fmla="*/ 220783 h 270686"/>
                <a:gd name="connsiteX64" fmla="*/ 109298 w 146120"/>
                <a:gd name="connsiteY64" fmla="*/ 220114 h 270686"/>
                <a:gd name="connsiteX65" fmla="*/ 109298 w 146120"/>
                <a:gd name="connsiteY65" fmla="*/ 220114 h 270686"/>
                <a:gd name="connsiteX66" fmla="*/ 114647 w 146120"/>
                <a:gd name="connsiteY66" fmla="*/ 206075 h 270686"/>
                <a:gd name="connsiteX67" fmla="*/ 108630 w 146120"/>
                <a:gd name="connsiteY67" fmla="*/ 203401 h 270686"/>
                <a:gd name="connsiteX68" fmla="*/ 109967 w 146120"/>
                <a:gd name="connsiteY68" fmla="*/ 208749 h 270686"/>
                <a:gd name="connsiteX69" fmla="*/ 114647 w 146120"/>
                <a:gd name="connsiteY69" fmla="*/ 206075 h 270686"/>
                <a:gd name="connsiteX70" fmla="*/ 114647 w 146120"/>
                <a:gd name="connsiteY70" fmla="*/ 206075 h 27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46120" h="270686">
                  <a:moveTo>
                    <a:pt x="21720" y="124513"/>
                  </a:moveTo>
                  <a:cubicBezTo>
                    <a:pt x="20383" y="125851"/>
                    <a:pt x="19046" y="129193"/>
                    <a:pt x="20383" y="133205"/>
                  </a:cubicBezTo>
                  <a:cubicBezTo>
                    <a:pt x="21720" y="137216"/>
                    <a:pt x="22389" y="141227"/>
                    <a:pt x="25731" y="139890"/>
                  </a:cubicBezTo>
                  <a:cubicBezTo>
                    <a:pt x="29074" y="138553"/>
                    <a:pt x="29743" y="132536"/>
                    <a:pt x="28406" y="129193"/>
                  </a:cubicBezTo>
                  <a:cubicBezTo>
                    <a:pt x="27737" y="125851"/>
                    <a:pt x="25731" y="119834"/>
                    <a:pt x="21720" y="124513"/>
                  </a:cubicBezTo>
                  <a:lnTo>
                    <a:pt x="21720" y="124513"/>
                  </a:lnTo>
                  <a:close/>
                  <a:moveTo>
                    <a:pt x="23726" y="91087"/>
                  </a:moveTo>
                  <a:cubicBezTo>
                    <a:pt x="22389" y="87744"/>
                    <a:pt x="19715" y="85070"/>
                    <a:pt x="19046" y="81727"/>
                  </a:cubicBezTo>
                  <a:cubicBezTo>
                    <a:pt x="18378" y="79053"/>
                    <a:pt x="17040" y="75711"/>
                    <a:pt x="17709" y="73705"/>
                  </a:cubicBezTo>
                  <a:cubicBezTo>
                    <a:pt x="18378" y="71699"/>
                    <a:pt x="19046" y="71031"/>
                    <a:pt x="16372" y="67020"/>
                  </a:cubicBezTo>
                  <a:cubicBezTo>
                    <a:pt x="13698" y="63677"/>
                    <a:pt x="7012" y="62340"/>
                    <a:pt x="9687" y="69694"/>
                  </a:cubicBezTo>
                  <a:cubicBezTo>
                    <a:pt x="11024" y="73705"/>
                    <a:pt x="9018" y="73036"/>
                    <a:pt x="8350" y="76379"/>
                  </a:cubicBezTo>
                  <a:cubicBezTo>
                    <a:pt x="7681" y="79722"/>
                    <a:pt x="11024" y="82396"/>
                    <a:pt x="15035" y="85070"/>
                  </a:cubicBezTo>
                  <a:cubicBezTo>
                    <a:pt x="18378" y="88413"/>
                    <a:pt x="18378" y="88413"/>
                    <a:pt x="19715" y="91087"/>
                  </a:cubicBezTo>
                  <a:cubicBezTo>
                    <a:pt x="21052" y="93761"/>
                    <a:pt x="20383" y="99778"/>
                    <a:pt x="23057" y="97772"/>
                  </a:cubicBezTo>
                  <a:cubicBezTo>
                    <a:pt x="24394" y="97772"/>
                    <a:pt x="25063" y="94429"/>
                    <a:pt x="23726" y="91087"/>
                  </a:cubicBezTo>
                  <a:lnTo>
                    <a:pt x="23726" y="91087"/>
                  </a:lnTo>
                  <a:close/>
                  <a:moveTo>
                    <a:pt x="142057" y="257552"/>
                  </a:moveTo>
                  <a:cubicBezTo>
                    <a:pt x="140719" y="254878"/>
                    <a:pt x="139382" y="258220"/>
                    <a:pt x="138045" y="258889"/>
                  </a:cubicBezTo>
                  <a:cubicBezTo>
                    <a:pt x="134703" y="261563"/>
                    <a:pt x="138045" y="265574"/>
                    <a:pt x="139382" y="267580"/>
                  </a:cubicBezTo>
                  <a:cubicBezTo>
                    <a:pt x="141388" y="269585"/>
                    <a:pt x="144062" y="271591"/>
                    <a:pt x="145399" y="270254"/>
                  </a:cubicBezTo>
                  <a:cubicBezTo>
                    <a:pt x="147405" y="269585"/>
                    <a:pt x="144731" y="266911"/>
                    <a:pt x="143393" y="262900"/>
                  </a:cubicBezTo>
                  <a:cubicBezTo>
                    <a:pt x="142725" y="259557"/>
                    <a:pt x="143393" y="260226"/>
                    <a:pt x="142057" y="257552"/>
                  </a:cubicBezTo>
                  <a:lnTo>
                    <a:pt x="142057" y="257552"/>
                  </a:lnTo>
                  <a:close/>
                  <a:moveTo>
                    <a:pt x="134703" y="250198"/>
                  </a:moveTo>
                  <a:cubicBezTo>
                    <a:pt x="134034" y="248861"/>
                    <a:pt x="130691" y="246187"/>
                    <a:pt x="130023" y="248861"/>
                  </a:cubicBezTo>
                  <a:cubicBezTo>
                    <a:pt x="129354" y="251535"/>
                    <a:pt x="127349" y="252872"/>
                    <a:pt x="129354" y="254209"/>
                  </a:cubicBezTo>
                  <a:cubicBezTo>
                    <a:pt x="130691" y="255546"/>
                    <a:pt x="135371" y="251535"/>
                    <a:pt x="134703" y="250198"/>
                  </a:cubicBezTo>
                  <a:lnTo>
                    <a:pt x="134703" y="250198"/>
                  </a:lnTo>
                  <a:close/>
                  <a:moveTo>
                    <a:pt x="91248" y="219445"/>
                  </a:moveTo>
                  <a:cubicBezTo>
                    <a:pt x="91248" y="221451"/>
                    <a:pt x="90579" y="220783"/>
                    <a:pt x="92585" y="222788"/>
                  </a:cubicBezTo>
                  <a:cubicBezTo>
                    <a:pt x="94591" y="224794"/>
                    <a:pt x="97933" y="224125"/>
                    <a:pt x="97933" y="222788"/>
                  </a:cubicBezTo>
                  <a:cubicBezTo>
                    <a:pt x="97265" y="220783"/>
                    <a:pt x="91916" y="216103"/>
                    <a:pt x="91248" y="219445"/>
                  </a:cubicBezTo>
                  <a:lnTo>
                    <a:pt x="91248" y="219445"/>
                  </a:lnTo>
                  <a:close/>
                  <a:moveTo>
                    <a:pt x="61164" y="186687"/>
                  </a:moveTo>
                  <a:cubicBezTo>
                    <a:pt x="60495" y="189361"/>
                    <a:pt x="59158" y="191367"/>
                    <a:pt x="60495" y="192704"/>
                  </a:cubicBezTo>
                  <a:cubicBezTo>
                    <a:pt x="62501" y="194041"/>
                    <a:pt x="63169" y="192704"/>
                    <a:pt x="64506" y="190030"/>
                  </a:cubicBezTo>
                  <a:cubicBezTo>
                    <a:pt x="65843" y="186687"/>
                    <a:pt x="63169" y="183345"/>
                    <a:pt x="61164" y="186687"/>
                  </a:cubicBezTo>
                  <a:lnTo>
                    <a:pt x="61164" y="186687"/>
                  </a:lnTo>
                  <a:close/>
                  <a:moveTo>
                    <a:pt x="3001" y="33593"/>
                  </a:moveTo>
                  <a:cubicBezTo>
                    <a:pt x="3670" y="36936"/>
                    <a:pt x="3001" y="36936"/>
                    <a:pt x="5675" y="39610"/>
                  </a:cubicBezTo>
                  <a:cubicBezTo>
                    <a:pt x="8350" y="42284"/>
                    <a:pt x="8350" y="40947"/>
                    <a:pt x="9687" y="44958"/>
                  </a:cubicBezTo>
                  <a:cubicBezTo>
                    <a:pt x="10355" y="48969"/>
                    <a:pt x="9018" y="50975"/>
                    <a:pt x="10355" y="52980"/>
                  </a:cubicBezTo>
                  <a:cubicBezTo>
                    <a:pt x="11692" y="54986"/>
                    <a:pt x="12361" y="59666"/>
                    <a:pt x="14366" y="58997"/>
                  </a:cubicBezTo>
                  <a:cubicBezTo>
                    <a:pt x="16372" y="58329"/>
                    <a:pt x="17709" y="56992"/>
                    <a:pt x="16372" y="51643"/>
                  </a:cubicBezTo>
                  <a:cubicBezTo>
                    <a:pt x="15035" y="46295"/>
                    <a:pt x="17040" y="45626"/>
                    <a:pt x="15703" y="41615"/>
                  </a:cubicBezTo>
                  <a:cubicBezTo>
                    <a:pt x="14366" y="37604"/>
                    <a:pt x="13698" y="38273"/>
                    <a:pt x="10355" y="34930"/>
                  </a:cubicBezTo>
                  <a:cubicBezTo>
                    <a:pt x="7681" y="31587"/>
                    <a:pt x="3001" y="28245"/>
                    <a:pt x="3001" y="33593"/>
                  </a:cubicBezTo>
                  <a:lnTo>
                    <a:pt x="3001" y="33593"/>
                  </a:lnTo>
                  <a:close/>
                  <a:moveTo>
                    <a:pt x="7012" y="4177"/>
                  </a:moveTo>
                  <a:cubicBezTo>
                    <a:pt x="6344" y="2840"/>
                    <a:pt x="-3016" y="-4514"/>
                    <a:pt x="996" y="4177"/>
                  </a:cubicBezTo>
                  <a:cubicBezTo>
                    <a:pt x="3001" y="8857"/>
                    <a:pt x="3001" y="12868"/>
                    <a:pt x="3001" y="14874"/>
                  </a:cubicBezTo>
                  <a:cubicBezTo>
                    <a:pt x="3001" y="16880"/>
                    <a:pt x="1664" y="18885"/>
                    <a:pt x="3670" y="21559"/>
                  </a:cubicBezTo>
                  <a:cubicBezTo>
                    <a:pt x="5007" y="24233"/>
                    <a:pt x="7681" y="24902"/>
                    <a:pt x="8350" y="23565"/>
                  </a:cubicBezTo>
                  <a:cubicBezTo>
                    <a:pt x="9687" y="21559"/>
                    <a:pt x="11024" y="18885"/>
                    <a:pt x="10355" y="16880"/>
                  </a:cubicBezTo>
                  <a:cubicBezTo>
                    <a:pt x="9687" y="14874"/>
                    <a:pt x="8350" y="14874"/>
                    <a:pt x="8350" y="12200"/>
                  </a:cubicBezTo>
                  <a:cubicBezTo>
                    <a:pt x="8350" y="8188"/>
                    <a:pt x="7681" y="5514"/>
                    <a:pt x="7012" y="4177"/>
                  </a:cubicBezTo>
                  <a:lnTo>
                    <a:pt x="7012" y="4177"/>
                  </a:lnTo>
                  <a:close/>
                  <a:moveTo>
                    <a:pt x="109298" y="220114"/>
                  </a:moveTo>
                  <a:cubicBezTo>
                    <a:pt x="108630" y="224125"/>
                    <a:pt x="108630" y="225462"/>
                    <a:pt x="107293" y="228136"/>
                  </a:cubicBezTo>
                  <a:cubicBezTo>
                    <a:pt x="105955" y="230811"/>
                    <a:pt x="102613" y="232148"/>
                    <a:pt x="106624" y="234153"/>
                  </a:cubicBezTo>
                  <a:cubicBezTo>
                    <a:pt x="110635" y="236159"/>
                    <a:pt x="113309" y="238164"/>
                    <a:pt x="113309" y="235490"/>
                  </a:cubicBezTo>
                  <a:cubicBezTo>
                    <a:pt x="113309" y="232816"/>
                    <a:pt x="111972" y="232816"/>
                    <a:pt x="112641" y="228805"/>
                  </a:cubicBezTo>
                  <a:cubicBezTo>
                    <a:pt x="113309" y="224794"/>
                    <a:pt x="115315" y="222788"/>
                    <a:pt x="113978" y="220783"/>
                  </a:cubicBezTo>
                  <a:cubicBezTo>
                    <a:pt x="112641" y="218108"/>
                    <a:pt x="109298" y="216771"/>
                    <a:pt x="109298" y="220114"/>
                  </a:cubicBezTo>
                  <a:lnTo>
                    <a:pt x="109298" y="220114"/>
                  </a:lnTo>
                  <a:close/>
                  <a:moveTo>
                    <a:pt x="114647" y="206075"/>
                  </a:moveTo>
                  <a:cubicBezTo>
                    <a:pt x="113978" y="203401"/>
                    <a:pt x="110635" y="200058"/>
                    <a:pt x="108630" y="203401"/>
                  </a:cubicBezTo>
                  <a:cubicBezTo>
                    <a:pt x="107293" y="206743"/>
                    <a:pt x="107961" y="208749"/>
                    <a:pt x="109967" y="208749"/>
                  </a:cubicBezTo>
                  <a:cubicBezTo>
                    <a:pt x="111972" y="208749"/>
                    <a:pt x="115315" y="208749"/>
                    <a:pt x="114647" y="206075"/>
                  </a:cubicBezTo>
                  <a:lnTo>
                    <a:pt x="114647" y="206075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7DEBDAB-AB20-AEC3-51C2-0957DFC6C0CD}"/>
                </a:ext>
              </a:extLst>
            </p:cNvPr>
            <p:cNvSpPr/>
            <p:nvPr/>
          </p:nvSpPr>
          <p:spPr>
            <a:xfrm>
              <a:off x="7743984" y="4637399"/>
              <a:ext cx="827886" cy="397491"/>
            </a:xfrm>
            <a:custGeom>
              <a:avLst/>
              <a:gdLst>
                <a:gd name="connsiteX0" fmla="*/ 616213 w 729903"/>
                <a:gd name="connsiteY0" fmla="*/ 331593 h 350447"/>
                <a:gd name="connsiteX1" fmla="*/ 617550 w 729903"/>
                <a:gd name="connsiteY1" fmla="*/ 320228 h 350447"/>
                <a:gd name="connsiteX2" fmla="*/ 626909 w 729903"/>
                <a:gd name="connsiteY2" fmla="*/ 320228 h 350447"/>
                <a:gd name="connsiteX3" fmla="*/ 635600 w 729903"/>
                <a:gd name="connsiteY3" fmla="*/ 327582 h 350447"/>
                <a:gd name="connsiteX4" fmla="*/ 641617 w 729903"/>
                <a:gd name="connsiteY4" fmla="*/ 324239 h 350447"/>
                <a:gd name="connsiteX5" fmla="*/ 639612 w 729903"/>
                <a:gd name="connsiteY5" fmla="*/ 309531 h 350447"/>
                <a:gd name="connsiteX6" fmla="*/ 634263 w 729903"/>
                <a:gd name="connsiteY6" fmla="*/ 295492 h 350447"/>
                <a:gd name="connsiteX7" fmla="*/ 630252 w 729903"/>
                <a:gd name="connsiteY7" fmla="*/ 279447 h 350447"/>
                <a:gd name="connsiteX8" fmla="*/ 620893 w 729903"/>
                <a:gd name="connsiteY8" fmla="*/ 262734 h 350447"/>
                <a:gd name="connsiteX9" fmla="*/ 617550 w 729903"/>
                <a:gd name="connsiteY9" fmla="*/ 252706 h 350447"/>
                <a:gd name="connsiteX10" fmla="*/ 617550 w 729903"/>
                <a:gd name="connsiteY10" fmla="*/ 241341 h 350447"/>
                <a:gd name="connsiteX11" fmla="*/ 610865 w 729903"/>
                <a:gd name="connsiteY11" fmla="*/ 235324 h 350447"/>
                <a:gd name="connsiteX12" fmla="*/ 608859 w 729903"/>
                <a:gd name="connsiteY12" fmla="*/ 229307 h 350447"/>
                <a:gd name="connsiteX13" fmla="*/ 611533 w 729903"/>
                <a:gd name="connsiteY13" fmla="*/ 218611 h 350447"/>
                <a:gd name="connsiteX14" fmla="*/ 610865 w 729903"/>
                <a:gd name="connsiteY14" fmla="*/ 208583 h 350447"/>
                <a:gd name="connsiteX15" fmla="*/ 601505 w 729903"/>
                <a:gd name="connsiteY15" fmla="*/ 202566 h 350447"/>
                <a:gd name="connsiteX16" fmla="*/ 589471 w 729903"/>
                <a:gd name="connsiteY16" fmla="*/ 196549 h 350447"/>
                <a:gd name="connsiteX17" fmla="*/ 582786 w 729903"/>
                <a:gd name="connsiteY17" fmla="*/ 190532 h 350447"/>
                <a:gd name="connsiteX18" fmla="*/ 570084 w 729903"/>
                <a:gd name="connsiteY18" fmla="*/ 189864 h 350447"/>
                <a:gd name="connsiteX19" fmla="*/ 557382 w 729903"/>
                <a:gd name="connsiteY19" fmla="*/ 191869 h 350447"/>
                <a:gd name="connsiteX20" fmla="*/ 549359 w 729903"/>
                <a:gd name="connsiteY20" fmla="*/ 197218 h 350447"/>
                <a:gd name="connsiteX21" fmla="*/ 548691 w 729903"/>
                <a:gd name="connsiteY21" fmla="*/ 204571 h 350447"/>
                <a:gd name="connsiteX22" fmla="*/ 548022 w 729903"/>
                <a:gd name="connsiteY22" fmla="*/ 215937 h 350447"/>
                <a:gd name="connsiteX23" fmla="*/ 542674 w 729903"/>
                <a:gd name="connsiteY23" fmla="*/ 217274 h 350447"/>
                <a:gd name="connsiteX24" fmla="*/ 543342 w 729903"/>
                <a:gd name="connsiteY24" fmla="*/ 210588 h 350447"/>
                <a:gd name="connsiteX25" fmla="*/ 543342 w 729903"/>
                <a:gd name="connsiteY25" fmla="*/ 205240 h 350447"/>
                <a:gd name="connsiteX26" fmla="*/ 537994 w 729903"/>
                <a:gd name="connsiteY26" fmla="*/ 201229 h 350447"/>
                <a:gd name="connsiteX27" fmla="*/ 544011 w 729903"/>
                <a:gd name="connsiteY27" fmla="*/ 195212 h 350447"/>
                <a:gd name="connsiteX28" fmla="*/ 543342 w 729903"/>
                <a:gd name="connsiteY28" fmla="*/ 189195 h 350447"/>
                <a:gd name="connsiteX29" fmla="*/ 531977 w 729903"/>
                <a:gd name="connsiteY29" fmla="*/ 187858 h 350447"/>
                <a:gd name="connsiteX30" fmla="*/ 527298 w 729903"/>
                <a:gd name="connsiteY30" fmla="*/ 182510 h 350447"/>
                <a:gd name="connsiteX31" fmla="*/ 524624 w 729903"/>
                <a:gd name="connsiteY31" fmla="*/ 171813 h 350447"/>
                <a:gd name="connsiteX32" fmla="*/ 517938 w 729903"/>
                <a:gd name="connsiteY32" fmla="*/ 161785 h 350447"/>
                <a:gd name="connsiteX33" fmla="*/ 505905 w 729903"/>
                <a:gd name="connsiteY33" fmla="*/ 153094 h 350447"/>
                <a:gd name="connsiteX34" fmla="*/ 485180 w 729903"/>
                <a:gd name="connsiteY34" fmla="*/ 156437 h 350447"/>
                <a:gd name="connsiteX35" fmla="*/ 468467 w 729903"/>
                <a:gd name="connsiteY35" fmla="*/ 155100 h 350447"/>
                <a:gd name="connsiteX36" fmla="*/ 459776 w 729903"/>
                <a:gd name="connsiteY36" fmla="*/ 146409 h 350447"/>
                <a:gd name="connsiteX37" fmla="*/ 453759 w 729903"/>
                <a:gd name="connsiteY37" fmla="*/ 137050 h 350447"/>
                <a:gd name="connsiteX38" fmla="*/ 452422 w 729903"/>
                <a:gd name="connsiteY38" fmla="*/ 127690 h 350447"/>
                <a:gd name="connsiteX39" fmla="*/ 461781 w 729903"/>
                <a:gd name="connsiteY39" fmla="*/ 113651 h 350447"/>
                <a:gd name="connsiteX40" fmla="*/ 449748 w 729903"/>
                <a:gd name="connsiteY40" fmla="*/ 106297 h 350447"/>
                <a:gd name="connsiteX41" fmla="*/ 438383 w 729903"/>
                <a:gd name="connsiteY41" fmla="*/ 104291 h 350447"/>
                <a:gd name="connsiteX42" fmla="*/ 429692 w 729903"/>
                <a:gd name="connsiteY42" fmla="*/ 116325 h 350447"/>
                <a:gd name="connsiteX43" fmla="*/ 417658 w 729903"/>
                <a:gd name="connsiteY43" fmla="*/ 127690 h 350447"/>
                <a:gd name="connsiteX44" fmla="*/ 406961 w 729903"/>
                <a:gd name="connsiteY44" fmla="*/ 129696 h 350447"/>
                <a:gd name="connsiteX45" fmla="*/ 405625 w 729903"/>
                <a:gd name="connsiteY45" fmla="*/ 125016 h 350447"/>
                <a:gd name="connsiteX46" fmla="*/ 418327 w 729903"/>
                <a:gd name="connsiteY46" fmla="*/ 118330 h 350447"/>
                <a:gd name="connsiteX47" fmla="*/ 421669 w 729903"/>
                <a:gd name="connsiteY47" fmla="*/ 104960 h 350447"/>
                <a:gd name="connsiteX48" fmla="*/ 409636 w 729903"/>
                <a:gd name="connsiteY48" fmla="*/ 101617 h 350447"/>
                <a:gd name="connsiteX49" fmla="*/ 391585 w 729903"/>
                <a:gd name="connsiteY49" fmla="*/ 103623 h 350447"/>
                <a:gd name="connsiteX50" fmla="*/ 380889 w 729903"/>
                <a:gd name="connsiteY50" fmla="*/ 98943 h 350447"/>
                <a:gd name="connsiteX51" fmla="*/ 370192 w 729903"/>
                <a:gd name="connsiteY51" fmla="*/ 86241 h 350447"/>
                <a:gd name="connsiteX52" fmla="*/ 353479 w 729903"/>
                <a:gd name="connsiteY52" fmla="*/ 82898 h 350447"/>
                <a:gd name="connsiteX53" fmla="*/ 334760 w 729903"/>
                <a:gd name="connsiteY53" fmla="*/ 83567 h 350447"/>
                <a:gd name="connsiteX54" fmla="*/ 324063 w 729903"/>
                <a:gd name="connsiteY54" fmla="*/ 74876 h 350447"/>
                <a:gd name="connsiteX55" fmla="*/ 308687 w 729903"/>
                <a:gd name="connsiteY55" fmla="*/ 70196 h 350447"/>
                <a:gd name="connsiteX56" fmla="*/ 313367 w 729903"/>
                <a:gd name="connsiteY56" fmla="*/ 80224 h 350447"/>
                <a:gd name="connsiteX57" fmla="*/ 314704 w 729903"/>
                <a:gd name="connsiteY57" fmla="*/ 86909 h 350447"/>
                <a:gd name="connsiteX58" fmla="*/ 299996 w 729903"/>
                <a:gd name="connsiteY58" fmla="*/ 80224 h 350447"/>
                <a:gd name="connsiteX59" fmla="*/ 286625 w 729903"/>
                <a:gd name="connsiteY59" fmla="*/ 74876 h 350447"/>
                <a:gd name="connsiteX60" fmla="*/ 275929 w 729903"/>
                <a:gd name="connsiteY60" fmla="*/ 68859 h 350447"/>
                <a:gd name="connsiteX61" fmla="*/ 263227 w 729903"/>
                <a:gd name="connsiteY61" fmla="*/ 70196 h 350447"/>
                <a:gd name="connsiteX62" fmla="*/ 251193 w 729903"/>
                <a:gd name="connsiteY62" fmla="*/ 56825 h 350447"/>
                <a:gd name="connsiteX63" fmla="*/ 235817 w 729903"/>
                <a:gd name="connsiteY63" fmla="*/ 52146 h 350447"/>
                <a:gd name="connsiteX64" fmla="*/ 221109 w 729903"/>
                <a:gd name="connsiteY64" fmla="*/ 44792 h 350447"/>
                <a:gd name="connsiteX65" fmla="*/ 198379 w 729903"/>
                <a:gd name="connsiteY65" fmla="*/ 42118 h 350447"/>
                <a:gd name="connsiteX66" fmla="*/ 187014 w 729903"/>
                <a:gd name="connsiteY66" fmla="*/ 35432 h 350447"/>
                <a:gd name="connsiteX67" fmla="*/ 174980 w 729903"/>
                <a:gd name="connsiteY67" fmla="*/ 37438 h 350447"/>
                <a:gd name="connsiteX68" fmla="*/ 165621 w 729903"/>
                <a:gd name="connsiteY68" fmla="*/ 32090 h 350447"/>
                <a:gd name="connsiteX69" fmla="*/ 155592 w 729903"/>
                <a:gd name="connsiteY69" fmla="*/ 22062 h 350447"/>
                <a:gd name="connsiteX70" fmla="*/ 146902 w 729903"/>
                <a:gd name="connsiteY70" fmla="*/ 17382 h 350447"/>
                <a:gd name="connsiteX71" fmla="*/ 140885 w 729903"/>
                <a:gd name="connsiteY71" fmla="*/ 8691 h 350447"/>
                <a:gd name="connsiteX72" fmla="*/ 130188 w 729903"/>
                <a:gd name="connsiteY72" fmla="*/ 4680 h 350447"/>
                <a:gd name="connsiteX73" fmla="*/ 118155 w 729903"/>
                <a:gd name="connsiteY73" fmla="*/ 0 h 350447"/>
                <a:gd name="connsiteX74" fmla="*/ 106121 w 729903"/>
                <a:gd name="connsiteY74" fmla="*/ 9359 h 350447"/>
                <a:gd name="connsiteX75" fmla="*/ 94087 w 729903"/>
                <a:gd name="connsiteY75" fmla="*/ 6685 h 350447"/>
                <a:gd name="connsiteX76" fmla="*/ 79380 w 729903"/>
                <a:gd name="connsiteY76" fmla="*/ 14039 h 350447"/>
                <a:gd name="connsiteX77" fmla="*/ 67346 w 729903"/>
                <a:gd name="connsiteY77" fmla="*/ 22062 h 350447"/>
                <a:gd name="connsiteX78" fmla="*/ 47290 w 729903"/>
                <a:gd name="connsiteY78" fmla="*/ 16045 h 350447"/>
                <a:gd name="connsiteX79" fmla="*/ 17206 w 729903"/>
                <a:gd name="connsiteY79" fmla="*/ 20056 h 350447"/>
                <a:gd name="connsiteX80" fmla="*/ 26565 w 729903"/>
                <a:gd name="connsiteY80" fmla="*/ 38775 h 350447"/>
                <a:gd name="connsiteX81" fmla="*/ 45953 w 729903"/>
                <a:gd name="connsiteY81" fmla="*/ 53483 h 350447"/>
                <a:gd name="connsiteX82" fmla="*/ 72694 w 729903"/>
                <a:gd name="connsiteY82" fmla="*/ 62842 h 350447"/>
                <a:gd name="connsiteX83" fmla="*/ 96762 w 729903"/>
                <a:gd name="connsiteY83" fmla="*/ 74876 h 350447"/>
                <a:gd name="connsiteX84" fmla="*/ 116818 w 729903"/>
                <a:gd name="connsiteY84" fmla="*/ 79556 h 350447"/>
                <a:gd name="connsiteX85" fmla="*/ 141553 w 729903"/>
                <a:gd name="connsiteY85" fmla="*/ 86909 h 350447"/>
                <a:gd name="connsiteX86" fmla="*/ 163615 w 729903"/>
                <a:gd name="connsiteY86" fmla="*/ 98274 h 350447"/>
                <a:gd name="connsiteX87" fmla="*/ 173643 w 729903"/>
                <a:gd name="connsiteY87" fmla="*/ 114988 h 350447"/>
                <a:gd name="connsiteX88" fmla="*/ 189688 w 729903"/>
                <a:gd name="connsiteY88" fmla="*/ 116325 h 350447"/>
                <a:gd name="connsiteX89" fmla="*/ 208407 w 729903"/>
                <a:gd name="connsiteY89" fmla="*/ 119668 h 350447"/>
                <a:gd name="connsiteX90" fmla="*/ 226457 w 729903"/>
                <a:gd name="connsiteY90" fmla="*/ 123679 h 350447"/>
                <a:gd name="connsiteX91" fmla="*/ 232474 w 729903"/>
                <a:gd name="connsiteY91" fmla="*/ 135712 h 350447"/>
                <a:gd name="connsiteX92" fmla="*/ 242502 w 729903"/>
                <a:gd name="connsiteY92" fmla="*/ 145740 h 350447"/>
                <a:gd name="connsiteX93" fmla="*/ 253867 w 729903"/>
                <a:gd name="connsiteY93" fmla="*/ 163122 h 350447"/>
                <a:gd name="connsiteX94" fmla="*/ 268575 w 729903"/>
                <a:gd name="connsiteY94" fmla="*/ 176493 h 350447"/>
                <a:gd name="connsiteX95" fmla="*/ 289968 w 729903"/>
                <a:gd name="connsiteY95" fmla="*/ 181841 h 350447"/>
                <a:gd name="connsiteX96" fmla="*/ 310693 w 729903"/>
                <a:gd name="connsiteY96" fmla="*/ 195212 h 350447"/>
                <a:gd name="connsiteX97" fmla="*/ 334091 w 729903"/>
                <a:gd name="connsiteY97" fmla="*/ 205909 h 350447"/>
                <a:gd name="connsiteX98" fmla="*/ 342114 w 729903"/>
                <a:gd name="connsiteY98" fmla="*/ 217942 h 350447"/>
                <a:gd name="connsiteX99" fmla="*/ 352810 w 729903"/>
                <a:gd name="connsiteY99" fmla="*/ 226633 h 350447"/>
                <a:gd name="connsiteX100" fmla="*/ 376877 w 729903"/>
                <a:gd name="connsiteY100" fmla="*/ 247358 h 350447"/>
                <a:gd name="connsiteX101" fmla="*/ 387574 w 729903"/>
                <a:gd name="connsiteY101" fmla="*/ 261397 h 350447"/>
                <a:gd name="connsiteX102" fmla="*/ 405625 w 729903"/>
                <a:gd name="connsiteY102" fmla="*/ 274767 h 350447"/>
                <a:gd name="connsiteX103" fmla="*/ 442394 w 729903"/>
                <a:gd name="connsiteY103" fmla="*/ 290144 h 350447"/>
                <a:gd name="connsiteX104" fmla="*/ 459107 w 729903"/>
                <a:gd name="connsiteY104" fmla="*/ 294155 h 350447"/>
                <a:gd name="connsiteX105" fmla="*/ 466461 w 729903"/>
                <a:gd name="connsiteY105" fmla="*/ 304852 h 350447"/>
                <a:gd name="connsiteX106" fmla="*/ 487186 w 729903"/>
                <a:gd name="connsiteY106" fmla="*/ 313543 h 350447"/>
                <a:gd name="connsiteX107" fmla="*/ 515933 w 729903"/>
                <a:gd name="connsiteY107" fmla="*/ 316885 h 350447"/>
                <a:gd name="connsiteX108" fmla="*/ 534652 w 729903"/>
                <a:gd name="connsiteY108" fmla="*/ 323571 h 350447"/>
                <a:gd name="connsiteX109" fmla="*/ 556045 w 729903"/>
                <a:gd name="connsiteY109" fmla="*/ 331593 h 350447"/>
                <a:gd name="connsiteX110" fmla="*/ 573427 w 729903"/>
                <a:gd name="connsiteY110" fmla="*/ 336941 h 350447"/>
                <a:gd name="connsiteX111" fmla="*/ 587466 w 729903"/>
                <a:gd name="connsiteY111" fmla="*/ 346969 h 350447"/>
                <a:gd name="connsiteX112" fmla="*/ 594820 w 729903"/>
                <a:gd name="connsiteY112" fmla="*/ 345632 h 350447"/>
                <a:gd name="connsiteX113" fmla="*/ 587466 w 729903"/>
                <a:gd name="connsiteY113" fmla="*/ 334267 h 350447"/>
                <a:gd name="connsiteX114" fmla="*/ 592145 w 729903"/>
                <a:gd name="connsiteY114" fmla="*/ 330925 h 350447"/>
                <a:gd name="connsiteX115" fmla="*/ 603511 w 729903"/>
                <a:gd name="connsiteY115" fmla="*/ 331593 h 350447"/>
                <a:gd name="connsiteX116" fmla="*/ 616213 w 729903"/>
                <a:gd name="connsiteY116" fmla="*/ 331593 h 350447"/>
                <a:gd name="connsiteX117" fmla="*/ 616213 w 729903"/>
                <a:gd name="connsiteY117" fmla="*/ 331593 h 350447"/>
                <a:gd name="connsiteX118" fmla="*/ 4504 w 729903"/>
                <a:gd name="connsiteY118" fmla="*/ 16045 h 350447"/>
                <a:gd name="connsiteX119" fmla="*/ 493 w 729903"/>
                <a:gd name="connsiteY119" fmla="*/ 18719 h 350447"/>
                <a:gd name="connsiteX120" fmla="*/ 4504 w 729903"/>
                <a:gd name="connsiteY120" fmla="*/ 20724 h 350447"/>
                <a:gd name="connsiteX121" fmla="*/ 8515 w 729903"/>
                <a:gd name="connsiteY121" fmla="*/ 18719 h 350447"/>
                <a:gd name="connsiteX122" fmla="*/ 4504 w 729903"/>
                <a:gd name="connsiteY122" fmla="*/ 16045 h 350447"/>
                <a:gd name="connsiteX123" fmla="*/ 4504 w 729903"/>
                <a:gd name="connsiteY123" fmla="*/ 16045 h 350447"/>
                <a:gd name="connsiteX124" fmla="*/ 17206 w 729903"/>
                <a:gd name="connsiteY124" fmla="*/ 8691 h 350447"/>
                <a:gd name="connsiteX125" fmla="*/ 14532 w 729903"/>
                <a:gd name="connsiteY125" fmla="*/ 5348 h 350447"/>
                <a:gd name="connsiteX126" fmla="*/ 6509 w 729903"/>
                <a:gd name="connsiteY126" fmla="*/ 7354 h 350447"/>
                <a:gd name="connsiteX127" fmla="*/ 11858 w 729903"/>
                <a:gd name="connsiteY127" fmla="*/ 10696 h 350447"/>
                <a:gd name="connsiteX128" fmla="*/ 17206 w 729903"/>
                <a:gd name="connsiteY128" fmla="*/ 8691 h 350447"/>
                <a:gd name="connsiteX129" fmla="*/ 17206 w 729903"/>
                <a:gd name="connsiteY129" fmla="*/ 8691 h 350447"/>
                <a:gd name="connsiteX130" fmla="*/ 496545 w 729903"/>
                <a:gd name="connsiteY130" fmla="*/ 134375 h 350447"/>
                <a:gd name="connsiteX131" fmla="*/ 501893 w 729903"/>
                <a:gd name="connsiteY131" fmla="*/ 127022 h 350447"/>
                <a:gd name="connsiteX132" fmla="*/ 503899 w 729903"/>
                <a:gd name="connsiteY132" fmla="*/ 121005 h 350447"/>
                <a:gd name="connsiteX133" fmla="*/ 494540 w 729903"/>
                <a:gd name="connsiteY133" fmla="*/ 122342 h 350447"/>
                <a:gd name="connsiteX134" fmla="*/ 491865 w 729903"/>
                <a:gd name="connsiteY134" fmla="*/ 128358 h 350447"/>
                <a:gd name="connsiteX135" fmla="*/ 496545 w 729903"/>
                <a:gd name="connsiteY135" fmla="*/ 134375 h 350447"/>
                <a:gd name="connsiteX136" fmla="*/ 496545 w 729903"/>
                <a:gd name="connsiteY136" fmla="*/ 134375 h 350447"/>
                <a:gd name="connsiteX137" fmla="*/ 507242 w 729903"/>
                <a:gd name="connsiteY137" fmla="*/ 108971 h 350447"/>
                <a:gd name="connsiteX138" fmla="*/ 501893 w 729903"/>
                <a:gd name="connsiteY138" fmla="*/ 104960 h 350447"/>
                <a:gd name="connsiteX139" fmla="*/ 492534 w 729903"/>
                <a:gd name="connsiteY139" fmla="*/ 103623 h 350447"/>
                <a:gd name="connsiteX140" fmla="*/ 494540 w 729903"/>
                <a:gd name="connsiteY140" fmla="*/ 109640 h 350447"/>
                <a:gd name="connsiteX141" fmla="*/ 500556 w 729903"/>
                <a:gd name="connsiteY141" fmla="*/ 109640 h 350447"/>
                <a:gd name="connsiteX142" fmla="*/ 507242 w 729903"/>
                <a:gd name="connsiteY142" fmla="*/ 108971 h 350447"/>
                <a:gd name="connsiteX143" fmla="*/ 507242 w 729903"/>
                <a:gd name="connsiteY143" fmla="*/ 108971 h 350447"/>
                <a:gd name="connsiteX144" fmla="*/ 699111 w 729903"/>
                <a:gd name="connsiteY144" fmla="*/ 100949 h 350447"/>
                <a:gd name="connsiteX145" fmla="*/ 705128 w 729903"/>
                <a:gd name="connsiteY145" fmla="*/ 98943 h 350447"/>
                <a:gd name="connsiteX146" fmla="*/ 699111 w 729903"/>
                <a:gd name="connsiteY146" fmla="*/ 96269 h 350447"/>
                <a:gd name="connsiteX147" fmla="*/ 699111 w 729903"/>
                <a:gd name="connsiteY147" fmla="*/ 100949 h 350447"/>
                <a:gd name="connsiteX148" fmla="*/ 699111 w 729903"/>
                <a:gd name="connsiteY148" fmla="*/ 100949 h 350447"/>
                <a:gd name="connsiteX149" fmla="*/ 452422 w 729903"/>
                <a:gd name="connsiteY149" fmla="*/ 66185 h 350447"/>
                <a:gd name="connsiteX150" fmla="*/ 454427 w 729903"/>
                <a:gd name="connsiteY150" fmla="*/ 70196 h 350447"/>
                <a:gd name="connsiteX151" fmla="*/ 461113 w 729903"/>
                <a:gd name="connsiteY151" fmla="*/ 68190 h 350447"/>
                <a:gd name="connsiteX152" fmla="*/ 452422 w 729903"/>
                <a:gd name="connsiteY152" fmla="*/ 66185 h 350447"/>
                <a:gd name="connsiteX153" fmla="*/ 452422 w 729903"/>
                <a:gd name="connsiteY153" fmla="*/ 66185 h 350447"/>
                <a:gd name="connsiteX154" fmla="*/ 409636 w 729903"/>
                <a:gd name="connsiteY154" fmla="*/ 87578 h 350447"/>
                <a:gd name="connsiteX155" fmla="*/ 402282 w 729903"/>
                <a:gd name="connsiteY155" fmla="*/ 82898 h 350447"/>
                <a:gd name="connsiteX156" fmla="*/ 402950 w 729903"/>
                <a:gd name="connsiteY156" fmla="*/ 86909 h 350447"/>
                <a:gd name="connsiteX157" fmla="*/ 409636 w 729903"/>
                <a:gd name="connsiteY157" fmla="*/ 87578 h 350447"/>
                <a:gd name="connsiteX158" fmla="*/ 409636 w 729903"/>
                <a:gd name="connsiteY158" fmla="*/ 87578 h 350447"/>
                <a:gd name="connsiteX159" fmla="*/ 431029 w 729903"/>
                <a:gd name="connsiteY159" fmla="*/ 84904 h 350447"/>
                <a:gd name="connsiteX160" fmla="*/ 434371 w 729903"/>
                <a:gd name="connsiteY160" fmla="*/ 90252 h 350447"/>
                <a:gd name="connsiteX161" fmla="*/ 439051 w 729903"/>
                <a:gd name="connsiteY161" fmla="*/ 90921 h 350447"/>
                <a:gd name="connsiteX162" fmla="*/ 431029 w 729903"/>
                <a:gd name="connsiteY162" fmla="*/ 84904 h 350447"/>
                <a:gd name="connsiteX163" fmla="*/ 431029 w 729903"/>
                <a:gd name="connsiteY163" fmla="*/ 84904 h 350447"/>
                <a:gd name="connsiteX164" fmla="*/ 632926 w 729903"/>
                <a:gd name="connsiteY164" fmla="*/ 173150 h 350447"/>
                <a:gd name="connsiteX165" fmla="*/ 627578 w 729903"/>
                <a:gd name="connsiteY165" fmla="*/ 171813 h 350447"/>
                <a:gd name="connsiteX166" fmla="*/ 618218 w 729903"/>
                <a:gd name="connsiteY166" fmla="*/ 175156 h 350447"/>
                <a:gd name="connsiteX167" fmla="*/ 606853 w 729903"/>
                <a:gd name="connsiteY167" fmla="*/ 175156 h 350447"/>
                <a:gd name="connsiteX168" fmla="*/ 597494 w 729903"/>
                <a:gd name="connsiteY168" fmla="*/ 166465 h 350447"/>
                <a:gd name="connsiteX169" fmla="*/ 589471 w 729903"/>
                <a:gd name="connsiteY169" fmla="*/ 155100 h 350447"/>
                <a:gd name="connsiteX170" fmla="*/ 583455 w 729903"/>
                <a:gd name="connsiteY170" fmla="*/ 150420 h 350447"/>
                <a:gd name="connsiteX171" fmla="*/ 579443 w 729903"/>
                <a:gd name="connsiteY171" fmla="*/ 144403 h 350447"/>
                <a:gd name="connsiteX172" fmla="*/ 572089 w 729903"/>
                <a:gd name="connsiteY172" fmla="*/ 145740 h 350447"/>
                <a:gd name="connsiteX173" fmla="*/ 572758 w 729903"/>
                <a:gd name="connsiteY173" fmla="*/ 151757 h 350447"/>
                <a:gd name="connsiteX174" fmla="*/ 576101 w 729903"/>
                <a:gd name="connsiteY174" fmla="*/ 157106 h 350447"/>
                <a:gd name="connsiteX175" fmla="*/ 572089 w 729903"/>
                <a:gd name="connsiteY175" fmla="*/ 157774 h 350447"/>
                <a:gd name="connsiteX176" fmla="*/ 564736 w 729903"/>
                <a:gd name="connsiteY176" fmla="*/ 152426 h 350447"/>
                <a:gd name="connsiteX177" fmla="*/ 556713 w 729903"/>
                <a:gd name="connsiteY177" fmla="*/ 157106 h 350447"/>
                <a:gd name="connsiteX178" fmla="*/ 558719 w 729903"/>
                <a:gd name="connsiteY178" fmla="*/ 165796 h 350447"/>
                <a:gd name="connsiteX179" fmla="*/ 555376 w 729903"/>
                <a:gd name="connsiteY179" fmla="*/ 172482 h 350447"/>
                <a:gd name="connsiteX180" fmla="*/ 557382 w 729903"/>
                <a:gd name="connsiteY180" fmla="*/ 179167 h 350447"/>
                <a:gd name="connsiteX181" fmla="*/ 569415 w 729903"/>
                <a:gd name="connsiteY181" fmla="*/ 175156 h 350447"/>
                <a:gd name="connsiteX182" fmla="*/ 577438 w 729903"/>
                <a:gd name="connsiteY182" fmla="*/ 171813 h 350447"/>
                <a:gd name="connsiteX183" fmla="*/ 583455 w 729903"/>
                <a:gd name="connsiteY183" fmla="*/ 175824 h 350447"/>
                <a:gd name="connsiteX184" fmla="*/ 591477 w 729903"/>
                <a:gd name="connsiteY184" fmla="*/ 181841 h 350447"/>
                <a:gd name="connsiteX185" fmla="*/ 597494 w 729903"/>
                <a:gd name="connsiteY185" fmla="*/ 187190 h 350447"/>
                <a:gd name="connsiteX186" fmla="*/ 604848 w 729903"/>
                <a:gd name="connsiteY186" fmla="*/ 195212 h 350447"/>
                <a:gd name="connsiteX187" fmla="*/ 615544 w 729903"/>
                <a:gd name="connsiteY187" fmla="*/ 197218 h 350447"/>
                <a:gd name="connsiteX188" fmla="*/ 624235 w 729903"/>
                <a:gd name="connsiteY188" fmla="*/ 201897 h 350447"/>
                <a:gd name="connsiteX189" fmla="*/ 631589 w 729903"/>
                <a:gd name="connsiteY189" fmla="*/ 197218 h 350447"/>
                <a:gd name="connsiteX190" fmla="*/ 628246 w 729903"/>
                <a:gd name="connsiteY190" fmla="*/ 191869 h 350447"/>
                <a:gd name="connsiteX191" fmla="*/ 626241 w 729903"/>
                <a:gd name="connsiteY191" fmla="*/ 184515 h 350447"/>
                <a:gd name="connsiteX192" fmla="*/ 632926 w 729903"/>
                <a:gd name="connsiteY192" fmla="*/ 173150 h 350447"/>
                <a:gd name="connsiteX193" fmla="*/ 632926 w 729903"/>
                <a:gd name="connsiteY193" fmla="*/ 173150 h 350447"/>
                <a:gd name="connsiteX194" fmla="*/ 449748 w 729903"/>
                <a:gd name="connsiteY194" fmla="*/ 76881 h 350447"/>
                <a:gd name="connsiteX195" fmla="*/ 447074 w 729903"/>
                <a:gd name="connsiteY195" fmla="*/ 81561 h 350447"/>
                <a:gd name="connsiteX196" fmla="*/ 449079 w 729903"/>
                <a:gd name="connsiteY196" fmla="*/ 85572 h 350447"/>
                <a:gd name="connsiteX197" fmla="*/ 454427 w 729903"/>
                <a:gd name="connsiteY197" fmla="*/ 84235 h 350447"/>
                <a:gd name="connsiteX198" fmla="*/ 453759 w 729903"/>
                <a:gd name="connsiteY198" fmla="*/ 78887 h 350447"/>
                <a:gd name="connsiteX199" fmla="*/ 449748 w 729903"/>
                <a:gd name="connsiteY199" fmla="*/ 76881 h 350447"/>
                <a:gd name="connsiteX200" fmla="*/ 449748 w 729903"/>
                <a:gd name="connsiteY200" fmla="*/ 76881 h 350447"/>
                <a:gd name="connsiteX201" fmla="*/ 719167 w 729903"/>
                <a:gd name="connsiteY201" fmla="*/ 66185 h 350447"/>
                <a:gd name="connsiteX202" fmla="*/ 719836 w 729903"/>
                <a:gd name="connsiteY202" fmla="*/ 70864 h 350447"/>
                <a:gd name="connsiteX203" fmla="*/ 724516 w 729903"/>
                <a:gd name="connsiteY203" fmla="*/ 72870 h 350447"/>
                <a:gd name="connsiteX204" fmla="*/ 729864 w 729903"/>
                <a:gd name="connsiteY204" fmla="*/ 66185 h 350447"/>
                <a:gd name="connsiteX205" fmla="*/ 719167 w 729903"/>
                <a:gd name="connsiteY205" fmla="*/ 66185 h 350447"/>
                <a:gd name="connsiteX206" fmla="*/ 719167 w 729903"/>
                <a:gd name="connsiteY206" fmla="*/ 66185 h 350447"/>
                <a:gd name="connsiteX207" fmla="*/ 665016 w 729903"/>
                <a:gd name="connsiteY207" fmla="*/ 171145 h 350447"/>
                <a:gd name="connsiteX208" fmla="*/ 669027 w 729903"/>
                <a:gd name="connsiteY208" fmla="*/ 175824 h 350447"/>
                <a:gd name="connsiteX209" fmla="*/ 674375 w 729903"/>
                <a:gd name="connsiteY209" fmla="*/ 182510 h 350447"/>
                <a:gd name="connsiteX210" fmla="*/ 680392 w 729903"/>
                <a:gd name="connsiteY210" fmla="*/ 180504 h 350447"/>
                <a:gd name="connsiteX211" fmla="*/ 683735 w 729903"/>
                <a:gd name="connsiteY211" fmla="*/ 174487 h 350447"/>
                <a:gd name="connsiteX212" fmla="*/ 688414 w 729903"/>
                <a:gd name="connsiteY212" fmla="*/ 175824 h 350447"/>
                <a:gd name="connsiteX213" fmla="*/ 695100 w 729903"/>
                <a:gd name="connsiteY213" fmla="*/ 177162 h 350447"/>
                <a:gd name="connsiteX214" fmla="*/ 697105 w 729903"/>
                <a:gd name="connsiteY214" fmla="*/ 167802 h 350447"/>
                <a:gd name="connsiteX215" fmla="*/ 698443 w 729903"/>
                <a:gd name="connsiteY215" fmla="*/ 161117 h 350447"/>
                <a:gd name="connsiteX216" fmla="*/ 691757 w 729903"/>
                <a:gd name="connsiteY216" fmla="*/ 158443 h 350447"/>
                <a:gd name="connsiteX217" fmla="*/ 685740 w 729903"/>
                <a:gd name="connsiteY217" fmla="*/ 155100 h 350447"/>
                <a:gd name="connsiteX218" fmla="*/ 677049 w 729903"/>
                <a:gd name="connsiteY218" fmla="*/ 153763 h 350447"/>
                <a:gd name="connsiteX219" fmla="*/ 668358 w 729903"/>
                <a:gd name="connsiteY219" fmla="*/ 159780 h 350447"/>
                <a:gd name="connsiteX220" fmla="*/ 669027 w 729903"/>
                <a:gd name="connsiteY220" fmla="*/ 165128 h 350447"/>
                <a:gd name="connsiteX221" fmla="*/ 665016 w 729903"/>
                <a:gd name="connsiteY221" fmla="*/ 171145 h 350447"/>
                <a:gd name="connsiteX222" fmla="*/ 665016 w 729903"/>
                <a:gd name="connsiteY222" fmla="*/ 171145 h 350447"/>
                <a:gd name="connsiteX223" fmla="*/ 470472 w 729903"/>
                <a:gd name="connsiteY223" fmla="*/ 60168 h 350447"/>
                <a:gd name="connsiteX224" fmla="*/ 476489 w 729903"/>
                <a:gd name="connsiteY224" fmla="*/ 63511 h 350447"/>
                <a:gd name="connsiteX225" fmla="*/ 481837 w 729903"/>
                <a:gd name="connsiteY225" fmla="*/ 66853 h 350447"/>
                <a:gd name="connsiteX226" fmla="*/ 480500 w 729903"/>
                <a:gd name="connsiteY226" fmla="*/ 57494 h 350447"/>
                <a:gd name="connsiteX227" fmla="*/ 471809 w 729903"/>
                <a:gd name="connsiteY227" fmla="*/ 55488 h 350447"/>
                <a:gd name="connsiteX228" fmla="*/ 470472 w 729903"/>
                <a:gd name="connsiteY228" fmla="*/ 60168 h 350447"/>
                <a:gd name="connsiteX229" fmla="*/ 470472 w 729903"/>
                <a:gd name="connsiteY229" fmla="*/ 60168 h 350447"/>
                <a:gd name="connsiteX230" fmla="*/ 377546 w 729903"/>
                <a:gd name="connsiteY230" fmla="*/ 83567 h 350447"/>
                <a:gd name="connsiteX231" fmla="*/ 381557 w 729903"/>
                <a:gd name="connsiteY231" fmla="*/ 89584 h 350447"/>
                <a:gd name="connsiteX232" fmla="*/ 384900 w 729903"/>
                <a:gd name="connsiteY232" fmla="*/ 92926 h 350447"/>
                <a:gd name="connsiteX233" fmla="*/ 385568 w 729903"/>
                <a:gd name="connsiteY233" fmla="*/ 87578 h 350447"/>
                <a:gd name="connsiteX234" fmla="*/ 382894 w 729903"/>
                <a:gd name="connsiteY234" fmla="*/ 82898 h 350447"/>
                <a:gd name="connsiteX235" fmla="*/ 377546 w 729903"/>
                <a:gd name="connsiteY235" fmla="*/ 83567 h 350447"/>
                <a:gd name="connsiteX236" fmla="*/ 377546 w 729903"/>
                <a:gd name="connsiteY236" fmla="*/ 83567 h 350447"/>
                <a:gd name="connsiteX237" fmla="*/ 332754 w 729903"/>
                <a:gd name="connsiteY237" fmla="*/ 68190 h 350447"/>
                <a:gd name="connsiteX238" fmla="*/ 333423 w 729903"/>
                <a:gd name="connsiteY238" fmla="*/ 74207 h 350447"/>
                <a:gd name="connsiteX239" fmla="*/ 338771 w 729903"/>
                <a:gd name="connsiteY239" fmla="*/ 78887 h 350447"/>
                <a:gd name="connsiteX240" fmla="*/ 344788 w 729903"/>
                <a:gd name="connsiteY240" fmla="*/ 75544 h 350447"/>
                <a:gd name="connsiteX241" fmla="*/ 347462 w 729903"/>
                <a:gd name="connsiteY241" fmla="*/ 68859 h 350447"/>
                <a:gd name="connsiteX242" fmla="*/ 342114 w 729903"/>
                <a:gd name="connsiteY242" fmla="*/ 64179 h 350447"/>
                <a:gd name="connsiteX243" fmla="*/ 332754 w 729903"/>
                <a:gd name="connsiteY243" fmla="*/ 68190 h 350447"/>
                <a:gd name="connsiteX244" fmla="*/ 332754 w 729903"/>
                <a:gd name="connsiteY244" fmla="*/ 68190 h 350447"/>
                <a:gd name="connsiteX245" fmla="*/ 394259 w 729903"/>
                <a:gd name="connsiteY245" fmla="*/ 92926 h 350447"/>
                <a:gd name="connsiteX246" fmla="*/ 394928 w 729903"/>
                <a:gd name="connsiteY246" fmla="*/ 97606 h 350447"/>
                <a:gd name="connsiteX247" fmla="*/ 401613 w 729903"/>
                <a:gd name="connsiteY247" fmla="*/ 98274 h 350447"/>
                <a:gd name="connsiteX248" fmla="*/ 409636 w 729903"/>
                <a:gd name="connsiteY248" fmla="*/ 95600 h 350447"/>
                <a:gd name="connsiteX249" fmla="*/ 406961 w 729903"/>
                <a:gd name="connsiteY249" fmla="*/ 91589 h 350447"/>
                <a:gd name="connsiteX250" fmla="*/ 394259 w 729903"/>
                <a:gd name="connsiteY250" fmla="*/ 92926 h 350447"/>
                <a:gd name="connsiteX251" fmla="*/ 394259 w 729903"/>
                <a:gd name="connsiteY251" fmla="*/ 92926 h 35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729903" h="350447">
                  <a:moveTo>
                    <a:pt x="616213" y="331593"/>
                  </a:moveTo>
                  <a:cubicBezTo>
                    <a:pt x="618887" y="330256"/>
                    <a:pt x="617550" y="326913"/>
                    <a:pt x="617550" y="320228"/>
                  </a:cubicBezTo>
                  <a:cubicBezTo>
                    <a:pt x="617550" y="313543"/>
                    <a:pt x="622898" y="319559"/>
                    <a:pt x="626909" y="320228"/>
                  </a:cubicBezTo>
                  <a:cubicBezTo>
                    <a:pt x="630921" y="320897"/>
                    <a:pt x="632926" y="325576"/>
                    <a:pt x="635600" y="327582"/>
                  </a:cubicBezTo>
                  <a:cubicBezTo>
                    <a:pt x="638274" y="329587"/>
                    <a:pt x="640280" y="328919"/>
                    <a:pt x="641617" y="324239"/>
                  </a:cubicBezTo>
                  <a:cubicBezTo>
                    <a:pt x="642285" y="319559"/>
                    <a:pt x="642285" y="316217"/>
                    <a:pt x="639612" y="309531"/>
                  </a:cubicBezTo>
                  <a:cubicBezTo>
                    <a:pt x="636937" y="302846"/>
                    <a:pt x="637606" y="305520"/>
                    <a:pt x="634263" y="295492"/>
                  </a:cubicBezTo>
                  <a:cubicBezTo>
                    <a:pt x="630252" y="285464"/>
                    <a:pt x="632257" y="284796"/>
                    <a:pt x="630252" y="279447"/>
                  </a:cubicBezTo>
                  <a:cubicBezTo>
                    <a:pt x="627578" y="274767"/>
                    <a:pt x="627578" y="269419"/>
                    <a:pt x="620893" y="262734"/>
                  </a:cubicBezTo>
                  <a:cubicBezTo>
                    <a:pt x="614207" y="256049"/>
                    <a:pt x="617550" y="257386"/>
                    <a:pt x="617550" y="252706"/>
                  </a:cubicBezTo>
                  <a:cubicBezTo>
                    <a:pt x="617550" y="248026"/>
                    <a:pt x="618887" y="246689"/>
                    <a:pt x="617550" y="241341"/>
                  </a:cubicBezTo>
                  <a:cubicBezTo>
                    <a:pt x="616213" y="235993"/>
                    <a:pt x="614207" y="237998"/>
                    <a:pt x="610865" y="235324"/>
                  </a:cubicBezTo>
                  <a:cubicBezTo>
                    <a:pt x="607522" y="232650"/>
                    <a:pt x="607522" y="230644"/>
                    <a:pt x="608859" y="229307"/>
                  </a:cubicBezTo>
                  <a:cubicBezTo>
                    <a:pt x="610196" y="227970"/>
                    <a:pt x="609528" y="223959"/>
                    <a:pt x="611533" y="218611"/>
                  </a:cubicBezTo>
                  <a:cubicBezTo>
                    <a:pt x="613539" y="213262"/>
                    <a:pt x="613539" y="213262"/>
                    <a:pt x="610865" y="208583"/>
                  </a:cubicBezTo>
                  <a:cubicBezTo>
                    <a:pt x="607522" y="203903"/>
                    <a:pt x="607522" y="205909"/>
                    <a:pt x="601505" y="202566"/>
                  </a:cubicBezTo>
                  <a:cubicBezTo>
                    <a:pt x="595488" y="199223"/>
                    <a:pt x="594820" y="201229"/>
                    <a:pt x="589471" y="196549"/>
                  </a:cubicBezTo>
                  <a:cubicBezTo>
                    <a:pt x="584123" y="191869"/>
                    <a:pt x="586129" y="193206"/>
                    <a:pt x="582786" y="190532"/>
                  </a:cubicBezTo>
                  <a:cubicBezTo>
                    <a:pt x="579443" y="187858"/>
                    <a:pt x="577438" y="189195"/>
                    <a:pt x="570084" y="189864"/>
                  </a:cubicBezTo>
                  <a:cubicBezTo>
                    <a:pt x="562730" y="190532"/>
                    <a:pt x="562062" y="192538"/>
                    <a:pt x="557382" y="191869"/>
                  </a:cubicBezTo>
                  <a:cubicBezTo>
                    <a:pt x="552034" y="191201"/>
                    <a:pt x="550696" y="195212"/>
                    <a:pt x="549359" y="197218"/>
                  </a:cubicBezTo>
                  <a:cubicBezTo>
                    <a:pt x="548022" y="199223"/>
                    <a:pt x="548691" y="201897"/>
                    <a:pt x="548691" y="204571"/>
                  </a:cubicBezTo>
                  <a:cubicBezTo>
                    <a:pt x="548691" y="207246"/>
                    <a:pt x="548691" y="211925"/>
                    <a:pt x="548022" y="215937"/>
                  </a:cubicBezTo>
                  <a:cubicBezTo>
                    <a:pt x="547354" y="220616"/>
                    <a:pt x="544680" y="219279"/>
                    <a:pt x="542674" y="217274"/>
                  </a:cubicBezTo>
                  <a:cubicBezTo>
                    <a:pt x="540668" y="215268"/>
                    <a:pt x="542674" y="213262"/>
                    <a:pt x="543342" y="210588"/>
                  </a:cubicBezTo>
                  <a:cubicBezTo>
                    <a:pt x="544011" y="207914"/>
                    <a:pt x="545348" y="206577"/>
                    <a:pt x="543342" y="205240"/>
                  </a:cubicBezTo>
                  <a:cubicBezTo>
                    <a:pt x="541337" y="203903"/>
                    <a:pt x="538663" y="203903"/>
                    <a:pt x="537994" y="201229"/>
                  </a:cubicBezTo>
                  <a:cubicBezTo>
                    <a:pt x="537326" y="197886"/>
                    <a:pt x="542006" y="197886"/>
                    <a:pt x="544011" y="195212"/>
                  </a:cubicBezTo>
                  <a:cubicBezTo>
                    <a:pt x="546017" y="191869"/>
                    <a:pt x="546685" y="191201"/>
                    <a:pt x="543342" y="189195"/>
                  </a:cubicBezTo>
                  <a:cubicBezTo>
                    <a:pt x="540000" y="187190"/>
                    <a:pt x="539331" y="189195"/>
                    <a:pt x="531977" y="187858"/>
                  </a:cubicBezTo>
                  <a:cubicBezTo>
                    <a:pt x="524624" y="186521"/>
                    <a:pt x="527966" y="185184"/>
                    <a:pt x="527298" y="182510"/>
                  </a:cubicBezTo>
                  <a:cubicBezTo>
                    <a:pt x="526629" y="179167"/>
                    <a:pt x="527966" y="176493"/>
                    <a:pt x="524624" y="171813"/>
                  </a:cubicBezTo>
                  <a:cubicBezTo>
                    <a:pt x="521281" y="167134"/>
                    <a:pt x="520612" y="167134"/>
                    <a:pt x="517938" y="161785"/>
                  </a:cubicBezTo>
                  <a:cubicBezTo>
                    <a:pt x="515933" y="157106"/>
                    <a:pt x="510584" y="153094"/>
                    <a:pt x="505905" y="153094"/>
                  </a:cubicBezTo>
                  <a:cubicBezTo>
                    <a:pt x="501225" y="153094"/>
                    <a:pt x="496545" y="155100"/>
                    <a:pt x="485180" y="156437"/>
                  </a:cubicBezTo>
                  <a:cubicBezTo>
                    <a:pt x="473815" y="158443"/>
                    <a:pt x="475821" y="157774"/>
                    <a:pt x="468467" y="155100"/>
                  </a:cubicBezTo>
                  <a:cubicBezTo>
                    <a:pt x="461113" y="152426"/>
                    <a:pt x="462450" y="151757"/>
                    <a:pt x="459776" y="146409"/>
                  </a:cubicBezTo>
                  <a:cubicBezTo>
                    <a:pt x="457770" y="141061"/>
                    <a:pt x="456433" y="141729"/>
                    <a:pt x="453759" y="137050"/>
                  </a:cubicBezTo>
                  <a:cubicBezTo>
                    <a:pt x="451085" y="133038"/>
                    <a:pt x="451753" y="130364"/>
                    <a:pt x="452422" y="127690"/>
                  </a:cubicBezTo>
                  <a:cubicBezTo>
                    <a:pt x="453090" y="125016"/>
                    <a:pt x="461113" y="121005"/>
                    <a:pt x="461781" y="113651"/>
                  </a:cubicBezTo>
                  <a:cubicBezTo>
                    <a:pt x="462450" y="106966"/>
                    <a:pt x="453759" y="108971"/>
                    <a:pt x="449748" y="106297"/>
                  </a:cubicBezTo>
                  <a:cubicBezTo>
                    <a:pt x="445737" y="103623"/>
                    <a:pt x="443731" y="102954"/>
                    <a:pt x="438383" y="104291"/>
                  </a:cubicBezTo>
                  <a:cubicBezTo>
                    <a:pt x="433034" y="105628"/>
                    <a:pt x="431029" y="108971"/>
                    <a:pt x="429692" y="116325"/>
                  </a:cubicBezTo>
                  <a:cubicBezTo>
                    <a:pt x="428355" y="123679"/>
                    <a:pt x="423675" y="124347"/>
                    <a:pt x="417658" y="127690"/>
                  </a:cubicBezTo>
                  <a:cubicBezTo>
                    <a:pt x="411641" y="131033"/>
                    <a:pt x="410304" y="130364"/>
                    <a:pt x="406961" y="129696"/>
                  </a:cubicBezTo>
                  <a:cubicBezTo>
                    <a:pt x="402950" y="129027"/>
                    <a:pt x="405625" y="125016"/>
                    <a:pt x="405625" y="125016"/>
                  </a:cubicBezTo>
                  <a:cubicBezTo>
                    <a:pt x="405625" y="125016"/>
                    <a:pt x="414984" y="121673"/>
                    <a:pt x="418327" y="118330"/>
                  </a:cubicBezTo>
                  <a:cubicBezTo>
                    <a:pt x="421669" y="115656"/>
                    <a:pt x="423006" y="110308"/>
                    <a:pt x="421669" y="104960"/>
                  </a:cubicBezTo>
                  <a:cubicBezTo>
                    <a:pt x="421001" y="99612"/>
                    <a:pt x="419664" y="103623"/>
                    <a:pt x="409636" y="101617"/>
                  </a:cubicBezTo>
                  <a:cubicBezTo>
                    <a:pt x="399608" y="100280"/>
                    <a:pt x="402282" y="104291"/>
                    <a:pt x="391585" y="103623"/>
                  </a:cubicBezTo>
                  <a:cubicBezTo>
                    <a:pt x="380889" y="102954"/>
                    <a:pt x="384231" y="104291"/>
                    <a:pt x="380889" y="98943"/>
                  </a:cubicBezTo>
                  <a:cubicBezTo>
                    <a:pt x="377546" y="93595"/>
                    <a:pt x="378215" y="92926"/>
                    <a:pt x="370192" y="86241"/>
                  </a:cubicBezTo>
                  <a:cubicBezTo>
                    <a:pt x="362170" y="79556"/>
                    <a:pt x="362838" y="84904"/>
                    <a:pt x="353479" y="82898"/>
                  </a:cubicBezTo>
                  <a:cubicBezTo>
                    <a:pt x="344119" y="80893"/>
                    <a:pt x="342782" y="86909"/>
                    <a:pt x="334760" y="83567"/>
                  </a:cubicBezTo>
                  <a:cubicBezTo>
                    <a:pt x="326737" y="80893"/>
                    <a:pt x="330080" y="82230"/>
                    <a:pt x="324063" y="74876"/>
                  </a:cubicBezTo>
                  <a:cubicBezTo>
                    <a:pt x="318046" y="67522"/>
                    <a:pt x="315372" y="69528"/>
                    <a:pt x="308687" y="70196"/>
                  </a:cubicBezTo>
                  <a:cubicBezTo>
                    <a:pt x="302002" y="70864"/>
                    <a:pt x="310024" y="75544"/>
                    <a:pt x="313367" y="80224"/>
                  </a:cubicBezTo>
                  <a:cubicBezTo>
                    <a:pt x="317378" y="84904"/>
                    <a:pt x="317378" y="84235"/>
                    <a:pt x="314704" y="86909"/>
                  </a:cubicBezTo>
                  <a:cubicBezTo>
                    <a:pt x="312698" y="89584"/>
                    <a:pt x="309355" y="84904"/>
                    <a:pt x="299996" y="80224"/>
                  </a:cubicBezTo>
                  <a:cubicBezTo>
                    <a:pt x="290637" y="74876"/>
                    <a:pt x="292642" y="79556"/>
                    <a:pt x="286625" y="74876"/>
                  </a:cubicBezTo>
                  <a:cubicBezTo>
                    <a:pt x="280609" y="70196"/>
                    <a:pt x="281946" y="68859"/>
                    <a:pt x="275929" y="68859"/>
                  </a:cubicBezTo>
                  <a:cubicBezTo>
                    <a:pt x="270580" y="68190"/>
                    <a:pt x="269912" y="70864"/>
                    <a:pt x="263227" y="70196"/>
                  </a:cubicBezTo>
                  <a:cubicBezTo>
                    <a:pt x="256541" y="69528"/>
                    <a:pt x="254536" y="59500"/>
                    <a:pt x="251193" y="56825"/>
                  </a:cubicBezTo>
                  <a:cubicBezTo>
                    <a:pt x="247850" y="54151"/>
                    <a:pt x="243839" y="53483"/>
                    <a:pt x="235817" y="52146"/>
                  </a:cubicBezTo>
                  <a:cubicBezTo>
                    <a:pt x="227794" y="50808"/>
                    <a:pt x="229131" y="48803"/>
                    <a:pt x="221109" y="44792"/>
                  </a:cubicBezTo>
                  <a:cubicBezTo>
                    <a:pt x="213755" y="40112"/>
                    <a:pt x="209744" y="44123"/>
                    <a:pt x="198379" y="42118"/>
                  </a:cubicBezTo>
                  <a:cubicBezTo>
                    <a:pt x="187014" y="40112"/>
                    <a:pt x="192362" y="40112"/>
                    <a:pt x="187014" y="35432"/>
                  </a:cubicBezTo>
                  <a:cubicBezTo>
                    <a:pt x="181665" y="30752"/>
                    <a:pt x="180328" y="36101"/>
                    <a:pt x="174980" y="37438"/>
                  </a:cubicBezTo>
                  <a:cubicBezTo>
                    <a:pt x="169632" y="38775"/>
                    <a:pt x="168295" y="36769"/>
                    <a:pt x="165621" y="32090"/>
                  </a:cubicBezTo>
                  <a:cubicBezTo>
                    <a:pt x="162946" y="27410"/>
                    <a:pt x="162946" y="25404"/>
                    <a:pt x="155592" y="22062"/>
                  </a:cubicBezTo>
                  <a:cubicBezTo>
                    <a:pt x="148907" y="18719"/>
                    <a:pt x="150244" y="20724"/>
                    <a:pt x="146902" y="17382"/>
                  </a:cubicBezTo>
                  <a:cubicBezTo>
                    <a:pt x="143559" y="13371"/>
                    <a:pt x="146233" y="12702"/>
                    <a:pt x="140885" y="8691"/>
                  </a:cubicBezTo>
                  <a:cubicBezTo>
                    <a:pt x="135536" y="5348"/>
                    <a:pt x="134868" y="8691"/>
                    <a:pt x="130188" y="4680"/>
                  </a:cubicBezTo>
                  <a:cubicBezTo>
                    <a:pt x="125508" y="668"/>
                    <a:pt x="124171" y="668"/>
                    <a:pt x="118155" y="0"/>
                  </a:cubicBezTo>
                  <a:cubicBezTo>
                    <a:pt x="112138" y="0"/>
                    <a:pt x="113475" y="6685"/>
                    <a:pt x="106121" y="9359"/>
                  </a:cubicBezTo>
                  <a:cubicBezTo>
                    <a:pt x="99436" y="12034"/>
                    <a:pt x="102110" y="8022"/>
                    <a:pt x="94087" y="6685"/>
                  </a:cubicBezTo>
                  <a:cubicBezTo>
                    <a:pt x="86065" y="5348"/>
                    <a:pt x="86065" y="10696"/>
                    <a:pt x="79380" y="14039"/>
                  </a:cubicBezTo>
                  <a:cubicBezTo>
                    <a:pt x="73363" y="17382"/>
                    <a:pt x="75368" y="18050"/>
                    <a:pt x="67346" y="22062"/>
                  </a:cubicBezTo>
                  <a:cubicBezTo>
                    <a:pt x="59324" y="25404"/>
                    <a:pt x="60661" y="20724"/>
                    <a:pt x="47290" y="16045"/>
                  </a:cubicBezTo>
                  <a:cubicBezTo>
                    <a:pt x="35256" y="8022"/>
                    <a:pt x="18543" y="13371"/>
                    <a:pt x="17206" y="20056"/>
                  </a:cubicBezTo>
                  <a:cubicBezTo>
                    <a:pt x="15869" y="26741"/>
                    <a:pt x="22554" y="33427"/>
                    <a:pt x="26565" y="38775"/>
                  </a:cubicBezTo>
                  <a:cubicBezTo>
                    <a:pt x="30577" y="44123"/>
                    <a:pt x="39936" y="46129"/>
                    <a:pt x="45953" y="53483"/>
                  </a:cubicBezTo>
                  <a:cubicBezTo>
                    <a:pt x="51970" y="60836"/>
                    <a:pt x="60661" y="58831"/>
                    <a:pt x="72694" y="62842"/>
                  </a:cubicBezTo>
                  <a:cubicBezTo>
                    <a:pt x="84728" y="66853"/>
                    <a:pt x="84059" y="67522"/>
                    <a:pt x="96762" y="74876"/>
                  </a:cubicBezTo>
                  <a:cubicBezTo>
                    <a:pt x="109464" y="82230"/>
                    <a:pt x="108127" y="78218"/>
                    <a:pt x="116818" y="79556"/>
                  </a:cubicBezTo>
                  <a:cubicBezTo>
                    <a:pt x="125508" y="80893"/>
                    <a:pt x="134868" y="83567"/>
                    <a:pt x="141553" y="86909"/>
                  </a:cubicBezTo>
                  <a:cubicBezTo>
                    <a:pt x="148907" y="90252"/>
                    <a:pt x="154924" y="92258"/>
                    <a:pt x="163615" y="98274"/>
                  </a:cubicBezTo>
                  <a:cubicBezTo>
                    <a:pt x="172974" y="104291"/>
                    <a:pt x="170969" y="107634"/>
                    <a:pt x="173643" y="114988"/>
                  </a:cubicBezTo>
                  <a:cubicBezTo>
                    <a:pt x="176986" y="121673"/>
                    <a:pt x="180997" y="118330"/>
                    <a:pt x="189688" y="116325"/>
                  </a:cubicBezTo>
                  <a:cubicBezTo>
                    <a:pt x="198379" y="114988"/>
                    <a:pt x="199716" y="118330"/>
                    <a:pt x="208407" y="119668"/>
                  </a:cubicBezTo>
                  <a:cubicBezTo>
                    <a:pt x="217098" y="121005"/>
                    <a:pt x="220440" y="121005"/>
                    <a:pt x="226457" y="123679"/>
                  </a:cubicBezTo>
                  <a:cubicBezTo>
                    <a:pt x="232474" y="126353"/>
                    <a:pt x="230468" y="130364"/>
                    <a:pt x="232474" y="135712"/>
                  </a:cubicBezTo>
                  <a:cubicBezTo>
                    <a:pt x="234480" y="141061"/>
                    <a:pt x="235817" y="142398"/>
                    <a:pt x="242502" y="145740"/>
                  </a:cubicBezTo>
                  <a:cubicBezTo>
                    <a:pt x="249187" y="149752"/>
                    <a:pt x="251862" y="157106"/>
                    <a:pt x="253867" y="163122"/>
                  </a:cubicBezTo>
                  <a:cubicBezTo>
                    <a:pt x="255873" y="169139"/>
                    <a:pt x="260552" y="173819"/>
                    <a:pt x="268575" y="176493"/>
                  </a:cubicBezTo>
                  <a:cubicBezTo>
                    <a:pt x="276597" y="179167"/>
                    <a:pt x="283283" y="177830"/>
                    <a:pt x="289968" y="181841"/>
                  </a:cubicBezTo>
                  <a:cubicBezTo>
                    <a:pt x="296653" y="185852"/>
                    <a:pt x="305344" y="190532"/>
                    <a:pt x="310693" y="195212"/>
                  </a:cubicBezTo>
                  <a:cubicBezTo>
                    <a:pt x="316041" y="199892"/>
                    <a:pt x="327406" y="201897"/>
                    <a:pt x="334091" y="205909"/>
                  </a:cubicBezTo>
                  <a:cubicBezTo>
                    <a:pt x="341445" y="209920"/>
                    <a:pt x="338771" y="211257"/>
                    <a:pt x="342114" y="217942"/>
                  </a:cubicBezTo>
                  <a:cubicBezTo>
                    <a:pt x="344788" y="224627"/>
                    <a:pt x="346125" y="221953"/>
                    <a:pt x="352810" y="226633"/>
                  </a:cubicBezTo>
                  <a:cubicBezTo>
                    <a:pt x="359495" y="231981"/>
                    <a:pt x="372866" y="240672"/>
                    <a:pt x="376877" y="247358"/>
                  </a:cubicBezTo>
                  <a:cubicBezTo>
                    <a:pt x="380889" y="254043"/>
                    <a:pt x="381557" y="255380"/>
                    <a:pt x="387574" y="261397"/>
                  </a:cubicBezTo>
                  <a:cubicBezTo>
                    <a:pt x="392922" y="267414"/>
                    <a:pt x="396933" y="268751"/>
                    <a:pt x="405625" y="274767"/>
                  </a:cubicBezTo>
                  <a:cubicBezTo>
                    <a:pt x="414315" y="281453"/>
                    <a:pt x="434371" y="286133"/>
                    <a:pt x="442394" y="290144"/>
                  </a:cubicBezTo>
                  <a:cubicBezTo>
                    <a:pt x="450416" y="294155"/>
                    <a:pt x="454427" y="292149"/>
                    <a:pt x="459107" y="294155"/>
                  </a:cubicBezTo>
                  <a:cubicBezTo>
                    <a:pt x="463787" y="296161"/>
                    <a:pt x="464455" y="299503"/>
                    <a:pt x="466461" y="304852"/>
                  </a:cubicBezTo>
                  <a:cubicBezTo>
                    <a:pt x="468467" y="310200"/>
                    <a:pt x="477158" y="310869"/>
                    <a:pt x="487186" y="313543"/>
                  </a:cubicBezTo>
                  <a:cubicBezTo>
                    <a:pt x="497214" y="316885"/>
                    <a:pt x="505236" y="316217"/>
                    <a:pt x="515933" y="316885"/>
                  </a:cubicBezTo>
                  <a:cubicBezTo>
                    <a:pt x="526629" y="316885"/>
                    <a:pt x="527298" y="319559"/>
                    <a:pt x="534652" y="323571"/>
                  </a:cubicBezTo>
                  <a:cubicBezTo>
                    <a:pt x="542006" y="327582"/>
                    <a:pt x="548022" y="328250"/>
                    <a:pt x="556045" y="331593"/>
                  </a:cubicBezTo>
                  <a:cubicBezTo>
                    <a:pt x="564067" y="334936"/>
                    <a:pt x="566073" y="333599"/>
                    <a:pt x="573427" y="336941"/>
                  </a:cubicBezTo>
                  <a:cubicBezTo>
                    <a:pt x="580781" y="340284"/>
                    <a:pt x="581449" y="340953"/>
                    <a:pt x="587466" y="346969"/>
                  </a:cubicBezTo>
                  <a:cubicBezTo>
                    <a:pt x="592814" y="352986"/>
                    <a:pt x="595488" y="350312"/>
                    <a:pt x="594820" y="345632"/>
                  </a:cubicBezTo>
                  <a:cubicBezTo>
                    <a:pt x="593483" y="340953"/>
                    <a:pt x="590140" y="340284"/>
                    <a:pt x="587466" y="334267"/>
                  </a:cubicBezTo>
                  <a:cubicBezTo>
                    <a:pt x="584792" y="328250"/>
                    <a:pt x="590140" y="330256"/>
                    <a:pt x="592145" y="330925"/>
                  </a:cubicBezTo>
                  <a:cubicBezTo>
                    <a:pt x="594151" y="331593"/>
                    <a:pt x="598162" y="330256"/>
                    <a:pt x="603511" y="331593"/>
                  </a:cubicBezTo>
                  <a:cubicBezTo>
                    <a:pt x="608190" y="333599"/>
                    <a:pt x="613539" y="332930"/>
                    <a:pt x="616213" y="331593"/>
                  </a:cubicBezTo>
                  <a:lnTo>
                    <a:pt x="616213" y="331593"/>
                  </a:lnTo>
                  <a:close/>
                  <a:moveTo>
                    <a:pt x="4504" y="16045"/>
                  </a:moveTo>
                  <a:cubicBezTo>
                    <a:pt x="3167" y="14708"/>
                    <a:pt x="-1513" y="14039"/>
                    <a:pt x="493" y="18719"/>
                  </a:cubicBezTo>
                  <a:cubicBezTo>
                    <a:pt x="1830" y="20056"/>
                    <a:pt x="1830" y="22062"/>
                    <a:pt x="4504" y="20724"/>
                  </a:cubicBezTo>
                  <a:cubicBezTo>
                    <a:pt x="7178" y="20056"/>
                    <a:pt x="9183" y="21393"/>
                    <a:pt x="8515" y="18719"/>
                  </a:cubicBezTo>
                  <a:cubicBezTo>
                    <a:pt x="7847" y="16713"/>
                    <a:pt x="5841" y="17382"/>
                    <a:pt x="4504" y="16045"/>
                  </a:cubicBezTo>
                  <a:lnTo>
                    <a:pt x="4504" y="16045"/>
                  </a:lnTo>
                  <a:close/>
                  <a:moveTo>
                    <a:pt x="17206" y="8691"/>
                  </a:moveTo>
                  <a:cubicBezTo>
                    <a:pt x="17206" y="6685"/>
                    <a:pt x="15869" y="4680"/>
                    <a:pt x="14532" y="5348"/>
                  </a:cubicBezTo>
                  <a:cubicBezTo>
                    <a:pt x="12526" y="5348"/>
                    <a:pt x="5841" y="3343"/>
                    <a:pt x="6509" y="7354"/>
                  </a:cubicBezTo>
                  <a:cubicBezTo>
                    <a:pt x="7178" y="10028"/>
                    <a:pt x="9183" y="10696"/>
                    <a:pt x="11858" y="10696"/>
                  </a:cubicBezTo>
                  <a:cubicBezTo>
                    <a:pt x="13863" y="10696"/>
                    <a:pt x="17206" y="10696"/>
                    <a:pt x="17206" y="8691"/>
                  </a:cubicBezTo>
                  <a:lnTo>
                    <a:pt x="17206" y="8691"/>
                  </a:lnTo>
                  <a:close/>
                  <a:moveTo>
                    <a:pt x="496545" y="134375"/>
                  </a:moveTo>
                  <a:cubicBezTo>
                    <a:pt x="499219" y="133707"/>
                    <a:pt x="500556" y="130364"/>
                    <a:pt x="501893" y="127022"/>
                  </a:cubicBezTo>
                  <a:cubicBezTo>
                    <a:pt x="503230" y="123679"/>
                    <a:pt x="505236" y="122342"/>
                    <a:pt x="503899" y="121005"/>
                  </a:cubicBezTo>
                  <a:cubicBezTo>
                    <a:pt x="502562" y="119668"/>
                    <a:pt x="497882" y="120336"/>
                    <a:pt x="494540" y="122342"/>
                  </a:cubicBezTo>
                  <a:cubicBezTo>
                    <a:pt x="492534" y="125016"/>
                    <a:pt x="489860" y="125016"/>
                    <a:pt x="491865" y="128358"/>
                  </a:cubicBezTo>
                  <a:cubicBezTo>
                    <a:pt x="493871" y="131033"/>
                    <a:pt x="494540" y="135044"/>
                    <a:pt x="496545" y="134375"/>
                  </a:cubicBezTo>
                  <a:lnTo>
                    <a:pt x="496545" y="134375"/>
                  </a:lnTo>
                  <a:close/>
                  <a:moveTo>
                    <a:pt x="507242" y="108971"/>
                  </a:moveTo>
                  <a:cubicBezTo>
                    <a:pt x="506573" y="105628"/>
                    <a:pt x="503899" y="107634"/>
                    <a:pt x="501893" y="104960"/>
                  </a:cubicBezTo>
                  <a:cubicBezTo>
                    <a:pt x="499888" y="102286"/>
                    <a:pt x="491197" y="98943"/>
                    <a:pt x="492534" y="103623"/>
                  </a:cubicBezTo>
                  <a:cubicBezTo>
                    <a:pt x="493871" y="107634"/>
                    <a:pt x="491865" y="108971"/>
                    <a:pt x="494540" y="109640"/>
                  </a:cubicBezTo>
                  <a:cubicBezTo>
                    <a:pt x="497882" y="110977"/>
                    <a:pt x="497214" y="110308"/>
                    <a:pt x="500556" y="109640"/>
                  </a:cubicBezTo>
                  <a:cubicBezTo>
                    <a:pt x="505236" y="109640"/>
                    <a:pt x="507910" y="111645"/>
                    <a:pt x="507242" y="108971"/>
                  </a:cubicBezTo>
                  <a:lnTo>
                    <a:pt x="507242" y="108971"/>
                  </a:lnTo>
                  <a:close/>
                  <a:moveTo>
                    <a:pt x="699111" y="100949"/>
                  </a:moveTo>
                  <a:cubicBezTo>
                    <a:pt x="701785" y="100280"/>
                    <a:pt x="703791" y="100280"/>
                    <a:pt x="705128" y="98943"/>
                  </a:cubicBezTo>
                  <a:cubicBezTo>
                    <a:pt x="706465" y="97606"/>
                    <a:pt x="703122" y="94932"/>
                    <a:pt x="699111" y="96269"/>
                  </a:cubicBezTo>
                  <a:cubicBezTo>
                    <a:pt x="697105" y="98943"/>
                    <a:pt x="696437" y="101617"/>
                    <a:pt x="699111" y="100949"/>
                  </a:cubicBezTo>
                  <a:lnTo>
                    <a:pt x="699111" y="100949"/>
                  </a:lnTo>
                  <a:close/>
                  <a:moveTo>
                    <a:pt x="452422" y="66185"/>
                  </a:moveTo>
                  <a:cubicBezTo>
                    <a:pt x="451753" y="68859"/>
                    <a:pt x="451085" y="70864"/>
                    <a:pt x="454427" y="70196"/>
                  </a:cubicBezTo>
                  <a:cubicBezTo>
                    <a:pt x="457770" y="70196"/>
                    <a:pt x="461781" y="70196"/>
                    <a:pt x="461113" y="68190"/>
                  </a:cubicBezTo>
                  <a:cubicBezTo>
                    <a:pt x="460444" y="66185"/>
                    <a:pt x="455096" y="62842"/>
                    <a:pt x="452422" y="66185"/>
                  </a:cubicBezTo>
                  <a:lnTo>
                    <a:pt x="452422" y="66185"/>
                  </a:lnTo>
                  <a:close/>
                  <a:moveTo>
                    <a:pt x="409636" y="87578"/>
                  </a:moveTo>
                  <a:cubicBezTo>
                    <a:pt x="410304" y="86241"/>
                    <a:pt x="406293" y="78887"/>
                    <a:pt x="402282" y="82898"/>
                  </a:cubicBezTo>
                  <a:cubicBezTo>
                    <a:pt x="402282" y="84235"/>
                    <a:pt x="400276" y="85572"/>
                    <a:pt x="402950" y="86909"/>
                  </a:cubicBezTo>
                  <a:cubicBezTo>
                    <a:pt x="405625" y="87578"/>
                    <a:pt x="408299" y="88915"/>
                    <a:pt x="409636" y="87578"/>
                  </a:cubicBezTo>
                  <a:lnTo>
                    <a:pt x="409636" y="87578"/>
                  </a:lnTo>
                  <a:close/>
                  <a:moveTo>
                    <a:pt x="431029" y="84904"/>
                  </a:moveTo>
                  <a:cubicBezTo>
                    <a:pt x="431697" y="87578"/>
                    <a:pt x="431697" y="86909"/>
                    <a:pt x="434371" y="90252"/>
                  </a:cubicBezTo>
                  <a:cubicBezTo>
                    <a:pt x="437046" y="93595"/>
                    <a:pt x="439051" y="93595"/>
                    <a:pt x="439051" y="90921"/>
                  </a:cubicBezTo>
                  <a:cubicBezTo>
                    <a:pt x="439720" y="88246"/>
                    <a:pt x="433034" y="80893"/>
                    <a:pt x="431029" y="84904"/>
                  </a:cubicBezTo>
                  <a:lnTo>
                    <a:pt x="431029" y="84904"/>
                  </a:lnTo>
                  <a:close/>
                  <a:moveTo>
                    <a:pt x="632926" y="173150"/>
                  </a:moveTo>
                  <a:cubicBezTo>
                    <a:pt x="634263" y="171145"/>
                    <a:pt x="630252" y="171813"/>
                    <a:pt x="627578" y="171813"/>
                  </a:cubicBezTo>
                  <a:cubicBezTo>
                    <a:pt x="624904" y="171813"/>
                    <a:pt x="622898" y="173150"/>
                    <a:pt x="618218" y="175156"/>
                  </a:cubicBezTo>
                  <a:cubicBezTo>
                    <a:pt x="613539" y="176493"/>
                    <a:pt x="611533" y="175824"/>
                    <a:pt x="606853" y="175156"/>
                  </a:cubicBezTo>
                  <a:cubicBezTo>
                    <a:pt x="602173" y="174487"/>
                    <a:pt x="600837" y="171813"/>
                    <a:pt x="597494" y="166465"/>
                  </a:cubicBezTo>
                  <a:cubicBezTo>
                    <a:pt x="594820" y="159111"/>
                    <a:pt x="592145" y="157774"/>
                    <a:pt x="589471" y="155100"/>
                  </a:cubicBezTo>
                  <a:cubicBezTo>
                    <a:pt x="587466" y="152426"/>
                    <a:pt x="586797" y="152426"/>
                    <a:pt x="583455" y="150420"/>
                  </a:cubicBezTo>
                  <a:cubicBezTo>
                    <a:pt x="580112" y="147746"/>
                    <a:pt x="580112" y="147078"/>
                    <a:pt x="579443" y="144403"/>
                  </a:cubicBezTo>
                  <a:cubicBezTo>
                    <a:pt x="578106" y="141729"/>
                    <a:pt x="573427" y="144403"/>
                    <a:pt x="572089" y="145740"/>
                  </a:cubicBezTo>
                  <a:cubicBezTo>
                    <a:pt x="570753" y="147078"/>
                    <a:pt x="570753" y="149752"/>
                    <a:pt x="572758" y="151757"/>
                  </a:cubicBezTo>
                  <a:cubicBezTo>
                    <a:pt x="574764" y="153763"/>
                    <a:pt x="576769" y="154431"/>
                    <a:pt x="576101" y="157106"/>
                  </a:cubicBezTo>
                  <a:cubicBezTo>
                    <a:pt x="576101" y="159780"/>
                    <a:pt x="573427" y="158443"/>
                    <a:pt x="572089" y="157774"/>
                  </a:cubicBezTo>
                  <a:cubicBezTo>
                    <a:pt x="570753" y="157106"/>
                    <a:pt x="566741" y="153763"/>
                    <a:pt x="564736" y="152426"/>
                  </a:cubicBezTo>
                  <a:cubicBezTo>
                    <a:pt x="562730" y="151089"/>
                    <a:pt x="557382" y="153763"/>
                    <a:pt x="556713" y="157106"/>
                  </a:cubicBezTo>
                  <a:cubicBezTo>
                    <a:pt x="556045" y="159780"/>
                    <a:pt x="557382" y="159111"/>
                    <a:pt x="558719" y="165796"/>
                  </a:cubicBezTo>
                  <a:cubicBezTo>
                    <a:pt x="560056" y="172482"/>
                    <a:pt x="558050" y="169139"/>
                    <a:pt x="555376" y="172482"/>
                  </a:cubicBezTo>
                  <a:cubicBezTo>
                    <a:pt x="552702" y="175824"/>
                    <a:pt x="556713" y="177830"/>
                    <a:pt x="557382" y="179167"/>
                  </a:cubicBezTo>
                  <a:cubicBezTo>
                    <a:pt x="558719" y="180504"/>
                    <a:pt x="565404" y="177830"/>
                    <a:pt x="569415" y="175156"/>
                  </a:cubicBezTo>
                  <a:cubicBezTo>
                    <a:pt x="573427" y="172482"/>
                    <a:pt x="573427" y="173150"/>
                    <a:pt x="577438" y="171813"/>
                  </a:cubicBezTo>
                  <a:cubicBezTo>
                    <a:pt x="581449" y="170476"/>
                    <a:pt x="581449" y="172482"/>
                    <a:pt x="583455" y="175824"/>
                  </a:cubicBezTo>
                  <a:cubicBezTo>
                    <a:pt x="584792" y="179167"/>
                    <a:pt x="586129" y="179167"/>
                    <a:pt x="591477" y="181841"/>
                  </a:cubicBezTo>
                  <a:cubicBezTo>
                    <a:pt x="596157" y="184515"/>
                    <a:pt x="596157" y="183847"/>
                    <a:pt x="597494" y="187190"/>
                  </a:cubicBezTo>
                  <a:cubicBezTo>
                    <a:pt x="598831" y="190532"/>
                    <a:pt x="600837" y="193875"/>
                    <a:pt x="604848" y="195212"/>
                  </a:cubicBezTo>
                  <a:cubicBezTo>
                    <a:pt x="608190" y="196549"/>
                    <a:pt x="610865" y="195881"/>
                    <a:pt x="615544" y="197218"/>
                  </a:cubicBezTo>
                  <a:cubicBezTo>
                    <a:pt x="620224" y="198555"/>
                    <a:pt x="619556" y="199223"/>
                    <a:pt x="624235" y="201897"/>
                  </a:cubicBezTo>
                  <a:cubicBezTo>
                    <a:pt x="628915" y="204571"/>
                    <a:pt x="630921" y="199223"/>
                    <a:pt x="631589" y="197218"/>
                  </a:cubicBezTo>
                  <a:cubicBezTo>
                    <a:pt x="632926" y="195212"/>
                    <a:pt x="629584" y="193875"/>
                    <a:pt x="628246" y="191869"/>
                  </a:cubicBezTo>
                  <a:cubicBezTo>
                    <a:pt x="626909" y="189195"/>
                    <a:pt x="626241" y="187190"/>
                    <a:pt x="626241" y="184515"/>
                  </a:cubicBezTo>
                  <a:cubicBezTo>
                    <a:pt x="625572" y="181173"/>
                    <a:pt x="631589" y="175156"/>
                    <a:pt x="632926" y="173150"/>
                  </a:cubicBezTo>
                  <a:lnTo>
                    <a:pt x="632926" y="173150"/>
                  </a:lnTo>
                  <a:close/>
                  <a:moveTo>
                    <a:pt x="449748" y="76881"/>
                  </a:moveTo>
                  <a:cubicBezTo>
                    <a:pt x="449748" y="78218"/>
                    <a:pt x="447074" y="79556"/>
                    <a:pt x="447074" y="81561"/>
                  </a:cubicBezTo>
                  <a:cubicBezTo>
                    <a:pt x="447074" y="83567"/>
                    <a:pt x="447742" y="85572"/>
                    <a:pt x="449079" y="85572"/>
                  </a:cubicBezTo>
                  <a:cubicBezTo>
                    <a:pt x="451085" y="85572"/>
                    <a:pt x="455765" y="86241"/>
                    <a:pt x="454427" y="84235"/>
                  </a:cubicBezTo>
                  <a:cubicBezTo>
                    <a:pt x="453759" y="82230"/>
                    <a:pt x="453090" y="80893"/>
                    <a:pt x="453759" y="78887"/>
                  </a:cubicBezTo>
                  <a:cubicBezTo>
                    <a:pt x="454427" y="76881"/>
                    <a:pt x="453090" y="74876"/>
                    <a:pt x="449748" y="76881"/>
                  </a:cubicBezTo>
                  <a:lnTo>
                    <a:pt x="449748" y="76881"/>
                  </a:lnTo>
                  <a:close/>
                  <a:moveTo>
                    <a:pt x="719167" y="66185"/>
                  </a:moveTo>
                  <a:cubicBezTo>
                    <a:pt x="718499" y="67522"/>
                    <a:pt x="718499" y="68190"/>
                    <a:pt x="719836" y="70864"/>
                  </a:cubicBezTo>
                  <a:cubicBezTo>
                    <a:pt x="721841" y="73539"/>
                    <a:pt x="721841" y="74876"/>
                    <a:pt x="724516" y="72870"/>
                  </a:cubicBezTo>
                  <a:cubicBezTo>
                    <a:pt x="727189" y="70864"/>
                    <a:pt x="729195" y="69528"/>
                    <a:pt x="729864" y="66185"/>
                  </a:cubicBezTo>
                  <a:cubicBezTo>
                    <a:pt x="730532" y="62842"/>
                    <a:pt x="722510" y="63511"/>
                    <a:pt x="719167" y="66185"/>
                  </a:cubicBezTo>
                  <a:lnTo>
                    <a:pt x="719167" y="66185"/>
                  </a:lnTo>
                  <a:close/>
                  <a:moveTo>
                    <a:pt x="665016" y="171145"/>
                  </a:moveTo>
                  <a:cubicBezTo>
                    <a:pt x="663679" y="174487"/>
                    <a:pt x="665684" y="174487"/>
                    <a:pt x="669027" y="175824"/>
                  </a:cubicBezTo>
                  <a:cubicBezTo>
                    <a:pt x="672370" y="177162"/>
                    <a:pt x="671033" y="178499"/>
                    <a:pt x="674375" y="182510"/>
                  </a:cubicBezTo>
                  <a:cubicBezTo>
                    <a:pt x="677718" y="186521"/>
                    <a:pt x="678386" y="182510"/>
                    <a:pt x="680392" y="180504"/>
                  </a:cubicBezTo>
                  <a:cubicBezTo>
                    <a:pt x="682398" y="178499"/>
                    <a:pt x="680392" y="177162"/>
                    <a:pt x="683735" y="174487"/>
                  </a:cubicBezTo>
                  <a:cubicBezTo>
                    <a:pt x="687077" y="171813"/>
                    <a:pt x="687077" y="173819"/>
                    <a:pt x="688414" y="175824"/>
                  </a:cubicBezTo>
                  <a:cubicBezTo>
                    <a:pt x="689752" y="177830"/>
                    <a:pt x="693094" y="177830"/>
                    <a:pt x="695100" y="177162"/>
                  </a:cubicBezTo>
                  <a:cubicBezTo>
                    <a:pt x="697105" y="176493"/>
                    <a:pt x="696437" y="173150"/>
                    <a:pt x="697105" y="167802"/>
                  </a:cubicBezTo>
                  <a:cubicBezTo>
                    <a:pt x="697774" y="163122"/>
                    <a:pt x="698443" y="163791"/>
                    <a:pt x="698443" y="161117"/>
                  </a:cubicBezTo>
                  <a:cubicBezTo>
                    <a:pt x="698443" y="159111"/>
                    <a:pt x="695768" y="159111"/>
                    <a:pt x="691757" y="158443"/>
                  </a:cubicBezTo>
                  <a:cubicBezTo>
                    <a:pt x="687746" y="157774"/>
                    <a:pt x="689083" y="157106"/>
                    <a:pt x="685740" y="155100"/>
                  </a:cubicBezTo>
                  <a:cubicBezTo>
                    <a:pt x="683066" y="153094"/>
                    <a:pt x="681729" y="151757"/>
                    <a:pt x="677049" y="153763"/>
                  </a:cubicBezTo>
                  <a:cubicBezTo>
                    <a:pt x="673707" y="155100"/>
                    <a:pt x="669027" y="157106"/>
                    <a:pt x="668358" y="159780"/>
                  </a:cubicBezTo>
                  <a:cubicBezTo>
                    <a:pt x="667021" y="162454"/>
                    <a:pt x="669027" y="163122"/>
                    <a:pt x="669027" y="165128"/>
                  </a:cubicBezTo>
                  <a:cubicBezTo>
                    <a:pt x="668358" y="167134"/>
                    <a:pt x="666353" y="167802"/>
                    <a:pt x="665016" y="171145"/>
                  </a:cubicBezTo>
                  <a:lnTo>
                    <a:pt x="665016" y="171145"/>
                  </a:lnTo>
                  <a:close/>
                  <a:moveTo>
                    <a:pt x="470472" y="60168"/>
                  </a:moveTo>
                  <a:cubicBezTo>
                    <a:pt x="473146" y="62174"/>
                    <a:pt x="474483" y="60836"/>
                    <a:pt x="476489" y="63511"/>
                  </a:cubicBezTo>
                  <a:cubicBezTo>
                    <a:pt x="479163" y="66185"/>
                    <a:pt x="479832" y="68859"/>
                    <a:pt x="481837" y="66853"/>
                  </a:cubicBezTo>
                  <a:cubicBezTo>
                    <a:pt x="483174" y="64848"/>
                    <a:pt x="481837" y="60836"/>
                    <a:pt x="480500" y="57494"/>
                  </a:cubicBezTo>
                  <a:cubicBezTo>
                    <a:pt x="479163" y="54151"/>
                    <a:pt x="474483" y="54151"/>
                    <a:pt x="471809" y="55488"/>
                  </a:cubicBezTo>
                  <a:cubicBezTo>
                    <a:pt x="470472" y="57494"/>
                    <a:pt x="468467" y="58162"/>
                    <a:pt x="470472" y="60168"/>
                  </a:cubicBezTo>
                  <a:lnTo>
                    <a:pt x="470472" y="60168"/>
                  </a:lnTo>
                  <a:close/>
                  <a:moveTo>
                    <a:pt x="377546" y="83567"/>
                  </a:moveTo>
                  <a:cubicBezTo>
                    <a:pt x="378215" y="86241"/>
                    <a:pt x="379552" y="86241"/>
                    <a:pt x="381557" y="89584"/>
                  </a:cubicBezTo>
                  <a:cubicBezTo>
                    <a:pt x="382894" y="92926"/>
                    <a:pt x="384231" y="94932"/>
                    <a:pt x="384900" y="92926"/>
                  </a:cubicBezTo>
                  <a:cubicBezTo>
                    <a:pt x="386237" y="90921"/>
                    <a:pt x="386905" y="90921"/>
                    <a:pt x="385568" y="87578"/>
                  </a:cubicBezTo>
                  <a:cubicBezTo>
                    <a:pt x="384231" y="84235"/>
                    <a:pt x="383563" y="84904"/>
                    <a:pt x="382894" y="82898"/>
                  </a:cubicBezTo>
                  <a:cubicBezTo>
                    <a:pt x="382226" y="80893"/>
                    <a:pt x="377546" y="80893"/>
                    <a:pt x="377546" y="83567"/>
                  </a:cubicBezTo>
                  <a:lnTo>
                    <a:pt x="377546" y="83567"/>
                  </a:lnTo>
                  <a:close/>
                  <a:moveTo>
                    <a:pt x="332754" y="68190"/>
                  </a:moveTo>
                  <a:cubicBezTo>
                    <a:pt x="332086" y="70196"/>
                    <a:pt x="331417" y="70864"/>
                    <a:pt x="333423" y="74207"/>
                  </a:cubicBezTo>
                  <a:cubicBezTo>
                    <a:pt x="335428" y="77550"/>
                    <a:pt x="336097" y="78887"/>
                    <a:pt x="338771" y="78887"/>
                  </a:cubicBezTo>
                  <a:cubicBezTo>
                    <a:pt x="341445" y="78218"/>
                    <a:pt x="343451" y="78887"/>
                    <a:pt x="344788" y="75544"/>
                  </a:cubicBezTo>
                  <a:cubicBezTo>
                    <a:pt x="345456" y="72870"/>
                    <a:pt x="348131" y="72202"/>
                    <a:pt x="347462" y="68859"/>
                  </a:cubicBezTo>
                  <a:cubicBezTo>
                    <a:pt x="346125" y="66185"/>
                    <a:pt x="344788" y="64179"/>
                    <a:pt x="342114" y="64179"/>
                  </a:cubicBezTo>
                  <a:cubicBezTo>
                    <a:pt x="338771" y="64179"/>
                    <a:pt x="334091" y="65516"/>
                    <a:pt x="332754" y="68190"/>
                  </a:cubicBezTo>
                  <a:lnTo>
                    <a:pt x="332754" y="68190"/>
                  </a:lnTo>
                  <a:close/>
                  <a:moveTo>
                    <a:pt x="394259" y="92926"/>
                  </a:moveTo>
                  <a:cubicBezTo>
                    <a:pt x="392922" y="94932"/>
                    <a:pt x="392254" y="96269"/>
                    <a:pt x="394928" y="97606"/>
                  </a:cubicBezTo>
                  <a:cubicBezTo>
                    <a:pt x="396933" y="98943"/>
                    <a:pt x="398939" y="99612"/>
                    <a:pt x="401613" y="98274"/>
                  </a:cubicBezTo>
                  <a:cubicBezTo>
                    <a:pt x="404287" y="96937"/>
                    <a:pt x="408299" y="98274"/>
                    <a:pt x="409636" y="95600"/>
                  </a:cubicBezTo>
                  <a:cubicBezTo>
                    <a:pt x="410973" y="92926"/>
                    <a:pt x="410973" y="92258"/>
                    <a:pt x="406961" y="91589"/>
                  </a:cubicBezTo>
                  <a:cubicBezTo>
                    <a:pt x="402950" y="91589"/>
                    <a:pt x="396265" y="89584"/>
                    <a:pt x="394259" y="92926"/>
                  </a:cubicBezTo>
                  <a:lnTo>
                    <a:pt x="394259" y="92926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623B8FA-0953-737C-FFE9-3AAA6D9238D1}"/>
                </a:ext>
              </a:extLst>
            </p:cNvPr>
            <p:cNvGrpSpPr/>
            <p:nvPr/>
          </p:nvGrpSpPr>
          <p:grpSpPr>
            <a:xfrm>
              <a:off x="11607691" y="5172133"/>
              <a:ext cx="401400" cy="827888"/>
              <a:chOff x="11935719" y="5172133"/>
              <a:chExt cx="401400" cy="82788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D5B35EB-0F15-C828-FCCD-299FCD018711}"/>
                  </a:ext>
                </a:extLst>
              </p:cNvPr>
              <p:cNvSpPr/>
              <p:nvPr/>
            </p:nvSpPr>
            <p:spPr>
              <a:xfrm>
                <a:off x="11935719" y="5935951"/>
                <a:ext cx="9331" cy="8838"/>
              </a:xfrm>
              <a:custGeom>
                <a:avLst/>
                <a:gdLst>
                  <a:gd name="connsiteX0" fmla="*/ 40 w 8226"/>
                  <a:gd name="connsiteY0" fmla="*/ 2341 h 7792"/>
                  <a:gd name="connsiteX1" fmla="*/ 3382 w 8226"/>
                  <a:gd name="connsiteY1" fmla="*/ 7689 h 7792"/>
                  <a:gd name="connsiteX2" fmla="*/ 8062 w 8226"/>
                  <a:gd name="connsiteY2" fmla="*/ 3678 h 7792"/>
                  <a:gd name="connsiteX3" fmla="*/ 40 w 8226"/>
                  <a:gd name="connsiteY3" fmla="*/ 2341 h 7792"/>
                  <a:gd name="connsiteX4" fmla="*/ 40 w 8226"/>
                  <a:gd name="connsiteY4" fmla="*/ 2341 h 7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6" h="7792">
                    <a:moveTo>
                      <a:pt x="40" y="2341"/>
                    </a:moveTo>
                    <a:cubicBezTo>
                      <a:pt x="1377" y="5683"/>
                      <a:pt x="-629" y="8358"/>
                      <a:pt x="3382" y="7689"/>
                    </a:cubicBezTo>
                    <a:cubicBezTo>
                      <a:pt x="7394" y="7021"/>
                      <a:pt x="8731" y="6352"/>
                      <a:pt x="8062" y="3678"/>
                    </a:cubicBezTo>
                    <a:cubicBezTo>
                      <a:pt x="7394" y="1004"/>
                      <a:pt x="-629" y="-2339"/>
                      <a:pt x="40" y="2341"/>
                    </a:cubicBezTo>
                    <a:lnTo>
                      <a:pt x="40" y="2341"/>
                    </a:lnTo>
                    <a:close/>
                  </a:path>
                </a:pathLst>
              </a:custGeom>
              <a:solidFill>
                <a:srgbClr val="B3A2C7"/>
              </a:solidFill>
              <a:ln w="3175" cap="flat">
                <a:solidFill>
                  <a:srgbClr val="0D417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E2385A2-551B-6669-299C-1A66BF8520B8}"/>
                  </a:ext>
                </a:extLst>
              </p:cNvPr>
              <p:cNvSpPr/>
              <p:nvPr/>
            </p:nvSpPr>
            <p:spPr>
              <a:xfrm>
                <a:off x="11941783" y="5509894"/>
                <a:ext cx="274799" cy="444571"/>
              </a:xfrm>
              <a:custGeom>
                <a:avLst/>
                <a:gdLst>
                  <a:gd name="connsiteX0" fmla="*/ 227344 w 242276"/>
                  <a:gd name="connsiteY0" fmla="*/ 22312 h 391955"/>
                  <a:gd name="connsiteX1" fmla="*/ 219321 w 242276"/>
                  <a:gd name="connsiteY1" fmla="*/ 21644 h 391955"/>
                  <a:gd name="connsiteX2" fmla="*/ 211299 w 242276"/>
                  <a:gd name="connsiteY2" fmla="*/ 21644 h 391955"/>
                  <a:gd name="connsiteX3" fmla="*/ 211299 w 242276"/>
                  <a:gd name="connsiteY3" fmla="*/ 12284 h 391955"/>
                  <a:gd name="connsiteX4" fmla="*/ 212635 w 242276"/>
                  <a:gd name="connsiteY4" fmla="*/ 3593 h 391955"/>
                  <a:gd name="connsiteX5" fmla="*/ 202607 w 242276"/>
                  <a:gd name="connsiteY5" fmla="*/ 11616 h 391955"/>
                  <a:gd name="connsiteX6" fmla="*/ 193917 w 242276"/>
                  <a:gd name="connsiteY6" fmla="*/ 22312 h 391955"/>
                  <a:gd name="connsiteX7" fmla="*/ 191242 w 242276"/>
                  <a:gd name="connsiteY7" fmla="*/ 33677 h 391955"/>
                  <a:gd name="connsiteX8" fmla="*/ 181214 w 242276"/>
                  <a:gd name="connsiteY8" fmla="*/ 35015 h 391955"/>
                  <a:gd name="connsiteX9" fmla="*/ 177203 w 242276"/>
                  <a:gd name="connsiteY9" fmla="*/ 20975 h 391955"/>
                  <a:gd name="connsiteX10" fmla="*/ 168512 w 242276"/>
                  <a:gd name="connsiteY10" fmla="*/ 13621 h 391955"/>
                  <a:gd name="connsiteX11" fmla="*/ 158484 w 242276"/>
                  <a:gd name="connsiteY11" fmla="*/ 16296 h 391955"/>
                  <a:gd name="connsiteX12" fmla="*/ 156479 w 242276"/>
                  <a:gd name="connsiteY12" fmla="*/ 7605 h 391955"/>
                  <a:gd name="connsiteX13" fmla="*/ 165169 w 242276"/>
                  <a:gd name="connsiteY13" fmla="*/ 2256 h 391955"/>
                  <a:gd name="connsiteX14" fmla="*/ 159153 w 242276"/>
                  <a:gd name="connsiteY14" fmla="*/ 251 h 391955"/>
                  <a:gd name="connsiteX15" fmla="*/ 146451 w 242276"/>
                  <a:gd name="connsiteY15" fmla="*/ 5599 h 391955"/>
                  <a:gd name="connsiteX16" fmla="*/ 140434 w 242276"/>
                  <a:gd name="connsiteY16" fmla="*/ 15627 h 391955"/>
                  <a:gd name="connsiteX17" fmla="*/ 133749 w 242276"/>
                  <a:gd name="connsiteY17" fmla="*/ 26324 h 391955"/>
                  <a:gd name="connsiteX18" fmla="*/ 137091 w 242276"/>
                  <a:gd name="connsiteY18" fmla="*/ 40363 h 391955"/>
                  <a:gd name="connsiteX19" fmla="*/ 140434 w 242276"/>
                  <a:gd name="connsiteY19" fmla="*/ 59750 h 391955"/>
                  <a:gd name="connsiteX20" fmla="*/ 135085 w 242276"/>
                  <a:gd name="connsiteY20" fmla="*/ 72452 h 391955"/>
                  <a:gd name="connsiteX21" fmla="*/ 124389 w 242276"/>
                  <a:gd name="connsiteY21" fmla="*/ 83817 h 391955"/>
                  <a:gd name="connsiteX22" fmla="*/ 123721 w 242276"/>
                  <a:gd name="connsiteY22" fmla="*/ 95851 h 391955"/>
                  <a:gd name="connsiteX23" fmla="*/ 123721 w 242276"/>
                  <a:gd name="connsiteY23" fmla="*/ 111896 h 391955"/>
                  <a:gd name="connsiteX24" fmla="*/ 127732 w 242276"/>
                  <a:gd name="connsiteY24" fmla="*/ 133289 h 391955"/>
                  <a:gd name="connsiteX25" fmla="*/ 117704 w 242276"/>
                  <a:gd name="connsiteY25" fmla="*/ 149334 h 391955"/>
                  <a:gd name="connsiteX26" fmla="*/ 108344 w 242276"/>
                  <a:gd name="connsiteY26" fmla="*/ 166716 h 391955"/>
                  <a:gd name="connsiteX27" fmla="*/ 92968 w 242276"/>
                  <a:gd name="connsiteY27" fmla="*/ 192788 h 391955"/>
                  <a:gd name="connsiteX28" fmla="*/ 76923 w 242276"/>
                  <a:gd name="connsiteY28" fmla="*/ 215519 h 391955"/>
                  <a:gd name="connsiteX29" fmla="*/ 61547 w 242276"/>
                  <a:gd name="connsiteY29" fmla="*/ 241592 h 391955"/>
                  <a:gd name="connsiteX30" fmla="*/ 44833 w 242276"/>
                  <a:gd name="connsiteY30" fmla="*/ 250951 h 391955"/>
                  <a:gd name="connsiteX31" fmla="*/ 38148 w 242276"/>
                  <a:gd name="connsiteY31" fmla="*/ 263653 h 391955"/>
                  <a:gd name="connsiteX32" fmla="*/ 31463 w 242276"/>
                  <a:gd name="connsiteY32" fmla="*/ 279030 h 391955"/>
                  <a:gd name="connsiteX33" fmla="*/ 30794 w 242276"/>
                  <a:gd name="connsiteY33" fmla="*/ 288389 h 391955"/>
                  <a:gd name="connsiteX34" fmla="*/ 30126 w 242276"/>
                  <a:gd name="connsiteY34" fmla="*/ 297748 h 391955"/>
                  <a:gd name="connsiteX35" fmla="*/ 20098 w 242276"/>
                  <a:gd name="connsiteY35" fmla="*/ 306439 h 391955"/>
                  <a:gd name="connsiteX36" fmla="*/ 16755 w 242276"/>
                  <a:gd name="connsiteY36" fmla="*/ 313125 h 391955"/>
                  <a:gd name="connsiteX37" fmla="*/ 14749 w 242276"/>
                  <a:gd name="connsiteY37" fmla="*/ 318473 h 391955"/>
                  <a:gd name="connsiteX38" fmla="*/ 10738 w 242276"/>
                  <a:gd name="connsiteY38" fmla="*/ 328501 h 391955"/>
                  <a:gd name="connsiteX39" fmla="*/ 13413 w 242276"/>
                  <a:gd name="connsiteY39" fmla="*/ 338529 h 391955"/>
                  <a:gd name="connsiteX40" fmla="*/ 16755 w 242276"/>
                  <a:gd name="connsiteY40" fmla="*/ 346551 h 391955"/>
                  <a:gd name="connsiteX41" fmla="*/ 12075 w 242276"/>
                  <a:gd name="connsiteY41" fmla="*/ 347889 h 391955"/>
                  <a:gd name="connsiteX42" fmla="*/ 3384 w 242276"/>
                  <a:gd name="connsiteY42" fmla="*/ 346551 h 391955"/>
                  <a:gd name="connsiteX43" fmla="*/ 42 w 242276"/>
                  <a:gd name="connsiteY43" fmla="*/ 351900 h 391955"/>
                  <a:gd name="connsiteX44" fmla="*/ 4721 w 242276"/>
                  <a:gd name="connsiteY44" fmla="*/ 357917 h 391955"/>
                  <a:gd name="connsiteX45" fmla="*/ 12744 w 242276"/>
                  <a:gd name="connsiteY45" fmla="*/ 361259 h 391955"/>
                  <a:gd name="connsiteX46" fmla="*/ 11407 w 242276"/>
                  <a:gd name="connsiteY46" fmla="*/ 367945 h 391955"/>
                  <a:gd name="connsiteX47" fmla="*/ 6058 w 242276"/>
                  <a:gd name="connsiteY47" fmla="*/ 374630 h 391955"/>
                  <a:gd name="connsiteX48" fmla="*/ 9401 w 242276"/>
                  <a:gd name="connsiteY48" fmla="*/ 380647 h 391955"/>
                  <a:gd name="connsiteX49" fmla="*/ 16755 w 242276"/>
                  <a:gd name="connsiteY49" fmla="*/ 380647 h 391955"/>
                  <a:gd name="connsiteX50" fmla="*/ 13413 w 242276"/>
                  <a:gd name="connsiteY50" fmla="*/ 385327 h 391955"/>
                  <a:gd name="connsiteX51" fmla="*/ 13413 w 242276"/>
                  <a:gd name="connsiteY51" fmla="*/ 391343 h 391955"/>
                  <a:gd name="connsiteX52" fmla="*/ 30126 w 242276"/>
                  <a:gd name="connsiteY52" fmla="*/ 387332 h 391955"/>
                  <a:gd name="connsiteX53" fmla="*/ 55530 w 242276"/>
                  <a:gd name="connsiteY53" fmla="*/ 377304 h 391955"/>
                  <a:gd name="connsiteX54" fmla="*/ 70906 w 242276"/>
                  <a:gd name="connsiteY54" fmla="*/ 381984 h 391955"/>
                  <a:gd name="connsiteX55" fmla="*/ 88957 w 242276"/>
                  <a:gd name="connsiteY55" fmla="*/ 380647 h 391955"/>
                  <a:gd name="connsiteX56" fmla="*/ 100322 w 242276"/>
                  <a:gd name="connsiteY56" fmla="*/ 385327 h 391955"/>
                  <a:gd name="connsiteX57" fmla="*/ 119040 w 242276"/>
                  <a:gd name="connsiteY57" fmla="*/ 378641 h 391955"/>
                  <a:gd name="connsiteX58" fmla="*/ 138428 w 242276"/>
                  <a:gd name="connsiteY58" fmla="*/ 368613 h 391955"/>
                  <a:gd name="connsiteX59" fmla="*/ 153805 w 242276"/>
                  <a:gd name="connsiteY59" fmla="*/ 345883 h 391955"/>
                  <a:gd name="connsiteX60" fmla="*/ 159822 w 242276"/>
                  <a:gd name="connsiteY60" fmla="*/ 329838 h 391955"/>
                  <a:gd name="connsiteX61" fmla="*/ 168512 w 242276"/>
                  <a:gd name="connsiteY61" fmla="*/ 318473 h 391955"/>
                  <a:gd name="connsiteX62" fmla="*/ 177872 w 242276"/>
                  <a:gd name="connsiteY62" fmla="*/ 311119 h 391955"/>
                  <a:gd name="connsiteX63" fmla="*/ 171855 w 242276"/>
                  <a:gd name="connsiteY63" fmla="*/ 309782 h 391955"/>
                  <a:gd name="connsiteX64" fmla="*/ 167844 w 242276"/>
                  <a:gd name="connsiteY64" fmla="*/ 303765 h 391955"/>
                  <a:gd name="connsiteX65" fmla="*/ 169181 w 242276"/>
                  <a:gd name="connsiteY65" fmla="*/ 285047 h 391955"/>
                  <a:gd name="connsiteX66" fmla="*/ 176535 w 242276"/>
                  <a:gd name="connsiteY66" fmla="*/ 258305 h 391955"/>
                  <a:gd name="connsiteX67" fmla="*/ 171855 w 242276"/>
                  <a:gd name="connsiteY67" fmla="*/ 236912 h 391955"/>
                  <a:gd name="connsiteX68" fmla="*/ 171186 w 242276"/>
                  <a:gd name="connsiteY68" fmla="*/ 218193 h 391955"/>
                  <a:gd name="connsiteX69" fmla="*/ 184557 w 242276"/>
                  <a:gd name="connsiteY69" fmla="*/ 200811 h 391955"/>
                  <a:gd name="connsiteX70" fmla="*/ 194585 w 242276"/>
                  <a:gd name="connsiteY70" fmla="*/ 186103 h 391955"/>
                  <a:gd name="connsiteX71" fmla="*/ 208624 w 242276"/>
                  <a:gd name="connsiteY71" fmla="*/ 171396 h 391955"/>
                  <a:gd name="connsiteX72" fmla="*/ 218652 w 242276"/>
                  <a:gd name="connsiteY72" fmla="*/ 173401 h 391955"/>
                  <a:gd name="connsiteX73" fmla="*/ 232023 w 242276"/>
                  <a:gd name="connsiteY73" fmla="*/ 168053 h 391955"/>
                  <a:gd name="connsiteX74" fmla="*/ 227344 w 242276"/>
                  <a:gd name="connsiteY74" fmla="*/ 160031 h 391955"/>
                  <a:gd name="connsiteX75" fmla="*/ 217316 w 242276"/>
                  <a:gd name="connsiteY75" fmla="*/ 162036 h 391955"/>
                  <a:gd name="connsiteX76" fmla="*/ 209293 w 242276"/>
                  <a:gd name="connsiteY76" fmla="*/ 156019 h 391955"/>
                  <a:gd name="connsiteX77" fmla="*/ 209962 w 242276"/>
                  <a:gd name="connsiteY77" fmla="*/ 141980 h 391955"/>
                  <a:gd name="connsiteX78" fmla="*/ 218652 w 242276"/>
                  <a:gd name="connsiteY78" fmla="*/ 121924 h 391955"/>
                  <a:gd name="connsiteX79" fmla="*/ 230686 w 242276"/>
                  <a:gd name="connsiteY79" fmla="*/ 87829 h 391955"/>
                  <a:gd name="connsiteX80" fmla="*/ 231355 w 242276"/>
                  <a:gd name="connsiteY80" fmla="*/ 66436 h 391955"/>
                  <a:gd name="connsiteX81" fmla="*/ 238040 w 242276"/>
                  <a:gd name="connsiteY81" fmla="*/ 47717 h 391955"/>
                  <a:gd name="connsiteX82" fmla="*/ 242051 w 242276"/>
                  <a:gd name="connsiteY82" fmla="*/ 39026 h 391955"/>
                  <a:gd name="connsiteX83" fmla="*/ 230686 w 242276"/>
                  <a:gd name="connsiteY83" fmla="*/ 28329 h 391955"/>
                  <a:gd name="connsiteX84" fmla="*/ 227344 w 242276"/>
                  <a:gd name="connsiteY84" fmla="*/ 22312 h 391955"/>
                  <a:gd name="connsiteX85" fmla="*/ 227344 w 242276"/>
                  <a:gd name="connsiteY85" fmla="*/ 22312 h 39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242276" h="391955">
                    <a:moveTo>
                      <a:pt x="227344" y="22312"/>
                    </a:moveTo>
                    <a:cubicBezTo>
                      <a:pt x="225338" y="18970"/>
                      <a:pt x="223332" y="20975"/>
                      <a:pt x="219321" y="21644"/>
                    </a:cubicBezTo>
                    <a:cubicBezTo>
                      <a:pt x="215310" y="22312"/>
                      <a:pt x="213973" y="22312"/>
                      <a:pt x="211299" y="21644"/>
                    </a:cubicBezTo>
                    <a:cubicBezTo>
                      <a:pt x="207956" y="20307"/>
                      <a:pt x="209962" y="16964"/>
                      <a:pt x="211299" y="12284"/>
                    </a:cubicBezTo>
                    <a:cubicBezTo>
                      <a:pt x="211967" y="8273"/>
                      <a:pt x="214641" y="2925"/>
                      <a:pt x="212635" y="3593"/>
                    </a:cubicBezTo>
                    <a:cubicBezTo>
                      <a:pt x="209962" y="4262"/>
                      <a:pt x="205950" y="9610"/>
                      <a:pt x="202607" y="11616"/>
                    </a:cubicBezTo>
                    <a:cubicBezTo>
                      <a:pt x="199265" y="13621"/>
                      <a:pt x="197259" y="17633"/>
                      <a:pt x="193917" y="22312"/>
                    </a:cubicBezTo>
                    <a:cubicBezTo>
                      <a:pt x="190574" y="26992"/>
                      <a:pt x="191242" y="26992"/>
                      <a:pt x="191242" y="33677"/>
                    </a:cubicBezTo>
                    <a:cubicBezTo>
                      <a:pt x="191242" y="40363"/>
                      <a:pt x="183220" y="36352"/>
                      <a:pt x="181214" y="35015"/>
                    </a:cubicBezTo>
                    <a:cubicBezTo>
                      <a:pt x="179209" y="33677"/>
                      <a:pt x="179878" y="27661"/>
                      <a:pt x="177203" y="20975"/>
                    </a:cubicBezTo>
                    <a:cubicBezTo>
                      <a:pt x="174529" y="14290"/>
                      <a:pt x="171855" y="14958"/>
                      <a:pt x="168512" y="13621"/>
                    </a:cubicBezTo>
                    <a:cubicBezTo>
                      <a:pt x="165838" y="12953"/>
                      <a:pt x="161827" y="16296"/>
                      <a:pt x="158484" y="16296"/>
                    </a:cubicBezTo>
                    <a:cubicBezTo>
                      <a:pt x="155141" y="16296"/>
                      <a:pt x="155810" y="11616"/>
                      <a:pt x="156479" y="7605"/>
                    </a:cubicBezTo>
                    <a:cubicBezTo>
                      <a:pt x="157147" y="3593"/>
                      <a:pt x="162495" y="4262"/>
                      <a:pt x="165169" y="2256"/>
                    </a:cubicBezTo>
                    <a:cubicBezTo>
                      <a:pt x="167175" y="251"/>
                      <a:pt x="163164" y="-418"/>
                      <a:pt x="159153" y="251"/>
                    </a:cubicBezTo>
                    <a:cubicBezTo>
                      <a:pt x="155141" y="919"/>
                      <a:pt x="151799" y="2925"/>
                      <a:pt x="146451" y="5599"/>
                    </a:cubicBezTo>
                    <a:cubicBezTo>
                      <a:pt x="141102" y="8273"/>
                      <a:pt x="143777" y="8941"/>
                      <a:pt x="140434" y="15627"/>
                    </a:cubicBezTo>
                    <a:cubicBezTo>
                      <a:pt x="137091" y="21644"/>
                      <a:pt x="138428" y="19638"/>
                      <a:pt x="133749" y="26324"/>
                    </a:cubicBezTo>
                    <a:cubicBezTo>
                      <a:pt x="129068" y="33009"/>
                      <a:pt x="133749" y="32340"/>
                      <a:pt x="137091" y="40363"/>
                    </a:cubicBezTo>
                    <a:cubicBezTo>
                      <a:pt x="140434" y="48385"/>
                      <a:pt x="140434" y="51728"/>
                      <a:pt x="140434" y="59750"/>
                    </a:cubicBezTo>
                    <a:cubicBezTo>
                      <a:pt x="140434" y="67773"/>
                      <a:pt x="139096" y="67773"/>
                      <a:pt x="135085" y="72452"/>
                    </a:cubicBezTo>
                    <a:cubicBezTo>
                      <a:pt x="131074" y="77801"/>
                      <a:pt x="129068" y="78469"/>
                      <a:pt x="124389" y="83817"/>
                    </a:cubicBezTo>
                    <a:cubicBezTo>
                      <a:pt x="119040" y="89166"/>
                      <a:pt x="123052" y="89166"/>
                      <a:pt x="123721" y="95851"/>
                    </a:cubicBezTo>
                    <a:cubicBezTo>
                      <a:pt x="123721" y="103205"/>
                      <a:pt x="123721" y="103205"/>
                      <a:pt x="123721" y="111896"/>
                    </a:cubicBezTo>
                    <a:cubicBezTo>
                      <a:pt x="123721" y="120587"/>
                      <a:pt x="125726" y="125267"/>
                      <a:pt x="127732" y="133289"/>
                    </a:cubicBezTo>
                    <a:cubicBezTo>
                      <a:pt x="129738" y="141312"/>
                      <a:pt x="121715" y="140643"/>
                      <a:pt x="117704" y="149334"/>
                    </a:cubicBezTo>
                    <a:cubicBezTo>
                      <a:pt x="113693" y="158025"/>
                      <a:pt x="111018" y="160699"/>
                      <a:pt x="108344" y="166716"/>
                    </a:cubicBezTo>
                    <a:cubicBezTo>
                      <a:pt x="102327" y="178749"/>
                      <a:pt x="97648" y="183429"/>
                      <a:pt x="92968" y="192788"/>
                    </a:cubicBezTo>
                    <a:cubicBezTo>
                      <a:pt x="88288" y="202148"/>
                      <a:pt x="83609" y="208833"/>
                      <a:pt x="76923" y="215519"/>
                    </a:cubicBezTo>
                    <a:cubicBezTo>
                      <a:pt x="70238" y="222204"/>
                      <a:pt x="66226" y="234238"/>
                      <a:pt x="61547" y="241592"/>
                    </a:cubicBezTo>
                    <a:cubicBezTo>
                      <a:pt x="56867" y="248946"/>
                      <a:pt x="50182" y="246271"/>
                      <a:pt x="44833" y="250951"/>
                    </a:cubicBezTo>
                    <a:cubicBezTo>
                      <a:pt x="39485" y="255631"/>
                      <a:pt x="40822" y="256299"/>
                      <a:pt x="38148" y="263653"/>
                    </a:cubicBezTo>
                    <a:cubicBezTo>
                      <a:pt x="35474" y="270339"/>
                      <a:pt x="35474" y="271676"/>
                      <a:pt x="31463" y="279030"/>
                    </a:cubicBezTo>
                    <a:cubicBezTo>
                      <a:pt x="28120" y="286383"/>
                      <a:pt x="30126" y="283041"/>
                      <a:pt x="30794" y="288389"/>
                    </a:cubicBezTo>
                    <a:cubicBezTo>
                      <a:pt x="31463" y="293737"/>
                      <a:pt x="32800" y="293737"/>
                      <a:pt x="30126" y="297748"/>
                    </a:cubicBezTo>
                    <a:cubicBezTo>
                      <a:pt x="27452" y="301760"/>
                      <a:pt x="24777" y="301760"/>
                      <a:pt x="20098" y="306439"/>
                    </a:cubicBezTo>
                    <a:cubicBezTo>
                      <a:pt x="15418" y="311119"/>
                      <a:pt x="16755" y="310451"/>
                      <a:pt x="16755" y="313125"/>
                    </a:cubicBezTo>
                    <a:cubicBezTo>
                      <a:pt x="16755" y="315799"/>
                      <a:pt x="16755" y="315131"/>
                      <a:pt x="14749" y="318473"/>
                    </a:cubicBezTo>
                    <a:cubicBezTo>
                      <a:pt x="12744" y="321147"/>
                      <a:pt x="11407" y="323821"/>
                      <a:pt x="10738" y="328501"/>
                    </a:cubicBezTo>
                    <a:cubicBezTo>
                      <a:pt x="10070" y="332512"/>
                      <a:pt x="12075" y="332512"/>
                      <a:pt x="13413" y="338529"/>
                    </a:cubicBezTo>
                    <a:cubicBezTo>
                      <a:pt x="14749" y="344546"/>
                      <a:pt x="15418" y="343209"/>
                      <a:pt x="16755" y="346551"/>
                    </a:cubicBezTo>
                    <a:cubicBezTo>
                      <a:pt x="18092" y="349894"/>
                      <a:pt x="15418" y="347889"/>
                      <a:pt x="12075" y="347889"/>
                    </a:cubicBezTo>
                    <a:cubicBezTo>
                      <a:pt x="8733" y="347889"/>
                      <a:pt x="8064" y="345215"/>
                      <a:pt x="3384" y="346551"/>
                    </a:cubicBezTo>
                    <a:cubicBezTo>
                      <a:pt x="-627" y="347889"/>
                      <a:pt x="42" y="350563"/>
                      <a:pt x="42" y="351900"/>
                    </a:cubicBezTo>
                    <a:cubicBezTo>
                      <a:pt x="42" y="353237"/>
                      <a:pt x="1379" y="357917"/>
                      <a:pt x="4721" y="357917"/>
                    </a:cubicBezTo>
                    <a:cubicBezTo>
                      <a:pt x="8733" y="357248"/>
                      <a:pt x="8733" y="357917"/>
                      <a:pt x="12744" y="361259"/>
                    </a:cubicBezTo>
                    <a:cubicBezTo>
                      <a:pt x="16755" y="364602"/>
                      <a:pt x="13413" y="365271"/>
                      <a:pt x="11407" y="367945"/>
                    </a:cubicBezTo>
                    <a:cubicBezTo>
                      <a:pt x="9401" y="371287"/>
                      <a:pt x="6727" y="371956"/>
                      <a:pt x="6058" y="374630"/>
                    </a:cubicBezTo>
                    <a:cubicBezTo>
                      <a:pt x="5390" y="377304"/>
                      <a:pt x="6727" y="378641"/>
                      <a:pt x="9401" y="380647"/>
                    </a:cubicBezTo>
                    <a:cubicBezTo>
                      <a:pt x="12744" y="382652"/>
                      <a:pt x="15418" y="378641"/>
                      <a:pt x="16755" y="380647"/>
                    </a:cubicBezTo>
                    <a:cubicBezTo>
                      <a:pt x="18761" y="382652"/>
                      <a:pt x="15418" y="383321"/>
                      <a:pt x="13413" y="385327"/>
                    </a:cubicBezTo>
                    <a:cubicBezTo>
                      <a:pt x="11407" y="387332"/>
                      <a:pt x="11407" y="389338"/>
                      <a:pt x="13413" y="391343"/>
                    </a:cubicBezTo>
                    <a:cubicBezTo>
                      <a:pt x="15418" y="393349"/>
                      <a:pt x="23441" y="390006"/>
                      <a:pt x="30126" y="387332"/>
                    </a:cubicBezTo>
                    <a:cubicBezTo>
                      <a:pt x="36811" y="384658"/>
                      <a:pt x="47508" y="375299"/>
                      <a:pt x="55530" y="377304"/>
                    </a:cubicBezTo>
                    <a:cubicBezTo>
                      <a:pt x="62884" y="379310"/>
                      <a:pt x="65558" y="382652"/>
                      <a:pt x="70906" y="381984"/>
                    </a:cubicBezTo>
                    <a:cubicBezTo>
                      <a:pt x="76254" y="381315"/>
                      <a:pt x="81603" y="377973"/>
                      <a:pt x="88957" y="380647"/>
                    </a:cubicBezTo>
                    <a:cubicBezTo>
                      <a:pt x="95642" y="383321"/>
                      <a:pt x="92968" y="385327"/>
                      <a:pt x="100322" y="385327"/>
                    </a:cubicBezTo>
                    <a:cubicBezTo>
                      <a:pt x="107676" y="385327"/>
                      <a:pt x="113693" y="381984"/>
                      <a:pt x="119040" y="378641"/>
                    </a:cubicBezTo>
                    <a:cubicBezTo>
                      <a:pt x="125057" y="375299"/>
                      <a:pt x="131743" y="372624"/>
                      <a:pt x="138428" y="368613"/>
                    </a:cubicBezTo>
                    <a:cubicBezTo>
                      <a:pt x="145113" y="363934"/>
                      <a:pt x="147788" y="358585"/>
                      <a:pt x="153805" y="345883"/>
                    </a:cubicBezTo>
                    <a:cubicBezTo>
                      <a:pt x="159153" y="333181"/>
                      <a:pt x="157147" y="335187"/>
                      <a:pt x="159822" y="329838"/>
                    </a:cubicBezTo>
                    <a:cubicBezTo>
                      <a:pt x="162495" y="324490"/>
                      <a:pt x="165838" y="322484"/>
                      <a:pt x="168512" y="318473"/>
                    </a:cubicBezTo>
                    <a:cubicBezTo>
                      <a:pt x="171186" y="314462"/>
                      <a:pt x="178540" y="312456"/>
                      <a:pt x="177872" y="311119"/>
                    </a:cubicBezTo>
                    <a:cubicBezTo>
                      <a:pt x="177872" y="309782"/>
                      <a:pt x="175198" y="309782"/>
                      <a:pt x="171855" y="309782"/>
                    </a:cubicBezTo>
                    <a:cubicBezTo>
                      <a:pt x="167844" y="309782"/>
                      <a:pt x="170518" y="310451"/>
                      <a:pt x="167844" y="303765"/>
                    </a:cubicBezTo>
                    <a:cubicBezTo>
                      <a:pt x="164501" y="297080"/>
                      <a:pt x="169181" y="290395"/>
                      <a:pt x="169181" y="285047"/>
                    </a:cubicBezTo>
                    <a:cubicBezTo>
                      <a:pt x="169850" y="279698"/>
                      <a:pt x="176535" y="269670"/>
                      <a:pt x="176535" y="258305"/>
                    </a:cubicBezTo>
                    <a:cubicBezTo>
                      <a:pt x="176535" y="246940"/>
                      <a:pt x="174529" y="247608"/>
                      <a:pt x="171855" y="236912"/>
                    </a:cubicBezTo>
                    <a:cubicBezTo>
                      <a:pt x="169181" y="226215"/>
                      <a:pt x="169850" y="226884"/>
                      <a:pt x="171186" y="218193"/>
                    </a:cubicBezTo>
                    <a:cubicBezTo>
                      <a:pt x="171855" y="208833"/>
                      <a:pt x="182551" y="206828"/>
                      <a:pt x="184557" y="200811"/>
                    </a:cubicBezTo>
                    <a:cubicBezTo>
                      <a:pt x="185894" y="194794"/>
                      <a:pt x="191911" y="190783"/>
                      <a:pt x="194585" y="186103"/>
                    </a:cubicBezTo>
                    <a:cubicBezTo>
                      <a:pt x="197259" y="181424"/>
                      <a:pt x="202607" y="173401"/>
                      <a:pt x="208624" y="171396"/>
                    </a:cubicBezTo>
                    <a:cubicBezTo>
                      <a:pt x="214641" y="168721"/>
                      <a:pt x="215978" y="173401"/>
                      <a:pt x="218652" y="173401"/>
                    </a:cubicBezTo>
                    <a:cubicBezTo>
                      <a:pt x="221327" y="173401"/>
                      <a:pt x="229349" y="172064"/>
                      <a:pt x="232023" y="168053"/>
                    </a:cubicBezTo>
                    <a:cubicBezTo>
                      <a:pt x="234029" y="164042"/>
                      <a:pt x="231355" y="164042"/>
                      <a:pt x="227344" y="160031"/>
                    </a:cubicBezTo>
                    <a:cubicBezTo>
                      <a:pt x="224001" y="156019"/>
                      <a:pt x="221327" y="160031"/>
                      <a:pt x="217316" y="162036"/>
                    </a:cubicBezTo>
                    <a:cubicBezTo>
                      <a:pt x="213304" y="164042"/>
                      <a:pt x="213973" y="162704"/>
                      <a:pt x="209293" y="156019"/>
                    </a:cubicBezTo>
                    <a:cubicBezTo>
                      <a:pt x="204613" y="149334"/>
                      <a:pt x="208624" y="150003"/>
                      <a:pt x="209962" y="141980"/>
                    </a:cubicBezTo>
                    <a:cubicBezTo>
                      <a:pt x="211299" y="133958"/>
                      <a:pt x="215310" y="129278"/>
                      <a:pt x="218652" y="121924"/>
                    </a:cubicBezTo>
                    <a:cubicBezTo>
                      <a:pt x="221995" y="114570"/>
                      <a:pt x="226006" y="103873"/>
                      <a:pt x="230686" y="87829"/>
                    </a:cubicBezTo>
                    <a:cubicBezTo>
                      <a:pt x="235366" y="71784"/>
                      <a:pt x="232691" y="76464"/>
                      <a:pt x="231355" y="66436"/>
                    </a:cubicBezTo>
                    <a:cubicBezTo>
                      <a:pt x="230018" y="56408"/>
                      <a:pt x="234029" y="55071"/>
                      <a:pt x="238040" y="47717"/>
                    </a:cubicBezTo>
                    <a:cubicBezTo>
                      <a:pt x="242051" y="40363"/>
                      <a:pt x="242719" y="43705"/>
                      <a:pt x="242051" y="39026"/>
                    </a:cubicBezTo>
                    <a:cubicBezTo>
                      <a:pt x="241383" y="35015"/>
                      <a:pt x="234697" y="32340"/>
                      <a:pt x="230686" y="28329"/>
                    </a:cubicBezTo>
                    <a:cubicBezTo>
                      <a:pt x="227344" y="24318"/>
                      <a:pt x="229349" y="24986"/>
                      <a:pt x="227344" y="22312"/>
                    </a:cubicBezTo>
                    <a:lnTo>
                      <a:pt x="227344" y="22312"/>
                    </a:lnTo>
                    <a:close/>
                  </a:path>
                </a:pathLst>
              </a:custGeom>
              <a:solidFill>
                <a:srgbClr val="B3A2C7"/>
              </a:solidFill>
              <a:ln w="3175" cap="flat">
                <a:solidFill>
                  <a:srgbClr val="0D417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A3B1C32-6348-D431-24A7-720754704508}"/>
                  </a:ext>
                </a:extLst>
              </p:cNvPr>
              <p:cNvSpPr/>
              <p:nvPr/>
            </p:nvSpPr>
            <p:spPr>
              <a:xfrm>
                <a:off x="12020812" y="5963600"/>
                <a:ext cx="26455" cy="36421"/>
              </a:xfrm>
              <a:custGeom>
                <a:avLst/>
                <a:gdLst>
                  <a:gd name="connsiteX0" fmla="*/ 19949 w 23324"/>
                  <a:gd name="connsiteY0" fmla="*/ 9385 h 32111"/>
                  <a:gd name="connsiteX1" fmla="*/ 11258 w 23324"/>
                  <a:gd name="connsiteY1" fmla="*/ 6711 h 32111"/>
                  <a:gd name="connsiteX2" fmla="*/ 12595 w 23324"/>
                  <a:gd name="connsiteY2" fmla="*/ 1363 h 32111"/>
                  <a:gd name="connsiteX3" fmla="*/ 562 w 23324"/>
                  <a:gd name="connsiteY3" fmla="*/ 4706 h 32111"/>
                  <a:gd name="connsiteX4" fmla="*/ 2567 w 23324"/>
                  <a:gd name="connsiteY4" fmla="*/ 15402 h 32111"/>
                  <a:gd name="connsiteX5" fmla="*/ 562 w 23324"/>
                  <a:gd name="connsiteY5" fmla="*/ 26767 h 32111"/>
                  <a:gd name="connsiteX6" fmla="*/ 5241 w 23324"/>
                  <a:gd name="connsiteY6" fmla="*/ 30110 h 32111"/>
                  <a:gd name="connsiteX7" fmla="*/ 12595 w 23324"/>
                  <a:gd name="connsiteY7" fmla="*/ 22088 h 32111"/>
                  <a:gd name="connsiteX8" fmla="*/ 22623 w 23324"/>
                  <a:gd name="connsiteY8" fmla="*/ 16071 h 32111"/>
                  <a:gd name="connsiteX9" fmla="*/ 19949 w 23324"/>
                  <a:gd name="connsiteY9" fmla="*/ 9385 h 32111"/>
                  <a:gd name="connsiteX10" fmla="*/ 19949 w 23324"/>
                  <a:gd name="connsiteY10" fmla="*/ 9385 h 3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324" h="32111">
                    <a:moveTo>
                      <a:pt x="19949" y="9385"/>
                    </a:moveTo>
                    <a:cubicBezTo>
                      <a:pt x="15269" y="9385"/>
                      <a:pt x="10590" y="10054"/>
                      <a:pt x="11258" y="6711"/>
                    </a:cubicBezTo>
                    <a:cubicBezTo>
                      <a:pt x="11926" y="3368"/>
                      <a:pt x="15269" y="4037"/>
                      <a:pt x="12595" y="1363"/>
                    </a:cubicBezTo>
                    <a:cubicBezTo>
                      <a:pt x="9921" y="-1311"/>
                      <a:pt x="-775" y="26"/>
                      <a:pt x="562" y="4706"/>
                    </a:cubicBezTo>
                    <a:cubicBezTo>
                      <a:pt x="1230" y="10722"/>
                      <a:pt x="2567" y="9385"/>
                      <a:pt x="2567" y="15402"/>
                    </a:cubicBezTo>
                    <a:cubicBezTo>
                      <a:pt x="2567" y="21419"/>
                      <a:pt x="-1444" y="20750"/>
                      <a:pt x="562" y="26767"/>
                    </a:cubicBezTo>
                    <a:cubicBezTo>
                      <a:pt x="2567" y="32784"/>
                      <a:pt x="2567" y="33452"/>
                      <a:pt x="5241" y="30110"/>
                    </a:cubicBezTo>
                    <a:cubicBezTo>
                      <a:pt x="7915" y="26767"/>
                      <a:pt x="7915" y="26099"/>
                      <a:pt x="12595" y="22088"/>
                    </a:cubicBezTo>
                    <a:cubicBezTo>
                      <a:pt x="17275" y="18076"/>
                      <a:pt x="21954" y="18076"/>
                      <a:pt x="22623" y="16071"/>
                    </a:cubicBezTo>
                    <a:cubicBezTo>
                      <a:pt x="23292" y="12728"/>
                      <a:pt x="24629" y="8717"/>
                      <a:pt x="19949" y="9385"/>
                    </a:cubicBezTo>
                    <a:lnTo>
                      <a:pt x="19949" y="9385"/>
                    </a:lnTo>
                    <a:close/>
                  </a:path>
                </a:pathLst>
              </a:custGeom>
              <a:solidFill>
                <a:srgbClr val="B3A2C7"/>
              </a:solidFill>
              <a:ln w="3175" cap="flat">
                <a:solidFill>
                  <a:srgbClr val="0D417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ACA7048-3013-BC46-C2AF-20EAD40B0458}"/>
                  </a:ext>
                </a:extLst>
              </p:cNvPr>
              <p:cNvSpPr/>
              <p:nvPr/>
            </p:nvSpPr>
            <p:spPr>
              <a:xfrm>
                <a:off x="12191836" y="5512653"/>
                <a:ext cx="11954" cy="12345"/>
              </a:xfrm>
              <a:custGeom>
                <a:avLst/>
                <a:gdLst>
                  <a:gd name="connsiteX0" fmla="*/ 4210 w 10539"/>
                  <a:gd name="connsiteY0" fmla="*/ 1829 h 10884"/>
                  <a:gd name="connsiteX1" fmla="*/ 1536 w 10539"/>
                  <a:gd name="connsiteY1" fmla="*/ 9183 h 10884"/>
                  <a:gd name="connsiteX2" fmla="*/ 7553 w 10539"/>
                  <a:gd name="connsiteY2" fmla="*/ 8515 h 10884"/>
                  <a:gd name="connsiteX3" fmla="*/ 10227 w 10539"/>
                  <a:gd name="connsiteY3" fmla="*/ 1829 h 10884"/>
                  <a:gd name="connsiteX4" fmla="*/ 4210 w 10539"/>
                  <a:gd name="connsiteY4" fmla="*/ 1829 h 10884"/>
                  <a:gd name="connsiteX5" fmla="*/ 4210 w 10539"/>
                  <a:gd name="connsiteY5" fmla="*/ 1829 h 10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39" h="10884">
                    <a:moveTo>
                      <a:pt x="4210" y="1829"/>
                    </a:moveTo>
                    <a:cubicBezTo>
                      <a:pt x="868" y="5840"/>
                      <a:pt x="-1807" y="7178"/>
                      <a:pt x="1536" y="9183"/>
                    </a:cubicBezTo>
                    <a:cubicBezTo>
                      <a:pt x="4879" y="10520"/>
                      <a:pt x="6885" y="12526"/>
                      <a:pt x="7553" y="8515"/>
                    </a:cubicBezTo>
                    <a:cubicBezTo>
                      <a:pt x="8221" y="5172"/>
                      <a:pt x="11564" y="3835"/>
                      <a:pt x="10227" y="1829"/>
                    </a:cubicBezTo>
                    <a:cubicBezTo>
                      <a:pt x="8890" y="492"/>
                      <a:pt x="8890" y="-1513"/>
                      <a:pt x="4210" y="1829"/>
                    </a:cubicBezTo>
                    <a:lnTo>
                      <a:pt x="4210" y="1829"/>
                    </a:lnTo>
                    <a:close/>
                  </a:path>
                </a:pathLst>
              </a:custGeom>
              <a:solidFill>
                <a:srgbClr val="B3A2C7"/>
              </a:solidFill>
              <a:ln w="3175" cap="flat">
                <a:solidFill>
                  <a:srgbClr val="0D417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A5946B6-B454-1493-4973-21475E2B04EA}"/>
                  </a:ext>
                </a:extLst>
              </p:cNvPr>
              <p:cNvSpPr/>
              <p:nvPr/>
            </p:nvSpPr>
            <p:spPr>
              <a:xfrm>
                <a:off x="11982438" y="5172133"/>
                <a:ext cx="354681" cy="352151"/>
              </a:xfrm>
              <a:custGeom>
                <a:avLst/>
                <a:gdLst>
                  <a:gd name="connsiteX0" fmla="*/ 298466 w 312704"/>
                  <a:gd name="connsiteY0" fmla="*/ 70734 h 310473"/>
                  <a:gd name="connsiteX1" fmla="*/ 285095 w 312704"/>
                  <a:gd name="connsiteY1" fmla="*/ 70066 h 310473"/>
                  <a:gd name="connsiteX2" fmla="*/ 272393 w 312704"/>
                  <a:gd name="connsiteY2" fmla="*/ 85442 h 310473"/>
                  <a:gd name="connsiteX3" fmla="*/ 251000 w 312704"/>
                  <a:gd name="connsiteY3" fmla="*/ 108172 h 310473"/>
                  <a:gd name="connsiteX4" fmla="*/ 229607 w 312704"/>
                  <a:gd name="connsiteY4" fmla="*/ 108841 h 310473"/>
                  <a:gd name="connsiteX5" fmla="*/ 201529 w 312704"/>
                  <a:gd name="connsiteY5" fmla="*/ 106167 h 310473"/>
                  <a:gd name="connsiteX6" fmla="*/ 182141 w 312704"/>
                  <a:gd name="connsiteY6" fmla="*/ 82099 h 310473"/>
                  <a:gd name="connsiteX7" fmla="*/ 170107 w 312704"/>
                  <a:gd name="connsiteY7" fmla="*/ 69397 h 310473"/>
                  <a:gd name="connsiteX8" fmla="*/ 163422 w 312704"/>
                  <a:gd name="connsiteY8" fmla="*/ 62712 h 310473"/>
                  <a:gd name="connsiteX9" fmla="*/ 156068 w 312704"/>
                  <a:gd name="connsiteY9" fmla="*/ 60706 h 310473"/>
                  <a:gd name="connsiteX10" fmla="*/ 154063 w 312704"/>
                  <a:gd name="connsiteY10" fmla="*/ 66723 h 310473"/>
                  <a:gd name="connsiteX11" fmla="*/ 162085 w 312704"/>
                  <a:gd name="connsiteY11" fmla="*/ 76751 h 310473"/>
                  <a:gd name="connsiteX12" fmla="*/ 166764 w 312704"/>
                  <a:gd name="connsiteY12" fmla="*/ 90122 h 310473"/>
                  <a:gd name="connsiteX13" fmla="*/ 154063 w 312704"/>
                  <a:gd name="connsiteY13" fmla="*/ 87448 h 310473"/>
                  <a:gd name="connsiteX14" fmla="*/ 141360 w 312704"/>
                  <a:gd name="connsiteY14" fmla="*/ 86779 h 310473"/>
                  <a:gd name="connsiteX15" fmla="*/ 131332 w 312704"/>
                  <a:gd name="connsiteY15" fmla="*/ 83437 h 310473"/>
                  <a:gd name="connsiteX16" fmla="*/ 127321 w 312704"/>
                  <a:gd name="connsiteY16" fmla="*/ 77420 h 310473"/>
                  <a:gd name="connsiteX17" fmla="*/ 122641 w 312704"/>
                  <a:gd name="connsiteY17" fmla="*/ 68729 h 310473"/>
                  <a:gd name="connsiteX18" fmla="*/ 113951 w 312704"/>
                  <a:gd name="connsiteY18" fmla="*/ 58032 h 310473"/>
                  <a:gd name="connsiteX19" fmla="*/ 104591 w 312704"/>
                  <a:gd name="connsiteY19" fmla="*/ 54021 h 310473"/>
                  <a:gd name="connsiteX20" fmla="*/ 95231 w 312704"/>
                  <a:gd name="connsiteY20" fmla="*/ 45330 h 310473"/>
                  <a:gd name="connsiteX21" fmla="*/ 87878 w 312704"/>
                  <a:gd name="connsiteY21" fmla="*/ 32628 h 310473"/>
                  <a:gd name="connsiteX22" fmla="*/ 82529 w 312704"/>
                  <a:gd name="connsiteY22" fmla="*/ 21263 h 310473"/>
                  <a:gd name="connsiteX23" fmla="*/ 79186 w 312704"/>
                  <a:gd name="connsiteY23" fmla="*/ 23268 h 310473"/>
                  <a:gd name="connsiteX24" fmla="*/ 71833 w 312704"/>
                  <a:gd name="connsiteY24" fmla="*/ 25943 h 310473"/>
                  <a:gd name="connsiteX25" fmla="*/ 65816 w 312704"/>
                  <a:gd name="connsiteY25" fmla="*/ 17920 h 310473"/>
                  <a:gd name="connsiteX26" fmla="*/ 57125 w 312704"/>
                  <a:gd name="connsiteY26" fmla="*/ 15915 h 310473"/>
                  <a:gd name="connsiteX27" fmla="*/ 45091 w 312704"/>
                  <a:gd name="connsiteY27" fmla="*/ 19257 h 310473"/>
                  <a:gd name="connsiteX28" fmla="*/ 35732 w 312704"/>
                  <a:gd name="connsiteY28" fmla="*/ 15915 h 310473"/>
                  <a:gd name="connsiteX29" fmla="*/ 35732 w 312704"/>
                  <a:gd name="connsiteY29" fmla="*/ 21931 h 310473"/>
                  <a:gd name="connsiteX30" fmla="*/ 27041 w 312704"/>
                  <a:gd name="connsiteY30" fmla="*/ 21263 h 310473"/>
                  <a:gd name="connsiteX31" fmla="*/ 21024 w 312704"/>
                  <a:gd name="connsiteY31" fmla="*/ 16583 h 310473"/>
                  <a:gd name="connsiteX32" fmla="*/ 14339 w 312704"/>
                  <a:gd name="connsiteY32" fmla="*/ 10566 h 310473"/>
                  <a:gd name="connsiteX33" fmla="*/ 14339 w 312704"/>
                  <a:gd name="connsiteY33" fmla="*/ 5218 h 310473"/>
                  <a:gd name="connsiteX34" fmla="*/ 15007 w 312704"/>
                  <a:gd name="connsiteY34" fmla="*/ 538 h 310473"/>
                  <a:gd name="connsiteX35" fmla="*/ 6316 w 312704"/>
                  <a:gd name="connsiteY35" fmla="*/ 2544 h 310473"/>
                  <a:gd name="connsiteX36" fmla="*/ 299 w 312704"/>
                  <a:gd name="connsiteY36" fmla="*/ 7223 h 310473"/>
                  <a:gd name="connsiteX37" fmla="*/ 8990 w 312704"/>
                  <a:gd name="connsiteY37" fmla="*/ 14577 h 310473"/>
                  <a:gd name="connsiteX38" fmla="*/ 17682 w 312704"/>
                  <a:gd name="connsiteY38" fmla="*/ 19257 h 310473"/>
                  <a:gd name="connsiteX39" fmla="*/ 25704 w 312704"/>
                  <a:gd name="connsiteY39" fmla="*/ 26611 h 310473"/>
                  <a:gd name="connsiteX40" fmla="*/ 33058 w 312704"/>
                  <a:gd name="connsiteY40" fmla="*/ 33297 h 310473"/>
                  <a:gd name="connsiteX41" fmla="*/ 45091 w 312704"/>
                  <a:gd name="connsiteY41" fmla="*/ 45330 h 310473"/>
                  <a:gd name="connsiteX42" fmla="*/ 49771 w 312704"/>
                  <a:gd name="connsiteY42" fmla="*/ 41319 h 310473"/>
                  <a:gd name="connsiteX43" fmla="*/ 52445 w 312704"/>
                  <a:gd name="connsiteY43" fmla="*/ 35971 h 310473"/>
                  <a:gd name="connsiteX44" fmla="*/ 57794 w 312704"/>
                  <a:gd name="connsiteY44" fmla="*/ 39313 h 310473"/>
                  <a:gd name="connsiteX45" fmla="*/ 56457 w 312704"/>
                  <a:gd name="connsiteY45" fmla="*/ 44661 h 310473"/>
                  <a:gd name="connsiteX46" fmla="*/ 66484 w 312704"/>
                  <a:gd name="connsiteY46" fmla="*/ 56695 h 310473"/>
                  <a:gd name="connsiteX47" fmla="*/ 79186 w 312704"/>
                  <a:gd name="connsiteY47" fmla="*/ 64049 h 310473"/>
                  <a:gd name="connsiteX48" fmla="*/ 86540 w 312704"/>
                  <a:gd name="connsiteY48" fmla="*/ 73409 h 310473"/>
                  <a:gd name="connsiteX49" fmla="*/ 93895 w 312704"/>
                  <a:gd name="connsiteY49" fmla="*/ 69397 h 310473"/>
                  <a:gd name="connsiteX50" fmla="*/ 99911 w 312704"/>
                  <a:gd name="connsiteY50" fmla="*/ 62712 h 310473"/>
                  <a:gd name="connsiteX51" fmla="*/ 103923 w 312704"/>
                  <a:gd name="connsiteY51" fmla="*/ 72071 h 310473"/>
                  <a:gd name="connsiteX52" fmla="*/ 105259 w 312704"/>
                  <a:gd name="connsiteY52" fmla="*/ 78088 h 310473"/>
                  <a:gd name="connsiteX53" fmla="*/ 108602 w 312704"/>
                  <a:gd name="connsiteY53" fmla="*/ 81431 h 310473"/>
                  <a:gd name="connsiteX54" fmla="*/ 102585 w 312704"/>
                  <a:gd name="connsiteY54" fmla="*/ 82768 h 310473"/>
                  <a:gd name="connsiteX55" fmla="*/ 110608 w 312704"/>
                  <a:gd name="connsiteY55" fmla="*/ 90122 h 310473"/>
                  <a:gd name="connsiteX56" fmla="*/ 117293 w 312704"/>
                  <a:gd name="connsiteY56" fmla="*/ 95470 h 310473"/>
                  <a:gd name="connsiteX57" fmla="*/ 124647 w 312704"/>
                  <a:gd name="connsiteY57" fmla="*/ 100818 h 310473"/>
                  <a:gd name="connsiteX58" fmla="*/ 129995 w 312704"/>
                  <a:gd name="connsiteY58" fmla="*/ 97476 h 310473"/>
                  <a:gd name="connsiteX59" fmla="*/ 132669 w 312704"/>
                  <a:gd name="connsiteY59" fmla="*/ 92796 h 310473"/>
                  <a:gd name="connsiteX60" fmla="*/ 141360 w 312704"/>
                  <a:gd name="connsiteY60" fmla="*/ 98144 h 310473"/>
                  <a:gd name="connsiteX61" fmla="*/ 138018 w 312704"/>
                  <a:gd name="connsiteY61" fmla="*/ 105498 h 310473"/>
                  <a:gd name="connsiteX62" fmla="*/ 134675 w 312704"/>
                  <a:gd name="connsiteY62" fmla="*/ 110846 h 310473"/>
                  <a:gd name="connsiteX63" fmla="*/ 142697 w 312704"/>
                  <a:gd name="connsiteY63" fmla="*/ 118869 h 310473"/>
                  <a:gd name="connsiteX64" fmla="*/ 154063 w 312704"/>
                  <a:gd name="connsiteY64" fmla="*/ 128897 h 310473"/>
                  <a:gd name="connsiteX65" fmla="*/ 158074 w 312704"/>
                  <a:gd name="connsiteY65" fmla="*/ 142936 h 310473"/>
                  <a:gd name="connsiteX66" fmla="*/ 160748 w 312704"/>
                  <a:gd name="connsiteY66" fmla="*/ 163661 h 310473"/>
                  <a:gd name="connsiteX67" fmla="*/ 160748 w 312704"/>
                  <a:gd name="connsiteY67" fmla="*/ 184385 h 310473"/>
                  <a:gd name="connsiteX68" fmla="*/ 154063 w 312704"/>
                  <a:gd name="connsiteY68" fmla="*/ 196419 h 310473"/>
                  <a:gd name="connsiteX69" fmla="*/ 141360 w 312704"/>
                  <a:gd name="connsiteY69" fmla="*/ 213801 h 310473"/>
                  <a:gd name="connsiteX70" fmla="*/ 138018 w 312704"/>
                  <a:gd name="connsiteY70" fmla="*/ 223829 h 310473"/>
                  <a:gd name="connsiteX71" fmla="*/ 152725 w 312704"/>
                  <a:gd name="connsiteY71" fmla="*/ 231183 h 310473"/>
                  <a:gd name="connsiteX72" fmla="*/ 174787 w 312704"/>
                  <a:gd name="connsiteY72" fmla="*/ 235862 h 310473"/>
                  <a:gd name="connsiteX73" fmla="*/ 190832 w 312704"/>
                  <a:gd name="connsiteY73" fmla="*/ 235194 h 310473"/>
                  <a:gd name="connsiteX74" fmla="*/ 206208 w 312704"/>
                  <a:gd name="connsiteY74" fmla="*/ 237868 h 310473"/>
                  <a:gd name="connsiteX75" fmla="*/ 218910 w 312704"/>
                  <a:gd name="connsiteY75" fmla="*/ 249901 h 310473"/>
                  <a:gd name="connsiteX76" fmla="*/ 222253 w 312704"/>
                  <a:gd name="connsiteY76" fmla="*/ 266615 h 310473"/>
                  <a:gd name="connsiteX77" fmla="*/ 218242 w 312704"/>
                  <a:gd name="connsiteY77" fmla="*/ 287340 h 310473"/>
                  <a:gd name="connsiteX78" fmla="*/ 212225 w 312704"/>
                  <a:gd name="connsiteY78" fmla="*/ 304053 h 310473"/>
                  <a:gd name="connsiteX79" fmla="*/ 220916 w 312704"/>
                  <a:gd name="connsiteY79" fmla="*/ 306058 h 310473"/>
                  <a:gd name="connsiteX80" fmla="*/ 229607 w 312704"/>
                  <a:gd name="connsiteY80" fmla="*/ 305390 h 310473"/>
                  <a:gd name="connsiteX81" fmla="*/ 236292 w 312704"/>
                  <a:gd name="connsiteY81" fmla="*/ 304053 h 310473"/>
                  <a:gd name="connsiteX82" fmla="*/ 242309 w 312704"/>
                  <a:gd name="connsiteY82" fmla="*/ 310070 h 310473"/>
                  <a:gd name="connsiteX83" fmla="*/ 248994 w 312704"/>
                  <a:gd name="connsiteY83" fmla="*/ 302047 h 310473"/>
                  <a:gd name="connsiteX84" fmla="*/ 258354 w 312704"/>
                  <a:gd name="connsiteY84" fmla="*/ 288677 h 310473"/>
                  <a:gd name="connsiteX85" fmla="*/ 267714 w 312704"/>
                  <a:gd name="connsiteY85" fmla="*/ 275306 h 310473"/>
                  <a:gd name="connsiteX86" fmla="*/ 270387 w 312704"/>
                  <a:gd name="connsiteY86" fmla="*/ 255918 h 310473"/>
                  <a:gd name="connsiteX87" fmla="*/ 279747 w 312704"/>
                  <a:gd name="connsiteY87" fmla="*/ 234525 h 310473"/>
                  <a:gd name="connsiteX88" fmla="*/ 282421 w 312704"/>
                  <a:gd name="connsiteY88" fmla="*/ 205778 h 310473"/>
                  <a:gd name="connsiteX89" fmla="*/ 281753 w 312704"/>
                  <a:gd name="connsiteY89" fmla="*/ 186391 h 310473"/>
                  <a:gd name="connsiteX90" fmla="*/ 271725 w 312704"/>
                  <a:gd name="connsiteY90" fmla="*/ 175694 h 310473"/>
                  <a:gd name="connsiteX91" fmla="*/ 279078 w 312704"/>
                  <a:gd name="connsiteY91" fmla="*/ 155638 h 310473"/>
                  <a:gd name="connsiteX92" fmla="*/ 296460 w 312704"/>
                  <a:gd name="connsiteY92" fmla="*/ 148284 h 310473"/>
                  <a:gd name="connsiteX93" fmla="*/ 308494 w 312704"/>
                  <a:gd name="connsiteY93" fmla="*/ 146947 h 310473"/>
                  <a:gd name="connsiteX94" fmla="*/ 311168 w 312704"/>
                  <a:gd name="connsiteY94" fmla="*/ 139593 h 310473"/>
                  <a:gd name="connsiteX95" fmla="*/ 303814 w 312704"/>
                  <a:gd name="connsiteY95" fmla="*/ 135582 h 310473"/>
                  <a:gd name="connsiteX96" fmla="*/ 309831 w 312704"/>
                  <a:gd name="connsiteY96" fmla="*/ 120206 h 310473"/>
                  <a:gd name="connsiteX97" fmla="*/ 309162 w 312704"/>
                  <a:gd name="connsiteY97" fmla="*/ 103493 h 310473"/>
                  <a:gd name="connsiteX98" fmla="*/ 302477 w 312704"/>
                  <a:gd name="connsiteY98" fmla="*/ 84105 h 310473"/>
                  <a:gd name="connsiteX99" fmla="*/ 304483 w 312704"/>
                  <a:gd name="connsiteY99" fmla="*/ 74077 h 310473"/>
                  <a:gd name="connsiteX100" fmla="*/ 298466 w 312704"/>
                  <a:gd name="connsiteY100" fmla="*/ 70734 h 310473"/>
                  <a:gd name="connsiteX101" fmla="*/ 298466 w 312704"/>
                  <a:gd name="connsiteY101" fmla="*/ 70734 h 31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12704" h="310473">
                    <a:moveTo>
                      <a:pt x="298466" y="70734"/>
                    </a:moveTo>
                    <a:cubicBezTo>
                      <a:pt x="293786" y="72071"/>
                      <a:pt x="291112" y="66055"/>
                      <a:pt x="285095" y="70066"/>
                    </a:cubicBezTo>
                    <a:cubicBezTo>
                      <a:pt x="279078" y="74077"/>
                      <a:pt x="275067" y="78088"/>
                      <a:pt x="272393" y="85442"/>
                    </a:cubicBezTo>
                    <a:cubicBezTo>
                      <a:pt x="269719" y="92796"/>
                      <a:pt x="256348" y="105498"/>
                      <a:pt x="251000" y="108172"/>
                    </a:cubicBezTo>
                    <a:cubicBezTo>
                      <a:pt x="245652" y="110846"/>
                      <a:pt x="239635" y="108841"/>
                      <a:pt x="229607" y="108841"/>
                    </a:cubicBezTo>
                    <a:cubicBezTo>
                      <a:pt x="219579" y="108841"/>
                      <a:pt x="208882" y="110178"/>
                      <a:pt x="201529" y="106167"/>
                    </a:cubicBezTo>
                    <a:cubicBezTo>
                      <a:pt x="193506" y="102155"/>
                      <a:pt x="186152" y="91459"/>
                      <a:pt x="182141" y="82099"/>
                    </a:cubicBezTo>
                    <a:cubicBezTo>
                      <a:pt x="178798" y="72740"/>
                      <a:pt x="172781" y="72071"/>
                      <a:pt x="170107" y="69397"/>
                    </a:cubicBezTo>
                    <a:cubicBezTo>
                      <a:pt x="167433" y="66723"/>
                      <a:pt x="167433" y="62712"/>
                      <a:pt x="163422" y="62712"/>
                    </a:cubicBezTo>
                    <a:cubicBezTo>
                      <a:pt x="159411" y="62712"/>
                      <a:pt x="160079" y="60706"/>
                      <a:pt x="156068" y="60706"/>
                    </a:cubicBezTo>
                    <a:cubicBezTo>
                      <a:pt x="152057" y="60706"/>
                      <a:pt x="150051" y="64049"/>
                      <a:pt x="154063" y="66723"/>
                    </a:cubicBezTo>
                    <a:cubicBezTo>
                      <a:pt x="158074" y="69397"/>
                      <a:pt x="159411" y="70066"/>
                      <a:pt x="162085" y="76751"/>
                    </a:cubicBezTo>
                    <a:cubicBezTo>
                      <a:pt x="164759" y="83437"/>
                      <a:pt x="170776" y="88785"/>
                      <a:pt x="166764" y="90122"/>
                    </a:cubicBezTo>
                    <a:cubicBezTo>
                      <a:pt x="162753" y="91459"/>
                      <a:pt x="160748" y="89453"/>
                      <a:pt x="154063" y="87448"/>
                    </a:cubicBezTo>
                    <a:cubicBezTo>
                      <a:pt x="148046" y="85442"/>
                      <a:pt x="147377" y="87448"/>
                      <a:pt x="141360" y="86779"/>
                    </a:cubicBezTo>
                    <a:cubicBezTo>
                      <a:pt x="135344" y="86779"/>
                      <a:pt x="132001" y="86779"/>
                      <a:pt x="131332" y="83437"/>
                    </a:cubicBezTo>
                    <a:cubicBezTo>
                      <a:pt x="130664" y="80094"/>
                      <a:pt x="132001" y="79425"/>
                      <a:pt x="127321" y="77420"/>
                    </a:cubicBezTo>
                    <a:cubicBezTo>
                      <a:pt x="123310" y="75414"/>
                      <a:pt x="121304" y="73409"/>
                      <a:pt x="122641" y="68729"/>
                    </a:cubicBezTo>
                    <a:cubicBezTo>
                      <a:pt x="123979" y="63381"/>
                      <a:pt x="118630" y="60038"/>
                      <a:pt x="113951" y="58032"/>
                    </a:cubicBezTo>
                    <a:cubicBezTo>
                      <a:pt x="109270" y="56695"/>
                      <a:pt x="108602" y="58701"/>
                      <a:pt x="104591" y="54021"/>
                    </a:cubicBezTo>
                    <a:cubicBezTo>
                      <a:pt x="100580" y="49341"/>
                      <a:pt x="99911" y="48673"/>
                      <a:pt x="95231" y="45330"/>
                    </a:cubicBezTo>
                    <a:cubicBezTo>
                      <a:pt x="90552" y="41987"/>
                      <a:pt x="90552" y="39982"/>
                      <a:pt x="87878" y="32628"/>
                    </a:cubicBezTo>
                    <a:cubicBezTo>
                      <a:pt x="85203" y="25943"/>
                      <a:pt x="84535" y="22600"/>
                      <a:pt x="82529" y="21263"/>
                    </a:cubicBezTo>
                    <a:cubicBezTo>
                      <a:pt x="80524" y="19926"/>
                      <a:pt x="81192" y="21263"/>
                      <a:pt x="79186" y="23268"/>
                    </a:cubicBezTo>
                    <a:cubicBezTo>
                      <a:pt x="77181" y="25943"/>
                      <a:pt x="75844" y="29285"/>
                      <a:pt x="71833" y="25943"/>
                    </a:cubicBezTo>
                    <a:cubicBezTo>
                      <a:pt x="67822" y="22600"/>
                      <a:pt x="69158" y="21263"/>
                      <a:pt x="65816" y="17920"/>
                    </a:cubicBezTo>
                    <a:cubicBezTo>
                      <a:pt x="62473" y="14577"/>
                      <a:pt x="62473" y="13909"/>
                      <a:pt x="57125" y="15915"/>
                    </a:cubicBezTo>
                    <a:cubicBezTo>
                      <a:pt x="51108" y="17920"/>
                      <a:pt x="47766" y="21263"/>
                      <a:pt x="45091" y="19257"/>
                    </a:cubicBezTo>
                    <a:cubicBezTo>
                      <a:pt x="42417" y="17252"/>
                      <a:pt x="37069" y="13909"/>
                      <a:pt x="35732" y="15915"/>
                    </a:cubicBezTo>
                    <a:cubicBezTo>
                      <a:pt x="35063" y="17920"/>
                      <a:pt x="37069" y="21263"/>
                      <a:pt x="35732" y="21931"/>
                    </a:cubicBezTo>
                    <a:cubicBezTo>
                      <a:pt x="34395" y="23268"/>
                      <a:pt x="30384" y="21931"/>
                      <a:pt x="27041" y="21263"/>
                    </a:cubicBezTo>
                    <a:cubicBezTo>
                      <a:pt x="23698" y="20594"/>
                      <a:pt x="23698" y="19926"/>
                      <a:pt x="21024" y="16583"/>
                    </a:cubicBezTo>
                    <a:cubicBezTo>
                      <a:pt x="17682" y="12572"/>
                      <a:pt x="15007" y="12572"/>
                      <a:pt x="14339" y="10566"/>
                    </a:cubicBezTo>
                    <a:cubicBezTo>
                      <a:pt x="13002" y="8561"/>
                      <a:pt x="13002" y="7892"/>
                      <a:pt x="14339" y="5218"/>
                    </a:cubicBezTo>
                    <a:cubicBezTo>
                      <a:pt x="15676" y="2544"/>
                      <a:pt x="17013" y="1207"/>
                      <a:pt x="15007" y="538"/>
                    </a:cubicBezTo>
                    <a:cubicBezTo>
                      <a:pt x="13002" y="-799"/>
                      <a:pt x="10327" y="538"/>
                      <a:pt x="6316" y="2544"/>
                    </a:cubicBezTo>
                    <a:cubicBezTo>
                      <a:pt x="2305" y="4549"/>
                      <a:pt x="-1038" y="3881"/>
                      <a:pt x="299" y="7223"/>
                    </a:cubicBezTo>
                    <a:cubicBezTo>
                      <a:pt x="968" y="10566"/>
                      <a:pt x="5648" y="13240"/>
                      <a:pt x="8990" y="14577"/>
                    </a:cubicBezTo>
                    <a:cubicBezTo>
                      <a:pt x="13002" y="15246"/>
                      <a:pt x="14339" y="15246"/>
                      <a:pt x="17682" y="19257"/>
                    </a:cubicBezTo>
                    <a:cubicBezTo>
                      <a:pt x="20356" y="23268"/>
                      <a:pt x="20356" y="23937"/>
                      <a:pt x="25704" y="26611"/>
                    </a:cubicBezTo>
                    <a:cubicBezTo>
                      <a:pt x="31052" y="29285"/>
                      <a:pt x="28378" y="27280"/>
                      <a:pt x="33058" y="33297"/>
                    </a:cubicBezTo>
                    <a:cubicBezTo>
                      <a:pt x="37738" y="39313"/>
                      <a:pt x="41080" y="44661"/>
                      <a:pt x="45091" y="45330"/>
                    </a:cubicBezTo>
                    <a:cubicBezTo>
                      <a:pt x="49102" y="45999"/>
                      <a:pt x="50440" y="43325"/>
                      <a:pt x="49771" y="41319"/>
                    </a:cubicBezTo>
                    <a:cubicBezTo>
                      <a:pt x="49102" y="39313"/>
                      <a:pt x="48434" y="36639"/>
                      <a:pt x="52445" y="35971"/>
                    </a:cubicBezTo>
                    <a:cubicBezTo>
                      <a:pt x="55788" y="35302"/>
                      <a:pt x="59130" y="37308"/>
                      <a:pt x="57794" y="39313"/>
                    </a:cubicBezTo>
                    <a:cubicBezTo>
                      <a:pt x="56457" y="41319"/>
                      <a:pt x="53782" y="40650"/>
                      <a:pt x="56457" y="44661"/>
                    </a:cubicBezTo>
                    <a:cubicBezTo>
                      <a:pt x="59130" y="48673"/>
                      <a:pt x="59799" y="52684"/>
                      <a:pt x="66484" y="56695"/>
                    </a:cubicBezTo>
                    <a:cubicBezTo>
                      <a:pt x="73839" y="60038"/>
                      <a:pt x="77181" y="60038"/>
                      <a:pt x="79186" y="64049"/>
                    </a:cubicBezTo>
                    <a:cubicBezTo>
                      <a:pt x="81192" y="68060"/>
                      <a:pt x="83197" y="72740"/>
                      <a:pt x="86540" y="73409"/>
                    </a:cubicBezTo>
                    <a:cubicBezTo>
                      <a:pt x="89883" y="74077"/>
                      <a:pt x="94563" y="71403"/>
                      <a:pt x="93895" y="69397"/>
                    </a:cubicBezTo>
                    <a:cubicBezTo>
                      <a:pt x="93226" y="66723"/>
                      <a:pt x="92557" y="60706"/>
                      <a:pt x="99911" y="62712"/>
                    </a:cubicBezTo>
                    <a:cubicBezTo>
                      <a:pt x="107265" y="64718"/>
                      <a:pt x="105259" y="70066"/>
                      <a:pt x="103923" y="72071"/>
                    </a:cubicBezTo>
                    <a:cubicBezTo>
                      <a:pt x="102585" y="74077"/>
                      <a:pt x="103254" y="78088"/>
                      <a:pt x="105259" y="78088"/>
                    </a:cubicBezTo>
                    <a:cubicBezTo>
                      <a:pt x="106596" y="78757"/>
                      <a:pt x="109939" y="80094"/>
                      <a:pt x="108602" y="81431"/>
                    </a:cubicBezTo>
                    <a:cubicBezTo>
                      <a:pt x="107265" y="82768"/>
                      <a:pt x="103254" y="80762"/>
                      <a:pt x="102585" y="82768"/>
                    </a:cubicBezTo>
                    <a:cubicBezTo>
                      <a:pt x="101917" y="84774"/>
                      <a:pt x="107934" y="89453"/>
                      <a:pt x="110608" y="90122"/>
                    </a:cubicBezTo>
                    <a:cubicBezTo>
                      <a:pt x="113282" y="90790"/>
                      <a:pt x="114619" y="92796"/>
                      <a:pt x="117293" y="95470"/>
                    </a:cubicBezTo>
                    <a:cubicBezTo>
                      <a:pt x="119299" y="98144"/>
                      <a:pt x="122641" y="101487"/>
                      <a:pt x="124647" y="100818"/>
                    </a:cubicBezTo>
                    <a:cubicBezTo>
                      <a:pt x="126652" y="100818"/>
                      <a:pt x="130664" y="100150"/>
                      <a:pt x="129995" y="97476"/>
                    </a:cubicBezTo>
                    <a:cubicBezTo>
                      <a:pt x="129327" y="94802"/>
                      <a:pt x="128658" y="90790"/>
                      <a:pt x="132669" y="92796"/>
                    </a:cubicBezTo>
                    <a:cubicBezTo>
                      <a:pt x="136680" y="94802"/>
                      <a:pt x="140023" y="95470"/>
                      <a:pt x="141360" y="98144"/>
                    </a:cubicBezTo>
                    <a:cubicBezTo>
                      <a:pt x="142697" y="100150"/>
                      <a:pt x="140692" y="104161"/>
                      <a:pt x="138018" y="105498"/>
                    </a:cubicBezTo>
                    <a:cubicBezTo>
                      <a:pt x="135344" y="106167"/>
                      <a:pt x="132001" y="108172"/>
                      <a:pt x="134675" y="110846"/>
                    </a:cubicBezTo>
                    <a:cubicBezTo>
                      <a:pt x="137349" y="113521"/>
                      <a:pt x="136680" y="115526"/>
                      <a:pt x="142697" y="118869"/>
                    </a:cubicBezTo>
                    <a:cubicBezTo>
                      <a:pt x="148714" y="122212"/>
                      <a:pt x="152057" y="124217"/>
                      <a:pt x="154063" y="128897"/>
                    </a:cubicBezTo>
                    <a:cubicBezTo>
                      <a:pt x="156736" y="133577"/>
                      <a:pt x="158742" y="136251"/>
                      <a:pt x="158074" y="142936"/>
                    </a:cubicBezTo>
                    <a:cubicBezTo>
                      <a:pt x="157405" y="149621"/>
                      <a:pt x="158074" y="157644"/>
                      <a:pt x="160748" y="163661"/>
                    </a:cubicBezTo>
                    <a:cubicBezTo>
                      <a:pt x="163422" y="169677"/>
                      <a:pt x="162085" y="181042"/>
                      <a:pt x="160748" y="184385"/>
                    </a:cubicBezTo>
                    <a:cubicBezTo>
                      <a:pt x="159411" y="187728"/>
                      <a:pt x="158742" y="189065"/>
                      <a:pt x="154063" y="196419"/>
                    </a:cubicBezTo>
                    <a:cubicBezTo>
                      <a:pt x="149383" y="203773"/>
                      <a:pt x="145372" y="210458"/>
                      <a:pt x="141360" y="213801"/>
                    </a:cubicBezTo>
                    <a:cubicBezTo>
                      <a:pt x="137349" y="217143"/>
                      <a:pt x="136012" y="220486"/>
                      <a:pt x="138018" y="223829"/>
                    </a:cubicBezTo>
                    <a:cubicBezTo>
                      <a:pt x="140023" y="227171"/>
                      <a:pt x="143366" y="231851"/>
                      <a:pt x="152725" y="231183"/>
                    </a:cubicBezTo>
                    <a:cubicBezTo>
                      <a:pt x="162085" y="231183"/>
                      <a:pt x="167433" y="234525"/>
                      <a:pt x="174787" y="235862"/>
                    </a:cubicBezTo>
                    <a:cubicBezTo>
                      <a:pt x="182141" y="236531"/>
                      <a:pt x="184147" y="234525"/>
                      <a:pt x="190832" y="235194"/>
                    </a:cubicBezTo>
                    <a:cubicBezTo>
                      <a:pt x="197518" y="235862"/>
                      <a:pt x="199523" y="235194"/>
                      <a:pt x="206208" y="237868"/>
                    </a:cubicBezTo>
                    <a:cubicBezTo>
                      <a:pt x="212225" y="241211"/>
                      <a:pt x="215568" y="243216"/>
                      <a:pt x="218910" y="249901"/>
                    </a:cubicBezTo>
                    <a:cubicBezTo>
                      <a:pt x="222253" y="256587"/>
                      <a:pt x="224927" y="257256"/>
                      <a:pt x="222253" y="266615"/>
                    </a:cubicBezTo>
                    <a:cubicBezTo>
                      <a:pt x="220247" y="275974"/>
                      <a:pt x="219579" y="277312"/>
                      <a:pt x="218242" y="287340"/>
                    </a:cubicBezTo>
                    <a:cubicBezTo>
                      <a:pt x="217574" y="297368"/>
                      <a:pt x="212225" y="298705"/>
                      <a:pt x="212225" y="304053"/>
                    </a:cubicBezTo>
                    <a:cubicBezTo>
                      <a:pt x="212225" y="309401"/>
                      <a:pt x="217574" y="307396"/>
                      <a:pt x="220916" y="306058"/>
                    </a:cubicBezTo>
                    <a:cubicBezTo>
                      <a:pt x="224259" y="304721"/>
                      <a:pt x="224927" y="305390"/>
                      <a:pt x="229607" y="305390"/>
                    </a:cubicBezTo>
                    <a:cubicBezTo>
                      <a:pt x="233618" y="305390"/>
                      <a:pt x="233618" y="302047"/>
                      <a:pt x="236292" y="304053"/>
                    </a:cubicBezTo>
                    <a:cubicBezTo>
                      <a:pt x="238966" y="306058"/>
                      <a:pt x="237630" y="312075"/>
                      <a:pt x="242309" y="310070"/>
                    </a:cubicBezTo>
                    <a:cubicBezTo>
                      <a:pt x="247658" y="308733"/>
                      <a:pt x="246320" y="308733"/>
                      <a:pt x="248994" y="302047"/>
                    </a:cubicBezTo>
                    <a:cubicBezTo>
                      <a:pt x="251669" y="295362"/>
                      <a:pt x="253674" y="295362"/>
                      <a:pt x="258354" y="288677"/>
                    </a:cubicBezTo>
                    <a:cubicBezTo>
                      <a:pt x="263702" y="281991"/>
                      <a:pt x="267714" y="282660"/>
                      <a:pt x="267714" y="275306"/>
                    </a:cubicBezTo>
                    <a:cubicBezTo>
                      <a:pt x="268382" y="267952"/>
                      <a:pt x="265708" y="269289"/>
                      <a:pt x="270387" y="255918"/>
                    </a:cubicBezTo>
                    <a:cubicBezTo>
                      <a:pt x="275067" y="242548"/>
                      <a:pt x="281753" y="241879"/>
                      <a:pt x="279747" y="234525"/>
                    </a:cubicBezTo>
                    <a:cubicBezTo>
                      <a:pt x="277072" y="227171"/>
                      <a:pt x="282421" y="213132"/>
                      <a:pt x="282421" y="205778"/>
                    </a:cubicBezTo>
                    <a:cubicBezTo>
                      <a:pt x="282421" y="197756"/>
                      <a:pt x="286432" y="191739"/>
                      <a:pt x="281753" y="186391"/>
                    </a:cubicBezTo>
                    <a:cubicBezTo>
                      <a:pt x="277742" y="181042"/>
                      <a:pt x="273730" y="181711"/>
                      <a:pt x="271725" y="175694"/>
                    </a:cubicBezTo>
                    <a:cubicBezTo>
                      <a:pt x="269719" y="169677"/>
                      <a:pt x="275736" y="156975"/>
                      <a:pt x="279078" y="155638"/>
                    </a:cubicBezTo>
                    <a:cubicBezTo>
                      <a:pt x="282421" y="154301"/>
                      <a:pt x="290443" y="149621"/>
                      <a:pt x="296460" y="148284"/>
                    </a:cubicBezTo>
                    <a:cubicBezTo>
                      <a:pt x="302477" y="146279"/>
                      <a:pt x="304483" y="151627"/>
                      <a:pt x="308494" y="146947"/>
                    </a:cubicBezTo>
                    <a:cubicBezTo>
                      <a:pt x="311837" y="142268"/>
                      <a:pt x="314511" y="140930"/>
                      <a:pt x="311168" y="139593"/>
                    </a:cubicBezTo>
                    <a:cubicBezTo>
                      <a:pt x="307157" y="138256"/>
                      <a:pt x="302477" y="140262"/>
                      <a:pt x="303814" y="135582"/>
                    </a:cubicBezTo>
                    <a:cubicBezTo>
                      <a:pt x="305151" y="130902"/>
                      <a:pt x="305820" y="126891"/>
                      <a:pt x="309831" y="120206"/>
                    </a:cubicBezTo>
                    <a:cubicBezTo>
                      <a:pt x="313842" y="114189"/>
                      <a:pt x="312505" y="111515"/>
                      <a:pt x="309162" y="103493"/>
                    </a:cubicBezTo>
                    <a:cubicBezTo>
                      <a:pt x="305820" y="96139"/>
                      <a:pt x="301140" y="91459"/>
                      <a:pt x="302477" y="84105"/>
                    </a:cubicBezTo>
                    <a:cubicBezTo>
                      <a:pt x="303814" y="76751"/>
                      <a:pt x="305151" y="78088"/>
                      <a:pt x="304483" y="74077"/>
                    </a:cubicBezTo>
                    <a:cubicBezTo>
                      <a:pt x="303145" y="72740"/>
                      <a:pt x="303145" y="69397"/>
                      <a:pt x="298466" y="70734"/>
                    </a:cubicBezTo>
                    <a:lnTo>
                      <a:pt x="298466" y="70734"/>
                    </a:lnTo>
                    <a:close/>
                  </a:path>
                </a:pathLst>
              </a:custGeom>
              <a:solidFill>
                <a:srgbClr val="B3A2C7"/>
              </a:solidFill>
              <a:ln w="3175" cap="flat">
                <a:solidFill>
                  <a:srgbClr val="0D417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9A6EC9F-6066-58C4-196B-2D0494DA7827}"/>
                </a:ext>
              </a:extLst>
            </p:cNvPr>
            <p:cNvSpPr/>
            <p:nvPr/>
          </p:nvSpPr>
          <p:spPr>
            <a:xfrm>
              <a:off x="7996292" y="4500152"/>
              <a:ext cx="272021" cy="209913"/>
            </a:xfrm>
            <a:custGeom>
              <a:avLst/>
              <a:gdLst>
                <a:gd name="connsiteX0" fmla="*/ 36769 w 239826"/>
                <a:gd name="connsiteY0" fmla="*/ 24736 h 185069"/>
                <a:gd name="connsiteX1" fmla="*/ 32090 w 239826"/>
                <a:gd name="connsiteY1" fmla="*/ 31421 h 185069"/>
                <a:gd name="connsiteX2" fmla="*/ 22730 w 239826"/>
                <a:gd name="connsiteY2" fmla="*/ 37438 h 185069"/>
                <a:gd name="connsiteX3" fmla="*/ 0 w 239826"/>
                <a:gd name="connsiteY3" fmla="*/ 47466 h 185069"/>
                <a:gd name="connsiteX4" fmla="*/ 0 w 239826"/>
                <a:gd name="connsiteY4" fmla="*/ 47466 h 185069"/>
                <a:gd name="connsiteX5" fmla="*/ 6017 w 239826"/>
                <a:gd name="connsiteY5" fmla="*/ 67522 h 185069"/>
                <a:gd name="connsiteX6" fmla="*/ 12034 w 239826"/>
                <a:gd name="connsiteY6" fmla="*/ 73539 h 185069"/>
                <a:gd name="connsiteX7" fmla="*/ 18051 w 239826"/>
                <a:gd name="connsiteY7" fmla="*/ 82230 h 185069"/>
                <a:gd name="connsiteX8" fmla="*/ 36101 w 239826"/>
                <a:gd name="connsiteY8" fmla="*/ 97606 h 185069"/>
                <a:gd name="connsiteX9" fmla="*/ 39444 w 239826"/>
                <a:gd name="connsiteY9" fmla="*/ 109640 h 185069"/>
                <a:gd name="connsiteX10" fmla="*/ 48135 w 239826"/>
                <a:gd name="connsiteY10" fmla="*/ 114319 h 185069"/>
                <a:gd name="connsiteX11" fmla="*/ 50140 w 239826"/>
                <a:gd name="connsiteY11" fmla="*/ 121673 h 185069"/>
                <a:gd name="connsiteX12" fmla="*/ 64179 w 239826"/>
                <a:gd name="connsiteY12" fmla="*/ 127690 h 185069"/>
                <a:gd name="connsiteX13" fmla="*/ 80224 w 239826"/>
                <a:gd name="connsiteY13" fmla="*/ 139055 h 185069"/>
                <a:gd name="connsiteX14" fmla="*/ 88247 w 239826"/>
                <a:gd name="connsiteY14" fmla="*/ 153094 h 185069"/>
                <a:gd name="connsiteX15" fmla="*/ 106966 w 239826"/>
                <a:gd name="connsiteY15" fmla="*/ 160448 h 185069"/>
                <a:gd name="connsiteX16" fmla="*/ 124347 w 239826"/>
                <a:gd name="connsiteY16" fmla="*/ 163791 h 185069"/>
                <a:gd name="connsiteX17" fmla="*/ 148415 w 239826"/>
                <a:gd name="connsiteY17" fmla="*/ 165796 h 185069"/>
                <a:gd name="connsiteX18" fmla="*/ 177162 w 239826"/>
                <a:gd name="connsiteY18" fmla="*/ 174488 h 185069"/>
                <a:gd name="connsiteX19" fmla="*/ 198555 w 239826"/>
                <a:gd name="connsiteY19" fmla="*/ 181173 h 185069"/>
                <a:gd name="connsiteX20" fmla="*/ 209251 w 239826"/>
                <a:gd name="connsiteY20" fmla="*/ 184516 h 185069"/>
                <a:gd name="connsiteX21" fmla="*/ 220616 w 239826"/>
                <a:gd name="connsiteY21" fmla="*/ 183178 h 185069"/>
                <a:gd name="connsiteX22" fmla="*/ 231313 w 239826"/>
                <a:gd name="connsiteY22" fmla="*/ 176493 h 185069"/>
                <a:gd name="connsiteX23" fmla="*/ 238667 w 239826"/>
                <a:gd name="connsiteY23" fmla="*/ 173150 h 185069"/>
                <a:gd name="connsiteX24" fmla="*/ 234656 w 239826"/>
                <a:gd name="connsiteY24" fmla="*/ 161785 h 185069"/>
                <a:gd name="connsiteX25" fmla="*/ 215937 w 239826"/>
                <a:gd name="connsiteY25" fmla="*/ 145072 h 185069"/>
                <a:gd name="connsiteX26" fmla="*/ 190532 w 239826"/>
                <a:gd name="connsiteY26" fmla="*/ 125684 h 185069"/>
                <a:gd name="connsiteX27" fmla="*/ 173151 w 239826"/>
                <a:gd name="connsiteY27" fmla="*/ 108971 h 185069"/>
                <a:gd name="connsiteX28" fmla="*/ 163123 w 239826"/>
                <a:gd name="connsiteY28" fmla="*/ 80224 h 185069"/>
                <a:gd name="connsiteX29" fmla="*/ 151089 w 239826"/>
                <a:gd name="connsiteY29" fmla="*/ 50140 h 185069"/>
                <a:gd name="connsiteX30" fmla="*/ 130364 w 239826"/>
                <a:gd name="connsiteY30" fmla="*/ 26073 h 185069"/>
                <a:gd name="connsiteX31" fmla="*/ 104960 w 239826"/>
                <a:gd name="connsiteY31" fmla="*/ 15376 h 185069"/>
                <a:gd name="connsiteX32" fmla="*/ 88915 w 239826"/>
                <a:gd name="connsiteY32" fmla="*/ 4680 h 185069"/>
                <a:gd name="connsiteX33" fmla="*/ 74876 w 239826"/>
                <a:gd name="connsiteY33" fmla="*/ 0 h 185069"/>
                <a:gd name="connsiteX34" fmla="*/ 43455 w 239826"/>
                <a:gd name="connsiteY34" fmla="*/ 19387 h 185069"/>
                <a:gd name="connsiteX35" fmla="*/ 36769 w 239826"/>
                <a:gd name="connsiteY35" fmla="*/ 24736 h 18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9826" h="185069">
                  <a:moveTo>
                    <a:pt x="36769" y="24736"/>
                  </a:moveTo>
                  <a:cubicBezTo>
                    <a:pt x="34764" y="26741"/>
                    <a:pt x="34095" y="29415"/>
                    <a:pt x="32090" y="31421"/>
                  </a:cubicBezTo>
                  <a:cubicBezTo>
                    <a:pt x="30084" y="34095"/>
                    <a:pt x="26073" y="36101"/>
                    <a:pt x="22730" y="37438"/>
                  </a:cubicBezTo>
                  <a:cubicBezTo>
                    <a:pt x="15376" y="40781"/>
                    <a:pt x="7354" y="44123"/>
                    <a:pt x="0" y="47466"/>
                  </a:cubicBezTo>
                  <a:cubicBezTo>
                    <a:pt x="0" y="47466"/>
                    <a:pt x="0" y="47466"/>
                    <a:pt x="0" y="47466"/>
                  </a:cubicBezTo>
                  <a:cubicBezTo>
                    <a:pt x="2006" y="52146"/>
                    <a:pt x="5348" y="64848"/>
                    <a:pt x="6017" y="67522"/>
                  </a:cubicBezTo>
                  <a:cubicBezTo>
                    <a:pt x="6685" y="70865"/>
                    <a:pt x="7354" y="70196"/>
                    <a:pt x="12034" y="73539"/>
                  </a:cubicBezTo>
                  <a:cubicBezTo>
                    <a:pt x="16713" y="76881"/>
                    <a:pt x="14039" y="78218"/>
                    <a:pt x="18051" y="82230"/>
                  </a:cubicBezTo>
                  <a:cubicBezTo>
                    <a:pt x="22062" y="86241"/>
                    <a:pt x="35432" y="92926"/>
                    <a:pt x="36101" y="97606"/>
                  </a:cubicBezTo>
                  <a:cubicBezTo>
                    <a:pt x="36769" y="102286"/>
                    <a:pt x="37438" y="104960"/>
                    <a:pt x="39444" y="109640"/>
                  </a:cubicBezTo>
                  <a:cubicBezTo>
                    <a:pt x="41449" y="114319"/>
                    <a:pt x="45460" y="112314"/>
                    <a:pt x="48135" y="114319"/>
                  </a:cubicBezTo>
                  <a:cubicBezTo>
                    <a:pt x="50809" y="116325"/>
                    <a:pt x="48803" y="118330"/>
                    <a:pt x="50140" y="121673"/>
                  </a:cubicBezTo>
                  <a:cubicBezTo>
                    <a:pt x="52146" y="125684"/>
                    <a:pt x="57494" y="126353"/>
                    <a:pt x="64179" y="127690"/>
                  </a:cubicBezTo>
                  <a:cubicBezTo>
                    <a:pt x="70865" y="129027"/>
                    <a:pt x="75545" y="135044"/>
                    <a:pt x="80224" y="139055"/>
                  </a:cubicBezTo>
                  <a:cubicBezTo>
                    <a:pt x="84904" y="143066"/>
                    <a:pt x="86909" y="149752"/>
                    <a:pt x="88247" y="153094"/>
                  </a:cubicBezTo>
                  <a:cubicBezTo>
                    <a:pt x="90252" y="156437"/>
                    <a:pt x="100949" y="159111"/>
                    <a:pt x="106966" y="160448"/>
                  </a:cubicBezTo>
                  <a:cubicBezTo>
                    <a:pt x="112982" y="161785"/>
                    <a:pt x="116994" y="163122"/>
                    <a:pt x="124347" y="163791"/>
                  </a:cubicBezTo>
                  <a:cubicBezTo>
                    <a:pt x="132370" y="164460"/>
                    <a:pt x="139055" y="164460"/>
                    <a:pt x="148415" y="165796"/>
                  </a:cubicBezTo>
                  <a:cubicBezTo>
                    <a:pt x="157774" y="167134"/>
                    <a:pt x="169808" y="173150"/>
                    <a:pt x="177162" y="174488"/>
                  </a:cubicBezTo>
                  <a:cubicBezTo>
                    <a:pt x="183847" y="176493"/>
                    <a:pt x="191869" y="177830"/>
                    <a:pt x="198555" y="181173"/>
                  </a:cubicBezTo>
                  <a:cubicBezTo>
                    <a:pt x="205240" y="183847"/>
                    <a:pt x="205909" y="183178"/>
                    <a:pt x="209251" y="184516"/>
                  </a:cubicBezTo>
                  <a:cubicBezTo>
                    <a:pt x="212594" y="185852"/>
                    <a:pt x="215937" y="184516"/>
                    <a:pt x="220616" y="183178"/>
                  </a:cubicBezTo>
                  <a:cubicBezTo>
                    <a:pt x="225296" y="181841"/>
                    <a:pt x="227970" y="179836"/>
                    <a:pt x="231313" y="176493"/>
                  </a:cubicBezTo>
                  <a:cubicBezTo>
                    <a:pt x="234656" y="173150"/>
                    <a:pt x="234656" y="175156"/>
                    <a:pt x="238667" y="173150"/>
                  </a:cubicBezTo>
                  <a:cubicBezTo>
                    <a:pt x="242010" y="171145"/>
                    <a:pt x="237330" y="166465"/>
                    <a:pt x="234656" y="161785"/>
                  </a:cubicBezTo>
                  <a:cubicBezTo>
                    <a:pt x="231982" y="157774"/>
                    <a:pt x="229307" y="154431"/>
                    <a:pt x="215937" y="145072"/>
                  </a:cubicBezTo>
                  <a:cubicBezTo>
                    <a:pt x="202566" y="135712"/>
                    <a:pt x="197218" y="131033"/>
                    <a:pt x="190532" y="125684"/>
                  </a:cubicBezTo>
                  <a:cubicBezTo>
                    <a:pt x="183847" y="120336"/>
                    <a:pt x="176493" y="117662"/>
                    <a:pt x="173151" y="108971"/>
                  </a:cubicBezTo>
                  <a:cubicBezTo>
                    <a:pt x="169808" y="100280"/>
                    <a:pt x="167802" y="92258"/>
                    <a:pt x="163123" y="80224"/>
                  </a:cubicBezTo>
                  <a:cubicBezTo>
                    <a:pt x="158443" y="68190"/>
                    <a:pt x="155100" y="59500"/>
                    <a:pt x="151089" y="50140"/>
                  </a:cubicBezTo>
                  <a:cubicBezTo>
                    <a:pt x="147078" y="40781"/>
                    <a:pt x="136381" y="30084"/>
                    <a:pt x="130364" y="26073"/>
                  </a:cubicBezTo>
                  <a:cubicBezTo>
                    <a:pt x="125016" y="22062"/>
                    <a:pt x="116994" y="19387"/>
                    <a:pt x="104960" y="15376"/>
                  </a:cubicBezTo>
                  <a:cubicBezTo>
                    <a:pt x="92926" y="11365"/>
                    <a:pt x="96269" y="10697"/>
                    <a:pt x="88915" y="4680"/>
                  </a:cubicBezTo>
                  <a:cubicBezTo>
                    <a:pt x="84904" y="1337"/>
                    <a:pt x="79556" y="669"/>
                    <a:pt x="74876" y="0"/>
                  </a:cubicBezTo>
                  <a:cubicBezTo>
                    <a:pt x="65516" y="8022"/>
                    <a:pt x="55488" y="15376"/>
                    <a:pt x="43455" y="19387"/>
                  </a:cubicBezTo>
                  <a:cubicBezTo>
                    <a:pt x="41449" y="21393"/>
                    <a:pt x="38775" y="22730"/>
                    <a:pt x="36769" y="24736"/>
                  </a:cubicBez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F4585AE-CA9C-2F00-F03F-D793EB0206B9}"/>
                </a:ext>
              </a:extLst>
            </p:cNvPr>
            <p:cNvSpPr/>
            <p:nvPr/>
          </p:nvSpPr>
          <p:spPr>
            <a:xfrm>
              <a:off x="5579204" y="3460552"/>
              <a:ext cx="591456" cy="645294"/>
            </a:xfrm>
            <a:custGeom>
              <a:avLst/>
              <a:gdLst>
                <a:gd name="connsiteX0" fmla="*/ 521457 w 521456"/>
                <a:gd name="connsiteY0" fmla="*/ 1337 h 568922"/>
                <a:gd name="connsiteX1" fmla="*/ 518783 w 521456"/>
                <a:gd name="connsiteY1" fmla="*/ 669 h 568922"/>
                <a:gd name="connsiteX2" fmla="*/ 512766 w 521456"/>
                <a:gd name="connsiteY2" fmla="*/ 0 h 568922"/>
                <a:gd name="connsiteX3" fmla="*/ 503406 w 521456"/>
                <a:gd name="connsiteY3" fmla="*/ 4011 h 568922"/>
                <a:gd name="connsiteX4" fmla="*/ 497390 w 521456"/>
                <a:gd name="connsiteY4" fmla="*/ 8022 h 568922"/>
                <a:gd name="connsiteX5" fmla="*/ 483350 w 521456"/>
                <a:gd name="connsiteY5" fmla="*/ 15376 h 568922"/>
                <a:gd name="connsiteX6" fmla="*/ 473322 w 521456"/>
                <a:gd name="connsiteY6" fmla="*/ 14708 h 568922"/>
                <a:gd name="connsiteX7" fmla="*/ 466637 w 521456"/>
                <a:gd name="connsiteY7" fmla="*/ 15376 h 568922"/>
                <a:gd name="connsiteX8" fmla="*/ 458615 w 521456"/>
                <a:gd name="connsiteY8" fmla="*/ 23399 h 568922"/>
                <a:gd name="connsiteX9" fmla="*/ 451261 w 521456"/>
                <a:gd name="connsiteY9" fmla="*/ 34764 h 568922"/>
                <a:gd name="connsiteX10" fmla="*/ 443907 w 521456"/>
                <a:gd name="connsiteY10" fmla="*/ 46129 h 568922"/>
                <a:gd name="connsiteX11" fmla="*/ 438559 w 521456"/>
                <a:gd name="connsiteY11" fmla="*/ 54151 h 568922"/>
                <a:gd name="connsiteX12" fmla="*/ 427862 w 521456"/>
                <a:gd name="connsiteY12" fmla="*/ 65516 h 568922"/>
                <a:gd name="connsiteX13" fmla="*/ 421177 w 521456"/>
                <a:gd name="connsiteY13" fmla="*/ 70865 h 568922"/>
                <a:gd name="connsiteX14" fmla="*/ 410480 w 521456"/>
                <a:gd name="connsiteY14" fmla="*/ 76213 h 568922"/>
                <a:gd name="connsiteX15" fmla="*/ 399784 w 521456"/>
                <a:gd name="connsiteY15" fmla="*/ 70865 h 568922"/>
                <a:gd name="connsiteX16" fmla="*/ 388419 w 521456"/>
                <a:gd name="connsiteY16" fmla="*/ 47466 h 568922"/>
                <a:gd name="connsiteX17" fmla="*/ 387081 w 521456"/>
                <a:gd name="connsiteY17" fmla="*/ 40781 h 568922"/>
                <a:gd name="connsiteX18" fmla="*/ 383070 w 521456"/>
                <a:gd name="connsiteY18" fmla="*/ 28747 h 568922"/>
                <a:gd name="connsiteX19" fmla="*/ 378391 w 521456"/>
                <a:gd name="connsiteY19" fmla="*/ 21393 h 568922"/>
                <a:gd name="connsiteX20" fmla="*/ 374379 w 521456"/>
                <a:gd name="connsiteY20" fmla="*/ 20725 h 568922"/>
                <a:gd name="connsiteX21" fmla="*/ 367025 w 521456"/>
                <a:gd name="connsiteY21" fmla="*/ 17382 h 568922"/>
                <a:gd name="connsiteX22" fmla="*/ 365688 w 521456"/>
                <a:gd name="connsiteY22" fmla="*/ 14708 h 568922"/>
                <a:gd name="connsiteX23" fmla="*/ 358334 w 521456"/>
                <a:gd name="connsiteY23" fmla="*/ 7354 h 568922"/>
                <a:gd name="connsiteX24" fmla="*/ 350981 w 521456"/>
                <a:gd name="connsiteY24" fmla="*/ 6017 h 568922"/>
                <a:gd name="connsiteX25" fmla="*/ 344964 w 521456"/>
                <a:gd name="connsiteY25" fmla="*/ 9359 h 568922"/>
                <a:gd name="connsiteX26" fmla="*/ 339616 w 521456"/>
                <a:gd name="connsiteY26" fmla="*/ 17382 h 568922"/>
                <a:gd name="connsiteX27" fmla="*/ 335604 w 521456"/>
                <a:gd name="connsiteY27" fmla="*/ 28079 h 568922"/>
                <a:gd name="connsiteX28" fmla="*/ 332262 w 521456"/>
                <a:gd name="connsiteY28" fmla="*/ 36101 h 568922"/>
                <a:gd name="connsiteX29" fmla="*/ 331593 w 521456"/>
                <a:gd name="connsiteY29" fmla="*/ 42118 h 568922"/>
                <a:gd name="connsiteX30" fmla="*/ 336941 w 521456"/>
                <a:gd name="connsiteY30" fmla="*/ 50809 h 568922"/>
                <a:gd name="connsiteX31" fmla="*/ 335604 w 521456"/>
                <a:gd name="connsiteY31" fmla="*/ 59500 h 568922"/>
                <a:gd name="connsiteX32" fmla="*/ 324908 w 521456"/>
                <a:gd name="connsiteY32" fmla="*/ 64848 h 568922"/>
                <a:gd name="connsiteX33" fmla="*/ 318891 w 521456"/>
                <a:gd name="connsiteY33" fmla="*/ 66185 h 568922"/>
                <a:gd name="connsiteX34" fmla="*/ 311537 w 521456"/>
                <a:gd name="connsiteY34" fmla="*/ 69528 h 568922"/>
                <a:gd name="connsiteX35" fmla="*/ 309531 w 521456"/>
                <a:gd name="connsiteY35" fmla="*/ 76881 h 568922"/>
                <a:gd name="connsiteX36" fmla="*/ 309531 w 521456"/>
                <a:gd name="connsiteY36" fmla="*/ 88915 h 568922"/>
                <a:gd name="connsiteX37" fmla="*/ 302846 w 521456"/>
                <a:gd name="connsiteY37" fmla="*/ 96937 h 568922"/>
                <a:gd name="connsiteX38" fmla="*/ 292818 w 521456"/>
                <a:gd name="connsiteY38" fmla="*/ 96937 h 568922"/>
                <a:gd name="connsiteX39" fmla="*/ 286133 w 521456"/>
                <a:gd name="connsiteY39" fmla="*/ 96269 h 568922"/>
                <a:gd name="connsiteX40" fmla="*/ 281453 w 521456"/>
                <a:gd name="connsiteY40" fmla="*/ 98275 h 568922"/>
                <a:gd name="connsiteX41" fmla="*/ 275436 w 521456"/>
                <a:gd name="connsiteY41" fmla="*/ 103623 h 568922"/>
                <a:gd name="connsiteX42" fmla="*/ 267414 w 521456"/>
                <a:gd name="connsiteY42" fmla="*/ 112982 h 568922"/>
                <a:gd name="connsiteX43" fmla="*/ 256717 w 521456"/>
                <a:gd name="connsiteY43" fmla="*/ 125016 h 568922"/>
                <a:gd name="connsiteX44" fmla="*/ 243347 w 521456"/>
                <a:gd name="connsiteY44" fmla="*/ 125016 h 568922"/>
                <a:gd name="connsiteX45" fmla="*/ 243347 w 521456"/>
                <a:gd name="connsiteY45" fmla="*/ 125016 h 568922"/>
                <a:gd name="connsiteX46" fmla="*/ 239335 w 521456"/>
                <a:gd name="connsiteY46" fmla="*/ 123679 h 568922"/>
                <a:gd name="connsiteX47" fmla="*/ 229976 w 521456"/>
                <a:gd name="connsiteY47" fmla="*/ 125016 h 568922"/>
                <a:gd name="connsiteX48" fmla="*/ 218611 w 521456"/>
                <a:gd name="connsiteY48" fmla="*/ 128359 h 568922"/>
                <a:gd name="connsiteX49" fmla="*/ 205909 w 521456"/>
                <a:gd name="connsiteY49" fmla="*/ 125684 h 568922"/>
                <a:gd name="connsiteX50" fmla="*/ 203903 w 521456"/>
                <a:gd name="connsiteY50" fmla="*/ 125016 h 568922"/>
                <a:gd name="connsiteX51" fmla="*/ 189864 w 521456"/>
                <a:gd name="connsiteY51" fmla="*/ 129696 h 568922"/>
                <a:gd name="connsiteX52" fmla="*/ 175825 w 521456"/>
                <a:gd name="connsiteY52" fmla="*/ 135044 h 568922"/>
                <a:gd name="connsiteX53" fmla="*/ 161117 w 521456"/>
                <a:gd name="connsiteY53" fmla="*/ 137050 h 568922"/>
                <a:gd name="connsiteX54" fmla="*/ 154431 w 521456"/>
                <a:gd name="connsiteY54" fmla="*/ 138387 h 568922"/>
                <a:gd name="connsiteX55" fmla="*/ 151089 w 521456"/>
                <a:gd name="connsiteY55" fmla="*/ 143735 h 568922"/>
                <a:gd name="connsiteX56" fmla="*/ 149083 w 521456"/>
                <a:gd name="connsiteY56" fmla="*/ 148415 h 568922"/>
                <a:gd name="connsiteX57" fmla="*/ 137050 w 521456"/>
                <a:gd name="connsiteY57" fmla="*/ 158443 h 568922"/>
                <a:gd name="connsiteX58" fmla="*/ 133038 w 521456"/>
                <a:gd name="connsiteY58" fmla="*/ 159780 h 568922"/>
                <a:gd name="connsiteX59" fmla="*/ 123679 w 521456"/>
                <a:gd name="connsiteY59" fmla="*/ 165128 h 568922"/>
                <a:gd name="connsiteX60" fmla="*/ 121005 w 521456"/>
                <a:gd name="connsiteY60" fmla="*/ 169808 h 568922"/>
                <a:gd name="connsiteX61" fmla="*/ 121673 w 521456"/>
                <a:gd name="connsiteY61" fmla="*/ 177162 h 568922"/>
                <a:gd name="connsiteX62" fmla="*/ 122342 w 521456"/>
                <a:gd name="connsiteY62" fmla="*/ 187190 h 568922"/>
                <a:gd name="connsiteX63" fmla="*/ 121673 w 521456"/>
                <a:gd name="connsiteY63" fmla="*/ 194544 h 568922"/>
                <a:gd name="connsiteX64" fmla="*/ 123679 w 521456"/>
                <a:gd name="connsiteY64" fmla="*/ 202566 h 568922"/>
                <a:gd name="connsiteX65" fmla="*/ 123010 w 521456"/>
                <a:gd name="connsiteY65" fmla="*/ 214600 h 568922"/>
                <a:gd name="connsiteX66" fmla="*/ 121673 w 521456"/>
                <a:gd name="connsiteY66" fmla="*/ 217274 h 568922"/>
                <a:gd name="connsiteX67" fmla="*/ 105628 w 521456"/>
                <a:gd name="connsiteY67" fmla="*/ 233987 h 568922"/>
                <a:gd name="connsiteX68" fmla="*/ 102954 w 521456"/>
                <a:gd name="connsiteY68" fmla="*/ 235993 h 568922"/>
                <a:gd name="connsiteX69" fmla="*/ 97606 w 521456"/>
                <a:gd name="connsiteY69" fmla="*/ 241341 h 568922"/>
                <a:gd name="connsiteX70" fmla="*/ 88915 w 521456"/>
                <a:gd name="connsiteY70" fmla="*/ 248026 h 568922"/>
                <a:gd name="connsiteX71" fmla="*/ 82230 w 521456"/>
                <a:gd name="connsiteY71" fmla="*/ 251369 h 568922"/>
                <a:gd name="connsiteX72" fmla="*/ 76881 w 521456"/>
                <a:gd name="connsiteY72" fmla="*/ 256049 h 568922"/>
                <a:gd name="connsiteX73" fmla="*/ 78219 w 521456"/>
                <a:gd name="connsiteY73" fmla="*/ 260060 h 568922"/>
                <a:gd name="connsiteX74" fmla="*/ 80893 w 521456"/>
                <a:gd name="connsiteY74" fmla="*/ 264071 h 568922"/>
                <a:gd name="connsiteX75" fmla="*/ 78219 w 521456"/>
                <a:gd name="connsiteY75" fmla="*/ 277442 h 568922"/>
                <a:gd name="connsiteX76" fmla="*/ 71533 w 521456"/>
                <a:gd name="connsiteY76" fmla="*/ 287470 h 568922"/>
                <a:gd name="connsiteX77" fmla="*/ 66853 w 521456"/>
                <a:gd name="connsiteY77" fmla="*/ 289475 h 568922"/>
                <a:gd name="connsiteX78" fmla="*/ 58831 w 521456"/>
                <a:gd name="connsiteY78" fmla="*/ 294155 h 568922"/>
                <a:gd name="connsiteX79" fmla="*/ 55488 w 521456"/>
                <a:gd name="connsiteY79" fmla="*/ 298835 h 568922"/>
                <a:gd name="connsiteX80" fmla="*/ 49472 w 521456"/>
                <a:gd name="connsiteY80" fmla="*/ 304852 h 568922"/>
                <a:gd name="connsiteX81" fmla="*/ 38106 w 521456"/>
                <a:gd name="connsiteY81" fmla="*/ 301509 h 568922"/>
                <a:gd name="connsiteX82" fmla="*/ 34764 w 521456"/>
                <a:gd name="connsiteY82" fmla="*/ 299503 h 568922"/>
                <a:gd name="connsiteX83" fmla="*/ 20725 w 521456"/>
                <a:gd name="connsiteY83" fmla="*/ 298835 h 568922"/>
                <a:gd name="connsiteX84" fmla="*/ 16713 w 521456"/>
                <a:gd name="connsiteY84" fmla="*/ 299503 h 568922"/>
                <a:gd name="connsiteX85" fmla="*/ 6017 w 521456"/>
                <a:gd name="connsiteY85" fmla="*/ 301509 h 568922"/>
                <a:gd name="connsiteX86" fmla="*/ 669 w 521456"/>
                <a:gd name="connsiteY86" fmla="*/ 303515 h 568922"/>
                <a:gd name="connsiteX87" fmla="*/ 2674 w 521456"/>
                <a:gd name="connsiteY87" fmla="*/ 310200 h 568922"/>
                <a:gd name="connsiteX88" fmla="*/ 4680 w 521456"/>
                <a:gd name="connsiteY88" fmla="*/ 324908 h 568922"/>
                <a:gd name="connsiteX89" fmla="*/ 6685 w 521456"/>
                <a:gd name="connsiteY89" fmla="*/ 337610 h 568922"/>
                <a:gd name="connsiteX90" fmla="*/ 7354 w 521456"/>
                <a:gd name="connsiteY90" fmla="*/ 340953 h 568922"/>
                <a:gd name="connsiteX91" fmla="*/ 3343 w 521456"/>
                <a:gd name="connsiteY91" fmla="*/ 349643 h 568922"/>
                <a:gd name="connsiteX92" fmla="*/ 0 w 521456"/>
                <a:gd name="connsiteY92" fmla="*/ 355660 h 568922"/>
                <a:gd name="connsiteX93" fmla="*/ 4011 w 521456"/>
                <a:gd name="connsiteY93" fmla="*/ 361677 h 568922"/>
                <a:gd name="connsiteX94" fmla="*/ 7354 w 521456"/>
                <a:gd name="connsiteY94" fmla="*/ 366357 h 568922"/>
                <a:gd name="connsiteX95" fmla="*/ 4680 w 521456"/>
                <a:gd name="connsiteY95" fmla="*/ 375048 h 568922"/>
                <a:gd name="connsiteX96" fmla="*/ 1337 w 521456"/>
                <a:gd name="connsiteY96" fmla="*/ 379727 h 568922"/>
                <a:gd name="connsiteX97" fmla="*/ 669 w 521456"/>
                <a:gd name="connsiteY97" fmla="*/ 383070 h 568922"/>
                <a:gd name="connsiteX98" fmla="*/ 2006 w 521456"/>
                <a:gd name="connsiteY98" fmla="*/ 392430 h 568922"/>
                <a:gd name="connsiteX99" fmla="*/ 3343 w 521456"/>
                <a:gd name="connsiteY99" fmla="*/ 400452 h 568922"/>
                <a:gd name="connsiteX100" fmla="*/ 4011 w 521456"/>
                <a:gd name="connsiteY100" fmla="*/ 403126 h 568922"/>
                <a:gd name="connsiteX101" fmla="*/ 8691 w 521456"/>
                <a:gd name="connsiteY101" fmla="*/ 403126 h 568922"/>
                <a:gd name="connsiteX102" fmla="*/ 20725 w 521456"/>
                <a:gd name="connsiteY102" fmla="*/ 402458 h 568922"/>
                <a:gd name="connsiteX103" fmla="*/ 24067 w 521456"/>
                <a:gd name="connsiteY103" fmla="*/ 409143 h 568922"/>
                <a:gd name="connsiteX104" fmla="*/ 22062 w 521456"/>
                <a:gd name="connsiteY104" fmla="*/ 414491 h 568922"/>
                <a:gd name="connsiteX105" fmla="*/ 19388 w 521456"/>
                <a:gd name="connsiteY105" fmla="*/ 426525 h 568922"/>
                <a:gd name="connsiteX106" fmla="*/ 26073 w 521456"/>
                <a:gd name="connsiteY106" fmla="*/ 437890 h 568922"/>
                <a:gd name="connsiteX107" fmla="*/ 35432 w 521456"/>
                <a:gd name="connsiteY107" fmla="*/ 450592 h 568922"/>
                <a:gd name="connsiteX108" fmla="*/ 47466 w 521456"/>
                <a:gd name="connsiteY108" fmla="*/ 475997 h 568922"/>
                <a:gd name="connsiteX109" fmla="*/ 55488 w 521456"/>
                <a:gd name="connsiteY109" fmla="*/ 494047 h 568922"/>
                <a:gd name="connsiteX110" fmla="*/ 56825 w 521456"/>
                <a:gd name="connsiteY110" fmla="*/ 494715 h 568922"/>
                <a:gd name="connsiteX111" fmla="*/ 57494 w 521456"/>
                <a:gd name="connsiteY111" fmla="*/ 494715 h 568922"/>
                <a:gd name="connsiteX112" fmla="*/ 64179 w 521456"/>
                <a:gd name="connsiteY112" fmla="*/ 493378 h 568922"/>
                <a:gd name="connsiteX113" fmla="*/ 69528 w 521456"/>
                <a:gd name="connsiteY113" fmla="*/ 492041 h 568922"/>
                <a:gd name="connsiteX114" fmla="*/ 88247 w 521456"/>
                <a:gd name="connsiteY114" fmla="*/ 490704 h 568922"/>
                <a:gd name="connsiteX115" fmla="*/ 98943 w 521456"/>
                <a:gd name="connsiteY115" fmla="*/ 494715 h 568922"/>
                <a:gd name="connsiteX116" fmla="*/ 98943 w 521456"/>
                <a:gd name="connsiteY116" fmla="*/ 494715 h 568922"/>
                <a:gd name="connsiteX117" fmla="*/ 104960 w 521456"/>
                <a:gd name="connsiteY117" fmla="*/ 504075 h 568922"/>
                <a:gd name="connsiteX118" fmla="*/ 106966 w 521456"/>
                <a:gd name="connsiteY118" fmla="*/ 516109 h 568922"/>
                <a:gd name="connsiteX119" fmla="*/ 96937 w 521456"/>
                <a:gd name="connsiteY119" fmla="*/ 548198 h 568922"/>
                <a:gd name="connsiteX120" fmla="*/ 89584 w 521456"/>
                <a:gd name="connsiteY120" fmla="*/ 568923 h 568922"/>
                <a:gd name="connsiteX121" fmla="*/ 111645 w 521456"/>
                <a:gd name="connsiteY121" fmla="*/ 567586 h 568922"/>
                <a:gd name="connsiteX122" fmla="*/ 129696 w 521456"/>
                <a:gd name="connsiteY122" fmla="*/ 566249 h 568922"/>
                <a:gd name="connsiteX123" fmla="*/ 154431 w 521456"/>
                <a:gd name="connsiteY123" fmla="*/ 562906 h 568922"/>
                <a:gd name="connsiteX124" fmla="*/ 178499 w 521456"/>
                <a:gd name="connsiteY124" fmla="*/ 555552 h 568922"/>
                <a:gd name="connsiteX125" fmla="*/ 191869 w 521456"/>
                <a:gd name="connsiteY125" fmla="*/ 548867 h 568922"/>
                <a:gd name="connsiteX126" fmla="*/ 206577 w 521456"/>
                <a:gd name="connsiteY126" fmla="*/ 542181 h 568922"/>
                <a:gd name="connsiteX127" fmla="*/ 214600 w 521456"/>
                <a:gd name="connsiteY127" fmla="*/ 541513 h 568922"/>
                <a:gd name="connsiteX128" fmla="*/ 224628 w 521456"/>
                <a:gd name="connsiteY128" fmla="*/ 538839 h 568922"/>
                <a:gd name="connsiteX129" fmla="*/ 229976 w 521456"/>
                <a:gd name="connsiteY129" fmla="*/ 533490 h 568922"/>
                <a:gd name="connsiteX130" fmla="*/ 243347 w 521456"/>
                <a:gd name="connsiteY130" fmla="*/ 522794 h 568922"/>
                <a:gd name="connsiteX131" fmla="*/ 248695 w 521456"/>
                <a:gd name="connsiteY131" fmla="*/ 520788 h 568922"/>
                <a:gd name="connsiteX132" fmla="*/ 286801 w 521456"/>
                <a:gd name="connsiteY132" fmla="*/ 500732 h 568922"/>
                <a:gd name="connsiteX133" fmla="*/ 295492 w 521456"/>
                <a:gd name="connsiteY133" fmla="*/ 494047 h 568922"/>
                <a:gd name="connsiteX134" fmla="*/ 304852 w 521456"/>
                <a:gd name="connsiteY134" fmla="*/ 483350 h 568922"/>
                <a:gd name="connsiteX135" fmla="*/ 301509 w 521456"/>
                <a:gd name="connsiteY135" fmla="*/ 467974 h 568922"/>
                <a:gd name="connsiteX136" fmla="*/ 296829 w 521456"/>
                <a:gd name="connsiteY136" fmla="*/ 455272 h 568922"/>
                <a:gd name="connsiteX137" fmla="*/ 293487 w 521456"/>
                <a:gd name="connsiteY137" fmla="*/ 445244 h 568922"/>
                <a:gd name="connsiteX138" fmla="*/ 292818 w 521456"/>
                <a:gd name="connsiteY138" fmla="*/ 435216 h 568922"/>
                <a:gd name="connsiteX139" fmla="*/ 300840 w 521456"/>
                <a:gd name="connsiteY139" fmla="*/ 419171 h 568922"/>
                <a:gd name="connsiteX140" fmla="*/ 308863 w 521456"/>
                <a:gd name="connsiteY140" fmla="*/ 407806 h 568922"/>
                <a:gd name="connsiteX141" fmla="*/ 320897 w 521456"/>
                <a:gd name="connsiteY141" fmla="*/ 405800 h 568922"/>
                <a:gd name="connsiteX142" fmla="*/ 330256 w 521456"/>
                <a:gd name="connsiteY142" fmla="*/ 405132 h 568922"/>
                <a:gd name="connsiteX143" fmla="*/ 334936 w 521456"/>
                <a:gd name="connsiteY143" fmla="*/ 400452 h 568922"/>
                <a:gd name="connsiteX144" fmla="*/ 338947 w 521456"/>
                <a:gd name="connsiteY144" fmla="*/ 393767 h 568922"/>
                <a:gd name="connsiteX145" fmla="*/ 338278 w 521456"/>
                <a:gd name="connsiteY145" fmla="*/ 392430 h 568922"/>
                <a:gd name="connsiteX146" fmla="*/ 336273 w 521456"/>
                <a:gd name="connsiteY146" fmla="*/ 385744 h 568922"/>
                <a:gd name="connsiteX147" fmla="*/ 336273 w 521456"/>
                <a:gd name="connsiteY147" fmla="*/ 385744 h 568922"/>
                <a:gd name="connsiteX148" fmla="*/ 346301 w 521456"/>
                <a:gd name="connsiteY148" fmla="*/ 372374 h 568922"/>
                <a:gd name="connsiteX149" fmla="*/ 351649 w 521456"/>
                <a:gd name="connsiteY149" fmla="*/ 367025 h 568922"/>
                <a:gd name="connsiteX150" fmla="*/ 364351 w 521456"/>
                <a:gd name="connsiteY150" fmla="*/ 356997 h 568922"/>
                <a:gd name="connsiteX151" fmla="*/ 373711 w 521456"/>
                <a:gd name="connsiteY151" fmla="*/ 357666 h 568922"/>
                <a:gd name="connsiteX152" fmla="*/ 381733 w 521456"/>
                <a:gd name="connsiteY152" fmla="*/ 358334 h 568922"/>
                <a:gd name="connsiteX153" fmla="*/ 393098 w 521456"/>
                <a:gd name="connsiteY153" fmla="*/ 340953 h 568922"/>
                <a:gd name="connsiteX154" fmla="*/ 393767 w 521456"/>
                <a:gd name="connsiteY154" fmla="*/ 338947 h 568922"/>
                <a:gd name="connsiteX155" fmla="*/ 389756 w 521456"/>
                <a:gd name="connsiteY155" fmla="*/ 330256 h 568922"/>
                <a:gd name="connsiteX156" fmla="*/ 384407 w 521456"/>
                <a:gd name="connsiteY156" fmla="*/ 314880 h 568922"/>
                <a:gd name="connsiteX157" fmla="*/ 387081 w 521456"/>
                <a:gd name="connsiteY157" fmla="*/ 305520 h 568922"/>
                <a:gd name="connsiteX158" fmla="*/ 388419 w 521456"/>
                <a:gd name="connsiteY158" fmla="*/ 302178 h 568922"/>
                <a:gd name="connsiteX159" fmla="*/ 386413 w 521456"/>
                <a:gd name="connsiteY159" fmla="*/ 297498 h 568922"/>
                <a:gd name="connsiteX160" fmla="*/ 384407 w 521456"/>
                <a:gd name="connsiteY160" fmla="*/ 283459 h 568922"/>
                <a:gd name="connsiteX161" fmla="*/ 393767 w 521456"/>
                <a:gd name="connsiteY161" fmla="*/ 276773 h 568922"/>
                <a:gd name="connsiteX162" fmla="*/ 393767 w 521456"/>
                <a:gd name="connsiteY162" fmla="*/ 276773 h 568922"/>
                <a:gd name="connsiteX163" fmla="*/ 401121 w 521456"/>
                <a:gd name="connsiteY163" fmla="*/ 273431 h 568922"/>
                <a:gd name="connsiteX164" fmla="*/ 407138 w 521456"/>
                <a:gd name="connsiteY164" fmla="*/ 266745 h 568922"/>
                <a:gd name="connsiteX165" fmla="*/ 409143 w 521456"/>
                <a:gd name="connsiteY165" fmla="*/ 259391 h 568922"/>
                <a:gd name="connsiteX166" fmla="*/ 397778 w 521456"/>
                <a:gd name="connsiteY166" fmla="*/ 250032 h 568922"/>
                <a:gd name="connsiteX167" fmla="*/ 389087 w 521456"/>
                <a:gd name="connsiteY167" fmla="*/ 243346 h 568922"/>
                <a:gd name="connsiteX168" fmla="*/ 389087 w 521456"/>
                <a:gd name="connsiteY168" fmla="*/ 243346 h 568922"/>
                <a:gd name="connsiteX169" fmla="*/ 388419 w 521456"/>
                <a:gd name="connsiteY169" fmla="*/ 242678 h 568922"/>
                <a:gd name="connsiteX170" fmla="*/ 383739 w 521456"/>
                <a:gd name="connsiteY170" fmla="*/ 235993 h 568922"/>
                <a:gd name="connsiteX171" fmla="*/ 393767 w 521456"/>
                <a:gd name="connsiteY171" fmla="*/ 225296 h 568922"/>
                <a:gd name="connsiteX172" fmla="*/ 406469 w 521456"/>
                <a:gd name="connsiteY172" fmla="*/ 222622 h 568922"/>
                <a:gd name="connsiteX173" fmla="*/ 417834 w 521456"/>
                <a:gd name="connsiteY173" fmla="*/ 219279 h 568922"/>
                <a:gd name="connsiteX174" fmla="*/ 426525 w 521456"/>
                <a:gd name="connsiteY174" fmla="*/ 211925 h 568922"/>
                <a:gd name="connsiteX175" fmla="*/ 429199 w 521456"/>
                <a:gd name="connsiteY175" fmla="*/ 203234 h 568922"/>
                <a:gd name="connsiteX176" fmla="*/ 426525 w 521456"/>
                <a:gd name="connsiteY176" fmla="*/ 199223 h 568922"/>
                <a:gd name="connsiteX177" fmla="*/ 420508 w 521456"/>
                <a:gd name="connsiteY177" fmla="*/ 189864 h 568922"/>
                <a:gd name="connsiteX178" fmla="*/ 422514 w 521456"/>
                <a:gd name="connsiteY178" fmla="*/ 175824 h 568922"/>
                <a:gd name="connsiteX179" fmla="*/ 427194 w 521456"/>
                <a:gd name="connsiteY179" fmla="*/ 164460 h 568922"/>
                <a:gd name="connsiteX180" fmla="*/ 429868 w 521456"/>
                <a:gd name="connsiteY180" fmla="*/ 157106 h 568922"/>
                <a:gd name="connsiteX181" fmla="*/ 429868 w 521456"/>
                <a:gd name="connsiteY181" fmla="*/ 147078 h 568922"/>
                <a:gd name="connsiteX182" fmla="*/ 428531 w 521456"/>
                <a:gd name="connsiteY182" fmla="*/ 138387 h 568922"/>
                <a:gd name="connsiteX183" fmla="*/ 423182 w 521456"/>
                <a:gd name="connsiteY183" fmla="*/ 133038 h 568922"/>
                <a:gd name="connsiteX184" fmla="*/ 413823 w 521456"/>
                <a:gd name="connsiteY184" fmla="*/ 127022 h 568922"/>
                <a:gd name="connsiteX185" fmla="*/ 401789 w 521456"/>
                <a:gd name="connsiteY185" fmla="*/ 117662 h 568922"/>
                <a:gd name="connsiteX186" fmla="*/ 401789 w 521456"/>
                <a:gd name="connsiteY186" fmla="*/ 107634 h 568922"/>
                <a:gd name="connsiteX187" fmla="*/ 407806 w 521456"/>
                <a:gd name="connsiteY187" fmla="*/ 96269 h 568922"/>
                <a:gd name="connsiteX188" fmla="*/ 420508 w 521456"/>
                <a:gd name="connsiteY188" fmla="*/ 84904 h 568922"/>
                <a:gd name="connsiteX189" fmla="*/ 421177 w 521456"/>
                <a:gd name="connsiteY189" fmla="*/ 84904 h 568922"/>
                <a:gd name="connsiteX190" fmla="*/ 431873 w 521456"/>
                <a:gd name="connsiteY190" fmla="*/ 72202 h 568922"/>
                <a:gd name="connsiteX191" fmla="*/ 438559 w 521456"/>
                <a:gd name="connsiteY191" fmla="*/ 62174 h 568922"/>
                <a:gd name="connsiteX192" fmla="*/ 451929 w 521456"/>
                <a:gd name="connsiteY192" fmla="*/ 52814 h 568922"/>
                <a:gd name="connsiteX193" fmla="*/ 456609 w 521456"/>
                <a:gd name="connsiteY193" fmla="*/ 50140 h 568922"/>
                <a:gd name="connsiteX194" fmla="*/ 473322 w 521456"/>
                <a:gd name="connsiteY194" fmla="*/ 41449 h 568922"/>
                <a:gd name="connsiteX195" fmla="*/ 489367 w 521456"/>
                <a:gd name="connsiteY195" fmla="*/ 34095 h 568922"/>
                <a:gd name="connsiteX196" fmla="*/ 496053 w 521456"/>
                <a:gd name="connsiteY196" fmla="*/ 33427 h 568922"/>
                <a:gd name="connsiteX197" fmla="*/ 503406 w 521456"/>
                <a:gd name="connsiteY197" fmla="*/ 31421 h 568922"/>
                <a:gd name="connsiteX198" fmla="*/ 511429 w 521456"/>
                <a:gd name="connsiteY198" fmla="*/ 23399 h 568922"/>
                <a:gd name="connsiteX199" fmla="*/ 518783 w 521456"/>
                <a:gd name="connsiteY199" fmla="*/ 16713 h 568922"/>
                <a:gd name="connsiteX200" fmla="*/ 517446 w 521456"/>
                <a:gd name="connsiteY200" fmla="*/ 15376 h 568922"/>
                <a:gd name="connsiteX201" fmla="*/ 514103 w 521456"/>
                <a:gd name="connsiteY201" fmla="*/ 11365 h 568922"/>
                <a:gd name="connsiteX202" fmla="*/ 521457 w 521456"/>
                <a:gd name="connsiteY202" fmla="*/ 1337 h 568922"/>
                <a:gd name="connsiteX203" fmla="*/ 521457 w 521456"/>
                <a:gd name="connsiteY203" fmla="*/ 1337 h 56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521456" h="568922">
                  <a:moveTo>
                    <a:pt x="521457" y="1337"/>
                  </a:moveTo>
                  <a:cubicBezTo>
                    <a:pt x="520788" y="669"/>
                    <a:pt x="520120" y="669"/>
                    <a:pt x="518783" y="669"/>
                  </a:cubicBezTo>
                  <a:cubicBezTo>
                    <a:pt x="516777" y="0"/>
                    <a:pt x="514771" y="0"/>
                    <a:pt x="512766" y="0"/>
                  </a:cubicBezTo>
                  <a:cubicBezTo>
                    <a:pt x="510092" y="669"/>
                    <a:pt x="507418" y="1337"/>
                    <a:pt x="503406" y="4011"/>
                  </a:cubicBezTo>
                  <a:cubicBezTo>
                    <a:pt x="500732" y="5348"/>
                    <a:pt x="499395" y="6685"/>
                    <a:pt x="497390" y="8022"/>
                  </a:cubicBezTo>
                  <a:cubicBezTo>
                    <a:pt x="492710" y="11365"/>
                    <a:pt x="490036" y="13371"/>
                    <a:pt x="483350" y="15376"/>
                  </a:cubicBezTo>
                  <a:cubicBezTo>
                    <a:pt x="478671" y="16713"/>
                    <a:pt x="475996" y="15376"/>
                    <a:pt x="473322" y="14708"/>
                  </a:cubicBezTo>
                  <a:cubicBezTo>
                    <a:pt x="471317" y="14039"/>
                    <a:pt x="469311" y="13371"/>
                    <a:pt x="466637" y="15376"/>
                  </a:cubicBezTo>
                  <a:cubicBezTo>
                    <a:pt x="463294" y="17382"/>
                    <a:pt x="460620" y="20056"/>
                    <a:pt x="458615" y="23399"/>
                  </a:cubicBezTo>
                  <a:cubicBezTo>
                    <a:pt x="455940" y="26741"/>
                    <a:pt x="453935" y="30753"/>
                    <a:pt x="451261" y="34764"/>
                  </a:cubicBezTo>
                  <a:cubicBezTo>
                    <a:pt x="448587" y="40112"/>
                    <a:pt x="445912" y="43455"/>
                    <a:pt x="443907" y="46129"/>
                  </a:cubicBezTo>
                  <a:cubicBezTo>
                    <a:pt x="441901" y="48803"/>
                    <a:pt x="440564" y="50809"/>
                    <a:pt x="438559" y="54151"/>
                  </a:cubicBezTo>
                  <a:cubicBezTo>
                    <a:pt x="435884" y="59500"/>
                    <a:pt x="431873" y="62174"/>
                    <a:pt x="427862" y="65516"/>
                  </a:cubicBezTo>
                  <a:cubicBezTo>
                    <a:pt x="425856" y="66853"/>
                    <a:pt x="423851" y="68859"/>
                    <a:pt x="421177" y="70865"/>
                  </a:cubicBezTo>
                  <a:cubicBezTo>
                    <a:pt x="416497" y="74876"/>
                    <a:pt x="413823" y="76213"/>
                    <a:pt x="410480" y="76213"/>
                  </a:cubicBezTo>
                  <a:cubicBezTo>
                    <a:pt x="407138" y="76213"/>
                    <a:pt x="404463" y="74207"/>
                    <a:pt x="399784" y="70865"/>
                  </a:cubicBezTo>
                  <a:cubicBezTo>
                    <a:pt x="392430" y="65516"/>
                    <a:pt x="390424" y="56825"/>
                    <a:pt x="388419" y="47466"/>
                  </a:cubicBezTo>
                  <a:cubicBezTo>
                    <a:pt x="387750" y="45460"/>
                    <a:pt x="387750" y="42786"/>
                    <a:pt x="387081" y="40781"/>
                  </a:cubicBezTo>
                  <a:cubicBezTo>
                    <a:pt x="385744" y="36101"/>
                    <a:pt x="384407" y="31421"/>
                    <a:pt x="383070" y="28747"/>
                  </a:cubicBezTo>
                  <a:cubicBezTo>
                    <a:pt x="381733" y="25404"/>
                    <a:pt x="379728" y="22730"/>
                    <a:pt x="378391" y="21393"/>
                  </a:cubicBezTo>
                  <a:cubicBezTo>
                    <a:pt x="377722" y="20725"/>
                    <a:pt x="375716" y="20725"/>
                    <a:pt x="374379" y="20725"/>
                  </a:cubicBezTo>
                  <a:cubicBezTo>
                    <a:pt x="371705" y="20725"/>
                    <a:pt x="369031" y="20725"/>
                    <a:pt x="367025" y="17382"/>
                  </a:cubicBezTo>
                  <a:cubicBezTo>
                    <a:pt x="366357" y="16713"/>
                    <a:pt x="365688" y="15376"/>
                    <a:pt x="365688" y="14708"/>
                  </a:cubicBezTo>
                  <a:cubicBezTo>
                    <a:pt x="364351" y="12034"/>
                    <a:pt x="362346" y="9359"/>
                    <a:pt x="358334" y="7354"/>
                  </a:cubicBezTo>
                  <a:cubicBezTo>
                    <a:pt x="355660" y="6017"/>
                    <a:pt x="352986" y="5348"/>
                    <a:pt x="350981" y="6017"/>
                  </a:cubicBezTo>
                  <a:cubicBezTo>
                    <a:pt x="348975" y="6685"/>
                    <a:pt x="346969" y="7354"/>
                    <a:pt x="344964" y="9359"/>
                  </a:cubicBezTo>
                  <a:cubicBezTo>
                    <a:pt x="342958" y="11365"/>
                    <a:pt x="341621" y="14039"/>
                    <a:pt x="339616" y="17382"/>
                  </a:cubicBezTo>
                  <a:cubicBezTo>
                    <a:pt x="338278" y="20725"/>
                    <a:pt x="336941" y="24067"/>
                    <a:pt x="335604" y="28079"/>
                  </a:cubicBezTo>
                  <a:cubicBezTo>
                    <a:pt x="334936" y="31421"/>
                    <a:pt x="332930" y="34095"/>
                    <a:pt x="332262" y="36101"/>
                  </a:cubicBezTo>
                  <a:cubicBezTo>
                    <a:pt x="330925" y="38775"/>
                    <a:pt x="329587" y="40112"/>
                    <a:pt x="331593" y="42118"/>
                  </a:cubicBezTo>
                  <a:cubicBezTo>
                    <a:pt x="334267" y="44792"/>
                    <a:pt x="335604" y="48135"/>
                    <a:pt x="336941" y="50809"/>
                  </a:cubicBezTo>
                  <a:cubicBezTo>
                    <a:pt x="337610" y="54151"/>
                    <a:pt x="337610" y="56825"/>
                    <a:pt x="335604" y="59500"/>
                  </a:cubicBezTo>
                  <a:cubicBezTo>
                    <a:pt x="333599" y="62842"/>
                    <a:pt x="329587" y="64179"/>
                    <a:pt x="324908" y="64848"/>
                  </a:cubicBezTo>
                  <a:cubicBezTo>
                    <a:pt x="322902" y="65516"/>
                    <a:pt x="320897" y="65516"/>
                    <a:pt x="318891" y="66185"/>
                  </a:cubicBezTo>
                  <a:cubicBezTo>
                    <a:pt x="315548" y="66853"/>
                    <a:pt x="312874" y="68191"/>
                    <a:pt x="311537" y="69528"/>
                  </a:cubicBezTo>
                  <a:cubicBezTo>
                    <a:pt x="310200" y="70865"/>
                    <a:pt x="309531" y="72870"/>
                    <a:pt x="309531" y="76881"/>
                  </a:cubicBezTo>
                  <a:cubicBezTo>
                    <a:pt x="310200" y="81561"/>
                    <a:pt x="310200" y="85572"/>
                    <a:pt x="309531" y="88915"/>
                  </a:cubicBezTo>
                  <a:cubicBezTo>
                    <a:pt x="308194" y="92926"/>
                    <a:pt x="306189" y="95600"/>
                    <a:pt x="302846" y="96937"/>
                  </a:cubicBezTo>
                  <a:cubicBezTo>
                    <a:pt x="298835" y="98275"/>
                    <a:pt x="296161" y="97606"/>
                    <a:pt x="292818" y="96937"/>
                  </a:cubicBezTo>
                  <a:cubicBezTo>
                    <a:pt x="290812" y="96269"/>
                    <a:pt x="288807" y="96269"/>
                    <a:pt x="286133" y="96269"/>
                  </a:cubicBezTo>
                  <a:cubicBezTo>
                    <a:pt x="282790" y="96269"/>
                    <a:pt x="282790" y="96937"/>
                    <a:pt x="281453" y="98275"/>
                  </a:cubicBezTo>
                  <a:cubicBezTo>
                    <a:pt x="280116" y="99612"/>
                    <a:pt x="278779" y="100949"/>
                    <a:pt x="275436" y="103623"/>
                  </a:cubicBezTo>
                  <a:cubicBezTo>
                    <a:pt x="272093" y="105628"/>
                    <a:pt x="270088" y="109640"/>
                    <a:pt x="267414" y="112982"/>
                  </a:cubicBezTo>
                  <a:cubicBezTo>
                    <a:pt x="264071" y="117662"/>
                    <a:pt x="261397" y="122342"/>
                    <a:pt x="256717" y="125016"/>
                  </a:cubicBezTo>
                  <a:cubicBezTo>
                    <a:pt x="250032" y="128359"/>
                    <a:pt x="246689" y="127022"/>
                    <a:pt x="243347" y="125016"/>
                  </a:cubicBezTo>
                  <a:lnTo>
                    <a:pt x="243347" y="125016"/>
                  </a:lnTo>
                  <a:cubicBezTo>
                    <a:pt x="242009" y="124347"/>
                    <a:pt x="240672" y="123679"/>
                    <a:pt x="239335" y="123679"/>
                  </a:cubicBezTo>
                  <a:cubicBezTo>
                    <a:pt x="236661" y="123010"/>
                    <a:pt x="233987" y="123679"/>
                    <a:pt x="229976" y="125016"/>
                  </a:cubicBezTo>
                  <a:cubicBezTo>
                    <a:pt x="227302" y="125684"/>
                    <a:pt x="223959" y="127022"/>
                    <a:pt x="218611" y="128359"/>
                  </a:cubicBezTo>
                  <a:cubicBezTo>
                    <a:pt x="209251" y="130364"/>
                    <a:pt x="207914" y="128359"/>
                    <a:pt x="205909" y="125684"/>
                  </a:cubicBezTo>
                  <a:cubicBezTo>
                    <a:pt x="205909" y="125016"/>
                    <a:pt x="205240" y="125016"/>
                    <a:pt x="203903" y="125016"/>
                  </a:cubicBezTo>
                  <a:cubicBezTo>
                    <a:pt x="199892" y="125684"/>
                    <a:pt x="195212" y="127690"/>
                    <a:pt x="189864" y="129696"/>
                  </a:cubicBezTo>
                  <a:cubicBezTo>
                    <a:pt x="185184" y="131701"/>
                    <a:pt x="180504" y="133707"/>
                    <a:pt x="175825" y="135044"/>
                  </a:cubicBezTo>
                  <a:cubicBezTo>
                    <a:pt x="169808" y="137050"/>
                    <a:pt x="165128" y="137050"/>
                    <a:pt x="161117" y="137050"/>
                  </a:cubicBezTo>
                  <a:cubicBezTo>
                    <a:pt x="157774" y="137050"/>
                    <a:pt x="155100" y="137050"/>
                    <a:pt x="154431" y="138387"/>
                  </a:cubicBezTo>
                  <a:cubicBezTo>
                    <a:pt x="152426" y="140392"/>
                    <a:pt x="152426" y="141061"/>
                    <a:pt x="151089" y="143735"/>
                  </a:cubicBezTo>
                  <a:cubicBezTo>
                    <a:pt x="150420" y="145072"/>
                    <a:pt x="150420" y="146409"/>
                    <a:pt x="149083" y="148415"/>
                  </a:cubicBezTo>
                  <a:cubicBezTo>
                    <a:pt x="146409" y="155100"/>
                    <a:pt x="143735" y="155768"/>
                    <a:pt x="137050" y="158443"/>
                  </a:cubicBezTo>
                  <a:cubicBezTo>
                    <a:pt x="135713" y="159111"/>
                    <a:pt x="134375" y="159111"/>
                    <a:pt x="133038" y="159780"/>
                  </a:cubicBezTo>
                  <a:cubicBezTo>
                    <a:pt x="129027" y="161785"/>
                    <a:pt x="125684" y="163122"/>
                    <a:pt x="123679" y="165128"/>
                  </a:cubicBezTo>
                  <a:cubicBezTo>
                    <a:pt x="122342" y="166465"/>
                    <a:pt x="121005" y="167802"/>
                    <a:pt x="121005" y="169808"/>
                  </a:cubicBezTo>
                  <a:cubicBezTo>
                    <a:pt x="121005" y="171813"/>
                    <a:pt x="121673" y="174488"/>
                    <a:pt x="121673" y="177162"/>
                  </a:cubicBezTo>
                  <a:cubicBezTo>
                    <a:pt x="122342" y="181173"/>
                    <a:pt x="123010" y="184516"/>
                    <a:pt x="122342" y="187190"/>
                  </a:cubicBezTo>
                  <a:cubicBezTo>
                    <a:pt x="121673" y="189195"/>
                    <a:pt x="121673" y="191869"/>
                    <a:pt x="121673" y="194544"/>
                  </a:cubicBezTo>
                  <a:cubicBezTo>
                    <a:pt x="121673" y="197218"/>
                    <a:pt x="122342" y="199892"/>
                    <a:pt x="123679" y="202566"/>
                  </a:cubicBezTo>
                  <a:cubicBezTo>
                    <a:pt x="126353" y="209251"/>
                    <a:pt x="125684" y="210588"/>
                    <a:pt x="123010" y="214600"/>
                  </a:cubicBezTo>
                  <a:cubicBezTo>
                    <a:pt x="122342" y="215268"/>
                    <a:pt x="121673" y="216605"/>
                    <a:pt x="121673" y="217274"/>
                  </a:cubicBezTo>
                  <a:cubicBezTo>
                    <a:pt x="118999" y="223290"/>
                    <a:pt x="111645" y="229307"/>
                    <a:pt x="105628" y="233987"/>
                  </a:cubicBezTo>
                  <a:cubicBezTo>
                    <a:pt x="104291" y="234656"/>
                    <a:pt x="103623" y="235993"/>
                    <a:pt x="102954" y="235993"/>
                  </a:cubicBezTo>
                  <a:cubicBezTo>
                    <a:pt x="100949" y="237998"/>
                    <a:pt x="98943" y="240004"/>
                    <a:pt x="97606" y="241341"/>
                  </a:cubicBezTo>
                  <a:cubicBezTo>
                    <a:pt x="94932" y="244015"/>
                    <a:pt x="92926" y="246689"/>
                    <a:pt x="88915" y="248026"/>
                  </a:cubicBezTo>
                  <a:cubicBezTo>
                    <a:pt x="86241" y="249363"/>
                    <a:pt x="84235" y="250032"/>
                    <a:pt x="82230" y="251369"/>
                  </a:cubicBezTo>
                  <a:cubicBezTo>
                    <a:pt x="80224" y="252706"/>
                    <a:pt x="78219" y="254043"/>
                    <a:pt x="76881" y="256049"/>
                  </a:cubicBezTo>
                  <a:cubicBezTo>
                    <a:pt x="76213" y="257386"/>
                    <a:pt x="77550" y="258723"/>
                    <a:pt x="78219" y="260060"/>
                  </a:cubicBezTo>
                  <a:cubicBezTo>
                    <a:pt x="79556" y="261397"/>
                    <a:pt x="80224" y="262734"/>
                    <a:pt x="80893" y="264071"/>
                  </a:cubicBezTo>
                  <a:cubicBezTo>
                    <a:pt x="81561" y="266077"/>
                    <a:pt x="80224" y="272094"/>
                    <a:pt x="78219" y="277442"/>
                  </a:cubicBezTo>
                  <a:cubicBezTo>
                    <a:pt x="76213" y="282122"/>
                    <a:pt x="74207" y="286133"/>
                    <a:pt x="71533" y="287470"/>
                  </a:cubicBezTo>
                  <a:cubicBezTo>
                    <a:pt x="70196" y="288138"/>
                    <a:pt x="68859" y="288807"/>
                    <a:pt x="66853" y="289475"/>
                  </a:cubicBezTo>
                  <a:cubicBezTo>
                    <a:pt x="64179" y="290812"/>
                    <a:pt x="60837" y="291481"/>
                    <a:pt x="58831" y="294155"/>
                  </a:cubicBezTo>
                  <a:cubicBezTo>
                    <a:pt x="57494" y="295492"/>
                    <a:pt x="56825" y="296829"/>
                    <a:pt x="55488" y="298835"/>
                  </a:cubicBezTo>
                  <a:cubicBezTo>
                    <a:pt x="54151" y="301509"/>
                    <a:pt x="52814" y="304183"/>
                    <a:pt x="49472" y="304852"/>
                  </a:cubicBezTo>
                  <a:cubicBezTo>
                    <a:pt x="45460" y="305520"/>
                    <a:pt x="42118" y="304183"/>
                    <a:pt x="38106" y="301509"/>
                  </a:cubicBezTo>
                  <a:cubicBezTo>
                    <a:pt x="36769" y="300840"/>
                    <a:pt x="36101" y="300172"/>
                    <a:pt x="34764" y="299503"/>
                  </a:cubicBezTo>
                  <a:cubicBezTo>
                    <a:pt x="30753" y="297498"/>
                    <a:pt x="26741" y="298166"/>
                    <a:pt x="20725" y="298835"/>
                  </a:cubicBezTo>
                  <a:cubicBezTo>
                    <a:pt x="19388" y="298835"/>
                    <a:pt x="18050" y="298835"/>
                    <a:pt x="16713" y="299503"/>
                  </a:cubicBezTo>
                  <a:cubicBezTo>
                    <a:pt x="12702" y="300172"/>
                    <a:pt x="9360" y="300840"/>
                    <a:pt x="6017" y="301509"/>
                  </a:cubicBezTo>
                  <a:cubicBezTo>
                    <a:pt x="4011" y="302178"/>
                    <a:pt x="2674" y="302846"/>
                    <a:pt x="669" y="303515"/>
                  </a:cubicBezTo>
                  <a:cubicBezTo>
                    <a:pt x="1337" y="305520"/>
                    <a:pt x="2006" y="307526"/>
                    <a:pt x="2674" y="310200"/>
                  </a:cubicBezTo>
                  <a:cubicBezTo>
                    <a:pt x="4011" y="314880"/>
                    <a:pt x="4680" y="320228"/>
                    <a:pt x="4680" y="324908"/>
                  </a:cubicBezTo>
                  <a:cubicBezTo>
                    <a:pt x="4680" y="331593"/>
                    <a:pt x="6017" y="334936"/>
                    <a:pt x="6685" y="337610"/>
                  </a:cubicBezTo>
                  <a:cubicBezTo>
                    <a:pt x="6685" y="338947"/>
                    <a:pt x="7354" y="339615"/>
                    <a:pt x="7354" y="340953"/>
                  </a:cubicBezTo>
                  <a:cubicBezTo>
                    <a:pt x="8022" y="343627"/>
                    <a:pt x="5348" y="346969"/>
                    <a:pt x="3343" y="349643"/>
                  </a:cubicBezTo>
                  <a:cubicBezTo>
                    <a:pt x="1337" y="352318"/>
                    <a:pt x="0" y="354323"/>
                    <a:pt x="0" y="355660"/>
                  </a:cubicBezTo>
                  <a:cubicBezTo>
                    <a:pt x="0" y="357666"/>
                    <a:pt x="2006" y="359671"/>
                    <a:pt x="4011" y="361677"/>
                  </a:cubicBezTo>
                  <a:cubicBezTo>
                    <a:pt x="5348" y="363014"/>
                    <a:pt x="6685" y="364351"/>
                    <a:pt x="7354" y="366357"/>
                  </a:cubicBezTo>
                  <a:cubicBezTo>
                    <a:pt x="9360" y="369699"/>
                    <a:pt x="6685" y="372374"/>
                    <a:pt x="4680" y="375048"/>
                  </a:cubicBezTo>
                  <a:cubicBezTo>
                    <a:pt x="3343" y="376385"/>
                    <a:pt x="2006" y="378391"/>
                    <a:pt x="1337" y="379727"/>
                  </a:cubicBezTo>
                  <a:cubicBezTo>
                    <a:pt x="1337" y="381065"/>
                    <a:pt x="1337" y="381733"/>
                    <a:pt x="669" y="383070"/>
                  </a:cubicBezTo>
                  <a:cubicBezTo>
                    <a:pt x="0" y="385076"/>
                    <a:pt x="0" y="387081"/>
                    <a:pt x="2006" y="392430"/>
                  </a:cubicBezTo>
                  <a:cubicBezTo>
                    <a:pt x="3343" y="395104"/>
                    <a:pt x="3343" y="397778"/>
                    <a:pt x="3343" y="400452"/>
                  </a:cubicBezTo>
                  <a:cubicBezTo>
                    <a:pt x="3343" y="401789"/>
                    <a:pt x="3343" y="402458"/>
                    <a:pt x="4011" y="403126"/>
                  </a:cubicBezTo>
                  <a:cubicBezTo>
                    <a:pt x="4011" y="403795"/>
                    <a:pt x="5348" y="404463"/>
                    <a:pt x="8691" y="403126"/>
                  </a:cubicBezTo>
                  <a:cubicBezTo>
                    <a:pt x="15376" y="401121"/>
                    <a:pt x="18719" y="401121"/>
                    <a:pt x="20725" y="402458"/>
                  </a:cubicBezTo>
                  <a:cubicBezTo>
                    <a:pt x="24067" y="403795"/>
                    <a:pt x="24736" y="406469"/>
                    <a:pt x="24067" y="409143"/>
                  </a:cubicBezTo>
                  <a:cubicBezTo>
                    <a:pt x="24067" y="410480"/>
                    <a:pt x="23399" y="412486"/>
                    <a:pt x="22062" y="414491"/>
                  </a:cubicBezTo>
                  <a:cubicBezTo>
                    <a:pt x="20725" y="417834"/>
                    <a:pt x="18050" y="423182"/>
                    <a:pt x="19388" y="426525"/>
                  </a:cubicBezTo>
                  <a:cubicBezTo>
                    <a:pt x="20725" y="429868"/>
                    <a:pt x="23399" y="433879"/>
                    <a:pt x="26073" y="437890"/>
                  </a:cubicBezTo>
                  <a:cubicBezTo>
                    <a:pt x="29416" y="442570"/>
                    <a:pt x="32758" y="447249"/>
                    <a:pt x="35432" y="450592"/>
                  </a:cubicBezTo>
                  <a:cubicBezTo>
                    <a:pt x="38775" y="453935"/>
                    <a:pt x="43455" y="465300"/>
                    <a:pt x="47466" y="475997"/>
                  </a:cubicBezTo>
                  <a:cubicBezTo>
                    <a:pt x="51477" y="485356"/>
                    <a:pt x="54820" y="494047"/>
                    <a:pt x="55488" y="494047"/>
                  </a:cubicBezTo>
                  <a:cubicBezTo>
                    <a:pt x="56157" y="494047"/>
                    <a:pt x="56157" y="494715"/>
                    <a:pt x="56825" y="494715"/>
                  </a:cubicBezTo>
                  <a:cubicBezTo>
                    <a:pt x="57494" y="494715"/>
                    <a:pt x="57494" y="495384"/>
                    <a:pt x="57494" y="494715"/>
                  </a:cubicBezTo>
                  <a:cubicBezTo>
                    <a:pt x="58831" y="494715"/>
                    <a:pt x="60837" y="494047"/>
                    <a:pt x="64179" y="493378"/>
                  </a:cubicBezTo>
                  <a:cubicBezTo>
                    <a:pt x="66185" y="492710"/>
                    <a:pt x="68190" y="492710"/>
                    <a:pt x="69528" y="492041"/>
                  </a:cubicBezTo>
                  <a:cubicBezTo>
                    <a:pt x="77550" y="490036"/>
                    <a:pt x="83567" y="490036"/>
                    <a:pt x="88247" y="490704"/>
                  </a:cubicBezTo>
                  <a:cubicBezTo>
                    <a:pt x="92926" y="491373"/>
                    <a:pt x="96937" y="492710"/>
                    <a:pt x="98943" y="494715"/>
                  </a:cubicBezTo>
                  <a:lnTo>
                    <a:pt x="98943" y="494715"/>
                  </a:lnTo>
                  <a:cubicBezTo>
                    <a:pt x="101617" y="496721"/>
                    <a:pt x="103623" y="500064"/>
                    <a:pt x="104960" y="504075"/>
                  </a:cubicBezTo>
                  <a:cubicBezTo>
                    <a:pt x="106297" y="507418"/>
                    <a:pt x="106966" y="512097"/>
                    <a:pt x="106966" y="516109"/>
                  </a:cubicBezTo>
                  <a:cubicBezTo>
                    <a:pt x="107634" y="521457"/>
                    <a:pt x="102286" y="534828"/>
                    <a:pt x="96937" y="548198"/>
                  </a:cubicBezTo>
                  <a:cubicBezTo>
                    <a:pt x="93595" y="556889"/>
                    <a:pt x="90252" y="564912"/>
                    <a:pt x="89584" y="568923"/>
                  </a:cubicBezTo>
                  <a:cubicBezTo>
                    <a:pt x="93595" y="568923"/>
                    <a:pt x="102286" y="568254"/>
                    <a:pt x="111645" y="567586"/>
                  </a:cubicBezTo>
                  <a:cubicBezTo>
                    <a:pt x="118331" y="566917"/>
                    <a:pt x="124347" y="566917"/>
                    <a:pt x="129696" y="566249"/>
                  </a:cubicBezTo>
                  <a:cubicBezTo>
                    <a:pt x="137050" y="565580"/>
                    <a:pt x="146409" y="564243"/>
                    <a:pt x="154431" y="562906"/>
                  </a:cubicBezTo>
                  <a:cubicBezTo>
                    <a:pt x="163122" y="561569"/>
                    <a:pt x="171145" y="558895"/>
                    <a:pt x="178499" y="555552"/>
                  </a:cubicBezTo>
                  <a:cubicBezTo>
                    <a:pt x="184516" y="552878"/>
                    <a:pt x="188527" y="550204"/>
                    <a:pt x="191869" y="548867"/>
                  </a:cubicBezTo>
                  <a:cubicBezTo>
                    <a:pt x="197886" y="545524"/>
                    <a:pt x="201229" y="543518"/>
                    <a:pt x="206577" y="542181"/>
                  </a:cubicBezTo>
                  <a:cubicBezTo>
                    <a:pt x="209920" y="541513"/>
                    <a:pt x="212594" y="541513"/>
                    <a:pt x="214600" y="541513"/>
                  </a:cubicBezTo>
                  <a:cubicBezTo>
                    <a:pt x="217274" y="541513"/>
                    <a:pt x="219948" y="541513"/>
                    <a:pt x="224628" y="538839"/>
                  </a:cubicBezTo>
                  <a:cubicBezTo>
                    <a:pt x="227970" y="536833"/>
                    <a:pt x="228639" y="535496"/>
                    <a:pt x="229976" y="533490"/>
                  </a:cubicBezTo>
                  <a:cubicBezTo>
                    <a:pt x="231981" y="530148"/>
                    <a:pt x="233987" y="526805"/>
                    <a:pt x="243347" y="522794"/>
                  </a:cubicBezTo>
                  <a:cubicBezTo>
                    <a:pt x="244684" y="522125"/>
                    <a:pt x="246689" y="521457"/>
                    <a:pt x="248695" y="520788"/>
                  </a:cubicBezTo>
                  <a:cubicBezTo>
                    <a:pt x="262734" y="514772"/>
                    <a:pt x="281453" y="506749"/>
                    <a:pt x="286801" y="500732"/>
                  </a:cubicBezTo>
                  <a:cubicBezTo>
                    <a:pt x="289475" y="498058"/>
                    <a:pt x="292818" y="496053"/>
                    <a:pt x="295492" y="494047"/>
                  </a:cubicBezTo>
                  <a:cubicBezTo>
                    <a:pt x="300172" y="491373"/>
                    <a:pt x="304183" y="488699"/>
                    <a:pt x="304852" y="483350"/>
                  </a:cubicBezTo>
                  <a:cubicBezTo>
                    <a:pt x="306189" y="477334"/>
                    <a:pt x="304183" y="473322"/>
                    <a:pt x="301509" y="467974"/>
                  </a:cubicBezTo>
                  <a:cubicBezTo>
                    <a:pt x="300172" y="464631"/>
                    <a:pt x="298166" y="460620"/>
                    <a:pt x="296829" y="455272"/>
                  </a:cubicBezTo>
                  <a:cubicBezTo>
                    <a:pt x="295492" y="449924"/>
                    <a:pt x="294155" y="447249"/>
                    <a:pt x="293487" y="445244"/>
                  </a:cubicBezTo>
                  <a:cubicBezTo>
                    <a:pt x="291481" y="441901"/>
                    <a:pt x="290812" y="439896"/>
                    <a:pt x="292818" y="435216"/>
                  </a:cubicBezTo>
                  <a:cubicBezTo>
                    <a:pt x="294155" y="431873"/>
                    <a:pt x="297498" y="425188"/>
                    <a:pt x="300840" y="419171"/>
                  </a:cubicBezTo>
                  <a:cubicBezTo>
                    <a:pt x="303515" y="413823"/>
                    <a:pt x="306857" y="409143"/>
                    <a:pt x="308863" y="407806"/>
                  </a:cubicBezTo>
                  <a:cubicBezTo>
                    <a:pt x="311537" y="405800"/>
                    <a:pt x="316217" y="405800"/>
                    <a:pt x="320897" y="405800"/>
                  </a:cubicBezTo>
                  <a:cubicBezTo>
                    <a:pt x="324239" y="405800"/>
                    <a:pt x="328250" y="406469"/>
                    <a:pt x="330256" y="405132"/>
                  </a:cubicBezTo>
                  <a:cubicBezTo>
                    <a:pt x="332262" y="403795"/>
                    <a:pt x="333599" y="402458"/>
                    <a:pt x="334936" y="400452"/>
                  </a:cubicBezTo>
                  <a:cubicBezTo>
                    <a:pt x="336941" y="397778"/>
                    <a:pt x="338278" y="395104"/>
                    <a:pt x="338947" y="393767"/>
                  </a:cubicBezTo>
                  <a:cubicBezTo>
                    <a:pt x="338947" y="393767"/>
                    <a:pt x="338947" y="393098"/>
                    <a:pt x="338278" y="392430"/>
                  </a:cubicBezTo>
                  <a:cubicBezTo>
                    <a:pt x="336941" y="391093"/>
                    <a:pt x="336273" y="389087"/>
                    <a:pt x="336273" y="385744"/>
                  </a:cubicBezTo>
                  <a:lnTo>
                    <a:pt x="336273" y="385744"/>
                  </a:lnTo>
                  <a:cubicBezTo>
                    <a:pt x="336941" y="381065"/>
                    <a:pt x="336941" y="381065"/>
                    <a:pt x="346301" y="372374"/>
                  </a:cubicBezTo>
                  <a:cubicBezTo>
                    <a:pt x="348306" y="370368"/>
                    <a:pt x="350312" y="368363"/>
                    <a:pt x="351649" y="367025"/>
                  </a:cubicBezTo>
                  <a:cubicBezTo>
                    <a:pt x="356329" y="362346"/>
                    <a:pt x="359672" y="359003"/>
                    <a:pt x="364351" y="356997"/>
                  </a:cubicBezTo>
                  <a:cubicBezTo>
                    <a:pt x="368363" y="355660"/>
                    <a:pt x="371037" y="356997"/>
                    <a:pt x="373711" y="357666"/>
                  </a:cubicBezTo>
                  <a:cubicBezTo>
                    <a:pt x="375716" y="359003"/>
                    <a:pt x="378391" y="359671"/>
                    <a:pt x="381733" y="358334"/>
                  </a:cubicBezTo>
                  <a:cubicBezTo>
                    <a:pt x="387750" y="356329"/>
                    <a:pt x="391093" y="346301"/>
                    <a:pt x="393098" y="340953"/>
                  </a:cubicBezTo>
                  <a:cubicBezTo>
                    <a:pt x="393098" y="340284"/>
                    <a:pt x="393767" y="339615"/>
                    <a:pt x="393767" y="338947"/>
                  </a:cubicBezTo>
                  <a:cubicBezTo>
                    <a:pt x="394435" y="337610"/>
                    <a:pt x="392430" y="334267"/>
                    <a:pt x="389756" y="330256"/>
                  </a:cubicBezTo>
                  <a:cubicBezTo>
                    <a:pt x="387081" y="324908"/>
                    <a:pt x="383739" y="319559"/>
                    <a:pt x="384407" y="314880"/>
                  </a:cubicBezTo>
                  <a:cubicBezTo>
                    <a:pt x="384407" y="310200"/>
                    <a:pt x="385744" y="307526"/>
                    <a:pt x="387081" y="305520"/>
                  </a:cubicBezTo>
                  <a:cubicBezTo>
                    <a:pt x="387750" y="304183"/>
                    <a:pt x="388419" y="303515"/>
                    <a:pt x="388419" y="302178"/>
                  </a:cubicBezTo>
                  <a:cubicBezTo>
                    <a:pt x="388419" y="300840"/>
                    <a:pt x="387750" y="299503"/>
                    <a:pt x="386413" y="297498"/>
                  </a:cubicBezTo>
                  <a:cubicBezTo>
                    <a:pt x="384407" y="293487"/>
                    <a:pt x="381733" y="288807"/>
                    <a:pt x="384407" y="283459"/>
                  </a:cubicBezTo>
                  <a:cubicBezTo>
                    <a:pt x="387081" y="278779"/>
                    <a:pt x="389756" y="278110"/>
                    <a:pt x="393767" y="276773"/>
                  </a:cubicBezTo>
                  <a:lnTo>
                    <a:pt x="393767" y="276773"/>
                  </a:lnTo>
                  <a:cubicBezTo>
                    <a:pt x="395772" y="276105"/>
                    <a:pt x="398447" y="275436"/>
                    <a:pt x="401121" y="273431"/>
                  </a:cubicBezTo>
                  <a:cubicBezTo>
                    <a:pt x="403795" y="271425"/>
                    <a:pt x="405800" y="268751"/>
                    <a:pt x="407138" y="266745"/>
                  </a:cubicBezTo>
                  <a:cubicBezTo>
                    <a:pt x="408475" y="264071"/>
                    <a:pt x="409143" y="261397"/>
                    <a:pt x="409143" y="259391"/>
                  </a:cubicBezTo>
                  <a:cubicBezTo>
                    <a:pt x="409143" y="258054"/>
                    <a:pt x="403126" y="254043"/>
                    <a:pt x="397778" y="250032"/>
                  </a:cubicBezTo>
                  <a:cubicBezTo>
                    <a:pt x="394435" y="247358"/>
                    <a:pt x="391093" y="245352"/>
                    <a:pt x="389087" y="243346"/>
                  </a:cubicBezTo>
                  <a:lnTo>
                    <a:pt x="389087" y="243346"/>
                  </a:lnTo>
                  <a:lnTo>
                    <a:pt x="388419" y="242678"/>
                  </a:lnTo>
                  <a:cubicBezTo>
                    <a:pt x="386413" y="240672"/>
                    <a:pt x="384407" y="238667"/>
                    <a:pt x="383739" y="235993"/>
                  </a:cubicBezTo>
                  <a:cubicBezTo>
                    <a:pt x="382402" y="231982"/>
                    <a:pt x="384407" y="227970"/>
                    <a:pt x="393767" y="225296"/>
                  </a:cubicBezTo>
                  <a:cubicBezTo>
                    <a:pt x="399784" y="223290"/>
                    <a:pt x="403795" y="223290"/>
                    <a:pt x="406469" y="222622"/>
                  </a:cubicBezTo>
                  <a:cubicBezTo>
                    <a:pt x="409812" y="221954"/>
                    <a:pt x="412486" y="221954"/>
                    <a:pt x="417834" y="219279"/>
                  </a:cubicBezTo>
                  <a:cubicBezTo>
                    <a:pt x="422514" y="217274"/>
                    <a:pt x="425188" y="214600"/>
                    <a:pt x="426525" y="211925"/>
                  </a:cubicBezTo>
                  <a:cubicBezTo>
                    <a:pt x="427862" y="209251"/>
                    <a:pt x="428531" y="205909"/>
                    <a:pt x="429199" y="203234"/>
                  </a:cubicBezTo>
                  <a:cubicBezTo>
                    <a:pt x="429199" y="201229"/>
                    <a:pt x="427862" y="200560"/>
                    <a:pt x="426525" y="199223"/>
                  </a:cubicBezTo>
                  <a:cubicBezTo>
                    <a:pt x="423851" y="197218"/>
                    <a:pt x="421177" y="195212"/>
                    <a:pt x="420508" y="189864"/>
                  </a:cubicBezTo>
                  <a:cubicBezTo>
                    <a:pt x="419840" y="185184"/>
                    <a:pt x="420508" y="180504"/>
                    <a:pt x="422514" y="175824"/>
                  </a:cubicBezTo>
                  <a:cubicBezTo>
                    <a:pt x="423851" y="171145"/>
                    <a:pt x="425856" y="167802"/>
                    <a:pt x="427194" y="164460"/>
                  </a:cubicBezTo>
                  <a:cubicBezTo>
                    <a:pt x="428531" y="161785"/>
                    <a:pt x="429868" y="159780"/>
                    <a:pt x="429868" y="157106"/>
                  </a:cubicBezTo>
                  <a:cubicBezTo>
                    <a:pt x="430536" y="154431"/>
                    <a:pt x="430536" y="151757"/>
                    <a:pt x="429868" y="147078"/>
                  </a:cubicBezTo>
                  <a:cubicBezTo>
                    <a:pt x="429199" y="143066"/>
                    <a:pt x="429199" y="140392"/>
                    <a:pt x="428531" y="138387"/>
                  </a:cubicBezTo>
                  <a:cubicBezTo>
                    <a:pt x="427862" y="136381"/>
                    <a:pt x="426525" y="135044"/>
                    <a:pt x="423182" y="133038"/>
                  </a:cubicBezTo>
                  <a:cubicBezTo>
                    <a:pt x="420508" y="131033"/>
                    <a:pt x="417166" y="129027"/>
                    <a:pt x="413823" y="127022"/>
                  </a:cubicBezTo>
                  <a:cubicBezTo>
                    <a:pt x="408475" y="123679"/>
                    <a:pt x="403795" y="121005"/>
                    <a:pt x="401789" y="117662"/>
                  </a:cubicBezTo>
                  <a:cubicBezTo>
                    <a:pt x="399784" y="114988"/>
                    <a:pt x="400452" y="111645"/>
                    <a:pt x="401789" y="107634"/>
                  </a:cubicBezTo>
                  <a:cubicBezTo>
                    <a:pt x="403126" y="104291"/>
                    <a:pt x="405132" y="100280"/>
                    <a:pt x="407806" y="96269"/>
                  </a:cubicBezTo>
                  <a:cubicBezTo>
                    <a:pt x="413154" y="86909"/>
                    <a:pt x="413154" y="86909"/>
                    <a:pt x="420508" y="84904"/>
                  </a:cubicBezTo>
                  <a:lnTo>
                    <a:pt x="421177" y="84904"/>
                  </a:lnTo>
                  <a:cubicBezTo>
                    <a:pt x="423851" y="83567"/>
                    <a:pt x="427862" y="77550"/>
                    <a:pt x="431873" y="72202"/>
                  </a:cubicBezTo>
                  <a:cubicBezTo>
                    <a:pt x="434547" y="68191"/>
                    <a:pt x="436553" y="64848"/>
                    <a:pt x="438559" y="62174"/>
                  </a:cubicBezTo>
                  <a:cubicBezTo>
                    <a:pt x="443238" y="57494"/>
                    <a:pt x="445912" y="56157"/>
                    <a:pt x="451929" y="52814"/>
                  </a:cubicBezTo>
                  <a:cubicBezTo>
                    <a:pt x="453266" y="52146"/>
                    <a:pt x="454603" y="51477"/>
                    <a:pt x="456609" y="50140"/>
                  </a:cubicBezTo>
                  <a:cubicBezTo>
                    <a:pt x="461289" y="47466"/>
                    <a:pt x="467974" y="44792"/>
                    <a:pt x="473322" y="41449"/>
                  </a:cubicBezTo>
                  <a:cubicBezTo>
                    <a:pt x="480008" y="38107"/>
                    <a:pt x="486693" y="35432"/>
                    <a:pt x="489367" y="34095"/>
                  </a:cubicBezTo>
                  <a:cubicBezTo>
                    <a:pt x="492710" y="32758"/>
                    <a:pt x="494047" y="33427"/>
                    <a:pt x="496053" y="33427"/>
                  </a:cubicBezTo>
                  <a:cubicBezTo>
                    <a:pt x="497390" y="33427"/>
                    <a:pt x="499395" y="34095"/>
                    <a:pt x="503406" y="31421"/>
                  </a:cubicBezTo>
                  <a:cubicBezTo>
                    <a:pt x="507418" y="28747"/>
                    <a:pt x="509423" y="25404"/>
                    <a:pt x="511429" y="23399"/>
                  </a:cubicBezTo>
                  <a:cubicBezTo>
                    <a:pt x="513434" y="20725"/>
                    <a:pt x="515440" y="18050"/>
                    <a:pt x="518783" y="16713"/>
                  </a:cubicBezTo>
                  <a:cubicBezTo>
                    <a:pt x="518114" y="16045"/>
                    <a:pt x="517446" y="16045"/>
                    <a:pt x="517446" y="15376"/>
                  </a:cubicBezTo>
                  <a:cubicBezTo>
                    <a:pt x="516109" y="14039"/>
                    <a:pt x="514771" y="12702"/>
                    <a:pt x="514103" y="11365"/>
                  </a:cubicBezTo>
                  <a:cubicBezTo>
                    <a:pt x="516109" y="8022"/>
                    <a:pt x="518783" y="4680"/>
                    <a:pt x="521457" y="1337"/>
                  </a:cubicBezTo>
                  <a:lnTo>
                    <a:pt x="521457" y="1337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6BAA11E-73C8-0EA5-5B97-00DA315BFE71}"/>
                </a:ext>
              </a:extLst>
            </p:cNvPr>
            <p:cNvSpPr/>
            <p:nvPr/>
          </p:nvSpPr>
          <p:spPr>
            <a:xfrm>
              <a:off x="7713453" y="3719883"/>
              <a:ext cx="450915" cy="339708"/>
            </a:xfrm>
            <a:custGeom>
              <a:avLst/>
              <a:gdLst>
                <a:gd name="connsiteX0" fmla="*/ 56825 w 397548"/>
                <a:gd name="connsiteY0" fmla="*/ 62842 h 299503"/>
                <a:gd name="connsiteX1" fmla="*/ 49472 w 397548"/>
                <a:gd name="connsiteY1" fmla="*/ 66853 h 299503"/>
                <a:gd name="connsiteX2" fmla="*/ 39443 w 397548"/>
                <a:gd name="connsiteY2" fmla="*/ 68190 h 299503"/>
                <a:gd name="connsiteX3" fmla="*/ 30084 w 397548"/>
                <a:gd name="connsiteY3" fmla="*/ 65516 h 299503"/>
                <a:gd name="connsiteX4" fmla="*/ 23399 w 397548"/>
                <a:gd name="connsiteY4" fmla="*/ 58831 h 299503"/>
                <a:gd name="connsiteX5" fmla="*/ 22730 w 397548"/>
                <a:gd name="connsiteY5" fmla="*/ 57494 h 299503"/>
                <a:gd name="connsiteX6" fmla="*/ 11365 w 397548"/>
                <a:gd name="connsiteY6" fmla="*/ 69528 h 299503"/>
                <a:gd name="connsiteX7" fmla="*/ 8691 w 397548"/>
                <a:gd name="connsiteY7" fmla="*/ 78218 h 299503"/>
                <a:gd name="connsiteX8" fmla="*/ 9359 w 397548"/>
                <a:gd name="connsiteY8" fmla="*/ 81561 h 299503"/>
                <a:gd name="connsiteX9" fmla="*/ 10028 w 397548"/>
                <a:gd name="connsiteY9" fmla="*/ 84904 h 299503"/>
                <a:gd name="connsiteX10" fmla="*/ 7354 w 397548"/>
                <a:gd name="connsiteY10" fmla="*/ 98943 h 299503"/>
                <a:gd name="connsiteX11" fmla="*/ 669 w 397548"/>
                <a:gd name="connsiteY11" fmla="*/ 108971 h 299503"/>
                <a:gd name="connsiteX12" fmla="*/ 669 w 397548"/>
                <a:gd name="connsiteY12" fmla="*/ 108971 h 299503"/>
                <a:gd name="connsiteX13" fmla="*/ 0 w 397548"/>
                <a:gd name="connsiteY13" fmla="*/ 114319 h 299503"/>
                <a:gd name="connsiteX14" fmla="*/ 0 w 397548"/>
                <a:gd name="connsiteY14" fmla="*/ 115656 h 299503"/>
                <a:gd name="connsiteX15" fmla="*/ 669 w 397548"/>
                <a:gd name="connsiteY15" fmla="*/ 115656 h 299503"/>
                <a:gd name="connsiteX16" fmla="*/ 6685 w 397548"/>
                <a:gd name="connsiteY16" fmla="*/ 115656 h 299503"/>
                <a:gd name="connsiteX17" fmla="*/ 6685 w 397548"/>
                <a:gd name="connsiteY17" fmla="*/ 115656 h 299503"/>
                <a:gd name="connsiteX18" fmla="*/ 7354 w 397548"/>
                <a:gd name="connsiteY18" fmla="*/ 115656 h 299503"/>
                <a:gd name="connsiteX19" fmla="*/ 19387 w 397548"/>
                <a:gd name="connsiteY19" fmla="*/ 121005 h 299503"/>
                <a:gd name="connsiteX20" fmla="*/ 23399 w 397548"/>
                <a:gd name="connsiteY20" fmla="*/ 133707 h 299503"/>
                <a:gd name="connsiteX21" fmla="*/ 24067 w 397548"/>
                <a:gd name="connsiteY21" fmla="*/ 139055 h 299503"/>
                <a:gd name="connsiteX22" fmla="*/ 26073 w 397548"/>
                <a:gd name="connsiteY22" fmla="*/ 143735 h 299503"/>
                <a:gd name="connsiteX23" fmla="*/ 30084 w 397548"/>
                <a:gd name="connsiteY23" fmla="*/ 146409 h 299503"/>
                <a:gd name="connsiteX24" fmla="*/ 38107 w 397548"/>
                <a:gd name="connsiteY24" fmla="*/ 146409 h 299503"/>
                <a:gd name="connsiteX25" fmla="*/ 46797 w 397548"/>
                <a:gd name="connsiteY25" fmla="*/ 142398 h 299503"/>
                <a:gd name="connsiteX26" fmla="*/ 56157 w 397548"/>
                <a:gd name="connsiteY26" fmla="*/ 139724 h 299503"/>
                <a:gd name="connsiteX27" fmla="*/ 65516 w 397548"/>
                <a:gd name="connsiteY27" fmla="*/ 144403 h 299503"/>
                <a:gd name="connsiteX28" fmla="*/ 65516 w 397548"/>
                <a:gd name="connsiteY28" fmla="*/ 144403 h 299503"/>
                <a:gd name="connsiteX29" fmla="*/ 73539 w 397548"/>
                <a:gd name="connsiteY29" fmla="*/ 159111 h 299503"/>
                <a:gd name="connsiteX30" fmla="*/ 76213 w 397548"/>
                <a:gd name="connsiteY30" fmla="*/ 171145 h 299503"/>
                <a:gd name="connsiteX31" fmla="*/ 75544 w 397548"/>
                <a:gd name="connsiteY31" fmla="*/ 176493 h 299503"/>
                <a:gd name="connsiteX32" fmla="*/ 76881 w 397548"/>
                <a:gd name="connsiteY32" fmla="*/ 187858 h 299503"/>
                <a:gd name="connsiteX33" fmla="*/ 80224 w 397548"/>
                <a:gd name="connsiteY33" fmla="*/ 192538 h 299503"/>
                <a:gd name="connsiteX34" fmla="*/ 82898 w 397548"/>
                <a:gd name="connsiteY34" fmla="*/ 202566 h 299503"/>
                <a:gd name="connsiteX35" fmla="*/ 81561 w 397548"/>
                <a:gd name="connsiteY35" fmla="*/ 211257 h 299503"/>
                <a:gd name="connsiteX36" fmla="*/ 82230 w 397548"/>
                <a:gd name="connsiteY36" fmla="*/ 220616 h 299503"/>
                <a:gd name="connsiteX37" fmla="*/ 83567 w 397548"/>
                <a:gd name="connsiteY37" fmla="*/ 225296 h 299503"/>
                <a:gd name="connsiteX38" fmla="*/ 86241 w 397548"/>
                <a:gd name="connsiteY38" fmla="*/ 225965 h 299503"/>
                <a:gd name="connsiteX39" fmla="*/ 91589 w 397548"/>
                <a:gd name="connsiteY39" fmla="*/ 223290 h 299503"/>
                <a:gd name="connsiteX40" fmla="*/ 97606 w 397548"/>
                <a:gd name="connsiteY40" fmla="*/ 213262 h 299503"/>
                <a:gd name="connsiteX41" fmla="*/ 106297 w 397548"/>
                <a:gd name="connsiteY41" fmla="*/ 194543 h 299503"/>
                <a:gd name="connsiteX42" fmla="*/ 112314 w 397548"/>
                <a:gd name="connsiteY42" fmla="*/ 184515 h 299503"/>
                <a:gd name="connsiteX43" fmla="*/ 127022 w 397548"/>
                <a:gd name="connsiteY43" fmla="*/ 183847 h 299503"/>
                <a:gd name="connsiteX44" fmla="*/ 139724 w 397548"/>
                <a:gd name="connsiteY44" fmla="*/ 185184 h 299503"/>
                <a:gd name="connsiteX45" fmla="*/ 148415 w 397548"/>
                <a:gd name="connsiteY45" fmla="*/ 181173 h 299503"/>
                <a:gd name="connsiteX46" fmla="*/ 149752 w 397548"/>
                <a:gd name="connsiteY46" fmla="*/ 178499 h 299503"/>
                <a:gd name="connsiteX47" fmla="*/ 149752 w 397548"/>
                <a:gd name="connsiteY47" fmla="*/ 178499 h 299503"/>
                <a:gd name="connsiteX48" fmla="*/ 155768 w 397548"/>
                <a:gd name="connsiteY48" fmla="*/ 167134 h 299503"/>
                <a:gd name="connsiteX49" fmla="*/ 162454 w 397548"/>
                <a:gd name="connsiteY49" fmla="*/ 154431 h 299503"/>
                <a:gd name="connsiteX50" fmla="*/ 175156 w 397548"/>
                <a:gd name="connsiteY50" fmla="*/ 146409 h 299503"/>
                <a:gd name="connsiteX51" fmla="*/ 191869 w 397548"/>
                <a:gd name="connsiteY51" fmla="*/ 144403 h 299503"/>
                <a:gd name="connsiteX52" fmla="*/ 212594 w 397548"/>
                <a:gd name="connsiteY52" fmla="*/ 154431 h 299503"/>
                <a:gd name="connsiteX53" fmla="*/ 219948 w 397548"/>
                <a:gd name="connsiteY53" fmla="*/ 159111 h 299503"/>
                <a:gd name="connsiteX54" fmla="*/ 232650 w 397548"/>
                <a:gd name="connsiteY54" fmla="*/ 165128 h 299503"/>
                <a:gd name="connsiteX55" fmla="*/ 242678 w 397548"/>
                <a:gd name="connsiteY55" fmla="*/ 169808 h 299503"/>
                <a:gd name="connsiteX56" fmla="*/ 248026 w 397548"/>
                <a:gd name="connsiteY56" fmla="*/ 177162 h 299503"/>
                <a:gd name="connsiteX57" fmla="*/ 250032 w 397548"/>
                <a:gd name="connsiteY57" fmla="*/ 182510 h 299503"/>
                <a:gd name="connsiteX58" fmla="*/ 252706 w 397548"/>
                <a:gd name="connsiteY58" fmla="*/ 189864 h 299503"/>
                <a:gd name="connsiteX59" fmla="*/ 257386 w 397548"/>
                <a:gd name="connsiteY59" fmla="*/ 201229 h 299503"/>
                <a:gd name="connsiteX60" fmla="*/ 262066 w 397548"/>
                <a:gd name="connsiteY60" fmla="*/ 207246 h 299503"/>
                <a:gd name="connsiteX61" fmla="*/ 270088 w 397548"/>
                <a:gd name="connsiteY61" fmla="*/ 211257 h 299503"/>
                <a:gd name="connsiteX62" fmla="*/ 278779 w 397548"/>
                <a:gd name="connsiteY62" fmla="*/ 213931 h 299503"/>
                <a:gd name="connsiteX63" fmla="*/ 295492 w 397548"/>
                <a:gd name="connsiteY63" fmla="*/ 220616 h 299503"/>
                <a:gd name="connsiteX64" fmla="*/ 297498 w 397548"/>
                <a:gd name="connsiteY64" fmla="*/ 222622 h 299503"/>
                <a:gd name="connsiteX65" fmla="*/ 308194 w 397548"/>
                <a:gd name="connsiteY65" fmla="*/ 234655 h 299503"/>
                <a:gd name="connsiteX66" fmla="*/ 312206 w 397548"/>
                <a:gd name="connsiteY66" fmla="*/ 248695 h 299503"/>
                <a:gd name="connsiteX67" fmla="*/ 314880 w 397548"/>
                <a:gd name="connsiteY67" fmla="*/ 258723 h 299503"/>
                <a:gd name="connsiteX68" fmla="*/ 321565 w 397548"/>
                <a:gd name="connsiteY68" fmla="*/ 274099 h 299503"/>
                <a:gd name="connsiteX69" fmla="*/ 321565 w 397548"/>
                <a:gd name="connsiteY69" fmla="*/ 274099 h 299503"/>
                <a:gd name="connsiteX70" fmla="*/ 322902 w 397548"/>
                <a:gd name="connsiteY70" fmla="*/ 277442 h 299503"/>
                <a:gd name="connsiteX71" fmla="*/ 317554 w 397548"/>
                <a:gd name="connsiteY71" fmla="*/ 299503 h 299503"/>
                <a:gd name="connsiteX72" fmla="*/ 325576 w 397548"/>
                <a:gd name="connsiteY72" fmla="*/ 298835 h 299503"/>
                <a:gd name="connsiteX73" fmla="*/ 334267 w 397548"/>
                <a:gd name="connsiteY73" fmla="*/ 297498 h 299503"/>
                <a:gd name="connsiteX74" fmla="*/ 339615 w 397548"/>
                <a:gd name="connsiteY74" fmla="*/ 297498 h 299503"/>
                <a:gd name="connsiteX75" fmla="*/ 347638 w 397548"/>
                <a:gd name="connsiteY75" fmla="*/ 297498 h 299503"/>
                <a:gd name="connsiteX76" fmla="*/ 354992 w 397548"/>
                <a:gd name="connsiteY76" fmla="*/ 296161 h 299503"/>
                <a:gd name="connsiteX77" fmla="*/ 354323 w 397548"/>
                <a:gd name="connsiteY77" fmla="*/ 295492 h 299503"/>
                <a:gd name="connsiteX78" fmla="*/ 351649 w 397548"/>
                <a:gd name="connsiteY78" fmla="*/ 292149 h 299503"/>
                <a:gd name="connsiteX79" fmla="*/ 346969 w 397548"/>
                <a:gd name="connsiteY79" fmla="*/ 284796 h 299503"/>
                <a:gd name="connsiteX80" fmla="*/ 350312 w 397548"/>
                <a:gd name="connsiteY80" fmla="*/ 274099 h 299503"/>
                <a:gd name="connsiteX81" fmla="*/ 359671 w 397548"/>
                <a:gd name="connsiteY81" fmla="*/ 265408 h 299503"/>
                <a:gd name="connsiteX82" fmla="*/ 373711 w 397548"/>
                <a:gd name="connsiteY82" fmla="*/ 264071 h 299503"/>
                <a:gd name="connsiteX83" fmla="*/ 379059 w 397548"/>
                <a:gd name="connsiteY83" fmla="*/ 264739 h 299503"/>
                <a:gd name="connsiteX84" fmla="*/ 386413 w 397548"/>
                <a:gd name="connsiteY84" fmla="*/ 263403 h 299503"/>
                <a:gd name="connsiteX85" fmla="*/ 391761 w 397548"/>
                <a:gd name="connsiteY85" fmla="*/ 258723 h 299503"/>
                <a:gd name="connsiteX86" fmla="*/ 391761 w 397548"/>
                <a:gd name="connsiteY86" fmla="*/ 258723 h 299503"/>
                <a:gd name="connsiteX87" fmla="*/ 397109 w 397548"/>
                <a:gd name="connsiteY87" fmla="*/ 248026 h 299503"/>
                <a:gd name="connsiteX88" fmla="*/ 396441 w 397548"/>
                <a:gd name="connsiteY88" fmla="*/ 239335 h 299503"/>
                <a:gd name="connsiteX89" fmla="*/ 395772 w 397548"/>
                <a:gd name="connsiteY89" fmla="*/ 235993 h 299503"/>
                <a:gd name="connsiteX90" fmla="*/ 395772 w 397548"/>
                <a:gd name="connsiteY90" fmla="*/ 225965 h 299503"/>
                <a:gd name="connsiteX91" fmla="*/ 395772 w 397548"/>
                <a:gd name="connsiteY91" fmla="*/ 221285 h 299503"/>
                <a:gd name="connsiteX92" fmla="*/ 391761 w 397548"/>
                <a:gd name="connsiteY92" fmla="*/ 216605 h 299503"/>
                <a:gd name="connsiteX93" fmla="*/ 385744 w 397548"/>
                <a:gd name="connsiteY93" fmla="*/ 213931 h 299503"/>
                <a:gd name="connsiteX94" fmla="*/ 374379 w 397548"/>
                <a:gd name="connsiteY94" fmla="*/ 210588 h 299503"/>
                <a:gd name="connsiteX95" fmla="*/ 368363 w 397548"/>
                <a:gd name="connsiteY95" fmla="*/ 204571 h 299503"/>
                <a:gd name="connsiteX96" fmla="*/ 371705 w 397548"/>
                <a:gd name="connsiteY96" fmla="*/ 196549 h 299503"/>
                <a:gd name="connsiteX97" fmla="*/ 374379 w 397548"/>
                <a:gd name="connsiteY97" fmla="*/ 189864 h 299503"/>
                <a:gd name="connsiteX98" fmla="*/ 367694 w 397548"/>
                <a:gd name="connsiteY98" fmla="*/ 185184 h 299503"/>
                <a:gd name="connsiteX99" fmla="*/ 367694 w 397548"/>
                <a:gd name="connsiteY99" fmla="*/ 185184 h 299503"/>
                <a:gd name="connsiteX100" fmla="*/ 364351 w 397548"/>
                <a:gd name="connsiteY100" fmla="*/ 185184 h 299503"/>
                <a:gd name="connsiteX101" fmla="*/ 350312 w 397548"/>
                <a:gd name="connsiteY101" fmla="*/ 181841 h 299503"/>
                <a:gd name="connsiteX102" fmla="*/ 347638 w 397548"/>
                <a:gd name="connsiteY102" fmla="*/ 181173 h 299503"/>
                <a:gd name="connsiteX103" fmla="*/ 344964 w 397548"/>
                <a:gd name="connsiteY103" fmla="*/ 181841 h 299503"/>
                <a:gd name="connsiteX104" fmla="*/ 333599 w 397548"/>
                <a:gd name="connsiteY104" fmla="*/ 179836 h 299503"/>
                <a:gd name="connsiteX105" fmla="*/ 330256 w 397548"/>
                <a:gd name="connsiteY105" fmla="*/ 173819 h 299503"/>
                <a:gd name="connsiteX106" fmla="*/ 322234 w 397548"/>
                <a:gd name="connsiteY106" fmla="*/ 162454 h 299503"/>
                <a:gd name="connsiteX107" fmla="*/ 308863 w 397548"/>
                <a:gd name="connsiteY107" fmla="*/ 157106 h 299503"/>
                <a:gd name="connsiteX108" fmla="*/ 298166 w 397548"/>
                <a:gd name="connsiteY108" fmla="*/ 154431 h 299503"/>
                <a:gd name="connsiteX109" fmla="*/ 273431 w 397548"/>
                <a:gd name="connsiteY109" fmla="*/ 141729 h 299503"/>
                <a:gd name="connsiteX110" fmla="*/ 272094 w 397548"/>
                <a:gd name="connsiteY110" fmla="*/ 141061 h 299503"/>
                <a:gd name="connsiteX111" fmla="*/ 272094 w 397548"/>
                <a:gd name="connsiteY111" fmla="*/ 141061 h 299503"/>
                <a:gd name="connsiteX112" fmla="*/ 258054 w 397548"/>
                <a:gd name="connsiteY112" fmla="*/ 135044 h 299503"/>
                <a:gd name="connsiteX113" fmla="*/ 254043 w 397548"/>
                <a:gd name="connsiteY113" fmla="*/ 133707 h 299503"/>
                <a:gd name="connsiteX114" fmla="*/ 248695 w 397548"/>
                <a:gd name="connsiteY114" fmla="*/ 132370 h 299503"/>
                <a:gd name="connsiteX115" fmla="*/ 239335 w 397548"/>
                <a:gd name="connsiteY115" fmla="*/ 125016 h 299503"/>
                <a:gd name="connsiteX116" fmla="*/ 234656 w 397548"/>
                <a:gd name="connsiteY116" fmla="*/ 118999 h 299503"/>
                <a:gd name="connsiteX117" fmla="*/ 229307 w 397548"/>
                <a:gd name="connsiteY117" fmla="*/ 116325 h 299503"/>
                <a:gd name="connsiteX118" fmla="*/ 219279 w 397548"/>
                <a:gd name="connsiteY118" fmla="*/ 114988 h 299503"/>
                <a:gd name="connsiteX119" fmla="*/ 201229 w 397548"/>
                <a:gd name="connsiteY119" fmla="*/ 113651 h 299503"/>
                <a:gd name="connsiteX120" fmla="*/ 197218 w 397548"/>
                <a:gd name="connsiteY120" fmla="*/ 113651 h 299503"/>
                <a:gd name="connsiteX121" fmla="*/ 179167 w 397548"/>
                <a:gd name="connsiteY121" fmla="*/ 110977 h 299503"/>
                <a:gd name="connsiteX122" fmla="*/ 173819 w 397548"/>
                <a:gd name="connsiteY122" fmla="*/ 100949 h 299503"/>
                <a:gd name="connsiteX123" fmla="*/ 173819 w 397548"/>
                <a:gd name="connsiteY123" fmla="*/ 98943 h 299503"/>
                <a:gd name="connsiteX124" fmla="*/ 173150 w 397548"/>
                <a:gd name="connsiteY124" fmla="*/ 94932 h 299503"/>
                <a:gd name="connsiteX125" fmla="*/ 174488 w 397548"/>
                <a:gd name="connsiteY125" fmla="*/ 86909 h 299503"/>
                <a:gd name="connsiteX126" fmla="*/ 183178 w 397548"/>
                <a:gd name="connsiteY126" fmla="*/ 82898 h 299503"/>
                <a:gd name="connsiteX127" fmla="*/ 192538 w 397548"/>
                <a:gd name="connsiteY127" fmla="*/ 79556 h 299503"/>
                <a:gd name="connsiteX128" fmla="*/ 199892 w 397548"/>
                <a:gd name="connsiteY128" fmla="*/ 67522 h 299503"/>
                <a:gd name="connsiteX129" fmla="*/ 202566 w 397548"/>
                <a:gd name="connsiteY129" fmla="*/ 61505 h 299503"/>
                <a:gd name="connsiteX130" fmla="*/ 202566 w 397548"/>
                <a:gd name="connsiteY130" fmla="*/ 61505 h 299503"/>
                <a:gd name="connsiteX131" fmla="*/ 200560 w 397548"/>
                <a:gd name="connsiteY131" fmla="*/ 56825 h 299503"/>
                <a:gd name="connsiteX132" fmla="*/ 193875 w 397548"/>
                <a:gd name="connsiteY132" fmla="*/ 51477 h 299503"/>
                <a:gd name="connsiteX133" fmla="*/ 192538 w 397548"/>
                <a:gd name="connsiteY133" fmla="*/ 50808 h 299503"/>
                <a:gd name="connsiteX134" fmla="*/ 188527 w 397548"/>
                <a:gd name="connsiteY134" fmla="*/ 50808 h 299503"/>
                <a:gd name="connsiteX135" fmla="*/ 188527 w 397548"/>
                <a:gd name="connsiteY135" fmla="*/ 50808 h 299503"/>
                <a:gd name="connsiteX136" fmla="*/ 179836 w 397548"/>
                <a:gd name="connsiteY136" fmla="*/ 48134 h 299503"/>
                <a:gd name="connsiteX137" fmla="*/ 176493 w 397548"/>
                <a:gd name="connsiteY137" fmla="*/ 42118 h 299503"/>
                <a:gd name="connsiteX138" fmla="*/ 175156 w 397548"/>
                <a:gd name="connsiteY138" fmla="*/ 38775 h 299503"/>
                <a:gd name="connsiteX139" fmla="*/ 167134 w 397548"/>
                <a:gd name="connsiteY139" fmla="*/ 34764 h 299503"/>
                <a:gd name="connsiteX140" fmla="*/ 157774 w 397548"/>
                <a:gd name="connsiteY140" fmla="*/ 33427 h 299503"/>
                <a:gd name="connsiteX141" fmla="*/ 153094 w 397548"/>
                <a:gd name="connsiteY141" fmla="*/ 39443 h 299503"/>
                <a:gd name="connsiteX142" fmla="*/ 150420 w 397548"/>
                <a:gd name="connsiteY142" fmla="*/ 44123 h 299503"/>
                <a:gd name="connsiteX143" fmla="*/ 139724 w 397548"/>
                <a:gd name="connsiteY143" fmla="*/ 50140 h 299503"/>
                <a:gd name="connsiteX144" fmla="*/ 125016 w 397548"/>
                <a:gd name="connsiteY144" fmla="*/ 51477 h 299503"/>
                <a:gd name="connsiteX145" fmla="*/ 114319 w 397548"/>
                <a:gd name="connsiteY145" fmla="*/ 48134 h 299503"/>
                <a:gd name="connsiteX146" fmla="*/ 102286 w 397548"/>
                <a:gd name="connsiteY146" fmla="*/ 42786 h 299503"/>
                <a:gd name="connsiteX147" fmla="*/ 95600 w 397548"/>
                <a:gd name="connsiteY147" fmla="*/ 36769 h 299503"/>
                <a:gd name="connsiteX148" fmla="*/ 92258 w 397548"/>
                <a:gd name="connsiteY148" fmla="*/ 28078 h 299503"/>
                <a:gd name="connsiteX149" fmla="*/ 90252 w 397548"/>
                <a:gd name="connsiteY149" fmla="*/ 22062 h 299503"/>
                <a:gd name="connsiteX150" fmla="*/ 89584 w 397548"/>
                <a:gd name="connsiteY150" fmla="*/ 21393 h 299503"/>
                <a:gd name="connsiteX151" fmla="*/ 88915 w 397548"/>
                <a:gd name="connsiteY151" fmla="*/ 22062 h 299503"/>
                <a:gd name="connsiteX152" fmla="*/ 76881 w 397548"/>
                <a:gd name="connsiteY152" fmla="*/ 21393 h 299503"/>
                <a:gd name="connsiteX153" fmla="*/ 70196 w 397548"/>
                <a:gd name="connsiteY153" fmla="*/ 14708 h 299503"/>
                <a:gd name="connsiteX154" fmla="*/ 68859 w 397548"/>
                <a:gd name="connsiteY154" fmla="*/ 12702 h 299503"/>
                <a:gd name="connsiteX155" fmla="*/ 60168 w 397548"/>
                <a:gd name="connsiteY155" fmla="*/ 8022 h 299503"/>
                <a:gd name="connsiteX156" fmla="*/ 60168 w 397548"/>
                <a:gd name="connsiteY156" fmla="*/ 8022 h 299503"/>
                <a:gd name="connsiteX157" fmla="*/ 60168 w 397548"/>
                <a:gd name="connsiteY157" fmla="*/ 8022 h 299503"/>
                <a:gd name="connsiteX158" fmla="*/ 60168 w 397548"/>
                <a:gd name="connsiteY158" fmla="*/ 8022 h 299503"/>
                <a:gd name="connsiteX159" fmla="*/ 46129 w 397548"/>
                <a:gd name="connsiteY159" fmla="*/ 0 h 299503"/>
                <a:gd name="connsiteX160" fmla="*/ 43455 w 397548"/>
                <a:gd name="connsiteY160" fmla="*/ 668 h 299503"/>
                <a:gd name="connsiteX161" fmla="*/ 39443 w 397548"/>
                <a:gd name="connsiteY161" fmla="*/ 1337 h 299503"/>
                <a:gd name="connsiteX162" fmla="*/ 32090 w 397548"/>
                <a:gd name="connsiteY162" fmla="*/ 4011 h 299503"/>
                <a:gd name="connsiteX163" fmla="*/ 28079 w 397548"/>
                <a:gd name="connsiteY163" fmla="*/ 10696 h 299503"/>
                <a:gd name="connsiteX164" fmla="*/ 27410 w 397548"/>
                <a:gd name="connsiteY164" fmla="*/ 16045 h 299503"/>
                <a:gd name="connsiteX165" fmla="*/ 34764 w 397548"/>
                <a:gd name="connsiteY165" fmla="*/ 22062 h 299503"/>
                <a:gd name="connsiteX166" fmla="*/ 34764 w 397548"/>
                <a:gd name="connsiteY166" fmla="*/ 22062 h 299503"/>
                <a:gd name="connsiteX167" fmla="*/ 39443 w 397548"/>
                <a:gd name="connsiteY167" fmla="*/ 24736 h 299503"/>
                <a:gd name="connsiteX168" fmla="*/ 44123 w 397548"/>
                <a:gd name="connsiteY168" fmla="*/ 32758 h 299503"/>
                <a:gd name="connsiteX169" fmla="*/ 46129 w 397548"/>
                <a:gd name="connsiteY169" fmla="*/ 38775 h 299503"/>
                <a:gd name="connsiteX170" fmla="*/ 50809 w 397548"/>
                <a:gd name="connsiteY170" fmla="*/ 48134 h 299503"/>
                <a:gd name="connsiteX171" fmla="*/ 53483 w 397548"/>
                <a:gd name="connsiteY171" fmla="*/ 52814 h 299503"/>
                <a:gd name="connsiteX172" fmla="*/ 56825 w 397548"/>
                <a:gd name="connsiteY172" fmla="*/ 62842 h 299503"/>
                <a:gd name="connsiteX173" fmla="*/ 56825 w 397548"/>
                <a:gd name="connsiteY173" fmla="*/ 62842 h 29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97548" h="299503">
                  <a:moveTo>
                    <a:pt x="56825" y="62842"/>
                  </a:moveTo>
                  <a:cubicBezTo>
                    <a:pt x="55488" y="64848"/>
                    <a:pt x="53483" y="65516"/>
                    <a:pt x="49472" y="66853"/>
                  </a:cubicBezTo>
                  <a:cubicBezTo>
                    <a:pt x="46129" y="68190"/>
                    <a:pt x="42786" y="68859"/>
                    <a:pt x="39443" y="68190"/>
                  </a:cubicBezTo>
                  <a:cubicBezTo>
                    <a:pt x="36101" y="68190"/>
                    <a:pt x="32758" y="66853"/>
                    <a:pt x="30084" y="65516"/>
                  </a:cubicBezTo>
                  <a:cubicBezTo>
                    <a:pt x="27410" y="63511"/>
                    <a:pt x="25404" y="61505"/>
                    <a:pt x="23399" y="58831"/>
                  </a:cubicBezTo>
                  <a:lnTo>
                    <a:pt x="22730" y="57494"/>
                  </a:lnTo>
                  <a:cubicBezTo>
                    <a:pt x="20056" y="59500"/>
                    <a:pt x="15376" y="64179"/>
                    <a:pt x="11365" y="69528"/>
                  </a:cubicBezTo>
                  <a:cubicBezTo>
                    <a:pt x="8022" y="74876"/>
                    <a:pt x="8022" y="76213"/>
                    <a:pt x="8691" y="78218"/>
                  </a:cubicBezTo>
                  <a:cubicBezTo>
                    <a:pt x="8691" y="79556"/>
                    <a:pt x="9359" y="80224"/>
                    <a:pt x="9359" y="81561"/>
                  </a:cubicBezTo>
                  <a:cubicBezTo>
                    <a:pt x="9359" y="82898"/>
                    <a:pt x="10028" y="83567"/>
                    <a:pt x="10028" y="84904"/>
                  </a:cubicBezTo>
                  <a:cubicBezTo>
                    <a:pt x="11365" y="89584"/>
                    <a:pt x="12702" y="93595"/>
                    <a:pt x="7354" y="98943"/>
                  </a:cubicBezTo>
                  <a:cubicBezTo>
                    <a:pt x="2674" y="102954"/>
                    <a:pt x="2006" y="104960"/>
                    <a:pt x="669" y="108971"/>
                  </a:cubicBezTo>
                  <a:lnTo>
                    <a:pt x="669" y="108971"/>
                  </a:lnTo>
                  <a:cubicBezTo>
                    <a:pt x="0" y="110308"/>
                    <a:pt x="0" y="112314"/>
                    <a:pt x="0" y="114319"/>
                  </a:cubicBezTo>
                  <a:cubicBezTo>
                    <a:pt x="0" y="114988"/>
                    <a:pt x="0" y="115656"/>
                    <a:pt x="0" y="115656"/>
                  </a:cubicBezTo>
                  <a:lnTo>
                    <a:pt x="669" y="115656"/>
                  </a:lnTo>
                  <a:cubicBezTo>
                    <a:pt x="2674" y="115656"/>
                    <a:pt x="4680" y="115656"/>
                    <a:pt x="6685" y="115656"/>
                  </a:cubicBezTo>
                  <a:lnTo>
                    <a:pt x="6685" y="115656"/>
                  </a:lnTo>
                  <a:lnTo>
                    <a:pt x="7354" y="115656"/>
                  </a:lnTo>
                  <a:cubicBezTo>
                    <a:pt x="11365" y="116325"/>
                    <a:pt x="14708" y="116994"/>
                    <a:pt x="19387" y="121005"/>
                  </a:cubicBezTo>
                  <a:cubicBezTo>
                    <a:pt x="22730" y="124347"/>
                    <a:pt x="23399" y="129027"/>
                    <a:pt x="23399" y="133707"/>
                  </a:cubicBezTo>
                  <a:cubicBezTo>
                    <a:pt x="23399" y="135712"/>
                    <a:pt x="23399" y="137050"/>
                    <a:pt x="24067" y="139055"/>
                  </a:cubicBezTo>
                  <a:cubicBezTo>
                    <a:pt x="24736" y="141061"/>
                    <a:pt x="24736" y="142398"/>
                    <a:pt x="26073" y="143735"/>
                  </a:cubicBezTo>
                  <a:cubicBezTo>
                    <a:pt x="26741" y="144403"/>
                    <a:pt x="28079" y="145072"/>
                    <a:pt x="30084" y="146409"/>
                  </a:cubicBezTo>
                  <a:cubicBezTo>
                    <a:pt x="32090" y="147078"/>
                    <a:pt x="34764" y="147078"/>
                    <a:pt x="38107" y="146409"/>
                  </a:cubicBezTo>
                  <a:cubicBezTo>
                    <a:pt x="40781" y="145740"/>
                    <a:pt x="44123" y="144403"/>
                    <a:pt x="46797" y="142398"/>
                  </a:cubicBezTo>
                  <a:cubicBezTo>
                    <a:pt x="50140" y="139724"/>
                    <a:pt x="53483" y="139055"/>
                    <a:pt x="56157" y="139724"/>
                  </a:cubicBezTo>
                  <a:cubicBezTo>
                    <a:pt x="60168" y="140392"/>
                    <a:pt x="64179" y="142398"/>
                    <a:pt x="65516" y="144403"/>
                  </a:cubicBezTo>
                  <a:lnTo>
                    <a:pt x="65516" y="144403"/>
                  </a:lnTo>
                  <a:cubicBezTo>
                    <a:pt x="66853" y="146409"/>
                    <a:pt x="70865" y="152426"/>
                    <a:pt x="73539" y="159111"/>
                  </a:cubicBezTo>
                  <a:cubicBezTo>
                    <a:pt x="75544" y="163122"/>
                    <a:pt x="76213" y="167802"/>
                    <a:pt x="76213" y="171145"/>
                  </a:cubicBezTo>
                  <a:cubicBezTo>
                    <a:pt x="76213" y="173150"/>
                    <a:pt x="76213" y="174487"/>
                    <a:pt x="75544" y="176493"/>
                  </a:cubicBezTo>
                  <a:cubicBezTo>
                    <a:pt x="74876" y="181173"/>
                    <a:pt x="74876" y="184515"/>
                    <a:pt x="76881" y="187858"/>
                  </a:cubicBezTo>
                  <a:cubicBezTo>
                    <a:pt x="77550" y="189864"/>
                    <a:pt x="78887" y="191201"/>
                    <a:pt x="80224" y="192538"/>
                  </a:cubicBezTo>
                  <a:cubicBezTo>
                    <a:pt x="82898" y="195881"/>
                    <a:pt x="84904" y="198555"/>
                    <a:pt x="82898" y="202566"/>
                  </a:cubicBezTo>
                  <a:cubicBezTo>
                    <a:pt x="82230" y="204571"/>
                    <a:pt x="81561" y="207914"/>
                    <a:pt x="81561" y="211257"/>
                  </a:cubicBezTo>
                  <a:cubicBezTo>
                    <a:pt x="81561" y="214599"/>
                    <a:pt x="81561" y="218611"/>
                    <a:pt x="82230" y="220616"/>
                  </a:cubicBezTo>
                  <a:cubicBezTo>
                    <a:pt x="82898" y="222622"/>
                    <a:pt x="82898" y="224627"/>
                    <a:pt x="83567" y="225296"/>
                  </a:cubicBezTo>
                  <a:cubicBezTo>
                    <a:pt x="84235" y="225965"/>
                    <a:pt x="84904" y="225965"/>
                    <a:pt x="86241" y="225965"/>
                  </a:cubicBezTo>
                  <a:cubicBezTo>
                    <a:pt x="88247" y="225965"/>
                    <a:pt x="89584" y="224627"/>
                    <a:pt x="91589" y="223290"/>
                  </a:cubicBezTo>
                  <a:cubicBezTo>
                    <a:pt x="93595" y="221285"/>
                    <a:pt x="95600" y="217942"/>
                    <a:pt x="97606" y="213262"/>
                  </a:cubicBezTo>
                  <a:cubicBezTo>
                    <a:pt x="100280" y="207246"/>
                    <a:pt x="103623" y="200560"/>
                    <a:pt x="106297" y="194543"/>
                  </a:cubicBezTo>
                  <a:cubicBezTo>
                    <a:pt x="108971" y="189864"/>
                    <a:pt x="110977" y="186521"/>
                    <a:pt x="112314" y="184515"/>
                  </a:cubicBezTo>
                  <a:cubicBezTo>
                    <a:pt x="114988" y="181841"/>
                    <a:pt x="120336" y="182510"/>
                    <a:pt x="127022" y="183847"/>
                  </a:cubicBezTo>
                  <a:cubicBezTo>
                    <a:pt x="131033" y="184515"/>
                    <a:pt x="135712" y="185184"/>
                    <a:pt x="139724" y="185184"/>
                  </a:cubicBezTo>
                  <a:cubicBezTo>
                    <a:pt x="146409" y="184515"/>
                    <a:pt x="147078" y="183178"/>
                    <a:pt x="148415" y="181173"/>
                  </a:cubicBezTo>
                  <a:cubicBezTo>
                    <a:pt x="149083" y="180504"/>
                    <a:pt x="149083" y="179836"/>
                    <a:pt x="149752" y="178499"/>
                  </a:cubicBezTo>
                  <a:lnTo>
                    <a:pt x="149752" y="178499"/>
                  </a:lnTo>
                  <a:cubicBezTo>
                    <a:pt x="151089" y="177162"/>
                    <a:pt x="153094" y="171813"/>
                    <a:pt x="155768" y="167134"/>
                  </a:cubicBezTo>
                  <a:cubicBezTo>
                    <a:pt x="158443" y="162454"/>
                    <a:pt x="160448" y="157106"/>
                    <a:pt x="162454" y="154431"/>
                  </a:cubicBezTo>
                  <a:cubicBezTo>
                    <a:pt x="164460" y="151089"/>
                    <a:pt x="169139" y="148415"/>
                    <a:pt x="175156" y="146409"/>
                  </a:cubicBezTo>
                  <a:cubicBezTo>
                    <a:pt x="180504" y="144403"/>
                    <a:pt x="186521" y="143735"/>
                    <a:pt x="191869" y="144403"/>
                  </a:cubicBezTo>
                  <a:cubicBezTo>
                    <a:pt x="199892" y="145072"/>
                    <a:pt x="206577" y="150420"/>
                    <a:pt x="212594" y="154431"/>
                  </a:cubicBezTo>
                  <a:cubicBezTo>
                    <a:pt x="215268" y="156437"/>
                    <a:pt x="217942" y="158443"/>
                    <a:pt x="219948" y="159111"/>
                  </a:cubicBezTo>
                  <a:cubicBezTo>
                    <a:pt x="223290" y="161117"/>
                    <a:pt x="228639" y="163122"/>
                    <a:pt x="232650" y="165128"/>
                  </a:cubicBezTo>
                  <a:cubicBezTo>
                    <a:pt x="236661" y="167134"/>
                    <a:pt x="240672" y="168471"/>
                    <a:pt x="242678" y="169808"/>
                  </a:cubicBezTo>
                  <a:cubicBezTo>
                    <a:pt x="246021" y="171813"/>
                    <a:pt x="246689" y="173150"/>
                    <a:pt x="248026" y="177162"/>
                  </a:cubicBezTo>
                  <a:cubicBezTo>
                    <a:pt x="248695" y="178499"/>
                    <a:pt x="248695" y="180504"/>
                    <a:pt x="250032" y="182510"/>
                  </a:cubicBezTo>
                  <a:cubicBezTo>
                    <a:pt x="251369" y="185184"/>
                    <a:pt x="252038" y="187858"/>
                    <a:pt x="252706" y="189864"/>
                  </a:cubicBezTo>
                  <a:cubicBezTo>
                    <a:pt x="254043" y="193875"/>
                    <a:pt x="255380" y="197218"/>
                    <a:pt x="257386" y="201229"/>
                  </a:cubicBezTo>
                  <a:cubicBezTo>
                    <a:pt x="258723" y="203903"/>
                    <a:pt x="260060" y="205909"/>
                    <a:pt x="262066" y="207246"/>
                  </a:cubicBezTo>
                  <a:cubicBezTo>
                    <a:pt x="264071" y="208583"/>
                    <a:pt x="266077" y="209920"/>
                    <a:pt x="270088" y="211257"/>
                  </a:cubicBezTo>
                  <a:cubicBezTo>
                    <a:pt x="272762" y="211925"/>
                    <a:pt x="275436" y="213262"/>
                    <a:pt x="278779" y="213931"/>
                  </a:cubicBezTo>
                  <a:cubicBezTo>
                    <a:pt x="285464" y="215937"/>
                    <a:pt x="292150" y="217942"/>
                    <a:pt x="295492" y="220616"/>
                  </a:cubicBezTo>
                  <a:cubicBezTo>
                    <a:pt x="296161" y="221285"/>
                    <a:pt x="296829" y="221953"/>
                    <a:pt x="297498" y="222622"/>
                  </a:cubicBezTo>
                  <a:cubicBezTo>
                    <a:pt x="300840" y="225296"/>
                    <a:pt x="304183" y="227970"/>
                    <a:pt x="308194" y="234655"/>
                  </a:cubicBezTo>
                  <a:cubicBezTo>
                    <a:pt x="310869" y="239335"/>
                    <a:pt x="311537" y="244683"/>
                    <a:pt x="312206" y="248695"/>
                  </a:cubicBezTo>
                  <a:cubicBezTo>
                    <a:pt x="312874" y="252037"/>
                    <a:pt x="312874" y="255380"/>
                    <a:pt x="314880" y="258723"/>
                  </a:cubicBezTo>
                  <a:cubicBezTo>
                    <a:pt x="317554" y="264739"/>
                    <a:pt x="319559" y="269419"/>
                    <a:pt x="321565" y="274099"/>
                  </a:cubicBezTo>
                  <a:lnTo>
                    <a:pt x="321565" y="274099"/>
                  </a:lnTo>
                  <a:cubicBezTo>
                    <a:pt x="322234" y="274767"/>
                    <a:pt x="322234" y="276105"/>
                    <a:pt x="322902" y="277442"/>
                  </a:cubicBezTo>
                  <a:cubicBezTo>
                    <a:pt x="324239" y="281453"/>
                    <a:pt x="320228" y="293487"/>
                    <a:pt x="317554" y="299503"/>
                  </a:cubicBezTo>
                  <a:cubicBezTo>
                    <a:pt x="320228" y="299503"/>
                    <a:pt x="322902" y="298835"/>
                    <a:pt x="325576" y="298835"/>
                  </a:cubicBezTo>
                  <a:cubicBezTo>
                    <a:pt x="328250" y="298835"/>
                    <a:pt x="331593" y="298166"/>
                    <a:pt x="334267" y="297498"/>
                  </a:cubicBezTo>
                  <a:cubicBezTo>
                    <a:pt x="336941" y="296829"/>
                    <a:pt x="338278" y="296829"/>
                    <a:pt x="339615" y="297498"/>
                  </a:cubicBezTo>
                  <a:cubicBezTo>
                    <a:pt x="340953" y="297498"/>
                    <a:pt x="342290" y="298166"/>
                    <a:pt x="347638" y="297498"/>
                  </a:cubicBezTo>
                  <a:cubicBezTo>
                    <a:pt x="351649" y="296829"/>
                    <a:pt x="354323" y="296829"/>
                    <a:pt x="354992" y="296161"/>
                  </a:cubicBezTo>
                  <a:cubicBezTo>
                    <a:pt x="355660" y="296161"/>
                    <a:pt x="354323" y="296161"/>
                    <a:pt x="354323" y="295492"/>
                  </a:cubicBezTo>
                  <a:cubicBezTo>
                    <a:pt x="353655" y="294155"/>
                    <a:pt x="352986" y="293487"/>
                    <a:pt x="351649" y="292149"/>
                  </a:cubicBezTo>
                  <a:cubicBezTo>
                    <a:pt x="349643" y="290144"/>
                    <a:pt x="347638" y="288807"/>
                    <a:pt x="346969" y="284796"/>
                  </a:cubicBezTo>
                  <a:cubicBezTo>
                    <a:pt x="346301" y="281453"/>
                    <a:pt x="347638" y="277442"/>
                    <a:pt x="350312" y="274099"/>
                  </a:cubicBezTo>
                  <a:cubicBezTo>
                    <a:pt x="352986" y="270088"/>
                    <a:pt x="356329" y="266745"/>
                    <a:pt x="359671" y="265408"/>
                  </a:cubicBezTo>
                  <a:cubicBezTo>
                    <a:pt x="364351" y="262734"/>
                    <a:pt x="368363" y="263403"/>
                    <a:pt x="373711" y="264071"/>
                  </a:cubicBezTo>
                  <a:cubicBezTo>
                    <a:pt x="375048" y="264071"/>
                    <a:pt x="377053" y="264739"/>
                    <a:pt x="379059" y="264739"/>
                  </a:cubicBezTo>
                  <a:cubicBezTo>
                    <a:pt x="381733" y="264739"/>
                    <a:pt x="384407" y="264739"/>
                    <a:pt x="386413" y="263403"/>
                  </a:cubicBezTo>
                  <a:cubicBezTo>
                    <a:pt x="389087" y="262065"/>
                    <a:pt x="391093" y="260728"/>
                    <a:pt x="391761" y="258723"/>
                  </a:cubicBezTo>
                  <a:lnTo>
                    <a:pt x="391761" y="258723"/>
                  </a:lnTo>
                  <a:cubicBezTo>
                    <a:pt x="394435" y="254711"/>
                    <a:pt x="396441" y="252037"/>
                    <a:pt x="397109" y="248026"/>
                  </a:cubicBezTo>
                  <a:cubicBezTo>
                    <a:pt x="397778" y="244015"/>
                    <a:pt x="397778" y="244015"/>
                    <a:pt x="396441" y="239335"/>
                  </a:cubicBezTo>
                  <a:lnTo>
                    <a:pt x="395772" y="235993"/>
                  </a:lnTo>
                  <a:cubicBezTo>
                    <a:pt x="395104" y="231313"/>
                    <a:pt x="395104" y="228639"/>
                    <a:pt x="395772" y="225965"/>
                  </a:cubicBezTo>
                  <a:cubicBezTo>
                    <a:pt x="396441" y="224627"/>
                    <a:pt x="396441" y="223290"/>
                    <a:pt x="395772" y="221285"/>
                  </a:cubicBezTo>
                  <a:cubicBezTo>
                    <a:pt x="395104" y="219279"/>
                    <a:pt x="393098" y="217942"/>
                    <a:pt x="391761" y="216605"/>
                  </a:cubicBezTo>
                  <a:cubicBezTo>
                    <a:pt x="389755" y="215268"/>
                    <a:pt x="387750" y="213931"/>
                    <a:pt x="385744" y="213931"/>
                  </a:cubicBezTo>
                  <a:cubicBezTo>
                    <a:pt x="383070" y="213262"/>
                    <a:pt x="378391" y="212594"/>
                    <a:pt x="374379" y="210588"/>
                  </a:cubicBezTo>
                  <a:cubicBezTo>
                    <a:pt x="371037" y="209251"/>
                    <a:pt x="369031" y="207246"/>
                    <a:pt x="368363" y="204571"/>
                  </a:cubicBezTo>
                  <a:cubicBezTo>
                    <a:pt x="367694" y="201229"/>
                    <a:pt x="369699" y="199223"/>
                    <a:pt x="371705" y="196549"/>
                  </a:cubicBezTo>
                  <a:cubicBezTo>
                    <a:pt x="373711" y="194543"/>
                    <a:pt x="375716" y="191869"/>
                    <a:pt x="374379" y="189864"/>
                  </a:cubicBezTo>
                  <a:cubicBezTo>
                    <a:pt x="371037" y="185852"/>
                    <a:pt x="371037" y="185852"/>
                    <a:pt x="367694" y="185184"/>
                  </a:cubicBezTo>
                  <a:lnTo>
                    <a:pt x="367694" y="185184"/>
                  </a:lnTo>
                  <a:cubicBezTo>
                    <a:pt x="367025" y="185184"/>
                    <a:pt x="365688" y="185184"/>
                    <a:pt x="364351" y="185184"/>
                  </a:cubicBezTo>
                  <a:cubicBezTo>
                    <a:pt x="357666" y="184515"/>
                    <a:pt x="353655" y="183178"/>
                    <a:pt x="350312" y="181841"/>
                  </a:cubicBezTo>
                  <a:cubicBezTo>
                    <a:pt x="349643" y="181173"/>
                    <a:pt x="348306" y="181173"/>
                    <a:pt x="347638" y="181173"/>
                  </a:cubicBezTo>
                  <a:cubicBezTo>
                    <a:pt x="347638" y="181173"/>
                    <a:pt x="346301" y="181841"/>
                    <a:pt x="344964" y="181841"/>
                  </a:cubicBezTo>
                  <a:cubicBezTo>
                    <a:pt x="340953" y="183847"/>
                    <a:pt x="336941" y="185184"/>
                    <a:pt x="333599" y="179836"/>
                  </a:cubicBezTo>
                  <a:cubicBezTo>
                    <a:pt x="332262" y="177830"/>
                    <a:pt x="331593" y="175824"/>
                    <a:pt x="330256" y="173819"/>
                  </a:cubicBezTo>
                  <a:cubicBezTo>
                    <a:pt x="328919" y="169808"/>
                    <a:pt x="326913" y="165796"/>
                    <a:pt x="322234" y="162454"/>
                  </a:cubicBezTo>
                  <a:cubicBezTo>
                    <a:pt x="317554" y="159111"/>
                    <a:pt x="313543" y="158443"/>
                    <a:pt x="308863" y="157106"/>
                  </a:cubicBezTo>
                  <a:cubicBezTo>
                    <a:pt x="306189" y="156437"/>
                    <a:pt x="302846" y="155768"/>
                    <a:pt x="298166" y="154431"/>
                  </a:cubicBezTo>
                  <a:cubicBezTo>
                    <a:pt x="287470" y="151089"/>
                    <a:pt x="280116" y="146409"/>
                    <a:pt x="273431" y="141729"/>
                  </a:cubicBezTo>
                  <a:lnTo>
                    <a:pt x="272094" y="141061"/>
                  </a:lnTo>
                  <a:lnTo>
                    <a:pt x="272094" y="141061"/>
                  </a:lnTo>
                  <a:cubicBezTo>
                    <a:pt x="266745" y="137718"/>
                    <a:pt x="263403" y="136381"/>
                    <a:pt x="258054" y="135044"/>
                  </a:cubicBezTo>
                  <a:cubicBezTo>
                    <a:pt x="256717" y="134375"/>
                    <a:pt x="256049" y="134375"/>
                    <a:pt x="254043" y="133707"/>
                  </a:cubicBezTo>
                  <a:cubicBezTo>
                    <a:pt x="252038" y="133038"/>
                    <a:pt x="250032" y="133038"/>
                    <a:pt x="248695" y="132370"/>
                  </a:cubicBezTo>
                  <a:cubicBezTo>
                    <a:pt x="244684" y="131701"/>
                    <a:pt x="242010" y="131701"/>
                    <a:pt x="239335" y="125016"/>
                  </a:cubicBezTo>
                  <a:cubicBezTo>
                    <a:pt x="237998" y="121673"/>
                    <a:pt x="236661" y="120336"/>
                    <a:pt x="234656" y="118999"/>
                  </a:cubicBezTo>
                  <a:cubicBezTo>
                    <a:pt x="233318" y="117662"/>
                    <a:pt x="231313" y="116994"/>
                    <a:pt x="229307" y="116325"/>
                  </a:cubicBezTo>
                  <a:cubicBezTo>
                    <a:pt x="227970" y="115656"/>
                    <a:pt x="223959" y="114988"/>
                    <a:pt x="219279" y="114988"/>
                  </a:cubicBezTo>
                  <a:cubicBezTo>
                    <a:pt x="212594" y="114319"/>
                    <a:pt x="205240" y="113651"/>
                    <a:pt x="201229" y="113651"/>
                  </a:cubicBezTo>
                  <a:cubicBezTo>
                    <a:pt x="199892" y="113651"/>
                    <a:pt x="198555" y="113651"/>
                    <a:pt x="197218" y="113651"/>
                  </a:cubicBezTo>
                  <a:cubicBezTo>
                    <a:pt x="191201" y="113651"/>
                    <a:pt x="183847" y="113651"/>
                    <a:pt x="179167" y="110977"/>
                  </a:cubicBezTo>
                  <a:cubicBezTo>
                    <a:pt x="173819" y="107634"/>
                    <a:pt x="173819" y="105628"/>
                    <a:pt x="173819" y="100949"/>
                  </a:cubicBezTo>
                  <a:cubicBezTo>
                    <a:pt x="173819" y="100280"/>
                    <a:pt x="173819" y="100280"/>
                    <a:pt x="173819" y="98943"/>
                  </a:cubicBezTo>
                  <a:cubicBezTo>
                    <a:pt x="173819" y="97606"/>
                    <a:pt x="173819" y="96269"/>
                    <a:pt x="173150" y="94932"/>
                  </a:cubicBezTo>
                  <a:cubicBezTo>
                    <a:pt x="172482" y="91589"/>
                    <a:pt x="171813" y="89584"/>
                    <a:pt x="174488" y="86909"/>
                  </a:cubicBezTo>
                  <a:cubicBezTo>
                    <a:pt x="175824" y="84904"/>
                    <a:pt x="179167" y="84235"/>
                    <a:pt x="183178" y="82898"/>
                  </a:cubicBezTo>
                  <a:cubicBezTo>
                    <a:pt x="186521" y="82230"/>
                    <a:pt x="190532" y="80893"/>
                    <a:pt x="192538" y="79556"/>
                  </a:cubicBezTo>
                  <a:cubicBezTo>
                    <a:pt x="195881" y="77550"/>
                    <a:pt x="197886" y="72202"/>
                    <a:pt x="199892" y="67522"/>
                  </a:cubicBezTo>
                  <a:cubicBezTo>
                    <a:pt x="200560" y="65516"/>
                    <a:pt x="201897" y="63511"/>
                    <a:pt x="202566" y="61505"/>
                  </a:cubicBezTo>
                  <a:cubicBezTo>
                    <a:pt x="202566" y="61505"/>
                    <a:pt x="202566" y="61505"/>
                    <a:pt x="202566" y="61505"/>
                  </a:cubicBezTo>
                  <a:cubicBezTo>
                    <a:pt x="203234" y="60168"/>
                    <a:pt x="201897" y="58831"/>
                    <a:pt x="200560" y="56825"/>
                  </a:cubicBezTo>
                  <a:cubicBezTo>
                    <a:pt x="198555" y="54820"/>
                    <a:pt x="196549" y="52814"/>
                    <a:pt x="193875" y="51477"/>
                  </a:cubicBezTo>
                  <a:cubicBezTo>
                    <a:pt x="193206" y="51477"/>
                    <a:pt x="192538" y="50808"/>
                    <a:pt x="192538" y="50808"/>
                  </a:cubicBezTo>
                  <a:cubicBezTo>
                    <a:pt x="191201" y="50140"/>
                    <a:pt x="189864" y="50140"/>
                    <a:pt x="188527" y="50808"/>
                  </a:cubicBezTo>
                  <a:lnTo>
                    <a:pt x="188527" y="50808"/>
                  </a:lnTo>
                  <a:cubicBezTo>
                    <a:pt x="185852" y="51477"/>
                    <a:pt x="182510" y="51477"/>
                    <a:pt x="179836" y="48134"/>
                  </a:cubicBezTo>
                  <a:cubicBezTo>
                    <a:pt x="177162" y="45460"/>
                    <a:pt x="177162" y="44123"/>
                    <a:pt x="176493" y="42118"/>
                  </a:cubicBezTo>
                  <a:cubicBezTo>
                    <a:pt x="176493" y="41449"/>
                    <a:pt x="175824" y="40112"/>
                    <a:pt x="175156" y="38775"/>
                  </a:cubicBezTo>
                  <a:cubicBezTo>
                    <a:pt x="173819" y="37438"/>
                    <a:pt x="171145" y="36101"/>
                    <a:pt x="167134" y="34764"/>
                  </a:cubicBezTo>
                  <a:cubicBezTo>
                    <a:pt x="163791" y="33427"/>
                    <a:pt x="159780" y="33427"/>
                    <a:pt x="157774" y="33427"/>
                  </a:cubicBezTo>
                  <a:cubicBezTo>
                    <a:pt x="155768" y="34095"/>
                    <a:pt x="154431" y="36101"/>
                    <a:pt x="153094" y="39443"/>
                  </a:cubicBezTo>
                  <a:cubicBezTo>
                    <a:pt x="152426" y="40780"/>
                    <a:pt x="151757" y="42786"/>
                    <a:pt x="150420" y="44123"/>
                  </a:cubicBezTo>
                  <a:cubicBezTo>
                    <a:pt x="148415" y="46797"/>
                    <a:pt x="144403" y="48803"/>
                    <a:pt x="139724" y="50140"/>
                  </a:cubicBezTo>
                  <a:cubicBezTo>
                    <a:pt x="134375" y="51477"/>
                    <a:pt x="128359" y="52146"/>
                    <a:pt x="125016" y="51477"/>
                  </a:cubicBezTo>
                  <a:cubicBezTo>
                    <a:pt x="122342" y="50808"/>
                    <a:pt x="118331" y="50140"/>
                    <a:pt x="114319" y="48134"/>
                  </a:cubicBezTo>
                  <a:cubicBezTo>
                    <a:pt x="109640" y="46797"/>
                    <a:pt x="105628" y="44792"/>
                    <a:pt x="102286" y="42786"/>
                  </a:cubicBezTo>
                  <a:cubicBezTo>
                    <a:pt x="99612" y="41449"/>
                    <a:pt x="96937" y="39443"/>
                    <a:pt x="95600" y="36769"/>
                  </a:cubicBezTo>
                  <a:cubicBezTo>
                    <a:pt x="94263" y="34095"/>
                    <a:pt x="92926" y="31421"/>
                    <a:pt x="92258" y="28078"/>
                  </a:cubicBezTo>
                  <a:cubicBezTo>
                    <a:pt x="91589" y="24736"/>
                    <a:pt x="90921" y="22730"/>
                    <a:pt x="90252" y="22062"/>
                  </a:cubicBezTo>
                  <a:cubicBezTo>
                    <a:pt x="89584" y="21393"/>
                    <a:pt x="89584" y="21393"/>
                    <a:pt x="89584" y="21393"/>
                  </a:cubicBezTo>
                  <a:cubicBezTo>
                    <a:pt x="89584" y="21393"/>
                    <a:pt x="89584" y="21393"/>
                    <a:pt x="88915" y="22062"/>
                  </a:cubicBezTo>
                  <a:cubicBezTo>
                    <a:pt x="86241" y="23399"/>
                    <a:pt x="82898" y="25404"/>
                    <a:pt x="76881" y="21393"/>
                  </a:cubicBezTo>
                  <a:cubicBezTo>
                    <a:pt x="72202" y="18719"/>
                    <a:pt x="70865" y="16713"/>
                    <a:pt x="70196" y="14708"/>
                  </a:cubicBezTo>
                  <a:cubicBezTo>
                    <a:pt x="69528" y="14039"/>
                    <a:pt x="69528" y="13371"/>
                    <a:pt x="68859" y="12702"/>
                  </a:cubicBezTo>
                  <a:cubicBezTo>
                    <a:pt x="66185" y="10696"/>
                    <a:pt x="63511" y="9359"/>
                    <a:pt x="60168" y="8022"/>
                  </a:cubicBezTo>
                  <a:lnTo>
                    <a:pt x="60168" y="8022"/>
                  </a:lnTo>
                  <a:lnTo>
                    <a:pt x="60168" y="8022"/>
                  </a:lnTo>
                  <a:lnTo>
                    <a:pt x="60168" y="8022"/>
                  </a:lnTo>
                  <a:cubicBezTo>
                    <a:pt x="57494" y="6685"/>
                    <a:pt x="49472" y="2006"/>
                    <a:pt x="46129" y="0"/>
                  </a:cubicBezTo>
                  <a:cubicBezTo>
                    <a:pt x="45460" y="668"/>
                    <a:pt x="44792" y="668"/>
                    <a:pt x="43455" y="668"/>
                  </a:cubicBezTo>
                  <a:cubicBezTo>
                    <a:pt x="42118" y="668"/>
                    <a:pt x="40781" y="1337"/>
                    <a:pt x="39443" y="1337"/>
                  </a:cubicBezTo>
                  <a:cubicBezTo>
                    <a:pt x="36101" y="2006"/>
                    <a:pt x="34095" y="2674"/>
                    <a:pt x="32090" y="4011"/>
                  </a:cubicBezTo>
                  <a:cubicBezTo>
                    <a:pt x="30753" y="4680"/>
                    <a:pt x="29415" y="7354"/>
                    <a:pt x="28079" y="10696"/>
                  </a:cubicBezTo>
                  <a:cubicBezTo>
                    <a:pt x="27410" y="12702"/>
                    <a:pt x="27410" y="14708"/>
                    <a:pt x="27410" y="16045"/>
                  </a:cubicBezTo>
                  <a:cubicBezTo>
                    <a:pt x="28747" y="18050"/>
                    <a:pt x="31421" y="20056"/>
                    <a:pt x="34764" y="22062"/>
                  </a:cubicBezTo>
                  <a:lnTo>
                    <a:pt x="34764" y="22062"/>
                  </a:lnTo>
                  <a:cubicBezTo>
                    <a:pt x="36101" y="22730"/>
                    <a:pt x="37438" y="24067"/>
                    <a:pt x="39443" y="24736"/>
                  </a:cubicBezTo>
                  <a:cubicBezTo>
                    <a:pt x="42786" y="27410"/>
                    <a:pt x="43455" y="29415"/>
                    <a:pt x="44123" y="32758"/>
                  </a:cubicBezTo>
                  <a:cubicBezTo>
                    <a:pt x="44792" y="34095"/>
                    <a:pt x="44792" y="36101"/>
                    <a:pt x="46129" y="38775"/>
                  </a:cubicBezTo>
                  <a:cubicBezTo>
                    <a:pt x="48135" y="43455"/>
                    <a:pt x="49472" y="46129"/>
                    <a:pt x="50809" y="48134"/>
                  </a:cubicBezTo>
                  <a:cubicBezTo>
                    <a:pt x="51477" y="49472"/>
                    <a:pt x="52814" y="50808"/>
                    <a:pt x="53483" y="52814"/>
                  </a:cubicBezTo>
                  <a:cubicBezTo>
                    <a:pt x="58163" y="58831"/>
                    <a:pt x="58163" y="60836"/>
                    <a:pt x="56825" y="62842"/>
                  </a:cubicBezTo>
                  <a:lnTo>
                    <a:pt x="56825" y="62842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7ED33BC-9A0D-09D3-4A19-9FCC5E192015}"/>
                </a:ext>
              </a:extLst>
            </p:cNvPr>
            <p:cNvSpPr/>
            <p:nvPr/>
          </p:nvSpPr>
          <p:spPr>
            <a:xfrm>
              <a:off x="8078944" y="4270122"/>
              <a:ext cx="15430" cy="17022"/>
            </a:xfrm>
            <a:custGeom>
              <a:avLst/>
              <a:gdLst>
                <a:gd name="connsiteX0" fmla="*/ 0 w 13604"/>
                <a:gd name="connsiteY0" fmla="*/ 2913 h 15007"/>
                <a:gd name="connsiteX1" fmla="*/ 4680 w 13604"/>
                <a:gd name="connsiteY1" fmla="*/ 10935 h 15007"/>
                <a:gd name="connsiteX2" fmla="*/ 12702 w 13604"/>
                <a:gd name="connsiteY2" fmla="*/ 10935 h 15007"/>
                <a:gd name="connsiteX3" fmla="*/ 0 w 13604"/>
                <a:gd name="connsiteY3" fmla="*/ 2913 h 15007"/>
                <a:gd name="connsiteX4" fmla="*/ 0 w 13604"/>
                <a:gd name="connsiteY4" fmla="*/ 2913 h 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4" h="15007">
                  <a:moveTo>
                    <a:pt x="0" y="2913"/>
                  </a:moveTo>
                  <a:cubicBezTo>
                    <a:pt x="668" y="6924"/>
                    <a:pt x="0" y="6924"/>
                    <a:pt x="4680" y="10935"/>
                  </a:cubicBezTo>
                  <a:cubicBezTo>
                    <a:pt x="9359" y="14947"/>
                    <a:pt x="16045" y="17621"/>
                    <a:pt x="12702" y="10935"/>
                  </a:cubicBezTo>
                  <a:cubicBezTo>
                    <a:pt x="10028" y="3581"/>
                    <a:pt x="2006" y="-4441"/>
                    <a:pt x="0" y="2913"/>
                  </a:cubicBezTo>
                  <a:lnTo>
                    <a:pt x="0" y="2913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6464028-6B3F-832F-37BD-AF86EAF328F5}"/>
                </a:ext>
              </a:extLst>
            </p:cNvPr>
            <p:cNvSpPr/>
            <p:nvPr/>
          </p:nvSpPr>
          <p:spPr>
            <a:xfrm>
              <a:off x="7956102" y="4004995"/>
              <a:ext cx="248292" cy="263887"/>
            </a:xfrm>
            <a:custGeom>
              <a:avLst/>
              <a:gdLst>
                <a:gd name="connsiteX0" fmla="*/ 193206 w 218906"/>
                <a:gd name="connsiteY0" fmla="*/ 10697 h 232655"/>
                <a:gd name="connsiteX1" fmla="*/ 193206 w 218906"/>
                <a:gd name="connsiteY1" fmla="*/ 5348 h 232655"/>
                <a:gd name="connsiteX2" fmla="*/ 189864 w 218906"/>
                <a:gd name="connsiteY2" fmla="*/ 1337 h 232655"/>
                <a:gd name="connsiteX3" fmla="*/ 188527 w 218906"/>
                <a:gd name="connsiteY3" fmla="*/ 0 h 232655"/>
                <a:gd name="connsiteX4" fmla="*/ 182510 w 218906"/>
                <a:gd name="connsiteY4" fmla="*/ 11365 h 232655"/>
                <a:gd name="connsiteX5" fmla="*/ 182510 w 218906"/>
                <a:gd name="connsiteY5" fmla="*/ 11365 h 232655"/>
                <a:gd name="connsiteX6" fmla="*/ 174488 w 218906"/>
                <a:gd name="connsiteY6" fmla="*/ 18051 h 232655"/>
                <a:gd name="connsiteX7" fmla="*/ 164460 w 218906"/>
                <a:gd name="connsiteY7" fmla="*/ 20056 h 232655"/>
                <a:gd name="connsiteX8" fmla="*/ 159111 w 218906"/>
                <a:gd name="connsiteY8" fmla="*/ 19388 h 232655"/>
                <a:gd name="connsiteX9" fmla="*/ 148415 w 218906"/>
                <a:gd name="connsiteY9" fmla="*/ 20056 h 232655"/>
                <a:gd name="connsiteX10" fmla="*/ 141061 w 218906"/>
                <a:gd name="connsiteY10" fmla="*/ 26741 h 232655"/>
                <a:gd name="connsiteX11" fmla="*/ 139055 w 218906"/>
                <a:gd name="connsiteY11" fmla="*/ 33427 h 232655"/>
                <a:gd name="connsiteX12" fmla="*/ 141729 w 218906"/>
                <a:gd name="connsiteY12" fmla="*/ 37438 h 232655"/>
                <a:gd name="connsiteX13" fmla="*/ 145740 w 218906"/>
                <a:gd name="connsiteY13" fmla="*/ 42786 h 232655"/>
                <a:gd name="connsiteX14" fmla="*/ 144403 w 218906"/>
                <a:gd name="connsiteY14" fmla="*/ 50809 h 232655"/>
                <a:gd name="connsiteX15" fmla="*/ 134375 w 218906"/>
                <a:gd name="connsiteY15" fmla="*/ 52814 h 232655"/>
                <a:gd name="connsiteX16" fmla="*/ 125016 w 218906"/>
                <a:gd name="connsiteY16" fmla="*/ 52814 h 232655"/>
                <a:gd name="connsiteX17" fmla="*/ 121005 w 218906"/>
                <a:gd name="connsiteY17" fmla="*/ 52814 h 232655"/>
                <a:gd name="connsiteX18" fmla="*/ 112314 w 218906"/>
                <a:gd name="connsiteY18" fmla="*/ 54151 h 232655"/>
                <a:gd name="connsiteX19" fmla="*/ 101617 w 218906"/>
                <a:gd name="connsiteY19" fmla="*/ 54820 h 232655"/>
                <a:gd name="connsiteX20" fmla="*/ 93595 w 218906"/>
                <a:gd name="connsiteY20" fmla="*/ 53483 h 232655"/>
                <a:gd name="connsiteX21" fmla="*/ 80224 w 218906"/>
                <a:gd name="connsiteY21" fmla="*/ 54151 h 232655"/>
                <a:gd name="connsiteX22" fmla="*/ 62174 w 218906"/>
                <a:gd name="connsiteY22" fmla="*/ 60837 h 232655"/>
                <a:gd name="connsiteX23" fmla="*/ 39443 w 218906"/>
                <a:gd name="connsiteY23" fmla="*/ 68859 h 232655"/>
                <a:gd name="connsiteX24" fmla="*/ 22730 w 218906"/>
                <a:gd name="connsiteY24" fmla="*/ 78219 h 232655"/>
                <a:gd name="connsiteX25" fmla="*/ 11365 w 218906"/>
                <a:gd name="connsiteY25" fmla="*/ 92258 h 232655"/>
                <a:gd name="connsiteX26" fmla="*/ 6017 w 218906"/>
                <a:gd name="connsiteY26" fmla="*/ 107634 h 232655"/>
                <a:gd name="connsiteX27" fmla="*/ 4011 w 218906"/>
                <a:gd name="connsiteY27" fmla="*/ 116325 h 232655"/>
                <a:gd name="connsiteX28" fmla="*/ 669 w 218906"/>
                <a:gd name="connsiteY28" fmla="*/ 125016 h 232655"/>
                <a:gd name="connsiteX29" fmla="*/ 0 w 218906"/>
                <a:gd name="connsiteY29" fmla="*/ 133039 h 232655"/>
                <a:gd name="connsiteX30" fmla="*/ 3343 w 218906"/>
                <a:gd name="connsiteY30" fmla="*/ 136381 h 232655"/>
                <a:gd name="connsiteX31" fmla="*/ 10697 w 218906"/>
                <a:gd name="connsiteY31" fmla="*/ 141729 h 232655"/>
                <a:gd name="connsiteX32" fmla="*/ 16045 w 218906"/>
                <a:gd name="connsiteY32" fmla="*/ 151089 h 232655"/>
                <a:gd name="connsiteX33" fmla="*/ 18719 w 218906"/>
                <a:gd name="connsiteY33" fmla="*/ 157774 h 232655"/>
                <a:gd name="connsiteX34" fmla="*/ 26073 w 218906"/>
                <a:gd name="connsiteY34" fmla="*/ 163791 h 232655"/>
                <a:gd name="connsiteX35" fmla="*/ 32090 w 218906"/>
                <a:gd name="connsiteY35" fmla="*/ 167802 h 232655"/>
                <a:gd name="connsiteX36" fmla="*/ 32090 w 218906"/>
                <a:gd name="connsiteY36" fmla="*/ 167802 h 232655"/>
                <a:gd name="connsiteX37" fmla="*/ 38107 w 218906"/>
                <a:gd name="connsiteY37" fmla="*/ 179167 h 232655"/>
                <a:gd name="connsiteX38" fmla="*/ 40112 w 218906"/>
                <a:gd name="connsiteY38" fmla="*/ 183847 h 232655"/>
                <a:gd name="connsiteX39" fmla="*/ 42118 w 218906"/>
                <a:gd name="connsiteY39" fmla="*/ 184516 h 232655"/>
                <a:gd name="connsiteX40" fmla="*/ 50140 w 218906"/>
                <a:gd name="connsiteY40" fmla="*/ 191201 h 232655"/>
                <a:gd name="connsiteX41" fmla="*/ 59500 w 218906"/>
                <a:gd name="connsiteY41" fmla="*/ 202566 h 232655"/>
                <a:gd name="connsiteX42" fmla="*/ 61505 w 218906"/>
                <a:gd name="connsiteY42" fmla="*/ 212594 h 232655"/>
                <a:gd name="connsiteX43" fmla="*/ 68859 w 218906"/>
                <a:gd name="connsiteY43" fmla="*/ 223291 h 232655"/>
                <a:gd name="connsiteX44" fmla="*/ 80224 w 218906"/>
                <a:gd name="connsiteY44" fmla="*/ 221285 h 232655"/>
                <a:gd name="connsiteX45" fmla="*/ 84904 w 218906"/>
                <a:gd name="connsiteY45" fmla="*/ 209920 h 232655"/>
                <a:gd name="connsiteX46" fmla="*/ 92258 w 218906"/>
                <a:gd name="connsiteY46" fmla="*/ 217942 h 232655"/>
                <a:gd name="connsiteX47" fmla="*/ 92926 w 218906"/>
                <a:gd name="connsiteY47" fmla="*/ 226633 h 232655"/>
                <a:gd name="connsiteX48" fmla="*/ 97606 w 218906"/>
                <a:gd name="connsiteY48" fmla="*/ 231982 h 232655"/>
                <a:gd name="connsiteX49" fmla="*/ 110308 w 218906"/>
                <a:gd name="connsiteY49" fmla="*/ 225965 h 232655"/>
                <a:gd name="connsiteX50" fmla="*/ 125684 w 218906"/>
                <a:gd name="connsiteY50" fmla="*/ 222622 h 232655"/>
                <a:gd name="connsiteX51" fmla="*/ 133707 w 218906"/>
                <a:gd name="connsiteY51" fmla="*/ 223291 h 232655"/>
                <a:gd name="connsiteX52" fmla="*/ 134375 w 218906"/>
                <a:gd name="connsiteY52" fmla="*/ 222622 h 232655"/>
                <a:gd name="connsiteX53" fmla="*/ 155100 w 218906"/>
                <a:gd name="connsiteY53" fmla="*/ 199892 h 232655"/>
                <a:gd name="connsiteX54" fmla="*/ 169139 w 218906"/>
                <a:gd name="connsiteY54" fmla="*/ 183179 h 232655"/>
                <a:gd name="connsiteX55" fmla="*/ 173150 w 218906"/>
                <a:gd name="connsiteY55" fmla="*/ 181841 h 232655"/>
                <a:gd name="connsiteX56" fmla="*/ 183847 w 218906"/>
                <a:gd name="connsiteY56" fmla="*/ 174488 h 232655"/>
                <a:gd name="connsiteX57" fmla="*/ 180504 w 218906"/>
                <a:gd name="connsiteY57" fmla="*/ 168471 h 232655"/>
                <a:gd name="connsiteX58" fmla="*/ 180504 w 218906"/>
                <a:gd name="connsiteY58" fmla="*/ 168471 h 232655"/>
                <a:gd name="connsiteX59" fmla="*/ 173819 w 218906"/>
                <a:gd name="connsiteY59" fmla="*/ 159780 h 232655"/>
                <a:gd name="connsiteX60" fmla="*/ 171145 w 218906"/>
                <a:gd name="connsiteY60" fmla="*/ 148415 h 232655"/>
                <a:gd name="connsiteX61" fmla="*/ 179167 w 218906"/>
                <a:gd name="connsiteY61" fmla="*/ 141729 h 232655"/>
                <a:gd name="connsiteX62" fmla="*/ 185852 w 218906"/>
                <a:gd name="connsiteY62" fmla="*/ 140392 h 232655"/>
                <a:gd name="connsiteX63" fmla="*/ 190532 w 218906"/>
                <a:gd name="connsiteY63" fmla="*/ 136381 h 232655"/>
                <a:gd name="connsiteX64" fmla="*/ 190532 w 218906"/>
                <a:gd name="connsiteY64" fmla="*/ 135713 h 232655"/>
                <a:gd name="connsiteX65" fmla="*/ 197886 w 218906"/>
                <a:gd name="connsiteY65" fmla="*/ 118331 h 232655"/>
                <a:gd name="connsiteX66" fmla="*/ 201897 w 218906"/>
                <a:gd name="connsiteY66" fmla="*/ 114988 h 232655"/>
                <a:gd name="connsiteX67" fmla="*/ 216605 w 218906"/>
                <a:gd name="connsiteY67" fmla="*/ 88915 h 232655"/>
                <a:gd name="connsiteX68" fmla="*/ 217274 w 218906"/>
                <a:gd name="connsiteY68" fmla="*/ 82230 h 232655"/>
                <a:gd name="connsiteX69" fmla="*/ 213931 w 218906"/>
                <a:gd name="connsiteY69" fmla="*/ 50140 h 232655"/>
                <a:gd name="connsiteX70" fmla="*/ 213262 w 218906"/>
                <a:gd name="connsiteY70" fmla="*/ 49472 h 232655"/>
                <a:gd name="connsiteX71" fmla="*/ 193875 w 218906"/>
                <a:gd name="connsiteY71" fmla="*/ 21393 h 232655"/>
                <a:gd name="connsiteX72" fmla="*/ 193206 w 218906"/>
                <a:gd name="connsiteY72" fmla="*/ 10697 h 232655"/>
                <a:gd name="connsiteX73" fmla="*/ 193206 w 218906"/>
                <a:gd name="connsiteY73" fmla="*/ 10697 h 23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18906" h="232655">
                  <a:moveTo>
                    <a:pt x="193206" y="10697"/>
                  </a:moveTo>
                  <a:cubicBezTo>
                    <a:pt x="193206" y="8691"/>
                    <a:pt x="193875" y="6685"/>
                    <a:pt x="193206" y="5348"/>
                  </a:cubicBezTo>
                  <a:cubicBezTo>
                    <a:pt x="192538" y="4011"/>
                    <a:pt x="191201" y="2674"/>
                    <a:pt x="189864" y="1337"/>
                  </a:cubicBezTo>
                  <a:cubicBezTo>
                    <a:pt x="189195" y="669"/>
                    <a:pt x="188527" y="669"/>
                    <a:pt x="188527" y="0"/>
                  </a:cubicBezTo>
                  <a:cubicBezTo>
                    <a:pt x="187190" y="4680"/>
                    <a:pt x="185184" y="8022"/>
                    <a:pt x="182510" y="11365"/>
                  </a:cubicBezTo>
                  <a:lnTo>
                    <a:pt x="182510" y="11365"/>
                  </a:lnTo>
                  <a:cubicBezTo>
                    <a:pt x="180504" y="14039"/>
                    <a:pt x="177830" y="16045"/>
                    <a:pt x="174488" y="18051"/>
                  </a:cubicBezTo>
                  <a:cubicBezTo>
                    <a:pt x="171145" y="19388"/>
                    <a:pt x="167802" y="20056"/>
                    <a:pt x="164460" y="20056"/>
                  </a:cubicBezTo>
                  <a:cubicBezTo>
                    <a:pt x="162454" y="20056"/>
                    <a:pt x="160448" y="19388"/>
                    <a:pt x="159111" y="19388"/>
                  </a:cubicBezTo>
                  <a:cubicBezTo>
                    <a:pt x="155100" y="18719"/>
                    <a:pt x="151757" y="18051"/>
                    <a:pt x="148415" y="20056"/>
                  </a:cubicBezTo>
                  <a:cubicBezTo>
                    <a:pt x="145740" y="21393"/>
                    <a:pt x="143066" y="24067"/>
                    <a:pt x="141061" y="26741"/>
                  </a:cubicBezTo>
                  <a:cubicBezTo>
                    <a:pt x="139724" y="29416"/>
                    <a:pt x="138387" y="31421"/>
                    <a:pt x="139055" y="33427"/>
                  </a:cubicBezTo>
                  <a:cubicBezTo>
                    <a:pt x="139724" y="35432"/>
                    <a:pt x="140392" y="36769"/>
                    <a:pt x="141729" y="37438"/>
                  </a:cubicBezTo>
                  <a:cubicBezTo>
                    <a:pt x="143066" y="38775"/>
                    <a:pt x="145072" y="40112"/>
                    <a:pt x="145740" y="42786"/>
                  </a:cubicBezTo>
                  <a:cubicBezTo>
                    <a:pt x="147078" y="46797"/>
                    <a:pt x="147078" y="48803"/>
                    <a:pt x="144403" y="50809"/>
                  </a:cubicBezTo>
                  <a:cubicBezTo>
                    <a:pt x="142398" y="52146"/>
                    <a:pt x="139724" y="52146"/>
                    <a:pt x="134375" y="52814"/>
                  </a:cubicBezTo>
                  <a:cubicBezTo>
                    <a:pt x="129027" y="53483"/>
                    <a:pt x="127022" y="53483"/>
                    <a:pt x="125016" y="52814"/>
                  </a:cubicBezTo>
                  <a:cubicBezTo>
                    <a:pt x="123679" y="52814"/>
                    <a:pt x="123010" y="52814"/>
                    <a:pt x="121005" y="52814"/>
                  </a:cubicBezTo>
                  <a:cubicBezTo>
                    <a:pt x="118331" y="53483"/>
                    <a:pt x="115656" y="53483"/>
                    <a:pt x="112314" y="54151"/>
                  </a:cubicBezTo>
                  <a:cubicBezTo>
                    <a:pt x="108971" y="54820"/>
                    <a:pt x="105628" y="54820"/>
                    <a:pt x="101617" y="54820"/>
                  </a:cubicBezTo>
                  <a:cubicBezTo>
                    <a:pt x="98275" y="54820"/>
                    <a:pt x="95600" y="54151"/>
                    <a:pt x="93595" y="53483"/>
                  </a:cubicBezTo>
                  <a:cubicBezTo>
                    <a:pt x="90252" y="52814"/>
                    <a:pt x="87578" y="51477"/>
                    <a:pt x="80224" y="54151"/>
                  </a:cubicBezTo>
                  <a:cubicBezTo>
                    <a:pt x="74207" y="56157"/>
                    <a:pt x="68191" y="58831"/>
                    <a:pt x="62174" y="60837"/>
                  </a:cubicBezTo>
                  <a:cubicBezTo>
                    <a:pt x="55488" y="63511"/>
                    <a:pt x="48135" y="65516"/>
                    <a:pt x="39443" y="68859"/>
                  </a:cubicBezTo>
                  <a:cubicBezTo>
                    <a:pt x="32090" y="71533"/>
                    <a:pt x="26741" y="74876"/>
                    <a:pt x="22730" y="78219"/>
                  </a:cubicBezTo>
                  <a:cubicBezTo>
                    <a:pt x="18719" y="81561"/>
                    <a:pt x="15376" y="86241"/>
                    <a:pt x="11365" y="92258"/>
                  </a:cubicBezTo>
                  <a:cubicBezTo>
                    <a:pt x="6685" y="99612"/>
                    <a:pt x="6685" y="103623"/>
                    <a:pt x="6017" y="107634"/>
                  </a:cubicBezTo>
                  <a:cubicBezTo>
                    <a:pt x="6017" y="110308"/>
                    <a:pt x="5348" y="112982"/>
                    <a:pt x="4011" y="116325"/>
                  </a:cubicBezTo>
                  <a:cubicBezTo>
                    <a:pt x="2674" y="118999"/>
                    <a:pt x="1337" y="122342"/>
                    <a:pt x="669" y="125016"/>
                  </a:cubicBezTo>
                  <a:cubicBezTo>
                    <a:pt x="0" y="127690"/>
                    <a:pt x="0" y="130364"/>
                    <a:pt x="0" y="133039"/>
                  </a:cubicBezTo>
                  <a:cubicBezTo>
                    <a:pt x="0" y="134375"/>
                    <a:pt x="1337" y="135044"/>
                    <a:pt x="3343" y="136381"/>
                  </a:cubicBezTo>
                  <a:cubicBezTo>
                    <a:pt x="5348" y="137718"/>
                    <a:pt x="8022" y="139055"/>
                    <a:pt x="10697" y="141729"/>
                  </a:cubicBezTo>
                  <a:cubicBezTo>
                    <a:pt x="14039" y="145741"/>
                    <a:pt x="14708" y="147746"/>
                    <a:pt x="16045" y="151089"/>
                  </a:cubicBezTo>
                  <a:cubicBezTo>
                    <a:pt x="16713" y="153095"/>
                    <a:pt x="17382" y="155100"/>
                    <a:pt x="18719" y="157774"/>
                  </a:cubicBezTo>
                  <a:cubicBezTo>
                    <a:pt x="20725" y="161785"/>
                    <a:pt x="23399" y="162454"/>
                    <a:pt x="26073" y="163791"/>
                  </a:cubicBezTo>
                  <a:cubicBezTo>
                    <a:pt x="28079" y="164460"/>
                    <a:pt x="30753" y="165128"/>
                    <a:pt x="32090" y="167802"/>
                  </a:cubicBezTo>
                  <a:lnTo>
                    <a:pt x="32090" y="167802"/>
                  </a:lnTo>
                  <a:cubicBezTo>
                    <a:pt x="34095" y="169808"/>
                    <a:pt x="36101" y="173819"/>
                    <a:pt x="38107" y="179167"/>
                  </a:cubicBezTo>
                  <a:cubicBezTo>
                    <a:pt x="38775" y="180504"/>
                    <a:pt x="39443" y="181841"/>
                    <a:pt x="40112" y="183847"/>
                  </a:cubicBezTo>
                  <a:cubicBezTo>
                    <a:pt x="40781" y="183847"/>
                    <a:pt x="41449" y="183847"/>
                    <a:pt x="42118" y="184516"/>
                  </a:cubicBezTo>
                  <a:cubicBezTo>
                    <a:pt x="48803" y="186521"/>
                    <a:pt x="45460" y="187858"/>
                    <a:pt x="50140" y="191201"/>
                  </a:cubicBezTo>
                  <a:cubicBezTo>
                    <a:pt x="54820" y="193875"/>
                    <a:pt x="56825" y="195881"/>
                    <a:pt x="59500" y="202566"/>
                  </a:cubicBezTo>
                  <a:cubicBezTo>
                    <a:pt x="62174" y="209920"/>
                    <a:pt x="56157" y="209920"/>
                    <a:pt x="61505" y="212594"/>
                  </a:cubicBezTo>
                  <a:cubicBezTo>
                    <a:pt x="66853" y="214600"/>
                    <a:pt x="64848" y="218611"/>
                    <a:pt x="68859" y="223291"/>
                  </a:cubicBezTo>
                  <a:cubicBezTo>
                    <a:pt x="72202" y="227970"/>
                    <a:pt x="76213" y="224628"/>
                    <a:pt x="80224" y="221285"/>
                  </a:cubicBezTo>
                  <a:cubicBezTo>
                    <a:pt x="83567" y="217274"/>
                    <a:pt x="81561" y="211257"/>
                    <a:pt x="84904" y="209920"/>
                  </a:cubicBezTo>
                  <a:cubicBezTo>
                    <a:pt x="88247" y="208583"/>
                    <a:pt x="90252" y="214600"/>
                    <a:pt x="92258" y="217942"/>
                  </a:cubicBezTo>
                  <a:cubicBezTo>
                    <a:pt x="94263" y="221285"/>
                    <a:pt x="94263" y="223959"/>
                    <a:pt x="92926" y="226633"/>
                  </a:cubicBezTo>
                  <a:cubicBezTo>
                    <a:pt x="91589" y="228639"/>
                    <a:pt x="92258" y="234656"/>
                    <a:pt x="97606" y="231982"/>
                  </a:cubicBezTo>
                  <a:cubicBezTo>
                    <a:pt x="102954" y="229307"/>
                    <a:pt x="105628" y="226633"/>
                    <a:pt x="110308" y="225965"/>
                  </a:cubicBezTo>
                  <a:cubicBezTo>
                    <a:pt x="114988" y="225296"/>
                    <a:pt x="118331" y="224628"/>
                    <a:pt x="125684" y="222622"/>
                  </a:cubicBezTo>
                  <a:cubicBezTo>
                    <a:pt x="130364" y="221285"/>
                    <a:pt x="132370" y="221954"/>
                    <a:pt x="133707" y="223291"/>
                  </a:cubicBezTo>
                  <a:cubicBezTo>
                    <a:pt x="133707" y="223291"/>
                    <a:pt x="134375" y="222622"/>
                    <a:pt x="134375" y="222622"/>
                  </a:cubicBezTo>
                  <a:cubicBezTo>
                    <a:pt x="138387" y="217942"/>
                    <a:pt x="147746" y="208583"/>
                    <a:pt x="155100" y="199892"/>
                  </a:cubicBezTo>
                  <a:cubicBezTo>
                    <a:pt x="161117" y="192538"/>
                    <a:pt x="166465" y="185184"/>
                    <a:pt x="169139" y="183179"/>
                  </a:cubicBezTo>
                  <a:cubicBezTo>
                    <a:pt x="169808" y="182510"/>
                    <a:pt x="171145" y="182510"/>
                    <a:pt x="173150" y="181841"/>
                  </a:cubicBezTo>
                  <a:cubicBezTo>
                    <a:pt x="177162" y="180504"/>
                    <a:pt x="183847" y="177830"/>
                    <a:pt x="183847" y="174488"/>
                  </a:cubicBezTo>
                  <a:cubicBezTo>
                    <a:pt x="183178" y="171813"/>
                    <a:pt x="181841" y="170476"/>
                    <a:pt x="180504" y="168471"/>
                  </a:cubicBezTo>
                  <a:lnTo>
                    <a:pt x="180504" y="168471"/>
                  </a:lnTo>
                  <a:cubicBezTo>
                    <a:pt x="178499" y="166465"/>
                    <a:pt x="175824" y="164460"/>
                    <a:pt x="173819" y="159780"/>
                  </a:cubicBezTo>
                  <a:cubicBezTo>
                    <a:pt x="171813" y="155100"/>
                    <a:pt x="170476" y="151089"/>
                    <a:pt x="171145" y="148415"/>
                  </a:cubicBezTo>
                  <a:cubicBezTo>
                    <a:pt x="171813" y="145072"/>
                    <a:pt x="174488" y="143067"/>
                    <a:pt x="179167" y="141729"/>
                  </a:cubicBezTo>
                  <a:cubicBezTo>
                    <a:pt x="181841" y="141061"/>
                    <a:pt x="183847" y="141061"/>
                    <a:pt x="185852" y="140392"/>
                  </a:cubicBezTo>
                  <a:cubicBezTo>
                    <a:pt x="188527" y="140392"/>
                    <a:pt x="190532" y="139724"/>
                    <a:pt x="190532" y="136381"/>
                  </a:cubicBezTo>
                  <a:lnTo>
                    <a:pt x="190532" y="135713"/>
                  </a:lnTo>
                  <a:cubicBezTo>
                    <a:pt x="191201" y="127022"/>
                    <a:pt x="191869" y="124347"/>
                    <a:pt x="197886" y="118331"/>
                  </a:cubicBezTo>
                  <a:cubicBezTo>
                    <a:pt x="199223" y="116994"/>
                    <a:pt x="200560" y="116325"/>
                    <a:pt x="201897" y="114988"/>
                  </a:cubicBezTo>
                  <a:cubicBezTo>
                    <a:pt x="207246" y="110977"/>
                    <a:pt x="214600" y="104960"/>
                    <a:pt x="216605" y="88915"/>
                  </a:cubicBezTo>
                  <a:cubicBezTo>
                    <a:pt x="216605" y="86241"/>
                    <a:pt x="217274" y="84235"/>
                    <a:pt x="217274" y="82230"/>
                  </a:cubicBezTo>
                  <a:cubicBezTo>
                    <a:pt x="219279" y="65516"/>
                    <a:pt x="220616" y="56825"/>
                    <a:pt x="213931" y="50140"/>
                  </a:cubicBezTo>
                  <a:lnTo>
                    <a:pt x="213262" y="49472"/>
                  </a:lnTo>
                  <a:cubicBezTo>
                    <a:pt x="204572" y="40781"/>
                    <a:pt x="193875" y="30084"/>
                    <a:pt x="193875" y="21393"/>
                  </a:cubicBezTo>
                  <a:cubicBezTo>
                    <a:pt x="192538" y="16045"/>
                    <a:pt x="192538" y="13371"/>
                    <a:pt x="193206" y="10697"/>
                  </a:cubicBezTo>
                  <a:lnTo>
                    <a:pt x="193206" y="10697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A59AFF9-FFCD-7BEA-B1E1-752A6D9403C3}"/>
                </a:ext>
              </a:extLst>
            </p:cNvPr>
            <p:cNvSpPr/>
            <p:nvPr/>
          </p:nvSpPr>
          <p:spPr>
            <a:xfrm>
              <a:off x="7764419" y="3615724"/>
              <a:ext cx="541351" cy="633166"/>
            </a:xfrm>
            <a:custGeom>
              <a:avLst/>
              <a:gdLst>
                <a:gd name="connsiteX0" fmla="*/ 449924 w 469399"/>
                <a:gd name="connsiteY0" fmla="*/ 474901 h 549011"/>
                <a:gd name="connsiteX1" fmla="*/ 459283 w 469399"/>
                <a:gd name="connsiteY1" fmla="*/ 462198 h 549011"/>
                <a:gd name="connsiteX2" fmla="*/ 465969 w 469399"/>
                <a:gd name="connsiteY2" fmla="*/ 454176 h 549011"/>
                <a:gd name="connsiteX3" fmla="*/ 466637 w 469399"/>
                <a:gd name="connsiteY3" fmla="*/ 446154 h 549011"/>
                <a:gd name="connsiteX4" fmla="*/ 469311 w 469399"/>
                <a:gd name="connsiteY4" fmla="*/ 436794 h 549011"/>
                <a:gd name="connsiteX5" fmla="*/ 464631 w 469399"/>
                <a:gd name="connsiteY5" fmla="*/ 432114 h 549011"/>
                <a:gd name="connsiteX6" fmla="*/ 461957 w 469399"/>
                <a:gd name="connsiteY6" fmla="*/ 423423 h 549011"/>
                <a:gd name="connsiteX7" fmla="*/ 460620 w 469399"/>
                <a:gd name="connsiteY7" fmla="*/ 414064 h 549011"/>
                <a:gd name="connsiteX8" fmla="*/ 458615 w 469399"/>
                <a:gd name="connsiteY8" fmla="*/ 404704 h 549011"/>
                <a:gd name="connsiteX9" fmla="*/ 457946 w 469399"/>
                <a:gd name="connsiteY9" fmla="*/ 398688 h 549011"/>
                <a:gd name="connsiteX10" fmla="*/ 457277 w 469399"/>
                <a:gd name="connsiteY10" fmla="*/ 389328 h 549011"/>
                <a:gd name="connsiteX11" fmla="*/ 458615 w 469399"/>
                <a:gd name="connsiteY11" fmla="*/ 379300 h 549011"/>
                <a:gd name="connsiteX12" fmla="*/ 453266 w 469399"/>
                <a:gd name="connsiteY12" fmla="*/ 369272 h 549011"/>
                <a:gd name="connsiteX13" fmla="*/ 443238 w 469399"/>
                <a:gd name="connsiteY13" fmla="*/ 359244 h 549011"/>
                <a:gd name="connsiteX14" fmla="*/ 440564 w 469399"/>
                <a:gd name="connsiteY14" fmla="*/ 347879 h 549011"/>
                <a:gd name="connsiteX15" fmla="*/ 436553 w 469399"/>
                <a:gd name="connsiteY15" fmla="*/ 339857 h 549011"/>
                <a:gd name="connsiteX16" fmla="*/ 426525 w 469399"/>
                <a:gd name="connsiteY16" fmla="*/ 327823 h 549011"/>
                <a:gd name="connsiteX17" fmla="*/ 416497 w 469399"/>
                <a:gd name="connsiteY17" fmla="*/ 317126 h 549011"/>
                <a:gd name="connsiteX18" fmla="*/ 405800 w 469399"/>
                <a:gd name="connsiteY18" fmla="*/ 301750 h 549011"/>
                <a:gd name="connsiteX19" fmla="*/ 397109 w 469399"/>
                <a:gd name="connsiteY19" fmla="*/ 289716 h 549011"/>
                <a:gd name="connsiteX20" fmla="*/ 386413 w 469399"/>
                <a:gd name="connsiteY20" fmla="*/ 283700 h 549011"/>
                <a:gd name="connsiteX21" fmla="*/ 369031 w 469399"/>
                <a:gd name="connsiteY21" fmla="*/ 277683 h 549011"/>
                <a:gd name="connsiteX22" fmla="*/ 356997 w 469399"/>
                <a:gd name="connsiteY22" fmla="*/ 269660 h 549011"/>
                <a:gd name="connsiteX23" fmla="*/ 345632 w 469399"/>
                <a:gd name="connsiteY23" fmla="*/ 263644 h 549011"/>
                <a:gd name="connsiteX24" fmla="*/ 326245 w 469399"/>
                <a:gd name="connsiteY24" fmla="*/ 260970 h 549011"/>
                <a:gd name="connsiteX25" fmla="*/ 306189 w 469399"/>
                <a:gd name="connsiteY25" fmla="*/ 254953 h 549011"/>
                <a:gd name="connsiteX26" fmla="*/ 292150 w 469399"/>
                <a:gd name="connsiteY26" fmla="*/ 248267 h 549011"/>
                <a:gd name="connsiteX27" fmla="*/ 281453 w 469399"/>
                <a:gd name="connsiteY27" fmla="*/ 242251 h 549011"/>
                <a:gd name="connsiteX28" fmla="*/ 266077 w 469399"/>
                <a:gd name="connsiteY28" fmla="*/ 236902 h 549011"/>
                <a:gd name="connsiteX29" fmla="*/ 250700 w 469399"/>
                <a:gd name="connsiteY29" fmla="*/ 233560 h 549011"/>
                <a:gd name="connsiteX30" fmla="*/ 248026 w 469399"/>
                <a:gd name="connsiteY30" fmla="*/ 226874 h 549011"/>
                <a:gd name="connsiteX31" fmla="*/ 250032 w 469399"/>
                <a:gd name="connsiteY31" fmla="*/ 218852 h 549011"/>
                <a:gd name="connsiteX32" fmla="*/ 244684 w 469399"/>
                <a:gd name="connsiteY32" fmla="*/ 212167 h 549011"/>
                <a:gd name="connsiteX33" fmla="*/ 230644 w 469399"/>
                <a:gd name="connsiteY33" fmla="*/ 206818 h 549011"/>
                <a:gd name="connsiteX34" fmla="*/ 216605 w 469399"/>
                <a:gd name="connsiteY34" fmla="*/ 201470 h 549011"/>
                <a:gd name="connsiteX35" fmla="*/ 207246 w 469399"/>
                <a:gd name="connsiteY35" fmla="*/ 196122 h 549011"/>
                <a:gd name="connsiteX36" fmla="*/ 200560 w 469399"/>
                <a:gd name="connsiteY36" fmla="*/ 188768 h 549011"/>
                <a:gd name="connsiteX37" fmla="*/ 199892 w 469399"/>
                <a:gd name="connsiteY37" fmla="*/ 180745 h 549011"/>
                <a:gd name="connsiteX38" fmla="*/ 200560 w 469399"/>
                <a:gd name="connsiteY38" fmla="*/ 172055 h 549011"/>
                <a:gd name="connsiteX39" fmla="*/ 198555 w 469399"/>
                <a:gd name="connsiteY39" fmla="*/ 165369 h 549011"/>
                <a:gd name="connsiteX40" fmla="*/ 193875 w 469399"/>
                <a:gd name="connsiteY40" fmla="*/ 156678 h 549011"/>
                <a:gd name="connsiteX41" fmla="*/ 194544 w 469399"/>
                <a:gd name="connsiteY41" fmla="*/ 143307 h 549011"/>
                <a:gd name="connsiteX42" fmla="*/ 202566 w 469399"/>
                <a:gd name="connsiteY42" fmla="*/ 129268 h 549011"/>
                <a:gd name="connsiteX43" fmla="*/ 211925 w 469399"/>
                <a:gd name="connsiteY43" fmla="*/ 115229 h 549011"/>
                <a:gd name="connsiteX44" fmla="*/ 213262 w 469399"/>
                <a:gd name="connsiteY44" fmla="*/ 105201 h 549011"/>
                <a:gd name="connsiteX45" fmla="*/ 211257 w 469399"/>
                <a:gd name="connsiteY45" fmla="*/ 100521 h 549011"/>
                <a:gd name="connsiteX46" fmla="*/ 212594 w 469399"/>
                <a:gd name="connsiteY46" fmla="*/ 94505 h 549011"/>
                <a:gd name="connsiteX47" fmla="*/ 214600 w 469399"/>
                <a:gd name="connsiteY47" fmla="*/ 90493 h 549011"/>
                <a:gd name="connsiteX48" fmla="*/ 212594 w 469399"/>
                <a:gd name="connsiteY48" fmla="*/ 86482 h 549011"/>
                <a:gd name="connsiteX49" fmla="*/ 209251 w 469399"/>
                <a:gd name="connsiteY49" fmla="*/ 84477 h 549011"/>
                <a:gd name="connsiteX50" fmla="*/ 206577 w 469399"/>
                <a:gd name="connsiteY50" fmla="*/ 80465 h 549011"/>
                <a:gd name="connsiteX51" fmla="*/ 211925 w 469399"/>
                <a:gd name="connsiteY51" fmla="*/ 79128 h 549011"/>
                <a:gd name="connsiteX52" fmla="*/ 220616 w 469399"/>
                <a:gd name="connsiteY52" fmla="*/ 79797 h 549011"/>
                <a:gd name="connsiteX53" fmla="*/ 227302 w 469399"/>
                <a:gd name="connsiteY53" fmla="*/ 75785 h 549011"/>
                <a:gd name="connsiteX54" fmla="*/ 233987 w 469399"/>
                <a:gd name="connsiteY54" fmla="*/ 68432 h 549011"/>
                <a:gd name="connsiteX55" fmla="*/ 234656 w 469399"/>
                <a:gd name="connsiteY55" fmla="*/ 57735 h 549011"/>
                <a:gd name="connsiteX56" fmla="*/ 241341 w 469399"/>
                <a:gd name="connsiteY56" fmla="*/ 47707 h 549011"/>
                <a:gd name="connsiteX57" fmla="*/ 246689 w 469399"/>
                <a:gd name="connsiteY57" fmla="*/ 39016 h 549011"/>
                <a:gd name="connsiteX58" fmla="*/ 244015 w 469399"/>
                <a:gd name="connsiteY58" fmla="*/ 39016 h 549011"/>
                <a:gd name="connsiteX59" fmla="*/ 234656 w 469399"/>
                <a:gd name="connsiteY59" fmla="*/ 41022 h 549011"/>
                <a:gd name="connsiteX60" fmla="*/ 223959 w 469399"/>
                <a:gd name="connsiteY60" fmla="*/ 42359 h 549011"/>
                <a:gd name="connsiteX61" fmla="*/ 211925 w 469399"/>
                <a:gd name="connsiteY61" fmla="*/ 37679 h 549011"/>
                <a:gd name="connsiteX62" fmla="*/ 209920 w 469399"/>
                <a:gd name="connsiteY62" fmla="*/ 36342 h 549011"/>
                <a:gd name="connsiteX63" fmla="*/ 205240 w 469399"/>
                <a:gd name="connsiteY63" fmla="*/ 37011 h 549011"/>
                <a:gd name="connsiteX64" fmla="*/ 195212 w 469399"/>
                <a:gd name="connsiteY64" fmla="*/ 38348 h 549011"/>
                <a:gd name="connsiteX65" fmla="*/ 187190 w 469399"/>
                <a:gd name="connsiteY65" fmla="*/ 32999 h 549011"/>
                <a:gd name="connsiteX66" fmla="*/ 183847 w 469399"/>
                <a:gd name="connsiteY66" fmla="*/ 26983 h 549011"/>
                <a:gd name="connsiteX67" fmla="*/ 177162 w 469399"/>
                <a:gd name="connsiteY67" fmla="*/ 18960 h 549011"/>
                <a:gd name="connsiteX68" fmla="*/ 177162 w 469399"/>
                <a:gd name="connsiteY68" fmla="*/ 18960 h 549011"/>
                <a:gd name="connsiteX69" fmla="*/ 176493 w 469399"/>
                <a:gd name="connsiteY69" fmla="*/ 10269 h 549011"/>
                <a:gd name="connsiteX70" fmla="*/ 177162 w 469399"/>
                <a:gd name="connsiteY70" fmla="*/ 2915 h 549011"/>
                <a:gd name="connsiteX71" fmla="*/ 176493 w 469399"/>
                <a:gd name="connsiteY71" fmla="*/ 241 h 549011"/>
                <a:gd name="connsiteX72" fmla="*/ 165797 w 469399"/>
                <a:gd name="connsiteY72" fmla="*/ 2915 h 549011"/>
                <a:gd name="connsiteX73" fmla="*/ 161117 w 469399"/>
                <a:gd name="connsiteY73" fmla="*/ 4921 h 549011"/>
                <a:gd name="connsiteX74" fmla="*/ 157106 w 469399"/>
                <a:gd name="connsiteY74" fmla="*/ 6926 h 549011"/>
                <a:gd name="connsiteX75" fmla="*/ 130364 w 469399"/>
                <a:gd name="connsiteY75" fmla="*/ 10269 h 549011"/>
                <a:gd name="connsiteX76" fmla="*/ 118999 w 469399"/>
                <a:gd name="connsiteY76" fmla="*/ 6258 h 549011"/>
                <a:gd name="connsiteX77" fmla="*/ 112314 w 469399"/>
                <a:gd name="connsiteY77" fmla="*/ 4921 h 549011"/>
                <a:gd name="connsiteX78" fmla="*/ 106297 w 469399"/>
                <a:gd name="connsiteY78" fmla="*/ 11606 h 549011"/>
                <a:gd name="connsiteX79" fmla="*/ 104291 w 469399"/>
                <a:gd name="connsiteY79" fmla="*/ 14949 h 549011"/>
                <a:gd name="connsiteX80" fmla="*/ 100949 w 469399"/>
                <a:gd name="connsiteY80" fmla="*/ 22303 h 549011"/>
                <a:gd name="connsiteX81" fmla="*/ 88915 w 469399"/>
                <a:gd name="connsiteY81" fmla="*/ 41690 h 549011"/>
                <a:gd name="connsiteX82" fmla="*/ 84235 w 469399"/>
                <a:gd name="connsiteY82" fmla="*/ 43027 h 549011"/>
                <a:gd name="connsiteX83" fmla="*/ 78887 w 469399"/>
                <a:gd name="connsiteY83" fmla="*/ 45701 h 549011"/>
                <a:gd name="connsiteX84" fmla="*/ 75545 w 469399"/>
                <a:gd name="connsiteY84" fmla="*/ 51718 h 549011"/>
                <a:gd name="connsiteX85" fmla="*/ 66185 w 469399"/>
                <a:gd name="connsiteY85" fmla="*/ 58404 h 549011"/>
                <a:gd name="connsiteX86" fmla="*/ 56825 w 469399"/>
                <a:gd name="connsiteY86" fmla="*/ 58404 h 549011"/>
                <a:gd name="connsiteX87" fmla="*/ 54820 w 469399"/>
                <a:gd name="connsiteY87" fmla="*/ 59072 h 549011"/>
                <a:gd name="connsiteX88" fmla="*/ 54151 w 469399"/>
                <a:gd name="connsiteY88" fmla="*/ 59741 h 549011"/>
                <a:gd name="connsiteX89" fmla="*/ 50809 w 469399"/>
                <a:gd name="connsiteY89" fmla="*/ 63083 h 549011"/>
                <a:gd name="connsiteX90" fmla="*/ 50809 w 469399"/>
                <a:gd name="connsiteY90" fmla="*/ 63083 h 549011"/>
                <a:gd name="connsiteX91" fmla="*/ 45460 w 469399"/>
                <a:gd name="connsiteY91" fmla="*/ 62415 h 549011"/>
                <a:gd name="connsiteX92" fmla="*/ 42118 w 469399"/>
                <a:gd name="connsiteY92" fmla="*/ 61746 h 549011"/>
                <a:gd name="connsiteX93" fmla="*/ 42118 w 469399"/>
                <a:gd name="connsiteY93" fmla="*/ 61746 h 549011"/>
                <a:gd name="connsiteX94" fmla="*/ 40112 w 469399"/>
                <a:gd name="connsiteY94" fmla="*/ 66426 h 549011"/>
                <a:gd name="connsiteX95" fmla="*/ 32090 w 469399"/>
                <a:gd name="connsiteY95" fmla="*/ 77791 h 549011"/>
                <a:gd name="connsiteX96" fmla="*/ 18051 w 469399"/>
                <a:gd name="connsiteY96" fmla="*/ 77123 h 549011"/>
                <a:gd name="connsiteX97" fmla="*/ 18051 w 469399"/>
                <a:gd name="connsiteY97" fmla="*/ 77123 h 549011"/>
                <a:gd name="connsiteX98" fmla="*/ 12702 w 469399"/>
                <a:gd name="connsiteY98" fmla="*/ 75785 h 549011"/>
                <a:gd name="connsiteX99" fmla="*/ 7354 w 469399"/>
                <a:gd name="connsiteY99" fmla="*/ 75785 h 549011"/>
                <a:gd name="connsiteX100" fmla="*/ 7354 w 469399"/>
                <a:gd name="connsiteY100" fmla="*/ 75785 h 549011"/>
                <a:gd name="connsiteX101" fmla="*/ 4680 w 469399"/>
                <a:gd name="connsiteY101" fmla="*/ 79128 h 549011"/>
                <a:gd name="connsiteX102" fmla="*/ 2674 w 469399"/>
                <a:gd name="connsiteY102" fmla="*/ 83808 h 549011"/>
                <a:gd name="connsiteX103" fmla="*/ 0 w 469399"/>
                <a:gd name="connsiteY103" fmla="*/ 91162 h 549011"/>
                <a:gd name="connsiteX104" fmla="*/ 12702 w 469399"/>
                <a:gd name="connsiteY104" fmla="*/ 97847 h 549011"/>
                <a:gd name="connsiteX105" fmla="*/ 12702 w 469399"/>
                <a:gd name="connsiteY105" fmla="*/ 97847 h 549011"/>
                <a:gd name="connsiteX106" fmla="*/ 12702 w 469399"/>
                <a:gd name="connsiteY106" fmla="*/ 97847 h 549011"/>
                <a:gd name="connsiteX107" fmla="*/ 12702 w 469399"/>
                <a:gd name="connsiteY107" fmla="*/ 97847 h 549011"/>
                <a:gd name="connsiteX108" fmla="*/ 22062 w 469399"/>
                <a:gd name="connsiteY108" fmla="*/ 103195 h 549011"/>
                <a:gd name="connsiteX109" fmla="*/ 25404 w 469399"/>
                <a:gd name="connsiteY109" fmla="*/ 106538 h 549011"/>
                <a:gd name="connsiteX110" fmla="*/ 30753 w 469399"/>
                <a:gd name="connsiteY110" fmla="*/ 111886 h 549011"/>
                <a:gd name="connsiteX111" fmla="*/ 36769 w 469399"/>
                <a:gd name="connsiteY111" fmla="*/ 112555 h 549011"/>
                <a:gd name="connsiteX112" fmla="*/ 40112 w 469399"/>
                <a:gd name="connsiteY112" fmla="*/ 111218 h 549011"/>
                <a:gd name="connsiteX113" fmla="*/ 46129 w 469399"/>
                <a:gd name="connsiteY113" fmla="*/ 114561 h 549011"/>
                <a:gd name="connsiteX114" fmla="*/ 49472 w 469399"/>
                <a:gd name="connsiteY114" fmla="*/ 122583 h 549011"/>
                <a:gd name="connsiteX115" fmla="*/ 52146 w 469399"/>
                <a:gd name="connsiteY115" fmla="*/ 129937 h 549011"/>
                <a:gd name="connsiteX116" fmla="*/ 56825 w 469399"/>
                <a:gd name="connsiteY116" fmla="*/ 133948 h 549011"/>
                <a:gd name="connsiteX117" fmla="*/ 67522 w 469399"/>
                <a:gd name="connsiteY117" fmla="*/ 138628 h 549011"/>
                <a:gd name="connsiteX118" fmla="*/ 76881 w 469399"/>
                <a:gd name="connsiteY118" fmla="*/ 141302 h 549011"/>
                <a:gd name="connsiteX119" fmla="*/ 89584 w 469399"/>
                <a:gd name="connsiteY119" fmla="*/ 139965 h 549011"/>
                <a:gd name="connsiteX120" fmla="*/ 96937 w 469399"/>
                <a:gd name="connsiteY120" fmla="*/ 135954 h 549011"/>
                <a:gd name="connsiteX121" fmla="*/ 98943 w 469399"/>
                <a:gd name="connsiteY121" fmla="*/ 131943 h 549011"/>
                <a:gd name="connsiteX122" fmla="*/ 107634 w 469399"/>
                <a:gd name="connsiteY122" fmla="*/ 123251 h 549011"/>
                <a:gd name="connsiteX123" fmla="*/ 120336 w 469399"/>
                <a:gd name="connsiteY123" fmla="*/ 124589 h 549011"/>
                <a:gd name="connsiteX124" fmla="*/ 131033 w 469399"/>
                <a:gd name="connsiteY124" fmla="*/ 130605 h 549011"/>
                <a:gd name="connsiteX125" fmla="*/ 133707 w 469399"/>
                <a:gd name="connsiteY125" fmla="*/ 135954 h 549011"/>
                <a:gd name="connsiteX126" fmla="*/ 135713 w 469399"/>
                <a:gd name="connsiteY126" fmla="*/ 139296 h 549011"/>
                <a:gd name="connsiteX127" fmla="*/ 139724 w 469399"/>
                <a:gd name="connsiteY127" fmla="*/ 139965 h 549011"/>
                <a:gd name="connsiteX128" fmla="*/ 139724 w 469399"/>
                <a:gd name="connsiteY128" fmla="*/ 139965 h 549011"/>
                <a:gd name="connsiteX129" fmla="*/ 147078 w 469399"/>
                <a:gd name="connsiteY129" fmla="*/ 140633 h 549011"/>
                <a:gd name="connsiteX130" fmla="*/ 149083 w 469399"/>
                <a:gd name="connsiteY130" fmla="*/ 141971 h 549011"/>
                <a:gd name="connsiteX131" fmla="*/ 157106 w 469399"/>
                <a:gd name="connsiteY131" fmla="*/ 148656 h 549011"/>
                <a:gd name="connsiteX132" fmla="*/ 159780 w 469399"/>
                <a:gd name="connsiteY132" fmla="*/ 158684 h 549011"/>
                <a:gd name="connsiteX133" fmla="*/ 159111 w 469399"/>
                <a:gd name="connsiteY133" fmla="*/ 159352 h 549011"/>
                <a:gd name="connsiteX134" fmla="*/ 156437 w 469399"/>
                <a:gd name="connsiteY134" fmla="*/ 164701 h 549011"/>
                <a:gd name="connsiteX135" fmla="*/ 147078 w 469399"/>
                <a:gd name="connsiteY135" fmla="*/ 179408 h 549011"/>
                <a:gd name="connsiteX136" fmla="*/ 135713 w 469399"/>
                <a:gd name="connsiteY136" fmla="*/ 183420 h 549011"/>
                <a:gd name="connsiteX137" fmla="*/ 129696 w 469399"/>
                <a:gd name="connsiteY137" fmla="*/ 185425 h 549011"/>
                <a:gd name="connsiteX138" fmla="*/ 129696 w 469399"/>
                <a:gd name="connsiteY138" fmla="*/ 188768 h 549011"/>
                <a:gd name="connsiteX139" fmla="*/ 130364 w 469399"/>
                <a:gd name="connsiteY139" fmla="*/ 193448 h 549011"/>
                <a:gd name="connsiteX140" fmla="*/ 130364 w 469399"/>
                <a:gd name="connsiteY140" fmla="*/ 195453 h 549011"/>
                <a:gd name="connsiteX141" fmla="*/ 133707 w 469399"/>
                <a:gd name="connsiteY141" fmla="*/ 200801 h 549011"/>
                <a:gd name="connsiteX142" fmla="*/ 148415 w 469399"/>
                <a:gd name="connsiteY142" fmla="*/ 202807 h 549011"/>
                <a:gd name="connsiteX143" fmla="*/ 152426 w 469399"/>
                <a:gd name="connsiteY143" fmla="*/ 202807 h 549011"/>
                <a:gd name="connsiteX144" fmla="*/ 170476 w 469399"/>
                <a:gd name="connsiteY144" fmla="*/ 204144 h 549011"/>
                <a:gd name="connsiteX145" fmla="*/ 181841 w 469399"/>
                <a:gd name="connsiteY145" fmla="*/ 206150 h 549011"/>
                <a:gd name="connsiteX146" fmla="*/ 189195 w 469399"/>
                <a:gd name="connsiteY146" fmla="*/ 209492 h 549011"/>
                <a:gd name="connsiteX147" fmla="*/ 195212 w 469399"/>
                <a:gd name="connsiteY147" fmla="*/ 218183 h 549011"/>
                <a:gd name="connsiteX148" fmla="*/ 199892 w 469399"/>
                <a:gd name="connsiteY148" fmla="*/ 222195 h 549011"/>
                <a:gd name="connsiteX149" fmla="*/ 205909 w 469399"/>
                <a:gd name="connsiteY149" fmla="*/ 223532 h 549011"/>
                <a:gd name="connsiteX150" fmla="*/ 209920 w 469399"/>
                <a:gd name="connsiteY150" fmla="*/ 224869 h 549011"/>
                <a:gd name="connsiteX151" fmla="*/ 225296 w 469399"/>
                <a:gd name="connsiteY151" fmla="*/ 231554 h 549011"/>
                <a:gd name="connsiteX152" fmla="*/ 225296 w 469399"/>
                <a:gd name="connsiteY152" fmla="*/ 231554 h 549011"/>
                <a:gd name="connsiteX153" fmla="*/ 226633 w 469399"/>
                <a:gd name="connsiteY153" fmla="*/ 232223 h 549011"/>
                <a:gd name="connsiteX154" fmla="*/ 250032 w 469399"/>
                <a:gd name="connsiteY154" fmla="*/ 244256 h 549011"/>
                <a:gd name="connsiteX155" fmla="*/ 260060 w 469399"/>
                <a:gd name="connsiteY155" fmla="*/ 246930 h 549011"/>
                <a:gd name="connsiteX156" fmla="*/ 275436 w 469399"/>
                <a:gd name="connsiteY156" fmla="*/ 252947 h 549011"/>
                <a:gd name="connsiteX157" fmla="*/ 286133 w 469399"/>
                <a:gd name="connsiteY157" fmla="*/ 266318 h 549011"/>
                <a:gd name="connsiteX158" fmla="*/ 288807 w 469399"/>
                <a:gd name="connsiteY158" fmla="*/ 271666 h 549011"/>
                <a:gd name="connsiteX159" fmla="*/ 292818 w 469399"/>
                <a:gd name="connsiteY159" fmla="*/ 271666 h 549011"/>
                <a:gd name="connsiteX160" fmla="*/ 299504 w 469399"/>
                <a:gd name="connsiteY160" fmla="*/ 270329 h 549011"/>
                <a:gd name="connsiteX161" fmla="*/ 302178 w 469399"/>
                <a:gd name="connsiteY161" fmla="*/ 271666 h 549011"/>
                <a:gd name="connsiteX162" fmla="*/ 314211 w 469399"/>
                <a:gd name="connsiteY162" fmla="*/ 274340 h 549011"/>
                <a:gd name="connsiteX163" fmla="*/ 317554 w 469399"/>
                <a:gd name="connsiteY163" fmla="*/ 274340 h 549011"/>
                <a:gd name="connsiteX164" fmla="*/ 317554 w 469399"/>
                <a:gd name="connsiteY164" fmla="*/ 274340 h 549011"/>
                <a:gd name="connsiteX165" fmla="*/ 328919 w 469399"/>
                <a:gd name="connsiteY165" fmla="*/ 281026 h 549011"/>
                <a:gd name="connsiteX166" fmla="*/ 325576 w 469399"/>
                <a:gd name="connsiteY166" fmla="*/ 295065 h 549011"/>
                <a:gd name="connsiteX167" fmla="*/ 323571 w 469399"/>
                <a:gd name="connsiteY167" fmla="*/ 297739 h 549011"/>
                <a:gd name="connsiteX168" fmla="*/ 326913 w 469399"/>
                <a:gd name="connsiteY168" fmla="*/ 299744 h 549011"/>
                <a:gd name="connsiteX169" fmla="*/ 336941 w 469399"/>
                <a:gd name="connsiteY169" fmla="*/ 302419 h 549011"/>
                <a:gd name="connsiteX170" fmla="*/ 345632 w 469399"/>
                <a:gd name="connsiteY170" fmla="*/ 306430 h 549011"/>
                <a:gd name="connsiteX171" fmla="*/ 351649 w 469399"/>
                <a:gd name="connsiteY171" fmla="*/ 313784 h 549011"/>
                <a:gd name="connsiteX172" fmla="*/ 352318 w 469399"/>
                <a:gd name="connsiteY172" fmla="*/ 322475 h 549011"/>
                <a:gd name="connsiteX173" fmla="*/ 352318 w 469399"/>
                <a:gd name="connsiteY173" fmla="*/ 329829 h 549011"/>
                <a:gd name="connsiteX174" fmla="*/ 352986 w 469399"/>
                <a:gd name="connsiteY174" fmla="*/ 333171 h 549011"/>
                <a:gd name="connsiteX175" fmla="*/ 353655 w 469399"/>
                <a:gd name="connsiteY175" fmla="*/ 339857 h 549011"/>
                <a:gd name="connsiteX176" fmla="*/ 357666 w 469399"/>
                <a:gd name="connsiteY176" fmla="*/ 341862 h 549011"/>
                <a:gd name="connsiteX177" fmla="*/ 363014 w 469399"/>
                <a:gd name="connsiteY177" fmla="*/ 348548 h 549011"/>
                <a:gd name="connsiteX178" fmla="*/ 363683 w 469399"/>
                <a:gd name="connsiteY178" fmla="*/ 356570 h 549011"/>
                <a:gd name="connsiteX179" fmla="*/ 363683 w 469399"/>
                <a:gd name="connsiteY179" fmla="*/ 364592 h 549011"/>
                <a:gd name="connsiteX180" fmla="*/ 381733 w 469399"/>
                <a:gd name="connsiteY180" fmla="*/ 388660 h 549011"/>
                <a:gd name="connsiteX181" fmla="*/ 382402 w 469399"/>
                <a:gd name="connsiteY181" fmla="*/ 389328 h 549011"/>
                <a:gd name="connsiteX182" fmla="*/ 387081 w 469399"/>
                <a:gd name="connsiteY182" fmla="*/ 426098 h 549011"/>
                <a:gd name="connsiteX183" fmla="*/ 386413 w 469399"/>
                <a:gd name="connsiteY183" fmla="*/ 432783 h 549011"/>
                <a:gd name="connsiteX184" fmla="*/ 369700 w 469399"/>
                <a:gd name="connsiteY184" fmla="*/ 462867 h 549011"/>
                <a:gd name="connsiteX185" fmla="*/ 366357 w 469399"/>
                <a:gd name="connsiteY185" fmla="*/ 465541 h 549011"/>
                <a:gd name="connsiteX186" fmla="*/ 361009 w 469399"/>
                <a:gd name="connsiteY186" fmla="*/ 479580 h 549011"/>
                <a:gd name="connsiteX187" fmla="*/ 361009 w 469399"/>
                <a:gd name="connsiteY187" fmla="*/ 480249 h 549011"/>
                <a:gd name="connsiteX188" fmla="*/ 350981 w 469399"/>
                <a:gd name="connsiteY188" fmla="*/ 489608 h 549011"/>
                <a:gd name="connsiteX189" fmla="*/ 345632 w 469399"/>
                <a:gd name="connsiteY189" fmla="*/ 490277 h 549011"/>
                <a:gd name="connsiteX190" fmla="*/ 341621 w 469399"/>
                <a:gd name="connsiteY190" fmla="*/ 492951 h 549011"/>
                <a:gd name="connsiteX191" fmla="*/ 343627 w 469399"/>
                <a:gd name="connsiteY191" fmla="*/ 500305 h 549011"/>
                <a:gd name="connsiteX192" fmla="*/ 348975 w 469399"/>
                <a:gd name="connsiteY192" fmla="*/ 507659 h 549011"/>
                <a:gd name="connsiteX193" fmla="*/ 348975 w 469399"/>
                <a:gd name="connsiteY193" fmla="*/ 507659 h 549011"/>
                <a:gd name="connsiteX194" fmla="*/ 354323 w 469399"/>
                <a:gd name="connsiteY194" fmla="*/ 517018 h 549011"/>
                <a:gd name="connsiteX195" fmla="*/ 340284 w 469399"/>
                <a:gd name="connsiteY195" fmla="*/ 530389 h 549011"/>
                <a:gd name="connsiteX196" fmla="*/ 337610 w 469399"/>
                <a:gd name="connsiteY196" fmla="*/ 531726 h 549011"/>
                <a:gd name="connsiteX197" fmla="*/ 333599 w 469399"/>
                <a:gd name="connsiteY197" fmla="*/ 536406 h 549011"/>
                <a:gd name="connsiteX198" fmla="*/ 339616 w 469399"/>
                <a:gd name="connsiteY198" fmla="*/ 541754 h 549011"/>
                <a:gd name="connsiteX199" fmla="*/ 355660 w 469399"/>
                <a:gd name="connsiteY199" fmla="*/ 548439 h 549011"/>
                <a:gd name="connsiteX200" fmla="*/ 366357 w 469399"/>
                <a:gd name="connsiteY200" fmla="*/ 547771 h 549011"/>
                <a:gd name="connsiteX201" fmla="*/ 381065 w 469399"/>
                <a:gd name="connsiteY201" fmla="*/ 544428 h 549011"/>
                <a:gd name="connsiteX202" fmla="*/ 393098 w 469399"/>
                <a:gd name="connsiteY202" fmla="*/ 540417 h 549011"/>
                <a:gd name="connsiteX203" fmla="*/ 392430 w 469399"/>
                <a:gd name="connsiteY203" fmla="*/ 536406 h 549011"/>
                <a:gd name="connsiteX204" fmla="*/ 390424 w 469399"/>
                <a:gd name="connsiteY204" fmla="*/ 527046 h 549011"/>
                <a:gd name="connsiteX205" fmla="*/ 399115 w 469399"/>
                <a:gd name="connsiteY205" fmla="*/ 523704 h 549011"/>
                <a:gd name="connsiteX206" fmla="*/ 405132 w 469399"/>
                <a:gd name="connsiteY206" fmla="*/ 520361 h 549011"/>
                <a:gd name="connsiteX207" fmla="*/ 411817 w 469399"/>
                <a:gd name="connsiteY207" fmla="*/ 527715 h 549011"/>
                <a:gd name="connsiteX208" fmla="*/ 419840 w 469399"/>
                <a:gd name="connsiteY208" fmla="*/ 519024 h 549011"/>
                <a:gd name="connsiteX209" fmla="*/ 426525 w 469399"/>
                <a:gd name="connsiteY209" fmla="*/ 507659 h 549011"/>
                <a:gd name="connsiteX210" fmla="*/ 444575 w 469399"/>
                <a:gd name="connsiteY210" fmla="*/ 488940 h 549011"/>
                <a:gd name="connsiteX211" fmla="*/ 449924 w 469399"/>
                <a:gd name="connsiteY211" fmla="*/ 474901 h 549011"/>
                <a:gd name="connsiteX212" fmla="*/ 449924 w 469399"/>
                <a:gd name="connsiteY212" fmla="*/ 474901 h 54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</a:cxnLst>
              <a:rect l="l" t="t" r="r" b="b"/>
              <a:pathLst>
                <a:path w="469399" h="549011">
                  <a:moveTo>
                    <a:pt x="449924" y="474901"/>
                  </a:moveTo>
                  <a:cubicBezTo>
                    <a:pt x="451261" y="470889"/>
                    <a:pt x="457277" y="464204"/>
                    <a:pt x="459283" y="462198"/>
                  </a:cubicBezTo>
                  <a:cubicBezTo>
                    <a:pt x="461289" y="460861"/>
                    <a:pt x="465300" y="455513"/>
                    <a:pt x="465969" y="454176"/>
                  </a:cubicBezTo>
                  <a:cubicBezTo>
                    <a:pt x="466637" y="452170"/>
                    <a:pt x="465969" y="448828"/>
                    <a:pt x="466637" y="446154"/>
                  </a:cubicBezTo>
                  <a:cubicBezTo>
                    <a:pt x="466637" y="443479"/>
                    <a:pt x="469980" y="439468"/>
                    <a:pt x="469311" y="436794"/>
                  </a:cubicBezTo>
                  <a:cubicBezTo>
                    <a:pt x="468643" y="434120"/>
                    <a:pt x="466637" y="433451"/>
                    <a:pt x="464631" y="432114"/>
                  </a:cubicBezTo>
                  <a:cubicBezTo>
                    <a:pt x="462626" y="430777"/>
                    <a:pt x="462626" y="426098"/>
                    <a:pt x="461957" y="423423"/>
                  </a:cubicBezTo>
                  <a:cubicBezTo>
                    <a:pt x="461957" y="420749"/>
                    <a:pt x="463963" y="416738"/>
                    <a:pt x="460620" y="414064"/>
                  </a:cubicBezTo>
                  <a:cubicBezTo>
                    <a:pt x="457946" y="411390"/>
                    <a:pt x="457946" y="407379"/>
                    <a:pt x="458615" y="404704"/>
                  </a:cubicBezTo>
                  <a:cubicBezTo>
                    <a:pt x="458615" y="402030"/>
                    <a:pt x="459283" y="400693"/>
                    <a:pt x="457946" y="398688"/>
                  </a:cubicBezTo>
                  <a:cubicBezTo>
                    <a:pt x="456609" y="396682"/>
                    <a:pt x="456609" y="392671"/>
                    <a:pt x="457277" y="389328"/>
                  </a:cubicBezTo>
                  <a:cubicBezTo>
                    <a:pt x="457946" y="385986"/>
                    <a:pt x="459952" y="382643"/>
                    <a:pt x="458615" y="379300"/>
                  </a:cubicBezTo>
                  <a:cubicBezTo>
                    <a:pt x="457277" y="375958"/>
                    <a:pt x="455272" y="371946"/>
                    <a:pt x="453266" y="369272"/>
                  </a:cubicBezTo>
                  <a:cubicBezTo>
                    <a:pt x="450592" y="366598"/>
                    <a:pt x="445244" y="362587"/>
                    <a:pt x="443238" y="359244"/>
                  </a:cubicBezTo>
                  <a:cubicBezTo>
                    <a:pt x="440564" y="355233"/>
                    <a:pt x="441233" y="352559"/>
                    <a:pt x="440564" y="347879"/>
                  </a:cubicBezTo>
                  <a:cubicBezTo>
                    <a:pt x="439896" y="343199"/>
                    <a:pt x="438559" y="342531"/>
                    <a:pt x="436553" y="339857"/>
                  </a:cubicBezTo>
                  <a:cubicBezTo>
                    <a:pt x="434547" y="337182"/>
                    <a:pt x="429868" y="331834"/>
                    <a:pt x="426525" y="327823"/>
                  </a:cubicBezTo>
                  <a:cubicBezTo>
                    <a:pt x="423182" y="323812"/>
                    <a:pt x="419840" y="320469"/>
                    <a:pt x="416497" y="317126"/>
                  </a:cubicBezTo>
                  <a:cubicBezTo>
                    <a:pt x="413154" y="313784"/>
                    <a:pt x="407137" y="305093"/>
                    <a:pt x="405800" y="301750"/>
                  </a:cubicBezTo>
                  <a:cubicBezTo>
                    <a:pt x="404463" y="298408"/>
                    <a:pt x="400452" y="292391"/>
                    <a:pt x="397109" y="289716"/>
                  </a:cubicBezTo>
                  <a:cubicBezTo>
                    <a:pt x="393767" y="286374"/>
                    <a:pt x="390424" y="285705"/>
                    <a:pt x="386413" y="283700"/>
                  </a:cubicBezTo>
                  <a:cubicBezTo>
                    <a:pt x="382402" y="281694"/>
                    <a:pt x="375048" y="279688"/>
                    <a:pt x="369031" y="277683"/>
                  </a:cubicBezTo>
                  <a:cubicBezTo>
                    <a:pt x="363683" y="275009"/>
                    <a:pt x="360340" y="273003"/>
                    <a:pt x="356997" y="269660"/>
                  </a:cubicBezTo>
                  <a:cubicBezTo>
                    <a:pt x="353655" y="266318"/>
                    <a:pt x="351649" y="264312"/>
                    <a:pt x="345632" y="263644"/>
                  </a:cubicBezTo>
                  <a:cubicBezTo>
                    <a:pt x="338947" y="262975"/>
                    <a:pt x="332930" y="262975"/>
                    <a:pt x="326245" y="260970"/>
                  </a:cubicBezTo>
                  <a:cubicBezTo>
                    <a:pt x="320228" y="258964"/>
                    <a:pt x="311537" y="256290"/>
                    <a:pt x="306189" y="254953"/>
                  </a:cubicBezTo>
                  <a:cubicBezTo>
                    <a:pt x="300840" y="253616"/>
                    <a:pt x="297498" y="250942"/>
                    <a:pt x="292150" y="248267"/>
                  </a:cubicBezTo>
                  <a:cubicBezTo>
                    <a:pt x="286801" y="245593"/>
                    <a:pt x="287470" y="244925"/>
                    <a:pt x="281453" y="242251"/>
                  </a:cubicBezTo>
                  <a:cubicBezTo>
                    <a:pt x="275436" y="239576"/>
                    <a:pt x="272762" y="238239"/>
                    <a:pt x="266077" y="236902"/>
                  </a:cubicBezTo>
                  <a:cubicBezTo>
                    <a:pt x="259391" y="235565"/>
                    <a:pt x="255380" y="235565"/>
                    <a:pt x="250700" y="233560"/>
                  </a:cubicBezTo>
                  <a:cubicBezTo>
                    <a:pt x="246021" y="231554"/>
                    <a:pt x="247358" y="230217"/>
                    <a:pt x="248026" y="226874"/>
                  </a:cubicBezTo>
                  <a:cubicBezTo>
                    <a:pt x="248695" y="223532"/>
                    <a:pt x="251369" y="222863"/>
                    <a:pt x="250032" y="218852"/>
                  </a:cubicBezTo>
                  <a:cubicBezTo>
                    <a:pt x="248695" y="214841"/>
                    <a:pt x="247358" y="214841"/>
                    <a:pt x="244684" y="212167"/>
                  </a:cubicBezTo>
                  <a:cubicBezTo>
                    <a:pt x="241341" y="209492"/>
                    <a:pt x="235993" y="208155"/>
                    <a:pt x="230644" y="206818"/>
                  </a:cubicBezTo>
                  <a:cubicBezTo>
                    <a:pt x="225965" y="206150"/>
                    <a:pt x="219279" y="203476"/>
                    <a:pt x="216605" y="201470"/>
                  </a:cubicBezTo>
                  <a:cubicBezTo>
                    <a:pt x="213931" y="200133"/>
                    <a:pt x="209920" y="197459"/>
                    <a:pt x="207246" y="196122"/>
                  </a:cubicBezTo>
                  <a:cubicBezTo>
                    <a:pt x="204572" y="194785"/>
                    <a:pt x="201897" y="191442"/>
                    <a:pt x="200560" y="188768"/>
                  </a:cubicBezTo>
                  <a:cubicBezTo>
                    <a:pt x="199223" y="186762"/>
                    <a:pt x="199223" y="183420"/>
                    <a:pt x="199892" y="180745"/>
                  </a:cubicBezTo>
                  <a:cubicBezTo>
                    <a:pt x="200560" y="178071"/>
                    <a:pt x="201229" y="175397"/>
                    <a:pt x="200560" y="172055"/>
                  </a:cubicBezTo>
                  <a:cubicBezTo>
                    <a:pt x="200560" y="168712"/>
                    <a:pt x="199892" y="167375"/>
                    <a:pt x="198555" y="165369"/>
                  </a:cubicBezTo>
                  <a:cubicBezTo>
                    <a:pt x="197218" y="164032"/>
                    <a:pt x="195212" y="160021"/>
                    <a:pt x="193875" y="156678"/>
                  </a:cubicBezTo>
                  <a:cubicBezTo>
                    <a:pt x="192538" y="153335"/>
                    <a:pt x="193206" y="147987"/>
                    <a:pt x="194544" y="143307"/>
                  </a:cubicBezTo>
                  <a:cubicBezTo>
                    <a:pt x="195881" y="138628"/>
                    <a:pt x="198555" y="133948"/>
                    <a:pt x="202566" y="129268"/>
                  </a:cubicBezTo>
                  <a:cubicBezTo>
                    <a:pt x="206577" y="123920"/>
                    <a:pt x="209920" y="118572"/>
                    <a:pt x="211925" y="115229"/>
                  </a:cubicBezTo>
                  <a:cubicBezTo>
                    <a:pt x="213931" y="111886"/>
                    <a:pt x="213931" y="105870"/>
                    <a:pt x="213262" y="105201"/>
                  </a:cubicBezTo>
                  <a:cubicBezTo>
                    <a:pt x="213262" y="104533"/>
                    <a:pt x="211925" y="102527"/>
                    <a:pt x="211257" y="100521"/>
                  </a:cubicBezTo>
                  <a:cubicBezTo>
                    <a:pt x="210588" y="98516"/>
                    <a:pt x="211257" y="96510"/>
                    <a:pt x="212594" y="94505"/>
                  </a:cubicBezTo>
                  <a:cubicBezTo>
                    <a:pt x="213931" y="92499"/>
                    <a:pt x="214600" y="91830"/>
                    <a:pt x="214600" y="90493"/>
                  </a:cubicBezTo>
                  <a:cubicBezTo>
                    <a:pt x="214600" y="89156"/>
                    <a:pt x="213931" y="87819"/>
                    <a:pt x="212594" y="86482"/>
                  </a:cubicBezTo>
                  <a:cubicBezTo>
                    <a:pt x="211257" y="84477"/>
                    <a:pt x="210588" y="85145"/>
                    <a:pt x="209251" y="84477"/>
                  </a:cubicBezTo>
                  <a:cubicBezTo>
                    <a:pt x="207914" y="83808"/>
                    <a:pt x="206577" y="81802"/>
                    <a:pt x="206577" y="80465"/>
                  </a:cubicBezTo>
                  <a:cubicBezTo>
                    <a:pt x="206577" y="79128"/>
                    <a:pt x="209920" y="79128"/>
                    <a:pt x="211925" y="79128"/>
                  </a:cubicBezTo>
                  <a:cubicBezTo>
                    <a:pt x="213931" y="79128"/>
                    <a:pt x="218611" y="80465"/>
                    <a:pt x="220616" y="79797"/>
                  </a:cubicBezTo>
                  <a:cubicBezTo>
                    <a:pt x="222622" y="79128"/>
                    <a:pt x="223959" y="77791"/>
                    <a:pt x="227302" y="75785"/>
                  </a:cubicBezTo>
                  <a:cubicBezTo>
                    <a:pt x="230644" y="73780"/>
                    <a:pt x="233987" y="69769"/>
                    <a:pt x="233987" y="68432"/>
                  </a:cubicBezTo>
                  <a:cubicBezTo>
                    <a:pt x="233987" y="67095"/>
                    <a:pt x="233987" y="61078"/>
                    <a:pt x="234656" y="57735"/>
                  </a:cubicBezTo>
                  <a:cubicBezTo>
                    <a:pt x="235993" y="54392"/>
                    <a:pt x="240672" y="51718"/>
                    <a:pt x="241341" y="47707"/>
                  </a:cubicBezTo>
                  <a:cubicBezTo>
                    <a:pt x="242010" y="44364"/>
                    <a:pt x="244684" y="41022"/>
                    <a:pt x="246689" y="39016"/>
                  </a:cubicBezTo>
                  <a:cubicBezTo>
                    <a:pt x="246021" y="39016"/>
                    <a:pt x="244684" y="39016"/>
                    <a:pt x="244015" y="39016"/>
                  </a:cubicBezTo>
                  <a:cubicBezTo>
                    <a:pt x="239335" y="39685"/>
                    <a:pt x="236661" y="40353"/>
                    <a:pt x="234656" y="41022"/>
                  </a:cubicBezTo>
                  <a:cubicBezTo>
                    <a:pt x="231982" y="41690"/>
                    <a:pt x="229976" y="42359"/>
                    <a:pt x="223959" y="42359"/>
                  </a:cubicBezTo>
                  <a:cubicBezTo>
                    <a:pt x="216605" y="42359"/>
                    <a:pt x="213931" y="39685"/>
                    <a:pt x="211925" y="37679"/>
                  </a:cubicBezTo>
                  <a:cubicBezTo>
                    <a:pt x="211257" y="37011"/>
                    <a:pt x="210588" y="36342"/>
                    <a:pt x="209920" y="36342"/>
                  </a:cubicBezTo>
                  <a:cubicBezTo>
                    <a:pt x="209251" y="35673"/>
                    <a:pt x="207246" y="36342"/>
                    <a:pt x="205240" y="37011"/>
                  </a:cubicBezTo>
                  <a:cubicBezTo>
                    <a:pt x="202566" y="37679"/>
                    <a:pt x="199223" y="38348"/>
                    <a:pt x="195212" y="38348"/>
                  </a:cubicBezTo>
                  <a:cubicBezTo>
                    <a:pt x="188527" y="38348"/>
                    <a:pt x="187858" y="36342"/>
                    <a:pt x="187190" y="32999"/>
                  </a:cubicBezTo>
                  <a:cubicBezTo>
                    <a:pt x="186521" y="31662"/>
                    <a:pt x="186521" y="29657"/>
                    <a:pt x="183847" y="26983"/>
                  </a:cubicBezTo>
                  <a:cubicBezTo>
                    <a:pt x="180504" y="23640"/>
                    <a:pt x="177830" y="20966"/>
                    <a:pt x="177162" y="18960"/>
                  </a:cubicBezTo>
                  <a:lnTo>
                    <a:pt x="177162" y="18960"/>
                  </a:lnTo>
                  <a:cubicBezTo>
                    <a:pt x="175825" y="16286"/>
                    <a:pt x="175825" y="14280"/>
                    <a:pt x="176493" y="10269"/>
                  </a:cubicBezTo>
                  <a:cubicBezTo>
                    <a:pt x="177162" y="7595"/>
                    <a:pt x="177830" y="4921"/>
                    <a:pt x="177162" y="2915"/>
                  </a:cubicBezTo>
                  <a:cubicBezTo>
                    <a:pt x="177162" y="1578"/>
                    <a:pt x="177162" y="241"/>
                    <a:pt x="176493" y="241"/>
                  </a:cubicBezTo>
                  <a:cubicBezTo>
                    <a:pt x="175156" y="-427"/>
                    <a:pt x="172482" y="241"/>
                    <a:pt x="165797" y="2915"/>
                  </a:cubicBezTo>
                  <a:cubicBezTo>
                    <a:pt x="163791" y="3584"/>
                    <a:pt x="161785" y="4252"/>
                    <a:pt x="161117" y="4921"/>
                  </a:cubicBezTo>
                  <a:cubicBezTo>
                    <a:pt x="159111" y="5589"/>
                    <a:pt x="157774" y="6258"/>
                    <a:pt x="157106" y="6926"/>
                  </a:cubicBezTo>
                  <a:cubicBezTo>
                    <a:pt x="148415" y="10269"/>
                    <a:pt x="142398" y="12943"/>
                    <a:pt x="130364" y="10269"/>
                  </a:cubicBezTo>
                  <a:cubicBezTo>
                    <a:pt x="125016" y="8932"/>
                    <a:pt x="121673" y="7595"/>
                    <a:pt x="118999" y="6258"/>
                  </a:cubicBezTo>
                  <a:cubicBezTo>
                    <a:pt x="115657" y="4921"/>
                    <a:pt x="114319" y="4252"/>
                    <a:pt x="112314" y="4921"/>
                  </a:cubicBezTo>
                  <a:cubicBezTo>
                    <a:pt x="108971" y="6258"/>
                    <a:pt x="107634" y="8264"/>
                    <a:pt x="106297" y="11606"/>
                  </a:cubicBezTo>
                  <a:cubicBezTo>
                    <a:pt x="105629" y="12943"/>
                    <a:pt x="104960" y="13612"/>
                    <a:pt x="104291" y="14949"/>
                  </a:cubicBezTo>
                  <a:cubicBezTo>
                    <a:pt x="103623" y="16286"/>
                    <a:pt x="102286" y="18960"/>
                    <a:pt x="100949" y="22303"/>
                  </a:cubicBezTo>
                  <a:cubicBezTo>
                    <a:pt x="97606" y="29657"/>
                    <a:pt x="92926" y="39685"/>
                    <a:pt x="88915" y="41690"/>
                  </a:cubicBezTo>
                  <a:cubicBezTo>
                    <a:pt x="86909" y="42359"/>
                    <a:pt x="85573" y="43027"/>
                    <a:pt x="84235" y="43027"/>
                  </a:cubicBezTo>
                  <a:cubicBezTo>
                    <a:pt x="82898" y="43696"/>
                    <a:pt x="81561" y="43696"/>
                    <a:pt x="78887" y="45701"/>
                  </a:cubicBezTo>
                  <a:cubicBezTo>
                    <a:pt x="77550" y="47039"/>
                    <a:pt x="76213" y="49713"/>
                    <a:pt x="75545" y="51718"/>
                  </a:cubicBezTo>
                  <a:cubicBezTo>
                    <a:pt x="73539" y="56398"/>
                    <a:pt x="71533" y="60409"/>
                    <a:pt x="66185" y="58404"/>
                  </a:cubicBezTo>
                  <a:cubicBezTo>
                    <a:pt x="62174" y="57067"/>
                    <a:pt x="59500" y="57735"/>
                    <a:pt x="56825" y="58404"/>
                  </a:cubicBezTo>
                  <a:cubicBezTo>
                    <a:pt x="56157" y="58404"/>
                    <a:pt x="56157" y="58404"/>
                    <a:pt x="54820" y="59072"/>
                  </a:cubicBezTo>
                  <a:cubicBezTo>
                    <a:pt x="54151" y="59072"/>
                    <a:pt x="54151" y="59741"/>
                    <a:pt x="54151" y="59741"/>
                  </a:cubicBezTo>
                  <a:cubicBezTo>
                    <a:pt x="53483" y="61078"/>
                    <a:pt x="52814" y="62415"/>
                    <a:pt x="50809" y="63083"/>
                  </a:cubicBezTo>
                  <a:lnTo>
                    <a:pt x="50809" y="63083"/>
                  </a:lnTo>
                  <a:cubicBezTo>
                    <a:pt x="48803" y="63752"/>
                    <a:pt x="46797" y="63083"/>
                    <a:pt x="45460" y="62415"/>
                  </a:cubicBezTo>
                  <a:cubicBezTo>
                    <a:pt x="44123" y="61746"/>
                    <a:pt x="43455" y="61746"/>
                    <a:pt x="42118" y="61746"/>
                  </a:cubicBezTo>
                  <a:lnTo>
                    <a:pt x="42118" y="61746"/>
                  </a:lnTo>
                  <a:cubicBezTo>
                    <a:pt x="42118" y="61746"/>
                    <a:pt x="41449" y="64420"/>
                    <a:pt x="40112" y="66426"/>
                  </a:cubicBezTo>
                  <a:cubicBezTo>
                    <a:pt x="38107" y="71106"/>
                    <a:pt x="36769" y="76454"/>
                    <a:pt x="32090" y="77791"/>
                  </a:cubicBezTo>
                  <a:cubicBezTo>
                    <a:pt x="27410" y="79128"/>
                    <a:pt x="22730" y="77791"/>
                    <a:pt x="18051" y="77123"/>
                  </a:cubicBezTo>
                  <a:lnTo>
                    <a:pt x="18051" y="77123"/>
                  </a:lnTo>
                  <a:cubicBezTo>
                    <a:pt x="16045" y="76454"/>
                    <a:pt x="14708" y="76454"/>
                    <a:pt x="12702" y="75785"/>
                  </a:cubicBezTo>
                  <a:cubicBezTo>
                    <a:pt x="10028" y="75117"/>
                    <a:pt x="8691" y="75117"/>
                    <a:pt x="7354" y="75785"/>
                  </a:cubicBezTo>
                  <a:lnTo>
                    <a:pt x="7354" y="75785"/>
                  </a:lnTo>
                  <a:cubicBezTo>
                    <a:pt x="6685" y="75785"/>
                    <a:pt x="6017" y="77123"/>
                    <a:pt x="4680" y="79128"/>
                  </a:cubicBezTo>
                  <a:cubicBezTo>
                    <a:pt x="4011" y="80465"/>
                    <a:pt x="3343" y="81802"/>
                    <a:pt x="2674" y="83808"/>
                  </a:cubicBezTo>
                  <a:cubicBezTo>
                    <a:pt x="2006" y="86482"/>
                    <a:pt x="669" y="88488"/>
                    <a:pt x="0" y="91162"/>
                  </a:cubicBezTo>
                  <a:cubicBezTo>
                    <a:pt x="4011" y="93167"/>
                    <a:pt x="10028" y="96510"/>
                    <a:pt x="12702" y="97847"/>
                  </a:cubicBezTo>
                  <a:lnTo>
                    <a:pt x="12702" y="97847"/>
                  </a:lnTo>
                  <a:lnTo>
                    <a:pt x="12702" y="97847"/>
                  </a:lnTo>
                  <a:lnTo>
                    <a:pt x="12702" y="97847"/>
                  </a:lnTo>
                  <a:cubicBezTo>
                    <a:pt x="16045" y="99853"/>
                    <a:pt x="18719" y="101190"/>
                    <a:pt x="22062" y="103195"/>
                  </a:cubicBezTo>
                  <a:cubicBezTo>
                    <a:pt x="23399" y="104533"/>
                    <a:pt x="24067" y="105201"/>
                    <a:pt x="25404" y="106538"/>
                  </a:cubicBezTo>
                  <a:cubicBezTo>
                    <a:pt x="26073" y="107875"/>
                    <a:pt x="27410" y="109212"/>
                    <a:pt x="30753" y="111886"/>
                  </a:cubicBezTo>
                  <a:cubicBezTo>
                    <a:pt x="34095" y="113892"/>
                    <a:pt x="35432" y="113223"/>
                    <a:pt x="36769" y="112555"/>
                  </a:cubicBezTo>
                  <a:cubicBezTo>
                    <a:pt x="38107" y="111886"/>
                    <a:pt x="38775" y="111218"/>
                    <a:pt x="40112" y="111218"/>
                  </a:cubicBezTo>
                  <a:cubicBezTo>
                    <a:pt x="42118" y="111218"/>
                    <a:pt x="44123" y="111886"/>
                    <a:pt x="46129" y="114561"/>
                  </a:cubicBezTo>
                  <a:cubicBezTo>
                    <a:pt x="47466" y="116566"/>
                    <a:pt x="48135" y="119240"/>
                    <a:pt x="49472" y="122583"/>
                  </a:cubicBezTo>
                  <a:cubicBezTo>
                    <a:pt x="50140" y="125926"/>
                    <a:pt x="50809" y="127931"/>
                    <a:pt x="52146" y="129937"/>
                  </a:cubicBezTo>
                  <a:cubicBezTo>
                    <a:pt x="53483" y="131274"/>
                    <a:pt x="54820" y="132611"/>
                    <a:pt x="56825" y="133948"/>
                  </a:cubicBezTo>
                  <a:cubicBezTo>
                    <a:pt x="59500" y="135285"/>
                    <a:pt x="63511" y="137291"/>
                    <a:pt x="67522" y="138628"/>
                  </a:cubicBezTo>
                  <a:cubicBezTo>
                    <a:pt x="70865" y="139965"/>
                    <a:pt x="74207" y="141302"/>
                    <a:pt x="76881" y="141302"/>
                  </a:cubicBezTo>
                  <a:cubicBezTo>
                    <a:pt x="79556" y="141971"/>
                    <a:pt x="84904" y="141302"/>
                    <a:pt x="89584" y="139965"/>
                  </a:cubicBezTo>
                  <a:cubicBezTo>
                    <a:pt x="92926" y="138628"/>
                    <a:pt x="96269" y="137291"/>
                    <a:pt x="96937" y="135954"/>
                  </a:cubicBezTo>
                  <a:cubicBezTo>
                    <a:pt x="97606" y="134617"/>
                    <a:pt x="98275" y="133279"/>
                    <a:pt x="98943" y="131943"/>
                  </a:cubicBezTo>
                  <a:cubicBezTo>
                    <a:pt x="100949" y="127931"/>
                    <a:pt x="102286" y="123920"/>
                    <a:pt x="107634" y="123251"/>
                  </a:cubicBezTo>
                  <a:cubicBezTo>
                    <a:pt x="110977" y="122583"/>
                    <a:pt x="115657" y="123251"/>
                    <a:pt x="120336" y="124589"/>
                  </a:cubicBezTo>
                  <a:cubicBezTo>
                    <a:pt x="125016" y="125926"/>
                    <a:pt x="129027" y="127931"/>
                    <a:pt x="131033" y="130605"/>
                  </a:cubicBezTo>
                  <a:cubicBezTo>
                    <a:pt x="133038" y="132611"/>
                    <a:pt x="133038" y="134617"/>
                    <a:pt x="133707" y="135954"/>
                  </a:cubicBezTo>
                  <a:cubicBezTo>
                    <a:pt x="133707" y="136622"/>
                    <a:pt x="134375" y="137959"/>
                    <a:pt x="135713" y="139296"/>
                  </a:cubicBezTo>
                  <a:cubicBezTo>
                    <a:pt x="137050" y="140633"/>
                    <a:pt x="138387" y="139965"/>
                    <a:pt x="139724" y="139965"/>
                  </a:cubicBezTo>
                  <a:lnTo>
                    <a:pt x="139724" y="139965"/>
                  </a:lnTo>
                  <a:cubicBezTo>
                    <a:pt x="141729" y="139965"/>
                    <a:pt x="143735" y="139296"/>
                    <a:pt x="147078" y="140633"/>
                  </a:cubicBezTo>
                  <a:cubicBezTo>
                    <a:pt x="147746" y="140633"/>
                    <a:pt x="148415" y="141302"/>
                    <a:pt x="149083" y="141971"/>
                  </a:cubicBezTo>
                  <a:cubicBezTo>
                    <a:pt x="151757" y="143307"/>
                    <a:pt x="155100" y="145982"/>
                    <a:pt x="157106" y="148656"/>
                  </a:cubicBezTo>
                  <a:cubicBezTo>
                    <a:pt x="159780" y="151999"/>
                    <a:pt x="161117" y="155341"/>
                    <a:pt x="159780" y="158684"/>
                  </a:cubicBezTo>
                  <a:cubicBezTo>
                    <a:pt x="159780" y="158684"/>
                    <a:pt x="159780" y="159352"/>
                    <a:pt x="159111" y="159352"/>
                  </a:cubicBezTo>
                  <a:cubicBezTo>
                    <a:pt x="158443" y="160689"/>
                    <a:pt x="157774" y="162695"/>
                    <a:pt x="156437" y="164701"/>
                  </a:cubicBezTo>
                  <a:cubicBezTo>
                    <a:pt x="154431" y="170049"/>
                    <a:pt x="151757" y="176734"/>
                    <a:pt x="147078" y="179408"/>
                  </a:cubicBezTo>
                  <a:cubicBezTo>
                    <a:pt x="143735" y="181414"/>
                    <a:pt x="139724" y="182751"/>
                    <a:pt x="135713" y="183420"/>
                  </a:cubicBezTo>
                  <a:cubicBezTo>
                    <a:pt x="133038" y="184088"/>
                    <a:pt x="130364" y="184757"/>
                    <a:pt x="129696" y="185425"/>
                  </a:cubicBezTo>
                  <a:cubicBezTo>
                    <a:pt x="129027" y="186094"/>
                    <a:pt x="129696" y="186762"/>
                    <a:pt x="129696" y="188768"/>
                  </a:cubicBezTo>
                  <a:cubicBezTo>
                    <a:pt x="129696" y="190105"/>
                    <a:pt x="130364" y="191442"/>
                    <a:pt x="130364" y="193448"/>
                  </a:cubicBezTo>
                  <a:cubicBezTo>
                    <a:pt x="130364" y="194116"/>
                    <a:pt x="130364" y="194785"/>
                    <a:pt x="130364" y="195453"/>
                  </a:cubicBezTo>
                  <a:cubicBezTo>
                    <a:pt x="130364" y="197459"/>
                    <a:pt x="130364" y="198796"/>
                    <a:pt x="133707" y="200801"/>
                  </a:cubicBezTo>
                  <a:cubicBezTo>
                    <a:pt x="137050" y="202807"/>
                    <a:pt x="143066" y="202807"/>
                    <a:pt x="148415" y="202807"/>
                  </a:cubicBezTo>
                  <a:cubicBezTo>
                    <a:pt x="149752" y="202807"/>
                    <a:pt x="151089" y="202807"/>
                    <a:pt x="152426" y="202807"/>
                  </a:cubicBezTo>
                  <a:cubicBezTo>
                    <a:pt x="156437" y="202807"/>
                    <a:pt x="163791" y="203476"/>
                    <a:pt x="170476" y="204144"/>
                  </a:cubicBezTo>
                  <a:cubicBezTo>
                    <a:pt x="175156" y="204813"/>
                    <a:pt x="179836" y="205481"/>
                    <a:pt x="181841" y="206150"/>
                  </a:cubicBezTo>
                  <a:cubicBezTo>
                    <a:pt x="184516" y="206818"/>
                    <a:pt x="186521" y="208155"/>
                    <a:pt x="189195" y="209492"/>
                  </a:cubicBezTo>
                  <a:cubicBezTo>
                    <a:pt x="191201" y="211498"/>
                    <a:pt x="193875" y="214172"/>
                    <a:pt x="195212" y="218183"/>
                  </a:cubicBezTo>
                  <a:cubicBezTo>
                    <a:pt x="196549" y="221526"/>
                    <a:pt x="197886" y="221526"/>
                    <a:pt x="199892" y="222195"/>
                  </a:cubicBezTo>
                  <a:cubicBezTo>
                    <a:pt x="201229" y="222195"/>
                    <a:pt x="203234" y="222863"/>
                    <a:pt x="205909" y="223532"/>
                  </a:cubicBezTo>
                  <a:cubicBezTo>
                    <a:pt x="207246" y="224200"/>
                    <a:pt x="208583" y="224200"/>
                    <a:pt x="209920" y="224869"/>
                  </a:cubicBezTo>
                  <a:cubicBezTo>
                    <a:pt x="215268" y="226874"/>
                    <a:pt x="219279" y="227543"/>
                    <a:pt x="225296" y="231554"/>
                  </a:cubicBezTo>
                  <a:lnTo>
                    <a:pt x="225296" y="231554"/>
                  </a:lnTo>
                  <a:lnTo>
                    <a:pt x="226633" y="232223"/>
                  </a:lnTo>
                  <a:cubicBezTo>
                    <a:pt x="232650" y="236234"/>
                    <a:pt x="239335" y="240914"/>
                    <a:pt x="250032" y="244256"/>
                  </a:cubicBezTo>
                  <a:cubicBezTo>
                    <a:pt x="254043" y="245593"/>
                    <a:pt x="257386" y="246262"/>
                    <a:pt x="260060" y="246930"/>
                  </a:cubicBezTo>
                  <a:cubicBezTo>
                    <a:pt x="265408" y="248267"/>
                    <a:pt x="269419" y="248936"/>
                    <a:pt x="275436" y="252947"/>
                  </a:cubicBezTo>
                  <a:cubicBezTo>
                    <a:pt x="282122" y="256958"/>
                    <a:pt x="284127" y="262307"/>
                    <a:pt x="286133" y="266318"/>
                  </a:cubicBezTo>
                  <a:cubicBezTo>
                    <a:pt x="286801" y="268323"/>
                    <a:pt x="287470" y="269660"/>
                    <a:pt x="288807" y="271666"/>
                  </a:cubicBezTo>
                  <a:cubicBezTo>
                    <a:pt x="289476" y="273003"/>
                    <a:pt x="291481" y="272335"/>
                    <a:pt x="292818" y="271666"/>
                  </a:cubicBezTo>
                  <a:cubicBezTo>
                    <a:pt x="294824" y="270998"/>
                    <a:pt x="296829" y="269660"/>
                    <a:pt x="299504" y="270329"/>
                  </a:cubicBezTo>
                  <a:cubicBezTo>
                    <a:pt x="300840" y="270329"/>
                    <a:pt x="301509" y="270998"/>
                    <a:pt x="302178" y="271666"/>
                  </a:cubicBezTo>
                  <a:cubicBezTo>
                    <a:pt x="304852" y="273003"/>
                    <a:pt x="308863" y="274340"/>
                    <a:pt x="314211" y="274340"/>
                  </a:cubicBezTo>
                  <a:cubicBezTo>
                    <a:pt x="315548" y="274340"/>
                    <a:pt x="316217" y="274340"/>
                    <a:pt x="317554" y="274340"/>
                  </a:cubicBezTo>
                  <a:lnTo>
                    <a:pt x="317554" y="274340"/>
                  </a:lnTo>
                  <a:cubicBezTo>
                    <a:pt x="323571" y="274340"/>
                    <a:pt x="324239" y="274340"/>
                    <a:pt x="328919" y="281026"/>
                  </a:cubicBezTo>
                  <a:cubicBezTo>
                    <a:pt x="333599" y="287042"/>
                    <a:pt x="329588" y="291054"/>
                    <a:pt x="325576" y="295065"/>
                  </a:cubicBezTo>
                  <a:cubicBezTo>
                    <a:pt x="324239" y="296402"/>
                    <a:pt x="323571" y="297739"/>
                    <a:pt x="323571" y="297739"/>
                  </a:cubicBezTo>
                  <a:cubicBezTo>
                    <a:pt x="323571" y="298408"/>
                    <a:pt x="324908" y="299076"/>
                    <a:pt x="326913" y="299744"/>
                  </a:cubicBezTo>
                  <a:cubicBezTo>
                    <a:pt x="330256" y="301082"/>
                    <a:pt x="334936" y="302419"/>
                    <a:pt x="336941" y="302419"/>
                  </a:cubicBezTo>
                  <a:cubicBezTo>
                    <a:pt x="339616" y="303087"/>
                    <a:pt x="342958" y="304424"/>
                    <a:pt x="345632" y="306430"/>
                  </a:cubicBezTo>
                  <a:cubicBezTo>
                    <a:pt x="348306" y="308436"/>
                    <a:pt x="350312" y="310441"/>
                    <a:pt x="351649" y="313784"/>
                  </a:cubicBezTo>
                  <a:cubicBezTo>
                    <a:pt x="352986" y="317126"/>
                    <a:pt x="352986" y="319801"/>
                    <a:pt x="352318" y="322475"/>
                  </a:cubicBezTo>
                  <a:cubicBezTo>
                    <a:pt x="351649" y="324480"/>
                    <a:pt x="351649" y="326486"/>
                    <a:pt x="352318" y="329829"/>
                  </a:cubicBezTo>
                  <a:lnTo>
                    <a:pt x="352986" y="333171"/>
                  </a:lnTo>
                  <a:cubicBezTo>
                    <a:pt x="353655" y="336514"/>
                    <a:pt x="354323" y="338520"/>
                    <a:pt x="353655" y="339857"/>
                  </a:cubicBezTo>
                  <a:cubicBezTo>
                    <a:pt x="354992" y="340525"/>
                    <a:pt x="356329" y="341194"/>
                    <a:pt x="357666" y="341862"/>
                  </a:cubicBezTo>
                  <a:cubicBezTo>
                    <a:pt x="359672" y="343868"/>
                    <a:pt x="361677" y="345874"/>
                    <a:pt x="363014" y="348548"/>
                  </a:cubicBezTo>
                  <a:cubicBezTo>
                    <a:pt x="364351" y="351222"/>
                    <a:pt x="363683" y="353227"/>
                    <a:pt x="363683" y="356570"/>
                  </a:cubicBezTo>
                  <a:cubicBezTo>
                    <a:pt x="363683" y="358576"/>
                    <a:pt x="363014" y="361250"/>
                    <a:pt x="363683" y="364592"/>
                  </a:cubicBezTo>
                  <a:cubicBezTo>
                    <a:pt x="364351" y="371278"/>
                    <a:pt x="373711" y="381306"/>
                    <a:pt x="381733" y="388660"/>
                  </a:cubicBezTo>
                  <a:lnTo>
                    <a:pt x="382402" y="389328"/>
                  </a:lnTo>
                  <a:cubicBezTo>
                    <a:pt x="391093" y="398019"/>
                    <a:pt x="389756" y="408047"/>
                    <a:pt x="387081" y="426098"/>
                  </a:cubicBezTo>
                  <a:cubicBezTo>
                    <a:pt x="387081" y="428103"/>
                    <a:pt x="386413" y="430777"/>
                    <a:pt x="386413" y="432783"/>
                  </a:cubicBezTo>
                  <a:cubicBezTo>
                    <a:pt x="383739" y="451502"/>
                    <a:pt x="375716" y="458187"/>
                    <a:pt x="369700" y="462867"/>
                  </a:cubicBezTo>
                  <a:cubicBezTo>
                    <a:pt x="368363" y="464204"/>
                    <a:pt x="367025" y="464873"/>
                    <a:pt x="366357" y="465541"/>
                  </a:cubicBezTo>
                  <a:cubicBezTo>
                    <a:pt x="361677" y="470221"/>
                    <a:pt x="361677" y="472226"/>
                    <a:pt x="361009" y="479580"/>
                  </a:cubicBezTo>
                  <a:lnTo>
                    <a:pt x="361009" y="480249"/>
                  </a:lnTo>
                  <a:cubicBezTo>
                    <a:pt x="360340" y="488271"/>
                    <a:pt x="356329" y="488940"/>
                    <a:pt x="350981" y="489608"/>
                  </a:cubicBezTo>
                  <a:cubicBezTo>
                    <a:pt x="349644" y="489608"/>
                    <a:pt x="347638" y="490277"/>
                    <a:pt x="345632" y="490277"/>
                  </a:cubicBezTo>
                  <a:cubicBezTo>
                    <a:pt x="342958" y="490945"/>
                    <a:pt x="341621" y="491614"/>
                    <a:pt x="341621" y="492951"/>
                  </a:cubicBezTo>
                  <a:cubicBezTo>
                    <a:pt x="340953" y="494288"/>
                    <a:pt x="342290" y="496294"/>
                    <a:pt x="343627" y="500305"/>
                  </a:cubicBezTo>
                  <a:cubicBezTo>
                    <a:pt x="344964" y="503647"/>
                    <a:pt x="346969" y="505653"/>
                    <a:pt x="348975" y="507659"/>
                  </a:cubicBezTo>
                  <a:lnTo>
                    <a:pt x="348975" y="507659"/>
                  </a:lnTo>
                  <a:cubicBezTo>
                    <a:pt x="351649" y="510333"/>
                    <a:pt x="353655" y="512339"/>
                    <a:pt x="354323" y="517018"/>
                  </a:cubicBezTo>
                  <a:cubicBezTo>
                    <a:pt x="354992" y="525041"/>
                    <a:pt x="345632" y="528383"/>
                    <a:pt x="340284" y="530389"/>
                  </a:cubicBezTo>
                  <a:cubicBezTo>
                    <a:pt x="338947" y="531057"/>
                    <a:pt x="337610" y="531057"/>
                    <a:pt x="337610" y="531726"/>
                  </a:cubicBezTo>
                  <a:cubicBezTo>
                    <a:pt x="336941" y="531726"/>
                    <a:pt x="335604" y="533732"/>
                    <a:pt x="333599" y="536406"/>
                  </a:cubicBezTo>
                  <a:cubicBezTo>
                    <a:pt x="335604" y="538411"/>
                    <a:pt x="337610" y="540417"/>
                    <a:pt x="339616" y="541754"/>
                  </a:cubicBezTo>
                  <a:cubicBezTo>
                    <a:pt x="344295" y="545765"/>
                    <a:pt x="349644" y="546434"/>
                    <a:pt x="355660" y="548439"/>
                  </a:cubicBezTo>
                  <a:cubicBezTo>
                    <a:pt x="361677" y="549777"/>
                    <a:pt x="363014" y="548439"/>
                    <a:pt x="366357" y="547771"/>
                  </a:cubicBezTo>
                  <a:cubicBezTo>
                    <a:pt x="369700" y="547102"/>
                    <a:pt x="375716" y="545097"/>
                    <a:pt x="381065" y="544428"/>
                  </a:cubicBezTo>
                  <a:cubicBezTo>
                    <a:pt x="386413" y="543760"/>
                    <a:pt x="389087" y="542423"/>
                    <a:pt x="393098" y="540417"/>
                  </a:cubicBezTo>
                  <a:cubicBezTo>
                    <a:pt x="396441" y="538411"/>
                    <a:pt x="394435" y="538411"/>
                    <a:pt x="392430" y="536406"/>
                  </a:cubicBezTo>
                  <a:cubicBezTo>
                    <a:pt x="390424" y="534400"/>
                    <a:pt x="389087" y="529721"/>
                    <a:pt x="390424" y="527046"/>
                  </a:cubicBezTo>
                  <a:cubicBezTo>
                    <a:pt x="391761" y="524372"/>
                    <a:pt x="396441" y="527046"/>
                    <a:pt x="399115" y="523704"/>
                  </a:cubicBezTo>
                  <a:cubicBezTo>
                    <a:pt x="401789" y="521029"/>
                    <a:pt x="403126" y="519024"/>
                    <a:pt x="405132" y="520361"/>
                  </a:cubicBezTo>
                  <a:cubicBezTo>
                    <a:pt x="407137" y="521698"/>
                    <a:pt x="409143" y="526378"/>
                    <a:pt x="411817" y="527715"/>
                  </a:cubicBezTo>
                  <a:cubicBezTo>
                    <a:pt x="414491" y="529052"/>
                    <a:pt x="417165" y="522367"/>
                    <a:pt x="419840" y="519024"/>
                  </a:cubicBezTo>
                  <a:cubicBezTo>
                    <a:pt x="422514" y="515681"/>
                    <a:pt x="422514" y="514344"/>
                    <a:pt x="426525" y="507659"/>
                  </a:cubicBezTo>
                  <a:cubicBezTo>
                    <a:pt x="430536" y="500973"/>
                    <a:pt x="437221" y="494957"/>
                    <a:pt x="444575" y="488940"/>
                  </a:cubicBezTo>
                  <a:cubicBezTo>
                    <a:pt x="446581" y="482923"/>
                    <a:pt x="448587" y="478243"/>
                    <a:pt x="449924" y="474901"/>
                  </a:cubicBezTo>
                  <a:lnTo>
                    <a:pt x="449924" y="474901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022359E-4E98-864E-1FC2-ABC472B3570C}"/>
                </a:ext>
              </a:extLst>
            </p:cNvPr>
            <p:cNvSpPr/>
            <p:nvPr/>
          </p:nvSpPr>
          <p:spPr>
            <a:xfrm>
              <a:off x="8111549" y="4238545"/>
              <a:ext cx="92582" cy="97346"/>
            </a:xfrm>
            <a:custGeom>
              <a:avLst/>
              <a:gdLst>
                <a:gd name="connsiteX0" fmla="*/ 53483 w 81625"/>
                <a:gd name="connsiteY0" fmla="*/ 81561 h 85825"/>
                <a:gd name="connsiteX1" fmla="*/ 60168 w 81625"/>
                <a:gd name="connsiteY1" fmla="*/ 62174 h 85825"/>
                <a:gd name="connsiteX2" fmla="*/ 68191 w 81625"/>
                <a:gd name="connsiteY2" fmla="*/ 49472 h 85825"/>
                <a:gd name="connsiteX3" fmla="*/ 81561 w 81625"/>
                <a:gd name="connsiteY3" fmla="*/ 36101 h 85825"/>
                <a:gd name="connsiteX4" fmla="*/ 72202 w 81625"/>
                <a:gd name="connsiteY4" fmla="*/ 25404 h 85825"/>
                <a:gd name="connsiteX5" fmla="*/ 57494 w 81625"/>
                <a:gd name="connsiteY5" fmla="*/ 18050 h 85825"/>
                <a:gd name="connsiteX6" fmla="*/ 43455 w 81625"/>
                <a:gd name="connsiteY6" fmla="*/ 13371 h 85825"/>
                <a:gd name="connsiteX7" fmla="*/ 30753 w 81625"/>
                <a:gd name="connsiteY7" fmla="*/ 4680 h 85825"/>
                <a:gd name="connsiteX8" fmla="*/ 20725 w 81625"/>
                <a:gd name="connsiteY8" fmla="*/ 0 h 85825"/>
                <a:gd name="connsiteX9" fmla="*/ 20056 w 81625"/>
                <a:gd name="connsiteY9" fmla="*/ 0 h 85825"/>
                <a:gd name="connsiteX10" fmla="*/ 16045 w 81625"/>
                <a:gd name="connsiteY10" fmla="*/ 4680 h 85825"/>
                <a:gd name="connsiteX11" fmla="*/ 1337 w 81625"/>
                <a:gd name="connsiteY11" fmla="*/ 20056 h 85825"/>
                <a:gd name="connsiteX12" fmla="*/ 0 w 81625"/>
                <a:gd name="connsiteY12" fmla="*/ 22062 h 85825"/>
                <a:gd name="connsiteX13" fmla="*/ 10697 w 81625"/>
                <a:gd name="connsiteY13" fmla="*/ 29415 h 85825"/>
                <a:gd name="connsiteX14" fmla="*/ 25404 w 81625"/>
                <a:gd name="connsiteY14" fmla="*/ 29415 h 85825"/>
                <a:gd name="connsiteX15" fmla="*/ 32090 w 81625"/>
                <a:gd name="connsiteY15" fmla="*/ 32758 h 85825"/>
                <a:gd name="connsiteX16" fmla="*/ 27410 w 81625"/>
                <a:gd name="connsiteY16" fmla="*/ 40112 h 85825"/>
                <a:gd name="connsiteX17" fmla="*/ 25404 w 81625"/>
                <a:gd name="connsiteY17" fmla="*/ 50140 h 85825"/>
                <a:gd name="connsiteX18" fmla="*/ 30753 w 81625"/>
                <a:gd name="connsiteY18" fmla="*/ 64179 h 85825"/>
                <a:gd name="connsiteX19" fmla="*/ 34095 w 81625"/>
                <a:gd name="connsiteY19" fmla="*/ 81561 h 85825"/>
                <a:gd name="connsiteX20" fmla="*/ 43455 w 81625"/>
                <a:gd name="connsiteY20" fmla="*/ 84904 h 85825"/>
                <a:gd name="connsiteX21" fmla="*/ 53483 w 81625"/>
                <a:gd name="connsiteY21" fmla="*/ 81561 h 85825"/>
                <a:gd name="connsiteX22" fmla="*/ 53483 w 81625"/>
                <a:gd name="connsiteY22" fmla="*/ 81561 h 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625" h="85825">
                  <a:moveTo>
                    <a:pt x="53483" y="81561"/>
                  </a:moveTo>
                  <a:cubicBezTo>
                    <a:pt x="56825" y="77550"/>
                    <a:pt x="58831" y="68859"/>
                    <a:pt x="60168" y="62174"/>
                  </a:cubicBezTo>
                  <a:cubicBezTo>
                    <a:pt x="61505" y="55488"/>
                    <a:pt x="65516" y="51477"/>
                    <a:pt x="68191" y="49472"/>
                  </a:cubicBezTo>
                  <a:cubicBezTo>
                    <a:pt x="70865" y="46797"/>
                    <a:pt x="80893" y="39443"/>
                    <a:pt x="81561" y="36101"/>
                  </a:cubicBezTo>
                  <a:cubicBezTo>
                    <a:pt x="82230" y="32758"/>
                    <a:pt x="77550" y="28747"/>
                    <a:pt x="72202" y="25404"/>
                  </a:cubicBezTo>
                  <a:cubicBezTo>
                    <a:pt x="66853" y="21393"/>
                    <a:pt x="61505" y="20725"/>
                    <a:pt x="57494" y="18050"/>
                  </a:cubicBezTo>
                  <a:cubicBezTo>
                    <a:pt x="53483" y="15376"/>
                    <a:pt x="48803" y="14708"/>
                    <a:pt x="43455" y="13371"/>
                  </a:cubicBezTo>
                  <a:cubicBezTo>
                    <a:pt x="38107" y="12034"/>
                    <a:pt x="36769" y="8691"/>
                    <a:pt x="30753" y="4680"/>
                  </a:cubicBezTo>
                  <a:cubicBezTo>
                    <a:pt x="24736" y="669"/>
                    <a:pt x="23399" y="669"/>
                    <a:pt x="20725" y="0"/>
                  </a:cubicBezTo>
                  <a:cubicBezTo>
                    <a:pt x="20725" y="0"/>
                    <a:pt x="20056" y="0"/>
                    <a:pt x="20056" y="0"/>
                  </a:cubicBezTo>
                  <a:cubicBezTo>
                    <a:pt x="18719" y="2006"/>
                    <a:pt x="16713" y="4011"/>
                    <a:pt x="16045" y="4680"/>
                  </a:cubicBezTo>
                  <a:cubicBezTo>
                    <a:pt x="13371" y="6685"/>
                    <a:pt x="6685" y="14039"/>
                    <a:pt x="1337" y="20056"/>
                  </a:cubicBezTo>
                  <a:cubicBezTo>
                    <a:pt x="669" y="20725"/>
                    <a:pt x="0" y="21393"/>
                    <a:pt x="0" y="22062"/>
                  </a:cubicBezTo>
                  <a:cubicBezTo>
                    <a:pt x="3343" y="26073"/>
                    <a:pt x="7354" y="26741"/>
                    <a:pt x="10697" y="29415"/>
                  </a:cubicBezTo>
                  <a:cubicBezTo>
                    <a:pt x="14039" y="32758"/>
                    <a:pt x="20725" y="30084"/>
                    <a:pt x="25404" y="29415"/>
                  </a:cubicBezTo>
                  <a:cubicBezTo>
                    <a:pt x="30084" y="28747"/>
                    <a:pt x="30753" y="30084"/>
                    <a:pt x="32090" y="32758"/>
                  </a:cubicBezTo>
                  <a:cubicBezTo>
                    <a:pt x="32758" y="35432"/>
                    <a:pt x="29415" y="37438"/>
                    <a:pt x="27410" y="40112"/>
                  </a:cubicBezTo>
                  <a:cubicBezTo>
                    <a:pt x="25404" y="42786"/>
                    <a:pt x="25404" y="46129"/>
                    <a:pt x="25404" y="50140"/>
                  </a:cubicBezTo>
                  <a:cubicBezTo>
                    <a:pt x="25404" y="54151"/>
                    <a:pt x="28747" y="58831"/>
                    <a:pt x="30753" y="64179"/>
                  </a:cubicBezTo>
                  <a:cubicBezTo>
                    <a:pt x="32758" y="70196"/>
                    <a:pt x="33427" y="76881"/>
                    <a:pt x="34095" y="81561"/>
                  </a:cubicBezTo>
                  <a:cubicBezTo>
                    <a:pt x="34764" y="86909"/>
                    <a:pt x="38775" y="82898"/>
                    <a:pt x="43455" y="84904"/>
                  </a:cubicBezTo>
                  <a:cubicBezTo>
                    <a:pt x="48135" y="86909"/>
                    <a:pt x="50140" y="85572"/>
                    <a:pt x="53483" y="81561"/>
                  </a:cubicBezTo>
                  <a:lnTo>
                    <a:pt x="53483" y="81561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E4C1279-9874-6FF6-893D-68E03CF84A9F}"/>
                </a:ext>
              </a:extLst>
            </p:cNvPr>
            <p:cNvSpPr/>
            <p:nvPr/>
          </p:nvSpPr>
          <p:spPr>
            <a:xfrm>
              <a:off x="8205320" y="4235538"/>
              <a:ext cx="11727" cy="10888"/>
            </a:xfrm>
            <a:custGeom>
              <a:avLst/>
              <a:gdLst>
                <a:gd name="connsiteX0" fmla="*/ 10254 w 10339"/>
                <a:gd name="connsiteY0" fmla="*/ 7331 h 9600"/>
                <a:gd name="connsiteX1" fmla="*/ 7580 w 10339"/>
                <a:gd name="connsiteY1" fmla="*/ 646 h 9600"/>
                <a:gd name="connsiteX2" fmla="*/ 226 w 10339"/>
                <a:gd name="connsiteY2" fmla="*/ 3320 h 9600"/>
                <a:gd name="connsiteX3" fmla="*/ 4237 w 10339"/>
                <a:gd name="connsiteY3" fmla="*/ 9337 h 9600"/>
                <a:gd name="connsiteX4" fmla="*/ 10254 w 10339"/>
                <a:gd name="connsiteY4" fmla="*/ 7331 h 9600"/>
                <a:gd name="connsiteX5" fmla="*/ 10254 w 10339"/>
                <a:gd name="connsiteY5" fmla="*/ 7331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9" h="9600">
                  <a:moveTo>
                    <a:pt x="10254" y="7331"/>
                  </a:moveTo>
                  <a:cubicBezTo>
                    <a:pt x="9585" y="3988"/>
                    <a:pt x="10922" y="1314"/>
                    <a:pt x="7580" y="646"/>
                  </a:cubicBezTo>
                  <a:cubicBezTo>
                    <a:pt x="4237" y="-691"/>
                    <a:pt x="894" y="-23"/>
                    <a:pt x="226" y="3320"/>
                  </a:cubicBezTo>
                  <a:cubicBezTo>
                    <a:pt x="-443" y="5994"/>
                    <a:pt x="226" y="7999"/>
                    <a:pt x="4237" y="9337"/>
                  </a:cubicBezTo>
                  <a:cubicBezTo>
                    <a:pt x="7580" y="9337"/>
                    <a:pt x="10922" y="10674"/>
                    <a:pt x="10254" y="7331"/>
                  </a:cubicBezTo>
                  <a:lnTo>
                    <a:pt x="10254" y="7331"/>
                  </a:ln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2FDC27D-555D-B419-743F-8EA1D2FB19AD}"/>
                </a:ext>
              </a:extLst>
            </p:cNvPr>
            <p:cNvSpPr/>
            <p:nvPr/>
          </p:nvSpPr>
          <p:spPr>
            <a:xfrm>
              <a:off x="8163728" y="4241009"/>
              <a:ext cx="56985" cy="26246"/>
            </a:xfrm>
            <a:custGeom>
              <a:avLst/>
              <a:gdLst>
                <a:gd name="connsiteX0" fmla="*/ 34222 w 50241"/>
                <a:gd name="connsiteY0" fmla="*/ 9192 h 23139"/>
                <a:gd name="connsiteX1" fmla="*/ 24194 w 50241"/>
                <a:gd name="connsiteY1" fmla="*/ 4513 h 23139"/>
                <a:gd name="connsiteX2" fmla="*/ 127 w 50241"/>
                <a:gd name="connsiteY2" fmla="*/ 1170 h 23139"/>
                <a:gd name="connsiteX3" fmla="*/ 4806 w 50241"/>
                <a:gd name="connsiteY3" fmla="*/ 7855 h 23139"/>
                <a:gd name="connsiteX4" fmla="*/ 17508 w 50241"/>
                <a:gd name="connsiteY4" fmla="*/ 9861 h 23139"/>
                <a:gd name="connsiteX5" fmla="*/ 34222 w 50241"/>
                <a:gd name="connsiteY5" fmla="*/ 17215 h 23139"/>
                <a:gd name="connsiteX6" fmla="*/ 48261 w 50241"/>
                <a:gd name="connsiteY6" fmla="*/ 21895 h 23139"/>
                <a:gd name="connsiteX7" fmla="*/ 47593 w 50241"/>
                <a:gd name="connsiteY7" fmla="*/ 15209 h 23139"/>
                <a:gd name="connsiteX8" fmla="*/ 34222 w 50241"/>
                <a:gd name="connsiteY8" fmla="*/ 9192 h 23139"/>
                <a:gd name="connsiteX9" fmla="*/ 34222 w 50241"/>
                <a:gd name="connsiteY9" fmla="*/ 9192 h 2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1" h="23139">
                  <a:moveTo>
                    <a:pt x="34222" y="9192"/>
                  </a:moveTo>
                  <a:cubicBezTo>
                    <a:pt x="30211" y="6518"/>
                    <a:pt x="31548" y="6518"/>
                    <a:pt x="24194" y="4513"/>
                  </a:cubicBezTo>
                  <a:cubicBezTo>
                    <a:pt x="16840" y="2507"/>
                    <a:pt x="127" y="-2173"/>
                    <a:pt x="127" y="1170"/>
                  </a:cubicBezTo>
                  <a:cubicBezTo>
                    <a:pt x="127" y="4513"/>
                    <a:pt x="-1210" y="7187"/>
                    <a:pt x="4806" y="7855"/>
                  </a:cubicBezTo>
                  <a:cubicBezTo>
                    <a:pt x="10823" y="8524"/>
                    <a:pt x="11492" y="6518"/>
                    <a:pt x="17508" y="9861"/>
                  </a:cubicBezTo>
                  <a:cubicBezTo>
                    <a:pt x="23525" y="13203"/>
                    <a:pt x="26199" y="12535"/>
                    <a:pt x="34222" y="17215"/>
                  </a:cubicBezTo>
                  <a:cubicBezTo>
                    <a:pt x="41576" y="21226"/>
                    <a:pt x="46924" y="25237"/>
                    <a:pt x="48261" y="21895"/>
                  </a:cubicBezTo>
                  <a:cubicBezTo>
                    <a:pt x="49598" y="17883"/>
                    <a:pt x="52272" y="16546"/>
                    <a:pt x="47593" y="15209"/>
                  </a:cubicBezTo>
                  <a:cubicBezTo>
                    <a:pt x="42244" y="13203"/>
                    <a:pt x="38233" y="11867"/>
                    <a:pt x="34222" y="9192"/>
                  </a:cubicBezTo>
                  <a:lnTo>
                    <a:pt x="34222" y="9192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C6D712D-6C24-E14F-3671-2831A851174A}"/>
                </a:ext>
              </a:extLst>
            </p:cNvPr>
            <p:cNvSpPr/>
            <p:nvPr/>
          </p:nvSpPr>
          <p:spPr>
            <a:xfrm>
              <a:off x="7041618" y="3764621"/>
              <a:ext cx="291179" cy="227483"/>
            </a:xfrm>
            <a:custGeom>
              <a:avLst/>
              <a:gdLst>
                <a:gd name="connsiteX0" fmla="*/ 246021 w 256717"/>
                <a:gd name="connsiteY0" fmla="*/ 165128 h 200560"/>
                <a:gd name="connsiteX1" fmla="*/ 252038 w 256717"/>
                <a:gd name="connsiteY1" fmla="*/ 163122 h 200560"/>
                <a:gd name="connsiteX2" fmla="*/ 254712 w 256717"/>
                <a:gd name="connsiteY2" fmla="*/ 162454 h 200560"/>
                <a:gd name="connsiteX3" fmla="*/ 256717 w 256717"/>
                <a:gd name="connsiteY3" fmla="*/ 160448 h 200560"/>
                <a:gd name="connsiteX4" fmla="*/ 256717 w 256717"/>
                <a:gd name="connsiteY4" fmla="*/ 159780 h 200560"/>
                <a:gd name="connsiteX5" fmla="*/ 256717 w 256717"/>
                <a:gd name="connsiteY5" fmla="*/ 159780 h 200560"/>
                <a:gd name="connsiteX6" fmla="*/ 254712 w 256717"/>
                <a:gd name="connsiteY6" fmla="*/ 153763 h 200560"/>
                <a:gd name="connsiteX7" fmla="*/ 248695 w 256717"/>
                <a:gd name="connsiteY7" fmla="*/ 143066 h 200560"/>
                <a:gd name="connsiteX8" fmla="*/ 244015 w 256717"/>
                <a:gd name="connsiteY8" fmla="*/ 131701 h 200560"/>
                <a:gd name="connsiteX9" fmla="*/ 242678 w 256717"/>
                <a:gd name="connsiteY9" fmla="*/ 126353 h 200560"/>
                <a:gd name="connsiteX10" fmla="*/ 238667 w 256717"/>
                <a:gd name="connsiteY10" fmla="*/ 118999 h 200560"/>
                <a:gd name="connsiteX11" fmla="*/ 229976 w 256717"/>
                <a:gd name="connsiteY11" fmla="*/ 108302 h 200560"/>
                <a:gd name="connsiteX12" fmla="*/ 221285 w 256717"/>
                <a:gd name="connsiteY12" fmla="*/ 97606 h 200560"/>
                <a:gd name="connsiteX13" fmla="*/ 215937 w 256717"/>
                <a:gd name="connsiteY13" fmla="*/ 89584 h 200560"/>
                <a:gd name="connsiteX14" fmla="*/ 211257 w 256717"/>
                <a:gd name="connsiteY14" fmla="*/ 80893 h 200560"/>
                <a:gd name="connsiteX15" fmla="*/ 207914 w 256717"/>
                <a:gd name="connsiteY15" fmla="*/ 72870 h 200560"/>
                <a:gd name="connsiteX16" fmla="*/ 204572 w 256717"/>
                <a:gd name="connsiteY16" fmla="*/ 68190 h 200560"/>
                <a:gd name="connsiteX17" fmla="*/ 200560 w 256717"/>
                <a:gd name="connsiteY17" fmla="*/ 68190 h 200560"/>
                <a:gd name="connsiteX18" fmla="*/ 197218 w 256717"/>
                <a:gd name="connsiteY18" fmla="*/ 69528 h 200560"/>
                <a:gd name="connsiteX19" fmla="*/ 197218 w 256717"/>
                <a:gd name="connsiteY19" fmla="*/ 69528 h 200560"/>
                <a:gd name="connsiteX20" fmla="*/ 196549 w 256717"/>
                <a:gd name="connsiteY20" fmla="*/ 71533 h 200560"/>
                <a:gd name="connsiteX21" fmla="*/ 197218 w 256717"/>
                <a:gd name="connsiteY21" fmla="*/ 76881 h 200560"/>
                <a:gd name="connsiteX22" fmla="*/ 198555 w 256717"/>
                <a:gd name="connsiteY22" fmla="*/ 90921 h 200560"/>
                <a:gd name="connsiteX23" fmla="*/ 198555 w 256717"/>
                <a:gd name="connsiteY23" fmla="*/ 94263 h 200560"/>
                <a:gd name="connsiteX24" fmla="*/ 196549 w 256717"/>
                <a:gd name="connsiteY24" fmla="*/ 104960 h 200560"/>
                <a:gd name="connsiteX25" fmla="*/ 189195 w 256717"/>
                <a:gd name="connsiteY25" fmla="*/ 108302 h 200560"/>
                <a:gd name="connsiteX26" fmla="*/ 180504 w 256717"/>
                <a:gd name="connsiteY26" fmla="*/ 107634 h 200560"/>
                <a:gd name="connsiteX27" fmla="*/ 166465 w 256717"/>
                <a:gd name="connsiteY27" fmla="*/ 98943 h 200560"/>
                <a:gd name="connsiteX28" fmla="*/ 164460 w 256717"/>
                <a:gd name="connsiteY28" fmla="*/ 96937 h 200560"/>
                <a:gd name="connsiteX29" fmla="*/ 159111 w 256717"/>
                <a:gd name="connsiteY29" fmla="*/ 88915 h 200560"/>
                <a:gd name="connsiteX30" fmla="*/ 156437 w 256717"/>
                <a:gd name="connsiteY30" fmla="*/ 79556 h 200560"/>
                <a:gd name="connsiteX31" fmla="*/ 159111 w 256717"/>
                <a:gd name="connsiteY31" fmla="*/ 64179 h 200560"/>
                <a:gd name="connsiteX32" fmla="*/ 159111 w 256717"/>
                <a:gd name="connsiteY32" fmla="*/ 64179 h 200560"/>
                <a:gd name="connsiteX33" fmla="*/ 159111 w 256717"/>
                <a:gd name="connsiteY33" fmla="*/ 64179 h 200560"/>
                <a:gd name="connsiteX34" fmla="*/ 163791 w 256717"/>
                <a:gd name="connsiteY34" fmla="*/ 58162 h 200560"/>
                <a:gd name="connsiteX35" fmla="*/ 170476 w 256717"/>
                <a:gd name="connsiteY35" fmla="*/ 54151 h 200560"/>
                <a:gd name="connsiteX36" fmla="*/ 171813 w 256717"/>
                <a:gd name="connsiteY36" fmla="*/ 53483 h 200560"/>
                <a:gd name="connsiteX37" fmla="*/ 175825 w 256717"/>
                <a:gd name="connsiteY37" fmla="*/ 49472 h 200560"/>
                <a:gd name="connsiteX38" fmla="*/ 176493 w 256717"/>
                <a:gd name="connsiteY38" fmla="*/ 46129 h 200560"/>
                <a:gd name="connsiteX39" fmla="*/ 178499 w 256717"/>
                <a:gd name="connsiteY39" fmla="*/ 40112 h 200560"/>
                <a:gd name="connsiteX40" fmla="*/ 181173 w 256717"/>
                <a:gd name="connsiteY40" fmla="*/ 34095 h 200560"/>
                <a:gd name="connsiteX41" fmla="*/ 183178 w 256717"/>
                <a:gd name="connsiteY41" fmla="*/ 28747 h 200560"/>
                <a:gd name="connsiteX42" fmla="*/ 183178 w 256717"/>
                <a:gd name="connsiteY42" fmla="*/ 22730 h 200560"/>
                <a:gd name="connsiteX43" fmla="*/ 185184 w 256717"/>
                <a:gd name="connsiteY43" fmla="*/ 17382 h 200560"/>
                <a:gd name="connsiteX44" fmla="*/ 187190 w 256717"/>
                <a:gd name="connsiteY44" fmla="*/ 14708 h 200560"/>
                <a:gd name="connsiteX45" fmla="*/ 187190 w 256717"/>
                <a:gd name="connsiteY45" fmla="*/ 14708 h 200560"/>
                <a:gd name="connsiteX46" fmla="*/ 189195 w 256717"/>
                <a:gd name="connsiteY46" fmla="*/ 11365 h 200560"/>
                <a:gd name="connsiteX47" fmla="*/ 185853 w 256717"/>
                <a:gd name="connsiteY47" fmla="*/ 8691 h 200560"/>
                <a:gd name="connsiteX48" fmla="*/ 185184 w 256717"/>
                <a:gd name="connsiteY48" fmla="*/ 8691 h 200560"/>
                <a:gd name="connsiteX49" fmla="*/ 185184 w 256717"/>
                <a:gd name="connsiteY49" fmla="*/ 8691 h 200560"/>
                <a:gd name="connsiteX50" fmla="*/ 183178 w 256717"/>
                <a:gd name="connsiteY50" fmla="*/ 8022 h 200560"/>
                <a:gd name="connsiteX51" fmla="*/ 168471 w 256717"/>
                <a:gd name="connsiteY51" fmla="*/ 8022 h 200560"/>
                <a:gd name="connsiteX52" fmla="*/ 161117 w 256717"/>
                <a:gd name="connsiteY52" fmla="*/ 11365 h 200560"/>
                <a:gd name="connsiteX53" fmla="*/ 155100 w 256717"/>
                <a:gd name="connsiteY53" fmla="*/ 15376 h 200560"/>
                <a:gd name="connsiteX54" fmla="*/ 145072 w 256717"/>
                <a:gd name="connsiteY54" fmla="*/ 18050 h 200560"/>
                <a:gd name="connsiteX55" fmla="*/ 142398 w 256717"/>
                <a:gd name="connsiteY55" fmla="*/ 18719 h 200560"/>
                <a:gd name="connsiteX56" fmla="*/ 135713 w 256717"/>
                <a:gd name="connsiteY56" fmla="*/ 22062 h 200560"/>
                <a:gd name="connsiteX57" fmla="*/ 127022 w 256717"/>
                <a:gd name="connsiteY57" fmla="*/ 26073 h 200560"/>
                <a:gd name="connsiteX58" fmla="*/ 104960 w 256717"/>
                <a:gd name="connsiteY58" fmla="*/ 32758 h 200560"/>
                <a:gd name="connsiteX59" fmla="*/ 99612 w 256717"/>
                <a:gd name="connsiteY59" fmla="*/ 33427 h 200560"/>
                <a:gd name="connsiteX60" fmla="*/ 88915 w 256717"/>
                <a:gd name="connsiteY60" fmla="*/ 36101 h 200560"/>
                <a:gd name="connsiteX61" fmla="*/ 81561 w 256717"/>
                <a:gd name="connsiteY61" fmla="*/ 36769 h 200560"/>
                <a:gd name="connsiteX62" fmla="*/ 74876 w 256717"/>
                <a:gd name="connsiteY62" fmla="*/ 35432 h 200560"/>
                <a:gd name="connsiteX63" fmla="*/ 69528 w 256717"/>
                <a:gd name="connsiteY63" fmla="*/ 30084 h 200560"/>
                <a:gd name="connsiteX64" fmla="*/ 66185 w 256717"/>
                <a:gd name="connsiteY64" fmla="*/ 18050 h 200560"/>
                <a:gd name="connsiteX65" fmla="*/ 63511 w 256717"/>
                <a:gd name="connsiteY65" fmla="*/ 8022 h 200560"/>
                <a:gd name="connsiteX66" fmla="*/ 62174 w 256717"/>
                <a:gd name="connsiteY66" fmla="*/ 4680 h 200560"/>
                <a:gd name="connsiteX67" fmla="*/ 59500 w 256717"/>
                <a:gd name="connsiteY67" fmla="*/ 0 h 200560"/>
                <a:gd name="connsiteX68" fmla="*/ 59500 w 256717"/>
                <a:gd name="connsiteY68" fmla="*/ 0 h 200560"/>
                <a:gd name="connsiteX69" fmla="*/ 59500 w 256717"/>
                <a:gd name="connsiteY69" fmla="*/ 0 h 200560"/>
                <a:gd name="connsiteX70" fmla="*/ 59500 w 256717"/>
                <a:gd name="connsiteY70" fmla="*/ 0 h 200560"/>
                <a:gd name="connsiteX71" fmla="*/ 58163 w 256717"/>
                <a:gd name="connsiteY71" fmla="*/ 0 h 200560"/>
                <a:gd name="connsiteX72" fmla="*/ 56825 w 256717"/>
                <a:gd name="connsiteY72" fmla="*/ 669 h 200560"/>
                <a:gd name="connsiteX73" fmla="*/ 56157 w 256717"/>
                <a:gd name="connsiteY73" fmla="*/ 2006 h 200560"/>
                <a:gd name="connsiteX74" fmla="*/ 50140 w 256717"/>
                <a:gd name="connsiteY74" fmla="*/ 10697 h 200560"/>
                <a:gd name="connsiteX75" fmla="*/ 43455 w 256717"/>
                <a:gd name="connsiteY75" fmla="*/ 12034 h 200560"/>
                <a:gd name="connsiteX76" fmla="*/ 36769 w 256717"/>
                <a:gd name="connsiteY76" fmla="*/ 9359 h 200560"/>
                <a:gd name="connsiteX77" fmla="*/ 32090 w 256717"/>
                <a:gd name="connsiteY77" fmla="*/ 5348 h 200560"/>
                <a:gd name="connsiteX78" fmla="*/ 32090 w 256717"/>
                <a:gd name="connsiteY78" fmla="*/ 5348 h 200560"/>
                <a:gd name="connsiteX79" fmla="*/ 30084 w 256717"/>
                <a:gd name="connsiteY79" fmla="*/ 3343 h 200560"/>
                <a:gd name="connsiteX80" fmla="*/ 30084 w 256717"/>
                <a:gd name="connsiteY80" fmla="*/ 3343 h 200560"/>
                <a:gd name="connsiteX81" fmla="*/ 28747 w 256717"/>
                <a:gd name="connsiteY81" fmla="*/ 3343 h 200560"/>
                <a:gd name="connsiteX82" fmla="*/ 28079 w 256717"/>
                <a:gd name="connsiteY82" fmla="*/ 4011 h 200560"/>
                <a:gd name="connsiteX83" fmla="*/ 28079 w 256717"/>
                <a:gd name="connsiteY83" fmla="*/ 4011 h 200560"/>
                <a:gd name="connsiteX84" fmla="*/ 28079 w 256717"/>
                <a:gd name="connsiteY84" fmla="*/ 4011 h 200560"/>
                <a:gd name="connsiteX85" fmla="*/ 28079 w 256717"/>
                <a:gd name="connsiteY85" fmla="*/ 4011 h 200560"/>
                <a:gd name="connsiteX86" fmla="*/ 28079 w 256717"/>
                <a:gd name="connsiteY86" fmla="*/ 4680 h 200560"/>
                <a:gd name="connsiteX87" fmla="*/ 22062 w 256717"/>
                <a:gd name="connsiteY87" fmla="*/ 10028 h 200560"/>
                <a:gd name="connsiteX88" fmla="*/ 13371 w 256717"/>
                <a:gd name="connsiteY88" fmla="*/ 8022 h 200560"/>
                <a:gd name="connsiteX89" fmla="*/ 6685 w 256717"/>
                <a:gd name="connsiteY89" fmla="*/ 6017 h 200560"/>
                <a:gd name="connsiteX90" fmla="*/ 6017 w 256717"/>
                <a:gd name="connsiteY90" fmla="*/ 9359 h 200560"/>
                <a:gd name="connsiteX91" fmla="*/ 6017 w 256717"/>
                <a:gd name="connsiteY91" fmla="*/ 10697 h 200560"/>
                <a:gd name="connsiteX92" fmla="*/ 2674 w 256717"/>
                <a:gd name="connsiteY92" fmla="*/ 20725 h 200560"/>
                <a:gd name="connsiteX93" fmla="*/ 2674 w 256717"/>
                <a:gd name="connsiteY93" fmla="*/ 20725 h 200560"/>
                <a:gd name="connsiteX94" fmla="*/ 669 w 256717"/>
                <a:gd name="connsiteY94" fmla="*/ 24736 h 200560"/>
                <a:gd name="connsiteX95" fmla="*/ 0 w 256717"/>
                <a:gd name="connsiteY95" fmla="*/ 28747 h 200560"/>
                <a:gd name="connsiteX96" fmla="*/ 0 w 256717"/>
                <a:gd name="connsiteY96" fmla="*/ 28747 h 200560"/>
                <a:gd name="connsiteX97" fmla="*/ 0 w 256717"/>
                <a:gd name="connsiteY97" fmla="*/ 28747 h 200560"/>
                <a:gd name="connsiteX98" fmla="*/ 1337 w 256717"/>
                <a:gd name="connsiteY98" fmla="*/ 31421 h 200560"/>
                <a:gd name="connsiteX99" fmla="*/ 5348 w 256717"/>
                <a:gd name="connsiteY99" fmla="*/ 32758 h 200560"/>
                <a:gd name="connsiteX100" fmla="*/ 5348 w 256717"/>
                <a:gd name="connsiteY100" fmla="*/ 32758 h 200560"/>
                <a:gd name="connsiteX101" fmla="*/ 5348 w 256717"/>
                <a:gd name="connsiteY101" fmla="*/ 32758 h 200560"/>
                <a:gd name="connsiteX102" fmla="*/ 5348 w 256717"/>
                <a:gd name="connsiteY102" fmla="*/ 32758 h 200560"/>
                <a:gd name="connsiteX103" fmla="*/ 16045 w 256717"/>
                <a:gd name="connsiteY103" fmla="*/ 37438 h 200560"/>
                <a:gd name="connsiteX104" fmla="*/ 18719 w 256717"/>
                <a:gd name="connsiteY104" fmla="*/ 40112 h 200560"/>
                <a:gd name="connsiteX105" fmla="*/ 27410 w 256717"/>
                <a:gd name="connsiteY105" fmla="*/ 40112 h 200560"/>
                <a:gd name="connsiteX106" fmla="*/ 29415 w 256717"/>
                <a:gd name="connsiteY106" fmla="*/ 39443 h 200560"/>
                <a:gd name="connsiteX107" fmla="*/ 29415 w 256717"/>
                <a:gd name="connsiteY107" fmla="*/ 39443 h 200560"/>
                <a:gd name="connsiteX108" fmla="*/ 39443 w 256717"/>
                <a:gd name="connsiteY108" fmla="*/ 40781 h 200560"/>
                <a:gd name="connsiteX109" fmla="*/ 41449 w 256717"/>
                <a:gd name="connsiteY109" fmla="*/ 41449 h 200560"/>
                <a:gd name="connsiteX110" fmla="*/ 45460 w 256717"/>
                <a:gd name="connsiteY110" fmla="*/ 44123 h 200560"/>
                <a:gd name="connsiteX111" fmla="*/ 46797 w 256717"/>
                <a:gd name="connsiteY111" fmla="*/ 46797 h 200560"/>
                <a:gd name="connsiteX112" fmla="*/ 46797 w 256717"/>
                <a:gd name="connsiteY112" fmla="*/ 50140 h 200560"/>
                <a:gd name="connsiteX113" fmla="*/ 44123 w 256717"/>
                <a:gd name="connsiteY113" fmla="*/ 54151 h 200560"/>
                <a:gd name="connsiteX114" fmla="*/ 44123 w 256717"/>
                <a:gd name="connsiteY114" fmla="*/ 54151 h 200560"/>
                <a:gd name="connsiteX115" fmla="*/ 37438 w 256717"/>
                <a:gd name="connsiteY115" fmla="*/ 57494 h 200560"/>
                <a:gd name="connsiteX116" fmla="*/ 29415 w 256717"/>
                <a:gd name="connsiteY116" fmla="*/ 61505 h 200560"/>
                <a:gd name="connsiteX117" fmla="*/ 28747 w 256717"/>
                <a:gd name="connsiteY117" fmla="*/ 63511 h 200560"/>
                <a:gd name="connsiteX118" fmla="*/ 27410 w 256717"/>
                <a:gd name="connsiteY118" fmla="*/ 71533 h 200560"/>
                <a:gd name="connsiteX119" fmla="*/ 22062 w 256717"/>
                <a:gd name="connsiteY119" fmla="*/ 78887 h 200560"/>
                <a:gd name="connsiteX120" fmla="*/ 20056 w 256717"/>
                <a:gd name="connsiteY120" fmla="*/ 82230 h 200560"/>
                <a:gd name="connsiteX121" fmla="*/ 20056 w 256717"/>
                <a:gd name="connsiteY121" fmla="*/ 82230 h 200560"/>
                <a:gd name="connsiteX122" fmla="*/ 28747 w 256717"/>
                <a:gd name="connsiteY122" fmla="*/ 88915 h 200560"/>
                <a:gd name="connsiteX123" fmla="*/ 31421 w 256717"/>
                <a:gd name="connsiteY123" fmla="*/ 90252 h 200560"/>
                <a:gd name="connsiteX124" fmla="*/ 31421 w 256717"/>
                <a:gd name="connsiteY124" fmla="*/ 90252 h 200560"/>
                <a:gd name="connsiteX125" fmla="*/ 44792 w 256717"/>
                <a:gd name="connsiteY125" fmla="*/ 92258 h 200560"/>
                <a:gd name="connsiteX126" fmla="*/ 52146 w 256717"/>
                <a:gd name="connsiteY126" fmla="*/ 92926 h 200560"/>
                <a:gd name="connsiteX127" fmla="*/ 58163 w 256717"/>
                <a:gd name="connsiteY127" fmla="*/ 104960 h 200560"/>
                <a:gd name="connsiteX128" fmla="*/ 58163 w 256717"/>
                <a:gd name="connsiteY128" fmla="*/ 104960 h 200560"/>
                <a:gd name="connsiteX129" fmla="*/ 58163 w 256717"/>
                <a:gd name="connsiteY129" fmla="*/ 108302 h 200560"/>
                <a:gd name="connsiteX130" fmla="*/ 59500 w 256717"/>
                <a:gd name="connsiteY130" fmla="*/ 117662 h 200560"/>
                <a:gd name="connsiteX131" fmla="*/ 62174 w 256717"/>
                <a:gd name="connsiteY131" fmla="*/ 123010 h 200560"/>
                <a:gd name="connsiteX132" fmla="*/ 65516 w 256717"/>
                <a:gd name="connsiteY132" fmla="*/ 125016 h 200560"/>
                <a:gd name="connsiteX133" fmla="*/ 73539 w 256717"/>
                <a:gd name="connsiteY133" fmla="*/ 132370 h 200560"/>
                <a:gd name="connsiteX134" fmla="*/ 80893 w 256717"/>
                <a:gd name="connsiteY134" fmla="*/ 139055 h 200560"/>
                <a:gd name="connsiteX135" fmla="*/ 83567 w 256717"/>
                <a:gd name="connsiteY135" fmla="*/ 140392 h 200560"/>
                <a:gd name="connsiteX136" fmla="*/ 88247 w 256717"/>
                <a:gd name="connsiteY136" fmla="*/ 147746 h 200560"/>
                <a:gd name="connsiteX137" fmla="*/ 91589 w 256717"/>
                <a:gd name="connsiteY137" fmla="*/ 157106 h 200560"/>
                <a:gd name="connsiteX138" fmla="*/ 98943 w 256717"/>
                <a:gd name="connsiteY138" fmla="*/ 169808 h 200560"/>
                <a:gd name="connsiteX139" fmla="*/ 106297 w 256717"/>
                <a:gd name="connsiteY139" fmla="*/ 182510 h 200560"/>
                <a:gd name="connsiteX140" fmla="*/ 114988 w 256717"/>
                <a:gd name="connsiteY140" fmla="*/ 197886 h 200560"/>
                <a:gd name="connsiteX141" fmla="*/ 116325 w 256717"/>
                <a:gd name="connsiteY141" fmla="*/ 200560 h 200560"/>
                <a:gd name="connsiteX142" fmla="*/ 116325 w 256717"/>
                <a:gd name="connsiteY142" fmla="*/ 199892 h 200560"/>
                <a:gd name="connsiteX143" fmla="*/ 118331 w 256717"/>
                <a:gd name="connsiteY143" fmla="*/ 190532 h 200560"/>
                <a:gd name="connsiteX144" fmla="*/ 125016 w 256717"/>
                <a:gd name="connsiteY144" fmla="*/ 188527 h 200560"/>
                <a:gd name="connsiteX145" fmla="*/ 118999 w 256717"/>
                <a:gd name="connsiteY145" fmla="*/ 174488 h 200560"/>
                <a:gd name="connsiteX146" fmla="*/ 124347 w 256717"/>
                <a:gd name="connsiteY146" fmla="*/ 170476 h 200560"/>
                <a:gd name="connsiteX147" fmla="*/ 129027 w 256717"/>
                <a:gd name="connsiteY147" fmla="*/ 179167 h 200560"/>
                <a:gd name="connsiteX148" fmla="*/ 134375 w 256717"/>
                <a:gd name="connsiteY148" fmla="*/ 184516 h 200560"/>
                <a:gd name="connsiteX149" fmla="*/ 141729 w 256717"/>
                <a:gd name="connsiteY149" fmla="*/ 176493 h 200560"/>
                <a:gd name="connsiteX150" fmla="*/ 134375 w 256717"/>
                <a:gd name="connsiteY150" fmla="*/ 164460 h 200560"/>
                <a:gd name="connsiteX151" fmla="*/ 138387 w 256717"/>
                <a:gd name="connsiteY151" fmla="*/ 161117 h 200560"/>
                <a:gd name="connsiteX152" fmla="*/ 146409 w 256717"/>
                <a:gd name="connsiteY152" fmla="*/ 163791 h 200560"/>
                <a:gd name="connsiteX153" fmla="*/ 151089 w 256717"/>
                <a:gd name="connsiteY153" fmla="*/ 167802 h 200560"/>
                <a:gd name="connsiteX154" fmla="*/ 156437 w 256717"/>
                <a:gd name="connsiteY154" fmla="*/ 173150 h 200560"/>
                <a:gd name="connsiteX155" fmla="*/ 159780 w 256717"/>
                <a:gd name="connsiteY155" fmla="*/ 163122 h 200560"/>
                <a:gd name="connsiteX156" fmla="*/ 159111 w 256717"/>
                <a:gd name="connsiteY156" fmla="*/ 155100 h 200560"/>
                <a:gd name="connsiteX157" fmla="*/ 166465 w 256717"/>
                <a:gd name="connsiteY157" fmla="*/ 153763 h 200560"/>
                <a:gd name="connsiteX158" fmla="*/ 172482 w 256717"/>
                <a:gd name="connsiteY158" fmla="*/ 156437 h 200560"/>
                <a:gd name="connsiteX159" fmla="*/ 175156 w 256717"/>
                <a:gd name="connsiteY159" fmla="*/ 149083 h 200560"/>
                <a:gd name="connsiteX160" fmla="*/ 171145 w 256717"/>
                <a:gd name="connsiteY160" fmla="*/ 137050 h 200560"/>
                <a:gd name="connsiteX161" fmla="*/ 161117 w 256717"/>
                <a:gd name="connsiteY161" fmla="*/ 135044 h 200560"/>
                <a:gd name="connsiteX162" fmla="*/ 153763 w 256717"/>
                <a:gd name="connsiteY162" fmla="*/ 137718 h 200560"/>
                <a:gd name="connsiteX163" fmla="*/ 148415 w 256717"/>
                <a:gd name="connsiteY163" fmla="*/ 134375 h 200560"/>
                <a:gd name="connsiteX164" fmla="*/ 149752 w 256717"/>
                <a:gd name="connsiteY164" fmla="*/ 127022 h 200560"/>
                <a:gd name="connsiteX165" fmla="*/ 145072 w 256717"/>
                <a:gd name="connsiteY165" fmla="*/ 121673 h 200560"/>
                <a:gd name="connsiteX166" fmla="*/ 145072 w 256717"/>
                <a:gd name="connsiteY166" fmla="*/ 114988 h 200560"/>
                <a:gd name="connsiteX167" fmla="*/ 143735 w 256717"/>
                <a:gd name="connsiteY167" fmla="*/ 108971 h 200560"/>
                <a:gd name="connsiteX168" fmla="*/ 135044 w 256717"/>
                <a:gd name="connsiteY168" fmla="*/ 104960 h 200560"/>
                <a:gd name="connsiteX169" fmla="*/ 129696 w 256717"/>
                <a:gd name="connsiteY169" fmla="*/ 98274 h 200560"/>
                <a:gd name="connsiteX170" fmla="*/ 130364 w 256717"/>
                <a:gd name="connsiteY170" fmla="*/ 85572 h 200560"/>
                <a:gd name="connsiteX171" fmla="*/ 135713 w 256717"/>
                <a:gd name="connsiteY171" fmla="*/ 87578 h 200560"/>
                <a:gd name="connsiteX172" fmla="*/ 147078 w 256717"/>
                <a:gd name="connsiteY172" fmla="*/ 91589 h 200560"/>
                <a:gd name="connsiteX173" fmla="*/ 150420 w 256717"/>
                <a:gd name="connsiteY173" fmla="*/ 98943 h 200560"/>
                <a:gd name="connsiteX174" fmla="*/ 151089 w 256717"/>
                <a:gd name="connsiteY174" fmla="*/ 108302 h 200560"/>
                <a:gd name="connsiteX175" fmla="*/ 154431 w 256717"/>
                <a:gd name="connsiteY175" fmla="*/ 116994 h 200560"/>
                <a:gd name="connsiteX176" fmla="*/ 163791 w 256717"/>
                <a:gd name="connsiteY176" fmla="*/ 123010 h 200560"/>
                <a:gd name="connsiteX177" fmla="*/ 176493 w 256717"/>
                <a:gd name="connsiteY177" fmla="*/ 123010 h 200560"/>
                <a:gd name="connsiteX178" fmla="*/ 184516 w 256717"/>
                <a:gd name="connsiteY178" fmla="*/ 116994 h 200560"/>
                <a:gd name="connsiteX179" fmla="*/ 191201 w 256717"/>
                <a:gd name="connsiteY179" fmla="*/ 112314 h 200560"/>
                <a:gd name="connsiteX180" fmla="*/ 197218 w 256717"/>
                <a:gd name="connsiteY180" fmla="*/ 114988 h 200560"/>
                <a:gd name="connsiteX181" fmla="*/ 204572 w 256717"/>
                <a:gd name="connsiteY181" fmla="*/ 125684 h 200560"/>
                <a:gd name="connsiteX182" fmla="*/ 209920 w 256717"/>
                <a:gd name="connsiteY182" fmla="*/ 127690 h 200560"/>
                <a:gd name="connsiteX183" fmla="*/ 216605 w 256717"/>
                <a:gd name="connsiteY183" fmla="*/ 130364 h 200560"/>
                <a:gd name="connsiteX184" fmla="*/ 221285 w 256717"/>
                <a:gd name="connsiteY184" fmla="*/ 140392 h 200560"/>
                <a:gd name="connsiteX185" fmla="*/ 225296 w 256717"/>
                <a:gd name="connsiteY185" fmla="*/ 149083 h 200560"/>
                <a:gd name="connsiteX186" fmla="*/ 231982 w 256717"/>
                <a:gd name="connsiteY186" fmla="*/ 157106 h 200560"/>
                <a:gd name="connsiteX187" fmla="*/ 238667 w 256717"/>
                <a:gd name="connsiteY187" fmla="*/ 167802 h 200560"/>
                <a:gd name="connsiteX188" fmla="*/ 245352 w 256717"/>
                <a:gd name="connsiteY188" fmla="*/ 173819 h 200560"/>
                <a:gd name="connsiteX189" fmla="*/ 246021 w 256717"/>
                <a:gd name="connsiteY189" fmla="*/ 165128 h 200560"/>
                <a:gd name="connsiteX190" fmla="*/ 246021 w 256717"/>
                <a:gd name="connsiteY190" fmla="*/ 165128 h 20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256717" h="200560">
                  <a:moveTo>
                    <a:pt x="246021" y="165128"/>
                  </a:moveTo>
                  <a:cubicBezTo>
                    <a:pt x="248695" y="163122"/>
                    <a:pt x="250032" y="163122"/>
                    <a:pt x="252038" y="163122"/>
                  </a:cubicBezTo>
                  <a:cubicBezTo>
                    <a:pt x="252706" y="163122"/>
                    <a:pt x="253374" y="163122"/>
                    <a:pt x="254712" y="162454"/>
                  </a:cubicBezTo>
                  <a:cubicBezTo>
                    <a:pt x="256717" y="161785"/>
                    <a:pt x="256717" y="161785"/>
                    <a:pt x="256717" y="160448"/>
                  </a:cubicBezTo>
                  <a:lnTo>
                    <a:pt x="256717" y="159780"/>
                  </a:lnTo>
                  <a:lnTo>
                    <a:pt x="256717" y="159780"/>
                  </a:lnTo>
                  <a:cubicBezTo>
                    <a:pt x="256717" y="159111"/>
                    <a:pt x="256049" y="156437"/>
                    <a:pt x="254712" y="153763"/>
                  </a:cubicBezTo>
                  <a:cubicBezTo>
                    <a:pt x="253374" y="150420"/>
                    <a:pt x="251369" y="146409"/>
                    <a:pt x="248695" y="143066"/>
                  </a:cubicBezTo>
                  <a:cubicBezTo>
                    <a:pt x="245352" y="138387"/>
                    <a:pt x="244684" y="135712"/>
                    <a:pt x="244015" y="131701"/>
                  </a:cubicBezTo>
                  <a:cubicBezTo>
                    <a:pt x="243346" y="129696"/>
                    <a:pt x="243346" y="128358"/>
                    <a:pt x="242678" y="126353"/>
                  </a:cubicBezTo>
                  <a:cubicBezTo>
                    <a:pt x="241341" y="123679"/>
                    <a:pt x="240672" y="121005"/>
                    <a:pt x="238667" y="118999"/>
                  </a:cubicBezTo>
                  <a:cubicBezTo>
                    <a:pt x="236661" y="116325"/>
                    <a:pt x="233987" y="112982"/>
                    <a:pt x="229976" y="108302"/>
                  </a:cubicBezTo>
                  <a:cubicBezTo>
                    <a:pt x="225965" y="103623"/>
                    <a:pt x="223290" y="100280"/>
                    <a:pt x="221285" y="97606"/>
                  </a:cubicBezTo>
                  <a:cubicBezTo>
                    <a:pt x="219279" y="94932"/>
                    <a:pt x="217942" y="92926"/>
                    <a:pt x="215937" y="89584"/>
                  </a:cubicBezTo>
                  <a:cubicBezTo>
                    <a:pt x="213931" y="86241"/>
                    <a:pt x="211925" y="83567"/>
                    <a:pt x="211257" y="80893"/>
                  </a:cubicBezTo>
                  <a:cubicBezTo>
                    <a:pt x="209920" y="78218"/>
                    <a:pt x="209251" y="76213"/>
                    <a:pt x="207914" y="72870"/>
                  </a:cubicBezTo>
                  <a:cubicBezTo>
                    <a:pt x="206577" y="70196"/>
                    <a:pt x="205909" y="68859"/>
                    <a:pt x="204572" y="68190"/>
                  </a:cubicBezTo>
                  <a:cubicBezTo>
                    <a:pt x="203903" y="67522"/>
                    <a:pt x="202566" y="67522"/>
                    <a:pt x="200560" y="68190"/>
                  </a:cubicBezTo>
                  <a:cubicBezTo>
                    <a:pt x="198555" y="68859"/>
                    <a:pt x="197886" y="68859"/>
                    <a:pt x="197218" y="69528"/>
                  </a:cubicBezTo>
                  <a:lnTo>
                    <a:pt x="197218" y="69528"/>
                  </a:lnTo>
                  <a:cubicBezTo>
                    <a:pt x="197218" y="69528"/>
                    <a:pt x="197218" y="70196"/>
                    <a:pt x="196549" y="71533"/>
                  </a:cubicBezTo>
                  <a:cubicBezTo>
                    <a:pt x="196549" y="72202"/>
                    <a:pt x="196549" y="74207"/>
                    <a:pt x="197218" y="76881"/>
                  </a:cubicBezTo>
                  <a:cubicBezTo>
                    <a:pt x="197886" y="80893"/>
                    <a:pt x="198555" y="85572"/>
                    <a:pt x="198555" y="90921"/>
                  </a:cubicBezTo>
                  <a:cubicBezTo>
                    <a:pt x="198555" y="91589"/>
                    <a:pt x="198555" y="92926"/>
                    <a:pt x="198555" y="94263"/>
                  </a:cubicBezTo>
                  <a:cubicBezTo>
                    <a:pt x="198555" y="100280"/>
                    <a:pt x="198555" y="101617"/>
                    <a:pt x="196549" y="104960"/>
                  </a:cubicBezTo>
                  <a:cubicBezTo>
                    <a:pt x="195212" y="107634"/>
                    <a:pt x="192538" y="108302"/>
                    <a:pt x="189195" y="108302"/>
                  </a:cubicBezTo>
                  <a:cubicBezTo>
                    <a:pt x="186521" y="108302"/>
                    <a:pt x="183847" y="107634"/>
                    <a:pt x="180504" y="107634"/>
                  </a:cubicBezTo>
                  <a:cubicBezTo>
                    <a:pt x="175156" y="106297"/>
                    <a:pt x="170476" y="102286"/>
                    <a:pt x="166465" y="98943"/>
                  </a:cubicBezTo>
                  <a:cubicBezTo>
                    <a:pt x="165797" y="98274"/>
                    <a:pt x="165128" y="97606"/>
                    <a:pt x="164460" y="96937"/>
                  </a:cubicBezTo>
                  <a:cubicBezTo>
                    <a:pt x="161785" y="94932"/>
                    <a:pt x="160448" y="92258"/>
                    <a:pt x="159111" y="88915"/>
                  </a:cubicBezTo>
                  <a:cubicBezTo>
                    <a:pt x="157774" y="86241"/>
                    <a:pt x="157106" y="82898"/>
                    <a:pt x="156437" y="79556"/>
                  </a:cubicBezTo>
                  <a:cubicBezTo>
                    <a:pt x="154431" y="72202"/>
                    <a:pt x="155769" y="70196"/>
                    <a:pt x="159111" y="64179"/>
                  </a:cubicBezTo>
                  <a:lnTo>
                    <a:pt x="159111" y="64179"/>
                  </a:lnTo>
                  <a:lnTo>
                    <a:pt x="159111" y="64179"/>
                  </a:lnTo>
                  <a:cubicBezTo>
                    <a:pt x="160448" y="61505"/>
                    <a:pt x="162454" y="59500"/>
                    <a:pt x="163791" y="58162"/>
                  </a:cubicBezTo>
                  <a:cubicBezTo>
                    <a:pt x="165797" y="56157"/>
                    <a:pt x="168471" y="54820"/>
                    <a:pt x="170476" y="54151"/>
                  </a:cubicBezTo>
                  <a:cubicBezTo>
                    <a:pt x="171145" y="54151"/>
                    <a:pt x="171145" y="54151"/>
                    <a:pt x="171813" y="53483"/>
                  </a:cubicBezTo>
                  <a:cubicBezTo>
                    <a:pt x="173819" y="52814"/>
                    <a:pt x="175156" y="52146"/>
                    <a:pt x="175825" y="49472"/>
                  </a:cubicBezTo>
                  <a:cubicBezTo>
                    <a:pt x="176493" y="48134"/>
                    <a:pt x="176493" y="46797"/>
                    <a:pt x="176493" y="46129"/>
                  </a:cubicBezTo>
                  <a:cubicBezTo>
                    <a:pt x="177162" y="44792"/>
                    <a:pt x="177162" y="44123"/>
                    <a:pt x="178499" y="40112"/>
                  </a:cubicBezTo>
                  <a:cubicBezTo>
                    <a:pt x="179167" y="37438"/>
                    <a:pt x="180504" y="36101"/>
                    <a:pt x="181173" y="34095"/>
                  </a:cubicBezTo>
                  <a:cubicBezTo>
                    <a:pt x="182510" y="32090"/>
                    <a:pt x="183178" y="30753"/>
                    <a:pt x="183178" y="28747"/>
                  </a:cubicBezTo>
                  <a:cubicBezTo>
                    <a:pt x="183178" y="26741"/>
                    <a:pt x="182510" y="24736"/>
                    <a:pt x="183178" y="22730"/>
                  </a:cubicBezTo>
                  <a:cubicBezTo>
                    <a:pt x="183178" y="20725"/>
                    <a:pt x="183847" y="19387"/>
                    <a:pt x="185184" y="17382"/>
                  </a:cubicBezTo>
                  <a:cubicBezTo>
                    <a:pt x="185853" y="16045"/>
                    <a:pt x="186521" y="15376"/>
                    <a:pt x="187190" y="14708"/>
                  </a:cubicBezTo>
                  <a:lnTo>
                    <a:pt x="187190" y="14708"/>
                  </a:lnTo>
                  <a:cubicBezTo>
                    <a:pt x="187858" y="13371"/>
                    <a:pt x="189195" y="12034"/>
                    <a:pt x="189195" y="11365"/>
                  </a:cubicBezTo>
                  <a:cubicBezTo>
                    <a:pt x="188527" y="9359"/>
                    <a:pt x="188527" y="9359"/>
                    <a:pt x="185853" y="8691"/>
                  </a:cubicBezTo>
                  <a:lnTo>
                    <a:pt x="185184" y="8691"/>
                  </a:lnTo>
                  <a:lnTo>
                    <a:pt x="185184" y="8691"/>
                  </a:lnTo>
                  <a:cubicBezTo>
                    <a:pt x="185184" y="8691"/>
                    <a:pt x="183847" y="8691"/>
                    <a:pt x="183178" y="8022"/>
                  </a:cubicBezTo>
                  <a:cubicBezTo>
                    <a:pt x="179167" y="6685"/>
                    <a:pt x="175825" y="6017"/>
                    <a:pt x="168471" y="8022"/>
                  </a:cubicBezTo>
                  <a:cubicBezTo>
                    <a:pt x="163791" y="9359"/>
                    <a:pt x="162454" y="10697"/>
                    <a:pt x="161117" y="11365"/>
                  </a:cubicBezTo>
                  <a:cubicBezTo>
                    <a:pt x="159780" y="12702"/>
                    <a:pt x="158443" y="13371"/>
                    <a:pt x="155100" y="15376"/>
                  </a:cubicBezTo>
                  <a:cubicBezTo>
                    <a:pt x="149752" y="18050"/>
                    <a:pt x="147078" y="18050"/>
                    <a:pt x="145072" y="18050"/>
                  </a:cubicBezTo>
                  <a:cubicBezTo>
                    <a:pt x="144403" y="18050"/>
                    <a:pt x="143735" y="18050"/>
                    <a:pt x="142398" y="18719"/>
                  </a:cubicBezTo>
                  <a:cubicBezTo>
                    <a:pt x="140392" y="19387"/>
                    <a:pt x="139055" y="20056"/>
                    <a:pt x="135713" y="22062"/>
                  </a:cubicBezTo>
                  <a:cubicBezTo>
                    <a:pt x="133707" y="22730"/>
                    <a:pt x="131033" y="24067"/>
                    <a:pt x="127022" y="26073"/>
                  </a:cubicBezTo>
                  <a:cubicBezTo>
                    <a:pt x="116994" y="30753"/>
                    <a:pt x="113651" y="31421"/>
                    <a:pt x="104960" y="32758"/>
                  </a:cubicBezTo>
                  <a:cubicBezTo>
                    <a:pt x="102954" y="33427"/>
                    <a:pt x="100949" y="33427"/>
                    <a:pt x="99612" y="33427"/>
                  </a:cubicBezTo>
                  <a:cubicBezTo>
                    <a:pt x="94263" y="34764"/>
                    <a:pt x="90921" y="35432"/>
                    <a:pt x="88915" y="36101"/>
                  </a:cubicBezTo>
                  <a:cubicBezTo>
                    <a:pt x="86241" y="36769"/>
                    <a:pt x="84904" y="37438"/>
                    <a:pt x="81561" y="36769"/>
                  </a:cubicBezTo>
                  <a:cubicBezTo>
                    <a:pt x="78887" y="36769"/>
                    <a:pt x="76881" y="36101"/>
                    <a:pt x="74876" y="35432"/>
                  </a:cubicBezTo>
                  <a:cubicBezTo>
                    <a:pt x="72870" y="34764"/>
                    <a:pt x="70865" y="32758"/>
                    <a:pt x="69528" y="30084"/>
                  </a:cubicBezTo>
                  <a:cubicBezTo>
                    <a:pt x="67522" y="27410"/>
                    <a:pt x="66853" y="22730"/>
                    <a:pt x="66185" y="18050"/>
                  </a:cubicBezTo>
                  <a:cubicBezTo>
                    <a:pt x="65516" y="14708"/>
                    <a:pt x="64848" y="10697"/>
                    <a:pt x="63511" y="8022"/>
                  </a:cubicBezTo>
                  <a:cubicBezTo>
                    <a:pt x="63511" y="7354"/>
                    <a:pt x="62842" y="6017"/>
                    <a:pt x="62174" y="4680"/>
                  </a:cubicBezTo>
                  <a:cubicBezTo>
                    <a:pt x="60837" y="2006"/>
                    <a:pt x="60837" y="1337"/>
                    <a:pt x="59500" y="0"/>
                  </a:cubicBezTo>
                  <a:lnTo>
                    <a:pt x="59500" y="0"/>
                  </a:lnTo>
                  <a:cubicBezTo>
                    <a:pt x="59500" y="0"/>
                    <a:pt x="59500" y="0"/>
                    <a:pt x="59500" y="0"/>
                  </a:cubicBezTo>
                  <a:lnTo>
                    <a:pt x="59500" y="0"/>
                  </a:lnTo>
                  <a:cubicBezTo>
                    <a:pt x="58831" y="0"/>
                    <a:pt x="58831" y="0"/>
                    <a:pt x="58163" y="0"/>
                  </a:cubicBezTo>
                  <a:cubicBezTo>
                    <a:pt x="57494" y="0"/>
                    <a:pt x="56825" y="0"/>
                    <a:pt x="56825" y="669"/>
                  </a:cubicBezTo>
                  <a:cubicBezTo>
                    <a:pt x="56825" y="669"/>
                    <a:pt x="56825" y="1337"/>
                    <a:pt x="56157" y="2006"/>
                  </a:cubicBezTo>
                  <a:cubicBezTo>
                    <a:pt x="55488" y="5348"/>
                    <a:pt x="54820" y="9359"/>
                    <a:pt x="50140" y="10697"/>
                  </a:cubicBezTo>
                  <a:cubicBezTo>
                    <a:pt x="47466" y="12034"/>
                    <a:pt x="45460" y="12034"/>
                    <a:pt x="43455" y="12034"/>
                  </a:cubicBezTo>
                  <a:cubicBezTo>
                    <a:pt x="41449" y="12034"/>
                    <a:pt x="39443" y="10697"/>
                    <a:pt x="36769" y="9359"/>
                  </a:cubicBezTo>
                  <a:cubicBezTo>
                    <a:pt x="34095" y="8022"/>
                    <a:pt x="32758" y="6685"/>
                    <a:pt x="32090" y="5348"/>
                  </a:cubicBezTo>
                  <a:lnTo>
                    <a:pt x="32090" y="5348"/>
                  </a:lnTo>
                  <a:cubicBezTo>
                    <a:pt x="31421" y="4680"/>
                    <a:pt x="30753" y="4011"/>
                    <a:pt x="30084" y="3343"/>
                  </a:cubicBezTo>
                  <a:cubicBezTo>
                    <a:pt x="30084" y="3343"/>
                    <a:pt x="30084" y="3343"/>
                    <a:pt x="30084" y="3343"/>
                  </a:cubicBezTo>
                  <a:cubicBezTo>
                    <a:pt x="29415" y="3343"/>
                    <a:pt x="28747" y="3343"/>
                    <a:pt x="28747" y="3343"/>
                  </a:cubicBezTo>
                  <a:cubicBezTo>
                    <a:pt x="28079" y="3343"/>
                    <a:pt x="28079" y="4011"/>
                    <a:pt x="28079" y="4011"/>
                  </a:cubicBezTo>
                  <a:lnTo>
                    <a:pt x="28079" y="4011"/>
                  </a:lnTo>
                  <a:cubicBezTo>
                    <a:pt x="28079" y="4011"/>
                    <a:pt x="28079" y="4011"/>
                    <a:pt x="28079" y="4011"/>
                  </a:cubicBezTo>
                  <a:lnTo>
                    <a:pt x="28079" y="4011"/>
                  </a:lnTo>
                  <a:cubicBezTo>
                    <a:pt x="28079" y="4011"/>
                    <a:pt x="28079" y="4680"/>
                    <a:pt x="28079" y="4680"/>
                  </a:cubicBezTo>
                  <a:cubicBezTo>
                    <a:pt x="27410" y="7354"/>
                    <a:pt x="26741" y="9359"/>
                    <a:pt x="22062" y="10028"/>
                  </a:cubicBezTo>
                  <a:cubicBezTo>
                    <a:pt x="19387" y="10028"/>
                    <a:pt x="16713" y="9359"/>
                    <a:pt x="13371" y="8022"/>
                  </a:cubicBezTo>
                  <a:cubicBezTo>
                    <a:pt x="10697" y="6685"/>
                    <a:pt x="7354" y="6017"/>
                    <a:pt x="6685" y="6017"/>
                  </a:cubicBezTo>
                  <a:cubicBezTo>
                    <a:pt x="5348" y="6685"/>
                    <a:pt x="6017" y="8022"/>
                    <a:pt x="6017" y="9359"/>
                  </a:cubicBezTo>
                  <a:cubicBezTo>
                    <a:pt x="6017" y="10028"/>
                    <a:pt x="6017" y="10028"/>
                    <a:pt x="6017" y="10697"/>
                  </a:cubicBezTo>
                  <a:cubicBezTo>
                    <a:pt x="6685" y="14039"/>
                    <a:pt x="5348" y="16045"/>
                    <a:pt x="2674" y="20725"/>
                  </a:cubicBezTo>
                  <a:lnTo>
                    <a:pt x="2674" y="20725"/>
                  </a:lnTo>
                  <a:cubicBezTo>
                    <a:pt x="2006" y="22062"/>
                    <a:pt x="1337" y="23399"/>
                    <a:pt x="669" y="24736"/>
                  </a:cubicBezTo>
                  <a:cubicBezTo>
                    <a:pt x="0" y="26073"/>
                    <a:pt x="0" y="28078"/>
                    <a:pt x="0" y="28747"/>
                  </a:cubicBezTo>
                  <a:lnTo>
                    <a:pt x="0" y="28747"/>
                  </a:lnTo>
                  <a:lnTo>
                    <a:pt x="0" y="28747"/>
                  </a:lnTo>
                  <a:cubicBezTo>
                    <a:pt x="0" y="29415"/>
                    <a:pt x="0" y="30753"/>
                    <a:pt x="1337" y="31421"/>
                  </a:cubicBezTo>
                  <a:cubicBezTo>
                    <a:pt x="2006" y="32090"/>
                    <a:pt x="3343" y="32758"/>
                    <a:pt x="5348" y="32758"/>
                  </a:cubicBezTo>
                  <a:lnTo>
                    <a:pt x="5348" y="32758"/>
                  </a:lnTo>
                  <a:lnTo>
                    <a:pt x="5348" y="32758"/>
                  </a:lnTo>
                  <a:lnTo>
                    <a:pt x="5348" y="32758"/>
                  </a:lnTo>
                  <a:cubicBezTo>
                    <a:pt x="11365" y="32758"/>
                    <a:pt x="13371" y="34764"/>
                    <a:pt x="16045" y="37438"/>
                  </a:cubicBezTo>
                  <a:cubicBezTo>
                    <a:pt x="16713" y="38106"/>
                    <a:pt x="18051" y="39443"/>
                    <a:pt x="18719" y="40112"/>
                  </a:cubicBezTo>
                  <a:cubicBezTo>
                    <a:pt x="21393" y="42118"/>
                    <a:pt x="24067" y="41449"/>
                    <a:pt x="27410" y="40112"/>
                  </a:cubicBezTo>
                  <a:cubicBezTo>
                    <a:pt x="28079" y="40112"/>
                    <a:pt x="28079" y="40112"/>
                    <a:pt x="29415" y="39443"/>
                  </a:cubicBezTo>
                  <a:lnTo>
                    <a:pt x="29415" y="39443"/>
                  </a:lnTo>
                  <a:cubicBezTo>
                    <a:pt x="34095" y="38775"/>
                    <a:pt x="36769" y="40112"/>
                    <a:pt x="39443" y="40781"/>
                  </a:cubicBezTo>
                  <a:cubicBezTo>
                    <a:pt x="40112" y="41449"/>
                    <a:pt x="40781" y="41449"/>
                    <a:pt x="41449" y="41449"/>
                  </a:cubicBezTo>
                  <a:cubicBezTo>
                    <a:pt x="43455" y="42118"/>
                    <a:pt x="44792" y="42786"/>
                    <a:pt x="45460" y="44123"/>
                  </a:cubicBezTo>
                  <a:cubicBezTo>
                    <a:pt x="46129" y="44792"/>
                    <a:pt x="46797" y="46129"/>
                    <a:pt x="46797" y="46797"/>
                  </a:cubicBezTo>
                  <a:cubicBezTo>
                    <a:pt x="46797" y="48134"/>
                    <a:pt x="46797" y="48803"/>
                    <a:pt x="46797" y="50140"/>
                  </a:cubicBezTo>
                  <a:cubicBezTo>
                    <a:pt x="46129" y="51477"/>
                    <a:pt x="45460" y="52814"/>
                    <a:pt x="44123" y="54151"/>
                  </a:cubicBezTo>
                  <a:lnTo>
                    <a:pt x="44123" y="54151"/>
                  </a:lnTo>
                  <a:cubicBezTo>
                    <a:pt x="42118" y="55488"/>
                    <a:pt x="39443" y="56157"/>
                    <a:pt x="37438" y="57494"/>
                  </a:cubicBezTo>
                  <a:cubicBezTo>
                    <a:pt x="34095" y="58831"/>
                    <a:pt x="31421" y="60168"/>
                    <a:pt x="29415" y="61505"/>
                  </a:cubicBezTo>
                  <a:cubicBezTo>
                    <a:pt x="28079" y="62174"/>
                    <a:pt x="28747" y="62842"/>
                    <a:pt x="28747" y="63511"/>
                  </a:cubicBezTo>
                  <a:cubicBezTo>
                    <a:pt x="28747" y="65516"/>
                    <a:pt x="28747" y="67522"/>
                    <a:pt x="27410" y="71533"/>
                  </a:cubicBezTo>
                  <a:cubicBezTo>
                    <a:pt x="25404" y="76213"/>
                    <a:pt x="23399" y="77550"/>
                    <a:pt x="22062" y="78887"/>
                  </a:cubicBezTo>
                  <a:cubicBezTo>
                    <a:pt x="21393" y="79556"/>
                    <a:pt x="20056" y="80224"/>
                    <a:pt x="20056" y="82230"/>
                  </a:cubicBezTo>
                  <a:lnTo>
                    <a:pt x="20056" y="82230"/>
                  </a:lnTo>
                  <a:cubicBezTo>
                    <a:pt x="19387" y="84904"/>
                    <a:pt x="21393" y="86241"/>
                    <a:pt x="28747" y="88915"/>
                  </a:cubicBezTo>
                  <a:lnTo>
                    <a:pt x="31421" y="90252"/>
                  </a:lnTo>
                  <a:lnTo>
                    <a:pt x="31421" y="90252"/>
                  </a:lnTo>
                  <a:cubicBezTo>
                    <a:pt x="37438" y="92926"/>
                    <a:pt x="41449" y="92258"/>
                    <a:pt x="44792" y="92258"/>
                  </a:cubicBezTo>
                  <a:cubicBezTo>
                    <a:pt x="47466" y="92258"/>
                    <a:pt x="49472" y="91589"/>
                    <a:pt x="52146" y="92926"/>
                  </a:cubicBezTo>
                  <a:cubicBezTo>
                    <a:pt x="58163" y="95600"/>
                    <a:pt x="58163" y="98274"/>
                    <a:pt x="58163" y="104960"/>
                  </a:cubicBezTo>
                  <a:lnTo>
                    <a:pt x="58163" y="104960"/>
                  </a:lnTo>
                  <a:cubicBezTo>
                    <a:pt x="58163" y="106297"/>
                    <a:pt x="58163" y="107634"/>
                    <a:pt x="58163" y="108302"/>
                  </a:cubicBezTo>
                  <a:cubicBezTo>
                    <a:pt x="58163" y="112314"/>
                    <a:pt x="58831" y="114988"/>
                    <a:pt x="59500" y="117662"/>
                  </a:cubicBezTo>
                  <a:cubicBezTo>
                    <a:pt x="60168" y="119668"/>
                    <a:pt x="60837" y="121673"/>
                    <a:pt x="62174" y="123010"/>
                  </a:cubicBezTo>
                  <a:cubicBezTo>
                    <a:pt x="62842" y="123679"/>
                    <a:pt x="64179" y="124347"/>
                    <a:pt x="65516" y="125016"/>
                  </a:cubicBezTo>
                  <a:cubicBezTo>
                    <a:pt x="68191" y="126353"/>
                    <a:pt x="71533" y="127690"/>
                    <a:pt x="73539" y="132370"/>
                  </a:cubicBezTo>
                  <a:cubicBezTo>
                    <a:pt x="74876" y="136381"/>
                    <a:pt x="77550" y="137718"/>
                    <a:pt x="80893" y="139055"/>
                  </a:cubicBezTo>
                  <a:cubicBezTo>
                    <a:pt x="81561" y="139724"/>
                    <a:pt x="82230" y="139724"/>
                    <a:pt x="83567" y="140392"/>
                  </a:cubicBezTo>
                  <a:cubicBezTo>
                    <a:pt x="86909" y="142398"/>
                    <a:pt x="87578" y="144403"/>
                    <a:pt x="88247" y="147746"/>
                  </a:cubicBezTo>
                  <a:cubicBezTo>
                    <a:pt x="88915" y="149752"/>
                    <a:pt x="89584" y="152426"/>
                    <a:pt x="91589" y="157106"/>
                  </a:cubicBezTo>
                  <a:cubicBezTo>
                    <a:pt x="94263" y="162454"/>
                    <a:pt x="96269" y="166465"/>
                    <a:pt x="98943" y="169808"/>
                  </a:cubicBezTo>
                  <a:cubicBezTo>
                    <a:pt x="100949" y="173819"/>
                    <a:pt x="103623" y="177830"/>
                    <a:pt x="106297" y="182510"/>
                  </a:cubicBezTo>
                  <a:cubicBezTo>
                    <a:pt x="108971" y="187190"/>
                    <a:pt x="112314" y="193206"/>
                    <a:pt x="114988" y="197886"/>
                  </a:cubicBezTo>
                  <a:cubicBezTo>
                    <a:pt x="115657" y="198555"/>
                    <a:pt x="115657" y="199892"/>
                    <a:pt x="116325" y="200560"/>
                  </a:cubicBezTo>
                  <a:cubicBezTo>
                    <a:pt x="116325" y="200560"/>
                    <a:pt x="116325" y="200560"/>
                    <a:pt x="116325" y="199892"/>
                  </a:cubicBezTo>
                  <a:cubicBezTo>
                    <a:pt x="117662" y="196549"/>
                    <a:pt x="116325" y="193875"/>
                    <a:pt x="118331" y="190532"/>
                  </a:cubicBezTo>
                  <a:cubicBezTo>
                    <a:pt x="120336" y="187190"/>
                    <a:pt x="124347" y="190532"/>
                    <a:pt x="125016" y="188527"/>
                  </a:cubicBezTo>
                  <a:cubicBezTo>
                    <a:pt x="125685" y="185852"/>
                    <a:pt x="118999" y="179167"/>
                    <a:pt x="118999" y="174488"/>
                  </a:cubicBezTo>
                  <a:cubicBezTo>
                    <a:pt x="118999" y="169139"/>
                    <a:pt x="121673" y="169808"/>
                    <a:pt x="124347" y="170476"/>
                  </a:cubicBezTo>
                  <a:cubicBezTo>
                    <a:pt x="127022" y="170476"/>
                    <a:pt x="127690" y="175156"/>
                    <a:pt x="129027" y="179167"/>
                  </a:cubicBezTo>
                  <a:cubicBezTo>
                    <a:pt x="130364" y="183178"/>
                    <a:pt x="131033" y="183178"/>
                    <a:pt x="134375" y="184516"/>
                  </a:cubicBezTo>
                  <a:cubicBezTo>
                    <a:pt x="137718" y="185852"/>
                    <a:pt x="141729" y="180504"/>
                    <a:pt x="141729" y="176493"/>
                  </a:cubicBezTo>
                  <a:cubicBezTo>
                    <a:pt x="142398" y="172482"/>
                    <a:pt x="137050" y="168471"/>
                    <a:pt x="134375" y="164460"/>
                  </a:cubicBezTo>
                  <a:cubicBezTo>
                    <a:pt x="131701" y="159780"/>
                    <a:pt x="137050" y="160448"/>
                    <a:pt x="138387" y="161117"/>
                  </a:cubicBezTo>
                  <a:cubicBezTo>
                    <a:pt x="139724" y="161785"/>
                    <a:pt x="141729" y="163791"/>
                    <a:pt x="146409" y="163791"/>
                  </a:cubicBezTo>
                  <a:cubicBezTo>
                    <a:pt x="150420" y="163791"/>
                    <a:pt x="150420" y="164460"/>
                    <a:pt x="151089" y="167802"/>
                  </a:cubicBezTo>
                  <a:cubicBezTo>
                    <a:pt x="151757" y="171145"/>
                    <a:pt x="151757" y="173819"/>
                    <a:pt x="156437" y="173150"/>
                  </a:cubicBezTo>
                  <a:cubicBezTo>
                    <a:pt x="161117" y="172482"/>
                    <a:pt x="158443" y="167802"/>
                    <a:pt x="159780" y="163122"/>
                  </a:cubicBezTo>
                  <a:cubicBezTo>
                    <a:pt x="161117" y="158443"/>
                    <a:pt x="159780" y="157774"/>
                    <a:pt x="159111" y="155100"/>
                  </a:cubicBezTo>
                  <a:cubicBezTo>
                    <a:pt x="159111" y="153094"/>
                    <a:pt x="162454" y="151089"/>
                    <a:pt x="166465" y="153763"/>
                  </a:cubicBezTo>
                  <a:cubicBezTo>
                    <a:pt x="169808" y="155768"/>
                    <a:pt x="171145" y="157106"/>
                    <a:pt x="172482" y="156437"/>
                  </a:cubicBezTo>
                  <a:cubicBezTo>
                    <a:pt x="173819" y="155768"/>
                    <a:pt x="175825" y="152426"/>
                    <a:pt x="175156" y="149083"/>
                  </a:cubicBezTo>
                  <a:cubicBezTo>
                    <a:pt x="174488" y="145740"/>
                    <a:pt x="173150" y="140392"/>
                    <a:pt x="171145" y="137050"/>
                  </a:cubicBezTo>
                  <a:cubicBezTo>
                    <a:pt x="169139" y="133707"/>
                    <a:pt x="163791" y="132370"/>
                    <a:pt x="161117" y="135044"/>
                  </a:cubicBezTo>
                  <a:cubicBezTo>
                    <a:pt x="157774" y="137718"/>
                    <a:pt x="157774" y="136381"/>
                    <a:pt x="153763" y="137718"/>
                  </a:cubicBezTo>
                  <a:cubicBezTo>
                    <a:pt x="149752" y="139055"/>
                    <a:pt x="149083" y="137050"/>
                    <a:pt x="148415" y="134375"/>
                  </a:cubicBezTo>
                  <a:cubicBezTo>
                    <a:pt x="147746" y="132370"/>
                    <a:pt x="148415" y="129696"/>
                    <a:pt x="149752" y="127022"/>
                  </a:cubicBezTo>
                  <a:cubicBezTo>
                    <a:pt x="151089" y="124347"/>
                    <a:pt x="148415" y="125016"/>
                    <a:pt x="145072" y="121673"/>
                  </a:cubicBezTo>
                  <a:cubicBezTo>
                    <a:pt x="141729" y="118330"/>
                    <a:pt x="143735" y="118330"/>
                    <a:pt x="145072" y="114988"/>
                  </a:cubicBezTo>
                  <a:cubicBezTo>
                    <a:pt x="146409" y="111645"/>
                    <a:pt x="145741" y="110977"/>
                    <a:pt x="143735" y="108971"/>
                  </a:cubicBezTo>
                  <a:cubicBezTo>
                    <a:pt x="142398" y="106966"/>
                    <a:pt x="137718" y="106966"/>
                    <a:pt x="135044" y="104960"/>
                  </a:cubicBezTo>
                  <a:cubicBezTo>
                    <a:pt x="131701" y="102954"/>
                    <a:pt x="129696" y="100949"/>
                    <a:pt x="129696" y="98274"/>
                  </a:cubicBezTo>
                  <a:cubicBezTo>
                    <a:pt x="129696" y="95600"/>
                    <a:pt x="128359" y="88915"/>
                    <a:pt x="130364" y="85572"/>
                  </a:cubicBezTo>
                  <a:cubicBezTo>
                    <a:pt x="132370" y="82230"/>
                    <a:pt x="133038" y="85572"/>
                    <a:pt x="135713" y="87578"/>
                  </a:cubicBezTo>
                  <a:cubicBezTo>
                    <a:pt x="138387" y="90252"/>
                    <a:pt x="141061" y="90252"/>
                    <a:pt x="147078" y="91589"/>
                  </a:cubicBezTo>
                  <a:cubicBezTo>
                    <a:pt x="152426" y="92258"/>
                    <a:pt x="150420" y="95600"/>
                    <a:pt x="150420" y="98943"/>
                  </a:cubicBezTo>
                  <a:cubicBezTo>
                    <a:pt x="150420" y="101617"/>
                    <a:pt x="151089" y="104291"/>
                    <a:pt x="151089" y="108302"/>
                  </a:cubicBezTo>
                  <a:cubicBezTo>
                    <a:pt x="150420" y="112314"/>
                    <a:pt x="153094" y="112982"/>
                    <a:pt x="154431" y="116994"/>
                  </a:cubicBezTo>
                  <a:cubicBezTo>
                    <a:pt x="155769" y="120336"/>
                    <a:pt x="158443" y="122342"/>
                    <a:pt x="163791" y="123010"/>
                  </a:cubicBezTo>
                  <a:cubicBezTo>
                    <a:pt x="169139" y="123679"/>
                    <a:pt x="170476" y="123679"/>
                    <a:pt x="176493" y="123010"/>
                  </a:cubicBezTo>
                  <a:cubicBezTo>
                    <a:pt x="182510" y="122342"/>
                    <a:pt x="181841" y="121005"/>
                    <a:pt x="184516" y="116994"/>
                  </a:cubicBezTo>
                  <a:cubicBezTo>
                    <a:pt x="186521" y="113651"/>
                    <a:pt x="187858" y="114319"/>
                    <a:pt x="191201" y="112314"/>
                  </a:cubicBezTo>
                  <a:cubicBezTo>
                    <a:pt x="195212" y="110308"/>
                    <a:pt x="195881" y="111645"/>
                    <a:pt x="197218" y="114988"/>
                  </a:cubicBezTo>
                  <a:cubicBezTo>
                    <a:pt x="198555" y="118999"/>
                    <a:pt x="203234" y="123679"/>
                    <a:pt x="204572" y="125684"/>
                  </a:cubicBezTo>
                  <a:cubicBezTo>
                    <a:pt x="205909" y="127690"/>
                    <a:pt x="207914" y="125684"/>
                    <a:pt x="209920" y="127690"/>
                  </a:cubicBezTo>
                  <a:cubicBezTo>
                    <a:pt x="211925" y="129027"/>
                    <a:pt x="213262" y="128358"/>
                    <a:pt x="216605" y="130364"/>
                  </a:cubicBezTo>
                  <a:cubicBezTo>
                    <a:pt x="219948" y="132370"/>
                    <a:pt x="219279" y="135712"/>
                    <a:pt x="221285" y="140392"/>
                  </a:cubicBezTo>
                  <a:cubicBezTo>
                    <a:pt x="223290" y="145072"/>
                    <a:pt x="222622" y="143066"/>
                    <a:pt x="225296" y="149083"/>
                  </a:cubicBezTo>
                  <a:cubicBezTo>
                    <a:pt x="227970" y="155100"/>
                    <a:pt x="228639" y="151757"/>
                    <a:pt x="231982" y="157106"/>
                  </a:cubicBezTo>
                  <a:cubicBezTo>
                    <a:pt x="235993" y="162454"/>
                    <a:pt x="234656" y="163122"/>
                    <a:pt x="238667" y="167802"/>
                  </a:cubicBezTo>
                  <a:cubicBezTo>
                    <a:pt x="242678" y="172482"/>
                    <a:pt x="243346" y="172482"/>
                    <a:pt x="245352" y="173819"/>
                  </a:cubicBezTo>
                  <a:cubicBezTo>
                    <a:pt x="242678" y="173150"/>
                    <a:pt x="244015" y="167134"/>
                    <a:pt x="246021" y="165128"/>
                  </a:cubicBezTo>
                  <a:lnTo>
                    <a:pt x="246021" y="165128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EC8F1BD-F361-54D9-05B2-4E793B55CD2B}"/>
                </a:ext>
              </a:extLst>
            </p:cNvPr>
            <p:cNvSpPr/>
            <p:nvPr/>
          </p:nvSpPr>
          <p:spPr>
            <a:xfrm>
              <a:off x="5631335" y="3469650"/>
              <a:ext cx="720216" cy="877405"/>
            </a:xfrm>
            <a:custGeom>
              <a:avLst/>
              <a:gdLst>
                <a:gd name="connsiteX0" fmla="*/ 401789 w 567585"/>
                <a:gd name="connsiteY0" fmla="*/ 711989 h 765784"/>
                <a:gd name="connsiteX1" fmla="*/ 403795 w 567585"/>
                <a:gd name="connsiteY1" fmla="*/ 705304 h 765784"/>
                <a:gd name="connsiteX2" fmla="*/ 410480 w 567585"/>
                <a:gd name="connsiteY2" fmla="*/ 698619 h 765784"/>
                <a:gd name="connsiteX3" fmla="*/ 415828 w 567585"/>
                <a:gd name="connsiteY3" fmla="*/ 693939 h 765784"/>
                <a:gd name="connsiteX4" fmla="*/ 415160 w 567585"/>
                <a:gd name="connsiteY4" fmla="*/ 689928 h 765784"/>
                <a:gd name="connsiteX5" fmla="*/ 415828 w 567585"/>
                <a:gd name="connsiteY5" fmla="*/ 682574 h 765784"/>
                <a:gd name="connsiteX6" fmla="*/ 452598 w 567585"/>
                <a:gd name="connsiteY6" fmla="*/ 671209 h 765784"/>
                <a:gd name="connsiteX7" fmla="*/ 452598 w 567585"/>
                <a:gd name="connsiteY7" fmla="*/ 671209 h 765784"/>
                <a:gd name="connsiteX8" fmla="*/ 471985 w 567585"/>
                <a:gd name="connsiteY8" fmla="*/ 665860 h 765784"/>
                <a:gd name="connsiteX9" fmla="*/ 478671 w 567585"/>
                <a:gd name="connsiteY9" fmla="*/ 657838 h 765784"/>
                <a:gd name="connsiteX10" fmla="*/ 488699 w 567585"/>
                <a:gd name="connsiteY10" fmla="*/ 647810 h 765784"/>
                <a:gd name="connsiteX11" fmla="*/ 498058 w 567585"/>
                <a:gd name="connsiteY11" fmla="*/ 650484 h 765784"/>
                <a:gd name="connsiteX12" fmla="*/ 502738 w 567585"/>
                <a:gd name="connsiteY12" fmla="*/ 651821 h 765784"/>
                <a:gd name="connsiteX13" fmla="*/ 506081 w 567585"/>
                <a:gd name="connsiteY13" fmla="*/ 649815 h 765784"/>
                <a:gd name="connsiteX14" fmla="*/ 508755 w 567585"/>
                <a:gd name="connsiteY14" fmla="*/ 646473 h 765784"/>
                <a:gd name="connsiteX15" fmla="*/ 508755 w 567585"/>
                <a:gd name="connsiteY15" fmla="*/ 644467 h 765784"/>
                <a:gd name="connsiteX16" fmla="*/ 508755 w 567585"/>
                <a:gd name="connsiteY16" fmla="*/ 643799 h 765784"/>
                <a:gd name="connsiteX17" fmla="*/ 504743 w 567585"/>
                <a:gd name="connsiteY17" fmla="*/ 632434 h 765784"/>
                <a:gd name="connsiteX18" fmla="*/ 504075 w 567585"/>
                <a:gd name="connsiteY18" fmla="*/ 630428 h 765784"/>
                <a:gd name="connsiteX19" fmla="*/ 490704 w 567585"/>
                <a:gd name="connsiteY19" fmla="*/ 613046 h 765784"/>
                <a:gd name="connsiteX20" fmla="*/ 473322 w 567585"/>
                <a:gd name="connsiteY20" fmla="*/ 595664 h 765784"/>
                <a:gd name="connsiteX21" fmla="*/ 466637 w 567585"/>
                <a:gd name="connsiteY21" fmla="*/ 597670 h 765784"/>
                <a:gd name="connsiteX22" fmla="*/ 453266 w 567585"/>
                <a:gd name="connsiteY22" fmla="*/ 599675 h 765784"/>
                <a:gd name="connsiteX23" fmla="*/ 444575 w 567585"/>
                <a:gd name="connsiteY23" fmla="*/ 592990 h 765784"/>
                <a:gd name="connsiteX24" fmla="*/ 438559 w 567585"/>
                <a:gd name="connsiteY24" fmla="*/ 582293 h 765784"/>
                <a:gd name="connsiteX25" fmla="*/ 435884 w 567585"/>
                <a:gd name="connsiteY25" fmla="*/ 572265 h 765784"/>
                <a:gd name="connsiteX26" fmla="*/ 433879 w 567585"/>
                <a:gd name="connsiteY26" fmla="*/ 567586 h 765784"/>
                <a:gd name="connsiteX27" fmla="*/ 433879 w 567585"/>
                <a:gd name="connsiteY27" fmla="*/ 567586 h 765784"/>
                <a:gd name="connsiteX28" fmla="*/ 419840 w 567585"/>
                <a:gd name="connsiteY28" fmla="*/ 566249 h 765784"/>
                <a:gd name="connsiteX29" fmla="*/ 407137 w 567585"/>
                <a:gd name="connsiteY29" fmla="*/ 564912 h 765784"/>
                <a:gd name="connsiteX30" fmla="*/ 399784 w 567585"/>
                <a:gd name="connsiteY30" fmla="*/ 555552 h 765784"/>
                <a:gd name="connsiteX31" fmla="*/ 399115 w 567585"/>
                <a:gd name="connsiteY31" fmla="*/ 544187 h 765784"/>
                <a:gd name="connsiteX32" fmla="*/ 409143 w 567585"/>
                <a:gd name="connsiteY32" fmla="*/ 512766 h 765784"/>
                <a:gd name="connsiteX33" fmla="*/ 415828 w 567585"/>
                <a:gd name="connsiteY33" fmla="*/ 496053 h 765784"/>
                <a:gd name="connsiteX34" fmla="*/ 423851 w 567585"/>
                <a:gd name="connsiteY34" fmla="*/ 490036 h 765784"/>
                <a:gd name="connsiteX35" fmla="*/ 435216 w 567585"/>
                <a:gd name="connsiteY35" fmla="*/ 491373 h 765784"/>
                <a:gd name="connsiteX36" fmla="*/ 439227 w 567585"/>
                <a:gd name="connsiteY36" fmla="*/ 492710 h 765784"/>
                <a:gd name="connsiteX37" fmla="*/ 449255 w 567585"/>
                <a:gd name="connsiteY37" fmla="*/ 491373 h 765784"/>
                <a:gd name="connsiteX38" fmla="*/ 457277 w 567585"/>
                <a:gd name="connsiteY38" fmla="*/ 484688 h 765784"/>
                <a:gd name="connsiteX39" fmla="*/ 468643 w 567585"/>
                <a:gd name="connsiteY39" fmla="*/ 476665 h 765784"/>
                <a:gd name="connsiteX40" fmla="*/ 470648 w 567585"/>
                <a:gd name="connsiteY40" fmla="*/ 475996 h 765784"/>
                <a:gd name="connsiteX41" fmla="*/ 479339 w 567585"/>
                <a:gd name="connsiteY41" fmla="*/ 469980 h 765784"/>
                <a:gd name="connsiteX42" fmla="*/ 481345 w 567585"/>
                <a:gd name="connsiteY42" fmla="*/ 456609 h 765784"/>
                <a:gd name="connsiteX43" fmla="*/ 488030 w 567585"/>
                <a:gd name="connsiteY43" fmla="*/ 423851 h 765784"/>
                <a:gd name="connsiteX44" fmla="*/ 498058 w 567585"/>
                <a:gd name="connsiteY44" fmla="*/ 409812 h 765784"/>
                <a:gd name="connsiteX45" fmla="*/ 505412 w 567585"/>
                <a:gd name="connsiteY45" fmla="*/ 399784 h 765784"/>
                <a:gd name="connsiteX46" fmla="*/ 506081 w 567585"/>
                <a:gd name="connsiteY46" fmla="*/ 389087 h 765784"/>
                <a:gd name="connsiteX47" fmla="*/ 506081 w 567585"/>
                <a:gd name="connsiteY47" fmla="*/ 375048 h 765784"/>
                <a:gd name="connsiteX48" fmla="*/ 506081 w 567585"/>
                <a:gd name="connsiteY48" fmla="*/ 364351 h 765784"/>
                <a:gd name="connsiteX49" fmla="*/ 509423 w 567585"/>
                <a:gd name="connsiteY49" fmla="*/ 350312 h 765784"/>
                <a:gd name="connsiteX50" fmla="*/ 518114 w 567585"/>
                <a:gd name="connsiteY50" fmla="*/ 342290 h 765784"/>
                <a:gd name="connsiteX51" fmla="*/ 524131 w 567585"/>
                <a:gd name="connsiteY51" fmla="*/ 336273 h 765784"/>
                <a:gd name="connsiteX52" fmla="*/ 522125 w 567585"/>
                <a:gd name="connsiteY52" fmla="*/ 332930 h 765784"/>
                <a:gd name="connsiteX53" fmla="*/ 518783 w 567585"/>
                <a:gd name="connsiteY53" fmla="*/ 324239 h 765784"/>
                <a:gd name="connsiteX54" fmla="*/ 530148 w 567585"/>
                <a:gd name="connsiteY54" fmla="*/ 302178 h 765784"/>
                <a:gd name="connsiteX55" fmla="*/ 536165 w 567585"/>
                <a:gd name="connsiteY55" fmla="*/ 291481 h 765784"/>
                <a:gd name="connsiteX56" fmla="*/ 536165 w 567585"/>
                <a:gd name="connsiteY56" fmla="*/ 284796 h 765784"/>
                <a:gd name="connsiteX57" fmla="*/ 532153 w 567585"/>
                <a:gd name="connsiteY57" fmla="*/ 276105 h 765784"/>
                <a:gd name="connsiteX58" fmla="*/ 525468 w 567585"/>
                <a:gd name="connsiteY58" fmla="*/ 260060 h 765784"/>
                <a:gd name="connsiteX59" fmla="*/ 524800 w 567585"/>
                <a:gd name="connsiteY59" fmla="*/ 248695 h 765784"/>
                <a:gd name="connsiteX60" fmla="*/ 528811 w 567585"/>
                <a:gd name="connsiteY60" fmla="*/ 240672 h 765784"/>
                <a:gd name="connsiteX61" fmla="*/ 534828 w 567585"/>
                <a:gd name="connsiteY61" fmla="*/ 233319 h 765784"/>
                <a:gd name="connsiteX62" fmla="*/ 538839 w 567585"/>
                <a:gd name="connsiteY62" fmla="*/ 229976 h 765784"/>
                <a:gd name="connsiteX63" fmla="*/ 545524 w 567585"/>
                <a:gd name="connsiteY63" fmla="*/ 222622 h 765784"/>
                <a:gd name="connsiteX64" fmla="*/ 545524 w 567585"/>
                <a:gd name="connsiteY64" fmla="*/ 221285 h 765784"/>
                <a:gd name="connsiteX65" fmla="*/ 544856 w 567585"/>
                <a:gd name="connsiteY65" fmla="*/ 217942 h 765784"/>
                <a:gd name="connsiteX66" fmla="*/ 542850 w 567585"/>
                <a:gd name="connsiteY66" fmla="*/ 215937 h 765784"/>
                <a:gd name="connsiteX67" fmla="*/ 541513 w 567585"/>
                <a:gd name="connsiteY67" fmla="*/ 215937 h 765784"/>
                <a:gd name="connsiteX68" fmla="*/ 534828 w 567585"/>
                <a:gd name="connsiteY68" fmla="*/ 217274 h 765784"/>
                <a:gd name="connsiteX69" fmla="*/ 522794 w 567585"/>
                <a:gd name="connsiteY69" fmla="*/ 217942 h 765784"/>
                <a:gd name="connsiteX70" fmla="*/ 522794 w 567585"/>
                <a:gd name="connsiteY70" fmla="*/ 217942 h 765784"/>
                <a:gd name="connsiteX71" fmla="*/ 517446 w 567585"/>
                <a:gd name="connsiteY71" fmla="*/ 210588 h 765784"/>
                <a:gd name="connsiteX72" fmla="*/ 514771 w 567585"/>
                <a:gd name="connsiteY72" fmla="*/ 205909 h 765784"/>
                <a:gd name="connsiteX73" fmla="*/ 510092 w 567585"/>
                <a:gd name="connsiteY73" fmla="*/ 207246 h 765784"/>
                <a:gd name="connsiteX74" fmla="*/ 500732 w 567585"/>
                <a:gd name="connsiteY74" fmla="*/ 209251 h 765784"/>
                <a:gd name="connsiteX75" fmla="*/ 500732 w 567585"/>
                <a:gd name="connsiteY75" fmla="*/ 209251 h 765784"/>
                <a:gd name="connsiteX76" fmla="*/ 486693 w 567585"/>
                <a:gd name="connsiteY76" fmla="*/ 203903 h 765784"/>
                <a:gd name="connsiteX77" fmla="*/ 477334 w 567585"/>
                <a:gd name="connsiteY77" fmla="*/ 196549 h 765784"/>
                <a:gd name="connsiteX78" fmla="*/ 476665 w 567585"/>
                <a:gd name="connsiteY78" fmla="*/ 189195 h 765784"/>
                <a:gd name="connsiteX79" fmla="*/ 475996 w 567585"/>
                <a:gd name="connsiteY79" fmla="*/ 183178 h 765784"/>
                <a:gd name="connsiteX80" fmla="*/ 471317 w 567585"/>
                <a:gd name="connsiteY80" fmla="*/ 177162 h 765784"/>
                <a:gd name="connsiteX81" fmla="*/ 466637 w 567585"/>
                <a:gd name="connsiteY81" fmla="*/ 171145 h 765784"/>
                <a:gd name="connsiteX82" fmla="*/ 467974 w 567585"/>
                <a:gd name="connsiteY82" fmla="*/ 161785 h 765784"/>
                <a:gd name="connsiteX83" fmla="*/ 469311 w 567585"/>
                <a:gd name="connsiteY83" fmla="*/ 158443 h 765784"/>
                <a:gd name="connsiteX84" fmla="*/ 466637 w 567585"/>
                <a:gd name="connsiteY84" fmla="*/ 158443 h 765784"/>
                <a:gd name="connsiteX85" fmla="*/ 466637 w 567585"/>
                <a:gd name="connsiteY85" fmla="*/ 158443 h 765784"/>
                <a:gd name="connsiteX86" fmla="*/ 457277 w 567585"/>
                <a:gd name="connsiteY86" fmla="*/ 155769 h 765784"/>
                <a:gd name="connsiteX87" fmla="*/ 457277 w 567585"/>
                <a:gd name="connsiteY87" fmla="*/ 155769 h 765784"/>
                <a:gd name="connsiteX88" fmla="*/ 453935 w 567585"/>
                <a:gd name="connsiteY88" fmla="*/ 149083 h 765784"/>
                <a:gd name="connsiteX89" fmla="*/ 453935 w 567585"/>
                <a:gd name="connsiteY89" fmla="*/ 149083 h 765784"/>
                <a:gd name="connsiteX90" fmla="*/ 452598 w 567585"/>
                <a:gd name="connsiteY90" fmla="*/ 145741 h 765784"/>
                <a:gd name="connsiteX91" fmla="*/ 450592 w 567585"/>
                <a:gd name="connsiteY91" fmla="*/ 145072 h 765784"/>
                <a:gd name="connsiteX92" fmla="*/ 445244 w 567585"/>
                <a:gd name="connsiteY92" fmla="*/ 137718 h 765784"/>
                <a:gd name="connsiteX93" fmla="*/ 447249 w 567585"/>
                <a:gd name="connsiteY93" fmla="*/ 127690 h 765784"/>
                <a:gd name="connsiteX94" fmla="*/ 453266 w 567585"/>
                <a:gd name="connsiteY94" fmla="*/ 121005 h 765784"/>
                <a:gd name="connsiteX95" fmla="*/ 470648 w 567585"/>
                <a:gd name="connsiteY95" fmla="*/ 112982 h 765784"/>
                <a:gd name="connsiteX96" fmla="*/ 487362 w 567585"/>
                <a:gd name="connsiteY96" fmla="*/ 106966 h 765784"/>
                <a:gd name="connsiteX97" fmla="*/ 504743 w 567585"/>
                <a:gd name="connsiteY97" fmla="*/ 104291 h 765784"/>
                <a:gd name="connsiteX98" fmla="*/ 514103 w 567585"/>
                <a:gd name="connsiteY98" fmla="*/ 102954 h 765784"/>
                <a:gd name="connsiteX99" fmla="*/ 520788 w 567585"/>
                <a:gd name="connsiteY99" fmla="*/ 102954 h 765784"/>
                <a:gd name="connsiteX100" fmla="*/ 529479 w 567585"/>
                <a:gd name="connsiteY100" fmla="*/ 97606 h 765784"/>
                <a:gd name="connsiteX101" fmla="*/ 530148 w 567585"/>
                <a:gd name="connsiteY101" fmla="*/ 96938 h 765784"/>
                <a:gd name="connsiteX102" fmla="*/ 548198 w 567585"/>
                <a:gd name="connsiteY102" fmla="*/ 80893 h 765784"/>
                <a:gd name="connsiteX103" fmla="*/ 550872 w 567585"/>
                <a:gd name="connsiteY103" fmla="*/ 80224 h 765784"/>
                <a:gd name="connsiteX104" fmla="*/ 560900 w 567585"/>
                <a:gd name="connsiteY104" fmla="*/ 70865 h 765784"/>
                <a:gd name="connsiteX105" fmla="*/ 566917 w 567585"/>
                <a:gd name="connsiteY105" fmla="*/ 52146 h 765784"/>
                <a:gd name="connsiteX106" fmla="*/ 567586 w 567585"/>
                <a:gd name="connsiteY106" fmla="*/ 34764 h 765784"/>
                <a:gd name="connsiteX107" fmla="*/ 549535 w 567585"/>
                <a:gd name="connsiteY107" fmla="*/ 36769 h 765784"/>
                <a:gd name="connsiteX108" fmla="*/ 537502 w 567585"/>
                <a:gd name="connsiteY108" fmla="*/ 32758 h 765784"/>
                <a:gd name="connsiteX109" fmla="*/ 537502 w 567585"/>
                <a:gd name="connsiteY109" fmla="*/ 32758 h 765784"/>
                <a:gd name="connsiteX110" fmla="*/ 534159 w 567585"/>
                <a:gd name="connsiteY110" fmla="*/ 30753 h 765784"/>
                <a:gd name="connsiteX111" fmla="*/ 528811 w 567585"/>
                <a:gd name="connsiteY111" fmla="*/ 32758 h 765784"/>
                <a:gd name="connsiteX112" fmla="*/ 516777 w 567585"/>
                <a:gd name="connsiteY112" fmla="*/ 35432 h 765784"/>
                <a:gd name="connsiteX113" fmla="*/ 502069 w 567585"/>
                <a:gd name="connsiteY113" fmla="*/ 20725 h 765784"/>
                <a:gd name="connsiteX114" fmla="*/ 502069 w 567585"/>
                <a:gd name="connsiteY114" fmla="*/ 20725 h 765784"/>
                <a:gd name="connsiteX115" fmla="*/ 502069 w 567585"/>
                <a:gd name="connsiteY115" fmla="*/ 20056 h 765784"/>
                <a:gd name="connsiteX116" fmla="*/ 500732 w 567585"/>
                <a:gd name="connsiteY116" fmla="*/ 16713 h 765784"/>
                <a:gd name="connsiteX117" fmla="*/ 491373 w 567585"/>
                <a:gd name="connsiteY117" fmla="*/ 6017 h 765784"/>
                <a:gd name="connsiteX118" fmla="*/ 469980 w 567585"/>
                <a:gd name="connsiteY118" fmla="*/ 1337 h 765784"/>
                <a:gd name="connsiteX119" fmla="*/ 457946 w 567585"/>
                <a:gd name="connsiteY119" fmla="*/ 0 h 765784"/>
                <a:gd name="connsiteX120" fmla="*/ 446581 w 567585"/>
                <a:gd name="connsiteY120" fmla="*/ 3343 h 765784"/>
                <a:gd name="connsiteX121" fmla="*/ 430536 w 567585"/>
                <a:gd name="connsiteY121" fmla="*/ 10697 h 765784"/>
                <a:gd name="connsiteX122" fmla="*/ 423851 w 567585"/>
                <a:gd name="connsiteY122" fmla="*/ 16713 h 765784"/>
                <a:gd name="connsiteX123" fmla="*/ 414491 w 567585"/>
                <a:gd name="connsiteY123" fmla="*/ 26073 h 765784"/>
                <a:gd name="connsiteX124" fmla="*/ 403126 w 567585"/>
                <a:gd name="connsiteY124" fmla="*/ 29416 h 765784"/>
                <a:gd name="connsiteX125" fmla="*/ 399784 w 567585"/>
                <a:gd name="connsiteY125" fmla="*/ 29416 h 765784"/>
                <a:gd name="connsiteX126" fmla="*/ 383739 w 567585"/>
                <a:gd name="connsiteY126" fmla="*/ 36769 h 765784"/>
                <a:gd name="connsiteX127" fmla="*/ 367025 w 567585"/>
                <a:gd name="connsiteY127" fmla="*/ 45460 h 765784"/>
                <a:gd name="connsiteX128" fmla="*/ 362346 w 567585"/>
                <a:gd name="connsiteY128" fmla="*/ 48134 h 765784"/>
                <a:gd name="connsiteX129" fmla="*/ 350312 w 567585"/>
                <a:gd name="connsiteY129" fmla="*/ 56157 h 765784"/>
                <a:gd name="connsiteX130" fmla="*/ 344295 w 567585"/>
                <a:gd name="connsiteY130" fmla="*/ 64848 h 765784"/>
                <a:gd name="connsiteX131" fmla="*/ 330925 w 567585"/>
                <a:gd name="connsiteY131" fmla="*/ 80224 h 765784"/>
                <a:gd name="connsiteX132" fmla="*/ 330925 w 567585"/>
                <a:gd name="connsiteY132" fmla="*/ 80224 h 765784"/>
                <a:gd name="connsiteX133" fmla="*/ 330256 w 567585"/>
                <a:gd name="connsiteY133" fmla="*/ 80224 h 765784"/>
                <a:gd name="connsiteX134" fmla="*/ 320897 w 567585"/>
                <a:gd name="connsiteY134" fmla="*/ 89584 h 765784"/>
                <a:gd name="connsiteX135" fmla="*/ 315548 w 567585"/>
                <a:gd name="connsiteY135" fmla="*/ 100280 h 765784"/>
                <a:gd name="connsiteX136" fmla="*/ 314880 w 567585"/>
                <a:gd name="connsiteY136" fmla="*/ 105628 h 765784"/>
                <a:gd name="connsiteX137" fmla="*/ 324908 w 567585"/>
                <a:gd name="connsiteY137" fmla="*/ 112982 h 765784"/>
                <a:gd name="connsiteX138" fmla="*/ 334936 w 567585"/>
                <a:gd name="connsiteY138" fmla="*/ 119668 h 765784"/>
                <a:gd name="connsiteX139" fmla="*/ 341621 w 567585"/>
                <a:gd name="connsiteY139" fmla="*/ 127022 h 765784"/>
                <a:gd name="connsiteX140" fmla="*/ 343627 w 567585"/>
                <a:gd name="connsiteY140" fmla="*/ 137050 h 765784"/>
                <a:gd name="connsiteX141" fmla="*/ 342958 w 567585"/>
                <a:gd name="connsiteY141" fmla="*/ 149083 h 765784"/>
                <a:gd name="connsiteX142" fmla="*/ 339616 w 567585"/>
                <a:gd name="connsiteY142" fmla="*/ 157774 h 765784"/>
                <a:gd name="connsiteX143" fmla="*/ 334936 w 567585"/>
                <a:gd name="connsiteY143" fmla="*/ 168471 h 765784"/>
                <a:gd name="connsiteX144" fmla="*/ 333599 w 567585"/>
                <a:gd name="connsiteY144" fmla="*/ 179836 h 765784"/>
                <a:gd name="connsiteX145" fmla="*/ 337610 w 567585"/>
                <a:gd name="connsiteY145" fmla="*/ 185184 h 765784"/>
                <a:gd name="connsiteX146" fmla="*/ 342290 w 567585"/>
                <a:gd name="connsiteY146" fmla="*/ 193875 h 765784"/>
                <a:gd name="connsiteX147" fmla="*/ 338947 w 567585"/>
                <a:gd name="connsiteY147" fmla="*/ 205240 h 765784"/>
                <a:gd name="connsiteX148" fmla="*/ 327582 w 567585"/>
                <a:gd name="connsiteY148" fmla="*/ 214599 h 765784"/>
                <a:gd name="connsiteX149" fmla="*/ 314211 w 567585"/>
                <a:gd name="connsiteY149" fmla="*/ 218611 h 765784"/>
                <a:gd name="connsiteX150" fmla="*/ 302178 w 567585"/>
                <a:gd name="connsiteY150" fmla="*/ 221285 h 765784"/>
                <a:gd name="connsiteX151" fmla="*/ 296161 w 567585"/>
                <a:gd name="connsiteY151" fmla="*/ 225296 h 765784"/>
                <a:gd name="connsiteX152" fmla="*/ 299503 w 567585"/>
                <a:gd name="connsiteY152" fmla="*/ 229976 h 765784"/>
                <a:gd name="connsiteX153" fmla="*/ 300172 w 567585"/>
                <a:gd name="connsiteY153" fmla="*/ 230644 h 765784"/>
                <a:gd name="connsiteX154" fmla="*/ 300172 w 567585"/>
                <a:gd name="connsiteY154" fmla="*/ 230644 h 765784"/>
                <a:gd name="connsiteX155" fmla="*/ 307526 w 567585"/>
                <a:gd name="connsiteY155" fmla="*/ 236661 h 765784"/>
                <a:gd name="connsiteX156" fmla="*/ 321565 w 567585"/>
                <a:gd name="connsiteY156" fmla="*/ 250701 h 765784"/>
                <a:gd name="connsiteX157" fmla="*/ 318891 w 567585"/>
                <a:gd name="connsiteY157" fmla="*/ 260729 h 765784"/>
                <a:gd name="connsiteX158" fmla="*/ 311537 w 567585"/>
                <a:gd name="connsiteY158" fmla="*/ 268751 h 765784"/>
                <a:gd name="connsiteX159" fmla="*/ 302178 w 567585"/>
                <a:gd name="connsiteY159" fmla="*/ 273431 h 765784"/>
                <a:gd name="connsiteX160" fmla="*/ 296161 w 567585"/>
                <a:gd name="connsiteY160" fmla="*/ 277442 h 765784"/>
                <a:gd name="connsiteX161" fmla="*/ 298166 w 567585"/>
                <a:gd name="connsiteY161" fmla="*/ 286133 h 765784"/>
                <a:gd name="connsiteX162" fmla="*/ 300840 w 567585"/>
                <a:gd name="connsiteY162" fmla="*/ 293487 h 765784"/>
                <a:gd name="connsiteX163" fmla="*/ 298835 w 567585"/>
                <a:gd name="connsiteY163" fmla="*/ 300172 h 765784"/>
                <a:gd name="connsiteX164" fmla="*/ 296829 w 567585"/>
                <a:gd name="connsiteY164" fmla="*/ 306857 h 765784"/>
                <a:gd name="connsiteX165" fmla="*/ 301509 w 567585"/>
                <a:gd name="connsiteY165" fmla="*/ 319559 h 765784"/>
                <a:gd name="connsiteX166" fmla="*/ 305520 w 567585"/>
                <a:gd name="connsiteY166" fmla="*/ 332930 h 765784"/>
                <a:gd name="connsiteX167" fmla="*/ 304852 w 567585"/>
                <a:gd name="connsiteY167" fmla="*/ 334936 h 765784"/>
                <a:gd name="connsiteX168" fmla="*/ 290144 w 567585"/>
                <a:gd name="connsiteY168" fmla="*/ 355660 h 765784"/>
                <a:gd name="connsiteX169" fmla="*/ 277442 w 567585"/>
                <a:gd name="connsiteY169" fmla="*/ 354992 h 765784"/>
                <a:gd name="connsiteX170" fmla="*/ 272762 w 567585"/>
                <a:gd name="connsiteY170" fmla="*/ 354323 h 765784"/>
                <a:gd name="connsiteX171" fmla="*/ 262065 w 567585"/>
                <a:gd name="connsiteY171" fmla="*/ 363014 h 765784"/>
                <a:gd name="connsiteX172" fmla="*/ 256717 w 567585"/>
                <a:gd name="connsiteY172" fmla="*/ 368362 h 765784"/>
                <a:gd name="connsiteX173" fmla="*/ 248695 w 567585"/>
                <a:gd name="connsiteY173" fmla="*/ 378390 h 765784"/>
                <a:gd name="connsiteX174" fmla="*/ 248695 w 567585"/>
                <a:gd name="connsiteY174" fmla="*/ 378390 h 765784"/>
                <a:gd name="connsiteX175" fmla="*/ 249363 w 567585"/>
                <a:gd name="connsiteY175" fmla="*/ 380396 h 765784"/>
                <a:gd name="connsiteX176" fmla="*/ 250700 w 567585"/>
                <a:gd name="connsiteY176" fmla="*/ 386413 h 765784"/>
                <a:gd name="connsiteX177" fmla="*/ 246021 w 567585"/>
                <a:gd name="connsiteY177" fmla="*/ 395104 h 765784"/>
                <a:gd name="connsiteX178" fmla="*/ 239335 w 567585"/>
                <a:gd name="connsiteY178" fmla="*/ 401121 h 765784"/>
                <a:gd name="connsiteX179" fmla="*/ 227302 w 567585"/>
                <a:gd name="connsiteY179" fmla="*/ 402458 h 765784"/>
                <a:gd name="connsiteX180" fmla="*/ 219279 w 567585"/>
                <a:gd name="connsiteY180" fmla="*/ 403126 h 765784"/>
                <a:gd name="connsiteX181" fmla="*/ 212594 w 567585"/>
                <a:gd name="connsiteY181" fmla="*/ 413154 h 765784"/>
                <a:gd name="connsiteX182" fmla="*/ 205240 w 567585"/>
                <a:gd name="connsiteY182" fmla="*/ 428531 h 765784"/>
                <a:gd name="connsiteX183" fmla="*/ 205909 w 567585"/>
                <a:gd name="connsiteY183" fmla="*/ 434547 h 765784"/>
                <a:gd name="connsiteX184" fmla="*/ 209920 w 567585"/>
                <a:gd name="connsiteY184" fmla="*/ 445912 h 765784"/>
                <a:gd name="connsiteX185" fmla="*/ 213931 w 567585"/>
                <a:gd name="connsiteY185" fmla="*/ 457946 h 765784"/>
                <a:gd name="connsiteX186" fmla="*/ 217274 w 567585"/>
                <a:gd name="connsiteY186" fmla="*/ 476665 h 765784"/>
                <a:gd name="connsiteX187" fmla="*/ 204572 w 567585"/>
                <a:gd name="connsiteY187" fmla="*/ 491373 h 765784"/>
                <a:gd name="connsiteX188" fmla="*/ 204572 w 567585"/>
                <a:gd name="connsiteY188" fmla="*/ 491373 h 765784"/>
                <a:gd name="connsiteX189" fmla="*/ 197218 w 567585"/>
                <a:gd name="connsiteY189" fmla="*/ 496721 h 765784"/>
                <a:gd name="connsiteX190" fmla="*/ 157774 w 567585"/>
                <a:gd name="connsiteY190" fmla="*/ 518114 h 765784"/>
                <a:gd name="connsiteX191" fmla="*/ 152426 w 567585"/>
                <a:gd name="connsiteY191" fmla="*/ 520120 h 765784"/>
                <a:gd name="connsiteX192" fmla="*/ 141729 w 567585"/>
                <a:gd name="connsiteY192" fmla="*/ 528811 h 765784"/>
                <a:gd name="connsiteX193" fmla="*/ 134375 w 567585"/>
                <a:gd name="connsiteY193" fmla="*/ 536165 h 765784"/>
                <a:gd name="connsiteX194" fmla="*/ 121005 w 567585"/>
                <a:gd name="connsiteY194" fmla="*/ 539507 h 765784"/>
                <a:gd name="connsiteX195" fmla="*/ 114319 w 567585"/>
                <a:gd name="connsiteY195" fmla="*/ 539507 h 765784"/>
                <a:gd name="connsiteX196" fmla="*/ 100949 w 567585"/>
                <a:gd name="connsiteY196" fmla="*/ 545524 h 765784"/>
                <a:gd name="connsiteX197" fmla="*/ 87578 w 567585"/>
                <a:gd name="connsiteY197" fmla="*/ 552878 h 765784"/>
                <a:gd name="connsiteX198" fmla="*/ 62174 w 567585"/>
                <a:gd name="connsiteY198" fmla="*/ 560900 h 765784"/>
                <a:gd name="connsiteX199" fmla="*/ 36769 w 567585"/>
                <a:gd name="connsiteY199" fmla="*/ 564243 h 765784"/>
                <a:gd name="connsiteX200" fmla="*/ 18050 w 567585"/>
                <a:gd name="connsiteY200" fmla="*/ 565580 h 765784"/>
                <a:gd name="connsiteX201" fmla="*/ 0 w 567585"/>
                <a:gd name="connsiteY201" fmla="*/ 566249 h 765784"/>
                <a:gd name="connsiteX202" fmla="*/ 13371 w 567585"/>
                <a:gd name="connsiteY202" fmla="*/ 576277 h 765784"/>
                <a:gd name="connsiteX203" fmla="*/ 57494 w 567585"/>
                <a:gd name="connsiteY203" fmla="*/ 604355 h 765784"/>
                <a:gd name="connsiteX204" fmla="*/ 75544 w 567585"/>
                <a:gd name="connsiteY204" fmla="*/ 604355 h 765784"/>
                <a:gd name="connsiteX205" fmla="*/ 101617 w 567585"/>
                <a:gd name="connsiteY205" fmla="*/ 607698 h 765784"/>
                <a:gd name="connsiteX206" fmla="*/ 110308 w 567585"/>
                <a:gd name="connsiteY206" fmla="*/ 629759 h 765784"/>
                <a:gd name="connsiteX207" fmla="*/ 117662 w 567585"/>
                <a:gd name="connsiteY207" fmla="*/ 647810 h 765784"/>
                <a:gd name="connsiteX208" fmla="*/ 127022 w 567585"/>
                <a:gd name="connsiteY208" fmla="*/ 645136 h 765784"/>
                <a:gd name="connsiteX209" fmla="*/ 138387 w 567585"/>
                <a:gd name="connsiteY209" fmla="*/ 643799 h 765784"/>
                <a:gd name="connsiteX210" fmla="*/ 143735 w 567585"/>
                <a:gd name="connsiteY210" fmla="*/ 663186 h 765784"/>
                <a:gd name="connsiteX211" fmla="*/ 144403 w 567585"/>
                <a:gd name="connsiteY211" fmla="*/ 668535 h 765784"/>
                <a:gd name="connsiteX212" fmla="*/ 138387 w 567585"/>
                <a:gd name="connsiteY212" fmla="*/ 679900 h 765784"/>
                <a:gd name="connsiteX213" fmla="*/ 138387 w 567585"/>
                <a:gd name="connsiteY213" fmla="*/ 679900 h 765784"/>
                <a:gd name="connsiteX214" fmla="*/ 137718 w 567585"/>
                <a:gd name="connsiteY214" fmla="*/ 680568 h 765784"/>
                <a:gd name="connsiteX215" fmla="*/ 125016 w 567585"/>
                <a:gd name="connsiteY215" fmla="*/ 687922 h 765784"/>
                <a:gd name="connsiteX216" fmla="*/ 114988 w 567585"/>
                <a:gd name="connsiteY216" fmla="*/ 693270 h 765784"/>
                <a:gd name="connsiteX217" fmla="*/ 105628 w 567585"/>
                <a:gd name="connsiteY217" fmla="*/ 703298 h 765784"/>
                <a:gd name="connsiteX218" fmla="*/ 100280 w 567585"/>
                <a:gd name="connsiteY218" fmla="*/ 712658 h 765784"/>
                <a:gd name="connsiteX219" fmla="*/ 100280 w 567585"/>
                <a:gd name="connsiteY219" fmla="*/ 719343 h 765784"/>
                <a:gd name="connsiteX220" fmla="*/ 102954 w 567585"/>
                <a:gd name="connsiteY220" fmla="*/ 730708 h 765784"/>
                <a:gd name="connsiteX221" fmla="*/ 108303 w 567585"/>
                <a:gd name="connsiteY221" fmla="*/ 762798 h 765784"/>
                <a:gd name="connsiteX222" fmla="*/ 113651 w 567585"/>
                <a:gd name="connsiteY222" fmla="*/ 765472 h 765784"/>
                <a:gd name="connsiteX223" fmla="*/ 127022 w 567585"/>
                <a:gd name="connsiteY223" fmla="*/ 754107 h 765784"/>
                <a:gd name="connsiteX224" fmla="*/ 137718 w 567585"/>
                <a:gd name="connsiteY224" fmla="*/ 753438 h 765784"/>
                <a:gd name="connsiteX225" fmla="*/ 147078 w 567585"/>
                <a:gd name="connsiteY225" fmla="*/ 741405 h 765784"/>
                <a:gd name="connsiteX226" fmla="*/ 164460 w 567585"/>
                <a:gd name="connsiteY226" fmla="*/ 735388 h 765784"/>
                <a:gd name="connsiteX227" fmla="*/ 182510 w 567585"/>
                <a:gd name="connsiteY227" fmla="*/ 732714 h 765784"/>
                <a:gd name="connsiteX228" fmla="*/ 189864 w 567585"/>
                <a:gd name="connsiteY228" fmla="*/ 723354 h 765784"/>
                <a:gd name="connsiteX229" fmla="*/ 197886 w 567585"/>
                <a:gd name="connsiteY229" fmla="*/ 719343 h 765784"/>
                <a:gd name="connsiteX230" fmla="*/ 201229 w 567585"/>
                <a:gd name="connsiteY230" fmla="*/ 709315 h 765784"/>
                <a:gd name="connsiteX231" fmla="*/ 209251 w 567585"/>
                <a:gd name="connsiteY231" fmla="*/ 712658 h 765784"/>
                <a:gd name="connsiteX232" fmla="*/ 219279 w 567585"/>
                <a:gd name="connsiteY232" fmla="*/ 713995 h 765784"/>
                <a:gd name="connsiteX233" fmla="*/ 240004 w 567585"/>
                <a:gd name="connsiteY233" fmla="*/ 711321 h 765784"/>
                <a:gd name="connsiteX234" fmla="*/ 250032 w 567585"/>
                <a:gd name="connsiteY234" fmla="*/ 699287 h 765784"/>
                <a:gd name="connsiteX235" fmla="*/ 270756 w 567585"/>
                <a:gd name="connsiteY235" fmla="*/ 687922 h 765784"/>
                <a:gd name="connsiteX236" fmla="*/ 288807 w 567585"/>
                <a:gd name="connsiteY236" fmla="*/ 682574 h 765784"/>
                <a:gd name="connsiteX237" fmla="*/ 302178 w 567585"/>
                <a:gd name="connsiteY237" fmla="*/ 673214 h 765784"/>
                <a:gd name="connsiteX238" fmla="*/ 302178 w 567585"/>
                <a:gd name="connsiteY238" fmla="*/ 665860 h 765784"/>
                <a:gd name="connsiteX239" fmla="*/ 316217 w 567585"/>
                <a:gd name="connsiteY239" fmla="*/ 676557 h 765784"/>
                <a:gd name="connsiteX240" fmla="*/ 323571 w 567585"/>
                <a:gd name="connsiteY240" fmla="*/ 690596 h 765784"/>
                <a:gd name="connsiteX241" fmla="*/ 334267 w 567585"/>
                <a:gd name="connsiteY241" fmla="*/ 692602 h 765784"/>
                <a:gd name="connsiteX242" fmla="*/ 352318 w 567585"/>
                <a:gd name="connsiteY242" fmla="*/ 698619 h 765784"/>
                <a:gd name="connsiteX243" fmla="*/ 363014 w 567585"/>
                <a:gd name="connsiteY243" fmla="*/ 716000 h 765784"/>
                <a:gd name="connsiteX244" fmla="*/ 382402 w 567585"/>
                <a:gd name="connsiteY244" fmla="*/ 713995 h 765784"/>
                <a:gd name="connsiteX245" fmla="*/ 392430 w 567585"/>
                <a:gd name="connsiteY245" fmla="*/ 716000 h 765784"/>
                <a:gd name="connsiteX246" fmla="*/ 403126 w 567585"/>
                <a:gd name="connsiteY246" fmla="*/ 714663 h 765784"/>
                <a:gd name="connsiteX247" fmla="*/ 401789 w 567585"/>
                <a:gd name="connsiteY247" fmla="*/ 711989 h 765784"/>
                <a:gd name="connsiteX248" fmla="*/ 401789 w 567585"/>
                <a:gd name="connsiteY248" fmla="*/ 711989 h 76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567585" h="765784">
                  <a:moveTo>
                    <a:pt x="401789" y="711989"/>
                  </a:moveTo>
                  <a:cubicBezTo>
                    <a:pt x="402458" y="709315"/>
                    <a:pt x="402458" y="707309"/>
                    <a:pt x="403795" y="705304"/>
                  </a:cubicBezTo>
                  <a:cubicBezTo>
                    <a:pt x="404463" y="702630"/>
                    <a:pt x="407806" y="700624"/>
                    <a:pt x="410480" y="698619"/>
                  </a:cubicBezTo>
                  <a:cubicBezTo>
                    <a:pt x="413154" y="696613"/>
                    <a:pt x="415828" y="695276"/>
                    <a:pt x="415828" y="693939"/>
                  </a:cubicBezTo>
                  <a:cubicBezTo>
                    <a:pt x="415828" y="691933"/>
                    <a:pt x="415160" y="690596"/>
                    <a:pt x="415160" y="689928"/>
                  </a:cubicBezTo>
                  <a:cubicBezTo>
                    <a:pt x="414491" y="687253"/>
                    <a:pt x="413823" y="685248"/>
                    <a:pt x="415828" y="682574"/>
                  </a:cubicBezTo>
                  <a:cubicBezTo>
                    <a:pt x="417834" y="679900"/>
                    <a:pt x="437221" y="675220"/>
                    <a:pt x="452598" y="671209"/>
                  </a:cubicBezTo>
                  <a:lnTo>
                    <a:pt x="452598" y="671209"/>
                  </a:lnTo>
                  <a:cubicBezTo>
                    <a:pt x="461957" y="669203"/>
                    <a:pt x="469311" y="667197"/>
                    <a:pt x="471985" y="665860"/>
                  </a:cubicBezTo>
                  <a:cubicBezTo>
                    <a:pt x="473991" y="665192"/>
                    <a:pt x="476665" y="661849"/>
                    <a:pt x="478671" y="657838"/>
                  </a:cubicBezTo>
                  <a:cubicBezTo>
                    <a:pt x="481345" y="653827"/>
                    <a:pt x="484687" y="649147"/>
                    <a:pt x="488699" y="647810"/>
                  </a:cubicBezTo>
                  <a:cubicBezTo>
                    <a:pt x="493378" y="645804"/>
                    <a:pt x="496053" y="647810"/>
                    <a:pt x="498058" y="650484"/>
                  </a:cubicBezTo>
                  <a:cubicBezTo>
                    <a:pt x="499395" y="651821"/>
                    <a:pt x="500732" y="653158"/>
                    <a:pt x="502738" y="651821"/>
                  </a:cubicBezTo>
                  <a:cubicBezTo>
                    <a:pt x="504075" y="651153"/>
                    <a:pt x="505412" y="650484"/>
                    <a:pt x="506081" y="649815"/>
                  </a:cubicBezTo>
                  <a:cubicBezTo>
                    <a:pt x="507418" y="648479"/>
                    <a:pt x="508755" y="647810"/>
                    <a:pt x="508755" y="646473"/>
                  </a:cubicBezTo>
                  <a:cubicBezTo>
                    <a:pt x="508755" y="645804"/>
                    <a:pt x="509423" y="645136"/>
                    <a:pt x="508755" y="644467"/>
                  </a:cubicBezTo>
                  <a:cubicBezTo>
                    <a:pt x="508755" y="644467"/>
                    <a:pt x="508755" y="644467"/>
                    <a:pt x="508755" y="643799"/>
                  </a:cubicBezTo>
                  <a:cubicBezTo>
                    <a:pt x="506081" y="640456"/>
                    <a:pt x="505412" y="637782"/>
                    <a:pt x="504743" y="632434"/>
                  </a:cubicBezTo>
                  <a:lnTo>
                    <a:pt x="504075" y="630428"/>
                  </a:lnTo>
                  <a:cubicBezTo>
                    <a:pt x="503406" y="627754"/>
                    <a:pt x="497390" y="620400"/>
                    <a:pt x="490704" y="613046"/>
                  </a:cubicBezTo>
                  <a:cubicBezTo>
                    <a:pt x="482682" y="604355"/>
                    <a:pt x="474659" y="595664"/>
                    <a:pt x="473322" y="595664"/>
                  </a:cubicBezTo>
                  <a:cubicBezTo>
                    <a:pt x="472654" y="595664"/>
                    <a:pt x="469980" y="596333"/>
                    <a:pt x="466637" y="597670"/>
                  </a:cubicBezTo>
                  <a:cubicBezTo>
                    <a:pt x="461957" y="599675"/>
                    <a:pt x="457277" y="601013"/>
                    <a:pt x="453266" y="599675"/>
                  </a:cubicBezTo>
                  <a:cubicBezTo>
                    <a:pt x="450592" y="598338"/>
                    <a:pt x="447249" y="596333"/>
                    <a:pt x="444575" y="592990"/>
                  </a:cubicBezTo>
                  <a:cubicBezTo>
                    <a:pt x="442570" y="590316"/>
                    <a:pt x="439896" y="586973"/>
                    <a:pt x="438559" y="582293"/>
                  </a:cubicBezTo>
                  <a:cubicBezTo>
                    <a:pt x="436553" y="578282"/>
                    <a:pt x="435884" y="574940"/>
                    <a:pt x="435884" y="572265"/>
                  </a:cubicBezTo>
                  <a:cubicBezTo>
                    <a:pt x="435216" y="569591"/>
                    <a:pt x="435216" y="568254"/>
                    <a:pt x="433879" y="567586"/>
                  </a:cubicBezTo>
                  <a:lnTo>
                    <a:pt x="433879" y="567586"/>
                  </a:lnTo>
                  <a:cubicBezTo>
                    <a:pt x="432542" y="566917"/>
                    <a:pt x="425856" y="566917"/>
                    <a:pt x="419840" y="566249"/>
                  </a:cubicBezTo>
                  <a:cubicBezTo>
                    <a:pt x="414491" y="566249"/>
                    <a:pt x="409143" y="566249"/>
                    <a:pt x="407137" y="564912"/>
                  </a:cubicBezTo>
                  <a:cubicBezTo>
                    <a:pt x="404463" y="563575"/>
                    <a:pt x="401789" y="560232"/>
                    <a:pt x="399784" y="555552"/>
                  </a:cubicBezTo>
                  <a:cubicBezTo>
                    <a:pt x="398447" y="552209"/>
                    <a:pt x="397778" y="548198"/>
                    <a:pt x="399115" y="544187"/>
                  </a:cubicBezTo>
                  <a:cubicBezTo>
                    <a:pt x="400452" y="539507"/>
                    <a:pt x="405132" y="524800"/>
                    <a:pt x="409143" y="512766"/>
                  </a:cubicBezTo>
                  <a:cubicBezTo>
                    <a:pt x="411817" y="504744"/>
                    <a:pt x="414491" y="498058"/>
                    <a:pt x="415828" y="496053"/>
                  </a:cubicBezTo>
                  <a:cubicBezTo>
                    <a:pt x="417834" y="492710"/>
                    <a:pt x="420508" y="490704"/>
                    <a:pt x="423851" y="490036"/>
                  </a:cubicBezTo>
                  <a:cubicBezTo>
                    <a:pt x="427193" y="489367"/>
                    <a:pt x="430536" y="490036"/>
                    <a:pt x="435216" y="491373"/>
                  </a:cubicBezTo>
                  <a:cubicBezTo>
                    <a:pt x="436553" y="492041"/>
                    <a:pt x="438559" y="492710"/>
                    <a:pt x="439227" y="492710"/>
                  </a:cubicBezTo>
                  <a:cubicBezTo>
                    <a:pt x="443238" y="494047"/>
                    <a:pt x="444575" y="494716"/>
                    <a:pt x="449255" y="491373"/>
                  </a:cubicBezTo>
                  <a:cubicBezTo>
                    <a:pt x="451929" y="489367"/>
                    <a:pt x="454603" y="487362"/>
                    <a:pt x="457277" y="484688"/>
                  </a:cubicBezTo>
                  <a:cubicBezTo>
                    <a:pt x="461289" y="481345"/>
                    <a:pt x="464631" y="478002"/>
                    <a:pt x="468643" y="476665"/>
                  </a:cubicBezTo>
                  <a:cubicBezTo>
                    <a:pt x="469311" y="476665"/>
                    <a:pt x="469311" y="476665"/>
                    <a:pt x="470648" y="475996"/>
                  </a:cubicBezTo>
                  <a:cubicBezTo>
                    <a:pt x="474659" y="474660"/>
                    <a:pt x="478002" y="473322"/>
                    <a:pt x="479339" y="469980"/>
                  </a:cubicBezTo>
                  <a:cubicBezTo>
                    <a:pt x="480008" y="468643"/>
                    <a:pt x="480676" y="463294"/>
                    <a:pt x="481345" y="456609"/>
                  </a:cubicBezTo>
                  <a:cubicBezTo>
                    <a:pt x="483350" y="444575"/>
                    <a:pt x="485356" y="429199"/>
                    <a:pt x="488030" y="423851"/>
                  </a:cubicBezTo>
                  <a:cubicBezTo>
                    <a:pt x="490036" y="419840"/>
                    <a:pt x="494047" y="414491"/>
                    <a:pt x="498058" y="409812"/>
                  </a:cubicBezTo>
                  <a:cubicBezTo>
                    <a:pt x="500732" y="405800"/>
                    <a:pt x="504075" y="402458"/>
                    <a:pt x="505412" y="399784"/>
                  </a:cubicBezTo>
                  <a:cubicBezTo>
                    <a:pt x="506749" y="397110"/>
                    <a:pt x="506749" y="393767"/>
                    <a:pt x="506081" y="389087"/>
                  </a:cubicBezTo>
                  <a:cubicBezTo>
                    <a:pt x="506081" y="385076"/>
                    <a:pt x="505412" y="381065"/>
                    <a:pt x="506081" y="375048"/>
                  </a:cubicBezTo>
                  <a:cubicBezTo>
                    <a:pt x="506749" y="370368"/>
                    <a:pt x="506081" y="367025"/>
                    <a:pt x="506081" y="364351"/>
                  </a:cubicBezTo>
                  <a:cubicBezTo>
                    <a:pt x="505412" y="359003"/>
                    <a:pt x="505412" y="354992"/>
                    <a:pt x="509423" y="350312"/>
                  </a:cubicBezTo>
                  <a:cubicBezTo>
                    <a:pt x="512097" y="346969"/>
                    <a:pt x="514771" y="344295"/>
                    <a:pt x="518114" y="342290"/>
                  </a:cubicBezTo>
                  <a:cubicBezTo>
                    <a:pt x="521457" y="339616"/>
                    <a:pt x="524131" y="337610"/>
                    <a:pt x="524131" y="336273"/>
                  </a:cubicBezTo>
                  <a:cubicBezTo>
                    <a:pt x="524131" y="335604"/>
                    <a:pt x="523462" y="334267"/>
                    <a:pt x="522125" y="332930"/>
                  </a:cubicBezTo>
                  <a:cubicBezTo>
                    <a:pt x="520120" y="330925"/>
                    <a:pt x="518114" y="328250"/>
                    <a:pt x="518783" y="324239"/>
                  </a:cubicBezTo>
                  <a:cubicBezTo>
                    <a:pt x="519451" y="320897"/>
                    <a:pt x="525468" y="310200"/>
                    <a:pt x="530148" y="302178"/>
                  </a:cubicBezTo>
                  <a:cubicBezTo>
                    <a:pt x="532822" y="297498"/>
                    <a:pt x="534828" y="293487"/>
                    <a:pt x="536165" y="291481"/>
                  </a:cubicBezTo>
                  <a:cubicBezTo>
                    <a:pt x="536833" y="289475"/>
                    <a:pt x="536833" y="287470"/>
                    <a:pt x="536165" y="284796"/>
                  </a:cubicBezTo>
                  <a:cubicBezTo>
                    <a:pt x="535496" y="282122"/>
                    <a:pt x="534159" y="279447"/>
                    <a:pt x="532153" y="276105"/>
                  </a:cubicBezTo>
                  <a:cubicBezTo>
                    <a:pt x="530148" y="272093"/>
                    <a:pt x="526805" y="265408"/>
                    <a:pt x="525468" y="260060"/>
                  </a:cubicBezTo>
                  <a:cubicBezTo>
                    <a:pt x="524131" y="256049"/>
                    <a:pt x="523462" y="251369"/>
                    <a:pt x="524800" y="248695"/>
                  </a:cubicBezTo>
                  <a:cubicBezTo>
                    <a:pt x="526137" y="245352"/>
                    <a:pt x="526805" y="243347"/>
                    <a:pt x="528811" y="240672"/>
                  </a:cubicBezTo>
                  <a:cubicBezTo>
                    <a:pt x="530148" y="238667"/>
                    <a:pt x="532153" y="235993"/>
                    <a:pt x="534828" y="233319"/>
                  </a:cubicBezTo>
                  <a:cubicBezTo>
                    <a:pt x="536165" y="231981"/>
                    <a:pt x="537502" y="230644"/>
                    <a:pt x="538839" y="229976"/>
                  </a:cubicBezTo>
                  <a:cubicBezTo>
                    <a:pt x="542181" y="226633"/>
                    <a:pt x="544856" y="224628"/>
                    <a:pt x="545524" y="222622"/>
                  </a:cubicBezTo>
                  <a:cubicBezTo>
                    <a:pt x="545524" y="221953"/>
                    <a:pt x="545524" y="221953"/>
                    <a:pt x="545524" y="221285"/>
                  </a:cubicBezTo>
                  <a:cubicBezTo>
                    <a:pt x="545524" y="219948"/>
                    <a:pt x="545524" y="219279"/>
                    <a:pt x="544856" y="217942"/>
                  </a:cubicBezTo>
                  <a:cubicBezTo>
                    <a:pt x="544187" y="217274"/>
                    <a:pt x="543519" y="216605"/>
                    <a:pt x="542850" y="215937"/>
                  </a:cubicBezTo>
                  <a:cubicBezTo>
                    <a:pt x="542850" y="215937"/>
                    <a:pt x="542181" y="215937"/>
                    <a:pt x="541513" y="215937"/>
                  </a:cubicBezTo>
                  <a:cubicBezTo>
                    <a:pt x="539507" y="215937"/>
                    <a:pt x="536833" y="216605"/>
                    <a:pt x="534828" y="217274"/>
                  </a:cubicBezTo>
                  <a:cubicBezTo>
                    <a:pt x="530148" y="218611"/>
                    <a:pt x="526137" y="219948"/>
                    <a:pt x="522794" y="217942"/>
                  </a:cubicBezTo>
                  <a:lnTo>
                    <a:pt x="522794" y="217942"/>
                  </a:lnTo>
                  <a:cubicBezTo>
                    <a:pt x="520120" y="216605"/>
                    <a:pt x="518783" y="213263"/>
                    <a:pt x="517446" y="210588"/>
                  </a:cubicBezTo>
                  <a:cubicBezTo>
                    <a:pt x="516777" y="208583"/>
                    <a:pt x="516109" y="206577"/>
                    <a:pt x="514771" y="205909"/>
                  </a:cubicBezTo>
                  <a:cubicBezTo>
                    <a:pt x="513434" y="205240"/>
                    <a:pt x="512097" y="206577"/>
                    <a:pt x="510092" y="207246"/>
                  </a:cubicBezTo>
                  <a:cubicBezTo>
                    <a:pt x="507418" y="208583"/>
                    <a:pt x="504743" y="209920"/>
                    <a:pt x="500732" y="209251"/>
                  </a:cubicBezTo>
                  <a:lnTo>
                    <a:pt x="500732" y="209251"/>
                  </a:lnTo>
                  <a:cubicBezTo>
                    <a:pt x="497390" y="208583"/>
                    <a:pt x="491373" y="206577"/>
                    <a:pt x="486693" y="203903"/>
                  </a:cubicBezTo>
                  <a:cubicBezTo>
                    <a:pt x="482682" y="201897"/>
                    <a:pt x="478671" y="198555"/>
                    <a:pt x="477334" y="196549"/>
                  </a:cubicBezTo>
                  <a:cubicBezTo>
                    <a:pt x="475996" y="193875"/>
                    <a:pt x="476665" y="191869"/>
                    <a:pt x="476665" y="189195"/>
                  </a:cubicBezTo>
                  <a:cubicBezTo>
                    <a:pt x="476665" y="187190"/>
                    <a:pt x="477334" y="185184"/>
                    <a:pt x="475996" y="183178"/>
                  </a:cubicBezTo>
                  <a:cubicBezTo>
                    <a:pt x="474659" y="180504"/>
                    <a:pt x="473322" y="178499"/>
                    <a:pt x="471317" y="177162"/>
                  </a:cubicBezTo>
                  <a:cubicBezTo>
                    <a:pt x="469311" y="175825"/>
                    <a:pt x="467974" y="173819"/>
                    <a:pt x="466637" y="171145"/>
                  </a:cubicBezTo>
                  <a:cubicBezTo>
                    <a:pt x="464631" y="167134"/>
                    <a:pt x="465968" y="164459"/>
                    <a:pt x="467974" y="161785"/>
                  </a:cubicBezTo>
                  <a:cubicBezTo>
                    <a:pt x="468643" y="160448"/>
                    <a:pt x="469311" y="159111"/>
                    <a:pt x="469311" y="158443"/>
                  </a:cubicBezTo>
                  <a:cubicBezTo>
                    <a:pt x="469311" y="158443"/>
                    <a:pt x="467974" y="158443"/>
                    <a:pt x="466637" y="158443"/>
                  </a:cubicBezTo>
                  <a:lnTo>
                    <a:pt x="466637" y="158443"/>
                  </a:lnTo>
                  <a:cubicBezTo>
                    <a:pt x="463294" y="158443"/>
                    <a:pt x="459952" y="159111"/>
                    <a:pt x="457277" y="155769"/>
                  </a:cubicBezTo>
                  <a:lnTo>
                    <a:pt x="457277" y="155769"/>
                  </a:lnTo>
                  <a:cubicBezTo>
                    <a:pt x="455272" y="153094"/>
                    <a:pt x="454603" y="151089"/>
                    <a:pt x="453935" y="149083"/>
                  </a:cubicBezTo>
                  <a:lnTo>
                    <a:pt x="453935" y="149083"/>
                  </a:lnTo>
                  <a:cubicBezTo>
                    <a:pt x="453266" y="147746"/>
                    <a:pt x="453266" y="146409"/>
                    <a:pt x="452598" y="145741"/>
                  </a:cubicBezTo>
                  <a:cubicBezTo>
                    <a:pt x="451929" y="145072"/>
                    <a:pt x="451261" y="145072"/>
                    <a:pt x="450592" y="145072"/>
                  </a:cubicBezTo>
                  <a:cubicBezTo>
                    <a:pt x="447918" y="143735"/>
                    <a:pt x="445244" y="143066"/>
                    <a:pt x="445244" y="137718"/>
                  </a:cubicBezTo>
                  <a:cubicBezTo>
                    <a:pt x="445244" y="134375"/>
                    <a:pt x="445912" y="131033"/>
                    <a:pt x="447249" y="127690"/>
                  </a:cubicBezTo>
                  <a:cubicBezTo>
                    <a:pt x="448587" y="125016"/>
                    <a:pt x="450592" y="122342"/>
                    <a:pt x="453266" y="121005"/>
                  </a:cubicBezTo>
                  <a:cubicBezTo>
                    <a:pt x="456609" y="118999"/>
                    <a:pt x="463294" y="115656"/>
                    <a:pt x="470648" y="112982"/>
                  </a:cubicBezTo>
                  <a:cubicBezTo>
                    <a:pt x="475996" y="110977"/>
                    <a:pt x="482013" y="108303"/>
                    <a:pt x="487362" y="106966"/>
                  </a:cubicBezTo>
                  <a:cubicBezTo>
                    <a:pt x="494047" y="104960"/>
                    <a:pt x="500064" y="104960"/>
                    <a:pt x="504743" y="104291"/>
                  </a:cubicBezTo>
                  <a:cubicBezTo>
                    <a:pt x="508086" y="104291"/>
                    <a:pt x="511429" y="104291"/>
                    <a:pt x="514103" y="102954"/>
                  </a:cubicBezTo>
                  <a:cubicBezTo>
                    <a:pt x="516777" y="102286"/>
                    <a:pt x="518783" y="102286"/>
                    <a:pt x="520788" y="102954"/>
                  </a:cubicBezTo>
                  <a:cubicBezTo>
                    <a:pt x="522794" y="102954"/>
                    <a:pt x="524800" y="103623"/>
                    <a:pt x="529479" y="97606"/>
                  </a:cubicBezTo>
                  <a:lnTo>
                    <a:pt x="530148" y="96938"/>
                  </a:lnTo>
                  <a:cubicBezTo>
                    <a:pt x="538170" y="86241"/>
                    <a:pt x="539507" y="84904"/>
                    <a:pt x="548198" y="80893"/>
                  </a:cubicBezTo>
                  <a:cubicBezTo>
                    <a:pt x="548867" y="80224"/>
                    <a:pt x="549535" y="80224"/>
                    <a:pt x="550872" y="80224"/>
                  </a:cubicBezTo>
                  <a:cubicBezTo>
                    <a:pt x="556221" y="78219"/>
                    <a:pt x="557558" y="77550"/>
                    <a:pt x="560900" y="70865"/>
                  </a:cubicBezTo>
                  <a:cubicBezTo>
                    <a:pt x="564243" y="63511"/>
                    <a:pt x="566917" y="54151"/>
                    <a:pt x="566917" y="52146"/>
                  </a:cubicBezTo>
                  <a:cubicBezTo>
                    <a:pt x="566917" y="50140"/>
                    <a:pt x="567586" y="41449"/>
                    <a:pt x="567586" y="34764"/>
                  </a:cubicBezTo>
                  <a:cubicBezTo>
                    <a:pt x="562237" y="36101"/>
                    <a:pt x="555552" y="36769"/>
                    <a:pt x="549535" y="36769"/>
                  </a:cubicBezTo>
                  <a:cubicBezTo>
                    <a:pt x="541513" y="36769"/>
                    <a:pt x="539507" y="34764"/>
                    <a:pt x="537502" y="32758"/>
                  </a:cubicBezTo>
                  <a:lnTo>
                    <a:pt x="537502" y="32758"/>
                  </a:lnTo>
                  <a:cubicBezTo>
                    <a:pt x="536833" y="32090"/>
                    <a:pt x="536165" y="31421"/>
                    <a:pt x="534159" y="30753"/>
                  </a:cubicBezTo>
                  <a:cubicBezTo>
                    <a:pt x="532153" y="30084"/>
                    <a:pt x="530816" y="31421"/>
                    <a:pt x="528811" y="32758"/>
                  </a:cubicBezTo>
                  <a:cubicBezTo>
                    <a:pt x="526137" y="34764"/>
                    <a:pt x="522794" y="37438"/>
                    <a:pt x="516777" y="35432"/>
                  </a:cubicBezTo>
                  <a:cubicBezTo>
                    <a:pt x="506749" y="32758"/>
                    <a:pt x="506081" y="31421"/>
                    <a:pt x="502069" y="20725"/>
                  </a:cubicBezTo>
                  <a:lnTo>
                    <a:pt x="502069" y="20725"/>
                  </a:lnTo>
                  <a:lnTo>
                    <a:pt x="502069" y="20056"/>
                  </a:lnTo>
                  <a:cubicBezTo>
                    <a:pt x="502069" y="19388"/>
                    <a:pt x="501401" y="18050"/>
                    <a:pt x="500732" y="16713"/>
                  </a:cubicBezTo>
                  <a:cubicBezTo>
                    <a:pt x="498058" y="10697"/>
                    <a:pt x="497390" y="8022"/>
                    <a:pt x="491373" y="6017"/>
                  </a:cubicBezTo>
                  <a:cubicBezTo>
                    <a:pt x="486693" y="4680"/>
                    <a:pt x="478002" y="2674"/>
                    <a:pt x="469980" y="1337"/>
                  </a:cubicBezTo>
                  <a:cubicBezTo>
                    <a:pt x="464631" y="669"/>
                    <a:pt x="459952" y="0"/>
                    <a:pt x="457946" y="0"/>
                  </a:cubicBezTo>
                  <a:cubicBezTo>
                    <a:pt x="455272" y="669"/>
                    <a:pt x="451261" y="2006"/>
                    <a:pt x="446581" y="3343"/>
                  </a:cubicBezTo>
                  <a:cubicBezTo>
                    <a:pt x="440564" y="6017"/>
                    <a:pt x="433879" y="8691"/>
                    <a:pt x="430536" y="10697"/>
                  </a:cubicBezTo>
                  <a:cubicBezTo>
                    <a:pt x="427862" y="12034"/>
                    <a:pt x="425856" y="14039"/>
                    <a:pt x="423851" y="16713"/>
                  </a:cubicBezTo>
                  <a:cubicBezTo>
                    <a:pt x="421177" y="19388"/>
                    <a:pt x="418503" y="22730"/>
                    <a:pt x="414491" y="26073"/>
                  </a:cubicBezTo>
                  <a:cubicBezTo>
                    <a:pt x="408475" y="30084"/>
                    <a:pt x="405800" y="30084"/>
                    <a:pt x="403126" y="29416"/>
                  </a:cubicBezTo>
                  <a:cubicBezTo>
                    <a:pt x="401789" y="29416"/>
                    <a:pt x="401121" y="28747"/>
                    <a:pt x="399784" y="29416"/>
                  </a:cubicBezTo>
                  <a:cubicBezTo>
                    <a:pt x="397109" y="30753"/>
                    <a:pt x="390424" y="33427"/>
                    <a:pt x="383739" y="36769"/>
                  </a:cubicBezTo>
                  <a:cubicBezTo>
                    <a:pt x="377722" y="39444"/>
                    <a:pt x="371705" y="42786"/>
                    <a:pt x="367025" y="45460"/>
                  </a:cubicBezTo>
                  <a:cubicBezTo>
                    <a:pt x="365688" y="46129"/>
                    <a:pt x="363683" y="47466"/>
                    <a:pt x="362346" y="48134"/>
                  </a:cubicBezTo>
                  <a:cubicBezTo>
                    <a:pt x="356329" y="50809"/>
                    <a:pt x="354323" y="52146"/>
                    <a:pt x="350312" y="56157"/>
                  </a:cubicBezTo>
                  <a:cubicBezTo>
                    <a:pt x="348306" y="58162"/>
                    <a:pt x="346301" y="61505"/>
                    <a:pt x="344295" y="64848"/>
                  </a:cubicBezTo>
                  <a:cubicBezTo>
                    <a:pt x="340284" y="71533"/>
                    <a:pt x="335604" y="78219"/>
                    <a:pt x="330925" y="80224"/>
                  </a:cubicBezTo>
                  <a:lnTo>
                    <a:pt x="330925" y="80224"/>
                  </a:lnTo>
                  <a:lnTo>
                    <a:pt x="330256" y="80224"/>
                  </a:lnTo>
                  <a:cubicBezTo>
                    <a:pt x="325576" y="82230"/>
                    <a:pt x="324908" y="82230"/>
                    <a:pt x="320897" y="89584"/>
                  </a:cubicBezTo>
                  <a:cubicBezTo>
                    <a:pt x="318222" y="93595"/>
                    <a:pt x="316217" y="96938"/>
                    <a:pt x="315548" y="100280"/>
                  </a:cubicBezTo>
                  <a:cubicBezTo>
                    <a:pt x="314880" y="102286"/>
                    <a:pt x="314211" y="104291"/>
                    <a:pt x="314880" y="105628"/>
                  </a:cubicBezTo>
                  <a:cubicBezTo>
                    <a:pt x="316217" y="107634"/>
                    <a:pt x="320228" y="110308"/>
                    <a:pt x="324908" y="112982"/>
                  </a:cubicBezTo>
                  <a:cubicBezTo>
                    <a:pt x="328250" y="114988"/>
                    <a:pt x="332262" y="117662"/>
                    <a:pt x="334936" y="119668"/>
                  </a:cubicBezTo>
                  <a:cubicBezTo>
                    <a:pt x="338278" y="122342"/>
                    <a:pt x="340284" y="124347"/>
                    <a:pt x="341621" y="127022"/>
                  </a:cubicBezTo>
                  <a:cubicBezTo>
                    <a:pt x="342958" y="129696"/>
                    <a:pt x="342958" y="132370"/>
                    <a:pt x="343627" y="137050"/>
                  </a:cubicBezTo>
                  <a:cubicBezTo>
                    <a:pt x="344295" y="141729"/>
                    <a:pt x="344295" y="145741"/>
                    <a:pt x="342958" y="149083"/>
                  </a:cubicBezTo>
                  <a:cubicBezTo>
                    <a:pt x="342290" y="152426"/>
                    <a:pt x="340953" y="155100"/>
                    <a:pt x="339616" y="157774"/>
                  </a:cubicBezTo>
                  <a:cubicBezTo>
                    <a:pt x="338278" y="160448"/>
                    <a:pt x="336273" y="164459"/>
                    <a:pt x="334936" y="168471"/>
                  </a:cubicBezTo>
                  <a:cubicBezTo>
                    <a:pt x="333599" y="172482"/>
                    <a:pt x="332930" y="176493"/>
                    <a:pt x="333599" y="179836"/>
                  </a:cubicBezTo>
                  <a:cubicBezTo>
                    <a:pt x="334267" y="182510"/>
                    <a:pt x="335604" y="183847"/>
                    <a:pt x="337610" y="185184"/>
                  </a:cubicBezTo>
                  <a:cubicBezTo>
                    <a:pt x="340284" y="187190"/>
                    <a:pt x="342958" y="189195"/>
                    <a:pt x="342290" y="193875"/>
                  </a:cubicBezTo>
                  <a:cubicBezTo>
                    <a:pt x="342290" y="197886"/>
                    <a:pt x="340953" y="201897"/>
                    <a:pt x="338947" y="205240"/>
                  </a:cubicBezTo>
                  <a:cubicBezTo>
                    <a:pt x="336941" y="208583"/>
                    <a:pt x="332930" y="211925"/>
                    <a:pt x="327582" y="214599"/>
                  </a:cubicBezTo>
                  <a:cubicBezTo>
                    <a:pt x="321565" y="217274"/>
                    <a:pt x="318222" y="217942"/>
                    <a:pt x="314211" y="218611"/>
                  </a:cubicBezTo>
                  <a:cubicBezTo>
                    <a:pt x="311537" y="219279"/>
                    <a:pt x="307526" y="219279"/>
                    <a:pt x="302178" y="221285"/>
                  </a:cubicBezTo>
                  <a:cubicBezTo>
                    <a:pt x="296829" y="222622"/>
                    <a:pt x="296161" y="223959"/>
                    <a:pt x="296161" y="225296"/>
                  </a:cubicBezTo>
                  <a:cubicBezTo>
                    <a:pt x="296829" y="226633"/>
                    <a:pt x="298166" y="228639"/>
                    <a:pt x="299503" y="229976"/>
                  </a:cubicBezTo>
                  <a:lnTo>
                    <a:pt x="300172" y="230644"/>
                  </a:lnTo>
                  <a:lnTo>
                    <a:pt x="300172" y="230644"/>
                  </a:lnTo>
                  <a:cubicBezTo>
                    <a:pt x="301509" y="231981"/>
                    <a:pt x="304183" y="233987"/>
                    <a:pt x="307526" y="236661"/>
                  </a:cubicBezTo>
                  <a:cubicBezTo>
                    <a:pt x="314211" y="241341"/>
                    <a:pt x="321565" y="246689"/>
                    <a:pt x="321565" y="250701"/>
                  </a:cubicBezTo>
                  <a:cubicBezTo>
                    <a:pt x="321565" y="253375"/>
                    <a:pt x="320897" y="256717"/>
                    <a:pt x="318891" y="260729"/>
                  </a:cubicBezTo>
                  <a:cubicBezTo>
                    <a:pt x="317554" y="263403"/>
                    <a:pt x="314880" y="266745"/>
                    <a:pt x="311537" y="268751"/>
                  </a:cubicBezTo>
                  <a:cubicBezTo>
                    <a:pt x="308194" y="271425"/>
                    <a:pt x="304852" y="272762"/>
                    <a:pt x="302178" y="273431"/>
                  </a:cubicBezTo>
                  <a:cubicBezTo>
                    <a:pt x="299503" y="274099"/>
                    <a:pt x="297498" y="274768"/>
                    <a:pt x="296161" y="277442"/>
                  </a:cubicBezTo>
                  <a:cubicBezTo>
                    <a:pt x="294824" y="280116"/>
                    <a:pt x="296829" y="283459"/>
                    <a:pt x="298166" y="286133"/>
                  </a:cubicBezTo>
                  <a:cubicBezTo>
                    <a:pt x="299503" y="288807"/>
                    <a:pt x="300840" y="290813"/>
                    <a:pt x="300840" y="293487"/>
                  </a:cubicBezTo>
                  <a:cubicBezTo>
                    <a:pt x="300840" y="296829"/>
                    <a:pt x="300172" y="298166"/>
                    <a:pt x="298835" y="300172"/>
                  </a:cubicBezTo>
                  <a:cubicBezTo>
                    <a:pt x="298166" y="301509"/>
                    <a:pt x="296829" y="303515"/>
                    <a:pt x="296829" y="306857"/>
                  </a:cubicBezTo>
                  <a:cubicBezTo>
                    <a:pt x="296829" y="310200"/>
                    <a:pt x="299503" y="314880"/>
                    <a:pt x="301509" y="319559"/>
                  </a:cubicBezTo>
                  <a:cubicBezTo>
                    <a:pt x="304183" y="324908"/>
                    <a:pt x="306857" y="329587"/>
                    <a:pt x="305520" y="332930"/>
                  </a:cubicBezTo>
                  <a:cubicBezTo>
                    <a:pt x="305520" y="333599"/>
                    <a:pt x="304852" y="334267"/>
                    <a:pt x="304852" y="334936"/>
                  </a:cubicBezTo>
                  <a:cubicBezTo>
                    <a:pt x="302846" y="340953"/>
                    <a:pt x="298835" y="352318"/>
                    <a:pt x="290144" y="355660"/>
                  </a:cubicBezTo>
                  <a:cubicBezTo>
                    <a:pt x="284127" y="357666"/>
                    <a:pt x="280784" y="356329"/>
                    <a:pt x="277442" y="354992"/>
                  </a:cubicBezTo>
                  <a:cubicBezTo>
                    <a:pt x="275436" y="354323"/>
                    <a:pt x="274099" y="353655"/>
                    <a:pt x="272762" y="354323"/>
                  </a:cubicBezTo>
                  <a:cubicBezTo>
                    <a:pt x="268751" y="355660"/>
                    <a:pt x="266077" y="358334"/>
                    <a:pt x="262065" y="363014"/>
                  </a:cubicBezTo>
                  <a:cubicBezTo>
                    <a:pt x="260728" y="364351"/>
                    <a:pt x="258723" y="366357"/>
                    <a:pt x="256717" y="368362"/>
                  </a:cubicBezTo>
                  <a:cubicBezTo>
                    <a:pt x="249363" y="375716"/>
                    <a:pt x="249363" y="375716"/>
                    <a:pt x="248695" y="378390"/>
                  </a:cubicBezTo>
                  <a:lnTo>
                    <a:pt x="248695" y="378390"/>
                  </a:lnTo>
                  <a:cubicBezTo>
                    <a:pt x="248695" y="379059"/>
                    <a:pt x="248695" y="379728"/>
                    <a:pt x="249363" y="380396"/>
                  </a:cubicBezTo>
                  <a:cubicBezTo>
                    <a:pt x="250700" y="381733"/>
                    <a:pt x="251369" y="383739"/>
                    <a:pt x="250700" y="386413"/>
                  </a:cubicBezTo>
                  <a:cubicBezTo>
                    <a:pt x="250032" y="388418"/>
                    <a:pt x="248695" y="391761"/>
                    <a:pt x="246021" y="395104"/>
                  </a:cubicBezTo>
                  <a:cubicBezTo>
                    <a:pt x="244015" y="397110"/>
                    <a:pt x="242009" y="399784"/>
                    <a:pt x="239335" y="401121"/>
                  </a:cubicBezTo>
                  <a:cubicBezTo>
                    <a:pt x="235993" y="403126"/>
                    <a:pt x="231313" y="403126"/>
                    <a:pt x="227302" y="402458"/>
                  </a:cubicBezTo>
                  <a:cubicBezTo>
                    <a:pt x="223959" y="402458"/>
                    <a:pt x="220616" y="401789"/>
                    <a:pt x="219279" y="403126"/>
                  </a:cubicBezTo>
                  <a:cubicBezTo>
                    <a:pt x="217942" y="404463"/>
                    <a:pt x="215268" y="408474"/>
                    <a:pt x="212594" y="413154"/>
                  </a:cubicBezTo>
                  <a:cubicBezTo>
                    <a:pt x="209251" y="418502"/>
                    <a:pt x="205909" y="425188"/>
                    <a:pt x="205240" y="428531"/>
                  </a:cubicBezTo>
                  <a:cubicBezTo>
                    <a:pt x="204572" y="431205"/>
                    <a:pt x="205240" y="431873"/>
                    <a:pt x="205909" y="434547"/>
                  </a:cubicBezTo>
                  <a:cubicBezTo>
                    <a:pt x="207246" y="437222"/>
                    <a:pt x="208583" y="439896"/>
                    <a:pt x="209920" y="445912"/>
                  </a:cubicBezTo>
                  <a:cubicBezTo>
                    <a:pt x="211257" y="450592"/>
                    <a:pt x="212594" y="453935"/>
                    <a:pt x="213931" y="457946"/>
                  </a:cubicBezTo>
                  <a:cubicBezTo>
                    <a:pt x="216605" y="463963"/>
                    <a:pt x="218611" y="469311"/>
                    <a:pt x="217274" y="476665"/>
                  </a:cubicBezTo>
                  <a:cubicBezTo>
                    <a:pt x="215937" y="484688"/>
                    <a:pt x="210588" y="488030"/>
                    <a:pt x="204572" y="491373"/>
                  </a:cubicBezTo>
                  <a:lnTo>
                    <a:pt x="204572" y="491373"/>
                  </a:lnTo>
                  <a:cubicBezTo>
                    <a:pt x="201897" y="492710"/>
                    <a:pt x="199223" y="494716"/>
                    <a:pt x="197218" y="496721"/>
                  </a:cubicBezTo>
                  <a:cubicBezTo>
                    <a:pt x="191201" y="503406"/>
                    <a:pt x="171813" y="512097"/>
                    <a:pt x="157774" y="518114"/>
                  </a:cubicBezTo>
                  <a:cubicBezTo>
                    <a:pt x="155769" y="518783"/>
                    <a:pt x="154431" y="519451"/>
                    <a:pt x="152426" y="520120"/>
                  </a:cubicBezTo>
                  <a:cubicBezTo>
                    <a:pt x="145072" y="523462"/>
                    <a:pt x="143066" y="526137"/>
                    <a:pt x="141729" y="528811"/>
                  </a:cubicBezTo>
                  <a:cubicBezTo>
                    <a:pt x="140392" y="531485"/>
                    <a:pt x="139055" y="533491"/>
                    <a:pt x="134375" y="536165"/>
                  </a:cubicBezTo>
                  <a:cubicBezTo>
                    <a:pt x="128359" y="540176"/>
                    <a:pt x="125016" y="539507"/>
                    <a:pt x="121005" y="539507"/>
                  </a:cubicBezTo>
                  <a:cubicBezTo>
                    <a:pt x="118999" y="539507"/>
                    <a:pt x="116994" y="539507"/>
                    <a:pt x="114319" y="539507"/>
                  </a:cubicBezTo>
                  <a:cubicBezTo>
                    <a:pt x="109640" y="540176"/>
                    <a:pt x="106297" y="542181"/>
                    <a:pt x="100949" y="545524"/>
                  </a:cubicBezTo>
                  <a:cubicBezTo>
                    <a:pt x="97606" y="547530"/>
                    <a:pt x="92926" y="550204"/>
                    <a:pt x="87578" y="552878"/>
                  </a:cubicBezTo>
                  <a:cubicBezTo>
                    <a:pt x="79556" y="556889"/>
                    <a:pt x="70865" y="558895"/>
                    <a:pt x="62174" y="560900"/>
                  </a:cubicBezTo>
                  <a:cubicBezTo>
                    <a:pt x="53483" y="562906"/>
                    <a:pt x="44123" y="563575"/>
                    <a:pt x="36769" y="564243"/>
                  </a:cubicBezTo>
                  <a:cubicBezTo>
                    <a:pt x="31421" y="564912"/>
                    <a:pt x="24736" y="565580"/>
                    <a:pt x="18050" y="565580"/>
                  </a:cubicBezTo>
                  <a:cubicBezTo>
                    <a:pt x="11365" y="566249"/>
                    <a:pt x="4680" y="566249"/>
                    <a:pt x="0" y="566249"/>
                  </a:cubicBezTo>
                  <a:cubicBezTo>
                    <a:pt x="3343" y="568923"/>
                    <a:pt x="8022" y="572265"/>
                    <a:pt x="13371" y="576277"/>
                  </a:cubicBezTo>
                  <a:cubicBezTo>
                    <a:pt x="30753" y="588310"/>
                    <a:pt x="53483" y="602349"/>
                    <a:pt x="57494" y="604355"/>
                  </a:cubicBezTo>
                  <a:cubicBezTo>
                    <a:pt x="59500" y="605692"/>
                    <a:pt x="67522" y="605024"/>
                    <a:pt x="75544" y="604355"/>
                  </a:cubicBezTo>
                  <a:cubicBezTo>
                    <a:pt x="86909" y="603687"/>
                    <a:pt x="98275" y="603018"/>
                    <a:pt x="101617" y="607698"/>
                  </a:cubicBezTo>
                  <a:cubicBezTo>
                    <a:pt x="103623" y="611041"/>
                    <a:pt x="106966" y="620400"/>
                    <a:pt x="110308" y="629759"/>
                  </a:cubicBezTo>
                  <a:cubicBezTo>
                    <a:pt x="113651" y="638450"/>
                    <a:pt x="116325" y="647141"/>
                    <a:pt x="117662" y="647810"/>
                  </a:cubicBezTo>
                  <a:cubicBezTo>
                    <a:pt x="118331" y="648479"/>
                    <a:pt x="123010" y="646473"/>
                    <a:pt x="127022" y="645136"/>
                  </a:cubicBezTo>
                  <a:cubicBezTo>
                    <a:pt x="131701" y="643799"/>
                    <a:pt x="136381" y="641793"/>
                    <a:pt x="138387" y="643799"/>
                  </a:cubicBezTo>
                  <a:cubicBezTo>
                    <a:pt x="141061" y="645804"/>
                    <a:pt x="142398" y="656501"/>
                    <a:pt x="143735" y="663186"/>
                  </a:cubicBezTo>
                  <a:cubicBezTo>
                    <a:pt x="144403" y="665192"/>
                    <a:pt x="144403" y="667197"/>
                    <a:pt x="144403" y="668535"/>
                  </a:cubicBezTo>
                  <a:cubicBezTo>
                    <a:pt x="145741" y="673883"/>
                    <a:pt x="144403" y="674551"/>
                    <a:pt x="138387" y="679900"/>
                  </a:cubicBezTo>
                  <a:lnTo>
                    <a:pt x="138387" y="679900"/>
                  </a:lnTo>
                  <a:lnTo>
                    <a:pt x="137718" y="680568"/>
                  </a:lnTo>
                  <a:cubicBezTo>
                    <a:pt x="134375" y="683242"/>
                    <a:pt x="129696" y="685916"/>
                    <a:pt x="125016" y="687922"/>
                  </a:cubicBezTo>
                  <a:cubicBezTo>
                    <a:pt x="121005" y="689928"/>
                    <a:pt x="117662" y="691265"/>
                    <a:pt x="114988" y="693270"/>
                  </a:cubicBezTo>
                  <a:cubicBezTo>
                    <a:pt x="112314" y="695276"/>
                    <a:pt x="108303" y="699287"/>
                    <a:pt x="105628" y="703298"/>
                  </a:cubicBezTo>
                  <a:cubicBezTo>
                    <a:pt x="102954" y="707309"/>
                    <a:pt x="100949" y="710652"/>
                    <a:pt x="100280" y="712658"/>
                  </a:cubicBezTo>
                  <a:cubicBezTo>
                    <a:pt x="99612" y="714663"/>
                    <a:pt x="99612" y="716669"/>
                    <a:pt x="100280" y="719343"/>
                  </a:cubicBezTo>
                  <a:cubicBezTo>
                    <a:pt x="100280" y="722017"/>
                    <a:pt x="101617" y="725360"/>
                    <a:pt x="102954" y="730708"/>
                  </a:cubicBezTo>
                  <a:cubicBezTo>
                    <a:pt x="104960" y="738062"/>
                    <a:pt x="106966" y="753438"/>
                    <a:pt x="108303" y="762798"/>
                  </a:cubicBezTo>
                  <a:cubicBezTo>
                    <a:pt x="110308" y="763466"/>
                    <a:pt x="109640" y="766809"/>
                    <a:pt x="113651" y="765472"/>
                  </a:cubicBezTo>
                  <a:cubicBezTo>
                    <a:pt x="118999" y="764135"/>
                    <a:pt x="119668" y="756781"/>
                    <a:pt x="127022" y="754107"/>
                  </a:cubicBezTo>
                  <a:cubicBezTo>
                    <a:pt x="134375" y="751433"/>
                    <a:pt x="131033" y="755444"/>
                    <a:pt x="137718" y="753438"/>
                  </a:cubicBezTo>
                  <a:cubicBezTo>
                    <a:pt x="144403" y="751433"/>
                    <a:pt x="145072" y="744079"/>
                    <a:pt x="147078" y="741405"/>
                  </a:cubicBezTo>
                  <a:cubicBezTo>
                    <a:pt x="149083" y="738731"/>
                    <a:pt x="157106" y="738062"/>
                    <a:pt x="164460" y="735388"/>
                  </a:cubicBezTo>
                  <a:cubicBezTo>
                    <a:pt x="171813" y="732714"/>
                    <a:pt x="175156" y="735388"/>
                    <a:pt x="182510" y="732714"/>
                  </a:cubicBezTo>
                  <a:cubicBezTo>
                    <a:pt x="189864" y="729371"/>
                    <a:pt x="186521" y="728034"/>
                    <a:pt x="189864" y="723354"/>
                  </a:cubicBezTo>
                  <a:cubicBezTo>
                    <a:pt x="192538" y="718006"/>
                    <a:pt x="193875" y="721349"/>
                    <a:pt x="197886" y="719343"/>
                  </a:cubicBezTo>
                  <a:cubicBezTo>
                    <a:pt x="201897" y="717337"/>
                    <a:pt x="197218" y="713326"/>
                    <a:pt x="201229" y="709315"/>
                  </a:cubicBezTo>
                  <a:cubicBezTo>
                    <a:pt x="205240" y="705972"/>
                    <a:pt x="206577" y="709315"/>
                    <a:pt x="209251" y="712658"/>
                  </a:cubicBezTo>
                  <a:cubicBezTo>
                    <a:pt x="211925" y="716000"/>
                    <a:pt x="213262" y="713326"/>
                    <a:pt x="219279" y="713995"/>
                  </a:cubicBezTo>
                  <a:cubicBezTo>
                    <a:pt x="225296" y="714663"/>
                    <a:pt x="234656" y="714663"/>
                    <a:pt x="240004" y="711321"/>
                  </a:cubicBezTo>
                  <a:cubicBezTo>
                    <a:pt x="244684" y="707978"/>
                    <a:pt x="244684" y="705972"/>
                    <a:pt x="250032" y="699287"/>
                  </a:cubicBezTo>
                  <a:cubicBezTo>
                    <a:pt x="255380" y="692602"/>
                    <a:pt x="264071" y="691265"/>
                    <a:pt x="270756" y="687922"/>
                  </a:cubicBezTo>
                  <a:cubicBezTo>
                    <a:pt x="277442" y="683911"/>
                    <a:pt x="281453" y="684579"/>
                    <a:pt x="288807" y="682574"/>
                  </a:cubicBezTo>
                  <a:cubicBezTo>
                    <a:pt x="296161" y="680568"/>
                    <a:pt x="302846" y="677225"/>
                    <a:pt x="302178" y="673214"/>
                  </a:cubicBezTo>
                  <a:cubicBezTo>
                    <a:pt x="301509" y="669871"/>
                    <a:pt x="298166" y="666529"/>
                    <a:pt x="302178" y="665860"/>
                  </a:cubicBezTo>
                  <a:cubicBezTo>
                    <a:pt x="306189" y="664523"/>
                    <a:pt x="310869" y="672546"/>
                    <a:pt x="316217" y="676557"/>
                  </a:cubicBezTo>
                  <a:cubicBezTo>
                    <a:pt x="321565" y="680568"/>
                    <a:pt x="320897" y="684579"/>
                    <a:pt x="323571" y="690596"/>
                  </a:cubicBezTo>
                  <a:cubicBezTo>
                    <a:pt x="325576" y="696613"/>
                    <a:pt x="331593" y="693939"/>
                    <a:pt x="334267" y="692602"/>
                  </a:cubicBezTo>
                  <a:cubicBezTo>
                    <a:pt x="336941" y="691265"/>
                    <a:pt x="344295" y="693270"/>
                    <a:pt x="352318" y="698619"/>
                  </a:cubicBezTo>
                  <a:cubicBezTo>
                    <a:pt x="360340" y="703967"/>
                    <a:pt x="353655" y="708647"/>
                    <a:pt x="363014" y="716000"/>
                  </a:cubicBezTo>
                  <a:cubicBezTo>
                    <a:pt x="372374" y="723354"/>
                    <a:pt x="375048" y="716000"/>
                    <a:pt x="382402" y="713995"/>
                  </a:cubicBezTo>
                  <a:cubicBezTo>
                    <a:pt x="389756" y="711989"/>
                    <a:pt x="388419" y="713995"/>
                    <a:pt x="392430" y="716000"/>
                  </a:cubicBezTo>
                  <a:cubicBezTo>
                    <a:pt x="396441" y="718006"/>
                    <a:pt x="397778" y="716669"/>
                    <a:pt x="403126" y="714663"/>
                  </a:cubicBezTo>
                  <a:cubicBezTo>
                    <a:pt x="401121" y="713326"/>
                    <a:pt x="401121" y="712658"/>
                    <a:pt x="401789" y="711989"/>
                  </a:cubicBezTo>
                  <a:lnTo>
                    <a:pt x="401789" y="711989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A81BFE8-BC13-F7ED-FCF8-6688BAF2167A}"/>
                </a:ext>
              </a:extLst>
            </p:cNvPr>
            <p:cNvSpPr/>
            <p:nvPr/>
          </p:nvSpPr>
          <p:spPr>
            <a:xfrm>
              <a:off x="5131061" y="3265978"/>
              <a:ext cx="884152" cy="350323"/>
            </a:xfrm>
            <a:custGeom>
              <a:avLst/>
              <a:gdLst>
                <a:gd name="connsiteX0" fmla="*/ 631765 w 779511"/>
                <a:gd name="connsiteY0" fmla="*/ 294824 h 308862"/>
                <a:gd name="connsiteX1" fmla="*/ 630428 w 779511"/>
                <a:gd name="connsiteY1" fmla="*/ 286133 h 308862"/>
                <a:gd name="connsiteX2" fmla="*/ 632434 w 779511"/>
                <a:gd name="connsiteY2" fmla="*/ 274099 h 308862"/>
                <a:gd name="connsiteX3" fmla="*/ 634439 w 779511"/>
                <a:gd name="connsiteY3" fmla="*/ 266745 h 308862"/>
                <a:gd name="connsiteX4" fmla="*/ 637782 w 779511"/>
                <a:gd name="connsiteY4" fmla="*/ 258723 h 308862"/>
                <a:gd name="connsiteX5" fmla="*/ 639119 w 779511"/>
                <a:gd name="connsiteY5" fmla="*/ 244015 h 308862"/>
                <a:gd name="connsiteX6" fmla="*/ 633771 w 779511"/>
                <a:gd name="connsiteY6" fmla="*/ 240004 h 308862"/>
                <a:gd name="connsiteX7" fmla="*/ 625748 w 779511"/>
                <a:gd name="connsiteY7" fmla="*/ 232650 h 308862"/>
                <a:gd name="connsiteX8" fmla="*/ 622406 w 779511"/>
                <a:gd name="connsiteY8" fmla="*/ 222622 h 308862"/>
                <a:gd name="connsiteX9" fmla="*/ 617726 w 779511"/>
                <a:gd name="connsiteY9" fmla="*/ 212594 h 308862"/>
                <a:gd name="connsiteX10" fmla="*/ 616389 w 779511"/>
                <a:gd name="connsiteY10" fmla="*/ 211257 h 308862"/>
                <a:gd name="connsiteX11" fmla="*/ 606361 w 779511"/>
                <a:gd name="connsiteY11" fmla="*/ 209920 h 308862"/>
                <a:gd name="connsiteX12" fmla="*/ 591653 w 779511"/>
                <a:gd name="connsiteY12" fmla="*/ 209920 h 308862"/>
                <a:gd name="connsiteX13" fmla="*/ 578951 w 779511"/>
                <a:gd name="connsiteY13" fmla="*/ 202566 h 308862"/>
                <a:gd name="connsiteX14" fmla="*/ 578282 w 779511"/>
                <a:gd name="connsiteY14" fmla="*/ 201229 h 308862"/>
                <a:gd name="connsiteX15" fmla="*/ 578282 w 779511"/>
                <a:gd name="connsiteY15" fmla="*/ 189864 h 308862"/>
                <a:gd name="connsiteX16" fmla="*/ 585636 w 779511"/>
                <a:gd name="connsiteY16" fmla="*/ 179167 h 308862"/>
                <a:gd name="connsiteX17" fmla="*/ 588310 w 779511"/>
                <a:gd name="connsiteY17" fmla="*/ 177830 h 308862"/>
                <a:gd name="connsiteX18" fmla="*/ 603018 w 779511"/>
                <a:gd name="connsiteY18" fmla="*/ 173819 h 308862"/>
                <a:gd name="connsiteX19" fmla="*/ 608366 w 779511"/>
                <a:gd name="connsiteY19" fmla="*/ 173150 h 308862"/>
                <a:gd name="connsiteX20" fmla="*/ 615720 w 779511"/>
                <a:gd name="connsiteY20" fmla="*/ 170476 h 308862"/>
                <a:gd name="connsiteX21" fmla="*/ 617726 w 779511"/>
                <a:gd name="connsiteY21" fmla="*/ 165128 h 308862"/>
                <a:gd name="connsiteX22" fmla="*/ 617726 w 779511"/>
                <a:gd name="connsiteY22" fmla="*/ 165128 h 308862"/>
                <a:gd name="connsiteX23" fmla="*/ 617726 w 779511"/>
                <a:gd name="connsiteY23" fmla="*/ 162454 h 308862"/>
                <a:gd name="connsiteX24" fmla="*/ 622406 w 779511"/>
                <a:gd name="connsiteY24" fmla="*/ 146409 h 308862"/>
                <a:gd name="connsiteX25" fmla="*/ 623074 w 779511"/>
                <a:gd name="connsiteY25" fmla="*/ 141729 h 308862"/>
                <a:gd name="connsiteX26" fmla="*/ 623074 w 779511"/>
                <a:gd name="connsiteY26" fmla="*/ 141729 h 308862"/>
                <a:gd name="connsiteX27" fmla="*/ 623743 w 779511"/>
                <a:gd name="connsiteY27" fmla="*/ 134375 h 308862"/>
                <a:gd name="connsiteX28" fmla="*/ 631096 w 779511"/>
                <a:gd name="connsiteY28" fmla="*/ 127690 h 308862"/>
                <a:gd name="connsiteX29" fmla="*/ 634439 w 779511"/>
                <a:gd name="connsiteY29" fmla="*/ 125684 h 308862"/>
                <a:gd name="connsiteX30" fmla="*/ 632434 w 779511"/>
                <a:gd name="connsiteY30" fmla="*/ 121005 h 308862"/>
                <a:gd name="connsiteX31" fmla="*/ 627754 w 779511"/>
                <a:gd name="connsiteY31" fmla="*/ 105628 h 308862"/>
                <a:gd name="connsiteX32" fmla="*/ 627754 w 779511"/>
                <a:gd name="connsiteY32" fmla="*/ 104960 h 308862"/>
                <a:gd name="connsiteX33" fmla="*/ 632434 w 779511"/>
                <a:gd name="connsiteY33" fmla="*/ 96937 h 308862"/>
                <a:gd name="connsiteX34" fmla="*/ 640456 w 779511"/>
                <a:gd name="connsiteY34" fmla="*/ 94932 h 308862"/>
                <a:gd name="connsiteX35" fmla="*/ 641793 w 779511"/>
                <a:gd name="connsiteY35" fmla="*/ 94932 h 308862"/>
                <a:gd name="connsiteX36" fmla="*/ 645136 w 779511"/>
                <a:gd name="connsiteY36" fmla="*/ 95600 h 308862"/>
                <a:gd name="connsiteX37" fmla="*/ 650484 w 779511"/>
                <a:gd name="connsiteY37" fmla="*/ 92926 h 308862"/>
                <a:gd name="connsiteX38" fmla="*/ 665860 w 779511"/>
                <a:gd name="connsiteY38" fmla="*/ 73539 h 308862"/>
                <a:gd name="connsiteX39" fmla="*/ 666529 w 779511"/>
                <a:gd name="connsiteY39" fmla="*/ 72870 h 308862"/>
                <a:gd name="connsiteX40" fmla="*/ 673883 w 779511"/>
                <a:gd name="connsiteY40" fmla="*/ 68859 h 308862"/>
                <a:gd name="connsiteX41" fmla="*/ 683242 w 779511"/>
                <a:gd name="connsiteY41" fmla="*/ 70865 h 308862"/>
                <a:gd name="connsiteX42" fmla="*/ 683242 w 779511"/>
                <a:gd name="connsiteY42" fmla="*/ 70865 h 308862"/>
                <a:gd name="connsiteX43" fmla="*/ 690596 w 779511"/>
                <a:gd name="connsiteY43" fmla="*/ 76881 h 308862"/>
                <a:gd name="connsiteX44" fmla="*/ 691933 w 779511"/>
                <a:gd name="connsiteY44" fmla="*/ 87578 h 308862"/>
                <a:gd name="connsiteX45" fmla="*/ 691265 w 779511"/>
                <a:gd name="connsiteY45" fmla="*/ 95600 h 308862"/>
                <a:gd name="connsiteX46" fmla="*/ 695276 w 779511"/>
                <a:gd name="connsiteY46" fmla="*/ 98943 h 308862"/>
                <a:gd name="connsiteX47" fmla="*/ 713326 w 779511"/>
                <a:gd name="connsiteY47" fmla="*/ 91589 h 308862"/>
                <a:gd name="connsiteX48" fmla="*/ 714663 w 779511"/>
                <a:gd name="connsiteY48" fmla="*/ 90921 h 308862"/>
                <a:gd name="connsiteX49" fmla="*/ 716000 w 779511"/>
                <a:gd name="connsiteY49" fmla="*/ 90252 h 308862"/>
                <a:gd name="connsiteX50" fmla="*/ 729371 w 779511"/>
                <a:gd name="connsiteY50" fmla="*/ 86909 h 308862"/>
                <a:gd name="connsiteX51" fmla="*/ 736725 w 779511"/>
                <a:gd name="connsiteY51" fmla="*/ 88247 h 308862"/>
                <a:gd name="connsiteX52" fmla="*/ 742742 w 779511"/>
                <a:gd name="connsiteY52" fmla="*/ 88247 h 308862"/>
                <a:gd name="connsiteX53" fmla="*/ 748759 w 779511"/>
                <a:gd name="connsiteY53" fmla="*/ 77550 h 308862"/>
                <a:gd name="connsiteX54" fmla="*/ 750096 w 779511"/>
                <a:gd name="connsiteY54" fmla="*/ 74207 h 308862"/>
                <a:gd name="connsiteX55" fmla="*/ 754107 w 779511"/>
                <a:gd name="connsiteY55" fmla="*/ 67522 h 308862"/>
                <a:gd name="connsiteX56" fmla="*/ 759455 w 779511"/>
                <a:gd name="connsiteY56" fmla="*/ 62842 h 308862"/>
                <a:gd name="connsiteX57" fmla="*/ 761461 w 779511"/>
                <a:gd name="connsiteY57" fmla="*/ 60837 h 308862"/>
                <a:gd name="connsiteX58" fmla="*/ 766809 w 779511"/>
                <a:gd name="connsiteY58" fmla="*/ 56157 h 308862"/>
                <a:gd name="connsiteX59" fmla="*/ 770820 w 779511"/>
                <a:gd name="connsiteY59" fmla="*/ 54820 h 308862"/>
                <a:gd name="connsiteX60" fmla="*/ 775500 w 779511"/>
                <a:gd name="connsiteY60" fmla="*/ 50809 h 308862"/>
                <a:gd name="connsiteX61" fmla="*/ 778174 w 779511"/>
                <a:gd name="connsiteY61" fmla="*/ 44792 h 308862"/>
                <a:gd name="connsiteX62" fmla="*/ 779511 w 779511"/>
                <a:gd name="connsiteY62" fmla="*/ 41449 h 308862"/>
                <a:gd name="connsiteX63" fmla="*/ 772157 w 779511"/>
                <a:gd name="connsiteY63" fmla="*/ 42118 h 308862"/>
                <a:gd name="connsiteX64" fmla="*/ 762798 w 779511"/>
                <a:gd name="connsiteY64" fmla="*/ 40112 h 308862"/>
                <a:gd name="connsiteX65" fmla="*/ 754775 w 779511"/>
                <a:gd name="connsiteY65" fmla="*/ 39443 h 308862"/>
                <a:gd name="connsiteX66" fmla="*/ 740068 w 779511"/>
                <a:gd name="connsiteY66" fmla="*/ 36101 h 308862"/>
                <a:gd name="connsiteX67" fmla="*/ 738731 w 779511"/>
                <a:gd name="connsiteY67" fmla="*/ 35432 h 308862"/>
                <a:gd name="connsiteX68" fmla="*/ 734719 w 779511"/>
                <a:gd name="connsiteY68" fmla="*/ 33427 h 308862"/>
                <a:gd name="connsiteX69" fmla="*/ 723354 w 779511"/>
                <a:gd name="connsiteY69" fmla="*/ 29415 h 308862"/>
                <a:gd name="connsiteX70" fmla="*/ 720680 w 779511"/>
                <a:gd name="connsiteY70" fmla="*/ 34095 h 308862"/>
                <a:gd name="connsiteX71" fmla="*/ 720012 w 779511"/>
                <a:gd name="connsiteY71" fmla="*/ 38775 h 308862"/>
                <a:gd name="connsiteX72" fmla="*/ 719343 w 779511"/>
                <a:gd name="connsiteY72" fmla="*/ 41449 h 308862"/>
                <a:gd name="connsiteX73" fmla="*/ 708647 w 779511"/>
                <a:gd name="connsiteY73" fmla="*/ 51477 h 308862"/>
                <a:gd name="connsiteX74" fmla="*/ 707309 w 779511"/>
                <a:gd name="connsiteY74" fmla="*/ 52146 h 308862"/>
                <a:gd name="connsiteX75" fmla="*/ 685916 w 779511"/>
                <a:gd name="connsiteY75" fmla="*/ 52146 h 308862"/>
                <a:gd name="connsiteX76" fmla="*/ 683242 w 779511"/>
                <a:gd name="connsiteY76" fmla="*/ 47466 h 308862"/>
                <a:gd name="connsiteX77" fmla="*/ 681237 w 779511"/>
                <a:gd name="connsiteY77" fmla="*/ 45460 h 308862"/>
                <a:gd name="connsiteX78" fmla="*/ 677225 w 779511"/>
                <a:gd name="connsiteY78" fmla="*/ 47466 h 308862"/>
                <a:gd name="connsiteX79" fmla="*/ 668534 w 779511"/>
                <a:gd name="connsiteY79" fmla="*/ 50140 h 308862"/>
                <a:gd name="connsiteX80" fmla="*/ 660512 w 779511"/>
                <a:gd name="connsiteY80" fmla="*/ 48803 h 308862"/>
                <a:gd name="connsiteX81" fmla="*/ 657169 w 779511"/>
                <a:gd name="connsiteY81" fmla="*/ 44123 h 308862"/>
                <a:gd name="connsiteX82" fmla="*/ 659175 w 779511"/>
                <a:gd name="connsiteY82" fmla="*/ 36769 h 308862"/>
                <a:gd name="connsiteX83" fmla="*/ 664523 w 779511"/>
                <a:gd name="connsiteY83" fmla="*/ 28078 h 308862"/>
                <a:gd name="connsiteX84" fmla="*/ 673214 w 779511"/>
                <a:gd name="connsiteY84" fmla="*/ 15376 h 308862"/>
                <a:gd name="connsiteX85" fmla="*/ 678562 w 779511"/>
                <a:gd name="connsiteY85" fmla="*/ 6685 h 308862"/>
                <a:gd name="connsiteX86" fmla="*/ 680568 w 779511"/>
                <a:gd name="connsiteY86" fmla="*/ 1337 h 308862"/>
                <a:gd name="connsiteX87" fmla="*/ 680568 w 779511"/>
                <a:gd name="connsiteY87" fmla="*/ 1337 h 308862"/>
                <a:gd name="connsiteX88" fmla="*/ 679900 w 779511"/>
                <a:gd name="connsiteY88" fmla="*/ 669 h 308862"/>
                <a:gd name="connsiteX89" fmla="*/ 679900 w 779511"/>
                <a:gd name="connsiteY89" fmla="*/ 669 h 308862"/>
                <a:gd name="connsiteX90" fmla="*/ 673214 w 779511"/>
                <a:gd name="connsiteY90" fmla="*/ 0 h 308862"/>
                <a:gd name="connsiteX91" fmla="*/ 672546 w 779511"/>
                <a:gd name="connsiteY91" fmla="*/ 4680 h 308862"/>
                <a:gd name="connsiteX92" fmla="*/ 659175 w 779511"/>
                <a:gd name="connsiteY92" fmla="*/ 20056 h 308862"/>
                <a:gd name="connsiteX93" fmla="*/ 634439 w 779511"/>
                <a:gd name="connsiteY93" fmla="*/ 47466 h 308862"/>
                <a:gd name="connsiteX94" fmla="*/ 621068 w 779511"/>
                <a:gd name="connsiteY94" fmla="*/ 66853 h 308862"/>
                <a:gd name="connsiteX95" fmla="*/ 613715 w 779511"/>
                <a:gd name="connsiteY95" fmla="*/ 83567 h 308862"/>
                <a:gd name="connsiteX96" fmla="*/ 607698 w 779511"/>
                <a:gd name="connsiteY96" fmla="*/ 96269 h 308862"/>
                <a:gd name="connsiteX97" fmla="*/ 604355 w 779511"/>
                <a:gd name="connsiteY97" fmla="*/ 102954 h 308862"/>
                <a:gd name="connsiteX98" fmla="*/ 606361 w 779511"/>
                <a:gd name="connsiteY98" fmla="*/ 109640 h 308862"/>
                <a:gd name="connsiteX99" fmla="*/ 607698 w 779511"/>
                <a:gd name="connsiteY99" fmla="*/ 120336 h 308862"/>
                <a:gd name="connsiteX100" fmla="*/ 603018 w 779511"/>
                <a:gd name="connsiteY100" fmla="*/ 124347 h 308862"/>
                <a:gd name="connsiteX101" fmla="*/ 596333 w 779511"/>
                <a:gd name="connsiteY101" fmla="*/ 125684 h 308862"/>
                <a:gd name="connsiteX102" fmla="*/ 586305 w 779511"/>
                <a:gd name="connsiteY102" fmla="*/ 123679 h 308862"/>
                <a:gd name="connsiteX103" fmla="*/ 578282 w 779511"/>
                <a:gd name="connsiteY103" fmla="*/ 121005 h 308862"/>
                <a:gd name="connsiteX104" fmla="*/ 576277 w 779511"/>
                <a:gd name="connsiteY104" fmla="*/ 113651 h 308862"/>
                <a:gd name="connsiteX105" fmla="*/ 576277 w 779511"/>
                <a:gd name="connsiteY105" fmla="*/ 109640 h 308862"/>
                <a:gd name="connsiteX106" fmla="*/ 572934 w 779511"/>
                <a:gd name="connsiteY106" fmla="*/ 106297 h 308862"/>
                <a:gd name="connsiteX107" fmla="*/ 566917 w 779511"/>
                <a:gd name="connsiteY107" fmla="*/ 104291 h 308862"/>
                <a:gd name="connsiteX108" fmla="*/ 550872 w 779511"/>
                <a:gd name="connsiteY108" fmla="*/ 110977 h 308862"/>
                <a:gd name="connsiteX109" fmla="*/ 544187 w 779511"/>
                <a:gd name="connsiteY109" fmla="*/ 114319 h 308862"/>
                <a:gd name="connsiteX110" fmla="*/ 539507 w 779511"/>
                <a:gd name="connsiteY110" fmla="*/ 116325 h 308862"/>
                <a:gd name="connsiteX111" fmla="*/ 522794 w 779511"/>
                <a:gd name="connsiteY111" fmla="*/ 122342 h 308862"/>
                <a:gd name="connsiteX112" fmla="*/ 512097 w 779511"/>
                <a:gd name="connsiteY112" fmla="*/ 115656 h 308862"/>
                <a:gd name="connsiteX113" fmla="*/ 508755 w 779511"/>
                <a:gd name="connsiteY113" fmla="*/ 111645 h 308862"/>
                <a:gd name="connsiteX114" fmla="*/ 501401 w 779511"/>
                <a:gd name="connsiteY114" fmla="*/ 101617 h 308862"/>
                <a:gd name="connsiteX115" fmla="*/ 493378 w 779511"/>
                <a:gd name="connsiteY115" fmla="*/ 90921 h 308862"/>
                <a:gd name="connsiteX116" fmla="*/ 484687 w 779511"/>
                <a:gd name="connsiteY116" fmla="*/ 92258 h 308862"/>
                <a:gd name="connsiteX117" fmla="*/ 477334 w 779511"/>
                <a:gd name="connsiteY117" fmla="*/ 94263 h 308862"/>
                <a:gd name="connsiteX118" fmla="*/ 464631 w 779511"/>
                <a:gd name="connsiteY118" fmla="*/ 73539 h 308862"/>
                <a:gd name="connsiteX119" fmla="*/ 457946 w 779511"/>
                <a:gd name="connsiteY119" fmla="*/ 58162 h 308862"/>
                <a:gd name="connsiteX120" fmla="*/ 449255 w 779511"/>
                <a:gd name="connsiteY120" fmla="*/ 50809 h 308862"/>
                <a:gd name="connsiteX121" fmla="*/ 447918 w 779511"/>
                <a:gd name="connsiteY121" fmla="*/ 50809 h 308862"/>
                <a:gd name="connsiteX122" fmla="*/ 428531 w 779511"/>
                <a:gd name="connsiteY122" fmla="*/ 44123 h 308862"/>
                <a:gd name="connsiteX123" fmla="*/ 422514 w 779511"/>
                <a:gd name="connsiteY123" fmla="*/ 41449 h 308862"/>
                <a:gd name="connsiteX124" fmla="*/ 411149 w 779511"/>
                <a:gd name="connsiteY124" fmla="*/ 35432 h 308862"/>
                <a:gd name="connsiteX125" fmla="*/ 393098 w 779511"/>
                <a:gd name="connsiteY125" fmla="*/ 26741 h 308862"/>
                <a:gd name="connsiteX126" fmla="*/ 388418 w 779511"/>
                <a:gd name="connsiteY126" fmla="*/ 32090 h 308862"/>
                <a:gd name="connsiteX127" fmla="*/ 384407 w 779511"/>
                <a:gd name="connsiteY127" fmla="*/ 37438 h 308862"/>
                <a:gd name="connsiteX128" fmla="*/ 375048 w 779511"/>
                <a:gd name="connsiteY128" fmla="*/ 43455 h 308862"/>
                <a:gd name="connsiteX129" fmla="*/ 359671 w 779511"/>
                <a:gd name="connsiteY129" fmla="*/ 48803 h 308862"/>
                <a:gd name="connsiteX130" fmla="*/ 353655 w 779511"/>
                <a:gd name="connsiteY130" fmla="*/ 50809 h 308862"/>
                <a:gd name="connsiteX131" fmla="*/ 321565 w 779511"/>
                <a:gd name="connsiteY131" fmla="*/ 61505 h 308862"/>
                <a:gd name="connsiteX132" fmla="*/ 303515 w 779511"/>
                <a:gd name="connsiteY132" fmla="*/ 72870 h 308862"/>
                <a:gd name="connsiteX133" fmla="*/ 282122 w 779511"/>
                <a:gd name="connsiteY133" fmla="*/ 85572 h 308862"/>
                <a:gd name="connsiteX134" fmla="*/ 268082 w 779511"/>
                <a:gd name="connsiteY134" fmla="*/ 82898 h 308862"/>
                <a:gd name="connsiteX135" fmla="*/ 258054 w 779511"/>
                <a:gd name="connsiteY135" fmla="*/ 78887 h 308862"/>
                <a:gd name="connsiteX136" fmla="*/ 243347 w 779511"/>
                <a:gd name="connsiteY136" fmla="*/ 72870 h 308862"/>
                <a:gd name="connsiteX137" fmla="*/ 224628 w 779511"/>
                <a:gd name="connsiteY137" fmla="*/ 62842 h 308862"/>
                <a:gd name="connsiteX138" fmla="*/ 215268 w 779511"/>
                <a:gd name="connsiteY138" fmla="*/ 58831 h 308862"/>
                <a:gd name="connsiteX139" fmla="*/ 204572 w 779511"/>
                <a:gd name="connsiteY139" fmla="*/ 56157 h 308862"/>
                <a:gd name="connsiteX140" fmla="*/ 152426 w 779511"/>
                <a:gd name="connsiteY140" fmla="*/ 46797 h 308862"/>
                <a:gd name="connsiteX141" fmla="*/ 123679 w 779511"/>
                <a:gd name="connsiteY141" fmla="*/ 41449 h 308862"/>
                <a:gd name="connsiteX142" fmla="*/ 109640 w 779511"/>
                <a:gd name="connsiteY142" fmla="*/ 39443 h 308862"/>
                <a:gd name="connsiteX143" fmla="*/ 99612 w 779511"/>
                <a:gd name="connsiteY143" fmla="*/ 38106 h 308862"/>
                <a:gd name="connsiteX144" fmla="*/ 98275 w 779511"/>
                <a:gd name="connsiteY144" fmla="*/ 52146 h 308862"/>
                <a:gd name="connsiteX145" fmla="*/ 110977 w 779511"/>
                <a:gd name="connsiteY145" fmla="*/ 72870 h 308862"/>
                <a:gd name="connsiteX146" fmla="*/ 103623 w 779511"/>
                <a:gd name="connsiteY146" fmla="*/ 96269 h 308862"/>
                <a:gd name="connsiteX147" fmla="*/ 95600 w 779511"/>
                <a:gd name="connsiteY147" fmla="*/ 89584 h 308862"/>
                <a:gd name="connsiteX148" fmla="*/ 92926 w 779511"/>
                <a:gd name="connsiteY148" fmla="*/ 77550 h 308862"/>
                <a:gd name="connsiteX149" fmla="*/ 84904 w 779511"/>
                <a:gd name="connsiteY149" fmla="*/ 61505 h 308862"/>
                <a:gd name="connsiteX150" fmla="*/ 86909 w 779511"/>
                <a:gd name="connsiteY150" fmla="*/ 44792 h 308862"/>
                <a:gd name="connsiteX151" fmla="*/ 86909 w 779511"/>
                <a:gd name="connsiteY151" fmla="*/ 41449 h 308862"/>
                <a:gd name="connsiteX152" fmla="*/ 76881 w 779511"/>
                <a:gd name="connsiteY152" fmla="*/ 48134 h 308862"/>
                <a:gd name="connsiteX153" fmla="*/ 31421 w 779511"/>
                <a:gd name="connsiteY153" fmla="*/ 80893 h 308862"/>
                <a:gd name="connsiteX154" fmla="*/ 2006 w 779511"/>
                <a:gd name="connsiteY154" fmla="*/ 103623 h 308862"/>
                <a:gd name="connsiteX155" fmla="*/ 0 w 779511"/>
                <a:gd name="connsiteY155" fmla="*/ 110308 h 308862"/>
                <a:gd name="connsiteX156" fmla="*/ 2674 w 779511"/>
                <a:gd name="connsiteY156" fmla="*/ 120336 h 308862"/>
                <a:gd name="connsiteX157" fmla="*/ 70196 w 779511"/>
                <a:gd name="connsiteY157" fmla="*/ 287470 h 308862"/>
                <a:gd name="connsiteX158" fmla="*/ 74207 w 779511"/>
                <a:gd name="connsiteY158" fmla="*/ 286133 h 308862"/>
                <a:gd name="connsiteX159" fmla="*/ 107634 w 779511"/>
                <a:gd name="connsiteY159" fmla="*/ 272094 h 308862"/>
                <a:gd name="connsiteX160" fmla="*/ 106297 w 779511"/>
                <a:gd name="connsiteY160" fmla="*/ 270756 h 308862"/>
                <a:gd name="connsiteX161" fmla="*/ 98943 w 779511"/>
                <a:gd name="connsiteY161" fmla="*/ 262734 h 308862"/>
                <a:gd name="connsiteX162" fmla="*/ 96269 w 779511"/>
                <a:gd name="connsiteY162" fmla="*/ 249363 h 308862"/>
                <a:gd name="connsiteX163" fmla="*/ 99612 w 779511"/>
                <a:gd name="connsiteY163" fmla="*/ 237330 h 308862"/>
                <a:gd name="connsiteX164" fmla="*/ 107634 w 779511"/>
                <a:gd name="connsiteY164" fmla="*/ 230644 h 308862"/>
                <a:gd name="connsiteX165" fmla="*/ 116325 w 779511"/>
                <a:gd name="connsiteY165" fmla="*/ 224628 h 308862"/>
                <a:gd name="connsiteX166" fmla="*/ 116325 w 779511"/>
                <a:gd name="connsiteY166" fmla="*/ 224628 h 308862"/>
                <a:gd name="connsiteX167" fmla="*/ 117662 w 779511"/>
                <a:gd name="connsiteY167" fmla="*/ 223290 h 308862"/>
                <a:gd name="connsiteX168" fmla="*/ 122342 w 779511"/>
                <a:gd name="connsiteY168" fmla="*/ 218611 h 308862"/>
                <a:gd name="connsiteX169" fmla="*/ 122342 w 779511"/>
                <a:gd name="connsiteY169" fmla="*/ 214600 h 308862"/>
                <a:gd name="connsiteX170" fmla="*/ 122342 w 779511"/>
                <a:gd name="connsiteY170" fmla="*/ 214600 h 308862"/>
                <a:gd name="connsiteX171" fmla="*/ 122342 w 779511"/>
                <a:gd name="connsiteY171" fmla="*/ 213931 h 308862"/>
                <a:gd name="connsiteX172" fmla="*/ 121673 w 779511"/>
                <a:gd name="connsiteY172" fmla="*/ 210588 h 308862"/>
                <a:gd name="connsiteX173" fmla="*/ 127690 w 779511"/>
                <a:gd name="connsiteY173" fmla="*/ 197218 h 308862"/>
                <a:gd name="connsiteX174" fmla="*/ 139724 w 779511"/>
                <a:gd name="connsiteY174" fmla="*/ 197886 h 308862"/>
                <a:gd name="connsiteX175" fmla="*/ 145072 w 779511"/>
                <a:gd name="connsiteY175" fmla="*/ 198555 h 308862"/>
                <a:gd name="connsiteX176" fmla="*/ 145072 w 779511"/>
                <a:gd name="connsiteY176" fmla="*/ 198555 h 308862"/>
                <a:gd name="connsiteX177" fmla="*/ 143066 w 779511"/>
                <a:gd name="connsiteY177" fmla="*/ 197218 h 308862"/>
                <a:gd name="connsiteX178" fmla="*/ 140392 w 779511"/>
                <a:gd name="connsiteY178" fmla="*/ 186521 h 308862"/>
                <a:gd name="connsiteX179" fmla="*/ 143066 w 779511"/>
                <a:gd name="connsiteY179" fmla="*/ 178499 h 308862"/>
                <a:gd name="connsiteX180" fmla="*/ 151089 w 779511"/>
                <a:gd name="connsiteY180" fmla="*/ 174488 h 308862"/>
                <a:gd name="connsiteX181" fmla="*/ 158443 w 779511"/>
                <a:gd name="connsiteY181" fmla="*/ 177162 h 308862"/>
                <a:gd name="connsiteX182" fmla="*/ 167802 w 779511"/>
                <a:gd name="connsiteY182" fmla="*/ 179836 h 308862"/>
                <a:gd name="connsiteX183" fmla="*/ 172482 w 779511"/>
                <a:gd name="connsiteY183" fmla="*/ 179167 h 308862"/>
                <a:gd name="connsiteX184" fmla="*/ 183178 w 779511"/>
                <a:gd name="connsiteY184" fmla="*/ 179836 h 308862"/>
                <a:gd name="connsiteX185" fmla="*/ 194544 w 779511"/>
                <a:gd name="connsiteY185" fmla="*/ 181173 h 308862"/>
                <a:gd name="connsiteX186" fmla="*/ 203234 w 779511"/>
                <a:gd name="connsiteY186" fmla="*/ 179836 h 308862"/>
                <a:gd name="connsiteX187" fmla="*/ 207246 w 779511"/>
                <a:gd name="connsiteY187" fmla="*/ 178499 h 308862"/>
                <a:gd name="connsiteX188" fmla="*/ 219279 w 779511"/>
                <a:gd name="connsiteY188" fmla="*/ 180504 h 308862"/>
                <a:gd name="connsiteX189" fmla="*/ 220616 w 779511"/>
                <a:gd name="connsiteY189" fmla="*/ 187858 h 308862"/>
                <a:gd name="connsiteX190" fmla="*/ 223291 w 779511"/>
                <a:gd name="connsiteY190" fmla="*/ 192538 h 308862"/>
                <a:gd name="connsiteX191" fmla="*/ 229307 w 779511"/>
                <a:gd name="connsiteY191" fmla="*/ 195212 h 308862"/>
                <a:gd name="connsiteX192" fmla="*/ 235993 w 779511"/>
                <a:gd name="connsiteY192" fmla="*/ 202566 h 308862"/>
                <a:gd name="connsiteX193" fmla="*/ 235993 w 779511"/>
                <a:gd name="connsiteY193" fmla="*/ 209251 h 308862"/>
                <a:gd name="connsiteX194" fmla="*/ 239335 w 779511"/>
                <a:gd name="connsiteY194" fmla="*/ 215268 h 308862"/>
                <a:gd name="connsiteX195" fmla="*/ 244684 w 779511"/>
                <a:gd name="connsiteY195" fmla="*/ 219948 h 308862"/>
                <a:gd name="connsiteX196" fmla="*/ 256717 w 779511"/>
                <a:gd name="connsiteY196" fmla="*/ 217274 h 308862"/>
                <a:gd name="connsiteX197" fmla="*/ 276105 w 779511"/>
                <a:gd name="connsiteY197" fmla="*/ 214600 h 308862"/>
                <a:gd name="connsiteX198" fmla="*/ 284127 w 779511"/>
                <a:gd name="connsiteY198" fmla="*/ 211925 h 308862"/>
                <a:gd name="connsiteX199" fmla="*/ 288807 w 779511"/>
                <a:gd name="connsiteY199" fmla="*/ 207246 h 308862"/>
                <a:gd name="connsiteX200" fmla="*/ 298166 w 779511"/>
                <a:gd name="connsiteY200" fmla="*/ 201897 h 308862"/>
                <a:gd name="connsiteX201" fmla="*/ 312874 w 779511"/>
                <a:gd name="connsiteY201" fmla="*/ 204572 h 308862"/>
                <a:gd name="connsiteX202" fmla="*/ 325576 w 779511"/>
                <a:gd name="connsiteY202" fmla="*/ 213262 h 308862"/>
                <a:gd name="connsiteX203" fmla="*/ 331593 w 779511"/>
                <a:gd name="connsiteY203" fmla="*/ 221285 h 308862"/>
                <a:gd name="connsiteX204" fmla="*/ 340953 w 779511"/>
                <a:gd name="connsiteY204" fmla="*/ 228639 h 308862"/>
                <a:gd name="connsiteX205" fmla="*/ 346301 w 779511"/>
                <a:gd name="connsiteY205" fmla="*/ 230644 h 308862"/>
                <a:gd name="connsiteX206" fmla="*/ 360340 w 779511"/>
                <a:gd name="connsiteY206" fmla="*/ 241341 h 308862"/>
                <a:gd name="connsiteX207" fmla="*/ 367694 w 779511"/>
                <a:gd name="connsiteY207" fmla="*/ 249363 h 308862"/>
                <a:gd name="connsiteX208" fmla="*/ 378390 w 779511"/>
                <a:gd name="connsiteY208" fmla="*/ 252706 h 308862"/>
                <a:gd name="connsiteX209" fmla="*/ 401121 w 779511"/>
                <a:gd name="connsiteY209" fmla="*/ 258054 h 308862"/>
                <a:gd name="connsiteX210" fmla="*/ 452598 w 779511"/>
                <a:gd name="connsiteY210" fmla="*/ 268751 h 308862"/>
                <a:gd name="connsiteX211" fmla="*/ 461289 w 779511"/>
                <a:gd name="connsiteY211" fmla="*/ 269419 h 308862"/>
                <a:gd name="connsiteX212" fmla="*/ 486025 w 779511"/>
                <a:gd name="connsiteY212" fmla="*/ 273431 h 308862"/>
                <a:gd name="connsiteX213" fmla="*/ 499395 w 779511"/>
                <a:gd name="connsiteY213" fmla="*/ 278110 h 308862"/>
                <a:gd name="connsiteX214" fmla="*/ 522794 w 779511"/>
                <a:gd name="connsiteY214" fmla="*/ 283459 h 308862"/>
                <a:gd name="connsiteX215" fmla="*/ 532153 w 779511"/>
                <a:gd name="connsiteY215" fmla="*/ 279447 h 308862"/>
                <a:gd name="connsiteX216" fmla="*/ 542181 w 779511"/>
                <a:gd name="connsiteY216" fmla="*/ 275436 h 308862"/>
                <a:gd name="connsiteX217" fmla="*/ 556221 w 779511"/>
                <a:gd name="connsiteY217" fmla="*/ 275436 h 308862"/>
                <a:gd name="connsiteX218" fmla="*/ 568254 w 779511"/>
                <a:gd name="connsiteY218" fmla="*/ 277442 h 308862"/>
                <a:gd name="connsiteX219" fmla="*/ 568254 w 779511"/>
                <a:gd name="connsiteY219" fmla="*/ 277442 h 308862"/>
                <a:gd name="connsiteX220" fmla="*/ 569591 w 779511"/>
                <a:gd name="connsiteY220" fmla="*/ 278110 h 308862"/>
                <a:gd name="connsiteX221" fmla="*/ 569591 w 779511"/>
                <a:gd name="connsiteY221" fmla="*/ 278110 h 308862"/>
                <a:gd name="connsiteX222" fmla="*/ 578951 w 779511"/>
                <a:gd name="connsiteY222" fmla="*/ 288807 h 308862"/>
                <a:gd name="connsiteX223" fmla="*/ 584299 w 779511"/>
                <a:gd name="connsiteY223" fmla="*/ 308863 h 308862"/>
                <a:gd name="connsiteX224" fmla="*/ 599007 w 779511"/>
                <a:gd name="connsiteY224" fmla="*/ 304183 h 308862"/>
                <a:gd name="connsiteX225" fmla="*/ 607029 w 779511"/>
                <a:gd name="connsiteY225" fmla="*/ 306857 h 308862"/>
                <a:gd name="connsiteX226" fmla="*/ 613715 w 779511"/>
                <a:gd name="connsiteY226" fmla="*/ 307526 h 308862"/>
                <a:gd name="connsiteX227" fmla="*/ 624411 w 779511"/>
                <a:gd name="connsiteY227" fmla="*/ 304183 h 308862"/>
                <a:gd name="connsiteX228" fmla="*/ 634439 w 779511"/>
                <a:gd name="connsiteY228" fmla="*/ 302178 h 308862"/>
                <a:gd name="connsiteX229" fmla="*/ 631765 w 779511"/>
                <a:gd name="connsiteY229" fmla="*/ 294824 h 308862"/>
                <a:gd name="connsiteX230" fmla="*/ 631765 w 779511"/>
                <a:gd name="connsiteY230" fmla="*/ 294824 h 30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779511" h="308862">
                  <a:moveTo>
                    <a:pt x="631765" y="294824"/>
                  </a:moveTo>
                  <a:cubicBezTo>
                    <a:pt x="631096" y="291481"/>
                    <a:pt x="630428" y="288807"/>
                    <a:pt x="630428" y="286133"/>
                  </a:cubicBezTo>
                  <a:cubicBezTo>
                    <a:pt x="629759" y="282790"/>
                    <a:pt x="631096" y="278779"/>
                    <a:pt x="632434" y="274099"/>
                  </a:cubicBezTo>
                  <a:cubicBezTo>
                    <a:pt x="633102" y="272094"/>
                    <a:pt x="633771" y="269419"/>
                    <a:pt x="634439" y="266745"/>
                  </a:cubicBezTo>
                  <a:cubicBezTo>
                    <a:pt x="635108" y="264071"/>
                    <a:pt x="636445" y="261397"/>
                    <a:pt x="637782" y="258723"/>
                  </a:cubicBezTo>
                  <a:cubicBezTo>
                    <a:pt x="639787" y="253375"/>
                    <a:pt x="641793" y="248695"/>
                    <a:pt x="639119" y="244015"/>
                  </a:cubicBezTo>
                  <a:cubicBezTo>
                    <a:pt x="637113" y="240672"/>
                    <a:pt x="635776" y="240004"/>
                    <a:pt x="633771" y="240004"/>
                  </a:cubicBezTo>
                  <a:cubicBezTo>
                    <a:pt x="631096" y="239335"/>
                    <a:pt x="627754" y="237998"/>
                    <a:pt x="625748" y="232650"/>
                  </a:cubicBezTo>
                  <a:cubicBezTo>
                    <a:pt x="623743" y="229307"/>
                    <a:pt x="623074" y="225965"/>
                    <a:pt x="622406" y="222622"/>
                  </a:cubicBezTo>
                  <a:cubicBezTo>
                    <a:pt x="621068" y="218611"/>
                    <a:pt x="620400" y="215268"/>
                    <a:pt x="617726" y="212594"/>
                  </a:cubicBezTo>
                  <a:cubicBezTo>
                    <a:pt x="617057" y="211925"/>
                    <a:pt x="616389" y="211257"/>
                    <a:pt x="616389" y="211257"/>
                  </a:cubicBezTo>
                  <a:cubicBezTo>
                    <a:pt x="613715" y="208583"/>
                    <a:pt x="613046" y="207914"/>
                    <a:pt x="606361" y="209920"/>
                  </a:cubicBezTo>
                  <a:cubicBezTo>
                    <a:pt x="601681" y="211257"/>
                    <a:pt x="596333" y="211257"/>
                    <a:pt x="591653" y="209920"/>
                  </a:cubicBezTo>
                  <a:cubicBezTo>
                    <a:pt x="585636" y="208583"/>
                    <a:pt x="580956" y="205240"/>
                    <a:pt x="578951" y="202566"/>
                  </a:cubicBezTo>
                  <a:cubicBezTo>
                    <a:pt x="578951" y="201897"/>
                    <a:pt x="578282" y="201229"/>
                    <a:pt x="578282" y="201229"/>
                  </a:cubicBezTo>
                  <a:cubicBezTo>
                    <a:pt x="576945" y="198555"/>
                    <a:pt x="576945" y="193875"/>
                    <a:pt x="578282" y="189864"/>
                  </a:cubicBezTo>
                  <a:cubicBezTo>
                    <a:pt x="579619" y="185853"/>
                    <a:pt x="581625" y="181173"/>
                    <a:pt x="585636" y="179167"/>
                  </a:cubicBezTo>
                  <a:cubicBezTo>
                    <a:pt x="586305" y="178499"/>
                    <a:pt x="587642" y="177830"/>
                    <a:pt x="588310" y="177830"/>
                  </a:cubicBezTo>
                  <a:cubicBezTo>
                    <a:pt x="594996" y="175156"/>
                    <a:pt x="599007" y="174488"/>
                    <a:pt x="603018" y="173819"/>
                  </a:cubicBezTo>
                  <a:cubicBezTo>
                    <a:pt x="604355" y="173819"/>
                    <a:pt x="606361" y="173150"/>
                    <a:pt x="608366" y="173150"/>
                  </a:cubicBezTo>
                  <a:cubicBezTo>
                    <a:pt x="611709" y="172482"/>
                    <a:pt x="614383" y="171813"/>
                    <a:pt x="615720" y="170476"/>
                  </a:cubicBezTo>
                  <a:cubicBezTo>
                    <a:pt x="617057" y="169808"/>
                    <a:pt x="617726" y="167802"/>
                    <a:pt x="617726" y="165128"/>
                  </a:cubicBezTo>
                  <a:lnTo>
                    <a:pt x="617726" y="165128"/>
                  </a:lnTo>
                  <a:cubicBezTo>
                    <a:pt x="617726" y="164460"/>
                    <a:pt x="617726" y="163122"/>
                    <a:pt x="617726" y="162454"/>
                  </a:cubicBezTo>
                  <a:cubicBezTo>
                    <a:pt x="617726" y="155769"/>
                    <a:pt x="618394" y="150420"/>
                    <a:pt x="622406" y="146409"/>
                  </a:cubicBezTo>
                  <a:cubicBezTo>
                    <a:pt x="623743" y="145072"/>
                    <a:pt x="623743" y="143735"/>
                    <a:pt x="623074" y="141729"/>
                  </a:cubicBezTo>
                  <a:lnTo>
                    <a:pt x="623074" y="141729"/>
                  </a:lnTo>
                  <a:cubicBezTo>
                    <a:pt x="623074" y="139055"/>
                    <a:pt x="622406" y="137050"/>
                    <a:pt x="623743" y="134375"/>
                  </a:cubicBezTo>
                  <a:cubicBezTo>
                    <a:pt x="625080" y="131701"/>
                    <a:pt x="628422" y="129696"/>
                    <a:pt x="631096" y="127690"/>
                  </a:cubicBezTo>
                  <a:cubicBezTo>
                    <a:pt x="633102" y="126353"/>
                    <a:pt x="634439" y="125684"/>
                    <a:pt x="634439" y="125684"/>
                  </a:cubicBezTo>
                  <a:cubicBezTo>
                    <a:pt x="634439" y="125016"/>
                    <a:pt x="633771" y="123010"/>
                    <a:pt x="632434" y="121005"/>
                  </a:cubicBezTo>
                  <a:cubicBezTo>
                    <a:pt x="630428" y="116325"/>
                    <a:pt x="627754" y="110308"/>
                    <a:pt x="627754" y="105628"/>
                  </a:cubicBezTo>
                  <a:cubicBezTo>
                    <a:pt x="627754" y="105628"/>
                    <a:pt x="627754" y="104960"/>
                    <a:pt x="627754" y="104960"/>
                  </a:cubicBezTo>
                  <a:cubicBezTo>
                    <a:pt x="628422" y="100949"/>
                    <a:pt x="629759" y="98943"/>
                    <a:pt x="632434" y="96937"/>
                  </a:cubicBezTo>
                  <a:cubicBezTo>
                    <a:pt x="634439" y="95600"/>
                    <a:pt x="637113" y="94932"/>
                    <a:pt x="640456" y="94932"/>
                  </a:cubicBezTo>
                  <a:cubicBezTo>
                    <a:pt x="641125" y="94932"/>
                    <a:pt x="641125" y="94932"/>
                    <a:pt x="641793" y="94932"/>
                  </a:cubicBezTo>
                  <a:cubicBezTo>
                    <a:pt x="643130" y="94932"/>
                    <a:pt x="643799" y="95600"/>
                    <a:pt x="645136" y="95600"/>
                  </a:cubicBezTo>
                  <a:cubicBezTo>
                    <a:pt x="647141" y="96269"/>
                    <a:pt x="648478" y="96269"/>
                    <a:pt x="650484" y="92926"/>
                  </a:cubicBezTo>
                  <a:cubicBezTo>
                    <a:pt x="655164" y="86909"/>
                    <a:pt x="662518" y="77550"/>
                    <a:pt x="665860" y="73539"/>
                  </a:cubicBezTo>
                  <a:lnTo>
                    <a:pt x="666529" y="72870"/>
                  </a:lnTo>
                  <a:cubicBezTo>
                    <a:pt x="668534" y="70196"/>
                    <a:pt x="671209" y="68859"/>
                    <a:pt x="673883" y="68859"/>
                  </a:cubicBezTo>
                  <a:cubicBezTo>
                    <a:pt x="676557" y="68859"/>
                    <a:pt x="679900" y="68859"/>
                    <a:pt x="683242" y="70865"/>
                  </a:cubicBezTo>
                  <a:lnTo>
                    <a:pt x="683242" y="70865"/>
                  </a:lnTo>
                  <a:cubicBezTo>
                    <a:pt x="686585" y="72202"/>
                    <a:pt x="689259" y="74207"/>
                    <a:pt x="690596" y="76881"/>
                  </a:cubicBezTo>
                  <a:cubicBezTo>
                    <a:pt x="691933" y="79556"/>
                    <a:pt x="692602" y="82898"/>
                    <a:pt x="691933" y="87578"/>
                  </a:cubicBezTo>
                  <a:cubicBezTo>
                    <a:pt x="691265" y="90921"/>
                    <a:pt x="691265" y="93595"/>
                    <a:pt x="691265" y="95600"/>
                  </a:cubicBezTo>
                  <a:cubicBezTo>
                    <a:pt x="691933" y="96937"/>
                    <a:pt x="692602" y="98275"/>
                    <a:pt x="695276" y="98943"/>
                  </a:cubicBezTo>
                  <a:cubicBezTo>
                    <a:pt x="699956" y="100280"/>
                    <a:pt x="708647" y="94263"/>
                    <a:pt x="713326" y="91589"/>
                  </a:cubicBezTo>
                  <a:cubicBezTo>
                    <a:pt x="713326" y="91589"/>
                    <a:pt x="713995" y="90921"/>
                    <a:pt x="714663" y="90921"/>
                  </a:cubicBezTo>
                  <a:cubicBezTo>
                    <a:pt x="715332" y="90252"/>
                    <a:pt x="716000" y="90252"/>
                    <a:pt x="716000" y="90252"/>
                  </a:cubicBezTo>
                  <a:cubicBezTo>
                    <a:pt x="719343" y="87578"/>
                    <a:pt x="722017" y="86241"/>
                    <a:pt x="729371" y="86909"/>
                  </a:cubicBezTo>
                  <a:cubicBezTo>
                    <a:pt x="732714" y="86909"/>
                    <a:pt x="734719" y="87578"/>
                    <a:pt x="736725" y="88247"/>
                  </a:cubicBezTo>
                  <a:cubicBezTo>
                    <a:pt x="738731" y="88915"/>
                    <a:pt x="740736" y="89584"/>
                    <a:pt x="742742" y="88247"/>
                  </a:cubicBezTo>
                  <a:cubicBezTo>
                    <a:pt x="746084" y="86241"/>
                    <a:pt x="747421" y="81561"/>
                    <a:pt x="748759" y="77550"/>
                  </a:cubicBezTo>
                  <a:cubicBezTo>
                    <a:pt x="749427" y="76213"/>
                    <a:pt x="749427" y="75544"/>
                    <a:pt x="750096" y="74207"/>
                  </a:cubicBezTo>
                  <a:cubicBezTo>
                    <a:pt x="751433" y="71533"/>
                    <a:pt x="752770" y="69528"/>
                    <a:pt x="754107" y="67522"/>
                  </a:cubicBezTo>
                  <a:cubicBezTo>
                    <a:pt x="755444" y="65516"/>
                    <a:pt x="757449" y="64179"/>
                    <a:pt x="759455" y="62842"/>
                  </a:cubicBezTo>
                  <a:cubicBezTo>
                    <a:pt x="760792" y="62174"/>
                    <a:pt x="761461" y="61505"/>
                    <a:pt x="761461" y="60837"/>
                  </a:cubicBezTo>
                  <a:cubicBezTo>
                    <a:pt x="762129" y="59500"/>
                    <a:pt x="763466" y="57494"/>
                    <a:pt x="766809" y="56157"/>
                  </a:cubicBezTo>
                  <a:cubicBezTo>
                    <a:pt x="768146" y="55488"/>
                    <a:pt x="769483" y="54820"/>
                    <a:pt x="770820" y="54820"/>
                  </a:cubicBezTo>
                  <a:cubicBezTo>
                    <a:pt x="772826" y="54151"/>
                    <a:pt x="774831" y="53483"/>
                    <a:pt x="775500" y="50809"/>
                  </a:cubicBezTo>
                  <a:cubicBezTo>
                    <a:pt x="776168" y="48803"/>
                    <a:pt x="777505" y="46797"/>
                    <a:pt x="778174" y="44792"/>
                  </a:cubicBezTo>
                  <a:cubicBezTo>
                    <a:pt x="778843" y="43455"/>
                    <a:pt x="779511" y="42786"/>
                    <a:pt x="779511" y="41449"/>
                  </a:cubicBezTo>
                  <a:cubicBezTo>
                    <a:pt x="778174" y="42118"/>
                    <a:pt x="775500" y="42786"/>
                    <a:pt x="772157" y="42118"/>
                  </a:cubicBezTo>
                  <a:cubicBezTo>
                    <a:pt x="768815" y="41449"/>
                    <a:pt x="766140" y="40781"/>
                    <a:pt x="762798" y="40112"/>
                  </a:cubicBezTo>
                  <a:cubicBezTo>
                    <a:pt x="760124" y="39443"/>
                    <a:pt x="757449" y="39443"/>
                    <a:pt x="754775" y="39443"/>
                  </a:cubicBezTo>
                  <a:cubicBezTo>
                    <a:pt x="748759" y="40112"/>
                    <a:pt x="744747" y="38106"/>
                    <a:pt x="740068" y="36101"/>
                  </a:cubicBezTo>
                  <a:lnTo>
                    <a:pt x="738731" y="35432"/>
                  </a:lnTo>
                  <a:cubicBezTo>
                    <a:pt x="737393" y="34764"/>
                    <a:pt x="736056" y="34095"/>
                    <a:pt x="734719" y="33427"/>
                  </a:cubicBezTo>
                  <a:cubicBezTo>
                    <a:pt x="730708" y="31421"/>
                    <a:pt x="725360" y="28747"/>
                    <a:pt x="723354" y="29415"/>
                  </a:cubicBezTo>
                  <a:cubicBezTo>
                    <a:pt x="721349" y="30084"/>
                    <a:pt x="721349" y="31421"/>
                    <a:pt x="720680" y="34095"/>
                  </a:cubicBezTo>
                  <a:cubicBezTo>
                    <a:pt x="720680" y="35432"/>
                    <a:pt x="720012" y="36769"/>
                    <a:pt x="720012" y="38775"/>
                  </a:cubicBezTo>
                  <a:cubicBezTo>
                    <a:pt x="720012" y="39443"/>
                    <a:pt x="719343" y="40781"/>
                    <a:pt x="719343" y="41449"/>
                  </a:cubicBezTo>
                  <a:cubicBezTo>
                    <a:pt x="718006" y="46129"/>
                    <a:pt x="718006" y="48134"/>
                    <a:pt x="708647" y="51477"/>
                  </a:cubicBezTo>
                  <a:lnTo>
                    <a:pt x="707309" y="52146"/>
                  </a:lnTo>
                  <a:cubicBezTo>
                    <a:pt x="697950" y="55488"/>
                    <a:pt x="690596" y="58162"/>
                    <a:pt x="685916" y="52146"/>
                  </a:cubicBezTo>
                  <a:cubicBezTo>
                    <a:pt x="684579" y="50809"/>
                    <a:pt x="683911" y="48803"/>
                    <a:pt x="683242" y="47466"/>
                  </a:cubicBezTo>
                  <a:cubicBezTo>
                    <a:pt x="682574" y="46129"/>
                    <a:pt x="681905" y="44792"/>
                    <a:pt x="681237" y="45460"/>
                  </a:cubicBezTo>
                  <a:cubicBezTo>
                    <a:pt x="679900" y="46129"/>
                    <a:pt x="678562" y="46797"/>
                    <a:pt x="677225" y="47466"/>
                  </a:cubicBezTo>
                  <a:cubicBezTo>
                    <a:pt x="675220" y="48803"/>
                    <a:pt x="673214" y="49472"/>
                    <a:pt x="668534" y="50140"/>
                  </a:cubicBezTo>
                  <a:cubicBezTo>
                    <a:pt x="664523" y="50809"/>
                    <a:pt x="661849" y="50140"/>
                    <a:pt x="660512" y="48803"/>
                  </a:cubicBezTo>
                  <a:cubicBezTo>
                    <a:pt x="658506" y="47466"/>
                    <a:pt x="657838" y="45460"/>
                    <a:pt x="657169" y="44123"/>
                  </a:cubicBezTo>
                  <a:cubicBezTo>
                    <a:pt x="656501" y="42786"/>
                    <a:pt x="657838" y="40112"/>
                    <a:pt x="659175" y="36769"/>
                  </a:cubicBezTo>
                  <a:cubicBezTo>
                    <a:pt x="660512" y="34095"/>
                    <a:pt x="662518" y="30753"/>
                    <a:pt x="664523" y="28078"/>
                  </a:cubicBezTo>
                  <a:cubicBezTo>
                    <a:pt x="666529" y="25404"/>
                    <a:pt x="669872" y="20056"/>
                    <a:pt x="673214" y="15376"/>
                  </a:cubicBezTo>
                  <a:cubicBezTo>
                    <a:pt x="675220" y="12034"/>
                    <a:pt x="677225" y="9359"/>
                    <a:pt x="678562" y="6685"/>
                  </a:cubicBezTo>
                  <a:cubicBezTo>
                    <a:pt x="681237" y="2674"/>
                    <a:pt x="681237" y="2674"/>
                    <a:pt x="680568" y="1337"/>
                  </a:cubicBezTo>
                  <a:lnTo>
                    <a:pt x="680568" y="1337"/>
                  </a:lnTo>
                  <a:lnTo>
                    <a:pt x="679900" y="669"/>
                  </a:lnTo>
                  <a:lnTo>
                    <a:pt x="679900" y="669"/>
                  </a:lnTo>
                  <a:cubicBezTo>
                    <a:pt x="679231" y="0"/>
                    <a:pt x="675888" y="0"/>
                    <a:pt x="673214" y="0"/>
                  </a:cubicBezTo>
                  <a:cubicBezTo>
                    <a:pt x="673214" y="1337"/>
                    <a:pt x="673214" y="3343"/>
                    <a:pt x="672546" y="4680"/>
                  </a:cubicBezTo>
                  <a:cubicBezTo>
                    <a:pt x="671877" y="6685"/>
                    <a:pt x="665860" y="12702"/>
                    <a:pt x="659175" y="20056"/>
                  </a:cubicBezTo>
                  <a:cubicBezTo>
                    <a:pt x="651153" y="28747"/>
                    <a:pt x="641125" y="39443"/>
                    <a:pt x="634439" y="47466"/>
                  </a:cubicBezTo>
                  <a:cubicBezTo>
                    <a:pt x="629091" y="54151"/>
                    <a:pt x="624411" y="60837"/>
                    <a:pt x="621068" y="66853"/>
                  </a:cubicBezTo>
                  <a:cubicBezTo>
                    <a:pt x="617057" y="73539"/>
                    <a:pt x="615052" y="79556"/>
                    <a:pt x="613715" y="83567"/>
                  </a:cubicBezTo>
                  <a:cubicBezTo>
                    <a:pt x="612378" y="88915"/>
                    <a:pt x="609703" y="92926"/>
                    <a:pt x="607698" y="96269"/>
                  </a:cubicBezTo>
                  <a:cubicBezTo>
                    <a:pt x="605692" y="98943"/>
                    <a:pt x="604355" y="101617"/>
                    <a:pt x="604355" y="102954"/>
                  </a:cubicBezTo>
                  <a:cubicBezTo>
                    <a:pt x="604355" y="104291"/>
                    <a:pt x="605024" y="106966"/>
                    <a:pt x="606361" y="109640"/>
                  </a:cubicBezTo>
                  <a:cubicBezTo>
                    <a:pt x="607698" y="113651"/>
                    <a:pt x="609035" y="117662"/>
                    <a:pt x="607698" y="120336"/>
                  </a:cubicBezTo>
                  <a:cubicBezTo>
                    <a:pt x="606361" y="122342"/>
                    <a:pt x="605024" y="123679"/>
                    <a:pt x="603018" y="124347"/>
                  </a:cubicBezTo>
                  <a:cubicBezTo>
                    <a:pt x="600344" y="125684"/>
                    <a:pt x="597670" y="125684"/>
                    <a:pt x="596333" y="125684"/>
                  </a:cubicBezTo>
                  <a:cubicBezTo>
                    <a:pt x="594996" y="125684"/>
                    <a:pt x="590316" y="124347"/>
                    <a:pt x="586305" y="123679"/>
                  </a:cubicBezTo>
                  <a:cubicBezTo>
                    <a:pt x="582962" y="123010"/>
                    <a:pt x="579619" y="121673"/>
                    <a:pt x="578282" y="121005"/>
                  </a:cubicBezTo>
                  <a:cubicBezTo>
                    <a:pt x="575608" y="118999"/>
                    <a:pt x="575608" y="116325"/>
                    <a:pt x="576277" y="113651"/>
                  </a:cubicBezTo>
                  <a:cubicBezTo>
                    <a:pt x="576277" y="112314"/>
                    <a:pt x="576277" y="110977"/>
                    <a:pt x="576277" y="109640"/>
                  </a:cubicBezTo>
                  <a:cubicBezTo>
                    <a:pt x="575608" y="108303"/>
                    <a:pt x="574271" y="106966"/>
                    <a:pt x="572934" y="106297"/>
                  </a:cubicBezTo>
                  <a:cubicBezTo>
                    <a:pt x="571597" y="105628"/>
                    <a:pt x="569591" y="104291"/>
                    <a:pt x="566917" y="104291"/>
                  </a:cubicBezTo>
                  <a:cubicBezTo>
                    <a:pt x="563574" y="103623"/>
                    <a:pt x="556221" y="107634"/>
                    <a:pt x="550872" y="110977"/>
                  </a:cubicBezTo>
                  <a:cubicBezTo>
                    <a:pt x="548198" y="112314"/>
                    <a:pt x="546193" y="113651"/>
                    <a:pt x="544187" y="114319"/>
                  </a:cubicBezTo>
                  <a:cubicBezTo>
                    <a:pt x="542850" y="114988"/>
                    <a:pt x="541513" y="115656"/>
                    <a:pt x="539507" y="116325"/>
                  </a:cubicBezTo>
                  <a:cubicBezTo>
                    <a:pt x="534159" y="118999"/>
                    <a:pt x="527474" y="121673"/>
                    <a:pt x="522794" y="122342"/>
                  </a:cubicBezTo>
                  <a:cubicBezTo>
                    <a:pt x="517446" y="122342"/>
                    <a:pt x="515440" y="119668"/>
                    <a:pt x="512097" y="115656"/>
                  </a:cubicBezTo>
                  <a:cubicBezTo>
                    <a:pt x="510760" y="114319"/>
                    <a:pt x="510092" y="112982"/>
                    <a:pt x="508755" y="111645"/>
                  </a:cubicBezTo>
                  <a:cubicBezTo>
                    <a:pt x="506081" y="108971"/>
                    <a:pt x="504075" y="105628"/>
                    <a:pt x="501401" y="101617"/>
                  </a:cubicBezTo>
                  <a:cubicBezTo>
                    <a:pt x="498058" y="96937"/>
                    <a:pt x="495384" y="92258"/>
                    <a:pt x="493378" y="90921"/>
                  </a:cubicBezTo>
                  <a:cubicBezTo>
                    <a:pt x="491373" y="89584"/>
                    <a:pt x="488030" y="90921"/>
                    <a:pt x="484687" y="92258"/>
                  </a:cubicBezTo>
                  <a:cubicBezTo>
                    <a:pt x="482013" y="93595"/>
                    <a:pt x="479339" y="94263"/>
                    <a:pt x="477334" y="94263"/>
                  </a:cubicBezTo>
                  <a:cubicBezTo>
                    <a:pt x="471985" y="94263"/>
                    <a:pt x="467974" y="84235"/>
                    <a:pt x="464631" y="73539"/>
                  </a:cubicBezTo>
                  <a:cubicBezTo>
                    <a:pt x="462626" y="67522"/>
                    <a:pt x="459952" y="61505"/>
                    <a:pt x="457946" y="58162"/>
                  </a:cubicBezTo>
                  <a:cubicBezTo>
                    <a:pt x="453266" y="50140"/>
                    <a:pt x="451929" y="50809"/>
                    <a:pt x="449255" y="50809"/>
                  </a:cubicBezTo>
                  <a:cubicBezTo>
                    <a:pt x="448587" y="50809"/>
                    <a:pt x="448587" y="50809"/>
                    <a:pt x="447918" y="50809"/>
                  </a:cubicBezTo>
                  <a:cubicBezTo>
                    <a:pt x="443907" y="50809"/>
                    <a:pt x="435884" y="47466"/>
                    <a:pt x="428531" y="44123"/>
                  </a:cubicBezTo>
                  <a:cubicBezTo>
                    <a:pt x="426525" y="42786"/>
                    <a:pt x="423851" y="42118"/>
                    <a:pt x="422514" y="41449"/>
                  </a:cubicBezTo>
                  <a:cubicBezTo>
                    <a:pt x="419840" y="40112"/>
                    <a:pt x="415828" y="38106"/>
                    <a:pt x="411149" y="35432"/>
                  </a:cubicBezTo>
                  <a:cubicBezTo>
                    <a:pt x="403126" y="31421"/>
                    <a:pt x="394435" y="26741"/>
                    <a:pt x="393098" y="26741"/>
                  </a:cubicBezTo>
                  <a:cubicBezTo>
                    <a:pt x="391761" y="26741"/>
                    <a:pt x="390424" y="29415"/>
                    <a:pt x="388418" y="32090"/>
                  </a:cubicBezTo>
                  <a:cubicBezTo>
                    <a:pt x="387081" y="34095"/>
                    <a:pt x="385744" y="35432"/>
                    <a:pt x="384407" y="37438"/>
                  </a:cubicBezTo>
                  <a:cubicBezTo>
                    <a:pt x="382402" y="39443"/>
                    <a:pt x="379059" y="42118"/>
                    <a:pt x="375048" y="43455"/>
                  </a:cubicBezTo>
                  <a:cubicBezTo>
                    <a:pt x="370368" y="45460"/>
                    <a:pt x="365020" y="47466"/>
                    <a:pt x="359671" y="48803"/>
                  </a:cubicBezTo>
                  <a:cubicBezTo>
                    <a:pt x="357666" y="49472"/>
                    <a:pt x="355660" y="50140"/>
                    <a:pt x="353655" y="50809"/>
                  </a:cubicBezTo>
                  <a:cubicBezTo>
                    <a:pt x="343627" y="53483"/>
                    <a:pt x="329587" y="57494"/>
                    <a:pt x="321565" y="61505"/>
                  </a:cubicBezTo>
                  <a:cubicBezTo>
                    <a:pt x="316885" y="64179"/>
                    <a:pt x="310200" y="68190"/>
                    <a:pt x="303515" y="72870"/>
                  </a:cubicBezTo>
                  <a:cubicBezTo>
                    <a:pt x="294824" y="78887"/>
                    <a:pt x="286133" y="84235"/>
                    <a:pt x="282122" y="85572"/>
                  </a:cubicBezTo>
                  <a:cubicBezTo>
                    <a:pt x="277442" y="86909"/>
                    <a:pt x="273431" y="85572"/>
                    <a:pt x="268082" y="82898"/>
                  </a:cubicBezTo>
                  <a:cubicBezTo>
                    <a:pt x="265408" y="81561"/>
                    <a:pt x="262066" y="80224"/>
                    <a:pt x="258054" y="78887"/>
                  </a:cubicBezTo>
                  <a:cubicBezTo>
                    <a:pt x="253375" y="77550"/>
                    <a:pt x="248695" y="75544"/>
                    <a:pt x="243347" y="72870"/>
                  </a:cubicBezTo>
                  <a:cubicBezTo>
                    <a:pt x="235993" y="69528"/>
                    <a:pt x="228639" y="64848"/>
                    <a:pt x="224628" y="62842"/>
                  </a:cubicBezTo>
                  <a:cubicBezTo>
                    <a:pt x="221953" y="60837"/>
                    <a:pt x="218611" y="59500"/>
                    <a:pt x="215268" y="58831"/>
                  </a:cubicBezTo>
                  <a:cubicBezTo>
                    <a:pt x="211925" y="57494"/>
                    <a:pt x="208583" y="56825"/>
                    <a:pt x="204572" y="56157"/>
                  </a:cubicBezTo>
                  <a:cubicBezTo>
                    <a:pt x="199892" y="54820"/>
                    <a:pt x="173819" y="50809"/>
                    <a:pt x="152426" y="46797"/>
                  </a:cubicBezTo>
                  <a:cubicBezTo>
                    <a:pt x="139055" y="44792"/>
                    <a:pt x="127022" y="42118"/>
                    <a:pt x="123679" y="41449"/>
                  </a:cubicBezTo>
                  <a:cubicBezTo>
                    <a:pt x="118999" y="40781"/>
                    <a:pt x="114319" y="40112"/>
                    <a:pt x="109640" y="39443"/>
                  </a:cubicBezTo>
                  <a:cubicBezTo>
                    <a:pt x="105628" y="38775"/>
                    <a:pt x="102286" y="38775"/>
                    <a:pt x="99612" y="38106"/>
                  </a:cubicBezTo>
                  <a:cubicBezTo>
                    <a:pt x="98275" y="42118"/>
                    <a:pt x="97606" y="44792"/>
                    <a:pt x="98275" y="52146"/>
                  </a:cubicBezTo>
                  <a:cubicBezTo>
                    <a:pt x="98275" y="60837"/>
                    <a:pt x="105628" y="64179"/>
                    <a:pt x="110977" y="72870"/>
                  </a:cubicBezTo>
                  <a:cubicBezTo>
                    <a:pt x="116325" y="80893"/>
                    <a:pt x="108971" y="90921"/>
                    <a:pt x="103623" y="96269"/>
                  </a:cubicBezTo>
                  <a:cubicBezTo>
                    <a:pt x="98275" y="100949"/>
                    <a:pt x="97606" y="95600"/>
                    <a:pt x="95600" y="89584"/>
                  </a:cubicBezTo>
                  <a:cubicBezTo>
                    <a:pt x="93595" y="83567"/>
                    <a:pt x="96269" y="81561"/>
                    <a:pt x="92926" y="77550"/>
                  </a:cubicBezTo>
                  <a:cubicBezTo>
                    <a:pt x="90252" y="73539"/>
                    <a:pt x="90252" y="70196"/>
                    <a:pt x="84904" y="61505"/>
                  </a:cubicBezTo>
                  <a:cubicBezTo>
                    <a:pt x="80224" y="52814"/>
                    <a:pt x="86241" y="54151"/>
                    <a:pt x="86909" y="44792"/>
                  </a:cubicBezTo>
                  <a:cubicBezTo>
                    <a:pt x="86909" y="43455"/>
                    <a:pt x="86909" y="42786"/>
                    <a:pt x="86909" y="41449"/>
                  </a:cubicBezTo>
                  <a:cubicBezTo>
                    <a:pt x="84235" y="42786"/>
                    <a:pt x="80893" y="44792"/>
                    <a:pt x="76881" y="48134"/>
                  </a:cubicBezTo>
                  <a:cubicBezTo>
                    <a:pt x="68859" y="53483"/>
                    <a:pt x="48803" y="67522"/>
                    <a:pt x="31421" y="80893"/>
                  </a:cubicBezTo>
                  <a:cubicBezTo>
                    <a:pt x="16713" y="92258"/>
                    <a:pt x="3343" y="101617"/>
                    <a:pt x="2006" y="103623"/>
                  </a:cubicBezTo>
                  <a:cubicBezTo>
                    <a:pt x="669" y="104960"/>
                    <a:pt x="0" y="107634"/>
                    <a:pt x="0" y="110308"/>
                  </a:cubicBezTo>
                  <a:cubicBezTo>
                    <a:pt x="0" y="112982"/>
                    <a:pt x="1337" y="116325"/>
                    <a:pt x="2674" y="120336"/>
                  </a:cubicBezTo>
                  <a:cubicBezTo>
                    <a:pt x="7354" y="132370"/>
                    <a:pt x="60837" y="264071"/>
                    <a:pt x="70196" y="287470"/>
                  </a:cubicBezTo>
                  <a:cubicBezTo>
                    <a:pt x="71533" y="286801"/>
                    <a:pt x="72870" y="286133"/>
                    <a:pt x="74207" y="286133"/>
                  </a:cubicBezTo>
                  <a:cubicBezTo>
                    <a:pt x="88247" y="280784"/>
                    <a:pt x="102954" y="274768"/>
                    <a:pt x="107634" y="272094"/>
                  </a:cubicBezTo>
                  <a:cubicBezTo>
                    <a:pt x="106966" y="272094"/>
                    <a:pt x="106966" y="271425"/>
                    <a:pt x="106297" y="270756"/>
                  </a:cubicBezTo>
                  <a:cubicBezTo>
                    <a:pt x="103623" y="268751"/>
                    <a:pt x="100280" y="266077"/>
                    <a:pt x="98943" y="262734"/>
                  </a:cubicBezTo>
                  <a:cubicBezTo>
                    <a:pt x="96937" y="259391"/>
                    <a:pt x="96269" y="254043"/>
                    <a:pt x="96269" y="249363"/>
                  </a:cubicBezTo>
                  <a:cubicBezTo>
                    <a:pt x="96269" y="244684"/>
                    <a:pt x="96937" y="240672"/>
                    <a:pt x="99612" y="237330"/>
                  </a:cubicBezTo>
                  <a:cubicBezTo>
                    <a:pt x="102286" y="233318"/>
                    <a:pt x="104291" y="232650"/>
                    <a:pt x="107634" y="230644"/>
                  </a:cubicBezTo>
                  <a:cubicBezTo>
                    <a:pt x="109640" y="229307"/>
                    <a:pt x="112982" y="227970"/>
                    <a:pt x="116325" y="224628"/>
                  </a:cubicBezTo>
                  <a:lnTo>
                    <a:pt x="116325" y="224628"/>
                  </a:lnTo>
                  <a:lnTo>
                    <a:pt x="117662" y="223290"/>
                  </a:lnTo>
                  <a:cubicBezTo>
                    <a:pt x="120336" y="220616"/>
                    <a:pt x="122342" y="219279"/>
                    <a:pt x="122342" y="218611"/>
                  </a:cubicBezTo>
                  <a:cubicBezTo>
                    <a:pt x="123010" y="217942"/>
                    <a:pt x="122342" y="216605"/>
                    <a:pt x="122342" y="214600"/>
                  </a:cubicBezTo>
                  <a:lnTo>
                    <a:pt x="122342" y="214600"/>
                  </a:lnTo>
                  <a:lnTo>
                    <a:pt x="122342" y="213931"/>
                  </a:lnTo>
                  <a:cubicBezTo>
                    <a:pt x="122342" y="213262"/>
                    <a:pt x="122342" y="211925"/>
                    <a:pt x="121673" y="210588"/>
                  </a:cubicBezTo>
                  <a:cubicBezTo>
                    <a:pt x="121005" y="203903"/>
                    <a:pt x="120336" y="199223"/>
                    <a:pt x="127690" y="197218"/>
                  </a:cubicBezTo>
                  <a:cubicBezTo>
                    <a:pt x="131701" y="195881"/>
                    <a:pt x="135713" y="197218"/>
                    <a:pt x="139724" y="197886"/>
                  </a:cubicBezTo>
                  <a:cubicBezTo>
                    <a:pt x="142398" y="198555"/>
                    <a:pt x="144403" y="199223"/>
                    <a:pt x="145072" y="198555"/>
                  </a:cubicBezTo>
                  <a:lnTo>
                    <a:pt x="145072" y="198555"/>
                  </a:lnTo>
                  <a:cubicBezTo>
                    <a:pt x="145741" y="197886"/>
                    <a:pt x="143735" y="198555"/>
                    <a:pt x="143066" y="197218"/>
                  </a:cubicBezTo>
                  <a:cubicBezTo>
                    <a:pt x="141729" y="194544"/>
                    <a:pt x="139724" y="191201"/>
                    <a:pt x="140392" y="186521"/>
                  </a:cubicBezTo>
                  <a:cubicBezTo>
                    <a:pt x="141061" y="183178"/>
                    <a:pt x="141729" y="180504"/>
                    <a:pt x="143066" y="178499"/>
                  </a:cubicBezTo>
                  <a:cubicBezTo>
                    <a:pt x="144403" y="175825"/>
                    <a:pt x="147078" y="174488"/>
                    <a:pt x="151089" y="174488"/>
                  </a:cubicBezTo>
                  <a:cubicBezTo>
                    <a:pt x="153763" y="174488"/>
                    <a:pt x="155769" y="175825"/>
                    <a:pt x="158443" y="177162"/>
                  </a:cubicBezTo>
                  <a:cubicBezTo>
                    <a:pt x="161117" y="178499"/>
                    <a:pt x="164459" y="180504"/>
                    <a:pt x="167802" y="179836"/>
                  </a:cubicBezTo>
                  <a:cubicBezTo>
                    <a:pt x="169808" y="179836"/>
                    <a:pt x="171145" y="179167"/>
                    <a:pt x="172482" y="179167"/>
                  </a:cubicBezTo>
                  <a:cubicBezTo>
                    <a:pt x="175156" y="178499"/>
                    <a:pt x="176493" y="177830"/>
                    <a:pt x="183178" y="179836"/>
                  </a:cubicBezTo>
                  <a:cubicBezTo>
                    <a:pt x="187190" y="181173"/>
                    <a:pt x="191201" y="181173"/>
                    <a:pt x="194544" y="181173"/>
                  </a:cubicBezTo>
                  <a:cubicBezTo>
                    <a:pt x="197886" y="181173"/>
                    <a:pt x="200560" y="180504"/>
                    <a:pt x="203234" y="179836"/>
                  </a:cubicBezTo>
                  <a:cubicBezTo>
                    <a:pt x="204572" y="179836"/>
                    <a:pt x="205909" y="179167"/>
                    <a:pt x="207246" y="178499"/>
                  </a:cubicBezTo>
                  <a:cubicBezTo>
                    <a:pt x="211925" y="176493"/>
                    <a:pt x="215937" y="174488"/>
                    <a:pt x="219279" y="180504"/>
                  </a:cubicBezTo>
                  <a:cubicBezTo>
                    <a:pt x="221285" y="183847"/>
                    <a:pt x="220616" y="185853"/>
                    <a:pt x="220616" y="187858"/>
                  </a:cubicBezTo>
                  <a:cubicBezTo>
                    <a:pt x="220616" y="189195"/>
                    <a:pt x="219948" y="190532"/>
                    <a:pt x="223291" y="192538"/>
                  </a:cubicBezTo>
                  <a:cubicBezTo>
                    <a:pt x="225965" y="194544"/>
                    <a:pt x="227970" y="194544"/>
                    <a:pt x="229307" y="195212"/>
                  </a:cubicBezTo>
                  <a:cubicBezTo>
                    <a:pt x="233319" y="195881"/>
                    <a:pt x="234656" y="196549"/>
                    <a:pt x="235993" y="202566"/>
                  </a:cubicBezTo>
                  <a:cubicBezTo>
                    <a:pt x="236661" y="205240"/>
                    <a:pt x="235993" y="207246"/>
                    <a:pt x="235993" y="209251"/>
                  </a:cubicBezTo>
                  <a:cubicBezTo>
                    <a:pt x="235993" y="211925"/>
                    <a:pt x="235324" y="213262"/>
                    <a:pt x="239335" y="215268"/>
                  </a:cubicBezTo>
                  <a:cubicBezTo>
                    <a:pt x="242678" y="217274"/>
                    <a:pt x="244015" y="218611"/>
                    <a:pt x="244684" y="219948"/>
                  </a:cubicBezTo>
                  <a:cubicBezTo>
                    <a:pt x="244684" y="219948"/>
                    <a:pt x="244684" y="219948"/>
                    <a:pt x="256717" y="217274"/>
                  </a:cubicBezTo>
                  <a:cubicBezTo>
                    <a:pt x="266745" y="214600"/>
                    <a:pt x="272094" y="214600"/>
                    <a:pt x="276105" y="214600"/>
                  </a:cubicBezTo>
                  <a:cubicBezTo>
                    <a:pt x="279447" y="214600"/>
                    <a:pt x="281453" y="214600"/>
                    <a:pt x="284127" y="211925"/>
                  </a:cubicBezTo>
                  <a:cubicBezTo>
                    <a:pt x="286133" y="209920"/>
                    <a:pt x="288138" y="208583"/>
                    <a:pt x="288807" y="207246"/>
                  </a:cubicBezTo>
                  <a:cubicBezTo>
                    <a:pt x="291481" y="203903"/>
                    <a:pt x="293487" y="202566"/>
                    <a:pt x="298166" y="201897"/>
                  </a:cubicBezTo>
                  <a:cubicBezTo>
                    <a:pt x="301509" y="201897"/>
                    <a:pt x="307526" y="202566"/>
                    <a:pt x="312874" y="204572"/>
                  </a:cubicBezTo>
                  <a:cubicBezTo>
                    <a:pt x="316885" y="206577"/>
                    <a:pt x="321565" y="209251"/>
                    <a:pt x="325576" y="213262"/>
                  </a:cubicBezTo>
                  <a:cubicBezTo>
                    <a:pt x="328919" y="216605"/>
                    <a:pt x="330256" y="219279"/>
                    <a:pt x="331593" y="221285"/>
                  </a:cubicBezTo>
                  <a:cubicBezTo>
                    <a:pt x="333599" y="223959"/>
                    <a:pt x="334267" y="225965"/>
                    <a:pt x="340953" y="228639"/>
                  </a:cubicBezTo>
                  <a:cubicBezTo>
                    <a:pt x="342958" y="229307"/>
                    <a:pt x="344964" y="229976"/>
                    <a:pt x="346301" y="230644"/>
                  </a:cubicBezTo>
                  <a:cubicBezTo>
                    <a:pt x="352986" y="233318"/>
                    <a:pt x="354992" y="233318"/>
                    <a:pt x="360340" y="241341"/>
                  </a:cubicBezTo>
                  <a:cubicBezTo>
                    <a:pt x="363014" y="245352"/>
                    <a:pt x="365020" y="248026"/>
                    <a:pt x="367694" y="249363"/>
                  </a:cubicBezTo>
                  <a:cubicBezTo>
                    <a:pt x="370368" y="250700"/>
                    <a:pt x="373711" y="252038"/>
                    <a:pt x="378390" y="252706"/>
                  </a:cubicBezTo>
                  <a:cubicBezTo>
                    <a:pt x="382402" y="253375"/>
                    <a:pt x="391093" y="255380"/>
                    <a:pt x="401121" y="258054"/>
                  </a:cubicBezTo>
                  <a:cubicBezTo>
                    <a:pt x="418503" y="262066"/>
                    <a:pt x="441233" y="267414"/>
                    <a:pt x="452598" y="268751"/>
                  </a:cubicBezTo>
                  <a:cubicBezTo>
                    <a:pt x="455272" y="268751"/>
                    <a:pt x="458615" y="269419"/>
                    <a:pt x="461289" y="269419"/>
                  </a:cubicBezTo>
                  <a:cubicBezTo>
                    <a:pt x="472654" y="270756"/>
                    <a:pt x="475328" y="270756"/>
                    <a:pt x="486025" y="273431"/>
                  </a:cubicBezTo>
                  <a:cubicBezTo>
                    <a:pt x="490036" y="274768"/>
                    <a:pt x="494716" y="276105"/>
                    <a:pt x="499395" y="278110"/>
                  </a:cubicBezTo>
                  <a:cubicBezTo>
                    <a:pt x="508086" y="281453"/>
                    <a:pt x="517446" y="284796"/>
                    <a:pt x="522794" y="283459"/>
                  </a:cubicBezTo>
                  <a:cubicBezTo>
                    <a:pt x="526805" y="282790"/>
                    <a:pt x="529479" y="280784"/>
                    <a:pt x="532153" y="279447"/>
                  </a:cubicBezTo>
                  <a:cubicBezTo>
                    <a:pt x="534828" y="277442"/>
                    <a:pt x="537502" y="276105"/>
                    <a:pt x="542181" y="275436"/>
                  </a:cubicBezTo>
                  <a:cubicBezTo>
                    <a:pt x="546193" y="274768"/>
                    <a:pt x="551541" y="274768"/>
                    <a:pt x="556221" y="275436"/>
                  </a:cubicBezTo>
                  <a:cubicBezTo>
                    <a:pt x="560900" y="275436"/>
                    <a:pt x="564912" y="276105"/>
                    <a:pt x="568254" y="277442"/>
                  </a:cubicBezTo>
                  <a:lnTo>
                    <a:pt x="568254" y="277442"/>
                  </a:lnTo>
                  <a:cubicBezTo>
                    <a:pt x="568923" y="277442"/>
                    <a:pt x="568923" y="277442"/>
                    <a:pt x="569591" y="278110"/>
                  </a:cubicBezTo>
                  <a:lnTo>
                    <a:pt x="569591" y="278110"/>
                  </a:lnTo>
                  <a:cubicBezTo>
                    <a:pt x="575608" y="280116"/>
                    <a:pt x="576945" y="280116"/>
                    <a:pt x="578951" y="288807"/>
                  </a:cubicBezTo>
                  <a:cubicBezTo>
                    <a:pt x="580288" y="294155"/>
                    <a:pt x="582962" y="303515"/>
                    <a:pt x="584299" y="308863"/>
                  </a:cubicBezTo>
                  <a:cubicBezTo>
                    <a:pt x="589647" y="306857"/>
                    <a:pt x="594996" y="304852"/>
                    <a:pt x="599007" y="304183"/>
                  </a:cubicBezTo>
                  <a:cubicBezTo>
                    <a:pt x="604355" y="303515"/>
                    <a:pt x="605692" y="304852"/>
                    <a:pt x="607029" y="306857"/>
                  </a:cubicBezTo>
                  <a:cubicBezTo>
                    <a:pt x="607698" y="307526"/>
                    <a:pt x="608366" y="308863"/>
                    <a:pt x="613715" y="307526"/>
                  </a:cubicBezTo>
                  <a:cubicBezTo>
                    <a:pt x="618394" y="306189"/>
                    <a:pt x="621737" y="305520"/>
                    <a:pt x="624411" y="304183"/>
                  </a:cubicBezTo>
                  <a:cubicBezTo>
                    <a:pt x="628422" y="302846"/>
                    <a:pt x="631765" y="302178"/>
                    <a:pt x="634439" y="302178"/>
                  </a:cubicBezTo>
                  <a:cubicBezTo>
                    <a:pt x="632434" y="296829"/>
                    <a:pt x="631765" y="296161"/>
                    <a:pt x="631765" y="294824"/>
                  </a:cubicBezTo>
                  <a:lnTo>
                    <a:pt x="631765" y="294824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7F9433F-D36B-5197-9F7B-E7D097383482}"/>
                </a:ext>
              </a:extLst>
            </p:cNvPr>
            <p:cNvSpPr/>
            <p:nvPr/>
          </p:nvSpPr>
          <p:spPr>
            <a:xfrm>
              <a:off x="7950067" y="4533794"/>
              <a:ext cx="15108" cy="16735"/>
            </a:xfrm>
            <a:custGeom>
              <a:avLst/>
              <a:gdLst>
                <a:gd name="connsiteX0" fmla="*/ 1310 w 13320"/>
                <a:gd name="connsiteY0" fmla="*/ 1092 h 14754"/>
                <a:gd name="connsiteX1" fmla="*/ 3316 w 13320"/>
                <a:gd name="connsiteY1" fmla="*/ 9114 h 14754"/>
                <a:gd name="connsiteX2" fmla="*/ 12675 w 13320"/>
                <a:gd name="connsiteY2" fmla="*/ 13794 h 14754"/>
                <a:gd name="connsiteX3" fmla="*/ 10001 w 13320"/>
                <a:gd name="connsiteY3" fmla="*/ 4434 h 14754"/>
                <a:gd name="connsiteX4" fmla="*/ 1310 w 13320"/>
                <a:gd name="connsiteY4" fmla="*/ 1092 h 1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" h="14754">
                  <a:moveTo>
                    <a:pt x="1310" y="1092"/>
                  </a:moveTo>
                  <a:cubicBezTo>
                    <a:pt x="1310" y="5103"/>
                    <a:pt x="-2701" y="5103"/>
                    <a:pt x="3316" y="9114"/>
                  </a:cubicBezTo>
                  <a:cubicBezTo>
                    <a:pt x="8664" y="13125"/>
                    <a:pt x="11338" y="16468"/>
                    <a:pt x="12675" y="13794"/>
                  </a:cubicBezTo>
                  <a:cubicBezTo>
                    <a:pt x="14012" y="11120"/>
                    <a:pt x="13344" y="7777"/>
                    <a:pt x="10001" y="4434"/>
                  </a:cubicBezTo>
                  <a:cubicBezTo>
                    <a:pt x="6658" y="1092"/>
                    <a:pt x="1978" y="-1583"/>
                    <a:pt x="1310" y="1092"/>
                  </a:cubicBez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D7FFA81-E0DA-6844-51DC-61233C020BFA}"/>
                </a:ext>
              </a:extLst>
            </p:cNvPr>
            <p:cNvSpPr/>
            <p:nvPr/>
          </p:nvSpPr>
          <p:spPr>
            <a:xfrm>
              <a:off x="7860560" y="4487434"/>
              <a:ext cx="10357" cy="11759"/>
            </a:xfrm>
            <a:custGeom>
              <a:avLst/>
              <a:gdLst>
                <a:gd name="connsiteX0" fmla="*/ 0 w 9131"/>
                <a:gd name="connsiteY0" fmla="*/ 1184 h 10367"/>
                <a:gd name="connsiteX1" fmla="*/ 2674 w 9131"/>
                <a:gd name="connsiteY1" fmla="*/ 9875 h 10367"/>
                <a:gd name="connsiteX2" fmla="*/ 8691 w 9131"/>
                <a:gd name="connsiteY2" fmla="*/ 5864 h 10367"/>
                <a:gd name="connsiteX3" fmla="*/ 0 w 9131"/>
                <a:gd name="connsiteY3" fmla="*/ 1184 h 1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1" h="10367">
                  <a:moveTo>
                    <a:pt x="0" y="1184"/>
                  </a:moveTo>
                  <a:cubicBezTo>
                    <a:pt x="1337" y="4527"/>
                    <a:pt x="0" y="8538"/>
                    <a:pt x="2674" y="9875"/>
                  </a:cubicBezTo>
                  <a:cubicBezTo>
                    <a:pt x="5348" y="11881"/>
                    <a:pt x="10697" y="7201"/>
                    <a:pt x="8691" y="5864"/>
                  </a:cubicBezTo>
                  <a:cubicBezTo>
                    <a:pt x="6685" y="4527"/>
                    <a:pt x="669" y="-2827"/>
                    <a:pt x="0" y="1184"/>
                  </a:cubicBez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697CCAC-3EA7-3231-E131-E7C189D4F3D5}"/>
                </a:ext>
              </a:extLst>
            </p:cNvPr>
            <p:cNvSpPr/>
            <p:nvPr/>
          </p:nvSpPr>
          <p:spPr>
            <a:xfrm>
              <a:off x="7907909" y="4376116"/>
              <a:ext cx="8121" cy="13254"/>
            </a:xfrm>
            <a:custGeom>
              <a:avLst/>
              <a:gdLst>
                <a:gd name="connsiteX0" fmla="*/ 371 w 7160"/>
                <a:gd name="connsiteY0" fmla="*/ 2390 h 11685"/>
                <a:gd name="connsiteX1" fmla="*/ 2377 w 7160"/>
                <a:gd name="connsiteY1" fmla="*/ 10412 h 11685"/>
                <a:gd name="connsiteX2" fmla="*/ 7057 w 7160"/>
                <a:gd name="connsiteY2" fmla="*/ 7738 h 11685"/>
                <a:gd name="connsiteX3" fmla="*/ 371 w 7160"/>
                <a:gd name="connsiteY3" fmla="*/ 2390 h 1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60" h="11685">
                  <a:moveTo>
                    <a:pt x="371" y="2390"/>
                  </a:moveTo>
                  <a:cubicBezTo>
                    <a:pt x="-297" y="7069"/>
                    <a:pt x="-297" y="8406"/>
                    <a:pt x="2377" y="10412"/>
                  </a:cubicBezTo>
                  <a:cubicBezTo>
                    <a:pt x="5051" y="12418"/>
                    <a:pt x="7725" y="12418"/>
                    <a:pt x="7057" y="7738"/>
                  </a:cubicBezTo>
                  <a:cubicBezTo>
                    <a:pt x="6388" y="3058"/>
                    <a:pt x="3046" y="-3627"/>
                    <a:pt x="371" y="2390"/>
                  </a:cubicBezTo>
                  <a:close/>
                </a:path>
              </a:pathLst>
            </a:custGeom>
            <a:solidFill>
              <a:srgbClr val="B3A2C7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A3A0794-1D2E-8717-5E6D-781CDAD4F711}"/>
                </a:ext>
              </a:extLst>
            </p:cNvPr>
            <p:cNvSpPr/>
            <p:nvPr/>
          </p:nvSpPr>
          <p:spPr>
            <a:xfrm>
              <a:off x="7617960" y="3851668"/>
              <a:ext cx="461479" cy="700311"/>
            </a:xfrm>
            <a:custGeom>
              <a:avLst/>
              <a:gdLst>
                <a:gd name="connsiteX0" fmla="*/ 381733 w 396498"/>
                <a:gd name="connsiteY0" fmla="*/ 114988 h 607029"/>
                <a:gd name="connsiteX1" fmla="*/ 372374 w 396498"/>
                <a:gd name="connsiteY1" fmla="*/ 104291 h 607029"/>
                <a:gd name="connsiteX2" fmla="*/ 369699 w 396498"/>
                <a:gd name="connsiteY2" fmla="*/ 102286 h 607029"/>
                <a:gd name="connsiteX3" fmla="*/ 355660 w 396498"/>
                <a:gd name="connsiteY3" fmla="*/ 96937 h 607029"/>
                <a:gd name="connsiteX4" fmla="*/ 346969 w 396498"/>
                <a:gd name="connsiteY4" fmla="*/ 94263 h 607029"/>
                <a:gd name="connsiteX5" fmla="*/ 337610 w 396498"/>
                <a:gd name="connsiteY5" fmla="*/ 89584 h 607029"/>
                <a:gd name="connsiteX6" fmla="*/ 331593 w 396498"/>
                <a:gd name="connsiteY6" fmla="*/ 82230 h 607029"/>
                <a:gd name="connsiteX7" fmla="*/ 326913 w 396498"/>
                <a:gd name="connsiteY7" fmla="*/ 69528 h 607029"/>
                <a:gd name="connsiteX8" fmla="*/ 324239 w 396498"/>
                <a:gd name="connsiteY8" fmla="*/ 62174 h 607029"/>
                <a:gd name="connsiteX9" fmla="*/ 322233 w 396498"/>
                <a:gd name="connsiteY9" fmla="*/ 56157 h 607029"/>
                <a:gd name="connsiteX10" fmla="*/ 319559 w 396498"/>
                <a:gd name="connsiteY10" fmla="*/ 52146 h 607029"/>
                <a:gd name="connsiteX11" fmla="*/ 310200 w 396498"/>
                <a:gd name="connsiteY11" fmla="*/ 48135 h 607029"/>
                <a:gd name="connsiteX12" fmla="*/ 296829 w 396498"/>
                <a:gd name="connsiteY12" fmla="*/ 42118 h 607029"/>
                <a:gd name="connsiteX13" fmla="*/ 288807 w 396498"/>
                <a:gd name="connsiteY13" fmla="*/ 36769 h 607029"/>
                <a:gd name="connsiteX14" fmla="*/ 271425 w 396498"/>
                <a:gd name="connsiteY14" fmla="*/ 28079 h 607029"/>
                <a:gd name="connsiteX15" fmla="*/ 256717 w 396498"/>
                <a:gd name="connsiteY15" fmla="*/ 30084 h 607029"/>
                <a:gd name="connsiteX16" fmla="*/ 247358 w 396498"/>
                <a:gd name="connsiteY16" fmla="*/ 35432 h 607029"/>
                <a:gd name="connsiteX17" fmla="*/ 241341 w 396498"/>
                <a:gd name="connsiteY17" fmla="*/ 47466 h 607029"/>
                <a:gd name="connsiteX18" fmla="*/ 234655 w 396498"/>
                <a:gd name="connsiteY18" fmla="*/ 59500 h 607029"/>
                <a:gd name="connsiteX19" fmla="*/ 234655 w 396498"/>
                <a:gd name="connsiteY19" fmla="*/ 59500 h 607029"/>
                <a:gd name="connsiteX20" fmla="*/ 233318 w 396498"/>
                <a:gd name="connsiteY20" fmla="*/ 61505 h 607029"/>
                <a:gd name="connsiteX21" fmla="*/ 219948 w 396498"/>
                <a:gd name="connsiteY21" fmla="*/ 68859 h 607029"/>
                <a:gd name="connsiteX22" fmla="*/ 205909 w 396498"/>
                <a:gd name="connsiteY22" fmla="*/ 67522 h 607029"/>
                <a:gd name="connsiteX23" fmla="*/ 196549 w 396498"/>
                <a:gd name="connsiteY23" fmla="*/ 66853 h 607029"/>
                <a:gd name="connsiteX24" fmla="*/ 191201 w 396498"/>
                <a:gd name="connsiteY24" fmla="*/ 74876 h 607029"/>
                <a:gd name="connsiteX25" fmla="*/ 182510 w 396498"/>
                <a:gd name="connsiteY25" fmla="*/ 92926 h 607029"/>
                <a:gd name="connsiteX26" fmla="*/ 175824 w 396498"/>
                <a:gd name="connsiteY26" fmla="*/ 104291 h 607029"/>
                <a:gd name="connsiteX27" fmla="*/ 167134 w 396498"/>
                <a:gd name="connsiteY27" fmla="*/ 108971 h 607029"/>
                <a:gd name="connsiteX28" fmla="*/ 159111 w 396498"/>
                <a:gd name="connsiteY28" fmla="*/ 106297 h 607029"/>
                <a:gd name="connsiteX29" fmla="*/ 156437 w 396498"/>
                <a:gd name="connsiteY29" fmla="*/ 99612 h 607029"/>
                <a:gd name="connsiteX30" fmla="*/ 155768 w 396498"/>
                <a:gd name="connsiteY30" fmla="*/ 88915 h 607029"/>
                <a:gd name="connsiteX31" fmla="*/ 157774 w 396498"/>
                <a:gd name="connsiteY31" fmla="*/ 78219 h 607029"/>
                <a:gd name="connsiteX32" fmla="*/ 155768 w 396498"/>
                <a:gd name="connsiteY32" fmla="*/ 74207 h 607029"/>
                <a:gd name="connsiteX33" fmla="*/ 151757 w 396498"/>
                <a:gd name="connsiteY33" fmla="*/ 68191 h 607029"/>
                <a:gd name="connsiteX34" fmla="*/ 149752 w 396498"/>
                <a:gd name="connsiteY34" fmla="*/ 53483 h 607029"/>
                <a:gd name="connsiteX35" fmla="*/ 150420 w 396498"/>
                <a:gd name="connsiteY35" fmla="*/ 48803 h 607029"/>
                <a:gd name="connsiteX36" fmla="*/ 147746 w 396498"/>
                <a:gd name="connsiteY36" fmla="*/ 39444 h 607029"/>
                <a:gd name="connsiteX37" fmla="*/ 141061 w 396498"/>
                <a:gd name="connsiteY37" fmla="*/ 26741 h 607029"/>
                <a:gd name="connsiteX38" fmla="*/ 141061 w 396498"/>
                <a:gd name="connsiteY38" fmla="*/ 26741 h 607029"/>
                <a:gd name="connsiteX39" fmla="*/ 135712 w 396498"/>
                <a:gd name="connsiteY39" fmla="*/ 24067 h 607029"/>
                <a:gd name="connsiteX40" fmla="*/ 130364 w 396498"/>
                <a:gd name="connsiteY40" fmla="*/ 25404 h 607029"/>
                <a:gd name="connsiteX41" fmla="*/ 119668 w 396498"/>
                <a:gd name="connsiteY41" fmla="*/ 30084 h 607029"/>
                <a:gd name="connsiteX42" fmla="*/ 108971 w 396498"/>
                <a:gd name="connsiteY42" fmla="*/ 29416 h 607029"/>
                <a:gd name="connsiteX43" fmla="*/ 102286 w 396498"/>
                <a:gd name="connsiteY43" fmla="*/ 25404 h 607029"/>
                <a:gd name="connsiteX44" fmla="*/ 98943 w 396498"/>
                <a:gd name="connsiteY44" fmla="*/ 18719 h 607029"/>
                <a:gd name="connsiteX45" fmla="*/ 98274 w 396498"/>
                <a:gd name="connsiteY45" fmla="*/ 12702 h 607029"/>
                <a:gd name="connsiteX46" fmla="*/ 95600 w 396498"/>
                <a:gd name="connsiteY46" fmla="*/ 3343 h 607029"/>
                <a:gd name="connsiteX47" fmla="*/ 86909 w 396498"/>
                <a:gd name="connsiteY47" fmla="*/ 0 h 607029"/>
                <a:gd name="connsiteX48" fmla="*/ 86241 w 396498"/>
                <a:gd name="connsiteY48" fmla="*/ 0 h 607029"/>
                <a:gd name="connsiteX49" fmla="*/ 86241 w 396498"/>
                <a:gd name="connsiteY49" fmla="*/ 0 h 607029"/>
                <a:gd name="connsiteX50" fmla="*/ 80893 w 396498"/>
                <a:gd name="connsiteY50" fmla="*/ 0 h 607029"/>
                <a:gd name="connsiteX51" fmla="*/ 78887 w 396498"/>
                <a:gd name="connsiteY51" fmla="*/ 0 h 607029"/>
                <a:gd name="connsiteX52" fmla="*/ 77550 w 396498"/>
                <a:gd name="connsiteY52" fmla="*/ 2006 h 607029"/>
                <a:gd name="connsiteX53" fmla="*/ 68859 w 396498"/>
                <a:gd name="connsiteY53" fmla="*/ 4680 h 607029"/>
                <a:gd name="connsiteX54" fmla="*/ 68190 w 396498"/>
                <a:gd name="connsiteY54" fmla="*/ 4680 h 607029"/>
                <a:gd name="connsiteX55" fmla="*/ 60836 w 396498"/>
                <a:gd name="connsiteY55" fmla="*/ 10697 h 607029"/>
                <a:gd name="connsiteX56" fmla="*/ 59500 w 396498"/>
                <a:gd name="connsiteY56" fmla="*/ 12034 h 607029"/>
                <a:gd name="connsiteX57" fmla="*/ 59500 w 396498"/>
                <a:gd name="connsiteY57" fmla="*/ 12034 h 607029"/>
                <a:gd name="connsiteX58" fmla="*/ 57494 w 396498"/>
                <a:gd name="connsiteY58" fmla="*/ 14708 h 607029"/>
                <a:gd name="connsiteX59" fmla="*/ 56157 w 396498"/>
                <a:gd name="connsiteY59" fmla="*/ 20725 h 607029"/>
                <a:gd name="connsiteX60" fmla="*/ 47466 w 396498"/>
                <a:gd name="connsiteY60" fmla="*/ 26741 h 607029"/>
                <a:gd name="connsiteX61" fmla="*/ 43455 w 396498"/>
                <a:gd name="connsiteY61" fmla="*/ 28079 h 607029"/>
                <a:gd name="connsiteX62" fmla="*/ 42786 w 396498"/>
                <a:gd name="connsiteY62" fmla="*/ 35432 h 607029"/>
                <a:gd name="connsiteX63" fmla="*/ 42118 w 396498"/>
                <a:gd name="connsiteY63" fmla="*/ 44792 h 607029"/>
                <a:gd name="connsiteX64" fmla="*/ 36769 w 396498"/>
                <a:gd name="connsiteY64" fmla="*/ 52814 h 607029"/>
                <a:gd name="connsiteX65" fmla="*/ 24067 w 396498"/>
                <a:gd name="connsiteY65" fmla="*/ 59500 h 607029"/>
                <a:gd name="connsiteX66" fmla="*/ 8022 w 396498"/>
                <a:gd name="connsiteY66" fmla="*/ 60168 h 607029"/>
                <a:gd name="connsiteX67" fmla="*/ 6017 w 396498"/>
                <a:gd name="connsiteY67" fmla="*/ 59500 h 607029"/>
                <a:gd name="connsiteX68" fmla="*/ 4011 w 396498"/>
                <a:gd name="connsiteY68" fmla="*/ 62174 h 607029"/>
                <a:gd name="connsiteX69" fmla="*/ 2006 w 396498"/>
                <a:gd name="connsiteY69" fmla="*/ 68859 h 607029"/>
                <a:gd name="connsiteX70" fmla="*/ 3343 w 396498"/>
                <a:gd name="connsiteY70" fmla="*/ 76213 h 607029"/>
                <a:gd name="connsiteX71" fmla="*/ 5348 w 396498"/>
                <a:gd name="connsiteY71" fmla="*/ 84904 h 607029"/>
                <a:gd name="connsiteX72" fmla="*/ 5348 w 396498"/>
                <a:gd name="connsiteY72" fmla="*/ 84904 h 607029"/>
                <a:gd name="connsiteX73" fmla="*/ 5348 w 396498"/>
                <a:gd name="connsiteY73" fmla="*/ 92258 h 607029"/>
                <a:gd name="connsiteX74" fmla="*/ 7354 w 396498"/>
                <a:gd name="connsiteY74" fmla="*/ 100280 h 607029"/>
                <a:gd name="connsiteX75" fmla="*/ 10028 w 396498"/>
                <a:gd name="connsiteY75" fmla="*/ 105629 h 607029"/>
                <a:gd name="connsiteX76" fmla="*/ 9359 w 396498"/>
                <a:gd name="connsiteY76" fmla="*/ 118331 h 607029"/>
                <a:gd name="connsiteX77" fmla="*/ 2674 w 396498"/>
                <a:gd name="connsiteY77" fmla="*/ 122342 h 607029"/>
                <a:gd name="connsiteX78" fmla="*/ 0 w 396498"/>
                <a:gd name="connsiteY78" fmla="*/ 124347 h 607029"/>
                <a:gd name="connsiteX79" fmla="*/ 0 w 396498"/>
                <a:gd name="connsiteY79" fmla="*/ 125016 h 607029"/>
                <a:gd name="connsiteX80" fmla="*/ 8022 w 396498"/>
                <a:gd name="connsiteY80" fmla="*/ 129027 h 607029"/>
                <a:gd name="connsiteX81" fmla="*/ 21393 w 396498"/>
                <a:gd name="connsiteY81" fmla="*/ 139055 h 607029"/>
                <a:gd name="connsiteX82" fmla="*/ 21393 w 396498"/>
                <a:gd name="connsiteY82" fmla="*/ 139724 h 607029"/>
                <a:gd name="connsiteX83" fmla="*/ 24736 w 396498"/>
                <a:gd name="connsiteY83" fmla="*/ 145741 h 607029"/>
                <a:gd name="connsiteX84" fmla="*/ 26741 w 396498"/>
                <a:gd name="connsiteY84" fmla="*/ 148415 h 607029"/>
                <a:gd name="connsiteX85" fmla="*/ 40780 w 396498"/>
                <a:gd name="connsiteY85" fmla="*/ 157106 h 607029"/>
                <a:gd name="connsiteX86" fmla="*/ 57494 w 396498"/>
                <a:gd name="connsiteY86" fmla="*/ 167802 h 607029"/>
                <a:gd name="connsiteX87" fmla="*/ 57494 w 396498"/>
                <a:gd name="connsiteY87" fmla="*/ 167802 h 607029"/>
                <a:gd name="connsiteX88" fmla="*/ 58831 w 396498"/>
                <a:gd name="connsiteY88" fmla="*/ 168471 h 607029"/>
                <a:gd name="connsiteX89" fmla="*/ 74207 w 396498"/>
                <a:gd name="connsiteY89" fmla="*/ 174488 h 607029"/>
                <a:gd name="connsiteX90" fmla="*/ 80893 w 396498"/>
                <a:gd name="connsiteY90" fmla="*/ 183179 h 607029"/>
                <a:gd name="connsiteX91" fmla="*/ 85572 w 396498"/>
                <a:gd name="connsiteY91" fmla="*/ 189864 h 607029"/>
                <a:gd name="connsiteX92" fmla="*/ 87578 w 396498"/>
                <a:gd name="connsiteY92" fmla="*/ 189864 h 607029"/>
                <a:gd name="connsiteX93" fmla="*/ 92926 w 396498"/>
                <a:gd name="connsiteY93" fmla="*/ 189195 h 607029"/>
                <a:gd name="connsiteX94" fmla="*/ 98943 w 396498"/>
                <a:gd name="connsiteY94" fmla="*/ 195881 h 607029"/>
                <a:gd name="connsiteX95" fmla="*/ 99612 w 396498"/>
                <a:gd name="connsiteY95" fmla="*/ 197218 h 607029"/>
                <a:gd name="connsiteX96" fmla="*/ 98943 w 396498"/>
                <a:gd name="connsiteY96" fmla="*/ 203903 h 607029"/>
                <a:gd name="connsiteX97" fmla="*/ 95600 w 396498"/>
                <a:gd name="connsiteY97" fmla="*/ 208583 h 607029"/>
                <a:gd name="connsiteX98" fmla="*/ 94932 w 396498"/>
                <a:gd name="connsiteY98" fmla="*/ 209251 h 607029"/>
                <a:gd name="connsiteX99" fmla="*/ 92258 w 396498"/>
                <a:gd name="connsiteY99" fmla="*/ 214600 h 607029"/>
                <a:gd name="connsiteX100" fmla="*/ 94932 w 396498"/>
                <a:gd name="connsiteY100" fmla="*/ 221285 h 607029"/>
                <a:gd name="connsiteX101" fmla="*/ 99612 w 396498"/>
                <a:gd name="connsiteY101" fmla="*/ 233319 h 607029"/>
                <a:gd name="connsiteX102" fmla="*/ 100280 w 396498"/>
                <a:gd name="connsiteY102" fmla="*/ 236661 h 607029"/>
                <a:gd name="connsiteX103" fmla="*/ 96269 w 396498"/>
                <a:gd name="connsiteY103" fmla="*/ 248695 h 607029"/>
                <a:gd name="connsiteX104" fmla="*/ 96269 w 396498"/>
                <a:gd name="connsiteY104" fmla="*/ 248695 h 607029"/>
                <a:gd name="connsiteX105" fmla="*/ 94932 w 396498"/>
                <a:gd name="connsiteY105" fmla="*/ 250032 h 607029"/>
                <a:gd name="connsiteX106" fmla="*/ 94932 w 396498"/>
                <a:gd name="connsiteY106" fmla="*/ 250032 h 607029"/>
                <a:gd name="connsiteX107" fmla="*/ 90921 w 396498"/>
                <a:gd name="connsiteY107" fmla="*/ 257386 h 607029"/>
                <a:gd name="connsiteX108" fmla="*/ 101617 w 396498"/>
                <a:gd name="connsiteY108" fmla="*/ 270088 h 607029"/>
                <a:gd name="connsiteX109" fmla="*/ 102954 w 396498"/>
                <a:gd name="connsiteY109" fmla="*/ 270756 h 607029"/>
                <a:gd name="connsiteX110" fmla="*/ 102954 w 396498"/>
                <a:gd name="connsiteY110" fmla="*/ 270756 h 607029"/>
                <a:gd name="connsiteX111" fmla="*/ 137718 w 396498"/>
                <a:gd name="connsiteY111" fmla="*/ 289476 h 607029"/>
                <a:gd name="connsiteX112" fmla="*/ 147746 w 396498"/>
                <a:gd name="connsiteY112" fmla="*/ 294824 h 607029"/>
                <a:gd name="connsiteX113" fmla="*/ 157106 w 396498"/>
                <a:gd name="connsiteY113" fmla="*/ 304852 h 607029"/>
                <a:gd name="connsiteX114" fmla="*/ 159111 w 396498"/>
                <a:gd name="connsiteY114" fmla="*/ 310200 h 607029"/>
                <a:gd name="connsiteX115" fmla="*/ 162454 w 396498"/>
                <a:gd name="connsiteY115" fmla="*/ 320897 h 607029"/>
                <a:gd name="connsiteX116" fmla="*/ 164459 w 396498"/>
                <a:gd name="connsiteY116" fmla="*/ 329588 h 607029"/>
                <a:gd name="connsiteX117" fmla="*/ 172482 w 396498"/>
                <a:gd name="connsiteY117" fmla="*/ 338278 h 607029"/>
                <a:gd name="connsiteX118" fmla="*/ 179167 w 396498"/>
                <a:gd name="connsiteY118" fmla="*/ 342290 h 607029"/>
                <a:gd name="connsiteX119" fmla="*/ 188527 w 396498"/>
                <a:gd name="connsiteY119" fmla="*/ 351649 h 607029"/>
                <a:gd name="connsiteX120" fmla="*/ 192538 w 396498"/>
                <a:gd name="connsiteY120" fmla="*/ 356998 h 607029"/>
                <a:gd name="connsiteX121" fmla="*/ 200560 w 396498"/>
                <a:gd name="connsiteY121" fmla="*/ 367694 h 607029"/>
                <a:gd name="connsiteX122" fmla="*/ 205240 w 396498"/>
                <a:gd name="connsiteY122" fmla="*/ 379728 h 607029"/>
                <a:gd name="connsiteX123" fmla="*/ 199892 w 396498"/>
                <a:gd name="connsiteY123" fmla="*/ 408475 h 607029"/>
                <a:gd name="connsiteX124" fmla="*/ 198555 w 396498"/>
                <a:gd name="connsiteY124" fmla="*/ 413154 h 607029"/>
                <a:gd name="connsiteX125" fmla="*/ 195212 w 396498"/>
                <a:gd name="connsiteY125" fmla="*/ 423182 h 607029"/>
                <a:gd name="connsiteX126" fmla="*/ 191201 w 396498"/>
                <a:gd name="connsiteY126" fmla="*/ 435216 h 607029"/>
                <a:gd name="connsiteX127" fmla="*/ 191869 w 396498"/>
                <a:gd name="connsiteY127" fmla="*/ 445244 h 607029"/>
                <a:gd name="connsiteX128" fmla="*/ 193206 w 396498"/>
                <a:gd name="connsiteY128" fmla="*/ 451929 h 607029"/>
                <a:gd name="connsiteX129" fmla="*/ 189195 w 396498"/>
                <a:gd name="connsiteY129" fmla="*/ 469311 h 607029"/>
                <a:gd name="connsiteX130" fmla="*/ 191201 w 396498"/>
                <a:gd name="connsiteY130" fmla="*/ 473991 h 607029"/>
                <a:gd name="connsiteX131" fmla="*/ 189864 w 396498"/>
                <a:gd name="connsiteY131" fmla="*/ 488030 h 607029"/>
                <a:gd name="connsiteX132" fmla="*/ 190532 w 396498"/>
                <a:gd name="connsiteY132" fmla="*/ 501401 h 607029"/>
                <a:gd name="connsiteX133" fmla="*/ 191201 w 396498"/>
                <a:gd name="connsiteY133" fmla="*/ 512766 h 607029"/>
                <a:gd name="connsiteX134" fmla="*/ 192538 w 396498"/>
                <a:gd name="connsiteY134" fmla="*/ 523463 h 607029"/>
                <a:gd name="connsiteX135" fmla="*/ 197886 w 396498"/>
                <a:gd name="connsiteY135" fmla="*/ 538170 h 607029"/>
                <a:gd name="connsiteX136" fmla="*/ 205909 w 396498"/>
                <a:gd name="connsiteY136" fmla="*/ 548198 h 607029"/>
                <a:gd name="connsiteX137" fmla="*/ 210588 w 396498"/>
                <a:gd name="connsiteY137" fmla="*/ 540176 h 607029"/>
                <a:gd name="connsiteX138" fmla="*/ 223959 w 396498"/>
                <a:gd name="connsiteY138" fmla="*/ 536165 h 607029"/>
                <a:gd name="connsiteX139" fmla="*/ 240004 w 396498"/>
                <a:gd name="connsiteY139" fmla="*/ 544187 h 607029"/>
                <a:gd name="connsiteX140" fmla="*/ 250032 w 396498"/>
                <a:gd name="connsiteY140" fmla="*/ 557558 h 607029"/>
                <a:gd name="connsiteX141" fmla="*/ 261397 w 396498"/>
                <a:gd name="connsiteY141" fmla="*/ 557558 h 607029"/>
                <a:gd name="connsiteX142" fmla="*/ 267414 w 396498"/>
                <a:gd name="connsiteY142" fmla="*/ 564243 h 607029"/>
                <a:gd name="connsiteX143" fmla="*/ 276773 w 396498"/>
                <a:gd name="connsiteY143" fmla="*/ 568254 h 607029"/>
                <a:gd name="connsiteX144" fmla="*/ 286133 w 396498"/>
                <a:gd name="connsiteY144" fmla="*/ 572934 h 607029"/>
                <a:gd name="connsiteX145" fmla="*/ 290812 w 396498"/>
                <a:gd name="connsiteY145" fmla="*/ 582294 h 607029"/>
                <a:gd name="connsiteX146" fmla="*/ 299503 w 396498"/>
                <a:gd name="connsiteY146" fmla="*/ 588310 h 607029"/>
                <a:gd name="connsiteX147" fmla="*/ 308194 w 396498"/>
                <a:gd name="connsiteY147" fmla="*/ 593659 h 607029"/>
                <a:gd name="connsiteX148" fmla="*/ 320897 w 396498"/>
                <a:gd name="connsiteY148" fmla="*/ 603018 h 607029"/>
                <a:gd name="connsiteX149" fmla="*/ 327582 w 396498"/>
                <a:gd name="connsiteY149" fmla="*/ 607029 h 607029"/>
                <a:gd name="connsiteX150" fmla="*/ 342958 w 396498"/>
                <a:gd name="connsiteY150" fmla="*/ 601681 h 607029"/>
                <a:gd name="connsiteX151" fmla="*/ 354323 w 396498"/>
                <a:gd name="connsiteY151" fmla="*/ 596333 h 607029"/>
                <a:gd name="connsiteX152" fmla="*/ 369031 w 396498"/>
                <a:gd name="connsiteY152" fmla="*/ 581625 h 607029"/>
                <a:gd name="connsiteX153" fmla="*/ 379059 w 396498"/>
                <a:gd name="connsiteY153" fmla="*/ 578282 h 607029"/>
                <a:gd name="connsiteX154" fmla="*/ 394435 w 396498"/>
                <a:gd name="connsiteY154" fmla="*/ 566249 h 607029"/>
                <a:gd name="connsiteX155" fmla="*/ 373042 w 396498"/>
                <a:gd name="connsiteY155" fmla="*/ 557558 h 607029"/>
                <a:gd name="connsiteX156" fmla="*/ 357666 w 396498"/>
                <a:gd name="connsiteY156" fmla="*/ 552209 h 607029"/>
                <a:gd name="connsiteX157" fmla="*/ 345632 w 396498"/>
                <a:gd name="connsiteY157" fmla="*/ 558895 h 607029"/>
                <a:gd name="connsiteX158" fmla="*/ 336941 w 396498"/>
                <a:gd name="connsiteY158" fmla="*/ 557558 h 607029"/>
                <a:gd name="connsiteX159" fmla="*/ 320897 w 396498"/>
                <a:gd name="connsiteY159" fmla="*/ 553547 h 607029"/>
                <a:gd name="connsiteX160" fmla="*/ 311537 w 396498"/>
                <a:gd name="connsiteY160" fmla="*/ 556221 h 607029"/>
                <a:gd name="connsiteX161" fmla="*/ 304183 w 396498"/>
                <a:gd name="connsiteY161" fmla="*/ 553547 h 607029"/>
                <a:gd name="connsiteX162" fmla="*/ 294155 w 396498"/>
                <a:gd name="connsiteY162" fmla="*/ 544187 h 607029"/>
                <a:gd name="connsiteX163" fmla="*/ 293487 w 396498"/>
                <a:gd name="connsiteY163" fmla="*/ 535496 h 607029"/>
                <a:gd name="connsiteX164" fmla="*/ 300840 w 396498"/>
                <a:gd name="connsiteY164" fmla="*/ 539507 h 607029"/>
                <a:gd name="connsiteX165" fmla="*/ 304852 w 396498"/>
                <a:gd name="connsiteY165" fmla="*/ 538170 h 607029"/>
                <a:gd name="connsiteX166" fmla="*/ 298835 w 396498"/>
                <a:gd name="connsiteY166" fmla="*/ 529479 h 607029"/>
                <a:gd name="connsiteX167" fmla="*/ 287470 w 396498"/>
                <a:gd name="connsiteY167" fmla="*/ 517446 h 607029"/>
                <a:gd name="connsiteX168" fmla="*/ 271425 w 396498"/>
                <a:gd name="connsiteY168" fmla="*/ 502069 h 607029"/>
                <a:gd name="connsiteX169" fmla="*/ 256717 w 396498"/>
                <a:gd name="connsiteY169" fmla="*/ 487362 h 607029"/>
                <a:gd name="connsiteX170" fmla="*/ 244015 w 396498"/>
                <a:gd name="connsiteY170" fmla="*/ 479339 h 607029"/>
                <a:gd name="connsiteX171" fmla="*/ 236661 w 396498"/>
                <a:gd name="connsiteY171" fmla="*/ 487362 h 607029"/>
                <a:gd name="connsiteX172" fmla="*/ 229307 w 396498"/>
                <a:gd name="connsiteY172" fmla="*/ 486025 h 607029"/>
                <a:gd name="connsiteX173" fmla="*/ 225965 w 396498"/>
                <a:gd name="connsiteY173" fmla="*/ 476665 h 607029"/>
                <a:gd name="connsiteX174" fmla="*/ 217274 w 396498"/>
                <a:gd name="connsiteY174" fmla="*/ 468643 h 607029"/>
                <a:gd name="connsiteX175" fmla="*/ 211925 w 396498"/>
                <a:gd name="connsiteY175" fmla="*/ 456609 h 607029"/>
                <a:gd name="connsiteX176" fmla="*/ 206577 w 396498"/>
                <a:gd name="connsiteY176" fmla="*/ 441233 h 607029"/>
                <a:gd name="connsiteX177" fmla="*/ 207914 w 396498"/>
                <a:gd name="connsiteY177" fmla="*/ 429199 h 607029"/>
                <a:gd name="connsiteX178" fmla="*/ 213262 w 396498"/>
                <a:gd name="connsiteY178" fmla="*/ 403795 h 607029"/>
                <a:gd name="connsiteX179" fmla="*/ 211257 w 396498"/>
                <a:gd name="connsiteY179" fmla="*/ 378391 h 607029"/>
                <a:gd name="connsiteX180" fmla="*/ 212594 w 396498"/>
                <a:gd name="connsiteY180" fmla="*/ 359672 h 607029"/>
                <a:gd name="connsiteX181" fmla="*/ 211925 w 396498"/>
                <a:gd name="connsiteY181" fmla="*/ 348306 h 607029"/>
                <a:gd name="connsiteX182" fmla="*/ 201897 w 396498"/>
                <a:gd name="connsiteY182" fmla="*/ 330256 h 607029"/>
                <a:gd name="connsiteX183" fmla="*/ 200560 w 396498"/>
                <a:gd name="connsiteY183" fmla="*/ 314880 h 607029"/>
                <a:gd name="connsiteX184" fmla="*/ 191869 w 396498"/>
                <a:gd name="connsiteY184" fmla="*/ 308194 h 607029"/>
                <a:gd name="connsiteX185" fmla="*/ 189195 w 396498"/>
                <a:gd name="connsiteY185" fmla="*/ 303515 h 607029"/>
                <a:gd name="connsiteX186" fmla="*/ 201897 w 396498"/>
                <a:gd name="connsiteY186" fmla="*/ 292150 h 607029"/>
                <a:gd name="connsiteX187" fmla="*/ 206577 w 396498"/>
                <a:gd name="connsiteY187" fmla="*/ 286801 h 607029"/>
                <a:gd name="connsiteX188" fmla="*/ 217942 w 396498"/>
                <a:gd name="connsiteY188" fmla="*/ 284796 h 607029"/>
                <a:gd name="connsiteX189" fmla="*/ 229307 w 396498"/>
                <a:gd name="connsiteY189" fmla="*/ 284796 h 607029"/>
                <a:gd name="connsiteX190" fmla="*/ 232650 w 396498"/>
                <a:gd name="connsiteY190" fmla="*/ 292818 h 607029"/>
                <a:gd name="connsiteX191" fmla="*/ 233318 w 396498"/>
                <a:gd name="connsiteY191" fmla="*/ 302178 h 607029"/>
                <a:gd name="connsiteX192" fmla="*/ 235993 w 396498"/>
                <a:gd name="connsiteY192" fmla="*/ 314211 h 607029"/>
                <a:gd name="connsiteX193" fmla="*/ 250032 w 396498"/>
                <a:gd name="connsiteY193" fmla="*/ 316217 h 607029"/>
                <a:gd name="connsiteX194" fmla="*/ 264739 w 396498"/>
                <a:gd name="connsiteY194" fmla="*/ 307526 h 607029"/>
                <a:gd name="connsiteX195" fmla="*/ 278779 w 396498"/>
                <a:gd name="connsiteY195" fmla="*/ 303515 h 607029"/>
                <a:gd name="connsiteX196" fmla="*/ 290812 w 396498"/>
                <a:gd name="connsiteY196" fmla="*/ 308194 h 607029"/>
                <a:gd name="connsiteX197" fmla="*/ 302177 w 396498"/>
                <a:gd name="connsiteY197" fmla="*/ 310200 h 607029"/>
                <a:gd name="connsiteX198" fmla="*/ 307526 w 396498"/>
                <a:gd name="connsiteY198" fmla="*/ 310869 h 607029"/>
                <a:gd name="connsiteX199" fmla="*/ 311537 w 396498"/>
                <a:gd name="connsiteY199" fmla="*/ 317554 h 607029"/>
                <a:gd name="connsiteX200" fmla="*/ 320228 w 396498"/>
                <a:gd name="connsiteY200" fmla="*/ 313543 h 607029"/>
                <a:gd name="connsiteX201" fmla="*/ 326913 w 396498"/>
                <a:gd name="connsiteY201" fmla="*/ 312206 h 607029"/>
                <a:gd name="connsiteX202" fmla="*/ 326245 w 396498"/>
                <a:gd name="connsiteY202" fmla="*/ 310869 h 607029"/>
                <a:gd name="connsiteX203" fmla="*/ 320897 w 396498"/>
                <a:gd name="connsiteY203" fmla="*/ 300840 h 607029"/>
                <a:gd name="connsiteX204" fmla="*/ 320897 w 396498"/>
                <a:gd name="connsiteY204" fmla="*/ 300840 h 607029"/>
                <a:gd name="connsiteX205" fmla="*/ 316885 w 396498"/>
                <a:gd name="connsiteY205" fmla="*/ 298835 h 607029"/>
                <a:gd name="connsiteX206" fmla="*/ 306189 w 396498"/>
                <a:gd name="connsiteY206" fmla="*/ 290144 h 607029"/>
                <a:gd name="connsiteX207" fmla="*/ 303515 w 396498"/>
                <a:gd name="connsiteY207" fmla="*/ 282122 h 607029"/>
                <a:gd name="connsiteX208" fmla="*/ 299503 w 396498"/>
                <a:gd name="connsiteY208" fmla="*/ 274768 h 607029"/>
                <a:gd name="connsiteX209" fmla="*/ 293487 w 396498"/>
                <a:gd name="connsiteY209" fmla="*/ 270756 h 607029"/>
                <a:gd name="connsiteX210" fmla="*/ 286801 w 396498"/>
                <a:gd name="connsiteY210" fmla="*/ 262734 h 607029"/>
                <a:gd name="connsiteX211" fmla="*/ 287470 w 396498"/>
                <a:gd name="connsiteY211" fmla="*/ 252706 h 607029"/>
                <a:gd name="connsiteX212" fmla="*/ 291481 w 396498"/>
                <a:gd name="connsiteY212" fmla="*/ 242678 h 607029"/>
                <a:gd name="connsiteX213" fmla="*/ 292818 w 396498"/>
                <a:gd name="connsiteY213" fmla="*/ 235993 h 607029"/>
                <a:gd name="connsiteX214" fmla="*/ 298835 w 396498"/>
                <a:gd name="connsiteY214" fmla="*/ 217942 h 607029"/>
                <a:gd name="connsiteX215" fmla="*/ 311537 w 396498"/>
                <a:gd name="connsiteY215" fmla="*/ 202566 h 607029"/>
                <a:gd name="connsiteX216" fmla="*/ 330256 w 396498"/>
                <a:gd name="connsiteY216" fmla="*/ 192538 h 607029"/>
                <a:gd name="connsiteX217" fmla="*/ 352986 w 396498"/>
                <a:gd name="connsiteY217" fmla="*/ 183847 h 607029"/>
                <a:gd name="connsiteX218" fmla="*/ 371037 w 396498"/>
                <a:gd name="connsiteY218" fmla="*/ 177162 h 607029"/>
                <a:gd name="connsiteX219" fmla="*/ 387750 w 396498"/>
                <a:gd name="connsiteY219" fmla="*/ 175825 h 607029"/>
                <a:gd name="connsiteX220" fmla="*/ 389755 w 396498"/>
                <a:gd name="connsiteY220" fmla="*/ 176493 h 607029"/>
                <a:gd name="connsiteX221" fmla="*/ 396441 w 396498"/>
                <a:gd name="connsiteY221" fmla="*/ 156437 h 607029"/>
                <a:gd name="connsiteX222" fmla="*/ 395104 w 396498"/>
                <a:gd name="connsiteY222" fmla="*/ 153095 h 607029"/>
                <a:gd name="connsiteX223" fmla="*/ 389087 w 396498"/>
                <a:gd name="connsiteY223" fmla="*/ 138387 h 607029"/>
                <a:gd name="connsiteX224" fmla="*/ 386413 w 396498"/>
                <a:gd name="connsiteY224" fmla="*/ 127022 h 607029"/>
                <a:gd name="connsiteX225" fmla="*/ 381733 w 396498"/>
                <a:gd name="connsiteY225" fmla="*/ 114988 h 60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396498" h="607029">
                  <a:moveTo>
                    <a:pt x="381733" y="114988"/>
                  </a:moveTo>
                  <a:cubicBezTo>
                    <a:pt x="377722" y="108971"/>
                    <a:pt x="375048" y="106966"/>
                    <a:pt x="372374" y="104291"/>
                  </a:cubicBezTo>
                  <a:cubicBezTo>
                    <a:pt x="371705" y="103623"/>
                    <a:pt x="371037" y="102954"/>
                    <a:pt x="369699" y="102286"/>
                  </a:cubicBezTo>
                  <a:cubicBezTo>
                    <a:pt x="367025" y="100280"/>
                    <a:pt x="361009" y="98275"/>
                    <a:pt x="355660" y="96937"/>
                  </a:cubicBezTo>
                  <a:cubicBezTo>
                    <a:pt x="352318" y="96269"/>
                    <a:pt x="349643" y="94932"/>
                    <a:pt x="346969" y="94263"/>
                  </a:cubicBezTo>
                  <a:cubicBezTo>
                    <a:pt x="342958" y="92926"/>
                    <a:pt x="339615" y="91589"/>
                    <a:pt x="337610" y="89584"/>
                  </a:cubicBezTo>
                  <a:cubicBezTo>
                    <a:pt x="334936" y="87578"/>
                    <a:pt x="333599" y="85573"/>
                    <a:pt x="331593" y="82230"/>
                  </a:cubicBezTo>
                  <a:cubicBezTo>
                    <a:pt x="329587" y="78219"/>
                    <a:pt x="328250" y="74207"/>
                    <a:pt x="326913" y="69528"/>
                  </a:cubicBezTo>
                  <a:cubicBezTo>
                    <a:pt x="326245" y="67522"/>
                    <a:pt x="325576" y="64848"/>
                    <a:pt x="324239" y="62174"/>
                  </a:cubicBezTo>
                  <a:cubicBezTo>
                    <a:pt x="323571" y="59500"/>
                    <a:pt x="322902" y="57494"/>
                    <a:pt x="322233" y="56157"/>
                  </a:cubicBezTo>
                  <a:cubicBezTo>
                    <a:pt x="321565" y="54151"/>
                    <a:pt x="321565" y="52814"/>
                    <a:pt x="319559" y="52146"/>
                  </a:cubicBezTo>
                  <a:cubicBezTo>
                    <a:pt x="318222" y="51477"/>
                    <a:pt x="314211" y="49472"/>
                    <a:pt x="310200" y="48135"/>
                  </a:cubicBezTo>
                  <a:cubicBezTo>
                    <a:pt x="305520" y="46129"/>
                    <a:pt x="300840" y="44123"/>
                    <a:pt x="296829" y="42118"/>
                  </a:cubicBezTo>
                  <a:cubicBezTo>
                    <a:pt x="294155" y="40781"/>
                    <a:pt x="291481" y="38775"/>
                    <a:pt x="288807" y="36769"/>
                  </a:cubicBezTo>
                  <a:cubicBezTo>
                    <a:pt x="283459" y="32758"/>
                    <a:pt x="277442" y="28747"/>
                    <a:pt x="271425" y="28079"/>
                  </a:cubicBezTo>
                  <a:cubicBezTo>
                    <a:pt x="266745" y="27410"/>
                    <a:pt x="261397" y="28747"/>
                    <a:pt x="256717" y="30084"/>
                  </a:cubicBezTo>
                  <a:cubicBezTo>
                    <a:pt x="252037" y="31421"/>
                    <a:pt x="248695" y="33427"/>
                    <a:pt x="247358" y="35432"/>
                  </a:cubicBezTo>
                  <a:cubicBezTo>
                    <a:pt x="246021" y="38107"/>
                    <a:pt x="243346" y="42786"/>
                    <a:pt x="241341" y="47466"/>
                  </a:cubicBezTo>
                  <a:cubicBezTo>
                    <a:pt x="238667" y="52814"/>
                    <a:pt x="235993" y="58163"/>
                    <a:pt x="234655" y="59500"/>
                  </a:cubicBezTo>
                  <a:lnTo>
                    <a:pt x="234655" y="59500"/>
                  </a:lnTo>
                  <a:cubicBezTo>
                    <a:pt x="233987" y="60168"/>
                    <a:pt x="233987" y="60837"/>
                    <a:pt x="233318" y="61505"/>
                  </a:cubicBezTo>
                  <a:cubicBezTo>
                    <a:pt x="231313" y="64848"/>
                    <a:pt x="229976" y="68191"/>
                    <a:pt x="219948" y="68859"/>
                  </a:cubicBezTo>
                  <a:cubicBezTo>
                    <a:pt x="215268" y="68859"/>
                    <a:pt x="209920" y="68191"/>
                    <a:pt x="205909" y="67522"/>
                  </a:cubicBezTo>
                  <a:cubicBezTo>
                    <a:pt x="201229" y="66853"/>
                    <a:pt x="197218" y="66185"/>
                    <a:pt x="196549" y="66853"/>
                  </a:cubicBezTo>
                  <a:cubicBezTo>
                    <a:pt x="195212" y="68191"/>
                    <a:pt x="193206" y="70865"/>
                    <a:pt x="191201" y="74876"/>
                  </a:cubicBezTo>
                  <a:cubicBezTo>
                    <a:pt x="188527" y="80224"/>
                    <a:pt x="185184" y="86909"/>
                    <a:pt x="182510" y="92926"/>
                  </a:cubicBezTo>
                  <a:cubicBezTo>
                    <a:pt x="180504" y="98275"/>
                    <a:pt x="177830" y="102286"/>
                    <a:pt x="175824" y="104291"/>
                  </a:cubicBezTo>
                  <a:cubicBezTo>
                    <a:pt x="173150" y="106966"/>
                    <a:pt x="170476" y="108303"/>
                    <a:pt x="167134" y="108971"/>
                  </a:cubicBezTo>
                  <a:cubicBezTo>
                    <a:pt x="163122" y="109640"/>
                    <a:pt x="161117" y="108303"/>
                    <a:pt x="159111" y="106297"/>
                  </a:cubicBezTo>
                  <a:cubicBezTo>
                    <a:pt x="157774" y="104291"/>
                    <a:pt x="157106" y="102286"/>
                    <a:pt x="156437" y="99612"/>
                  </a:cubicBezTo>
                  <a:cubicBezTo>
                    <a:pt x="155768" y="96937"/>
                    <a:pt x="155768" y="92926"/>
                    <a:pt x="155768" y="88915"/>
                  </a:cubicBezTo>
                  <a:cubicBezTo>
                    <a:pt x="155768" y="84904"/>
                    <a:pt x="156437" y="80893"/>
                    <a:pt x="157774" y="78219"/>
                  </a:cubicBezTo>
                  <a:cubicBezTo>
                    <a:pt x="158443" y="76881"/>
                    <a:pt x="157106" y="75545"/>
                    <a:pt x="155768" y="74207"/>
                  </a:cubicBezTo>
                  <a:cubicBezTo>
                    <a:pt x="154431" y="72870"/>
                    <a:pt x="153094" y="70865"/>
                    <a:pt x="151757" y="68191"/>
                  </a:cubicBezTo>
                  <a:cubicBezTo>
                    <a:pt x="149083" y="62842"/>
                    <a:pt x="149752" y="58831"/>
                    <a:pt x="149752" y="53483"/>
                  </a:cubicBezTo>
                  <a:cubicBezTo>
                    <a:pt x="149752" y="52146"/>
                    <a:pt x="150420" y="50140"/>
                    <a:pt x="150420" y="48803"/>
                  </a:cubicBezTo>
                  <a:cubicBezTo>
                    <a:pt x="150420" y="46129"/>
                    <a:pt x="149752" y="42786"/>
                    <a:pt x="147746" y="39444"/>
                  </a:cubicBezTo>
                  <a:cubicBezTo>
                    <a:pt x="145072" y="33427"/>
                    <a:pt x="141729" y="28079"/>
                    <a:pt x="141061" y="26741"/>
                  </a:cubicBezTo>
                  <a:lnTo>
                    <a:pt x="141061" y="26741"/>
                  </a:lnTo>
                  <a:cubicBezTo>
                    <a:pt x="140392" y="25404"/>
                    <a:pt x="137718" y="24067"/>
                    <a:pt x="135712" y="24067"/>
                  </a:cubicBezTo>
                  <a:cubicBezTo>
                    <a:pt x="133707" y="24067"/>
                    <a:pt x="131701" y="24067"/>
                    <a:pt x="130364" y="25404"/>
                  </a:cubicBezTo>
                  <a:cubicBezTo>
                    <a:pt x="127022" y="28079"/>
                    <a:pt x="123010" y="29416"/>
                    <a:pt x="119668" y="30084"/>
                  </a:cubicBezTo>
                  <a:cubicBezTo>
                    <a:pt x="115656" y="30753"/>
                    <a:pt x="111645" y="30753"/>
                    <a:pt x="108971" y="29416"/>
                  </a:cubicBezTo>
                  <a:cubicBezTo>
                    <a:pt x="105628" y="28079"/>
                    <a:pt x="103623" y="27410"/>
                    <a:pt x="102286" y="25404"/>
                  </a:cubicBezTo>
                  <a:cubicBezTo>
                    <a:pt x="100949" y="23399"/>
                    <a:pt x="99612" y="21393"/>
                    <a:pt x="98943" y="18719"/>
                  </a:cubicBezTo>
                  <a:cubicBezTo>
                    <a:pt x="98274" y="16713"/>
                    <a:pt x="98274" y="14708"/>
                    <a:pt x="98274" y="12702"/>
                  </a:cubicBezTo>
                  <a:cubicBezTo>
                    <a:pt x="98274" y="9360"/>
                    <a:pt x="97606" y="5348"/>
                    <a:pt x="95600" y="3343"/>
                  </a:cubicBezTo>
                  <a:cubicBezTo>
                    <a:pt x="92926" y="669"/>
                    <a:pt x="90252" y="0"/>
                    <a:pt x="86909" y="0"/>
                  </a:cubicBezTo>
                  <a:lnTo>
                    <a:pt x="86241" y="0"/>
                  </a:lnTo>
                  <a:lnTo>
                    <a:pt x="86241" y="0"/>
                  </a:lnTo>
                  <a:cubicBezTo>
                    <a:pt x="84235" y="0"/>
                    <a:pt x="82230" y="0"/>
                    <a:pt x="80893" y="0"/>
                  </a:cubicBezTo>
                  <a:cubicBezTo>
                    <a:pt x="80224" y="0"/>
                    <a:pt x="79556" y="0"/>
                    <a:pt x="78887" y="0"/>
                  </a:cubicBezTo>
                  <a:cubicBezTo>
                    <a:pt x="78218" y="669"/>
                    <a:pt x="78218" y="1337"/>
                    <a:pt x="77550" y="2006"/>
                  </a:cubicBezTo>
                  <a:cubicBezTo>
                    <a:pt x="74207" y="5348"/>
                    <a:pt x="71533" y="4680"/>
                    <a:pt x="68859" y="4680"/>
                  </a:cubicBezTo>
                  <a:cubicBezTo>
                    <a:pt x="68190" y="4680"/>
                    <a:pt x="68190" y="4680"/>
                    <a:pt x="68190" y="4680"/>
                  </a:cubicBezTo>
                  <a:cubicBezTo>
                    <a:pt x="66853" y="5348"/>
                    <a:pt x="64848" y="7354"/>
                    <a:pt x="60836" y="10697"/>
                  </a:cubicBezTo>
                  <a:lnTo>
                    <a:pt x="59500" y="12034"/>
                  </a:lnTo>
                  <a:lnTo>
                    <a:pt x="59500" y="12034"/>
                  </a:lnTo>
                  <a:cubicBezTo>
                    <a:pt x="57494" y="13371"/>
                    <a:pt x="57494" y="14039"/>
                    <a:pt x="57494" y="14708"/>
                  </a:cubicBezTo>
                  <a:cubicBezTo>
                    <a:pt x="57494" y="16045"/>
                    <a:pt x="57494" y="18051"/>
                    <a:pt x="56157" y="20725"/>
                  </a:cubicBezTo>
                  <a:cubicBezTo>
                    <a:pt x="54151" y="25404"/>
                    <a:pt x="50808" y="26073"/>
                    <a:pt x="47466" y="26741"/>
                  </a:cubicBezTo>
                  <a:cubicBezTo>
                    <a:pt x="46129" y="27410"/>
                    <a:pt x="44123" y="27410"/>
                    <a:pt x="43455" y="28079"/>
                  </a:cubicBezTo>
                  <a:cubicBezTo>
                    <a:pt x="42118" y="29416"/>
                    <a:pt x="42786" y="32090"/>
                    <a:pt x="42786" y="35432"/>
                  </a:cubicBezTo>
                  <a:cubicBezTo>
                    <a:pt x="42786" y="38775"/>
                    <a:pt x="42786" y="42118"/>
                    <a:pt x="42118" y="44792"/>
                  </a:cubicBezTo>
                  <a:cubicBezTo>
                    <a:pt x="40780" y="48135"/>
                    <a:pt x="39443" y="50809"/>
                    <a:pt x="36769" y="52814"/>
                  </a:cubicBezTo>
                  <a:cubicBezTo>
                    <a:pt x="34095" y="54820"/>
                    <a:pt x="30084" y="56825"/>
                    <a:pt x="24067" y="59500"/>
                  </a:cubicBezTo>
                  <a:cubicBezTo>
                    <a:pt x="16045" y="62174"/>
                    <a:pt x="11365" y="60837"/>
                    <a:pt x="8022" y="60168"/>
                  </a:cubicBezTo>
                  <a:cubicBezTo>
                    <a:pt x="6685" y="60168"/>
                    <a:pt x="6017" y="59500"/>
                    <a:pt x="6017" y="59500"/>
                  </a:cubicBezTo>
                  <a:cubicBezTo>
                    <a:pt x="5348" y="60168"/>
                    <a:pt x="4680" y="60837"/>
                    <a:pt x="4011" y="62174"/>
                  </a:cubicBezTo>
                  <a:cubicBezTo>
                    <a:pt x="3343" y="64179"/>
                    <a:pt x="2674" y="66185"/>
                    <a:pt x="2006" y="68859"/>
                  </a:cubicBezTo>
                  <a:cubicBezTo>
                    <a:pt x="1337" y="71533"/>
                    <a:pt x="2674" y="73539"/>
                    <a:pt x="3343" y="76213"/>
                  </a:cubicBezTo>
                  <a:cubicBezTo>
                    <a:pt x="4680" y="78887"/>
                    <a:pt x="5348" y="81561"/>
                    <a:pt x="5348" y="84904"/>
                  </a:cubicBezTo>
                  <a:lnTo>
                    <a:pt x="5348" y="84904"/>
                  </a:lnTo>
                  <a:cubicBezTo>
                    <a:pt x="5348" y="87578"/>
                    <a:pt x="5348" y="89584"/>
                    <a:pt x="5348" y="92258"/>
                  </a:cubicBezTo>
                  <a:cubicBezTo>
                    <a:pt x="5348" y="94263"/>
                    <a:pt x="6017" y="96937"/>
                    <a:pt x="7354" y="100280"/>
                  </a:cubicBezTo>
                  <a:cubicBezTo>
                    <a:pt x="8022" y="102286"/>
                    <a:pt x="8691" y="104291"/>
                    <a:pt x="10028" y="105629"/>
                  </a:cubicBezTo>
                  <a:cubicBezTo>
                    <a:pt x="12702" y="110308"/>
                    <a:pt x="14708" y="114319"/>
                    <a:pt x="9359" y="118331"/>
                  </a:cubicBezTo>
                  <a:cubicBezTo>
                    <a:pt x="6685" y="121005"/>
                    <a:pt x="4680" y="121673"/>
                    <a:pt x="2674" y="122342"/>
                  </a:cubicBezTo>
                  <a:cubicBezTo>
                    <a:pt x="1337" y="123010"/>
                    <a:pt x="0" y="123679"/>
                    <a:pt x="0" y="124347"/>
                  </a:cubicBezTo>
                  <a:cubicBezTo>
                    <a:pt x="0" y="125016"/>
                    <a:pt x="0" y="125016"/>
                    <a:pt x="0" y="125016"/>
                  </a:cubicBezTo>
                  <a:cubicBezTo>
                    <a:pt x="1337" y="126353"/>
                    <a:pt x="3343" y="127022"/>
                    <a:pt x="8022" y="129027"/>
                  </a:cubicBezTo>
                  <a:cubicBezTo>
                    <a:pt x="18719" y="133039"/>
                    <a:pt x="18719" y="134375"/>
                    <a:pt x="21393" y="139055"/>
                  </a:cubicBezTo>
                  <a:lnTo>
                    <a:pt x="21393" y="139724"/>
                  </a:lnTo>
                  <a:cubicBezTo>
                    <a:pt x="22730" y="141729"/>
                    <a:pt x="23399" y="143735"/>
                    <a:pt x="24736" y="145741"/>
                  </a:cubicBezTo>
                  <a:cubicBezTo>
                    <a:pt x="25404" y="147078"/>
                    <a:pt x="26741" y="148415"/>
                    <a:pt x="26741" y="148415"/>
                  </a:cubicBezTo>
                  <a:cubicBezTo>
                    <a:pt x="28078" y="149083"/>
                    <a:pt x="34095" y="153095"/>
                    <a:pt x="40780" y="157106"/>
                  </a:cubicBezTo>
                  <a:cubicBezTo>
                    <a:pt x="48134" y="161785"/>
                    <a:pt x="56157" y="167134"/>
                    <a:pt x="57494" y="167802"/>
                  </a:cubicBezTo>
                  <a:lnTo>
                    <a:pt x="57494" y="167802"/>
                  </a:lnTo>
                  <a:lnTo>
                    <a:pt x="58831" y="168471"/>
                  </a:lnTo>
                  <a:cubicBezTo>
                    <a:pt x="62842" y="169808"/>
                    <a:pt x="71533" y="172482"/>
                    <a:pt x="74207" y="174488"/>
                  </a:cubicBezTo>
                  <a:cubicBezTo>
                    <a:pt x="76213" y="175825"/>
                    <a:pt x="78887" y="179167"/>
                    <a:pt x="80893" y="183179"/>
                  </a:cubicBezTo>
                  <a:cubicBezTo>
                    <a:pt x="82898" y="185853"/>
                    <a:pt x="84235" y="188527"/>
                    <a:pt x="85572" y="189864"/>
                  </a:cubicBezTo>
                  <a:cubicBezTo>
                    <a:pt x="86241" y="190532"/>
                    <a:pt x="86909" y="190532"/>
                    <a:pt x="87578" y="189864"/>
                  </a:cubicBezTo>
                  <a:cubicBezTo>
                    <a:pt x="88915" y="189195"/>
                    <a:pt x="90252" y="188527"/>
                    <a:pt x="92926" y="189195"/>
                  </a:cubicBezTo>
                  <a:cubicBezTo>
                    <a:pt x="97606" y="189864"/>
                    <a:pt x="98274" y="192538"/>
                    <a:pt x="98943" y="195881"/>
                  </a:cubicBezTo>
                  <a:cubicBezTo>
                    <a:pt x="98943" y="196549"/>
                    <a:pt x="98943" y="197218"/>
                    <a:pt x="99612" y="197218"/>
                  </a:cubicBezTo>
                  <a:cubicBezTo>
                    <a:pt x="100280" y="199892"/>
                    <a:pt x="100280" y="201897"/>
                    <a:pt x="98943" y="203903"/>
                  </a:cubicBezTo>
                  <a:cubicBezTo>
                    <a:pt x="98274" y="205909"/>
                    <a:pt x="96937" y="207246"/>
                    <a:pt x="95600" y="208583"/>
                  </a:cubicBezTo>
                  <a:lnTo>
                    <a:pt x="94932" y="209251"/>
                  </a:lnTo>
                  <a:cubicBezTo>
                    <a:pt x="93595" y="211257"/>
                    <a:pt x="91589" y="212594"/>
                    <a:pt x="92258" y="214600"/>
                  </a:cubicBezTo>
                  <a:cubicBezTo>
                    <a:pt x="92258" y="215937"/>
                    <a:pt x="93595" y="218611"/>
                    <a:pt x="94932" y="221285"/>
                  </a:cubicBezTo>
                  <a:cubicBezTo>
                    <a:pt x="96937" y="225296"/>
                    <a:pt x="98943" y="229307"/>
                    <a:pt x="99612" y="233319"/>
                  </a:cubicBezTo>
                  <a:cubicBezTo>
                    <a:pt x="99612" y="234656"/>
                    <a:pt x="100280" y="235993"/>
                    <a:pt x="100280" y="236661"/>
                  </a:cubicBezTo>
                  <a:cubicBezTo>
                    <a:pt x="101617" y="241341"/>
                    <a:pt x="101617" y="244015"/>
                    <a:pt x="96269" y="248695"/>
                  </a:cubicBezTo>
                  <a:lnTo>
                    <a:pt x="96269" y="248695"/>
                  </a:lnTo>
                  <a:lnTo>
                    <a:pt x="94932" y="250032"/>
                  </a:lnTo>
                  <a:lnTo>
                    <a:pt x="94932" y="250032"/>
                  </a:lnTo>
                  <a:cubicBezTo>
                    <a:pt x="91589" y="252706"/>
                    <a:pt x="90252" y="254043"/>
                    <a:pt x="90921" y="257386"/>
                  </a:cubicBezTo>
                  <a:cubicBezTo>
                    <a:pt x="91589" y="261397"/>
                    <a:pt x="97606" y="266745"/>
                    <a:pt x="101617" y="270088"/>
                  </a:cubicBezTo>
                  <a:lnTo>
                    <a:pt x="102954" y="270756"/>
                  </a:lnTo>
                  <a:lnTo>
                    <a:pt x="102954" y="270756"/>
                  </a:lnTo>
                  <a:cubicBezTo>
                    <a:pt x="105628" y="273431"/>
                    <a:pt x="125016" y="282790"/>
                    <a:pt x="137718" y="289476"/>
                  </a:cubicBezTo>
                  <a:cubicBezTo>
                    <a:pt x="141729" y="291481"/>
                    <a:pt x="145072" y="293487"/>
                    <a:pt x="147746" y="294824"/>
                  </a:cubicBezTo>
                  <a:cubicBezTo>
                    <a:pt x="155100" y="298835"/>
                    <a:pt x="155768" y="300172"/>
                    <a:pt x="157106" y="304852"/>
                  </a:cubicBezTo>
                  <a:cubicBezTo>
                    <a:pt x="157774" y="306189"/>
                    <a:pt x="158443" y="307526"/>
                    <a:pt x="159111" y="310200"/>
                  </a:cubicBezTo>
                  <a:cubicBezTo>
                    <a:pt x="161785" y="314880"/>
                    <a:pt x="161785" y="318222"/>
                    <a:pt x="162454" y="320897"/>
                  </a:cubicBezTo>
                  <a:cubicBezTo>
                    <a:pt x="162454" y="322902"/>
                    <a:pt x="163122" y="325576"/>
                    <a:pt x="164459" y="329588"/>
                  </a:cubicBezTo>
                  <a:cubicBezTo>
                    <a:pt x="166465" y="334936"/>
                    <a:pt x="169139" y="336273"/>
                    <a:pt x="172482" y="338278"/>
                  </a:cubicBezTo>
                  <a:cubicBezTo>
                    <a:pt x="174487" y="339616"/>
                    <a:pt x="176493" y="340284"/>
                    <a:pt x="179167" y="342290"/>
                  </a:cubicBezTo>
                  <a:cubicBezTo>
                    <a:pt x="185184" y="346301"/>
                    <a:pt x="186521" y="348306"/>
                    <a:pt x="188527" y="351649"/>
                  </a:cubicBezTo>
                  <a:cubicBezTo>
                    <a:pt x="189195" y="352986"/>
                    <a:pt x="190532" y="354323"/>
                    <a:pt x="192538" y="356998"/>
                  </a:cubicBezTo>
                  <a:cubicBezTo>
                    <a:pt x="195212" y="360340"/>
                    <a:pt x="197886" y="363683"/>
                    <a:pt x="200560" y="367694"/>
                  </a:cubicBezTo>
                  <a:cubicBezTo>
                    <a:pt x="202566" y="371705"/>
                    <a:pt x="204571" y="375716"/>
                    <a:pt x="205240" y="379728"/>
                  </a:cubicBezTo>
                  <a:cubicBezTo>
                    <a:pt x="206577" y="387082"/>
                    <a:pt x="202566" y="399784"/>
                    <a:pt x="199892" y="408475"/>
                  </a:cubicBezTo>
                  <a:cubicBezTo>
                    <a:pt x="199223" y="410480"/>
                    <a:pt x="198555" y="411817"/>
                    <a:pt x="198555" y="413154"/>
                  </a:cubicBezTo>
                  <a:cubicBezTo>
                    <a:pt x="197218" y="416497"/>
                    <a:pt x="196549" y="419840"/>
                    <a:pt x="195212" y="423182"/>
                  </a:cubicBezTo>
                  <a:cubicBezTo>
                    <a:pt x="193875" y="427194"/>
                    <a:pt x="192538" y="430536"/>
                    <a:pt x="191201" y="435216"/>
                  </a:cubicBezTo>
                  <a:cubicBezTo>
                    <a:pt x="189864" y="439896"/>
                    <a:pt x="190532" y="442570"/>
                    <a:pt x="191869" y="445244"/>
                  </a:cubicBezTo>
                  <a:cubicBezTo>
                    <a:pt x="192538" y="447250"/>
                    <a:pt x="193206" y="449255"/>
                    <a:pt x="193206" y="451929"/>
                  </a:cubicBezTo>
                  <a:cubicBezTo>
                    <a:pt x="193206" y="455941"/>
                    <a:pt x="191201" y="463294"/>
                    <a:pt x="189195" y="469311"/>
                  </a:cubicBezTo>
                  <a:cubicBezTo>
                    <a:pt x="190532" y="471317"/>
                    <a:pt x="191201" y="472654"/>
                    <a:pt x="191201" y="473991"/>
                  </a:cubicBezTo>
                  <a:cubicBezTo>
                    <a:pt x="191201" y="477334"/>
                    <a:pt x="189864" y="482682"/>
                    <a:pt x="189864" y="488030"/>
                  </a:cubicBezTo>
                  <a:cubicBezTo>
                    <a:pt x="189864" y="494047"/>
                    <a:pt x="191201" y="497390"/>
                    <a:pt x="190532" y="501401"/>
                  </a:cubicBezTo>
                  <a:cubicBezTo>
                    <a:pt x="189864" y="505412"/>
                    <a:pt x="189864" y="508086"/>
                    <a:pt x="191201" y="512766"/>
                  </a:cubicBezTo>
                  <a:cubicBezTo>
                    <a:pt x="192538" y="517446"/>
                    <a:pt x="193206" y="518783"/>
                    <a:pt x="192538" y="523463"/>
                  </a:cubicBezTo>
                  <a:cubicBezTo>
                    <a:pt x="191869" y="528142"/>
                    <a:pt x="195212" y="532153"/>
                    <a:pt x="197886" y="538170"/>
                  </a:cubicBezTo>
                  <a:cubicBezTo>
                    <a:pt x="200560" y="544187"/>
                    <a:pt x="201897" y="547530"/>
                    <a:pt x="205909" y="548198"/>
                  </a:cubicBezTo>
                  <a:cubicBezTo>
                    <a:pt x="209251" y="548867"/>
                    <a:pt x="207914" y="543519"/>
                    <a:pt x="210588" y="540176"/>
                  </a:cubicBezTo>
                  <a:cubicBezTo>
                    <a:pt x="213262" y="536833"/>
                    <a:pt x="216605" y="535496"/>
                    <a:pt x="223959" y="536165"/>
                  </a:cubicBezTo>
                  <a:cubicBezTo>
                    <a:pt x="231313" y="536833"/>
                    <a:pt x="230644" y="538839"/>
                    <a:pt x="240004" y="544187"/>
                  </a:cubicBezTo>
                  <a:cubicBezTo>
                    <a:pt x="248695" y="549535"/>
                    <a:pt x="248026" y="555552"/>
                    <a:pt x="250032" y="557558"/>
                  </a:cubicBezTo>
                  <a:cubicBezTo>
                    <a:pt x="252037" y="559563"/>
                    <a:pt x="259391" y="556221"/>
                    <a:pt x="261397" y="557558"/>
                  </a:cubicBezTo>
                  <a:cubicBezTo>
                    <a:pt x="263403" y="558895"/>
                    <a:pt x="264071" y="562238"/>
                    <a:pt x="267414" y="564243"/>
                  </a:cubicBezTo>
                  <a:cubicBezTo>
                    <a:pt x="270756" y="566249"/>
                    <a:pt x="275436" y="564243"/>
                    <a:pt x="276773" y="568254"/>
                  </a:cubicBezTo>
                  <a:cubicBezTo>
                    <a:pt x="278110" y="571597"/>
                    <a:pt x="282790" y="570260"/>
                    <a:pt x="286133" y="572934"/>
                  </a:cubicBezTo>
                  <a:cubicBezTo>
                    <a:pt x="290144" y="575608"/>
                    <a:pt x="288807" y="578282"/>
                    <a:pt x="290812" y="582294"/>
                  </a:cubicBezTo>
                  <a:cubicBezTo>
                    <a:pt x="292818" y="586305"/>
                    <a:pt x="295492" y="586973"/>
                    <a:pt x="299503" y="588310"/>
                  </a:cubicBezTo>
                  <a:cubicBezTo>
                    <a:pt x="303515" y="589647"/>
                    <a:pt x="303515" y="590316"/>
                    <a:pt x="308194" y="593659"/>
                  </a:cubicBezTo>
                  <a:cubicBezTo>
                    <a:pt x="312874" y="597001"/>
                    <a:pt x="313543" y="600344"/>
                    <a:pt x="320897" y="603018"/>
                  </a:cubicBezTo>
                  <a:cubicBezTo>
                    <a:pt x="324239" y="604355"/>
                    <a:pt x="326245" y="605692"/>
                    <a:pt x="327582" y="607029"/>
                  </a:cubicBezTo>
                  <a:cubicBezTo>
                    <a:pt x="332930" y="605024"/>
                    <a:pt x="338278" y="603687"/>
                    <a:pt x="342958" y="601681"/>
                  </a:cubicBezTo>
                  <a:cubicBezTo>
                    <a:pt x="346969" y="600344"/>
                    <a:pt x="350981" y="599007"/>
                    <a:pt x="354323" y="596333"/>
                  </a:cubicBezTo>
                  <a:cubicBezTo>
                    <a:pt x="359671" y="592322"/>
                    <a:pt x="363014" y="584968"/>
                    <a:pt x="369031" y="581625"/>
                  </a:cubicBezTo>
                  <a:cubicBezTo>
                    <a:pt x="372374" y="580288"/>
                    <a:pt x="375716" y="579619"/>
                    <a:pt x="379059" y="578282"/>
                  </a:cubicBezTo>
                  <a:cubicBezTo>
                    <a:pt x="385076" y="576277"/>
                    <a:pt x="390424" y="571597"/>
                    <a:pt x="394435" y="566249"/>
                  </a:cubicBezTo>
                  <a:cubicBezTo>
                    <a:pt x="390424" y="566249"/>
                    <a:pt x="380396" y="561569"/>
                    <a:pt x="373042" y="557558"/>
                  </a:cubicBezTo>
                  <a:cubicBezTo>
                    <a:pt x="365688" y="552878"/>
                    <a:pt x="361009" y="552878"/>
                    <a:pt x="357666" y="552209"/>
                  </a:cubicBezTo>
                  <a:cubicBezTo>
                    <a:pt x="353655" y="551541"/>
                    <a:pt x="350312" y="556889"/>
                    <a:pt x="345632" y="558895"/>
                  </a:cubicBezTo>
                  <a:cubicBezTo>
                    <a:pt x="340953" y="560901"/>
                    <a:pt x="340284" y="559563"/>
                    <a:pt x="336941" y="557558"/>
                  </a:cubicBezTo>
                  <a:cubicBezTo>
                    <a:pt x="333599" y="555552"/>
                    <a:pt x="325576" y="554215"/>
                    <a:pt x="320897" y="553547"/>
                  </a:cubicBezTo>
                  <a:cubicBezTo>
                    <a:pt x="316217" y="553547"/>
                    <a:pt x="314211" y="556221"/>
                    <a:pt x="311537" y="556221"/>
                  </a:cubicBezTo>
                  <a:cubicBezTo>
                    <a:pt x="308863" y="556889"/>
                    <a:pt x="309531" y="554884"/>
                    <a:pt x="304183" y="553547"/>
                  </a:cubicBezTo>
                  <a:cubicBezTo>
                    <a:pt x="299503" y="552209"/>
                    <a:pt x="296161" y="547530"/>
                    <a:pt x="294155" y="544187"/>
                  </a:cubicBezTo>
                  <a:cubicBezTo>
                    <a:pt x="292149" y="540845"/>
                    <a:pt x="292149" y="537502"/>
                    <a:pt x="293487" y="535496"/>
                  </a:cubicBezTo>
                  <a:cubicBezTo>
                    <a:pt x="294824" y="533491"/>
                    <a:pt x="298166" y="537502"/>
                    <a:pt x="300840" y="539507"/>
                  </a:cubicBezTo>
                  <a:cubicBezTo>
                    <a:pt x="303515" y="541513"/>
                    <a:pt x="306189" y="540845"/>
                    <a:pt x="304852" y="538170"/>
                  </a:cubicBezTo>
                  <a:cubicBezTo>
                    <a:pt x="303515" y="535496"/>
                    <a:pt x="301509" y="533491"/>
                    <a:pt x="298835" y="529479"/>
                  </a:cubicBezTo>
                  <a:cubicBezTo>
                    <a:pt x="296161" y="525468"/>
                    <a:pt x="292818" y="523463"/>
                    <a:pt x="287470" y="517446"/>
                  </a:cubicBezTo>
                  <a:cubicBezTo>
                    <a:pt x="282121" y="512097"/>
                    <a:pt x="279447" y="508755"/>
                    <a:pt x="271425" y="502069"/>
                  </a:cubicBezTo>
                  <a:cubicBezTo>
                    <a:pt x="263403" y="495384"/>
                    <a:pt x="262065" y="493379"/>
                    <a:pt x="256717" y="487362"/>
                  </a:cubicBezTo>
                  <a:cubicBezTo>
                    <a:pt x="251369" y="481345"/>
                    <a:pt x="248026" y="477334"/>
                    <a:pt x="244015" y="479339"/>
                  </a:cubicBezTo>
                  <a:cubicBezTo>
                    <a:pt x="240004" y="480676"/>
                    <a:pt x="239335" y="484687"/>
                    <a:pt x="236661" y="487362"/>
                  </a:cubicBezTo>
                  <a:cubicBezTo>
                    <a:pt x="233987" y="490036"/>
                    <a:pt x="230644" y="488699"/>
                    <a:pt x="229307" y="486025"/>
                  </a:cubicBezTo>
                  <a:cubicBezTo>
                    <a:pt x="227970" y="483351"/>
                    <a:pt x="228639" y="480676"/>
                    <a:pt x="225965" y="476665"/>
                  </a:cubicBezTo>
                  <a:cubicBezTo>
                    <a:pt x="223290" y="471985"/>
                    <a:pt x="220616" y="471317"/>
                    <a:pt x="217274" y="468643"/>
                  </a:cubicBezTo>
                  <a:cubicBezTo>
                    <a:pt x="213262" y="465300"/>
                    <a:pt x="214599" y="463963"/>
                    <a:pt x="211925" y="456609"/>
                  </a:cubicBezTo>
                  <a:cubicBezTo>
                    <a:pt x="209920" y="449255"/>
                    <a:pt x="208583" y="444575"/>
                    <a:pt x="206577" y="441233"/>
                  </a:cubicBezTo>
                  <a:cubicBezTo>
                    <a:pt x="204571" y="437890"/>
                    <a:pt x="206577" y="432542"/>
                    <a:pt x="207914" y="429199"/>
                  </a:cubicBezTo>
                  <a:cubicBezTo>
                    <a:pt x="209251" y="425857"/>
                    <a:pt x="212594" y="411149"/>
                    <a:pt x="213262" y="403795"/>
                  </a:cubicBezTo>
                  <a:cubicBezTo>
                    <a:pt x="213931" y="396441"/>
                    <a:pt x="213262" y="385076"/>
                    <a:pt x="211257" y="378391"/>
                  </a:cubicBezTo>
                  <a:cubicBezTo>
                    <a:pt x="209251" y="372374"/>
                    <a:pt x="211257" y="365688"/>
                    <a:pt x="212594" y="359672"/>
                  </a:cubicBezTo>
                  <a:cubicBezTo>
                    <a:pt x="213931" y="353655"/>
                    <a:pt x="213931" y="351649"/>
                    <a:pt x="211925" y="348306"/>
                  </a:cubicBezTo>
                  <a:cubicBezTo>
                    <a:pt x="209920" y="344964"/>
                    <a:pt x="201897" y="335604"/>
                    <a:pt x="201897" y="330256"/>
                  </a:cubicBezTo>
                  <a:cubicBezTo>
                    <a:pt x="201897" y="324908"/>
                    <a:pt x="201897" y="317554"/>
                    <a:pt x="200560" y="314880"/>
                  </a:cubicBezTo>
                  <a:cubicBezTo>
                    <a:pt x="199223" y="311537"/>
                    <a:pt x="196549" y="311537"/>
                    <a:pt x="191869" y="308194"/>
                  </a:cubicBezTo>
                  <a:cubicBezTo>
                    <a:pt x="187190" y="304852"/>
                    <a:pt x="189195" y="303515"/>
                    <a:pt x="189195" y="303515"/>
                  </a:cubicBezTo>
                  <a:cubicBezTo>
                    <a:pt x="189195" y="303515"/>
                    <a:pt x="198555" y="294155"/>
                    <a:pt x="201897" y="292150"/>
                  </a:cubicBezTo>
                  <a:cubicBezTo>
                    <a:pt x="205240" y="290144"/>
                    <a:pt x="204571" y="289476"/>
                    <a:pt x="206577" y="286801"/>
                  </a:cubicBezTo>
                  <a:cubicBezTo>
                    <a:pt x="208583" y="284127"/>
                    <a:pt x="215268" y="282790"/>
                    <a:pt x="217942" y="284796"/>
                  </a:cubicBezTo>
                  <a:cubicBezTo>
                    <a:pt x="219948" y="286801"/>
                    <a:pt x="223959" y="284796"/>
                    <a:pt x="229307" y="284796"/>
                  </a:cubicBezTo>
                  <a:cubicBezTo>
                    <a:pt x="233987" y="284796"/>
                    <a:pt x="233987" y="288807"/>
                    <a:pt x="232650" y="292818"/>
                  </a:cubicBezTo>
                  <a:cubicBezTo>
                    <a:pt x="231313" y="296829"/>
                    <a:pt x="232650" y="298166"/>
                    <a:pt x="233318" y="302178"/>
                  </a:cubicBezTo>
                  <a:cubicBezTo>
                    <a:pt x="233987" y="306189"/>
                    <a:pt x="232650" y="308863"/>
                    <a:pt x="235993" y="314211"/>
                  </a:cubicBezTo>
                  <a:cubicBezTo>
                    <a:pt x="239335" y="318891"/>
                    <a:pt x="245352" y="318222"/>
                    <a:pt x="250032" y="316217"/>
                  </a:cubicBezTo>
                  <a:cubicBezTo>
                    <a:pt x="254711" y="314211"/>
                    <a:pt x="260728" y="312206"/>
                    <a:pt x="264739" y="307526"/>
                  </a:cubicBezTo>
                  <a:cubicBezTo>
                    <a:pt x="269419" y="302846"/>
                    <a:pt x="272093" y="304852"/>
                    <a:pt x="278779" y="303515"/>
                  </a:cubicBezTo>
                  <a:cubicBezTo>
                    <a:pt x="285464" y="302178"/>
                    <a:pt x="287470" y="304852"/>
                    <a:pt x="290812" y="308194"/>
                  </a:cubicBezTo>
                  <a:cubicBezTo>
                    <a:pt x="294155" y="310869"/>
                    <a:pt x="298166" y="311537"/>
                    <a:pt x="302177" y="310200"/>
                  </a:cubicBezTo>
                  <a:cubicBezTo>
                    <a:pt x="305520" y="308863"/>
                    <a:pt x="304852" y="307526"/>
                    <a:pt x="307526" y="310869"/>
                  </a:cubicBezTo>
                  <a:cubicBezTo>
                    <a:pt x="310200" y="314211"/>
                    <a:pt x="309531" y="315548"/>
                    <a:pt x="311537" y="317554"/>
                  </a:cubicBezTo>
                  <a:cubicBezTo>
                    <a:pt x="313543" y="319560"/>
                    <a:pt x="316217" y="315548"/>
                    <a:pt x="320228" y="313543"/>
                  </a:cubicBezTo>
                  <a:cubicBezTo>
                    <a:pt x="322233" y="312874"/>
                    <a:pt x="324239" y="312206"/>
                    <a:pt x="326913" y="312206"/>
                  </a:cubicBezTo>
                  <a:cubicBezTo>
                    <a:pt x="326913" y="311537"/>
                    <a:pt x="326245" y="311537"/>
                    <a:pt x="326245" y="310869"/>
                  </a:cubicBezTo>
                  <a:cubicBezTo>
                    <a:pt x="324239" y="306189"/>
                    <a:pt x="322233" y="302846"/>
                    <a:pt x="320897" y="300840"/>
                  </a:cubicBezTo>
                  <a:lnTo>
                    <a:pt x="320897" y="300840"/>
                  </a:lnTo>
                  <a:cubicBezTo>
                    <a:pt x="320228" y="300172"/>
                    <a:pt x="318891" y="299504"/>
                    <a:pt x="316885" y="298835"/>
                  </a:cubicBezTo>
                  <a:cubicBezTo>
                    <a:pt x="313543" y="297498"/>
                    <a:pt x="309531" y="296161"/>
                    <a:pt x="306189" y="290144"/>
                  </a:cubicBezTo>
                  <a:cubicBezTo>
                    <a:pt x="304852" y="286801"/>
                    <a:pt x="303515" y="284127"/>
                    <a:pt x="303515" y="282122"/>
                  </a:cubicBezTo>
                  <a:cubicBezTo>
                    <a:pt x="302846" y="279448"/>
                    <a:pt x="302177" y="278110"/>
                    <a:pt x="299503" y="274768"/>
                  </a:cubicBezTo>
                  <a:cubicBezTo>
                    <a:pt x="297498" y="272762"/>
                    <a:pt x="295492" y="271425"/>
                    <a:pt x="293487" y="270756"/>
                  </a:cubicBezTo>
                  <a:cubicBezTo>
                    <a:pt x="290144" y="268751"/>
                    <a:pt x="287470" y="267414"/>
                    <a:pt x="286801" y="262734"/>
                  </a:cubicBezTo>
                  <a:cubicBezTo>
                    <a:pt x="286801" y="260060"/>
                    <a:pt x="286801" y="256717"/>
                    <a:pt x="287470" y="252706"/>
                  </a:cubicBezTo>
                  <a:cubicBezTo>
                    <a:pt x="288138" y="249363"/>
                    <a:pt x="289475" y="246021"/>
                    <a:pt x="291481" y="242678"/>
                  </a:cubicBezTo>
                  <a:cubicBezTo>
                    <a:pt x="292818" y="240672"/>
                    <a:pt x="292818" y="238667"/>
                    <a:pt x="292818" y="235993"/>
                  </a:cubicBezTo>
                  <a:cubicBezTo>
                    <a:pt x="293487" y="231313"/>
                    <a:pt x="293487" y="225965"/>
                    <a:pt x="298835" y="217942"/>
                  </a:cubicBezTo>
                  <a:cubicBezTo>
                    <a:pt x="302846" y="211257"/>
                    <a:pt x="306857" y="206577"/>
                    <a:pt x="311537" y="202566"/>
                  </a:cubicBezTo>
                  <a:cubicBezTo>
                    <a:pt x="316217" y="198555"/>
                    <a:pt x="321565" y="195881"/>
                    <a:pt x="330256" y="192538"/>
                  </a:cubicBezTo>
                  <a:cubicBezTo>
                    <a:pt x="338278" y="189195"/>
                    <a:pt x="345632" y="186521"/>
                    <a:pt x="352986" y="183847"/>
                  </a:cubicBezTo>
                  <a:cubicBezTo>
                    <a:pt x="359003" y="181841"/>
                    <a:pt x="365020" y="179836"/>
                    <a:pt x="371037" y="177162"/>
                  </a:cubicBezTo>
                  <a:cubicBezTo>
                    <a:pt x="379727" y="173819"/>
                    <a:pt x="383739" y="175156"/>
                    <a:pt x="387750" y="175825"/>
                  </a:cubicBezTo>
                  <a:cubicBezTo>
                    <a:pt x="388418" y="175825"/>
                    <a:pt x="389087" y="176493"/>
                    <a:pt x="389755" y="176493"/>
                  </a:cubicBezTo>
                  <a:cubicBezTo>
                    <a:pt x="391761" y="171813"/>
                    <a:pt x="397109" y="159111"/>
                    <a:pt x="396441" y="156437"/>
                  </a:cubicBezTo>
                  <a:cubicBezTo>
                    <a:pt x="396441" y="155769"/>
                    <a:pt x="395772" y="154431"/>
                    <a:pt x="395104" y="153095"/>
                  </a:cubicBezTo>
                  <a:cubicBezTo>
                    <a:pt x="393767" y="149083"/>
                    <a:pt x="391761" y="144403"/>
                    <a:pt x="389087" y="138387"/>
                  </a:cubicBezTo>
                  <a:cubicBezTo>
                    <a:pt x="387081" y="134375"/>
                    <a:pt x="386413" y="131033"/>
                    <a:pt x="386413" y="127022"/>
                  </a:cubicBezTo>
                  <a:cubicBezTo>
                    <a:pt x="384407" y="123679"/>
                    <a:pt x="384407" y="118999"/>
                    <a:pt x="381733" y="114988"/>
                  </a:cubicBez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334EE0E-F2CC-B761-B33B-8008ABE8586C}"/>
                </a:ext>
              </a:extLst>
            </p:cNvPr>
            <p:cNvSpPr/>
            <p:nvPr/>
          </p:nvSpPr>
          <p:spPr>
            <a:xfrm>
              <a:off x="6132891" y="3438605"/>
              <a:ext cx="1312319" cy="1467347"/>
            </a:xfrm>
            <a:custGeom>
              <a:avLst/>
              <a:gdLst>
                <a:gd name="connsiteX0" fmla="*/ 908977 w 1150318"/>
                <a:gd name="connsiteY0" fmla="*/ 483783 h 1253187"/>
                <a:gd name="connsiteX1" fmla="*/ 900286 w 1150318"/>
                <a:gd name="connsiteY1" fmla="*/ 468407 h 1253187"/>
                <a:gd name="connsiteX2" fmla="*/ 892932 w 1150318"/>
                <a:gd name="connsiteY2" fmla="*/ 455705 h 1253187"/>
                <a:gd name="connsiteX3" fmla="*/ 885579 w 1150318"/>
                <a:gd name="connsiteY3" fmla="*/ 442334 h 1253187"/>
                <a:gd name="connsiteX4" fmla="*/ 881568 w 1150318"/>
                <a:gd name="connsiteY4" fmla="*/ 431638 h 1253187"/>
                <a:gd name="connsiteX5" fmla="*/ 879562 w 1150318"/>
                <a:gd name="connsiteY5" fmla="*/ 428295 h 1253187"/>
                <a:gd name="connsiteX6" fmla="*/ 877556 w 1150318"/>
                <a:gd name="connsiteY6" fmla="*/ 426958 h 1253187"/>
                <a:gd name="connsiteX7" fmla="*/ 868197 w 1150318"/>
                <a:gd name="connsiteY7" fmla="*/ 416930 h 1253187"/>
                <a:gd name="connsiteX8" fmla="*/ 863517 w 1150318"/>
                <a:gd name="connsiteY8" fmla="*/ 412919 h 1253187"/>
                <a:gd name="connsiteX9" fmla="*/ 858169 w 1150318"/>
                <a:gd name="connsiteY9" fmla="*/ 409576 h 1253187"/>
                <a:gd name="connsiteX10" fmla="*/ 854158 w 1150318"/>
                <a:gd name="connsiteY10" fmla="*/ 401554 h 1253187"/>
                <a:gd name="connsiteX11" fmla="*/ 852820 w 1150318"/>
                <a:gd name="connsiteY11" fmla="*/ 390857 h 1253187"/>
                <a:gd name="connsiteX12" fmla="*/ 852820 w 1150318"/>
                <a:gd name="connsiteY12" fmla="*/ 386846 h 1253187"/>
                <a:gd name="connsiteX13" fmla="*/ 852820 w 1150318"/>
                <a:gd name="connsiteY13" fmla="*/ 386846 h 1253187"/>
                <a:gd name="connsiteX14" fmla="*/ 850146 w 1150318"/>
                <a:gd name="connsiteY14" fmla="*/ 380161 h 1253187"/>
                <a:gd name="connsiteX15" fmla="*/ 845467 w 1150318"/>
                <a:gd name="connsiteY15" fmla="*/ 380161 h 1253187"/>
                <a:gd name="connsiteX16" fmla="*/ 829422 w 1150318"/>
                <a:gd name="connsiteY16" fmla="*/ 377486 h 1253187"/>
                <a:gd name="connsiteX17" fmla="*/ 826748 w 1150318"/>
                <a:gd name="connsiteY17" fmla="*/ 376149 h 1253187"/>
                <a:gd name="connsiteX18" fmla="*/ 814714 w 1150318"/>
                <a:gd name="connsiteY18" fmla="*/ 362779 h 1253187"/>
                <a:gd name="connsiteX19" fmla="*/ 814714 w 1150318"/>
                <a:gd name="connsiteY19" fmla="*/ 362779 h 1253187"/>
                <a:gd name="connsiteX20" fmla="*/ 818725 w 1150318"/>
                <a:gd name="connsiteY20" fmla="*/ 356093 h 1253187"/>
                <a:gd name="connsiteX21" fmla="*/ 822736 w 1150318"/>
                <a:gd name="connsiteY21" fmla="*/ 350745 h 1253187"/>
                <a:gd name="connsiteX22" fmla="*/ 823405 w 1150318"/>
                <a:gd name="connsiteY22" fmla="*/ 345397 h 1253187"/>
                <a:gd name="connsiteX23" fmla="*/ 826079 w 1150318"/>
                <a:gd name="connsiteY23" fmla="*/ 338711 h 1253187"/>
                <a:gd name="connsiteX24" fmla="*/ 836107 w 1150318"/>
                <a:gd name="connsiteY24" fmla="*/ 333363 h 1253187"/>
                <a:gd name="connsiteX25" fmla="*/ 841455 w 1150318"/>
                <a:gd name="connsiteY25" fmla="*/ 330689 h 1253187"/>
                <a:gd name="connsiteX26" fmla="*/ 841455 w 1150318"/>
                <a:gd name="connsiteY26" fmla="*/ 330689 h 1253187"/>
                <a:gd name="connsiteX27" fmla="*/ 842124 w 1150318"/>
                <a:gd name="connsiteY27" fmla="*/ 330021 h 1253187"/>
                <a:gd name="connsiteX28" fmla="*/ 842124 w 1150318"/>
                <a:gd name="connsiteY28" fmla="*/ 329352 h 1253187"/>
                <a:gd name="connsiteX29" fmla="*/ 842124 w 1150318"/>
                <a:gd name="connsiteY29" fmla="*/ 328683 h 1253187"/>
                <a:gd name="connsiteX30" fmla="*/ 840787 w 1150318"/>
                <a:gd name="connsiteY30" fmla="*/ 328015 h 1253187"/>
                <a:gd name="connsiteX31" fmla="*/ 837444 w 1150318"/>
                <a:gd name="connsiteY31" fmla="*/ 326678 h 1253187"/>
                <a:gd name="connsiteX32" fmla="*/ 831427 w 1150318"/>
                <a:gd name="connsiteY32" fmla="*/ 325341 h 1253187"/>
                <a:gd name="connsiteX33" fmla="*/ 831427 w 1150318"/>
                <a:gd name="connsiteY33" fmla="*/ 325341 h 1253187"/>
                <a:gd name="connsiteX34" fmla="*/ 829422 w 1150318"/>
                <a:gd name="connsiteY34" fmla="*/ 326009 h 1253187"/>
                <a:gd name="connsiteX35" fmla="*/ 816051 w 1150318"/>
                <a:gd name="connsiteY35" fmla="*/ 324672 h 1253187"/>
                <a:gd name="connsiteX36" fmla="*/ 812040 w 1150318"/>
                <a:gd name="connsiteY36" fmla="*/ 321329 h 1253187"/>
                <a:gd name="connsiteX37" fmla="*/ 806023 w 1150318"/>
                <a:gd name="connsiteY37" fmla="*/ 317987 h 1253187"/>
                <a:gd name="connsiteX38" fmla="*/ 806023 w 1150318"/>
                <a:gd name="connsiteY38" fmla="*/ 317987 h 1253187"/>
                <a:gd name="connsiteX39" fmla="*/ 805355 w 1150318"/>
                <a:gd name="connsiteY39" fmla="*/ 317987 h 1253187"/>
                <a:gd name="connsiteX40" fmla="*/ 805355 w 1150318"/>
                <a:gd name="connsiteY40" fmla="*/ 317987 h 1253187"/>
                <a:gd name="connsiteX41" fmla="*/ 796664 w 1150318"/>
                <a:gd name="connsiteY41" fmla="*/ 313976 h 1253187"/>
                <a:gd name="connsiteX42" fmla="*/ 794658 w 1150318"/>
                <a:gd name="connsiteY42" fmla="*/ 307959 h 1253187"/>
                <a:gd name="connsiteX43" fmla="*/ 794658 w 1150318"/>
                <a:gd name="connsiteY43" fmla="*/ 307959 h 1253187"/>
                <a:gd name="connsiteX44" fmla="*/ 794658 w 1150318"/>
                <a:gd name="connsiteY44" fmla="*/ 307959 h 1253187"/>
                <a:gd name="connsiteX45" fmla="*/ 794658 w 1150318"/>
                <a:gd name="connsiteY45" fmla="*/ 307959 h 1253187"/>
                <a:gd name="connsiteX46" fmla="*/ 795327 w 1150318"/>
                <a:gd name="connsiteY46" fmla="*/ 301942 h 1253187"/>
                <a:gd name="connsiteX47" fmla="*/ 797332 w 1150318"/>
                <a:gd name="connsiteY47" fmla="*/ 296594 h 1253187"/>
                <a:gd name="connsiteX48" fmla="*/ 797332 w 1150318"/>
                <a:gd name="connsiteY48" fmla="*/ 296594 h 1253187"/>
                <a:gd name="connsiteX49" fmla="*/ 800006 w 1150318"/>
                <a:gd name="connsiteY49" fmla="*/ 290577 h 1253187"/>
                <a:gd name="connsiteX50" fmla="*/ 800006 w 1150318"/>
                <a:gd name="connsiteY50" fmla="*/ 289908 h 1253187"/>
                <a:gd name="connsiteX51" fmla="*/ 804018 w 1150318"/>
                <a:gd name="connsiteY51" fmla="*/ 279880 h 1253187"/>
                <a:gd name="connsiteX52" fmla="*/ 815383 w 1150318"/>
                <a:gd name="connsiteY52" fmla="*/ 281886 h 1253187"/>
                <a:gd name="connsiteX53" fmla="*/ 821399 w 1150318"/>
                <a:gd name="connsiteY53" fmla="*/ 283891 h 1253187"/>
                <a:gd name="connsiteX54" fmla="*/ 822736 w 1150318"/>
                <a:gd name="connsiteY54" fmla="*/ 283223 h 1253187"/>
                <a:gd name="connsiteX55" fmla="*/ 823405 w 1150318"/>
                <a:gd name="connsiteY55" fmla="*/ 281217 h 1253187"/>
                <a:gd name="connsiteX56" fmla="*/ 823405 w 1150318"/>
                <a:gd name="connsiteY56" fmla="*/ 281217 h 1253187"/>
                <a:gd name="connsiteX57" fmla="*/ 823405 w 1150318"/>
                <a:gd name="connsiteY57" fmla="*/ 281217 h 1253187"/>
                <a:gd name="connsiteX58" fmla="*/ 823405 w 1150318"/>
                <a:gd name="connsiteY58" fmla="*/ 280549 h 1253187"/>
                <a:gd name="connsiteX59" fmla="*/ 823405 w 1150318"/>
                <a:gd name="connsiteY59" fmla="*/ 280549 h 1253187"/>
                <a:gd name="connsiteX60" fmla="*/ 827416 w 1150318"/>
                <a:gd name="connsiteY60" fmla="*/ 277206 h 1253187"/>
                <a:gd name="connsiteX61" fmla="*/ 833433 w 1150318"/>
                <a:gd name="connsiteY61" fmla="*/ 277875 h 1253187"/>
                <a:gd name="connsiteX62" fmla="*/ 833433 w 1150318"/>
                <a:gd name="connsiteY62" fmla="*/ 277875 h 1253187"/>
                <a:gd name="connsiteX63" fmla="*/ 834102 w 1150318"/>
                <a:gd name="connsiteY63" fmla="*/ 277875 h 1253187"/>
                <a:gd name="connsiteX64" fmla="*/ 837444 w 1150318"/>
                <a:gd name="connsiteY64" fmla="*/ 280549 h 1253187"/>
                <a:gd name="connsiteX65" fmla="*/ 837444 w 1150318"/>
                <a:gd name="connsiteY65" fmla="*/ 280549 h 1253187"/>
                <a:gd name="connsiteX66" fmla="*/ 841455 w 1150318"/>
                <a:gd name="connsiteY66" fmla="*/ 283223 h 1253187"/>
                <a:gd name="connsiteX67" fmla="*/ 846135 w 1150318"/>
                <a:gd name="connsiteY67" fmla="*/ 285229 h 1253187"/>
                <a:gd name="connsiteX68" fmla="*/ 850146 w 1150318"/>
                <a:gd name="connsiteY68" fmla="*/ 284560 h 1253187"/>
                <a:gd name="connsiteX69" fmla="*/ 852820 w 1150318"/>
                <a:gd name="connsiteY69" fmla="*/ 279880 h 1253187"/>
                <a:gd name="connsiteX70" fmla="*/ 854158 w 1150318"/>
                <a:gd name="connsiteY70" fmla="*/ 276538 h 1253187"/>
                <a:gd name="connsiteX71" fmla="*/ 854826 w 1150318"/>
                <a:gd name="connsiteY71" fmla="*/ 275869 h 1253187"/>
                <a:gd name="connsiteX72" fmla="*/ 859506 w 1150318"/>
                <a:gd name="connsiteY72" fmla="*/ 273863 h 1253187"/>
                <a:gd name="connsiteX73" fmla="*/ 864854 w 1150318"/>
                <a:gd name="connsiteY73" fmla="*/ 275201 h 1253187"/>
                <a:gd name="connsiteX74" fmla="*/ 864854 w 1150318"/>
                <a:gd name="connsiteY74" fmla="*/ 275201 h 1253187"/>
                <a:gd name="connsiteX75" fmla="*/ 866191 w 1150318"/>
                <a:gd name="connsiteY75" fmla="*/ 275869 h 1253187"/>
                <a:gd name="connsiteX76" fmla="*/ 866191 w 1150318"/>
                <a:gd name="connsiteY76" fmla="*/ 275869 h 1253187"/>
                <a:gd name="connsiteX77" fmla="*/ 870202 w 1150318"/>
                <a:gd name="connsiteY77" fmla="*/ 282555 h 1253187"/>
                <a:gd name="connsiteX78" fmla="*/ 871540 w 1150318"/>
                <a:gd name="connsiteY78" fmla="*/ 285897 h 1253187"/>
                <a:gd name="connsiteX79" fmla="*/ 874214 w 1150318"/>
                <a:gd name="connsiteY79" fmla="*/ 296594 h 1253187"/>
                <a:gd name="connsiteX80" fmla="*/ 876888 w 1150318"/>
                <a:gd name="connsiteY80" fmla="*/ 306622 h 1253187"/>
                <a:gd name="connsiteX81" fmla="*/ 880230 w 1150318"/>
                <a:gd name="connsiteY81" fmla="*/ 309964 h 1253187"/>
                <a:gd name="connsiteX82" fmla="*/ 885579 w 1150318"/>
                <a:gd name="connsiteY82" fmla="*/ 311301 h 1253187"/>
                <a:gd name="connsiteX83" fmla="*/ 890258 w 1150318"/>
                <a:gd name="connsiteY83" fmla="*/ 310633 h 1253187"/>
                <a:gd name="connsiteX84" fmla="*/ 901624 w 1150318"/>
                <a:gd name="connsiteY84" fmla="*/ 307959 h 1253187"/>
                <a:gd name="connsiteX85" fmla="*/ 906972 w 1150318"/>
                <a:gd name="connsiteY85" fmla="*/ 306622 h 1253187"/>
                <a:gd name="connsiteX86" fmla="*/ 927696 w 1150318"/>
                <a:gd name="connsiteY86" fmla="*/ 299936 h 1253187"/>
                <a:gd name="connsiteX87" fmla="*/ 936387 w 1150318"/>
                <a:gd name="connsiteY87" fmla="*/ 295925 h 1253187"/>
                <a:gd name="connsiteX88" fmla="*/ 943741 w 1150318"/>
                <a:gd name="connsiteY88" fmla="*/ 292583 h 1253187"/>
                <a:gd name="connsiteX89" fmla="*/ 947752 w 1150318"/>
                <a:gd name="connsiteY89" fmla="*/ 291914 h 1253187"/>
                <a:gd name="connsiteX90" fmla="*/ 955775 w 1150318"/>
                <a:gd name="connsiteY90" fmla="*/ 289908 h 1253187"/>
                <a:gd name="connsiteX91" fmla="*/ 961123 w 1150318"/>
                <a:gd name="connsiteY91" fmla="*/ 286566 h 1253187"/>
                <a:gd name="connsiteX92" fmla="*/ 970483 w 1150318"/>
                <a:gd name="connsiteY92" fmla="*/ 281886 h 1253187"/>
                <a:gd name="connsiteX93" fmla="*/ 989202 w 1150318"/>
                <a:gd name="connsiteY93" fmla="*/ 281886 h 1253187"/>
                <a:gd name="connsiteX94" fmla="*/ 991207 w 1150318"/>
                <a:gd name="connsiteY94" fmla="*/ 282555 h 1253187"/>
                <a:gd name="connsiteX95" fmla="*/ 991207 w 1150318"/>
                <a:gd name="connsiteY95" fmla="*/ 282555 h 1253187"/>
                <a:gd name="connsiteX96" fmla="*/ 991876 w 1150318"/>
                <a:gd name="connsiteY96" fmla="*/ 282555 h 1253187"/>
                <a:gd name="connsiteX97" fmla="*/ 999898 w 1150318"/>
                <a:gd name="connsiteY97" fmla="*/ 289240 h 1253187"/>
                <a:gd name="connsiteX98" fmla="*/ 997224 w 1150318"/>
                <a:gd name="connsiteY98" fmla="*/ 297931 h 1253187"/>
                <a:gd name="connsiteX99" fmla="*/ 997224 w 1150318"/>
                <a:gd name="connsiteY99" fmla="*/ 297931 h 1253187"/>
                <a:gd name="connsiteX100" fmla="*/ 995887 w 1150318"/>
                <a:gd name="connsiteY100" fmla="*/ 299936 h 1253187"/>
                <a:gd name="connsiteX101" fmla="*/ 994550 w 1150318"/>
                <a:gd name="connsiteY101" fmla="*/ 303279 h 1253187"/>
                <a:gd name="connsiteX102" fmla="*/ 994550 w 1150318"/>
                <a:gd name="connsiteY102" fmla="*/ 307290 h 1253187"/>
                <a:gd name="connsiteX103" fmla="*/ 991876 w 1150318"/>
                <a:gd name="connsiteY103" fmla="*/ 315981 h 1253187"/>
                <a:gd name="connsiteX104" fmla="*/ 989202 w 1150318"/>
                <a:gd name="connsiteY104" fmla="*/ 320661 h 1253187"/>
                <a:gd name="connsiteX105" fmla="*/ 987196 w 1150318"/>
                <a:gd name="connsiteY105" fmla="*/ 326009 h 1253187"/>
                <a:gd name="connsiteX106" fmla="*/ 986527 w 1150318"/>
                <a:gd name="connsiteY106" fmla="*/ 329352 h 1253187"/>
                <a:gd name="connsiteX107" fmla="*/ 978505 w 1150318"/>
                <a:gd name="connsiteY107" fmla="*/ 337374 h 1253187"/>
                <a:gd name="connsiteX108" fmla="*/ 977168 w 1150318"/>
                <a:gd name="connsiteY108" fmla="*/ 337374 h 1253187"/>
                <a:gd name="connsiteX109" fmla="*/ 972488 w 1150318"/>
                <a:gd name="connsiteY109" fmla="*/ 340049 h 1253187"/>
                <a:gd name="connsiteX110" fmla="*/ 969146 w 1150318"/>
                <a:gd name="connsiteY110" fmla="*/ 344728 h 1253187"/>
                <a:gd name="connsiteX111" fmla="*/ 969146 w 1150318"/>
                <a:gd name="connsiteY111" fmla="*/ 344728 h 1253187"/>
                <a:gd name="connsiteX112" fmla="*/ 969146 w 1150318"/>
                <a:gd name="connsiteY112" fmla="*/ 344728 h 1253187"/>
                <a:gd name="connsiteX113" fmla="*/ 967140 w 1150318"/>
                <a:gd name="connsiteY113" fmla="*/ 356093 h 1253187"/>
                <a:gd name="connsiteX114" fmla="*/ 969814 w 1150318"/>
                <a:gd name="connsiteY114" fmla="*/ 364784 h 1253187"/>
                <a:gd name="connsiteX115" fmla="*/ 973825 w 1150318"/>
                <a:gd name="connsiteY115" fmla="*/ 370801 h 1253187"/>
                <a:gd name="connsiteX116" fmla="*/ 976499 w 1150318"/>
                <a:gd name="connsiteY116" fmla="*/ 372807 h 1253187"/>
                <a:gd name="connsiteX117" fmla="*/ 987864 w 1150318"/>
                <a:gd name="connsiteY117" fmla="*/ 380161 h 1253187"/>
                <a:gd name="connsiteX118" fmla="*/ 995218 w 1150318"/>
                <a:gd name="connsiteY118" fmla="*/ 380829 h 1253187"/>
                <a:gd name="connsiteX119" fmla="*/ 997892 w 1150318"/>
                <a:gd name="connsiteY119" fmla="*/ 380161 h 1253187"/>
                <a:gd name="connsiteX120" fmla="*/ 999230 w 1150318"/>
                <a:gd name="connsiteY120" fmla="*/ 372807 h 1253187"/>
                <a:gd name="connsiteX121" fmla="*/ 999230 w 1150318"/>
                <a:gd name="connsiteY121" fmla="*/ 369464 h 1253187"/>
                <a:gd name="connsiteX122" fmla="*/ 997892 w 1150318"/>
                <a:gd name="connsiteY122" fmla="*/ 356762 h 1253187"/>
                <a:gd name="connsiteX123" fmla="*/ 997224 w 1150318"/>
                <a:gd name="connsiteY123" fmla="*/ 350077 h 1253187"/>
                <a:gd name="connsiteX124" fmla="*/ 999230 w 1150318"/>
                <a:gd name="connsiteY124" fmla="*/ 344728 h 1253187"/>
                <a:gd name="connsiteX125" fmla="*/ 999230 w 1150318"/>
                <a:gd name="connsiteY125" fmla="*/ 344728 h 1253187"/>
                <a:gd name="connsiteX126" fmla="*/ 1005246 w 1150318"/>
                <a:gd name="connsiteY126" fmla="*/ 341385 h 1253187"/>
                <a:gd name="connsiteX127" fmla="*/ 1013269 w 1150318"/>
                <a:gd name="connsiteY127" fmla="*/ 342054 h 1253187"/>
                <a:gd name="connsiteX128" fmla="*/ 1018617 w 1150318"/>
                <a:gd name="connsiteY128" fmla="*/ 349408 h 1253187"/>
                <a:gd name="connsiteX129" fmla="*/ 1021960 w 1150318"/>
                <a:gd name="connsiteY129" fmla="*/ 356762 h 1253187"/>
                <a:gd name="connsiteX130" fmla="*/ 1026639 w 1150318"/>
                <a:gd name="connsiteY130" fmla="*/ 364784 h 1253187"/>
                <a:gd name="connsiteX131" fmla="*/ 1031988 w 1150318"/>
                <a:gd name="connsiteY131" fmla="*/ 372807 h 1253187"/>
                <a:gd name="connsiteX132" fmla="*/ 1040010 w 1150318"/>
                <a:gd name="connsiteY132" fmla="*/ 382835 h 1253187"/>
                <a:gd name="connsiteX133" fmla="*/ 1048701 w 1150318"/>
                <a:gd name="connsiteY133" fmla="*/ 394200 h 1253187"/>
                <a:gd name="connsiteX134" fmla="*/ 1053381 w 1150318"/>
                <a:gd name="connsiteY134" fmla="*/ 402891 h 1253187"/>
                <a:gd name="connsiteX135" fmla="*/ 1053381 w 1150318"/>
                <a:gd name="connsiteY135" fmla="*/ 402891 h 1253187"/>
                <a:gd name="connsiteX136" fmla="*/ 1060735 w 1150318"/>
                <a:gd name="connsiteY136" fmla="*/ 401554 h 1253187"/>
                <a:gd name="connsiteX137" fmla="*/ 1060735 w 1150318"/>
                <a:gd name="connsiteY137" fmla="*/ 401554 h 1253187"/>
                <a:gd name="connsiteX138" fmla="*/ 1067420 w 1150318"/>
                <a:gd name="connsiteY138" fmla="*/ 401554 h 1253187"/>
                <a:gd name="connsiteX139" fmla="*/ 1069426 w 1150318"/>
                <a:gd name="connsiteY139" fmla="*/ 400217 h 1253187"/>
                <a:gd name="connsiteX140" fmla="*/ 1070094 w 1150318"/>
                <a:gd name="connsiteY140" fmla="*/ 394868 h 1253187"/>
                <a:gd name="connsiteX141" fmla="*/ 1067420 w 1150318"/>
                <a:gd name="connsiteY141" fmla="*/ 388851 h 1253187"/>
                <a:gd name="connsiteX142" fmla="*/ 1067420 w 1150318"/>
                <a:gd name="connsiteY142" fmla="*/ 388851 h 1253187"/>
                <a:gd name="connsiteX143" fmla="*/ 1066751 w 1150318"/>
                <a:gd name="connsiteY143" fmla="*/ 388183 h 1253187"/>
                <a:gd name="connsiteX144" fmla="*/ 1057392 w 1150318"/>
                <a:gd name="connsiteY144" fmla="*/ 370801 h 1253187"/>
                <a:gd name="connsiteX145" fmla="*/ 1057392 w 1150318"/>
                <a:gd name="connsiteY145" fmla="*/ 362110 h 1253187"/>
                <a:gd name="connsiteX146" fmla="*/ 1062740 w 1150318"/>
                <a:gd name="connsiteY146" fmla="*/ 356093 h 1253187"/>
                <a:gd name="connsiteX147" fmla="*/ 1064746 w 1150318"/>
                <a:gd name="connsiteY147" fmla="*/ 354088 h 1253187"/>
                <a:gd name="connsiteX148" fmla="*/ 1064077 w 1150318"/>
                <a:gd name="connsiteY148" fmla="*/ 350745 h 1253187"/>
                <a:gd name="connsiteX149" fmla="*/ 1060735 w 1150318"/>
                <a:gd name="connsiteY149" fmla="*/ 342054 h 1253187"/>
                <a:gd name="connsiteX150" fmla="*/ 1055387 w 1150318"/>
                <a:gd name="connsiteY150" fmla="*/ 328015 h 1253187"/>
                <a:gd name="connsiteX151" fmla="*/ 1052712 w 1150318"/>
                <a:gd name="connsiteY151" fmla="*/ 321998 h 1253187"/>
                <a:gd name="connsiteX152" fmla="*/ 1050038 w 1150318"/>
                <a:gd name="connsiteY152" fmla="*/ 312639 h 1253187"/>
                <a:gd name="connsiteX153" fmla="*/ 1050038 w 1150318"/>
                <a:gd name="connsiteY153" fmla="*/ 311970 h 1253187"/>
                <a:gd name="connsiteX154" fmla="*/ 1050038 w 1150318"/>
                <a:gd name="connsiteY154" fmla="*/ 311970 h 1253187"/>
                <a:gd name="connsiteX155" fmla="*/ 1054049 w 1150318"/>
                <a:gd name="connsiteY155" fmla="*/ 306622 h 1253187"/>
                <a:gd name="connsiteX156" fmla="*/ 1060066 w 1150318"/>
                <a:gd name="connsiteY156" fmla="*/ 305285 h 1253187"/>
                <a:gd name="connsiteX157" fmla="*/ 1061403 w 1150318"/>
                <a:gd name="connsiteY157" fmla="*/ 305285 h 1253187"/>
                <a:gd name="connsiteX158" fmla="*/ 1065415 w 1150318"/>
                <a:gd name="connsiteY158" fmla="*/ 304616 h 1253187"/>
                <a:gd name="connsiteX159" fmla="*/ 1076779 w 1150318"/>
                <a:gd name="connsiteY159" fmla="*/ 303948 h 1253187"/>
                <a:gd name="connsiteX160" fmla="*/ 1082796 w 1150318"/>
                <a:gd name="connsiteY160" fmla="*/ 304616 h 1253187"/>
                <a:gd name="connsiteX161" fmla="*/ 1084133 w 1150318"/>
                <a:gd name="connsiteY161" fmla="*/ 303948 h 1253187"/>
                <a:gd name="connsiteX162" fmla="*/ 1084802 w 1150318"/>
                <a:gd name="connsiteY162" fmla="*/ 299268 h 1253187"/>
                <a:gd name="connsiteX163" fmla="*/ 1084133 w 1150318"/>
                <a:gd name="connsiteY163" fmla="*/ 289240 h 1253187"/>
                <a:gd name="connsiteX164" fmla="*/ 1086139 w 1150318"/>
                <a:gd name="connsiteY164" fmla="*/ 265841 h 1253187"/>
                <a:gd name="connsiteX165" fmla="*/ 1086139 w 1150318"/>
                <a:gd name="connsiteY165" fmla="*/ 264504 h 1253187"/>
                <a:gd name="connsiteX166" fmla="*/ 1086139 w 1150318"/>
                <a:gd name="connsiteY166" fmla="*/ 264504 h 1253187"/>
                <a:gd name="connsiteX167" fmla="*/ 1087476 w 1150318"/>
                <a:gd name="connsiteY167" fmla="*/ 252470 h 1253187"/>
                <a:gd name="connsiteX168" fmla="*/ 1086139 w 1150318"/>
                <a:gd name="connsiteY168" fmla="*/ 242442 h 1253187"/>
                <a:gd name="connsiteX169" fmla="*/ 1082796 w 1150318"/>
                <a:gd name="connsiteY169" fmla="*/ 237763 h 1253187"/>
                <a:gd name="connsiteX170" fmla="*/ 1079454 w 1150318"/>
                <a:gd name="connsiteY170" fmla="*/ 229740 h 1253187"/>
                <a:gd name="connsiteX171" fmla="*/ 1080122 w 1150318"/>
                <a:gd name="connsiteY171" fmla="*/ 222386 h 1253187"/>
                <a:gd name="connsiteX172" fmla="*/ 1082796 w 1150318"/>
                <a:gd name="connsiteY172" fmla="*/ 215701 h 1253187"/>
                <a:gd name="connsiteX173" fmla="*/ 1085471 w 1150318"/>
                <a:gd name="connsiteY173" fmla="*/ 207679 h 1253187"/>
                <a:gd name="connsiteX174" fmla="*/ 1086807 w 1150318"/>
                <a:gd name="connsiteY174" fmla="*/ 201662 h 1253187"/>
                <a:gd name="connsiteX175" fmla="*/ 1086807 w 1150318"/>
                <a:gd name="connsiteY175" fmla="*/ 198988 h 1253187"/>
                <a:gd name="connsiteX176" fmla="*/ 1085471 w 1150318"/>
                <a:gd name="connsiteY176" fmla="*/ 191634 h 1253187"/>
                <a:gd name="connsiteX177" fmla="*/ 1082128 w 1150318"/>
                <a:gd name="connsiteY177" fmla="*/ 184280 h 1253187"/>
                <a:gd name="connsiteX178" fmla="*/ 1078785 w 1150318"/>
                <a:gd name="connsiteY178" fmla="*/ 175589 h 1253187"/>
                <a:gd name="connsiteX179" fmla="*/ 1079454 w 1150318"/>
                <a:gd name="connsiteY179" fmla="*/ 166898 h 1253187"/>
                <a:gd name="connsiteX180" fmla="*/ 1084133 w 1150318"/>
                <a:gd name="connsiteY180" fmla="*/ 158207 h 1253187"/>
                <a:gd name="connsiteX181" fmla="*/ 1088813 w 1150318"/>
                <a:gd name="connsiteY181" fmla="*/ 152859 h 1253187"/>
                <a:gd name="connsiteX182" fmla="*/ 1094830 w 1150318"/>
                <a:gd name="connsiteY182" fmla="*/ 144836 h 1253187"/>
                <a:gd name="connsiteX183" fmla="*/ 1101515 w 1150318"/>
                <a:gd name="connsiteY183" fmla="*/ 134808 h 1253187"/>
                <a:gd name="connsiteX184" fmla="*/ 1108201 w 1150318"/>
                <a:gd name="connsiteY184" fmla="*/ 124112 h 1253187"/>
                <a:gd name="connsiteX185" fmla="*/ 1115555 w 1150318"/>
                <a:gd name="connsiteY185" fmla="*/ 116758 h 1253187"/>
                <a:gd name="connsiteX186" fmla="*/ 1122240 w 1150318"/>
                <a:gd name="connsiteY186" fmla="*/ 112078 h 1253187"/>
                <a:gd name="connsiteX187" fmla="*/ 1130931 w 1150318"/>
                <a:gd name="connsiteY187" fmla="*/ 109404 h 1253187"/>
                <a:gd name="connsiteX188" fmla="*/ 1141627 w 1150318"/>
                <a:gd name="connsiteY188" fmla="*/ 111410 h 1253187"/>
                <a:gd name="connsiteX189" fmla="*/ 1149650 w 1150318"/>
                <a:gd name="connsiteY189" fmla="*/ 114084 h 1253187"/>
                <a:gd name="connsiteX190" fmla="*/ 1150318 w 1150318"/>
                <a:gd name="connsiteY190" fmla="*/ 114752 h 1253187"/>
                <a:gd name="connsiteX191" fmla="*/ 1146307 w 1150318"/>
                <a:gd name="connsiteY191" fmla="*/ 108736 h 1253187"/>
                <a:gd name="connsiteX192" fmla="*/ 1146307 w 1150318"/>
                <a:gd name="connsiteY192" fmla="*/ 108736 h 1253187"/>
                <a:gd name="connsiteX193" fmla="*/ 1143633 w 1150318"/>
                <a:gd name="connsiteY193" fmla="*/ 106061 h 1253187"/>
                <a:gd name="connsiteX194" fmla="*/ 1135611 w 1150318"/>
                <a:gd name="connsiteY194" fmla="*/ 98039 h 1253187"/>
                <a:gd name="connsiteX195" fmla="*/ 1134273 w 1150318"/>
                <a:gd name="connsiteY195" fmla="*/ 90685 h 1253187"/>
                <a:gd name="connsiteX196" fmla="*/ 1136948 w 1150318"/>
                <a:gd name="connsiteY196" fmla="*/ 81994 h 1253187"/>
                <a:gd name="connsiteX197" fmla="*/ 1139622 w 1150318"/>
                <a:gd name="connsiteY197" fmla="*/ 77314 h 1253187"/>
                <a:gd name="connsiteX198" fmla="*/ 1141627 w 1150318"/>
                <a:gd name="connsiteY198" fmla="*/ 71298 h 1253187"/>
                <a:gd name="connsiteX199" fmla="*/ 1140959 w 1150318"/>
                <a:gd name="connsiteY199" fmla="*/ 67286 h 1253187"/>
                <a:gd name="connsiteX200" fmla="*/ 1140959 w 1150318"/>
                <a:gd name="connsiteY200" fmla="*/ 67286 h 1253187"/>
                <a:gd name="connsiteX201" fmla="*/ 1139622 w 1150318"/>
                <a:gd name="connsiteY201" fmla="*/ 62607 h 1253187"/>
                <a:gd name="connsiteX202" fmla="*/ 1128257 w 1150318"/>
                <a:gd name="connsiteY202" fmla="*/ 59932 h 1253187"/>
                <a:gd name="connsiteX203" fmla="*/ 1123577 w 1150318"/>
                <a:gd name="connsiteY203" fmla="*/ 61938 h 1253187"/>
                <a:gd name="connsiteX204" fmla="*/ 1118897 w 1150318"/>
                <a:gd name="connsiteY204" fmla="*/ 64612 h 1253187"/>
                <a:gd name="connsiteX205" fmla="*/ 1111543 w 1150318"/>
                <a:gd name="connsiteY205" fmla="*/ 67286 h 1253187"/>
                <a:gd name="connsiteX206" fmla="*/ 1103521 w 1150318"/>
                <a:gd name="connsiteY206" fmla="*/ 69960 h 1253187"/>
                <a:gd name="connsiteX207" fmla="*/ 1095499 w 1150318"/>
                <a:gd name="connsiteY207" fmla="*/ 66618 h 1253187"/>
                <a:gd name="connsiteX208" fmla="*/ 1094830 w 1150318"/>
                <a:gd name="connsiteY208" fmla="*/ 63944 h 1253187"/>
                <a:gd name="connsiteX209" fmla="*/ 1094830 w 1150318"/>
                <a:gd name="connsiteY209" fmla="*/ 61938 h 1253187"/>
                <a:gd name="connsiteX210" fmla="*/ 1099510 w 1150318"/>
                <a:gd name="connsiteY210" fmla="*/ 49236 h 1253187"/>
                <a:gd name="connsiteX211" fmla="*/ 1100847 w 1150318"/>
                <a:gd name="connsiteY211" fmla="*/ 46562 h 1253187"/>
                <a:gd name="connsiteX212" fmla="*/ 1099510 w 1150318"/>
                <a:gd name="connsiteY212" fmla="*/ 45225 h 1253187"/>
                <a:gd name="connsiteX213" fmla="*/ 1096836 w 1150318"/>
                <a:gd name="connsiteY213" fmla="*/ 43219 h 1253187"/>
                <a:gd name="connsiteX214" fmla="*/ 1094161 w 1150318"/>
                <a:gd name="connsiteY214" fmla="*/ 42551 h 1253187"/>
                <a:gd name="connsiteX215" fmla="*/ 1089482 w 1150318"/>
                <a:gd name="connsiteY215" fmla="*/ 46562 h 1253187"/>
                <a:gd name="connsiteX216" fmla="*/ 1083465 w 1150318"/>
                <a:gd name="connsiteY216" fmla="*/ 50573 h 1253187"/>
                <a:gd name="connsiteX217" fmla="*/ 1075443 w 1150318"/>
                <a:gd name="connsiteY217" fmla="*/ 43888 h 1253187"/>
                <a:gd name="connsiteX218" fmla="*/ 1074774 w 1150318"/>
                <a:gd name="connsiteY218" fmla="*/ 42551 h 1253187"/>
                <a:gd name="connsiteX219" fmla="*/ 1076779 w 1150318"/>
                <a:gd name="connsiteY219" fmla="*/ 33191 h 1253187"/>
                <a:gd name="connsiteX220" fmla="*/ 1078785 w 1150318"/>
                <a:gd name="connsiteY220" fmla="*/ 29180 h 1253187"/>
                <a:gd name="connsiteX221" fmla="*/ 1074105 w 1150318"/>
                <a:gd name="connsiteY221" fmla="*/ 27174 h 1253187"/>
                <a:gd name="connsiteX222" fmla="*/ 1069426 w 1150318"/>
                <a:gd name="connsiteY222" fmla="*/ 28511 h 1253187"/>
                <a:gd name="connsiteX223" fmla="*/ 1063409 w 1150318"/>
                <a:gd name="connsiteY223" fmla="*/ 37871 h 1253187"/>
                <a:gd name="connsiteX224" fmla="*/ 1056723 w 1150318"/>
                <a:gd name="connsiteY224" fmla="*/ 49236 h 1253187"/>
                <a:gd name="connsiteX225" fmla="*/ 1044690 w 1150318"/>
                <a:gd name="connsiteY225" fmla="*/ 55921 h 1253187"/>
                <a:gd name="connsiteX226" fmla="*/ 1040679 w 1150318"/>
                <a:gd name="connsiteY226" fmla="*/ 55921 h 1253187"/>
                <a:gd name="connsiteX227" fmla="*/ 1029314 w 1150318"/>
                <a:gd name="connsiteY227" fmla="*/ 58595 h 1253187"/>
                <a:gd name="connsiteX228" fmla="*/ 1014606 w 1150318"/>
                <a:gd name="connsiteY228" fmla="*/ 58595 h 1253187"/>
                <a:gd name="connsiteX229" fmla="*/ 1007920 w 1150318"/>
                <a:gd name="connsiteY229" fmla="*/ 60601 h 1253187"/>
                <a:gd name="connsiteX230" fmla="*/ 1004578 w 1150318"/>
                <a:gd name="connsiteY230" fmla="*/ 67286 h 1253187"/>
                <a:gd name="connsiteX231" fmla="*/ 998561 w 1150318"/>
                <a:gd name="connsiteY231" fmla="*/ 78652 h 1253187"/>
                <a:gd name="connsiteX232" fmla="*/ 992544 w 1150318"/>
                <a:gd name="connsiteY232" fmla="*/ 91354 h 1253187"/>
                <a:gd name="connsiteX233" fmla="*/ 980511 w 1150318"/>
                <a:gd name="connsiteY233" fmla="*/ 100713 h 1253187"/>
                <a:gd name="connsiteX234" fmla="*/ 972488 w 1150318"/>
                <a:gd name="connsiteY234" fmla="*/ 104724 h 1253187"/>
                <a:gd name="connsiteX235" fmla="*/ 967140 w 1150318"/>
                <a:gd name="connsiteY235" fmla="*/ 114084 h 1253187"/>
                <a:gd name="connsiteX236" fmla="*/ 965134 w 1150318"/>
                <a:gd name="connsiteY236" fmla="*/ 122775 h 1253187"/>
                <a:gd name="connsiteX237" fmla="*/ 960455 w 1150318"/>
                <a:gd name="connsiteY237" fmla="*/ 131466 h 1253187"/>
                <a:gd name="connsiteX238" fmla="*/ 957112 w 1150318"/>
                <a:gd name="connsiteY238" fmla="*/ 137482 h 1253187"/>
                <a:gd name="connsiteX239" fmla="*/ 955775 w 1150318"/>
                <a:gd name="connsiteY239" fmla="*/ 142162 h 1253187"/>
                <a:gd name="connsiteX240" fmla="*/ 953769 w 1150318"/>
                <a:gd name="connsiteY240" fmla="*/ 152190 h 1253187"/>
                <a:gd name="connsiteX241" fmla="*/ 941067 w 1150318"/>
                <a:gd name="connsiteY241" fmla="*/ 163555 h 1253187"/>
                <a:gd name="connsiteX242" fmla="*/ 935719 w 1150318"/>
                <a:gd name="connsiteY242" fmla="*/ 166230 h 1253187"/>
                <a:gd name="connsiteX243" fmla="*/ 925022 w 1150318"/>
                <a:gd name="connsiteY243" fmla="*/ 170909 h 1253187"/>
                <a:gd name="connsiteX244" fmla="*/ 919674 w 1150318"/>
                <a:gd name="connsiteY244" fmla="*/ 173583 h 1253187"/>
                <a:gd name="connsiteX245" fmla="*/ 918337 w 1150318"/>
                <a:gd name="connsiteY245" fmla="*/ 175589 h 1253187"/>
                <a:gd name="connsiteX246" fmla="*/ 918337 w 1150318"/>
                <a:gd name="connsiteY246" fmla="*/ 176926 h 1253187"/>
                <a:gd name="connsiteX247" fmla="*/ 921680 w 1150318"/>
                <a:gd name="connsiteY247" fmla="*/ 180937 h 1253187"/>
                <a:gd name="connsiteX248" fmla="*/ 925022 w 1150318"/>
                <a:gd name="connsiteY248" fmla="*/ 182943 h 1253187"/>
                <a:gd name="connsiteX249" fmla="*/ 929034 w 1150318"/>
                <a:gd name="connsiteY249" fmla="*/ 182943 h 1253187"/>
                <a:gd name="connsiteX250" fmla="*/ 937056 w 1150318"/>
                <a:gd name="connsiteY250" fmla="*/ 182943 h 1253187"/>
                <a:gd name="connsiteX251" fmla="*/ 943741 w 1150318"/>
                <a:gd name="connsiteY251" fmla="*/ 194308 h 1253187"/>
                <a:gd name="connsiteX252" fmla="*/ 943741 w 1150318"/>
                <a:gd name="connsiteY252" fmla="*/ 197651 h 1253187"/>
                <a:gd name="connsiteX253" fmla="*/ 946415 w 1150318"/>
                <a:gd name="connsiteY253" fmla="*/ 201662 h 1253187"/>
                <a:gd name="connsiteX254" fmla="*/ 950426 w 1150318"/>
                <a:gd name="connsiteY254" fmla="*/ 206342 h 1253187"/>
                <a:gd name="connsiteX255" fmla="*/ 937724 w 1150318"/>
                <a:gd name="connsiteY255" fmla="*/ 218375 h 1253187"/>
                <a:gd name="connsiteX256" fmla="*/ 935719 w 1150318"/>
                <a:gd name="connsiteY256" fmla="*/ 219044 h 1253187"/>
                <a:gd name="connsiteX257" fmla="*/ 935719 w 1150318"/>
                <a:gd name="connsiteY257" fmla="*/ 219044 h 1253187"/>
                <a:gd name="connsiteX258" fmla="*/ 925691 w 1150318"/>
                <a:gd name="connsiteY258" fmla="*/ 223055 h 1253187"/>
                <a:gd name="connsiteX259" fmla="*/ 893601 w 1150318"/>
                <a:gd name="connsiteY259" fmla="*/ 235757 h 1253187"/>
                <a:gd name="connsiteX260" fmla="*/ 880230 w 1150318"/>
                <a:gd name="connsiteY260" fmla="*/ 239100 h 1253187"/>
                <a:gd name="connsiteX261" fmla="*/ 874214 w 1150318"/>
                <a:gd name="connsiteY261" fmla="*/ 240437 h 1253187"/>
                <a:gd name="connsiteX262" fmla="*/ 866860 w 1150318"/>
                <a:gd name="connsiteY262" fmla="*/ 246454 h 1253187"/>
                <a:gd name="connsiteX263" fmla="*/ 857500 w 1150318"/>
                <a:gd name="connsiteY263" fmla="*/ 254476 h 1253187"/>
                <a:gd name="connsiteX264" fmla="*/ 844798 w 1150318"/>
                <a:gd name="connsiteY264" fmla="*/ 256482 h 1253187"/>
                <a:gd name="connsiteX265" fmla="*/ 840118 w 1150318"/>
                <a:gd name="connsiteY265" fmla="*/ 256482 h 1253187"/>
                <a:gd name="connsiteX266" fmla="*/ 834102 w 1150318"/>
                <a:gd name="connsiteY266" fmla="*/ 257819 h 1253187"/>
                <a:gd name="connsiteX267" fmla="*/ 821399 w 1150318"/>
                <a:gd name="connsiteY267" fmla="*/ 259824 h 1253187"/>
                <a:gd name="connsiteX268" fmla="*/ 808697 w 1150318"/>
                <a:gd name="connsiteY268" fmla="*/ 257150 h 1253187"/>
                <a:gd name="connsiteX269" fmla="*/ 802680 w 1150318"/>
                <a:gd name="connsiteY269" fmla="*/ 251133 h 1253187"/>
                <a:gd name="connsiteX270" fmla="*/ 802012 w 1150318"/>
                <a:gd name="connsiteY270" fmla="*/ 244448 h 1253187"/>
                <a:gd name="connsiteX271" fmla="*/ 802012 w 1150318"/>
                <a:gd name="connsiteY271" fmla="*/ 244448 h 1253187"/>
                <a:gd name="connsiteX272" fmla="*/ 802012 w 1150318"/>
                <a:gd name="connsiteY272" fmla="*/ 243111 h 1253187"/>
                <a:gd name="connsiteX273" fmla="*/ 802012 w 1150318"/>
                <a:gd name="connsiteY273" fmla="*/ 243111 h 1253187"/>
                <a:gd name="connsiteX274" fmla="*/ 802012 w 1150318"/>
                <a:gd name="connsiteY274" fmla="*/ 242442 h 1253187"/>
                <a:gd name="connsiteX275" fmla="*/ 798001 w 1150318"/>
                <a:gd name="connsiteY275" fmla="*/ 235089 h 1253187"/>
                <a:gd name="connsiteX276" fmla="*/ 793989 w 1150318"/>
                <a:gd name="connsiteY276" fmla="*/ 227735 h 1253187"/>
                <a:gd name="connsiteX277" fmla="*/ 791984 w 1150318"/>
                <a:gd name="connsiteY277" fmla="*/ 218375 h 1253187"/>
                <a:gd name="connsiteX278" fmla="*/ 789310 w 1150318"/>
                <a:gd name="connsiteY278" fmla="*/ 213695 h 1253187"/>
                <a:gd name="connsiteX279" fmla="*/ 783961 w 1150318"/>
                <a:gd name="connsiteY279" fmla="*/ 211690 h 1253187"/>
                <a:gd name="connsiteX280" fmla="*/ 778613 w 1150318"/>
                <a:gd name="connsiteY280" fmla="*/ 213695 h 1253187"/>
                <a:gd name="connsiteX281" fmla="*/ 774602 w 1150318"/>
                <a:gd name="connsiteY281" fmla="*/ 217707 h 1253187"/>
                <a:gd name="connsiteX282" fmla="*/ 771928 w 1150318"/>
                <a:gd name="connsiteY282" fmla="*/ 221718 h 1253187"/>
                <a:gd name="connsiteX283" fmla="*/ 765911 w 1150318"/>
                <a:gd name="connsiteY283" fmla="*/ 230409 h 1253187"/>
                <a:gd name="connsiteX284" fmla="*/ 769254 w 1150318"/>
                <a:gd name="connsiteY284" fmla="*/ 237763 h 1253187"/>
                <a:gd name="connsiteX285" fmla="*/ 770591 w 1150318"/>
                <a:gd name="connsiteY285" fmla="*/ 243779 h 1253187"/>
                <a:gd name="connsiteX286" fmla="*/ 772596 w 1150318"/>
                <a:gd name="connsiteY286" fmla="*/ 253139 h 1253187"/>
                <a:gd name="connsiteX287" fmla="*/ 777276 w 1150318"/>
                <a:gd name="connsiteY287" fmla="*/ 263835 h 1253187"/>
                <a:gd name="connsiteX288" fmla="*/ 779950 w 1150318"/>
                <a:gd name="connsiteY288" fmla="*/ 267847 h 1253187"/>
                <a:gd name="connsiteX289" fmla="*/ 783961 w 1150318"/>
                <a:gd name="connsiteY289" fmla="*/ 273863 h 1253187"/>
                <a:gd name="connsiteX290" fmla="*/ 788641 w 1150318"/>
                <a:gd name="connsiteY290" fmla="*/ 281217 h 1253187"/>
                <a:gd name="connsiteX291" fmla="*/ 786636 w 1150318"/>
                <a:gd name="connsiteY291" fmla="*/ 293251 h 1253187"/>
                <a:gd name="connsiteX292" fmla="*/ 785299 w 1150318"/>
                <a:gd name="connsiteY292" fmla="*/ 295925 h 1253187"/>
                <a:gd name="connsiteX293" fmla="*/ 785299 w 1150318"/>
                <a:gd name="connsiteY293" fmla="*/ 295925 h 1253187"/>
                <a:gd name="connsiteX294" fmla="*/ 774602 w 1150318"/>
                <a:gd name="connsiteY294" fmla="*/ 303279 h 1253187"/>
                <a:gd name="connsiteX295" fmla="*/ 767248 w 1150318"/>
                <a:gd name="connsiteY295" fmla="*/ 305953 h 1253187"/>
                <a:gd name="connsiteX296" fmla="*/ 751203 w 1150318"/>
                <a:gd name="connsiteY296" fmla="*/ 311970 h 1253187"/>
                <a:gd name="connsiteX297" fmla="*/ 749198 w 1150318"/>
                <a:gd name="connsiteY297" fmla="*/ 312639 h 1253187"/>
                <a:gd name="connsiteX298" fmla="*/ 739170 w 1150318"/>
                <a:gd name="connsiteY298" fmla="*/ 311301 h 1253187"/>
                <a:gd name="connsiteX299" fmla="*/ 737833 w 1150318"/>
                <a:gd name="connsiteY299" fmla="*/ 310633 h 1253187"/>
                <a:gd name="connsiteX300" fmla="*/ 732484 w 1150318"/>
                <a:gd name="connsiteY300" fmla="*/ 315313 h 1253187"/>
                <a:gd name="connsiteX301" fmla="*/ 729142 w 1150318"/>
                <a:gd name="connsiteY301" fmla="*/ 318655 h 1253187"/>
                <a:gd name="connsiteX302" fmla="*/ 720451 w 1150318"/>
                <a:gd name="connsiteY302" fmla="*/ 318655 h 1253187"/>
                <a:gd name="connsiteX303" fmla="*/ 710423 w 1150318"/>
                <a:gd name="connsiteY303" fmla="*/ 317318 h 1253187"/>
                <a:gd name="connsiteX304" fmla="*/ 700395 w 1150318"/>
                <a:gd name="connsiteY304" fmla="*/ 319992 h 1253187"/>
                <a:gd name="connsiteX305" fmla="*/ 694378 w 1150318"/>
                <a:gd name="connsiteY305" fmla="*/ 323335 h 1253187"/>
                <a:gd name="connsiteX306" fmla="*/ 681676 w 1150318"/>
                <a:gd name="connsiteY306" fmla="*/ 321998 h 1253187"/>
                <a:gd name="connsiteX307" fmla="*/ 676327 w 1150318"/>
                <a:gd name="connsiteY307" fmla="*/ 320661 h 1253187"/>
                <a:gd name="connsiteX308" fmla="*/ 672316 w 1150318"/>
                <a:gd name="connsiteY308" fmla="*/ 322667 h 1253187"/>
                <a:gd name="connsiteX309" fmla="*/ 665631 w 1150318"/>
                <a:gd name="connsiteY309" fmla="*/ 326678 h 1253187"/>
                <a:gd name="connsiteX310" fmla="*/ 650923 w 1150318"/>
                <a:gd name="connsiteY310" fmla="*/ 324004 h 1253187"/>
                <a:gd name="connsiteX311" fmla="*/ 646912 w 1150318"/>
                <a:gd name="connsiteY311" fmla="*/ 321998 h 1253187"/>
                <a:gd name="connsiteX312" fmla="*/ 642232 w 1150318"/>
                <a:gd name="connsiteY312" fmla="*/ 322667 h 1253187"/>
                <a:gd name="connsiteX313" fmla="*/ 628193 w 1150318"/>
                <a:gd name="connsiteY313" fmla="*/ 321329 h 1253187"/>
                <a:gd name="connsiteX314" fmla="*/ 620171 w 1150318"/>
                <a:gd name="connsiteY314" fmla="*/ 315313 h 1253187"/>
                <a:gd name="connsiteX315" fmla="*/ 616159 w 1150318"/>
                <a:gd name="connsiteY315" fmla="*/ 312639 h 1253187"/>
                <a:gd name="connsiteX316" fmla="*/ 610811 w 1150318"/>
                <a:gd name="connsiteY316" fmla="*/ 311970 h 1253187"/>
                <a:gd name="connsiteX317" fmla="*/ 604794 w 1150318"/>
                <a:gd name="connsiteY317" fmla="*/ 314644 h 1253187"/>
                <a:gd name="connsiteX318" fmla="*/ 596103 w 1150318"/>
                <a:gd name="connsiteY318" fmla="*/ 319992 h 1253187"/>
                <a:gd name="connsiteX319" fmla="*/ 590087 w 1150318"/>
                <a:gd name="connsiteY319" fmla="*/ 323335 h 1253187"/>
                <a:gd name="connsiteX320" fmla="*/ 582064 w 1150318"/>
                <a:gd name="connsiteY320" fmla="*/ 324004 h 1253187"/>
                <a:gd name="connsiteX321" fmla="*/ 576047 w 1150318"/>
                <a:gd name="connsiteY321" fmla="*/ 324672 h 1253187"/>
                <a:gd name="connsiteX322" fmla="*/ 574042 w 1150318"/>
                <a:gd name="connsiteY322" fmla="*/ 326678 h 1253187"/>
                <a:gd name="connsiteX323" fmla="*/ 571368 w 1150318"/>
                <a:gd name="connsiteY323" fmla="*/ 330689 h 1253187"/>
                <a:gd name="connsiteX324" fmla="*/ 562008 w 1150318"/>
                <a:gd name="connsiteY324" fmla="*/ 332026 h 1253187"/>
                <a:gd name="connsiteX325" fmla="*/ 557328 w 1150318"/>
                <a:gd name="connsiteY325" fmla="*/ 332026 h 1253187"/>
                <a:gd name="connsiteX326" fmla="*/ 555991 w 1150318"/>
                <a:gd name="connsiteY326" fmla="*/ 332026 h 1253187"/>
                <a:gd name="connsiteX327" fmla="*/ 540615 w 1150318"/>
                <a:gd name="connsiteY327" fmla="*/ 330021 h 1253187"/>
                <a:gd name="connsiteX328" fmla="*/ 529918 w 1150318"/>
                <a:gd name="connsiteY328" fmla="*/ 327346 h 1253187"/>
                <a:gd name="connsiteX329" fmla="*/ 527244 w 1150318"/>
                <a:gd name="connsiteY329" fmla="*/ 327346 h 1253187"/>
                <a:gd name="connsiteX330" fmla="*/ 519222 w 1150318"/>
                <a:gd name="connsiteY330" fmla="*/ 326678 h 1253187"/>
                <a:gd name="connsiteX331" fmla="*/ 511868 w 1150318"/>
                <a:gd name="connsiteY331" fmla="*/ 326678 h 1253187"/>
                <a:gd name="connsiteX332" fmla="*/ 505851 w 1150318"/>
                <a:gd name="connsiteY332" fmla="*/ 328683 h 1253187"/>
                <a:gd name="connsiteX333" fmla="*/ 494486 w 1150318"/>
                <a:gd name="connsiteY333" fmla="*/ 331357 h 1253187"/>
                <a:gd name="connsiteX334" fmla="*/ 483121 w 1150318"/>
                <a:gd name="connsiteY334" fmla="*/ 327346 h 1253187"/>
                <a:gd name="connsiteX335" fmla="*/ 477773 w 1150318"/>
                <a:gd name="connsiteY335" fmla="*/ 324004 h 1253187"/>
                <a:gd name="connsiteX336" fmla="*/ 463065 w 1150318"/>
                <a:gd name="connsiteY336" fmla="*/ 321329 h 1253187"/>
                <a:gd name="connsiteX337" fmla="*/ 451700 w 1150318"/>
                <a:gd name="connsiteY337" fmla="*/ 319992 h 1253187"/>
                <a:gd name="connsiteX338" fmla="*/ 441672 w 1150318"/>
                <a:gd name="connsiteY338" fmla="*/ 318655 h 1253187"/>
                <a:gd name="connsiteX339" fmla="*/ 433649 w 1150318"/>
                <a:gd name="connsiteY339" fmla="*/ 319992 h 1253187"/>
                <a:gd name="connsiteX340" fmla="*/ 430307 w 1150318"/>
                <a:gd name="connsiteY340" fmla="*/ 321998 h 1253187"/>
                <a:gd name="connsiteX341" fmla="*/ 420947 w 1150318"/>
                <a:gd name="connsiteY341" fmla="*/ 324672 h 1253187"/>
                <a:gd name="connsiteX342" fmla="*/ 413593 w 1150318"/>
                <a:gd name="connsiteY342" fmla="*/ 321329 h 1253187"/>
                <a:gd name="connsiteX343" fmla="*/ 406908 w 1150318"/>
                <a:gd name="connsiteY343" fmla="*/ 316650 h 1253187"/>
                <a:gd name="connsiteX344" fmla="*/ 403565 w 1150318"/>
                <a:gd name="connsiteY344" fmla="*/ 303948 h 1253187"/>
                <a:gd name="connsiteX345" fmla="*/ 403565 w 1150318"/>
                <a:gd name="connsiteY345" fmla="*/ 301273 h 1253187"/>
                <a:gd name="connsiteX346" fmla="*/ 404902 w 1150318"/>
                <a:gd name="connsiteY346" fmla="*/ 293251 h 1253187"/>
                <a:gd name="connsiteX347" fmla="*/ 404902 w 1150318"/>
                <a:gd name="connsiteY347" fmla="*/ 289240 h 1253187"/>
                <a:gd name="connsiteX348" fmla="*/ 404902 w 1150318"/>
                <a:gd name="connsiteY348" fmla="*/ 278543 h 1253187"/>
                <a:gd name="connsiteX349" fmla="*/ 405571 w 1150318"/>
                <a:gd name="connsiteY349" fmla="*/ 275869 h 1253187"/>
                <a:gd name="connsiteX350" fmla="*/ 405571 w 1150318"/>
                <a:gd name="connsiteY350" fmla="*/ 271189 h 1253187"/>
                <a:gd name="connsiteX351" fmla="*/ 404234 w 1150318"/>
                <a:gd name="connsiteY351" fmla="*/ 265173 h 1253187"/>
                <a:gd name="connsiteX352" fmla="*/ 411588 w 1150318"/>
                <a:gd name="connsiteY352" fmla="*/ 247791 h 1253187"/>
                <a:gd name="connsiteX353" fmla="*/ 412256 w 1150318"/>
                <a:gd name="connsiteY353" fmla="*/ 247122 h 1253187"/>
                <a:gd name="connsiteX354" fmla="*/ 414930 w 1150318"/>
                <a:gd name="connsiteY354" fmla="*/ 241105 h 1253187"/>
                <a:gd name="connsiteX355" fmla="*/ 414930 w 1150318"/>
                <a:gd name="connsiteY355" fmla="*/ 240437 h 1253187"/>
                <a:gd name="connsiteX356" fmla="*/ 402228 w 1150318"/>
                <a:gd name="connsiteY356" fmla="*/ 239100 h 1253187"/>
                <a:gd name="connsiteX357" fmla="*/ 384846 w 1150318"/>
                <a:gd name="connsiteY357" fmla="*/ 236426 h 1253187"/>
                <a:gd name="connsiteX358" fmla="*/ 379498 w 1150318"/>
                <a:gd name="connsiteY358" fmla="*/ 229740 h 1253187"/>
                <a:gd name="connsiteX359" fmla="*/ 378161 w 1150318"/>
                <a:gd name="connsiteY359" fmla="*/ 226398 h 1253187"/>
                <a:gd name="connsiteX360" fmla="*/ 370139 w 1150318"/>
                <a:gd name="connsiteY360" fmla="*/ 225061 h 1253187"/>
                <a:gd name="connsiteX361" fmla="*/ 358774 w 1150318"/>
                <a:gd name="connsiteY361" fmla="*/ 225729 h 1253187"/>
                <a:gd name="connsiteX362" fmla="*/ 349414 w 1150318"/>
                <a:gd name="connsiteY362" fmla="*/ 226398 h 1253187"/>
                <a:gd name="connsiteX363" fmla="*/ 338049 w 1150318"/>
                <a:gd name="connsiteY363" fmla="*/ 225729 h 1253187"/>
                <a:gd name="connsiteX364" fmla="*/ 325347 w 1150318"/>
                <a:gd name="connsiteY364" fmla="*/ 220381 h 1253187"/>
                <a:gd name="connsiteX365" fmla="*/ 320667 w 1150318"/>
                <a:gd name="connsiteY365" fmla="*/ 218375 h 1253187"/>
                <a:gd name="connsiteX366" fmla="*/ 319330 w 1150318"/>
                <a:gd name="connsiteY366" fmla="*/ 219712 h 1253187"/>
                <a:gd name="connsiteX367" fmla="*/ 313982 w 1150318"/>
                <a:gd name="connsiteY367" fmla="*/ 224392 h 1253187"/>
                <a:gd name="connsiteX368" fmla="*/ 301948 w 1150318"/>
                <a:gd name="connsiteY368" fmla="*/ 215701 h 1253187"/>
                <a:gd name="connsiteX369" fmla="*/ 301280 w 1150318"/>
                <a:gd name="connsiteY369" fmla="*/ 215033 h 1253187"/>
                <a:gd name="connsiteX370" fmla="*/ 301280 w 1150318"/>
                <a:gd name="connsiteY370" fmla="*/ 215033 h 1253187"/>
                <a:gd name="connsiteX371" fmla="*/ 297937 w 1150318"/>
                <a:gd name="connsiteY371" fmla="*/ 205673 h 1253187"/>
                <a:gd name="connsiteX372" fmla="*/ 293926 w 1150318"/>
                <a:gd name="connsiteY372" fmla="*/ 196314 h 1253187"/>
                <a:gd name="connsiteX373" fmla="*/ 287909 w 1150318"/>
                <a:gd name="connsiteY373" fmla="*/ 192302 h 1253187"/>
                <a:gd name="connsiteX374" fmla="*/ 277212 w 1150318"/>
                <a:gd name="connsiteY374" fmla="*/ 184948 h 1253187"/>
                <a:gd name="connsiteX375" fmla="*/ 273870 w 1150318"/>
                <a:gd name="connsiteY375" fmla="*/ 176258 h 1253187"/>
                <a:gd name="connsiteX376" fmla="*/ 274538 w 1150318"/>
                <a:gd name="connsiteY376" fmla="*/ 167567 h 1253187"/>
                <a:gd name="connsiteX377" fmla="*/ 279887 w 1150318"/>
                <a:gd name="connsiteY377" fmla="*/ 162218 h 1253187"/>
                <a:gd name="connsiteX378" fmla="*/ 287909 w 1150318"/>
                <a:gd name="connsiteY378" fmla="*/ 160213 h 1253187"/>
                <a:gd name="connsiteX379" fmla="*/ 293257 w 1150318"/>
                <a:gd name="connsiteY379" fmla="*/ 162887 h 1253187"/>
                <a:gd name="connsiteX380" fmla="*/ 299943 w 1150318"/>
                <a:gd name="connsiteY380" fmla="*/ 166230 h 1253187"/>
                <a:gd name="connsiteX381" fmla="*/ 303285 w 1150318"/>
                <a:gd name="connsiteY381" fmla="*/ 160881 h 1253187"/>
                <a:gd name="connsiteX382" fmla="*/ 306628 w 1150318"/>
                <a:gd name="connsiteY382" fmla="*/ 154864 h 1253187"/>
                <a:gd name="connsiteX383" fmla="*/ 309971 w 1150318"/>
                <a:gd name="connsiteY383" fmla="*/ 146842 h 1253187"/>
                <a:gd name="connsiteX384" fmla="*/ 309302 w 1150318"/>
                <a:gd name="connsiteY384" fmla="*/ 142162 h 1253187"/>
                <a:gd name="connsiteX385" fmla="*/ 306628 w 1150318"/>
                <a:gd name="connsiteY385" fmla="*/ 138151 h 1253187"/>
                <a:gd name="connsiteX386" fmla="*/ 299943 w 1150318"/>
                <a:gd name="connsiteY386" fmla="*/ 130129 h 1253187"/>
                <a:gd name="connsiteX387" fmla="*/ 295931 w 1150318"/>
                <a:gd name="connsiteY387" fmla="*/ 129460 h 1253187"/>
                <a:gd name="connsiteX388" fmla="*/ 289246 w 1150318"/>
                <a:gd name="connsiteY388" fmla="*/ 129460 h 1253187"/>
                <a:gd name="connsiteX389" fmla="*/ 279887 w 1150318"/>
                <a:gd name="connsiteY389" fmla="*/ 127454 h 1253187"/>
                <a:gd name="connsiteX390" fmla="*/ 273870 w 1150318"/>
                <a:gd name="connsiteY390" fmla="*/ 122106 h 1253187"/>
                <a:gd name="connsiteX391" fmla="*/ 273870 w 1150318"/>
                <a:gd name="connsiteY391" fmla="*/ 122106 h 1253187"/>
                <a:gd name="connsiteX392" fmla="*/ 273870 w 1150318"/>
                <a:gd name="connsiteY392" fmla="*/ 113415 h 1253187"/>
                <a:gd name="connsiteX393" fmla="*/ 274538 w 1150318"/>
                <a:gd name="connsiteY393" fmla="*/ 107398 h 1253187"/>
                <a:gd name="connsiteX394" fmla="*/ 271864 w 1150318"/>
                <a:gd name="connsiteY394" fmla="*/ 102719 h 1253187"/>
                <a:gd name="connsiteX395" fmla="*/ 267853 w 1150318"/>
                <a:gd name="connsiteY395" fmla="*/ 94028 h 1253187"/>
                <a:gd name="connsiteX396" fmla="*/ 275207 w 1150318"/>
                <a:gd name="connsiteY396" fmla="*/ 86674 h 1253187"/>
                <a:gd name="connsiteX397" fmla="*/ 284566 w 1150318"/>
                <a:gd name="connsiteY397" fmla="*/ 80657 h 1253187"/>
                <a:gd name="connsiteX398" fmla="*/ 286572 w 1150318"/>
                <a:gd name="connsiteY398" fmla="*/ 73972 h 1253187"/>
                <a:gd name="connsiteX399" fmla="*/ 284566 w 1150318"/>
                <a:gd name="connsiteY399" fmla="*/ 66618 h 1253187"/>
                <a:gd name="connsiteX400" fmla="*/ 289915 w 1150318"/>
                <a:gd name="connsiteY400" fmla="*/ 57927 h 1253187"/>
                <a:gd name="connsiteX401" fmla="*/ 292589 w 1150318"/>
                <a:gd name="connsiteY401" fmla="*/ 55253 h 1253187"/>
                <a:gd name="connsiteX402" fmla="*/ 293926 w 1150318"/>
                <a:gd name="connsiteY402" fmla="*/ 48567 h 1253187"/>
                <a:gd name="connsiteX403" fmla="*/ 300611 w 1150318"/>
                <a:gd name="connsiteY403" fmla="*/ 23832 h 1253187"/>
                <a:gd name="connsiteX404" fmla="*/ 300611 w 1150318"/>
                <a:gd name="connsiteY404" fmla="*/ 23832 h 1253187"/>
                <a:gd name="connsiteX405" fmla="*/ 300611 w 1150318"/>
                <a:gd name="connsiteY405" fmla="*/ 23832 h 1253187"/>
                <a:gd name="connsiteX406" fmla="*/ 302617 w 1150318"/>
                <a:gd name="connsiteY406" fmla="*/ 11798 h 1253187"/>
                <a:gd name="connsiteX407" fmla="*/ 297937 w 1150318"/>
                <a:gd name="connsiteY407" fmla="*/ 5113 h 1253187"/>
                <a:gd name="connsiteX408" fmla="*/ 297937 w 1150318"/>
                <a:gd name="connsiteY408" fmla="*/ 5113 h 1253187"/>
                <a:gd name="connsiteX409" fmla="*/ 297937 w 1150318"/>
                <a:gd name="connsiteY409" fmla="*/ 5113 h 1253187"/>
                <a:gd name="connsiteX410" fmla="*/ 292589 w 1150318"/>
                <a:gd name="connsiteY410" fmla="*/ 6450 h 1253187"/>
                <a:gd name="connsiteX411" fmla="*/ 282561 w 1150318"/>
                <a:gd name="connsiteY411" fmla="*/ 9124 h 1253187"/>
                <a:gd name="connsiteX412" fmla="*/ 264510 w 1150318"/>
                <a:gd name="connsiteY412" fmla="*/ 4444 h 1253187"/>
                <a:gd name="connsiteX413" fmla="*/ 252477 w 1150318"/>
                <a:gd name="connsiteY413" fmla="*/ 433 h 1253187"/>
                <a:gd name="connsiteX414" fmla="*/ 239775 w 1150318"/>
                <a:gd name="connsiteY414" fmla="*/ 3107 h 1253187"/>
                <a:gd name="connsiteX415" fmla="*/ 235763 w 1150318"/>
                <a:gd name="connsiteY415" fmla="*/ 5113 h 1253187"/>
                <a:gd name="connsiteX416" fmla="*/ 225067 w 1150318"/>
                <a:gd name="connsiteY416" fmla="*/ 11130 h 1253187"/>
                <a:gd name="connsiteX417" fmla="*/ 215039 w 1150318"/>
                <a:gd name="connsiteY417" fmla="*/ 19820 h 1253187"/>
                <a:gd name="connsiteX418" fmla="*/ 206348 w 1150318"/>
                <a:gd name="connsiteY418" fmla="*/ 32523 h 1253187"/>
                <a:gd name="connsiteX419" fmla="*/ 200331 w 1150318"/>
                <a:gd name="connsiteY419" fmla="*/ 40545 h 1253187"/>
                <a:gd name="connsiteX420" fmla="*/ 189634 w 1150318"/>
                <a:gd name="connsiteY420" fmla="*/ 45893 h 1253187"/>
                <a:gd name="connsiteX421" fmla="*/ 177601 w 1150318"/>
                <a:gd name="connsiteY421" fmla="*/ 50573 h 1253187"/>
                <a:gd name="connsiteX422" fmla="*/ 175595 w 1150318"/>
                <a:gd name="connsiteY422" fmla="*/ 51242 h 1253187"/>
                <a:gd name="connsiteX423" fmla="*/ 172252 w 1150318"/>
                <a:gd name="connsiteY423" fmla="*/ 51910 h 1253187"/>
                <a:gd name="connsiteX424" fmla="*/ 171584 w 1150318"/>
                <a:gd name="connsiteY424" fmla="*/ 71298 h 1253187"/>
                <a:gd name="connsiteX425" fmla="*/ 171584 w 1150318"/>
                <a:gd name="connsiteY425" fmla="*/ 71298 h 1253187"/>
                <a:gd name="connsiteX426" fmla="*/ 171584 w 1150318"/>
                <a:gd name="connsiteY426" fmla="*/ 71298 h 1253187"/>
                <a:gd name="connsiteX427" fmla="*/ 164899 w 1150318"/>
                <a:gd name="connsiteY427" fmla="*/ 90685 h 1253187"/>
                <a:gd name="connsiteX428" fmla="*/ 152196 w 1150318"/>
                <a:gd name="connsiteY428" fmla="*/ 102719 h 1253187"/>
                <a:gd name="connsiteX429" fmla="*/ 149522 w 1150318"/>
                <a:gd name="connsiteY429" fmla="*/ 103387 h 1253187"/>
                <a:gd name="connsiteX430" fmla="*/ 133477 w 1150318"/>
                <a:gd name="connsiteY430" fmla="*/ 117426 h 1253187"/>
                <a:gd name="connsiteX431" fmla="*/ 132809 w 1150318"/>
                <a:gd name="connsiteY431" fmla="*/ 118095 h 1253187"/>
                <a:gd name="connsiteX432" fmla="*/ 118770 w 1150318"/>
                <a:gd name="connsiteY432" fmla="*/ 125449 h 1253187"/>
                <a:gd name="connsiteX433" fmla="*/ 114758 w 1150318"/>
                <a:gd name="connsiteY433" fmla="*/ 125449 h 1253187"/>
                <a:gd name="connsiteX434" fmla="*/ 104062 w 1150318"/>
                <a:gd name="connsiteY434" fmla="*/ 126786 h 1253187"/>
                <a:gd name="connsiteX435" fmla="*/ 88017 w 1150318"/>
                <a:gd name="connsiteY435" fmla="*/ 128792 h 1253187"/>
                <a:gd name="connsiteX436" fmla="*/ 71972 w 1150318"/>
                <a:gd name="connsiteY436" fmla="*/ 134808 h 1253187"/>
                <a:gd name="connsiteX437" fmla="*/ 55259 w 1150318"/>
                <a:gd name="connsiteY437" fmla="*/ 142831 h 1253187"/>
                <a:gd name="connsiteX438" fmla="*/ 51248 w 1150318"/>
                <a:gd name="connsiteY438" fmla="*/ 147510 h 1253187"/>
                <a:gd name="connsiteX439" fmla="*/ 49911 w 1150318"/>
                <a:gd name="connsiteY439" fmla="*/ 154864 h 1253187"/>
                <a:gd name="connsiteX440" fmla="*/ 51248 w 1150318"/>
                <a:gd name="connsiteY440" fmla="*/ 156870 h 1253187"/>
                <a:gd name="connsiteX441" fmla="*/ 55259 w 1150318"/>
                <a:gd name="connsiteY441" fmla="*/ 158876 h 1253187"/>
                <a:gd name="connsiteX442" fmla="*/ 58602 w 1150318"/>
                <a:gd name="connsiteY442" fmla="*/ 164892 h 1253187"/>
                <a:gd name="connsiteX443" fmla="*/ 58602 w 1150318"/>
                <a:gd name="connsiteY443" fmla="*/ 164892 h 1253187"/>
                <a:gd name="connsiteX444" fmla="*/ 60607 w 1150318"/>
                <a:gd name="connsiteY444" fmla="*/ 169572 h 1253187"/>
                <a:gd name="connsiteX445" fmla="*/ 60607 w 1150318"/>
                <a:gd name="connsiteY445" fmla="*/ 169572 h 1253187"/>
                <a:gd name="connsiteX446" fmla="*/ 65287 w 1150318"/>
                <a:gd name="connsiteY446" fmla="*/ 170241 h 1253187"/>
                <a:gd name="connsiteX447" fmla="*/ 65287 w 1150318"/>
                <a:gd name="connsiteY447" fmla="*/ 170241 h 1253187"/>
                <a:gd name="connsiteX448" fmla="*/ 73978 w 1150318"/>
                <a:gd name="connsiteY448" fmla="*/ 173583 h 1253187"/>
                <a:gd name="connsiteX449" fmla="*/ 72641 w 1150318"/>
                <a:gd name="connsiteY449" fmla="*/ 181606 h 1253187"/>
                <a:gd name="connsiteX450" fmla="*/ 71304 w 1150318"/>
                <a:gd name="connsiteY450" fmla="*/ 185617 h 1253187"/>
                <a:gd name="connsiteX451" fmla="*/ 74646 w 1150318"/>
                <a:gd name="connsiteY451" fmla="*/ 189628 h 1253187"/>
                <a:gd name="connsiteX452" fmla="*/ 80663 w 1150318"/>
                <a:gd name="connsiteY452" fmla="*/ 197651 h 1253187"/>
                <a:gd name="connsiteX453" fmla="*/ 81332 w 1150318"/>
                <a:gd name="connsiteY453" fmla="*/ 207010 h 1253187"/>
                <a:gd name="connsiteX454" fmla="*/ 81332 w 1150318"/>
                <a:gd name="connsiteY454" fmla="*/ 211021 h 1253187"/>
                <a:gd name="connsiteX455" fmla="*/ 88017 w 1150318"/>
                <a:gd name="connsiteY455" fmla="*/ 215701 h 1253187"/>
                <a:gd name="connsiteX456" fmla="*/ 100051 w 1150318"/>
                <a:gd name="connsiteY456" fmla="*/ 220381 h 1253187"/>
                <a:gd name="connsiteX457" fmla="*/ 100051 w 1150318"/>
                <a:gd name="connsiteY457" fmla="*/ 220381 h 1253187"/>
                <a:gd name="connsiteX458" fmla="*/ 105399 w 1150318"/>
                <a:gd name="connsiteY458" fmla="*/ 218375 h 1253187"/>
                <a:gd name="connsiteX459" fmla="*/ 114758 w 1150318"/>
                <a:gd name="connsiteY459" fmla="*/ 217038 h 1253187"/>
                <a:gd name="connsiteX460" fmla="*/ 120107 w 1150318"/>
                <a:gd name="connsiteY460" fmla="*/ 224392 h 1253187"/>
                <a:gd name="connsiteX461" fmla="*/ 122781 w 1150318"/>
                <a:gd name="connsiteY461" fmla="*/ 228403 h 1253187"/>
                <a:gd name="connsiteX462" fmla="*/ 122781 w 1150318"/>
                <a:gd name="connsiteY462" fmla="*/ 228403 h 1253187"/>
                <a:gd name="connsiteX463" fmla="*/ 130803 w 1150318"/>
                <a:gd name="connsiteY463" fmla="*/ 227066 h 1253187"/>
                <a:gd name="connsiteX464" fmla="*/ 138826 w 1150318"/>
                <a:gd name="connsiteY464" fmla="*/ 225061 h 1253187"/>
                <a:gd name="connsiteX465" fmla="*/ 142168 w 1150318"/>
                <a:gd name="connsiteY465" fmla="*/ 225729 h 1253187"/>
                <a:gd name="connsiteX466" fmla="*/ 147517 w 1150318"/>
                <a:gd name="connsiteY466" fmla="*/ 230409 h 1253187"/>
                <a:gd name="connsiteX467" fmla="*/ 148854 w 1150318"/>
                <a:gd name="connsiteY467" fmla="*/ 236426 h 1253187"/>
                <a:gd name="connsiteX468" fmla="*/ 148185 w 1150318"/>
                <a:gd name="connsiteY468" fmla="*/ 239768 h 1253187"/>
                <a:gd name="connsiteX469" fmla="*/ 140163 w 1150318"/>
                <a:gd name="connsiteY469" fmla="*/ 249796 h 1253187"/>
                <a:gd name="connsiteX470" fmla="*/ 136152 w 1150318"/>
                <a:gd name="connsiteY470" fmla="*/ 253139 h 1253187"/>
                <a:gd name="connsiteX471" fmla="*/ 130803 w 1150318"/>
                <a:gd name="connsiteY471" fmla="*/ 259156 h 1253187"/>
                <a:gd name="connsiteX472" fmla="*/ 127461 w 1150318"/>
                <a:gd name="connsiteY472" fmla="*/ 265841 h 1253187"/>
                <a:gd name="connsiteX473" fmla="*/ 128129 w 1150318"/>
                <a:gd name="connsiteY473" fmla="*/ 273863 h 1253187"/>
                <a:gd name="connsiteX474" fmla="*/ 134146 w 1150318"/>
                <a:gd name="connsiteY474" fmla="*/ 288571 h 1253187"/>
                <a:gd name="connsiteX475" fmla="*/ 138826 w 1150318"/>
                <a:gd name="connsiteY475" fmla="*/ 298599 h 1253187"/>
                <a:gd name="connsiteX476" fmla="*/ 138157 w 1150318"/>
                <a:gd name="connsiteY476" fmla="*/ 308627 h 1253187"/>
                <a:gd name="connsiteX477" fmla="*/ 132140 w 1150318"/>
                <a:gd name="connsiteY477" fmla="*/ 319324 h 1253187"/>
                <a:gd name="connsiteX478" fmla="*/ 121444 w 1150318"/>
                <a:gd name="connsiteY478" fmla="*/ 340049 h 1253187"/>
                <a:gd name="connsiteX479" fmla="*/ 123449 w 1150318"/>
                <a:gd name="connsiteY479" fmla="*/ 343391 h 1253187"/>
                <a:gd name="connsiteX480" fmla="*/ 126792 w 1150318"/>
                <a:gd name="connsiteY480" fmla="*/ 351413 h 1253187"/>
                <a:gd name="connsiteX481" fmla="*/ 118770 w 1150318"/>
                <a:gd name="connsiteY481" fmla="*/ 361442 h 1253187"/>
                <a:gd name="connsiteX482" fmla="*/ 111416 w 1150318"/>
                <a:gd name="connsiteY482" fmla="*/ 368795 h 1253187"/>
                <a:gd name="connsiteX483" fmla="*/ 109410 w 1150318"/>
                <a:gd name="connsiteY483" fmla="*/ 378823 h 1253187"/>
                <a:gd name="connsiteX484" fmla="*/ 109410 w 1150318"/>
                <a:gd name="connsiteY484" fmla="*/ 390857 h 1253187"/>
                <a:gd name="connsiteX485" fmla="*/ 109410 w 1150318"/>
                <a:gd name="connsiteY485" fmla="*/ 403559 h 1253187"/>
                <a:gd name="connsiteX486" fmla="*/ 107405 w 1150318"/>
                <a:gd name="connsiteY486" fmla="*/ 416930 h 1253187"/>
                <a:gd name="connsiteX487" fmla="*/ 99382 w 1150318"/>
                <a:gd name="connsiteY487" fmla="*/ 427626 h 1253187"/>
                <a:gd name="connsiteX488" fmla="*/ 90023 w 1150318"/>
                <a:gd name="connsiteY488" fmla="*/ 440329 h 1253187"/>
                <a:gd name="connsiteX489" fmla="*/ 84006 w 1150318"/>
                <a:gd name="connsiteY489" fmla="*/ 471081 h 1253187"/>
                <a:gd name="connsiteX490" fmla="*/ 81332 w 1150318"/>
                <a:gd name="connsiteY490" fmla="*/ 485120 h 1253187"/>
                <a:gd name="connsiteX491" fmla="*/ 69298 w 1150318"/>
                <a:gd name="connsiteY491" fmla="*/ 495148 h 1253187"/>
                <a:gd name="connsiteX492" fmla="*/ 67293 w 1150318"/>
                <a:gd name="connsiteY492" fmla="*/ 495817 h 1253187"/>
                <a:gd name="connsiteX493" fmla="*/ 57265 w 1150318"/>
                <a:gd name="connsiteY493" fmla="*/ 503171 h 1253187"/>
                <a:gd name="connsiteX494" fmla="*/ 49242 w 1150318"/>
                <a:gd name="connsiteY494" fmla="*/ 509856 h 1253187"/>
                <a:gd name="connsiteX495" fmla="*/ 33866 w 1150318"/>
                <a:gd name="connsiteY495" fmla="*/ 511862 h 1253187"/>
                <a:gd name="connsiteX496" fmla="*/ 29855 w 1150318"/>
                <a:gd name="connsiteY496" fmla="*/ 510525 h 1253187"/>
                <a:gd name="connsiteX497" fmla="*/ 21164 w 1150318"/>
                <a:gd name="connsiteY497" fmla="*/ 509188 h 1253187"/>
                <a:gd name="connsiteX498" fmla="*/ 16484 w 1150318"/>
                <a:gd name="connsiteY498" fmla="*/ 512530 h 1253187"/>
                <a:gd name="connsiteX499" fmla="*/ 10467 w 1150318"/>
                <a:gd name="connsiteY499" fmla="*/ 527907 h 1253187"/>
                <a:gd name="connsiteX500" fmla="*/ 439 w 1150318"/>
                <a:gd name="connsiteY500" fmla="*/ 559328 h 1253187"/>
                <a:gd name="connsiteX501" fmla="*/ 1108 w 1150318"/>
                <a:gd name="connsiteY501" fmla="*/ 566682 h 1253187"/>
                <a:gd name="connsiteX502" fmla="*/ 5787 w 1150318"/>
                <a:gd name="connsiteY502" fmla="*/ 572698 h 1253187"/>
                <a:gd name="connsiteX503" fmla="*/ 15815 w 1150318"/>
                <a:gd name="connsiteY503" fmla="*/ 573367 h 1253187"/>
                <a:gd name="connsiteX504" fmla="*/ 33866 w 1150318"/>
                <a:gd name="connsiteY504" fmla="*/ 575373 h 1253187"/>
                <a:gd name="connsiteX505" fmla="*/ 33866 w 1150318"/>
                <a:gd name="connsiteY505" fmla="*/ 575373 h 1253187"/>
                <a:gd name="connsiteX506" fmla="*/ 37877 w 1150318"/>
                <a:gd name="connsiteY506" fmla="*/ 584064 h 1253187"/>
                <a:gd name="connsiteX507" fmla="*/ 40551 w 1150318"/>
                <a:gd name="connsiteY507" fmla="*/ 593423 h 1253187"/>
                <a:gd name="connsiteX508" fmla="*/ 45900 w 1150318"/>
                <a:gd name="connsiteY508" fmla="*/ 602114 h 1253187"/>
                <a:gd name="connsiteX509" fmla="*/ 52585 w 1150318"/>
                <a:gd name="connsiteY509" fmla="*/ 607462 h 1253187"/>
                <a:gd name="connsiteX510" fmla="*/ 61276 w 1150318"/>
                <a:gd name="connsiteY510" fmla="*/ 605457 h 1253187"/>
                <a:gd name="connsiteX511" fmla="*/ 70635 w 1150318"/>
                <a:gd name="connsiteY511" fmla="*/ 603451 h 1253187"/>
                <a:gd name="connsiteX512" fmla="*/ 92028 w 1150318"/>
                <a:gd name="connsiteY512" fmla="*/ 622839 h 1253187"/>
                <a:gd name="connsiteX513" fmla="*/ 106736 w 1150318"/>
                <a:gd name="connsiteY513" fmla="*/ 642895 h 1253187"/>
                <a:gd name="connsiteX514" fmla="*/ 107405 w 1150318"/>
                <a:gd name="connsiteY514" fmla="*/ 644900 h 1253187"/>
                <a:gd name="connsiteX515" fmla="*/ 110747 w 1150318"/>
                <a:gd name="connsiteY515" fmla="*/ 654260 h 1253187"/>
                <a:gd name="connsiteX516" fmla="*/ 111416 w 1150318"/>
                <a:gd name="connsiteY516" fmla="*/ 655597 h 1253187"/>
                <a:gd name="connsiteX517" fmla="*/ 111416 w 1150318"/>
                <a:gd name="connsiteY517" fmla="*/ 662282 h 1253187"/>
                <a:gd name="connsiteX518" fmla="*/ 106736 w 1150318"/>
                <a:gd name="connsiteY518" fmla="*/ 667630 h 1253187"/>
                <a:gd name="connsiteX519" fmla="*/ 102056 w 1150318"/>
                <a:gd name="connsiteY519" fmla="*/ 670305 h 1253187"/>
                <a:gd name="connsiteX520" fmla="*/ 90691 w 1150318"/>
                <a:gd name="connsiteY520" fmla="*/ 667630 h 1253187"/>
                <a:gd name="connsiteX521" fmla="*/ 87349 w 1150318"/>
                <a:gd name="connsiteY521" fmla="*/ 666293 h 1253187"/>
                <a:gd name="connsiteX522" fmla="*/ 79995 w 1150318"/>
                <a:gd name="connsiteY522" fmla="*/ 674316 h 1253187"/>
                <a:gd name="connsiteX523" fmla="*/ 70635 w 1150318"/>
                <a:gd name="connsiteY523" fmla="*/ 684344 h 1253187"/>
                <a:gd name="connsiteX524" fmla="*/ 50579 w 1150318"/>
                <a:gd name="connsiteY524" fmla="*/ 689692 h 1253187"/>
                <a:gd name="connsiteX525" fmla="*/ 50579 w 1150318"/>
                <a:gd name="connsiteY525" fmla="*/ 689692 h 1253187"/>
                <a:gd name="connsiteX526" fmla="*/ 17153 w 1150318"/>
                <a:gd name="connsiteY526" fmla="*/ 699051 h 1253187"/>
                <a:gd name="connsiteX527" fmla="*/ 17153 w 1150318"/>
                <a:gd name="connsiteY527" fmla="*/ 701057 h 1253187"/>
                <a:gd name="connsiteX528" fmla="*/ 18490 w 1150318"/>
                <a:gd name="connsiteY528" fmla="*/ 707742 h 1253187"/>
                <a:gd name="connsiteX529" fmla="*/ 10467 w 1150318"/>
                <a:gd name="connsiteY529" fmla="*/ 717102 h 1253187"/>
                <a:gd name="connsiteX530" fmla="*/ 6456 w 1150318"/>
                <a:gd name="connsiteY530" fmla="*/ 720445 h 1253187"/>
                <a:gd name="connsiteX531" fmla="*/ 5119 w 1150318"/>
                <a:gd name="connsiteY531" fmla="*/ 725124 h 1253187"/>
                <a:gd name="connsiteX532" fmla="*/ 11804 w 1150318"/>
                <a:gd name="connsiteY532" fmla="*/ 717770 h 1253187"/>
                <a:gd name="connsiteX533" fmla="*/ 21164 w 1150318"/>
                <a:gd name="connsiteY533" fmla="*/ 719107 h 1253187"/>
                <a:gd name="connsiteX534" fmla="*/ 14478 w 1150318"/>
                <a:gd name="connsiteY534" fmla="*/ 735152 h 1253187"/>
                <a:gd name="connsiteX535" fmla="*/ 23838 w 1150318"/>
                <a:gd name="connsiteY535" fmla="*/ 747855 h 1253187"/>
                <a:gd name="connsiteX536" fmla="*/ 40551 w 1150318"/>
                <a:gd name="connsiteY536" fmla="*/ 753203 h 1253187"/>
                <a:gd name="connsiteX537" fmla="*/ 53253 w 1150318"/>
                <a:gd name="connsiteY537" fmla="*/ 755877 h 1253187"/>
                <a:gd name="connsiteX538" fmla="*/ 65287 w 1150318"/>
                <a:gd name="connsiteY538" fmla="*/ 754540 h 1253187"/>
                <a:gd name="connsiteX539" fmla="*/ 83337 w 1150318"/>
                <a:gd name="connsiteY539" fmla="*/ 748523 h 1253187"/>
                <a:gd name="connsiteX540" fmla="*/ 90023 w 1150318"/>
                <a:gd name="connsiteY540" fmla="*/ 739163 h 1253187"/>
                <a:gd name="connsiteX541" fmla="*/ 101388 w 1150318"/>
                <a:gd name="connsiteY541" fmla="*/ 731810 h 1253187"/>
                <a:gd name="connsiteX542" fmla="*/ 106068 w 1150318"/>
                <a:gd name="connsiteY542" fmla="*/ 725124 h 1253187"/>
                <a:gd name="connsiteX543" fmla="*/ 105399 w 1150318"/>
                <a:gd name="connsiteY543" fmla="*/ 733147 h 1253187"/>
                <a:gd name="connsiteX544" fmla="*/ 103393 w 1150318"/>
                <a:gd name="connsiteY544" fmla="*/ 745180 h 1253187"/>
                <a:gd name="connsiteX545" fmla="*/ 96040 w 1150318"/>
                <a:gd name="connsiteY545" fmla="*/ 756545 h 1253187"/>
                <a:gd name="connsiteX546" fmla="*/ 86012 w 1150318"/>
                <a:gd name="connsiteY546" fmla="*/ 763899 h 1253187"/>
                <a:gd name="connsiteX547" fmla="*/ 77321 w 1150318"/>
                <a:gd name="connsiteY547" fmla="*/ 773259 h 1253187"/>
                <a:gd name="connsiteX548" fmla="*/ 68630 w 1150318"/>
                <a:gd name="connsiteY548" fmla="*/ 776601 h 1253187"/>
                <a:gd name="connsiteX549" fmla="*/ 58602 w 1150318"/>
                <a:gd name="connsiteY549" fmla="*/ 776601 h 1253187"/>
                <a:gd name="connsiteX550" fmla="*/ 59939 w 1150318"/>
                <a:gd name="connsiteY550" fmla="*/ 785961 h 1253187"/>
                <a:gd name="connsiteX551" fmla="*/ 79995 w 1150318"/>
                <a:gd name="connsiteY551" fmla="*/ 797326 h 1253187"/>
                <a:gd name="connsiteX552" fmla="*/ 114090 w 1150318"/>
                <a:gd name="connsiteY552" fmla="*/ 811365 h 1253187"/>
                <a:gd name="connsiteX553" fmla="*/ 157545 w 1150318"/>
                <a:gd name="connsiteY553" fmla="*/ 818719 h 1253187"/>
                <a:gd name="connsiteX554" fmla="*/ 182281 w 1150318"/>
                <a:gd name="connsiteY554" fmla="*/ 804680 h 1253187"/>
                <a:gd name="connsiteX555" fmla="*/ 200331 w 1150318"/>
                <a:gd name="connsiteY555" fmla="*/ 780613 h 1253187"/>
                <a:gd name="connsiteX556" fmla="*/ 206348 w 1150318"/>
                <a:gd name="connsiteY556" fmla="*/ 768579 h 1253187"/>
                <a:gd name="connsiteX557" fmla="*/ 203005 w 1150318"/>
                <a:gd name="connsiteY557" fmla="*/ 757214 h 1253187"/>
                <a:gd name="connsiteX558" fmla="*/ 192977 w 1150318"/>
                <a:gd name="connsiteY558" fmla="*/ 748523 h 1253187"/>
                <a:gd name="connsiteX559" fmla="*/ 196988 w 1150318"/>
                <a:gd name="connsiteY559" fmla="*/ 738495 h 1253187"/>
                <a:gd name="connsiteX560" fmla="*/ 192309 w 1150318"/>
                <a:gd name="connsiteY560" fmla="*/ 731810 h 1253187"/>
                <a:gd name="connsiteX561" fmla="*/ 201668 w 1150318"/>
                <a:gd name="connsiteY561" fmla="*/ 725793 h 1253187"/>
                <a:gd name="connsiteX562" fmla="*/ 218381 w 1150318"/>
                <a:gd name="connsiteY562" fmla="*/ 723119 h 1253187"/>
                <a:gd name="connsiteX563" fmla="*/ 209690 w 1150318"/>
                <a:gd name="connsiteY563" fmla="*/ 734484 h 1253187"/>
                <a:gd name="connsiteX564" fmla="*/ 217713 w 1150318"/>
                <a:gd name="connsiteY564" fmla="*/ 747855 h 1253187"/>
                <a:gd name="connsiteX565" fmla="*/ 232421 w 1150318"/>
                <a:gd name="connsiteY565" fmla="*/ 745180 h 1253187"/>
                <a:gd name="connsiteX566" fmla="*/ 223061 w 1150318"/>
                <a:gd name="connsiteY566" fmla="*/ 761894 h 1253187"/>
                <a:gd name="connsiteX567" fmla="*/ 229746 w 1150318"/>
                <a:gd name="connsiteY567" fmla="*/ 773927 h 1253187"/>
                <a:gd name="connsiteX568" fmla="*/ 242449 w 1150318"/>
                <a:gd name="connsiteY568" fmla="*/ 781281 h 1253187"/>
                <a:gd name="connsiteX569" fmla="*/ 247797 w 1150318"/>
                <a:gd name="connsiteY569" fmla="*/ 797326 h 1253187"/>
                <a:gd name="connsiteX570" fmla="*/ 248465 w 1150318"/>
                <a:gd name="connsiteY570" fmla="*/ 812702 h 1253187"/>
                <a:gd name="connsiteX571" fmla="*/ 259162 w 1150318"/>
                <a:gd name="connsiteY571" fmla="*/ 839444 h 1253187"/>
                <a:gd name="connsiteX572" fmla="*/ 267853 w 1150318"/>
                <a:gd name="connsiteY572" fmla="*/ 846129 h 1253187"/>
                <a:gd name="connsiteX573" fmla="*/ 271864 w 1150318"/>
                <a:gd name="connsiteY573" fmla="*/ 854151 h 1253187"/>
                <a:gd name="connsiteX574" fmla="*/ 275875 w 1150318"/>
                <a:gd name="connsiteY574" fmla="*/ 864179 h 1253187"/>
                <a:gd name="connsiteX575" fmla="*/ 287909 w 1150318"/>
                <a:gd name="connsiteY575" fmla="*/ 880893 h 1253187"/>
                <a:gd name="connsiteX576" fmla="*/ 291920 w 1150318"/>
                <a:gd name="connsiteY576" fmla="*/ 893595 h 1253187"/>
                <a:gd name="connsiteX577" fmla="*/ 302617 w 1150318"/>
                <a:gd name="connsiteY577" fmla="*/ 914320 h 1253187"/>
                <a:gd name="connsiteX578" fmla="*/ 334038 w 1150318"/>
                <a:gd name="connsiteY578" fmla="*/ 959111 h 1253187"/>
                <a:gd name="connsiteX579" fmla="*/ 351420 w 1150318"/>
                <a:gd name="connsiteY579" fmla="*/ 980504 h 1253187"/>
                <a:gd name="connsiteX580" fmla="*/ 376824 w 1150318"/>
                <a:gd name="connsiteY580" fmla="*/ 996549 h 1253187"/>
                <a:gd name="connsiteX581" fmla="*/ 378161 w 1150318"/>
                <a:gd name="connsiteY581" fmla="*/ 1005240 h 1253187"/>
                <a:gd name="connsiteX582" fmla="*/ 392200 w 1150318"/>
                <a:gd name="connsiteY582" fmla="*/ 1017942 h 1253187"/>
                <a:gd name="connsiteX583" fmla="*/ 413593 w 1150318"/>
                <a:gd name="connsiteY583" fmla="*/ 1029976 h 1253187"/>
                <a:gd name="connsiteX584" fmla="*/ 423621 w 1150318"/>
                <a:gd name="connsiteY584" fmla="*/ 1046021 h 1253187"/>
                <a:gd name="connsiteX585" fmla="*/ 441672 w 1150318"/>
                <a:gd name="connsiteY585" fmla="*/ 1064740 h 1253187"/>
                <a:gd name="connsiteX586" fmla="*/ 457717 w 1150318"/>
                <a:gd name="connsiteY586" fmla="*/ 1082790 h 1253187"/>
                <a:gd name="connsiteX587" fmla="*/ 463734 w 1150318"/>
                <a:gd name="connsiteY587" fmla="*/ 1096829 h 1253187"/>
                <a:gd name="connsiteX588" fmla="*/ 477104 w 1150318"/>
                <a:gd name="connsiteY588" fmla="*/ 1112874 h 1253187"/>
                <a:gd name="connsiteX589" fmla="*/ 505183 w 1150318"/>
                <a:gd name="connsiteY589" fmla="*/ 1129588 h 1253187"/>
                <a:gd name="connsiteX590" fmla="*/ 527244 w 1150318"/>
                <a:gd name="connsiteY590" fmla="*/ 1146969 h 1253187"/>
                <a:gd name="connsiteX591" fmla="*/ 545295 w 1150318"/>
                <a:gd name="connsiteY591" fmla="*/ 1169700 h 1253187"/>
                <a:gd name="connsiteX592" fmla="*/ 568693 w 1150318"/>
                <a:gd name="connsiteY592" fmla="*/ 1191093 h 1253187"/>
                <a:gd name="connsiteX593" fmla="*/ 578053 w 1150318"/>
                <a:gd name="connsiteY593" fmla="*/ 1201789 h 1253187"/>
                <a:gd name="connsiteX594" fmla="*/ 577384 w 1150318"/>
                <a:gd name="connsiteY594" fmla="*/ 1207806 h 1253187"/>
                <a:gd name="connsiteX595" fmla="*/ 585407 w 1150318"/>
                <a:gd name="connsiteY595" fmla="*/ 1217834 h 1253187"/>
                <a:gd name="connsiteX596" fmla="*/ 597440 w 1150318"/>
                <a:gd name="connsiteY596" fmla="*/ 1225857 h 1253187"/>
                <a:gd name="connsiteX597" fmla="*/ 600783 w 1150318"/>
                <a:gd name="connsiteY597" fmla="*/ 1234548 h 1253187"/>
                <a:gd name="connsiteX598" fmla="*/ 628861 w 1150318"/>
                <a:gd name="connsiteY598" fmla="*/ 1248587 h 1253187"/>
                <a:gd name="connsiteX599" fmla="*/ 650255 w 1150318"/>
                <a:gd name="connsiteY599" fmla="*/ 1251261 h 1253187"/>
                <a:gd name="connsiteX600" fmla="*/ 664962 w 1150318"/>
                <a:gd name="connsiteY600" fmla="*/ 1233879 h 1253187"/>
                <a:gd name="connsiteX601" fmla="*/ 667637 w 1150318"/>
                <a:gd name="connsiteY601" fmla="*/ 1217834 h 1253187"/>
                <a:gd name="connsiteX602" fmla="*/ 669642 w 1150318"/>
                <a:gd name="connsiteY602" fmla="*/ 1196441 h 1253187"/>
                <a:gd name="connsiteX603" fmla="*/ 687693 w 1150318"/>
                <a:gd name="connsiteY603" fmla="*/ 1181733 h 1253187"/>
                <a:gd name="connsiteX604" fmla="*/ 712428 w 1150318"/>
                <a:gd name="connsiteY604" fmla="*/ 1172374 h 1253187"/>
                <a:gd name="connsiteX605" fmla="*/ 698389 w 1150318"/>
                <a:gd name="connsiteY605" fmla="*/ 1168363 h 1253187"/>
                <a:gd name="connsiteX606" fmla="*/ 688361 w 1150318"/>
                <a:gd name="connsiteY606" fmla="*/ 1160340 h 1253187"/>
                <a:gd name="connsiteX607" fmla="*/ 692372 w 1150318"/>
                <a:gd name="connsiteY607" fmla="*/ 1142958 h 1253187"/>
                <a:gd name="connsiteX608" fmla="*/ 692372 w 1150318"/>
                <a:gd name="connsiteY608" fmla="*/ 1126913 h 1253187"/>
                <a:gd name="connsiteX609" fmla="*/ 706411 w 1150318"/>
                <a:gd name="connsiteY609" fmla="*/ 1118891 h 1253187"/>
                <a:gd name="connsiteX610" fmla="*/ 705074 w 1150318"/>
                <a:gd name="connsiteY610" fmla="*/ 1102178 h 1253187"/>
                <a:gd name="connsiteX611" fmla="*/ 697721 w 1150318"/>
                <a:gd name="connsiteY611" fmla="*/ 1084796 h 1253187"/>
                <a:gd name="connsiteX612" fmla="*/ 688361 w 1150318"/>
                <a:gd name="connsiteY612" fmla="*/ 1080785 h 1253187"/>
                <a:gd name="connsiteX613" fmla="*/ 689698 w 1150318"/>
                <a:gd name="connsiteY613" fmla="*/ 1067414 h 1253187"/>
                <a:gd name="connsiteX614" fmla="*/ 686355 w 1150318"/>
                <a:gd name="connsiteY614" fmla="*/ 1031313 h 1253187"/>
                <a:gd name="connsiteX615" fmla="*/ 687693 w 1150318"/>
                <a:gd name="connsiteY615" fmla="*/ 1004572 h 1253187"/>
                <a:gd name="connsiteX616" fmla="*/ 684350 w 1150318"/>
                <a:gd name="connsiteY616" fmla="*/ 997886 h 1253187"/>
                <a:gd name="connsiteX617" fmla="*/ 679001 w 1150318"/>
                <a:gd name="connsiteY617" fmla="*/ 985184 h 1253187"/>
                <a:gd name="connsiteX618" fmla="*/ 673653 w 1150318"/>
                <a:gd name="connsiteY618" fmla="*/ 976493 h 1253187"/>
                <a:gd name="connsiteX619" fmla="*/ 667637 w 1150318"/>
                <a:gd name="connsiteY619" fmla="*/ 968471 h 1253187"/>
                <a:gd name="connsiteX620" fmla="*/ 662957 w 1150318"/>
                <a:gd name="connsiteY620" fmla="*/ 958443 h 1253187"/>
                <a:gd name="connsiteX621" fmla="*/ 653597 w 1150318"/>
                <a:gd name="connsiteY621" fmla="*/ 948415 h 1253187"/>
                <a:gd name="connsiteX622" fmla="*/ 650255 w 1150318"/>
                <a:gd name="connsiteY622" fmla="*/ 931033 h 1253187"/>
                <a:gd name="connsiteX623" fmla="*/ 639558 w 1150318"/>
                <a:gd name="connsiteY623" fmla="*/ 910308 h 1253187"/>
                <a:gd name="connsiteX624" fmla="*/ 639558 w 1150318"/>
                <a:gd name="connsiteY624" fmla="*/ 894264 h 1253187"/>
                <a:gd name="connsiteX625" fmla="*/ 644906 w 1150318"/>
                <a:gd name="connsiteY625" fmla="*/ 877550 h 1253187"/>
                <a:gd name="connsiteX626" fmla="*/ 656271 w 1150318"/>
                <a:gd name="connsiteY626" fmla="*/ 870865 h 1253187"/>
                <a:gd name="connsiteX627" fmla="*/ 662957 w 1150318"/>
                <a:gd name="connsiteY627" fmla="*/ 864179 h 1253187"/>
                <a:gd name="connsiteX628" fmla="*/ 669642 w 1150318"/>
                <a:gd name="connsiteY628" fmla="*/ 864848 h 1253187"/>
                <a:gd name="connsiteX629" fmla="*/ 671648 w 1150318"/>
                <a:gd name="connsiteY629" fmla="*/ 858163 h 1253187"/>
                <a:gd name="connsiteX630" fmla="*/ 672985 w 1150318"/>
                <a:gd name="connsiteY630" fmla="*/ 838107 h 1253187"/>
                <a:gd name="connsiteX631" fmla="*/ 684350 w 1150318"/>
                <a:gd name="connsiteY631" fmla="*/ 832758 h 1253187"/>
                <a:gd name="connsiteX632" fmla="*/ 702400 w 1150318"/>
                <a:gd name="connsiteY632" fmla="*/ 819388 h 1253187"/>
                <a:gd name="connsiteX633" fmla="*/ 707749 w 1150318"/>
                <a:gd name="connsiteY633" fmla="*/ 808691 h 1253187"/>
                <a:gd name="connsiteX634" fmla="*/ 705074 w 1150318"/>
                <a:gd name="connsiteY634" fmla="*/ 798663 h 1253187"/>
                <a:gd name="connsiteX635" fmla="*/ 703737 w 1150318"/>
                <a:gd name="connsiteY635" fmla="*/ 785961 h 1253187"/>
                <a:gd name="connsiteX636" fmla="*/ 720451 w 1150318"/>
                <a:gd name="connsiteY636" fmla="*/ 763899 h 1253187"/>
                <a:gd name="connsiteX637" fmla="*/ 734490 w 1150318"/>
                <a:gd name="connsiteY637" fmla="*/ 745180 h 1253187"/>
                <a:gd name="connsiteX638" fmla="*/ 741175 w 1150318"/>
                <a:gd name="connsiteY638" fmla="*/ 721782 h 1253187"/>
                <a:gd name="connsiteX639" fmla="*/ 757220 w 1150318"/>
                <a:gd name="connsiteY639" fmla="*/ 704400 h 1253187"/>
                <a:gd name="connsiteX640" fmla="*/ 764574 w 1150318"/>
                <a:gd name="connsiteY640" fmla="*/ 681669 h 1253187"/>
                <a:gd name="connsiteX641" fmla="*/ 773265 w 1150318"/>
                <a:gd name="connsiteY641" fmla="*/ 657602 h 1253187"/>
                <a:gd name="connsiteX642" fmla="*/ 785299 w 1150318"/>
                <a:gd name="connsiteY642" fmla="*/ 640220 h 1253187"/>
                <a:gd name="connsiteX643" fmla="*/ 785967 w 1150318"/>
                <a:gd name="connsiteY643" fmla="*/ 633535 h 1253187"/>
                <a:gd name="connsiteX644" fmla="*/ 781956 w 1150318"/>
                <a:gd name="connsiteY644" fmla="*/ 624176 h 1253187"/>
                <a:gd name="connsiteX645" fmla="*/ 794658 w 1150318"/>
                <a:gd name="connsiteY645" fmla="*/ 621501 h 1253187"/>
                <a:gd name="connsiteX646" fmla="*/ 807360 w 1150318"/>
                <a:gd name="connsiteY646" fmla="*/ 612811 h 1253187"/>
                <a:gd name="connsiteX647" fmla="*/ 817388 w 1150318"/>
                <a:gd name="connsiteY647" fmla="*/ 600777 h 1253187"/>
                <a:gd name="connsiteX648" fmla="*/ 816051 w 1150318"/>
                <a:gd name="connsiteY648" fmla="*/ 595429 h 1253187"/>
                <a:gd name="connsiteX649" fmla="*/ 822736 w 1150318"/>
                <a:gd name="connsiteY649" fmla="*/ 597434 h 1253187"/>
                <a:gd name="connsiteX650" fmla="*/ 833433 w 1150318"/>
                <a:gd name="connsiteY650" fmla="*/ 573367 h 1253187"/>
                <a:gd name="connsiteX651" fmla="*/ 836776 w 1150318"/>
                <a:gd name="connsiteY651" fmla="*/ 555985 h 1253187"/>
                <a:gd name="connsiteX652" fmla="*/ 830090 w 1150318"/>
                <a:gd name="connsiteY652" fmla="*/ 544620 h 1253187"/>
                <a:gd name="connsiteX653" fmla="*/ 822736 w 1150318"/>
                <a:gd name="connsiteY653" fmla="*/ 529244 h 1253187"/>
                <a:gd name="connsiteX654" fmla="*/ 832096 w 1150318"/>
                <a:gd name="connsiteY654" fmla="*/ 515204 h 1253187"/>
                <a:gd name="connsiteX655" fmla="*/ 849478 w 1150318"/>
                <a:gd name="connsiteY655" fmla="*/ 501834 h 1253187"/>
                <a:gd name="connsiteX656" fmla="*/ 859506 w 1150318"/>
                <a:gd name="connsiteY656" fmla="*/ 487794 h 1253187"/>
                <a:gd name="connsiteX657" fmla="*/ 857500 w 1150318"/>
                <a:gd name="connsiteY657" fmla="*/ 479104 h 1253187"/>
                <a:gd name="connsiteX658" fmla="*/ 851483 w 1150318"/>
                <a:gd name="connsiteY658" fmla="*/ 472418 h 1253187"/>
                <a:gd name="connsiteX659" fmla="*/ 863517 w 1150318"/>
                <a:gd name="connsiteY659" fmla="*/ 476430 h 1253187"/>
                <a:gd name="connsiteX660" fmla="*/ 866860 w 1150318"/>
                <a:gd name="connsiteY660" fmla="*/ 483783 h 1253187"/>
                <a:gd name="connsiteX661" fmla="*/ 870871 w 1150318"/>
                <a:gd name="connsiteY661" fmla="*/ 494480 h 1253187"/>
                <a:gd name="connsiteX662" fmla="*/ 878893 w 1150318"/>
                <a:gd name="connsiteY662" fmla="*/ 494480 h 1253187"/>
                <a:gd name="connsiteX663" fmla="*/ 884242 w 1150318"/>
                <a:gd name="connsiteY663" fmla="*/ 487126 h 1253187"/>
                <a:gd name="connsiteX664" fmla="*/ 880899 w 1150318"/>
                <a:gd name="connsiteY664" fmla="*/ 477098 h 1253187"/>
                <a:gd name="connsiteX665" fmla="*/ 886247 w 1150318"/>
                <a:gd name="connsiteY665" fmla="*/ 470413 h 1253187"/>
                <a:gd name="connsiteX666" fmla="*/ 890927 w 1150318"/>
                <a:gd name="connsiteY666" fmla="*/ 480441 h 1253187"/>
                <a:gd name="connsiteX667" fmla="*/ 896275 w 1150318"/>
                <a:gd name="connsiteY667" fmla="*/ 488463 h 1253187"/>
                <a:gd name="connsiteX668" fmla="*/ 904966 w 1150318"/>
                <a:gd name="connsiteY668" fmla="*/ 483783 h 1253187"/>
                <a:gd name="connsiteX669" fmla="*/ 908309 w 1150318"/>
                <a:gd name="connsiteY669" fmla="*/ 481778 h 1253187"/>
                <a:gd name="connsiteX670" fmla="*/ 908977 w 1150318"/>
                <a:gd name="connsiteY670" fmla="*/ 483783 h 1253187"/>
                <a:gd name="connsiteX671" fmla="*/ 908977 w 1150318"/>
                <a:gd name="connsiteY671" fmla="*/ 483783 h 125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</a:cxnLst>
              <a:rect l="l" t="t" r="r" b="b"/>
              <a:pathLst>
                <a:path w="1150318" h="1253187">
                  <a:moveTo>
                    <a:pt x="908977" y="483783"/>
                  </a:moveTo>
                  <a:cubicBezTo>
                    <a:pt x="906303" y="479104"/>
                    <a:pt x="902961" y="473087"/>
                    <a:pt x="900286" y="468407"/>
                  </a:cubicBezTo>
                  <a:cubicBezTo>
                    <a:pt x="897612" y="463727"/>
                    <a:pt x="894938" y="459716"/>
                    <a:pt x="892932" y="455705"/>
                  </a:cubicBezTo>
                  <a:cubicBezTo>
                    <a:pt x="890258" y="451694"/>
                    <a:pt x="888253" y="447682"/>
                    <a:pt x="885579" y="442334"/>
                  </a:cubicBezTo>
                  <a:cubicBezTo>
                    <a:pt x="882904" y="437654"/>
                    <a:pt x="882236" y="434312"/>
                    <a:pt x="881568" y="431638"/>
                  </a:cubicBezTo>
                  <a:cubicBezTo>
                    <a:pt x="880899" y="429632"/>
                    <a:pt x="880899" y="428964"/>
                    <a:pt x="879562" y="428295"/>
                  </a:cubicBezTo>
                  <a:cubicBezTo>
                    <a:pt x="878893" y="427626"/>
                    <a:pt x="878225" y="427626"/>
                    <a:pt x="877556" y="426958"/>
                  </a:cubicBezTo>
                  <a:cubicBezTo>
                    <a:pt x="873545" y="424952"/>
                    <a:pt x="870202" y="422947"/>
                    <a:pt x="868197" y="416930"/>
                  </a:cubicBezTo>
                  <a:cubicBezTo>
                    <a:pt x="867528" y="414256"/>
                    <a:pt x="865523" y="413587"/>
                    <a:pt x="863517" y="412919"/>
                  </a:cubicBezTo>
                  <a:cubicBezTo>
                    <a:pt x="861512" y="412250"/>
                    <a:pt x="860174" y="411582"/>
                    <a:pt x="858169" y="409576"/>
                  </a:cubicBezTo>
                  <a:cubicBezTo>
                    <a:pt x="856163" y="407570"/>
                    <a:pt x="854826" y="404896"/>
                    <a:pt x="854158" y="401554"/>
                  </a:cubicBezTo>
                  <a:cubicBezTo>
                    <a:pt x="853489" y="398879"/>
                    <a:pt x="852820" y="394868"/>
                    <a:pt x="852820" y="390857"/>
                  </a:cubicBezTo>
                  <a:cubicBezTo>
                    <a:pt x="852820" y="389520"/>
                    <a:pt x="852820" y="388183"/>
                    <a:pt x="852820" y="386846"/>
                  </a:cubicBezTo>
                  <a:lnTo>
                    <a:pt x="852820" y="386846"/>
                  </a:lnTo>
                  <a:cubicBezTo>
                    <a:pt x="852820" y="382835"/>
                    <a:pt x="852820" y="380829"/>
                    <a:pt x="850146" y="380161"/>
                  </a:cubicBezTo>
                  <a:cubicBezTo>
                    <a:pt x="848809" y="379492"/>
                    <a:pt x="847472" y="379492"/>
                    <a:pt x="845467" y="380161"/>
                  </a:cubicBezTo>
                  <a:cubicBezTo>
                    <a:pt x="841455" y="380161"/>
                    <a:pt x="836776" y="380829"/>
                    <a:pt x="829422" y="377486"/>
                  </a:cubicBezTo>
                  <a:lnTo>
                    <a:pt x="826748" y="376149"/>
                  </a:lnTo>
                  <a:cubicBezTo>
                    <a:pt x="816051" y="371470"/>
                    <a:pt x="812708" y="370133"/>
                    <a:pt x="814714" y="362779"/>
                  </a:cubicBezTo>
                  <a:lnTo>
                    <a:pt x="814714" y="362779"/>
                  </a:lnTo>
                  <a:cubicBezTo>
                    <a:pt x="815383" y="358767"/>
                    <a:pt x="817388" y="357430"/>
                    <a:pt x="818725" y="356093"/>
                  </a:cubicBezTo>
                  <a:cubicBezTo>
                    <a:pt x="820062" y="355425"/>
                    <a:pt x="821399" y="354088"/>
                    <a:pt x="822736" y="350745"/>
                  </a:cubicBezTo>
                  <a:cubicBezTo>
                    <a:pt x="824074" y="348071"/>
                    <a:pt x="824074" y="346065"/>
                    <a:pt x="823405" y="345397"/>
                  </a:cubicBezTo>
                  <a:cubicBezTo>
                    <a:pt x="823405" y="342723"/>
                    <a:pt x="823405" y="341385"/>
                    <a:pt x="826079" y="338711"/>
                  </a:cubicBezTo>
                  <a:cubicBezTo>
                    <a:pt x="828753" y="336037"/>
                    <a:pt x="832764" y="334700"/>
                    <a:pt x="836107" y="333363"/>
                  </a:cubicBezTo>
                  <a:cubicBezTo>
                    <a:pt x="838113" y="332695"/>
                    <a:pt x="840787" y="332026"/>
                    <a:pt x="841455" y="330689"/>
                  </a:cubicBezTo>
                  <a:lnTo>
                    <a:pt x="841455" y="330689"/>
                  </a:lnTo>
                  <a:cubicBezTo>
                    <a:pt x="842124" y="330689"/>
                    <a:pt x="842124" y="330021"/>
                    <a:pt x="842124" y="330021"/>
                  </a:cubicBezTo>
                  <a:cubicBezTo>
                    <a:pt x="842124" y="330021"/>
                    <a:pt x="842124" y="329352"/>
                    <a:pt x="842124" y="329352"/>
                  </a:cubicBezTo>
                  <a:cubicBezTo>
                    <a:pt x="842124" y="329352"/>
                    <a:pt x="842124" y="328683"/>
                    <a:pt x="842124" y="328683"/>
                  </a:cubicBezTo>
                  <a:cubicBezTo>
                    <a:pt x="842124" y="328015"/>
                    <a:pt x="841455" y="328015"/>
                    <a:pt x="840787" y="328015"/>
                  </a:cubicBezTo>
                  <a:cubicBezTo>
                    <a:pt x="839450" y="327346"/>
                    <a:pt x="838113" y="327346"/>
                    <a:pt x="837444" y="326678"/>
                  </a:cubicBezTo>
                  <a:cubicBezTo>
                    <a:pt x="836107" y="326009"/>
                    <a:pt x="834102" y="324672"/>
                    <a:pt x="831427" y="325341"/>
                  </a:cubicBezTo>
                  <a:lnTo>
                    <a:pt x="831427" y="325341"/>
                  </a:lnTo>
                  <a:cubicBezTo>
                    <a:pt x="831427" y="325341"/>
                    <a:pt x="830090" y="325341"/>
                    <a:pt x="829422" y="326009"/>
                  </a:cubicBezTo>
                  <a:cubicBezTo>
                    <a:pt x="824742" y="327346"/>
                    <a:pt x="820731" y="328015"/>
                    <a:pt x="816051" y="324672"/>
                  </a:cubicBezTo>
                  <a:cubicBezTo>
                    <a:pt x="814714" y="323335"/>
                    <a:pt x="813377" y="322667"/>
                    <a:pt x="812040" y="321329"/>
                  </a:cubicBezTo>
                  <a:cubicBezTo>
                    <a:pt x="810703" y="319324"/>
                    <a:pt x="808697" y="317987"/>
                    <a:pt x="806023" y="317987"/>
                  </a:cubicBezTo>
                  <a:lnTo>
                    <a:pt x="806023" y="317987"/>
                  </a:lnTo>
                  <a:lnTo>
                    <a:pt x="805355" y="317987"/>
                  </a:lnTo>
                  <a:lnTo>
                    <a:pt x="805355" y="317987"/>
                  </a:lnTo>
                  <a:cubicBezTo>
                    <a:pt x="801343" y="317987"/>
                    <a:pt x="798669" y="315981"/>
                    <a:pt x="796664" y="313976"/>
                  </a:cubicBezTo>
                  <a:cubicBezTo>
                    <a:pt x="795327" y="311970"/>
                    <a:pt x="794658" y="309296"/>
                    <a:pt x="794658" y="307959"/>
                  </a:cubicBezTo>
                  <a:lnTo>
                    <a:pt x="794658" y="307959"/>
                  </a:lnTo>
                  <a:lnTo>
                    <a:pt x="794658" y="307959"/>
                  </a:lnTo>
                  <a:lnTo>
                    <a:pt x="794658" y="307959"/>
                  </a:lnTo>
                  <a:cubicBezTo>
                    <a:pt x="794658" y="306622"/>
                    <a:pt x="794658" y="304616"/>
                    <a:pt x="795327" y="301942"/>
                  </a:cubicBezTo>
                  <a:cubicBezTo>
                    <a:pt x="795995" y="299936"/>
                    <a:pt x="796664" y="298599"/>
                    <a:pt x="797332" y="296594"/>
                  </a:cubicBezTo>
                  <a:lnTo>
                    <a:pt x="797332" y="296594"/>
                  </a:lnTo>
                  <a:cubicBezTo>
                    <a:pt x="799338" y="293251"/>
                    <a:pt x="800006" y="291914"/>
                    <a:pt x="800006" y="290577"/>
                  </a:cubicBezTo>
                  <a:cubicBezTo>
                    <a:pt x="800006" y="290577"/>
                    <a:pt x="800006" y="289908"/>
                    <a:pt x="800006" y="289908"/>
                  </a:cubicBezTo>
                  <a:cubicBezTo>
                    <a:pt x="799338" y="286566"/>
                    <a:pt x="798669" y="282555"/>
                    <a:pt x="804018" y="279880"/>
                  </a:cubicBezTo>
                  <a:cubicBezTo>
                    <a:pt x="807360" y="278543"/>
                    <a:pt x="811371" y="279880"/>
                    <a:pt x="815383" y="281886"/>
                  </a:cubicBezTo>
                  <a:cubicBezTo>
                    <a:pt x="818057" y="282555"/>
                    <a:pt x="820062" y="283891"/>
                    <a:pt x="821399" y="283891"/>
                  </a:cubicBezTo>
                  <a:cubicBezTo>
                    <a:pt x="822736" y="283891"/>
                    <a:pt x="822736" y="283223"/>
                    <a:pt x="822736" y="283223"/>
                  </a:cubicBezTo>
                  <a:cubicBezTo>
                    <a:pt x="822736" y="282555"/>
                    <a:pt x="822736" y="281886"/>
                    <a:pt x="823405" y="281217"/>
                  </a:cubicBezTo>
                  <a:lnTo>
                    <a:pt x="823405" y="281217"/>
                  </a:lnTo>
                  <a:lnTo>
                    <a:pt x="823405" y="281217"/>
                  </a:lnTo>
                  <a:cubicBezTo>
                    <a:pt x="823405" y="281217"/>
                    <a:pt x="823405" y="281217"/>
                    <a:pt x="823405" y="280549"/>
                  </a:cubicBezTo>
                  <a:lnTo>
                    <a:pt x="823405" y="280549"/>
                  </a:lnTo>
                  <a:cubicBezTo>
                    <a:pt x="824074" y="279212"/>
                    <a:pt x="825411" y="277875"/>
                    <a:pt x="827416" y="277206"/>
                  </a:cubicBezTo>
                  <a:cubicBezTo>
                    <a:pt x="829422" y="276538"/>
                    <a:pt x="831427" y="276538"/>
                    <a:pt x="833433" y="277875"/>
                  </a:cubicBezTo>
                  <a:lnTo>
                    <a:pt x="833433" y="277875"/>
                  </a:lnTo>
                  <a:cubicBezTo>
                    <a:pt x="833433" y="277875"/>
                    <a:pt x="834102" y="277875"/>
                    <a:pt x="834102" y="277875"/>
                  </a:cubicBezTo>
                  <a:cubicBezTo>
                    <a:pt x="836107" y="278543"/>
                    <a:pt x="836776" y="279880"/>
                    <a:pt x="837444" y="280549"/>
                  </a:cubicBezTo>
                  <a:lnTo>
                    <a:pt x="837444" y="280549"/>
                  </a:lnTo>
                  <a:cubicBezTo>
                    <a:pt x="838113" y="281217"/>
                    <a:pt x="838781" y="281886"/>
                    <a:pt x="841455" y="283223"/>
                  </a:cubicBezTo>
                  <a:cubicBezTo>
                    <a:pt x="843461" y="284560"/>
                    <a:pt x="844798" y="285229"/>
                    <a:pt x="846135" y="285229"/>
                  </a:cubicBezTo>
                  <a:cubicBezTo>
                    <a:pt x="847472" y="285229"/>
                    <a:pt x="848141" y="285229"/>
                    <a:pt x="850146" y="284560"/>
                  </a:cubicBezTo>
                  <a:cubicBezTo>
                    <a:pt x="851483" y="283891"/>
                    <a:pt x="852152" y="281217"/>
                    <a:pt x="852820" y="279880"/>
                  </a:cubicBezTo>
                  <a:cubicBezTo>
                    <a:pt x="852820" y="278543"/>
                    <a:pt x="853489" y="277206"/>
                    <a:pt x="854158" y="276538"/>
                  </a:cubicBezTo>
                  <a:cubicBezTo>
                    <a:pt x="854158" y="276538"/>
                    <a:pt x="854826" y="275869"/>
                    <a:pt x="854826" y="275869"/>
                  </a:cubicBezTo>
                  <a:cubicBezTo>
                    <a:pt x="856163" y="274532"/>
                    <a:pt x="857500" y="273863"/>
                    <a:pt x="859506" y="273863"/>
                  </a:cubicBezTo>
                  <a:cubicBezTo>
                    <a:pt x="861512" y="273863"/>
                    <a:pt x="863517" y="273863"/>
                    <a:pt x="864854" y="275201"/>
                  </a:cubicBezTo>
                  <a:lnTo>
                    <a:pt x="864854" y="275201"/>
                  </a:lnTo>
                  <a:cubicBezTo>
                    <a:pt x="865523" y="275201"/>
                    <a:pt x="865523" y="275869"/>
                    <a:pt x="866191" y="275869"/>
                  </a:cubicBezTo>
                  <a:lnTo>
                    <a:pt x="866191" y="275869"/>
                  </a:lnTo>
                  <a:cubicBezTo>
                    <a:pt x="868197" y="277875"/>
                    <a:pt x="868865" y="278543"/>
                    <a:pt x="870202" y="282555"/>
                  </a:cubicBezTo>
                  <a:cubicBezTo>
                    <a:pt x="870202" y="283223"/>
                    <a:pt x="870871" y="283891"/>
                    <a:pt x="871540" y="285897"/>
                  </a:cubicBezTo>
                  <a:cubicBezTo>
                    <a:pt x="872876" y="289240"/>
                    <a:pt x="873545" y="293251"/>
                    <a:pt x="874214" y="296594"/>
                  </a:cubicBezTo>
                  <a:cubicBezTo>
                    <a:pt x="874882" y="300605"/>
                    <a:pt x="875551" y="304616"/>
                    <a:pt x="876888" y="306622"/>
                  </a:cubicBezTo>
                  <a:cubicBezTo>
                    <a:pt x="878225" y="308627"/>
                    <a:pt x="878893" y="309296"/>
                    <a:pt x="880230" y="309964"/>
                  </a:cubicBezTo>
                  <a:cubicBezTo>
                    <a:pt x="881568" y="310633"/>
                    <a:pt x="882904" y="310633"/>
                    <a:pt x="885579" y="311301"/>
                  </a:cubicBezTo>
                  <a:cubicBezTo>
                    <a:pt x="887584" y="311301"/>
                    <a:pt x="888253" y="311301"/>
                    <a:pt x="890258" y="310633"/>
                  </a:cubicBezTo>
                  <a:cubicBezTo>
                    <a:pt x="892264" y="309964"/>
                    <a:pt x="895607" y="309296"/>
                    <a:pt x="901624" y="307959"/>
                  </a:cubicBezTo>
                  <a:cubicBezTo>
                    <a:pt x="904298" y="307290"/>
                    <a:pt x="905635" y="307290"/>
                    <a:pt x="906972" y="306622"/>
                  </a:cubicBezTo>
                  <a:cubicBezTo>
                    <a:pt x="914994" y="305285"/>
                    <a:pt x="917668" y="304616"/>
                    <a:pt x="927696" y="299936"/>
                  </a:cubicBezTo>
                  <a:cubicBezTo>
                    <a:pt x="931708" y="297931"/>
                    <a:pt x="934382" y="296594"/>
                    <a:pt x="936387" y="295925"/>
                  </a:cubicBezTo>
                  <a:cubicBezTo>
                    <a:pt x="940398" y="293919"/>
                    <a:pt x="941067" y="293919"/>
                    <a:pt x="943741" y="292583"/>
                  </a:cubicBezTo>
                  <a:cubicBezTo>
                    <a:pt x="945747" y="291914"/>
                    <a:pt x="946415" y="291914"/>
                    <a:pt x="947752" y="291914"/>
                  </a:cubicBezTo>
                  <a:cubicBezTo>
                    <a:pt x="949090" y="291914"/>
                    <a:pt x="951095" y="291914"/>
                    <a:pt x="955775" y="289908"/>
                  </a:cubicBezTo>
                  <a:cubicBezTo>
                    <a:pt x="958449" y="288571"/>
                    <a:pt x="959786" y="287903"/>
                    <a:pt x="961123" y="286566"/>
                  </a:cubicBezTo>
                  <a:cubicBezTo>
                    <a:pt x="963129" y="285229"/>
                    <a:pt x="964466" y="283891"/>
                    <a:pt x="970483" y="281886"/>
                  </a:cubicBezTo>
                  <a:cubicBezTo>
                    <a:pt x="979842" y="279212"/>
                    <a:pt x="984522" y="280549"/>
                    <a:pt x="989202" y="281886"/>
                  </a:cubicBezTo>
                  <a:cubicBezTo>
                    <a:pt x="989870" y="281886"/>
                    <a:pt x="989870" y="281886"/>
                    <a:pt x="991207" y="282555"/>
                  </a:cubicBezTo>
                  <a:lnTo>
                    <a:pt x="991207" y="282555"/>
                  </a:lnTo>
                  <a:lnTo>
                    <a:pt x="991876" y="282555"/>
                  </a:lnTo>
                  <a:cubicBezTo>
                    <a:pt x="997892" y="283891"/>
                    <a:pt x="998561" y="284560"/>
                    <a:pt x="999898" y="289240"/>
                  </a:cubicBezTo>
                  <a:cubicBezTo>
                    <a:pt x="1000567" y="293251"/>
                    <a:pt x="999230" y="295257"/>
                    <a:pt x="997224" y="297931"/>
                  </a:cubicBezTo>
                  <a:lnTo>
                    <a:pt x="997224" y="297931"/>
                  </a:lnTo>
                  <a:cubicBezTo>
                    <a:pt x="996555" y="298599"/>
                    <a:pt x="995887" y="299268"/>
                    <a:pt x="995887" y="299936"/>
                  </a:cubicBezTo>
                  <a:cubicBezTo>
                    <a:pt x="995218" y="301273"/>
                    <a:pt x="995218" y="301942"/>
                    <a:pt x="994550" y="303279"/>
                  </a:cubicBezTo>
                  <a:cubicBezTo>
                    <a:pt x="994550" y="304616"/>
                    <a:pt x="994550" y="305953"/>
                    <a:pt x="994550" y="307290"/>
                  </a:cubicBezTo>
                  <a:cubicBezTo>
                    <a:pt x="995218" y="310633"/>
                    <a:pt x="993881" y="313307"/>
                    <a:pt x="991876" y="315981"/>
                  </a:cubicBezTo>
                  <a:cubicBezTo>
                    <a:pt x="991207" y="317318"/>
                    <a:pt x="989870" y="319324"/>
                    <a:pt x="989202" y="320661"/>
                  </a:cubicBezTo>
                  <a:cubicBezTo>
                    <a:pt x="987864" y="324004"/>
                    <a:pt x="987864" y="324672"/>
                    <a:pt x="987196" y="326009"/>
                  </a:cubicBezTo>
                  <a:cubicBezTo>
                    <a:pt x="987196" y="326678"/>
                    <a:pt x="986527" y="328015"/>
                    <a:pt x="986527" y="329352"/>
                  </a:cubicBezTo>
                  <a:cubicBezTo>
                    <a:pt x="985190" y="335369"/>
                    <a:pt x="981848" y="336037"/>
                    <a:pt x="978505" y="337374"/>
                  </a:cubicBezTo>
                  <a:cubicBezTo>
                    <a:pt x="977836" y="337374"/>
                    <a:pt x="977836" y="337374"/>
                    <a:pt x="977168" y="337374"/>
                  </a:cubicBezTo>
                  <a:cubicBezTo>
                    <a:pt x="975831" y="338043"/>
                    <a:pt x="973825" y="338711"/>
                    <a:pt x="972488" y="340049"/>
                  </a:cubicBezTo>
                  <a:cubicBezTo>
                    <a:pt x="971151" y="341385"/>
                    <a:pt x="969814" y="342723"/>
                    <a:pt x="969146" y="344728"/>
                  </a:cubicBezTo>
                  <a:lnTo>
                    <a:pt x="969146" y="344728"/>
                  </a:lnTo>
                  <a:lnTo>
                    <a:pt x="969146" y="344728"/>
                  </a:lnTo>
                  <a:cubicBezTo>
                    <a:pt x="966471" y="348739"/>
                    <a:pt x="965803" y="350745"/>
                    <a:pt x="967140" y="356093"/>
                  </a:cubicBezTo>
                  <a:cubicBezTo>
                    <a:pt x="967808" y="359436"/>
                    <a:pt x="968477" y="362110"/>
                    <a:pt x="969814" y="364784"/>
                  </a:cubicBezTo>
                  <a:cubicBezTo>
                    <a:pt x="971151" y="367458"/>
                    <a:pt x="971820" y="369464"/>
                    <a:pt x="973825" y="370801"/>
                  </a:cubicBezTo>
                  <a:cubicBezTo>
                    <a:pt x="974494" y="371470"/>
                    <a:pt x="975162" y="372138"/>
                    <a:pt x="976499" y="372807"/>
                  </a:cubicBezTo>
                  <a:cubicBezTo>
                    <a:pt x="979842" y="376149"/>
                    <a:pt x="983853" y="379492"/>
                    <a:pt x="987864" y="380161"/>
                  </a:cubicBezTo>
                  <a:cubicBezTo>
                    <a:pt x="990539" y="380829"/>
                    <a:pt x="993213" y="380829"/>
                    <a:pt x="995218" y="380829"/>
                  </a:cubicBezTo>
                  <a:cubicBezTo>
                    <a:pt x="996555" y="380829"/>
                    <a:pt x="997892" y="380829"/>
                    <a:pt x="997892" y="380161"/>
                  </a:cubicBezTo>
                  <a:cubicBezTo>
                    <a:pt x="999230" y="378155"/>
                    <a:pt x="999230" y="377486"/>
                    <a:pt x="999230" y="372807"/>
                  </a:cubicBezTo>
                  <a:cubicBezTo>
                    <a:pt x="999230" y="372138"/>
                    <a:pt x="999230" y="371470"/>
                    <a:pt x="999230" y="369464"/>
                  </a:cubicBezTo>
                  <a:cubicBezTo>
                    <a:pt x="999230" y="365453"/>
                    <a:pt x="998561" y="360105"/>
                    <a:pt x="997892" y="356762"/>
                  </a:cubicBezTo>
                  <a:cubicBezTo>
                    <a:pt x="997224" y="354088"/>
                    <a:pt x="997224" y="351413"/>
                    <a:pt x="997224" y="350077"/>
                  </a:cubicBezTo>
                  <a:cubicBezTo>
                    <a:pt x="997224" y="348071"/>
                    <a:pt x="997892" y="346065"/>
                    <a:pt x="999230" y="344728"/>
                  </a:cubicBezTo>
                  <a:lnTo>
                    <a:pt x="999230" y="344728"/>
                  </a:lnTo>
                  <a:cubicBezTo>
                    <a:pt x="1000567" y="343391"/>
                    <a:pt x="1001904" y="342723"/>
                    <a:pt x="1005246" y="341385"/>
                  </a:cubicBezTo>
                  <a:cubicBezTo>
                    <a:pt x="1008589" y="340717"/>
                    <a:pt x="1011263" y="340717"/>
                    <a:pt x="1013269" y="342054"/>
                  </a:cubicBezTo>
                  <a:cubicBezTo>
                    <a:pt x="1015274" y="343391"/>
                    <a:pt x="1017280" y="345397"/>
                    <a:pt x="1018617" y="349408"/>
                  </a:cubicBezTo>
                  <a:cubicBezTo>
                    <a:pt x="1019954" y="352751"/>
                    <a:pt x="1020623" y="354756"/>
                    <a:pt x="1021960" y="356762"/>
                  </a:cubicBezTo>
                  <a:cubicBezTo>
                    <a:pt x="1023297" y="358767"/>
                    <a:pt x="1024634" y="361442"/>
                    <a:pt x="1026639" y="364784"/>
                  </a:cubicBezTo>
                  <a:cubicBezTo>
                    <a:pt x="1028645" y="368127"/>
                    <a:pt x="1029982" y="370133"/>
                    <a:pt x="1031988" y="372807"/>
                  </a:cubicBezTo>
                  <a:cubicBezTo>
                    <a:pt x="1033993" y="375481"/>
                    <a:pt x="1035999" y="378155"/>
                    <a:pt x="1040010" y="382835"/>
                  </a:cubicBezTo>
                  <a:cubicBezTo>
                    <a:pt x="1044021" y="388183"/>
                    <a:pt x="1046695" y="390857"/>
                    <a:pt x="1048701" y="394200"/>
                  </a:cubicBezTo>
                  <a:cubicBezTo>
                    <a:pt x="1050707" y="397542"/>
                    <a:pt x="1052044" y="399548"/>
                    <a:pt x="1053381" y="402891"/>
                  </a:cubicBezTo>
                  <a:lnTo>
                    <a:pt x="1053381" y="402891"/>
                  </a:lnTo>
                  <a:cubicBezTo>
                    <a:pt x="1054718" y="402222"/>
                    <a:pt x="1056723" y="401554"/>
                    <a:pt x="1060735" y="401554"/>
                  </a:cubicBezTo>
                  <a:lnTo>
                    <a:pt x="1060735" y="401554"/>
                  </a:lnTo>
                  <a:cubicBezTo>
                    <a:pt x="1064077" y="401554"/>
                    <a:pt x="1066083" y="401554"/>
                    <a:pt x="1067420" y="401554"/>
                  </a:cubicBezTo>
                  <a:cubicBezTo>
                    <a:pt x="1068089" y="401554"/>
                    <a:pt x="1068757" y="400885"/>
                    <a:pt x="1069426" y="400217"/>
                  </a:cubicBezTo>
                  <a:cubicBezTo>
                    <a:pt x="1070094" y="398879"/>
                    <a:pt x="1070094" y="396874"/>
                    <a:pt x="1070094" y="394868"/>
                  </a:cubicBezTo>
                  <a:cubicBezTo>
                    <a:pt x="1070094" y="392863"/>
                    <a:pt x="1068757" y="390857"/>
                    <a:pt x="1067420" y="388851"/>
                  </a:cubicBezTo>
                  <a:lnTo>
                    <a:pt x="1067420" y="388851"/>
                  </a:lnTo>
                  <a:lnTo>
                    <a:pt x="1066751" y="388183"/>
                  </a:lnTo>
                  <a:cubicBezTo>
                    <a:pt x="1062072" y="382835"/>
                    <a:pt x="1058729" y="377486"/>
                    <a:pt x="1057392" y="370801"/>
                  </a:cubicBezTo>
                  <a:cubicBezTo>
                    <a:pt x="1056723" y="367458"/>
                    <a:pt x="1056723" y="364784"/>
                    <a:pt x="1057392" y="362110"/>
                  </a:cubicBezTo>
                  <a:cubicBezTo>
                    <a:pt x="1058061" y="359436"/>
                    <a:pt x="1060066" y="357430"/>
                    <a:pt x="1062740" y="356093"/>
                  </a:cubicBezTo>
                  <a:cubicBezTo>
                    <a:pt x="1064077" y="355425"/>
                    <a:pt x="1064746" y="354756"/>
                    <a:pt x="1064746" y="354088"/>
                  </a:cubicBezTo>
                  <a:cubicBezTo>
                    <a:pt x="1064746" y="353419"/>
                    <a:pt x="1064746" y="352082"/>
                    <a:pt x="1064077" y="350745"/>
                  </a:cubicBezTo>
                  <a:cubicBezTo>
                    <a:pt x="1063409" y="348739"/>
                    <a:pt x="1062072" y="346065"/>
                    <a:pt x="1060735" y="342054"/>
                  </a:cubicBezTo>
                  <a:cubicBezTo>
                    <a:pt x="1058729" y="336706"/>
                    <a:pt x="1056723" y="331357"/>
                    <a:pt x="1055387" y="328015"/>
                  </a:cubicBezTo>
                  <a:cubicBezTo>
                    <a:pt x="1054718" y="326009"/>
                    <a:pt x="1053381" y="324004"/>
                    <a:pt x="1052712" y="321998"/>
                  </a:cubicBezTo>
                  <a:cubicBezTo>
                    <a:pt x="1050707" y="318655"/>
                    <a:pt x="1049370" y="315981"/>
                    <a:pt x="1050038" y="312639"/>
                  </a:cubicBezTo>
                  <a:cubicBezTo>
                    <a:pt x="1050038" y="312639"/>
                    <a:pt x="1050038" y="311970"/>
                    <a:pt x="1050038" y="311970"/>
                  </a:cubicBezTo>
                  <a:lnTo>
                    <a:pt x="1050038" y="311970"/>
                  </a:lnTo>
                  <a:cubicBezTo>
                    <a:pt x="1050707" y="309296"/>
                    <a:pt x="1052044" y="307959"/>
                    <a:pt x="1054049" y="306622"/>
                  </a:cubicBezTo>
                  <a:cubicBezTo>
                    <a:pt x="1056055" y="305953"/>
                    <a:pt x="1058061" y="305285"/>
                    <a:pt x="1060066" y="305285"/>
                  </a:cubicBezTo>
                  <a:cubicBezTo>
                    <a:pt x="1060066" y="305285"/>
                    <a:pt x="1060735" y="305285"/>
                    <a:pt x="1061403" y="305285"/>
                  </a:cubicBezTo>
                  <a:cubicBezTo>
                    <a:pt x="1062072" y="305285"/>
                    <a:pt x="1063409" y="305285"/>
                    <a:pt x="1065415" y="304616"/>
                  </a:cubicBezTo>
                  <a:cubicBezTo>
                    <a:pt x="1068757" y="303948"/>
                    <a:pt x="1072768" y="302611"/>
                    <a:pt x="1076779" y="303948"/>
                  </a:cubicBezTo>
                  <a:cubicBezTo>
                    <a:pt x="1079454" y="304616"/>
                    <a:pt x="1081459" y="304616"/>
                    <a:pt x="1082796" y="304616"/>
                  </a:cubicBezTo>
                  <a:cubicBezTo>
                    <a:pt x="1083465" y="304616"/>
                    <a:pt x="1084133" y="303948"/>
                    <a:pt x="1084133" y="303948"/>
                  </a:cubicBezTo>
                  <a:cubicBezTo>
                    <a:pt x="1084133" y="303279"/>
                    <a:pt x="1084802" y="301273"/>
                    <a:pt x="1084802" y="299268"/>
                  </a:cubicBezTo>
                  <a:cubicBezTo>
                    <a:pt x="1084802" y="295925"/>
                    <a:pt x="1084802" y="291914"/>
                    <a:pt x="1084133" y="289240"/>
                  </a:cubicBezTo>
                  <a:cubicBezTo>
                    <a:pt x="1083465" y="283891"/>
                    <a:pt x="1085471" y="273195"/>
                    <a:pt x="1086139" y="265841"/>
                  </a:cubicBezTo>
                  <a:lnTo>
                    <a:pt x="1086139" y="264504"/>
                  </a:lnTo>
                  <a:lnTo>
                    <a:pt x="1086139" y="264504"/>
                  </a:lnTo>
                  <a:cubicBezTo>
                    <a:pt x="1086807" y="261161"/>
                    <a:pt x="1086807" y="256482"/>
                    <a:pt x="1087476" y="252470"/>
                  </a:cubicBezTo>
                  <a:cubicBezTo>
                    <a:pt x="1087476" y="248459"/>
                    <a:pt x="1087476" y="245117"/>
                    <a:pt x="1086139" y="242442"/>
                  </a:cubicBezTo>
                  <a:cubicBezTo>
                    <a:pt x="1085471" y="240437"/>
                    <a:pt x="1084133" y="239100"/>
                    <a:pt x="1082796" y="237763"/>
                  </a:cubicBezTo>
                  <a:cubicBezTo>
                    <a:pt x="1080791" y="235089"/>
                    <a:pt x="1079454" y="233083"/>
                    <a:pt x="1079454" y="229740"/>
                  </a:cubicBezTo>
                  <a:cubicBezTo>
                    <a:pt x="1079454" y="227066"/>
                    <a:pt x="1080122" y="225061"/>
                    <a:pt x="1080122" y="222386"/>
                  </a:cubicBezTo>
                  <a:cubicBezTo>
                    <a:pt x="1080791" y="219712"/>
                    <a:pt x="1081459" y="217707"/>
                    <a:pt x="1082796" y="215701"/>
                  </a:cubicBezTo>
                  <a:cubicBezTo>
                    <a:pt x="1083465" y="214364"/>
                    <a:pt x="1084802" y="210353"/>
                    <a:pt x="1085471" y="207679"/>
                  </a:cubicBezTo>
                  <a:cubicBezTo>
                    <a:pt x="1086139" y="205004"/>
                    <a:pt x="1086807" y="202330"/>
                    <a:pt x="1086807" y="201662"/>
                  </a:cubicBezTo>
                  <a:cubicBezTo>
                    <a:pt x="1086807" y="200993"/>
                    <a:pt x="1086807" y="199656"/>
                    <a:pt x="1086807" y="198988"/>
                  </a:cubicBezTo>
                  <a:cubicBezTo>
                    <a:pt x="1086807" y="197651"/>
                    <a:pt x="1087476" y="195645"/>
                    <a:pt x="1085471" y="191634"/>
                  </a:cubicBezTo>
                  <a:cubicBezTo>
                    <a:pt x="1084133" y="188960"/>
                    <a:pt x="1083465" y="186286"/>
                    <a:pt x="1082128" y="184280"/>
                  </a:cubicBezTo>
                  <a:cubicBezTo>
                    <a:pt x="1080791" y="180937"/>
                    <a:pt x="1079454" y="178263"/>
                    <a:pt x="1078785" y="175589"/>
                  </a:cubicBezTo>
                  <a:cubicBezTo>
                    <a:pt x="1078117" y="172915"/>
                    <a:pt x="1078117" y="169572"/>
                    <a:pt x="1079454" y="166898"/>
                  </a:cubicBezTo>
                  <a:cubicBezTo>
                    <a:pt x="1080791" y="163555"/>
                    <a:pt x="1082128" y="160213"/>
                    <a:pt x="1084133" y="158207"/>
                  </a:cubicBezTo>
                  <a:cubicBezTo>
                    <a:pt x="1085471" y="156870"/>
                    <a:pt x="1087476" y="154864"/>
                    <a:pt x="1088813" y="152859"/>
                  </a:cubicBezTo>
                  <a:cubicBezTo>
                    <a:pt x="1090819" y="150853"/>
                    <a:pt x="1092824" y="148179"/>
                    <a:pt x="1094830" y="144836"/>
                  </a:cubicBezTo>
                  <a:cubicBezTo>
                    <a:pt x="1096836" y="141494"/>
                    <a:pt x="1099510" y="138151"/>
                    <a:pt x="1101515" y="134808"/>
                  </a:cubicBezTo>
                  <a:cubicBezTo>
                    <a:pt x="1103521" y="130797"/>
                    <a:pt x="1106195" y="126786"/>
                    <a:pt x="1108201" y="124112"/>
                  </a:cubicBezTo>
                  <a:cubicBezTo>
                    <a:pt x="1110875" y="121438"/>
                    <a:pt x="1112881" y="118764"/>
                    <a:pt x="1115555" y="116758"/>
                  </a:cubicBezTo>
                  <a:cubicBezTo>
                    <a:pt x="1118229" y="114752"/>
                    <a:pt x="1120234" y="113415"/>
                    <a:pt x="1122240" y="112078"/>
                  </a:cubicBezTo>
                  <a:cubicBezTo>
                    <a:pt x="1124914" y="110741"/>
                    <a:pt x="1127588" y="109404"/>
                    <a:pt x="1130931" y="109404"/>
                  </a:cubicBezTo>
                  <a:cubicBezTo>
                    <a:pt x="1134273" y="109404"/>
                    <a:pt x="1137616" y="110073"/>
                    <a:pt x="1141627" y="111410"/>
                  </a:cubicBezTo>
                  <a:cubicBezTo>
                    <a:pt x="1144970" y="112747"/>
                    <a:pt x="1147644" y="113415"/>
                    <a:pt x="1149650" y="114084"/>
                  </a:cubicBezTo>
                  <a:cubicBezTo>
                    <a:pt x="1150318" y="114084"/>
                    <a:pt x="1150318" y="114752"/>
                    <a:pt x="1150318" y="114752"/>
                  </a:cubicBezTo>
                  <a:cubicBezTo>
                    <a:pt x="1150318" y="112747"/>
                    <a:pt x="1148313" y="110741"/>
                    <a:pt x="1146307" y="108736"/>
                  </a:cubicBezTo>
                  <a:lnTo>
                    <a:pt x="1146307" y="108736"/>
                  </a:lnTo>
                  <a:cubicBezTo>
                    <a:pt x="1145639" y="108067"/>
                    <a:pt x="1144301" y="106730"/>
                    <a:pt x="1143633" y="106061"/>
                  </a:cubicBezTo>
                  <a:cubicBezTo>
                    <a:pt x="1140290" y="103387"/>
                    <a:pt x="1136948" y="100045"/>
                    <a:pt x="1135611" y="98039"/>
                  </a:cubicBezTo>
                  <a:cubicBezTo>
                    <a:pt x="1134273" y="96033"/>
                    <a:pt x="1134273" y="94028"/>
                    <a:pt x="1134273" y="90685"/>
                  </a:cubicBezTo>
                  <a:cubicBezTo>
                    <a:pt x="1134273" y="88011"/>
                    <a:pt x="1135611" y="85337"/>
                    <a:pt x="1136948" y="81994"/>
                  </a:cubicBezTo>
                  <a:cubicBezTo>
                    <a:pt x="1138285" y="79988"/>
                    <a:pt x="1138953" y="77983"/>
                    <a:pt x="1139622" y="77314"/>
                  </a:cubicBezTo>
                  <a:cubicBezTo>
                    <a:pt x="1140959" y="75309"/>
                    <a:pt x="1141627" y="74640"/>
                    <a:pt x="1141627" y="71298"/>
                  </a:cubicBezTo>
                  <a:cubicBezTo>
                    <a:pt x="1141627" y="68624"/>
                    <a:pt x="1141627" y="67955"/>
                    <a:pt x="1140959" y="67286"/>
                  </a:cubicBezTo>
                  <a:lnTo>
                    <a:pt x="1140959" y="67286"/>
                  </a:lnTo>
                  <a:cubicBezTo>
                    <a:pt x="1140290" y="65949"/>
                    <a:pt x="1139622" y="65281"/>
                    <a:pt x="1139622" y="62607"/>
                  </a:cubicBezTo>
                  <a:cubicBezTo>
                    <a:pt x="1136279" y="61270"/>
                    <a:pt x="1130931" y="59932"/>
                    <a:pt x="1128257" y="59932"/>
                  </a:cubicBezTo>
                  <a:cubicBezTo>
                    <a:pt x="1126251" y="59932"/>
                    <a:pt x="1124914" y="60601"/>
                    <a:pt x="1123577" y="61938"/>
                  </a:cubicBezTo>
                  <a:cubicBezTo>
                    <a:pt x="1122240" y="62607"/>
                    <a:pt x="1120903" y="63944"/>
                    <a:pt x="1118897" y="64612"/>
                  </a:cubicBezTo>
                  <a:cubicBezTo>
                    <a:pt x="1116223" y="65949"/>
                    <a:pt x="1114217" y="66618"/>
                    <a:pt x="1111543" y="67286"/>
                  </a:cubicBezTo>
                  <a:cubicBezTo>
                    <a:pt x="1108869" y="68624"/>
                    <a:pt x="1106195" y="69292"/>
                    <a:pt x="1103521" y="69960"/>
                  </a:cubicBezTo>
                  <a:cubicBezTo>
                    <a:pt x="1098841" y="71298"/>
                    <a:pt x="1096836" y="69960"/>
                    <a:pt x="1095499" y="66618"/>
                  </a:cubicBezTo>
                  <a:cubicBezTo>
                    <a:pt x="1095499" y="65949"/>
                    <a:pt x="1094830" y="64612"/>
                    <a:pt x="1094830" y="63944"/>
                  </a:cubicBezTo>
                  <a:cubicBezTo>
                    <a:pt x="1094830" y="63275"/>
                    <a:pt x="1094830" y="62607"/>
                    <a:pt x="1094830" y="61938"/>
                  </a:cubicBezTo>
                  <a:cubicBezTo>
                    <a:pt x="1094161" y="57927"/>
                    <a:pt x="1096836" y="52579"/>
                    <a:pt x="1099510" y="49236"/>
                  </a:cubicBezTo>
                  <a:cubicBezTo>
                    <a:pt x="1100178" y="47899"/>
                    <a:pt x="1100847" y="47230"/>
                    <a:pt x="1100847" y="46562"/>
                  </a:cubicBezTo>
                  <a:cubicBezTo>
                    <a:pt x="1100847" y="45893"/>
                    <a:pt x="1100178" y="45893"/>
                    <a:pt x="1099510" y="45225"/>
                  </a:cubicBezTo>
                  <a:cubicBezTo>
                    <a:pt x="1098841" y="44556"/>
                    <a:pt x="1097504" y="43888"/>
                    <a:pt x="1096836" y="43219"/>
                  </a:cubicBezTo>
                  <a:cubicBezTo>
                    <a:pt x="1096167" y="42551"/>
                    <a:pt x="1094830" y="42551"/>
                    <a:pt x="1094161" y="42551"/>
                  </a:cubicBezTo>
                  <a:cubicBezTo>
                    <a:pt x="1092156" y="43219"/>
                    <a:pt x="1090819" y="45225"/>
                    <a:pt x="1089482" y="46562"/>
                  </a:cubicBezTo>
                  <a:cubicBezTo>
                    <a:pt x="1087476" y="48567"/>
                    <a:pt x="1086139" y="50573"/>
                    <a:pt x="1083465" y="50573"/>
                  </a:cubicBezTo>
                  <a:cubicBezTo>
                    <a:pt x="1078785" y="51242"/>
                    <a:pt x="1077448" y="47899"/>
                    <a:pt x="1075443" y="43888"/>
                  </a:cubicBezTo>
                  <a:cubicBezTo>
                    <a:pt x="1075443" y="43219"/>
                    <a:pt x="1074774" y="43219"/>
                    <a:pt x="1074774" y="42551"/>
                  </a:cubicBezTo>
                  <a:cubicBezTo>
                    <a:pt x="1073437" y="39208"/>
                    <a:pt x="1074774" y="35865"/>
                    <a:pt x="1076779" y="33191"/>
                  </a:cubicBezTo>
                  <a:cubicBezTo>
                    <a:pt x="1078117" y="31186"/>
                    <a:pt x="1078785" y="29848"/>
                    <a:pt x="1078785" y="29180"/>
                  </a:cubicBezTo>
                  <a:cubicBezTo>
                    <a:pt x="1077448" y="27843"/>
                    <a:pt x="1075443" y="27174"/>
                    <a:pt x="1074105" y="27174"/>
                  </a:cubicBezTo>
                  <a:cubicBezTo>
                    <a:pt x="1072768" y="27174"/>
                    <a:pt x="1070763" y="27843"/>
                    <a:pt x="1069426" y="28511"/>
                  </a:cubicBezTo>
                  <a:cubicBezTo>
                    <a:pt x="1067420" y="29848"/>
                    <a:pt x="1066083" y="33191"/>
                    <a:pt x="1063409" y="37871"/>
                  </a:cubicBezTo>
                  <a:cubicBezTo>
                    <a:pt x="1061403" y="41214"/>
                    <a:pt x="1059398" y="45225"/>
                    <a:pt x="1056723" y="49236"/>
                  </a:cubicBezTo>
                  <a:cubicBezTo>
                    <a:pt x="1051375" y="57258"/>
                    <a:pt x="1048701" y="56590"/>
                    <a:pt x="1044690" y="55921"/>
                  </a:cubicBezTo>
                  <a:cubicBezTo>
                    <a:pt x="1043353" y="55921"/>
                    <a:pt x="1042016" y="55253"/>
                    <a:pt x="1040679" y="55921"/>
                  </a:cubicBezTo>
                  <a:cubicBezTo>
                    <a:pt x="1037336" y="56590"/>
                    <a:pt x="1033325" y="57927"/>
                    <a:pt x="1029314" y="58595"/>
                  </a:cubicBezTo>
                  <a:cubicBezTo>
                    <a:pt x="1025302" y="59264"/>
                    <a:pt x="1019954" y="59264"/>
                    <a:pt x="1014606" y="58595"/>
                  </a:cubicBezTo>
                  <a:cubicBezTo>
                    <a:pt x="1009258" y="57927"/>
                    <a:pt x="1008589" y="58595"/>
                    <a:pt x="1007920" y="60601"/>
                  </a:cubicBezTo>
                  <a:cubicBezTo>
                    <a:pt x="1007252" y="61938"/>
                    <a:pt x="1006583" y="64612"/>
                    <a:pt x="1004578" y="67286"/>
                  </a:cubicBezTo>
                  <a:cubicBezTo>
                    <a:pt x="1001904" y="71298"/>
                    <a:pt x="1000567" y="75309"/>
                    <a:pt x="998561" y="78652"/>
                  </a:cubicBezTo>
                  <a:cubicBezTo>
                    <a:pt x="997224" y="82663"/>
                    <a:pt x="995218" y="86674"/>
                    <a:pt x="992544" y="91354"/>
                  </a:cubicBezTo>
                  <a:cubicBezTo>
                    <a:pt x="988533" y="97370"/>
                    <a:pt x="985190" y="98708"/>
                    <a:pt x="980511" y="100713"/>
                  </a:cubicBezTo>
                  <a:cubicBezTo>
                    <a:pt x="977836" y="101382"/>
                    <a:pt x="975162" y="102719"/>
                    <a:pt x="972488" y="104724"/>
                  </a:cubicBezTo>
                  <a:cubicBezTo>
                    <a:pt x="967808" y="108067"/>
                    <a:pt x="967140" y="110741"/>
                    <a:pt x="967140" y="114084"/>
                  </a:cubicBezTo>
                  <a:cubicBezTo>
                    <a:pt x="967140" y="116758"/>
                    <a:pt x="966471" y="119432"/>
                    <a:pt x="965134" y="122775"/>
                  </a:cubicBezTo>
                  <a:cubicBezTo>
                    <a:pt x="963129" y="127454"/>
                    <a:pt x="961792" y="129460"/>
                    <a:pt x="960455" y="131466"/>
                  </a:cubicBezTo>
                  <a:cubicBezTo>
                    <a:pt x="959786" y="132803"/>
                    <a:pt x="958449" y="134808"/>
                    <a:pt x="957112" y="137482"/>
                  </a:cubicBezTo>
                  <a:cubicBezTo>
                    <a:pt x="955775" y="139488"/>
                    <a:pt x="955775" y="140825"/>
                    <a:pt x="955775" y="142162"/>
                  </a:cubicBezTo>
                  <a:cubicBezTo>
                    <a:pt x="955775" y="144168"/>
                    <a:pt x="955775" y="146842"/>
                    <a:pt x="953769" y="152190"/>
                  </a:cubicBezTo>
                  <a:cubicBezTo>
                    <a:pt x="950426" y="160213"/>
                    <a:pt x="947084" y="161550"/>
                    <a:pt x="941067" y="163555"/>
                  </a:cubicBezTo>
                  <a:cubicBezTo>
                    <a:pt x="939730" y="164224"/>
                    <a:pt x="937724" y="164892"/>
                    <a:pt x="935719" y="166230"/>
                  </a:cubicBezTo>
                  <a:cubicBezTo>
                    <a:pt x="931708" y="168235"/>
                    <a:pt x="927696" y="169572"/>
                    <a:pt x="925022" y="170909"/>
                  </a:cubicBezTo>
                  <a:cubicBezTo>
                    <a:pt x="922348" y="171578"/>
                    <a:pt x="920342" y="172246"/>
                    <a:pt x="919674" y="173583"/>
                  </a:cubicBezTo>
                  <a:cubicBezTo>
                    <a:pt x="919005" y="174252"/>
                    <a:pt x="918337" y="174920"/>
                    <a:pt x="918337" y="175589"/>
                  </a:cubicBezTo>
                  <a:cubicBezTo>
                    <a:pt x="918337" y="176258"/>
                    <a:pt x="918337" y="176258"/>
                    <a:pt x="918337" y="176926"/>
                  </a:cubicBezTo>
                  <a:cubicBezTo>
                    <a:pt x="919005" y="178263"/>
                    <a:pt x="919674" y="179600"/>
                    <a:pt x="921680" y="180937"/>
                  </a:cubicBezTo>
                  <a:cubicBezTo>
                    <a:pt x="923017" y="181606"/>
                    <a:pt x="924354" y="182943"/>
                    <a:pt x="925022" y="182943"/>
                  </a:cubicBezTo>
                  <a:cubicBezTo>
                    <a:pt x="926359" y="182943"/>
                    <a:pt x="927696" y="182943"/>
                    <a:pt x="929034" y="182943"/>
                  </a:cubicBezTo>
                  <a:cubicBezTo>
                    <a:pt x="931039" y="182274"/>
                    <a:pt x="933713" y="182274"/>
                    <a:pt x="937056" y="182943"/>
                  </a:cubicBezTo>
                  <a:cubicBezTo>
                    <a:pt x="943073" y="184280"/>
                    <a:pt x="943073" y="188960"/>
                    <a:pt x="943741" y="194308"/>
                  </a:cubicBezTo>
                  <a:cubicBezTo>
                    <a:pt x="943741" y="195645"/>
                    <a:pt x="943741" y="196982"/>
                    <a:pt x="943741" y="197651"/>
                  </a:cubicBezTo>
                  <a:cubicBezTo>
                    <a:pt x="943741" y="199656"/>
                    <a:pt x="945078" y="200325"/>
                    <a:pt x="946415" y="201662"/>
                  </a:cubicBezTo>
                  <a:cubicBezTo>
                    <a:pt x="948421" y="202999"/>
                    <a:pt x="949758" y="203667"/>
                    <a:pt x="950426" y="206342"/>
                  </a:cubicBezTo>
                  <a:cubicBezTo>
                    <a:pt x="953101" y="212358"/>
                    <a:pt x="947084" y="215033"/>
                    <a:pt x="937724" y="218375"/>
                  </a:cubicBezTo>
                  <a:lnTo>
                    <a:pt x="935719" y="219044"/>
                  </a:lnTo>
                  <a:lnTo>
                    <a:pt x="935719" y="219044"/>
                  </a:lnTo>
                  <a:cubicBezTo>
                    <a:pt x="931708" y="220381"/>
                    <a:pt x="929034" y="221718"/>
                    <a:pt x="925691" y="223055"/>
                  </a:cubicBezTo>
                  <a:cubicBezTo>
                    <a:pt x="915663" y="227066"/>
                    <a:pt x="902961" y="232414"/>
                    <a:pt x="893601" y="235757"/>
                  </a:cubicBezTo>
                  <a:cubicBezTo>
                    <a:pt x="885579" y="238431"/>
                    <a:pt x="882904" y="239100"/>
                    <a:pt x="880230" y="239100"/>
                  </a:cubicBezTo>
                  <a:cubicBezTo>
                    <a:pt x="878893" y="239100"/>
                    <a:pt x="877556" y="239100"/>
                    <a:pt x="874214" y="240437"/>
                  </a:cubicBezTo>
                  <a:cubicBezTo>
                    <a:pt x="870871" y="241774"/>
                    <a:pt x="868865" y="243779"/>
                    <a:pt x="866860" y="246454"/>
                  </a:cubicBezTo>
                  <a:cubicBezTo>
                    <a:pt x="864186" y="249796"/>
                    <a:pt x="862180" y="252470"/>
                    <a:pt x="857500" y="254476"/>
                  </a:cubicBezTo>
                  <a:cubicBezTo>
                    <a:pt x="851483" y="257150"/>
                    <a:pt x="848809" y="256482"/>
                    <a:pt x="844798" y="256482"/>
                  </a:cubicBezTo>
                  <a:cubicBezTo>
                    <a:pt x="843461" y="256482"/>
                    <a:pt x="841455" y="256482"/>
                    <a:pt x="840118" y="256482"/>
                  </a:cubicBezTo>
                  <a:cubicBezTo>
                    <a:pt x="837444" y="256482"/>
                    <a:pt x="835439" y="257150"/>
                    <a:pt x="834102" y="257819"/>
                  </a:cubicBezTo>
                  <a:cubicBezTo>
                    <a:pt x="831427" y="259156"/>
                    <a:pt x="828085" y="260493"/>
                    <a:pt x="821399" y="259824"/>
                  </a:cubicBezTo>
                  <a:cubicBezTo>
                    <a:pt x="815383" y="259156"/>
                    <a:pt x="812040" y="258487"/>
                    <a:pt x="808697" y="257150"/>
                  </a:cubicBezTo>
                  <a:cubicBezTo>
                    <a:pt x="806023" y="255813"/>
                    <a:pt x="804018" y="253139"/>
                    <a:pt x="802680" y="251133"/>
                  </a:cubicBezTo>
                  <a:cubicBezTo>
                    <a:pt x="801343" y="248459"/>
                    <a:pt x="801343" y="246454"/>
                    <a:pt x="802012" y="244448"/>
                  </a:cubicBezTo>
                  <a:lnTo>
                    <a:pt x="802012" y="244448"/>
                  </a:lnTo>
                  <a:cubicBezTo>
                    <a:pt x="802012" y="243779"/>
                    <a:pt x="802012" y="243111"/>
                    <a:pt x="802012" y="243111"/>
                  </a:cubicBezTo>
                  <a:lnTo>
                    <a:pt x="802012" y="243111"/>
                  </a:lnTo>
                  <a:lnTo>
                    <a:pt x="802012" y="242442"/>
                  </a:lnTo>
                  <a:cubicBezTo>
                    <a:pt x="801343" y="240437"/>
                    <a:pt x="800675" y="238431"/>
                    <a:pt x="798001" y="235089"/>
                  </a:cubicBezTo>
                  <a:cubicBezTo>
                    <a:pt x="795995" y="233083"/>
                    <a:pt x="794658" y="230409"/>
                    <a:pt x="793989" y="227735"/>
                  </a:cubicBezTo>
                  <a:cubicBezTo>
                    <a:pt x="792652" y="224392"/>
                    <a:pt x="791984" y="221049"/>
                    <a:pt x="791984" y="218375"/>
                  </a:cubicBezTo>
                  <a:cubicBezTo>
                    <a:pt x="791984" y="216370"/>
                    <a:pt x="790647" y="215033"/>
                    <a:pt x="789310" y="213695"/>
                  </a:cubicBezTo>
                  <a:cubicBezTo>
                    <a:pt x="787973" y="212358"/>
                    <a:pt x="785967" y="211690"/>
                    <a:pt x="783961" y="211690"/>
                  </a:cubicBezTo>
                  <a:cubicBezTo>
                    <a:pt x="781956" y="211690"/>
                    <a:pt x="779950" y="212358"/>
                    <a:pt x="778613" y="213695"/>
                  </a:cubicBezTo>
                  <a:cubicBezTo>
                    <a:pt x="777276" y="215033"/>
                    <a:pt x="775939" y="216370"/>
                    <a:pt x="774602" y="217707"/>
                  </a:cubicBezTo>
                  <a:cubicBezTo>
                    <a:pt x="773933" y="218375"/>
                    <a:pt x="773265" y="219712"/>
                    <a:pt x="771928" y="221718"/>
                  </a:cubicBezTo>
                  <a:cubicBezTo>
                    <a:pt x="770591" y="224392"/>
                    <a:pt x="768585" y="227735"/>
                    <a:pt x="765911" y="230409"/>
                  </a:cubicBezTo>
                  <a:cubicBezTo>
                    <a:pt x="767248" y="232414"/>
                    <a:pt x="768585" y="235089"/>
                    <a:pt x="769254" y="237763"/>
                  </a:cubicBezTo>
                  <a:cubicBezTo>
                    <a:pt x="769922" y="239768"/>
                    <a:pt x="769922" y="241105"/>
                    <a:pt x="770591" y="243779"/>
                  </a:cubicBezTo>
                  <a:cubicBezTo>
                    <a:pt x="771259" y="245785"/>
                    <a:pt x="771928" y="248459"/>
                    <a:pt x="772596" y="253139"/>
                  </a:cubicBezTo>
                  <a:cubicBezTo>
                    <a:pt x="773933" y="259156"/>
                    <a:pt x="775271" y="261161"/>
                    <a:pt x="777276" y="263835"/>
                  </a:cubicBezTo>
                  <a:cubicBezTo>
                    <a:pt x="777945" y="265173"/>
                    <a:pt x="778613" y="266510"/>
                    <a:pt x="779950" y="267847"/>
                  </a:cubicBezTo>
                  <a:cubicBezTo>
                    <a:pt x="781287" y="270521"/>
                    <a:pt x="782624" y="271858"/>
                    <a:pt x="783961" y="273863"/>
                  </a:cubicBezTo>
                  <a:cubicBezTo>
                    <a:pt x="785967" y="275869"/>
                    <a:pt x="787304" y="277875"/>
                    <a:pt x="788641" y="281217"/>
                  </a:cubicBezTo>
                  <a:cubicBezTo>
                    <a:pt x="789978" y="285229"/>
                    <a:pt x="788641" y="289908"/>
                    <a:pt x="786636" y="293251"/>
                  </a:cubicBezTo>
                  <a:cubicBezTo>
                    <a:pt x="785967" y="294588"/>
                    <a:pt x="785967" y="295257"/>
                    <a:pt x="785299" y="295925"/>
                  </a:cubicBezTo>
                  <a:lnTo>
                    <a:pt x="785299" y="295925"/>
                  </a:lnTo>
                  <a:cubicBezTo>
                    <a:pt x="784630" y="299936"/>
                    <a:pt x="781287" y="300605"/>
                    <a:pt x="774602" y="303279"/>
                  </a:cubicBezTo>
                  <a:cubicBezTo>
                    <a:pt x="772596" y="303948"/>
                    <a:pt x="769922" y="304616"/>
                    <a:pt x="767248" y="305953"/>
                  </a:cubicBezTo>
                  <a:cubicBezTo>
                    <a:pt x="757889" y="309296"/>
                    <a:pt x="757889" y="309296"/>
                    <a:pt x="751203" y="311970"/>
                  </a:cubicBezTo>
                  <a:lnTo>
                    <a:pt x="749198" y="312639"/>
                  </a:lnTo>
                  <a:cubicBezTo>
                    <a:pt x="743181" y="314644"/>
                    <a:pt x="740507" y="313307"/>
                    <a:pt x="739170" y="311301"/>
                  </a:cubicBezTo>
                  <a:cubicBezTo>
                    <a:pt x="739170" y="311301"/>
                    <a:pt x="738501" y="310633"/>
                    <a:pt x="737833" y="310633"/>
                  </a:cubicBezTo>
                  <a:cubicBezTo>
                    <a:pt x="735827" y="311301"/>
                    <a:pt x="733821" y="313307"/>
                    <a:pt x="732484" y="315313"/>
                  </a:cubicBezTo>
                  <a:cubicBezTo>
                    <a:pt x="731147" y="316650"/>
                    <a:pt x="730479" y="317987"/>
                    <a:pt x="729142" y="318655"/>
                  </a:cubicBezTo>
                  <a:cubicBezTo>
                    <a:pt x="727136" y="319992"/>
                    <a:pt x="724462" y="319992"/>
                    <a:pt x="720451" y="318655"/>
                  </a:cubicBezTo>
                  <a:cubicBezTo>
                    <a:pt x="717777" y="317987"/>
                    <a:pt x="714434" y="317318"/>
                    <a:pt x="710423" y="317318"/>
                  </a:cubicBezTo>
                  <a:cubicBezTo>
                    <a:pt x="705074" y="317318"/>
                    <a:pt x="703069" y="318655"/>
                    <a:pt x="700395" y="319992"/>
                  </a:cubicBezTo>
                  <a:cubicBezTo>
                    <a:pt x="699058" y="321329"/>
                    <a:pt x="697052" y="321998"/>
                    <a:pt x="694378" y="323335"/>
                  </a:cubicBezTo>
                  <a:cubicBezTo>
                    <a:pt x="689030" y="325341"/>
                    <a:pt x="685687" y="324004"/>
                    <a:pt x="681676" y="321998"/>
                  </a:cubicBezTo>
                  <a:cubicBezTo>
                    <a:pt x="679670" y="321329"/>
                    <a:pt x="678333" y="320661"/>
                    <a:pt x="676327" y="320661"/>
                  </a:cubicBezTo>
                  <a:cubicBezTo>
                    <a:pt x="674322" y="320661"/>
                    <a:pt x="673653" y="321329"/>
                    <a:pt x="672316" y="322667"/>
                  </a:cubicBezTo>
                  <a:cubicBezTo>
                    <a:pt x="670979" y="324004"/>
                    <a:pt x="668973" y="326009"/>
                    <a:pt x="665631" y="326678"/>
                  </a:cubicBezTo>
                  <a:cubicBezTo>
                    <a:pt x="659614" y="328683"/>
                    <a:pt x="655603" y="326678"/>
                    <a:pt x="650923" y="324004"/>
                  </a:cubicBezTo>
                  <a:cubicBezTo>
                    <a:pt x="649586" y="323335"/>
                    <a:pt x="648249" y="322667"/>
                    <a:pt x="646912" y="321998"/>
                  </a:cubicBezTo>
                  <a:cubicBezTo>
                    <a:pt x="645575" y="321329"/>
                    <a:pt x="644238" y="321998"/>
                    <a:pt x="642232" y="322667"/>
                  </a:cubicBezTo>
                  <a:cubicBezTo>
                    <a:pt x="638221" y="323335"/>
                    <a:pt x="633541" y="324672"/>
                    <a:pt x="628193" y="321329"/>
                  </a:cubicBezTo>
                  <a:cubicBezTo>
                    <a:pt x="624182" y="318655"/>
                    <a:pt x="622176" y="316650"/>
                    <a:pt x="620171" y="315313"/>
                  </a:cubicBezTo>
                  <a:cubicBezTo>
                    <a:pt x="618833" y="313976"/>
                    <a:pt x="617496" y="313307"/>
                    <a:pt x="616159" y="312639"/>
                  </a:cubicBezTo>
                  <a:cubicBezTo>
                    <a:pt x="614822" y="311970"/>
                    <a:pt x="612817" y="311970"/>
                    <a:pt x="610811" y="311970"/>
                  </a:cubicBezTo>
                  <a:cubicBezTo>
                    <a:pt x="608805" y="312639"/>
                    <a:pt x="606800" y="313307"/>
                    <a:pt x="604794" y="314644"/>
                  </a:cubicBezTo>
                  <a:cubicBezTo>
                    <a:pt x="602789" y="315981"/>
                    <a:pt x="599446" y="318655"/>
                    <a:pt x="596103" y="319992"/>
                  </a:cubicBezTo>
                  <a:cubicBezTo>
                    <a:pt x="593429" y="321329"/>
                    <a:pt x="591424" y="322667"/>
                    <a:pt x="590087" y="323335"/>
                  </a:cubicBezTo>
                  <a:cubicBezTo>
                    <a:pt x="588081" y="324672"/>
                    <a:pt x="584738" y="324004"/>
                    <a:pt x="582064" y="324004"/>
                  </a:cubicBezTo>
                  <a:cubicBezTo>
                    <a:pt x="580058" y="324004"/>
                    <a:pt x="577384" y="324004"/>
                    <a:pt x="576047" y="324672"/>
                  </a:cubicBezTo>
                  <a:cubicBezTo>
                    <a:pt x="575379" y="325341"/>
                    <a:pt x="574710" y="326009"/>
                    <a:pt x="574042" y="326678"/>
                  </a:cubicBezTo>
                  <a:cubicBezTo>
                    <a:pt x="573373" y="328015"/>
                    <a:pt x="572705" y="329352"/>
                    <a:pt x="571368" y="330689"/>
                  </a:cubicBezTo>
                  <a:cubicBezTo>
                    <a:pt x="569362" y="332695"/>
                    <a:pt x="566019" y="332026"/>
                    <a:pt x="562008" y="332026"/>
                  </a:cubicBezTo>
                  <a:cubicBezTo>
                    <a:pt x="560002" y="332026"/>
                    <a:pt x="558665" y="331357"/>
                    <a:pt x="557328" y="332026"/>
                  </a:cubicBezTo>
                  <a:lnTo>
                    <a:pt x="555991" y="332026"/>
                  </a:lnTo>
                  <a:cubicBezTo>
                    <a:pt x="551312" y="332695"/>
                    <a:pt x="546632" y="333363"/>
                    <a:pt x="540615" y="330021"/>
                  </a:cubicBezTo>
                  <a:cubicBezTo>
                    <a:pt x="535935" y="328015"/>
                    <a:pt x="533261" y="327346"/>
                    <a:pt x="529918" y="327346"/>
                  </a:cubicBezTo>
                  <a:cubicBezTo>
                    <a:pt x="529250" y="327346"/>
                    <a:pt x="527913" y="327346"/>
                    <a:pt x="527244" y="327346"/>
                  </a:cubicBezTo>
                  <a:cubicBezTo>
                    <a:pt x="524570" y="327346"/>
                    <a:pt x="521896" y="326678"/>
                    <a:pt x="519222" y="326678"/>
                  </a:cubicBezTo>
                  <a:cubicBezTo>
                    <a:pt x="516548" y="326678"/>
                    <a:pt x="513874" y="326678"/>
                    <a:pt x="511868" y="326678"/>
                  </a:cubicBezTo>
                  <a:cubicBezTo>
                    <a:pt x="510531" y="326678"/>
                    <a:pt x="508525" y="327346"/>
                    <a:pt x="505851" y="328683"/>
                  </a:cubicBezTo>
                  <a:cubicBezTo>
                    <a:pt x="502508" y="330021"/>
                    <a:pt x="498497" y="331357"/>
                    <a:pt x="494486" y="331357"/>
                  </a:cubicBezTo>
                  <a:cubicBezTo>
                    <a:pt x="489138" y="331357"/>
                    <a:pt x="487132" y="330021"/>
                    <a:pt x="483121" y="327346"/>
                  </a:cubicBezTo>
                  <a:cubicBezTo>
                    <a:pt x="481784" y="326678"/>
                    <a:pt x="479778" y="325341"/>
                    <a:pt x="477773" y="324004"/>
                  </a:cubicBezTo>
                  <a:cubicBezTo>
                    <a:pt x="473762" y="321998"/>
                    <a:pt x="468413" y="321998"/>
                    <a:pt x="463065" y="321329"/>
                  </a:cubicBezTo>
                  <a:cubicBezTo>
                    <a:pt x="459054" y="321329"/>
                    <a:pt x="455042" y="320661"/>
                    <a:pt x="451700" y="319992"/>
                  </a:cubicBezTo>
                  <a:cubicBezTo>
                    <a:pt x="447689" y="319324"/>
                    <a:pt x="445014" y="318655"/>
                    <a:pt x="441672" y="318655"/>
                  </a:cubicBezTo>
                  <a:cubicBezTo>
                    <a:pt x="438329" y="318655"/>
                    <a:pt x="435655" y="319324"/>
                    <a:pt x="433649" y="319992"/>
                  </a:cubicBezTo>
                  <a:cubicBezTo>
                    <a:pt x="432312" y="319992"/>
                    <a:pt x="431644" y="321329"/>
                    <a:pt x="430307" y="321998"/>
                  </a:cubicBezTo>
                  <a:cubicBezTo>
                    <a:pt x="427633" y="324004"/>
                    <a:pt x="425627" y="326009"/>
                    <a:pt x="420947" y="324672"/>
                  </a:cubicBezTo>
                  <a:cubicBezTo>
                    <a:pt x="418273" y="324004"/>
                    <a:pt x="416268" y="322667"/>
                    <a:pt x="413593" y="321329"/>
                  </a:cubicBezTo>
                  <a:cubicBezTo>
                    <a:pt x="410919" y="319992"/>
                    <a:pt x="408245" y="317987"/>
                    <a:pt x="406908" y="316650"/>
                  </a:cubicBezTo>
                  <a:cubicBezTo>
                    <a:pt x="403565" y="313307"/>
                    <a:pt x="403565" y="310633"/>
                    <a:pt x="403565" y="303948"/>
                  </a:cubicBezTo>
                  <a:cubicBezTo>
                    <a:pt x="403565" y="303279"/>
                    <a:pt x="403565" y="302611"/>
                    <a:pt x="403565" y="301273"/>
                  </a:cubicBezTo>
                  <a:cubicBezTo>
                    <a:pt x="403565" y="297262"/>
                    <a:pt x="404234" y="295257"/>
                    <a:pt x="404902" y="293251"/>
                  </a:cubicBezTo>
                  <a:cubicBezTo>
                    <a:pt x="405571" y="291914"/>
                    <a:pt x="405571" y="290577"/>
                    <a:pt x="404902" y="289240"/>
                  </a:cubicBezTo>
                  <a:cubicBezTo>
                    <a:pt x="403565" y="284560"/>
                    <a:pt x="403565" y="283223"/>
                    <a:pt x="404902" y="278543"/>
                  </a:cubicBezTo>
                  <a:cubicBezTo>
                    <a:pt x="404902" y="277875"/>
                    <a:pt x="405571" y="276538"/>
                    <a:pt x="405571" y="275869"/>
                  </a:cubicBezTo>
                  <a:cubicBezTo>
                    <a:pt x="406240" y="273195"/>
                    <a:pt x="406240" y="272527"/>
                    <a:pt x="405571" y="271189"/>
                  </a:cubicBezTo>
                  <a:cubicBezTo>
                    <a:pt x="404902" y="269852"/>
                    <a:pt x="404234" y="268515"/>
                    <a:pt x="404234" y="265173"/>
                  </a:cubicBezTo>
                  <a:cubicBezTo>
                    <a:pt x="404234" y="258487"/>
                    <a:pt x="406908" y="254476"/>
                    <a:pt x="411588" y="247791"/>
                  </a:cubicBezTo>
                  <a:lnTo>
                    <a:pt x="412256" y="247122"/>
                  </a:lnTo>
                  <a:cubicBezTo>
                    <a:pt x="414930" y="243779"/>
                    <a:pt x="414930" y="242442"/>
                    <a:pt x="414930" y="241105"/>
                  </a:cubicBezTo>
                  <a:lnTo>
                    <a:pt x="414930" y="240437"/>
                  </a:lnTo>
                  <a:cubicBezTo>
                    <a:pt x="410919" y="239768"/>
                    <a:pt x="406908" y="239768"/>
                    <a:pt x="402228" y="239100"/>
                  </a:cubicBezTo>
                  <a:cubicBezTo>
                    <a:pt x="394206" y="238431"/>
                    <a:pt x="387521" y="237094"/>
                    <a:pt x="384846" y="236426"/>
                  </a:cubicBezTo>
                  <a:cubicBezTo>
                    <a:pt x="380167" y="235089"/>
                    <a:pt x="380167" y="232414"/>
                    <a:pt x="379498" y="229740"/>
                  </a:cubicBezTo>
                  <a:cubicBezTo>
                    <a:pt x="379498" y="228403"/>
                    <a:pt x="378830" y="227735"/>
                    <a:pt x="378161" y="226398"/>
                  </a:cubicBezTo>
                  <a:cubicBezTo>
                    <a:pt x="376824" y="225061"/>
                    <a:pt x="373481" y="225061"/>
                    <a:pt x="370139" y="225061"/>
                  </a:cubicBezTo>
                  <a:cubicBezTo>
                    <a:pt x="366127" y="225061"/>
                    <a:pt x="362116" y="225729"/>
                    <a:pt x="358774" y="225729"/>
                  </a:cubicBezTo>
                  <a:cubicBezTo>
                    <a:pt x="355431" y="226398"/>
                    <a:pt x="352757" y="226398"/>
                    <a:pt x="349414" y="226398"/>
                  </a:cubicBezTo>
                  <a:cubicBezTo>
                    <a:pt x="346071" y="226398"/>
                    <a:pt x="342060" y="226398"/>
                    <a:pt x="338049" y="225729"/>
                  </a:cubicBezTo>
                  <a:cubicBezTo>
                    <a:pt x="332701" y="225061"/>
                    <a:pt x="328690" y="222386"/>
                    <a:pt x="325347" y="220381"/>
                  </a:cubicBezTo>
                  <a:cubicBezTo>
                    <a:pt x="323341" y="219044"/>
                    <a:pt x="321336" y="217707"/>
                    <a:pt x="320667" y="218375"/>
                  </a:cubicBezTo>
                  <a:cubicBezTo>
                    <a:pt x="319999" y="218375"/>
                    <a:pt x="319330" y="219044"/>
                    <a:pt x="319330" y="219712"/>
                  </a:cubicBezTo>
                  <a:cubicBezTo>
                    <a:pt x="317993" y="221718"/>
                    <a:pt x="316656" y="223055"/>
                    <a:pt x="313982" y="224392"/>
                  </a:cubicBezTo>
                  <a:cubicBezTo>
                    <a:pt x="307297" y="226398"/>
                    <a:pt x="304622" y="221049"/>
                    <a:pt x="301948" y="215701"/>
                  </a:cubicBezTo>
                  <a:lnTo>
                    <a:pt x="301280" y="215033"/>
                  </a:lnTo>
                  <a:lnTo>
                    <a:pt x="301280" y="215033"/>
                  </a:lnTo>
                  <a:cubicBezTo>
                    <a:pt x="299943" y="213027"/>
                    <a:pt x="298605" y="209016"/>
                    <a:pt x="297937" y="205673"/>
                  </a:cubicBezTo>
                  <a:cubicBezTo>
                    <a:pt x="296600" y="201662"/>
                    <a:pt x="295263" y="197651"/>
                    <a:pt x="293926" y="196314"/>
                  </a:cubicBezTo>
                  <a:cubicBezTo>
                    <a:pt x="293257" y="194976"/>
                    <a:pt x="290583" y="193639"/>
                    <a:pt x="287909" y="192302"/>
                  </a:cubicBezTo>
                  <a:cubicBezTo>
                    <a:pt x="283898" y="190297"/>
                    <a:pt x="279887" y="188291"/>
                    <a:pt x="277212" y="184948"/>
                  </a:cubicBezTo>
                  <a:cubicBezTo>
                    <a:pt x="275207" y="182274"/>
                    <a:pt x="273870" y="178932"/>
                    <a:pt x="273870" y="176258"/>
                  </a:cubicBezTo>
                  <a:cubicBezTo>
                    <a:pt x="273201" y="172915"/>
                    <a:pt x="273201" y="169572"/>
                    <a:pt x="274538" y="167567"/>
                  </a:cubicBezTo>
                  <a:cubicBezTo>
                    <a:pt x="275207" y="165561"/>
                    <a:pt x="277881" y="163555"/>
                    <a:pt x="279887" y="162218"/>
                  </a:cubicBezTo>
                  <a:cubicBezTo>
                    <a:pt x="282561" y="160881"/>
                    <a:pt x="285903" y="160213"/>
                    <a:pt x="287909" y="160213"/>
                  </a:cubicBezTo>
                  <a:cubicBezTo>
                    <a:pt x="289246" y="160213"/>
                    <a:pt x="291252" y="161550"/>
                    <a:pt x="293257" y="162887"/>
                  </a:cubicBezTo>
                  <a:cubicBezTo>
                    <a:pt x="295931" y="164224"/>
                    <a:pt x="299274" y="166230"/>
                    <a:pt x="299943" y="166230"/>
                  </a:cubicBezTo>
                  <a:cubicBezTo>
                    <a:pt x="301280" y="164892"/>
                    <a:pt x="302617" y="163555"/>
                    <a:pt x="303285" y="160881"/>
                  </a:cubicBezTo>
                  <a:cubicBezTo>
                    <a:pt x="303954" y="158876"/>
                    <a:pt x="305291" y="156870"/>
                    <a:pt x="306628" y="154864"/>
                  </a:cubicBezTo>
                  <a:cubicBezTo>
                    <a:pt x="308633" y="152190"/>
                    <a:pt x="309971" y="149516"/>
                    <a:pt x="309971" y="146842"/>
                  </a:cubicBezTo>
                  <a:cubicBezTo>
                    <a:pt x="309971" y="144836"/>
                    <a:pt x="309971" y="143499"/>
                    <a:pt x="309302" y="142162"/>
                  </a:cubicBezTo>
                  <a:cubicBezTo>
                    <a:pt x="308633" y="140825"/>
                    <a:pt x="307297" y="139488"/>
                    <a:pt x="306628" y="138151"/>
                  </a:cubicBezTo>
                  <a:cubicBezTo>
                    <a:pt x="304622" y="135477"/>
                    <a:pt x="302617" y="132134"/>
                    <a:pt x="299943" y="130129"/>
                  </a:cubicBezTo>
                  <a:cubicBezTo>
                    <a:pt x="298605" y="128792"/>
                    <a:pt x="297269" y="128792"/>
                    <a:pt x="295931" y="129460"/>
                  </a:cubicBezTo>
                  <a:cubicBezTo>
                    <a:pt x="294594" y="129460"/>
                    <a:pt x="292589" y="130129"/>
                    <a:pt x="289246" y="129460"/>
                  </a:cubicBezTo>
                  <a:cubicBezTo>
                    <a:pt x="285235" y="129460"/>
                    <a:pt x="282561" y="128123"/>
                    <a:pt x="279887" y="127454"/>
                  </a:cubicBezTo>
                  <a:cubicBezTo>
                    <a:pt x="277212" y="126118"/>
                    <a:pt x="275207" y="124112"/>
                    <a:pt x="273870" y="122106"/>
                  </a:cubicBezTo>
                  <a:lnTo>
                    <a:pt x="273870" y="122106"/>
                  </a:lnTo>
                  <a:cubicBezTo>
                    <a:pt x="272533" y="119432"/>
                    <a:pt x="273201" y="116758"/>
                    <a:pt x="273870" y="113415"/>
                  </a:cubicBezTo>
                  <a:cubicBezTo>
                    <a:pt x="274538" y="111410"/>
                    <a:pt x="274538" y="109404"/>
                    <a:pt x="274538" y="107398"/>
                  </a:cubicBezTo>
                  <a:cubicBezTo>
                    <a:pt x="273870" y="106061"/>
                    <a:pt x="273201" y="104056"/>
                    <a:pt x="271864" y="102719"/>
                  </a:cubicBezTo>
                  <a:cubicBezTo>
                    <a:pt x="269859" y="100045"/>
                    <a:pt x="267853" y="97370"/>
                    <a:pt x="267853" y="94028"/>
                  </a:cubicBezTo>
                  <a:cubicBezTo>
                    <a:pt x="267853" y="90016"/>
                    <a:pt x="270527" y="88680"/>
                    <a:pt x="275207" y="86674"/>
                  </a:cubicBezTo>
                  <a:cubicBezTo>
                    <a:pt x="277881" y="85337"/>
                    <a:pt x="281224" y="83331"/>
                    <a:pt x="284566" y="80657"/>
                  </a:cubicBezTo>
                  <a:cubicBezTo>
                    <a:pt x="287909" y="77314"/>
                    <a:pt x="287240" y="75977"/>
                    <a:pt x="286572" y="73972"/>
                  </a:cubicBezTo>
                  <a:cubicBezTo>
                    <a:pt x="285903" y="71966"/>
                    <a:pt x="284566" y="69960"/>
                    <a:pt x="284566" y="66618"/>
                  </a:cubicBezTo>
                  <a:cubicBezTo>
                    <a:pt x="284566" y="60601"/>
                    <a:pt x="287240" y="59264"/>
                    <a:pt x="289915" y="57927"/>
                  </a:cubicBezTo>
                  <a:cubicBezTo>
                    <a:pt x="290583" y="57258"/>
                    <a:pt x="291920" y="57258"/>
                    <a:pt x="292589" y="55253"/>
                  </a:cubicBezTo>
                  <a:cubicBezTo>
                    <a:pt x="293257" y="53916"/>
                    <a:pt x="293257" y="51242"/>
                    <a:pt x="293926" y="48567"/>
                  </a:cubicBezTo>
                  <a:cubicBezTo>
                    <a:pt x="295263" y="41214"/>
                    <a:pt x="296600" y="31186"/>
                    <a:pt x="300611" y="23832"/>
                  </a:cubicBezTo>
                  <a:lnTo>
                    <a:pt x="300611" y="23832"/>
                  </a:lnTo>
                  <a:lnTo>
                    <a:pt x="300611" y="23832"/>
                  </a:lnTo>
                  <a:cubicBezTo>
                    <a:pt x="302617" y="19152"/>
                    <a:pt x="303285" y="15141"/>
                    <a:pt x="302617" y="11798"/>
                  </a:cubicBezTo>
                  <a:cubicBezTo>
                    <a:pt x="301948" y="8455"/>
                    <a:pt x="299943" y="6450"/>
                    <a:pt x="297937" y="5113"/>
                  </a:cubicBezTo>
                  <a:lnTo>
                    <a:pt x="297937" y="5113"/>
                  </a:lnTo>
                  <a:lnTo>
                    <a:pt x="297937" y="5113"/>
                  </a:lnTo>
                  <a:cubicBezTo>
                    <a:pt x="296600" y="4444"/>
                    <a:pt x="294594" y="5113"/>
                    <a:pt x="292589" y="6450"/>
                  </a:cubicBezTo>
                  <a:cubicBezTo>
                    <a:pt x="289915" y="7787"/>
                    <a:pt x="286572" y="9124"/>
                    <a:pt x="282561" y="9124"/>
                  </a:cubicBezTo>
                  <a:cubicBezTo>
                    <a:pt x="277881" y="8455"/>
                    <a:pt x="271196" y="6450"/>
                    <a:pt x="264510" y="4444"/>
                  </a:cubicBezTo>
                  <a:cubicBezTo>
                    <a:pt x="259831" y="3107"/>
                    <a:pt x="255151" y="1101"/>
                    <a:pt x="252477" y="433"/>
                  </a:cubicBezTo>
                  <a:cubicBezTo>
                    <a:pt x="247128" y="-904"/>
                    <a:pt x="244454" y="1101"/>
                    <a:pt x="239775" y="3107"/>
                  </a:cubicBezTo>
                  <a:cubicBezTo>
                    <a:pt x="238437" y="3776"/>
                    <a:pt x="237769" y="4444"/>
                    <a:pt x="235763" y="5113"/>
                  </a:cubicBezTo>
                  <a:cubicBezTo>
                    <a:pt x="232421" y="6450"/>
                    <a:pt x="229078" y="9124"/>
                    <a:pt x="225067" y="11130"/>
                  </a:cubicBezTo>
                  <a:cubicBezTo>
                    <a:pt x="221724" y="13804"/>
                    <a:pt x="217713" y="17146"/>
                    <a:pt x="215039" y="19820"/>
                  </a:cubicBezTo>
                  <a:cubicBezTo>
                    <a:pt x="211696" y="23163"/>
                    <a:pt x="208353" y="28511"/>
                    <a:pt x="206348" y="32523"/>
                  </a:cubicBezTo>
                  <a:cubicBezTo>
                    <a:pt x="204342" y="35865"/>
                    <a:pt x="202337" y="39208"/>
                    <a:pt x="200331" y="40545"/>
                  </a:cubicBezTo>
                  <a:cubicBezTo>
                    <a:pt x="198994" y="41882"/>
                    <a:pt x="194314" y="43888"/>
                    <a:pt x="189634" y="45893"/>
                  </a:cubicBezTo>
                  <a:cubicBezTo>
                    <a:pt x="184955" y="47899"/>
                    <a:pt x="180275" y="49904"/>
                    <a:pt x="177601" y="50573"/>
                  </a:cubicBezTo>
                  <a:lnTo>
                    <a:pt x="175595" y="51242"/>
                  </a:lnTo>
                  <a:cubicBezTo>
                    <a:pt x="174258" y="51242"/>
                    <a:pt x="173590" y="51910"/>
                    <a:pt x="172252" y="51910"/>
                  </a:cubicBezTo>
                  <a:cubicBezTo>
                    <a:pt x="172252" y="59264"/>
                    <a:pt x="171584" y="71298"/>
                    <a:pt x="171584" y="71298"/>
                  </a:cubicBezTo>
                  <a:lnTo>
                    <a:pt x="171584" y="71298"/>
                  </a:lnTo>
                  <a:lnTo>
                    <a:pt x="171584" y="71298"/>
                  </a:lnTo>
                  <a:cubicBezTo>
                    <a:pt x="171584" y="71298"/>
                    <a:pt x="168910" y="82663"/>
                    <a:pt x="164899" y="90685"/>
                  </a:cubicBezTo>
                  <a:cubicBezTo>
                    <a:pt x="161556" y="99376"/>
                    <a:pt x="158882" y="100045"/>
                    <a:pt x="152196" y="102719"/>
                  </a:cubicBezTo>
                  <a:cubicBezTo>
                    <a:pt x="151528" y="102719"/>
                    <a:pt x="150859" y="103387"/>
                    <a:pt x="149522" y="103387"/>
                  </a:cubicBezTo>
                  <a:cubicBezTo>
                    <a:pt x="142168" y="106730"/>
                    <a:pt x="140831" y="108067"/>
                    <a:pt x="133477" y="117426"/>
                  </a:cubicBezTo>
                  <a:lnTo>
                    <a:pt x="132809" y="118095"/>
                  </a:lnTo>
                  <a:cubicBezTo>
                    <a:pt x="126124" y="126786"/>
                    <a:pt x="122781" y="126118"/>
                    <a:pt x="118770" y="125449"/>
                  </a:cubicBezTo>
                  <a:cubicBezTo>
                    <a:pt x="117433" y="125449"/>
                    <a:pt x="116096" y="124780"/>
                    <a:pt x="114758" y="125449"/>
                  </a:cubicBezTo>
                  <a:cubicBezTo>
                    <a:pt x="111416" y="126118"/>
                    <a:pt x="108073" y="126786"/>
                    <a:pt x="104062" y="126786"/>
                  </a:cubicBezTo>
                  <a:cubicBezTo>
                    <a:pt x="99382" y="126786"/>
                    <a:pt x="94034" y="127454"/>
                    <a:pt x="88017" y="128792"/>
                  </a:cubicBezTo>
                  <a:cubicBezTo>
                    <a:pt x="83337" y="130129"/>
                    <a:pt x="77321" y="132134"/>
                    <a:pt x="71972" y="134808"/>
                  </a:cubicBezTo>
                  <a:cubicBezTo>
                    <a:pt x="64618" y="137482"/>
                    <a:pt x="58602" y="140825"/>
                    <a:pt x="55259" y="142831"/>
                  </a:cubicBezTo>
                  <a:cubicBezTo>
                    <a:pt x="53253" y="144168"/>
                    <a:pt x="51916" y="145505"/>
                    <a:pt x="51248" y="147510"/>
                  </a:cubicBezTo>
                  <a:cubicBezTo>
                    <a:pt x="49911" y="149516"/>
                    <a:pt x="49911" y="152190"/>
                    <a:pt x="49911" y="154864"/>
                  </a:cubicBezTo>
                  <a:cubicBezTo>
                    <a:pt x="49911" y="156202"/>
                    <a:pt x="50579" y="156870"/>
                    <a:pt x="51248" y="156870"/>
                  </a:cubicBezTo>
                  <a:cubicBezTo>
                    <a:pt x="52585" y="157539"/>
                    <a:pt x="53922" y="157539"/>
                    <a:pt x="55259" y="158876"/>
                  </a:cubicBezTo>
                  <a:cubicBezTo>
                    <a:pt x="57265" y="160881"/>
                    <a:pt x="57933" y="162218"/>
                    <a:pt x="58602" y="164892"/>
                  </a:cubicBezTo>
                  <a:lnTo>
                    <a:pt x="58602" y="164892"/>
                  </a:lnTo>
                  <a:cubicBezTo>
                    <a:pt x="59270" y="166230"/>
                    <a:pt x="59270" y="168235"/>
                    <a:pt x="60607" y="169572"/>
                  </a:cubicBezTo>
                  <a:lnTo>
                    <a:pt x="60607" y="169572"/>
                  </a:lnTo>
                  <a:cubicBezTo>
                    <a:pt x="61276" y="170241"/>
                    <a:pt x="63281" y="170241"/>
                    <a:pt x="65287" y="170241"/>
                  </a:cubicBezTo>
                  <a:lnTo>
                    <a:pt x="65287" y="170241"/>
                  </a:lnTo>
                  <a:cubicBezTo>
                    <a:pt x="68630" y="170241"/>
                    <a:pt x="71972" y="169572"/>
                    <a:pt x="73978" y="173583"/>
                  </a:cubicBezTo>
                  <a:cubicBezTo>
                    <a:pt x="75315" y="176926"/>
                    <a:pt x="73978" y="178932"/>
                    <a:pt x="72641" y="181606"/>
                  </a:cubicBezTo>
                  <a:cubicBezTo>
                    <a:pt x="71972" y="182943"/>
                    <a:pt x="71304" y="184948"/>
                    <a:pt x="71304" y="185617"/>
                  </a:cubicBezTo>
                  <a:cubicBezTo>
                    <a:pt x="71972" y="187623"/>
                    <a:pt x="73309" y="188291"/>
                    <a:pt x="74646" y="189628"/>
                  </a:cubicBezTo>
                  <a:cubicBezTo>
                    <a:pt x="76652" y="191634"/>
                    <a:pt x="78658" y="193639"/>
                    <a:pt x="80663" y="197651"/>
                  </a:cubicBezTo>
                  <a:cubicBezTo>
                    <a:pt x="82000" y="201662"/>
                    <a:pt x="82000" y="204336"/>
                    <a:pt x="81332" y="207010"/>
                  </a:cubicBezTo>
                  <a:cubicBezTo>
                    <a:pt x="81332" y="208347"/>
                    <a:pt x="80663" y="209684"/>
                    <a:pt x="81332" y="211021"/>
                  </a:cubicBezTo>
                  <a:cubicBezTo>
                    <a:pt x="82000" y="212358"/>
                    <a:pt x="84674" y="214364"/>
                    <a:pt x="88017" y="215701"/>
                  </a:cubicBezTo>
                  <a:cubicBezTo>
                    <a:pt x="92028" y="217707"/>
                    <a:pt x="97377" y="219712"/>
                    <a:pt x="100051" y="220381"/>
                  </a:cubicBezTo>
                  <a:lnTo>
                    <a:pt x="100051" y="220381"/>
                  </a:lnTo>
                  <a:cubicBezTo>
                    <a:pt x="102056" y="220381"/>
                    <a:pt x="104062" y="219712"/>
                    <a:pt x="105399" y="218375"/>
                  </a:cubicBezTo>
                  <a:cubicBezTo>
                    <a:pt x="108742" y="217038"/>
                    <a:pt x="111416" y="215701"/>
                    <a:pt x="114758" y="217038"/>
                  </a:cubicBezTo>
                  <a:cubicBezTo>
                    <a:pt x="118101" y="218375"/>
                    <a:pt x="119438" y="221718"/>
                    <a:pt x="120107" y="224392"/>
                  </a:cubicBezTo>
                  <a:cubicBezTo>
                    <a:pt x="120775" y="226398"/>
                    <a:pt x="121444" y="227735"/>
                    <a:pt x="122781" y="228403"/>
                  </a:cubicBezTo>
                  <a:lnTo>
                    <a:pt x="122781" y="228403"/>
                  </a:lnTo>
                  <a:cubicBezTo>
                    <a:pt x="124118" y="229072"/>
                    <a:pt x="127461" y="228403"/>
                    <a:pt x="130803" y="227066"/>
                  </a:cubicBezTo>
                  <a:cubicBezTo>
                    <a:pt x="133477" y="226398"/>
                    <a:pt x="136152" y="225061"/>
                    <a:pt x="138826" y="225061"/>
                  </a:cubicBezTo>
                  <a:cubicBezTo>
                    <a:pt x="140163" y="225061"/>
                    <a:pt x="140831" y="225061"/>
                    <a:pt x="142168" y="225729"/>
                  </a:cubicBezTo>
                  <a:cubicBezTo>
                    <a:pt x="144174" y="226398"/>
                    <a:pt x="146180" y="228403"/>
                    <a:pt x="147517" y="230409"/>
                  </a:cubicBezTo>
                  <a:cubicBezTo>
                    <a:pt x="148854" y="232414"/>
                    <a:pt x="148854" y="234420"/>
                    <a:pt x="148854" y="236426"/>
                  </a:cubicBezTo>
                  <a:cubicBezTo>
                    <a:pt x="148854" y="237763"/>
                    <a:pt x="148854" y="239100"/>
                    <a:pt x="148185" y="239768"/>
                  </a:cubicBezTo>
                  <a:cubicBezTo>
                    <a:pt x="146848" y="243111"/>
                    <a:pt x="144174" y="245785"/>
                    <a:pt x="140163" y="249796"/>
                  </a:cubicBezTo>
                  <a:cubicBezTo>
                    <a:pt x="138826" y="251133"/>
                    <a:pt x="138157" y="251802"/>
                    <a:pt x="136152" y="253139"/>
                  </a:cubicBezTo>
                  <a:cubicBezTo>
                    <a:pt x="133477" y="255813"/>
                    <a:pt x="132140" y="257819"/>
                    <a:pt x="130803" y="259156"/>
                  </a:cubicBezTo>
                  <a:cubicBezTo>
                    <a:pt x="129466" y="261161"/>
                    <a:pt x="128798" y="263167"/>
                    <a:pt x="127461" y="265841"/>
                  </a:cubicBezTo>
                  <a:cubicBezTo>
                    <a:pt x="126792" y="267847"/>
                    <a:pt x="127461" y="270521"/>
                    <a:pt x="128129" y="273863"/>
                  </a:cubicBezTo>
                  <a:cubicBezTo>
                    <a:pt x="129466" y="279212"/>
                    <a:pt x="132140" y="284560"/>
                    <a:pt x="134146" y="288571"/>
                  </a:cubicBezTo>
                  <a:cubicBezTo>
                    <a:pt x="136152" y="292583"/>
                    <a:pt x="137489" y="295257"/>
                    <a:pt x="138826" y="298599"/>
                  </a:cubicBezTo>
                  <a:cubicBezTo>
                    <a:pt x="139494" y="301942"/>
                    <a:pt x="139494" y="305285"/>
                    <a:pt x="138157" y="308627"/>
                  </a:cubicBezTo>
                  <a:cubicBezTo>
                    <a:pt x="137489" y="310633"/>
                    <a:pt x="134815" y="314644"/>
                    <a:pt x="132140" y="319324"/>
                  </a:cubicBezTo>
                  <a:cubicBezTo>
                    <a:pt x="127461" y="327346"/>
                    <a:pt x="122112" y="337374"/>
                    <a:pt x="121444" y="340049"/>
                  </a:cubicBezTo>
                  <a:cubicBezTo>
                    <a:pt x="121444" y="341385"/>
                    <a:pt x="122112" y="342054"/>
                    <a:pt x="123449" y="343391"/>
                  </a:cubicBezTo>
                  <a:cubicBezTo>
                    <a:pt x="125455" y="345397"/>
                    <a:pt x="127461" y="348071"/>
                    <a:pt x="126792" y="351413"/>
                  </a:cubicBezTo>
                  <a:cubicBezTo>
                    <a:pt x="126124" y="355425"/>
                    <a:pt x="122781" y="358099"/>
                    <a:pt x="118770" y="361442"/>
                  </a:cubicBezTo>
                  <a:cubicBezTo>
                    <a:pt x="116096" y="363447"/>
                    <a:pt x="113421" y="366121"/>
                    <a:pt x="111416" y="368795"/>
                  </a:cubicBezTo>
                  <a:cubicBezTo>
                    <a:pt x="108742" y="372138"/>
                    <a:pt x="108742" y="374812"/>
                    <a:pt x="109410" y="378823"/>
                  </a:cubicBezTo>
                  <a:cubicBezTo>
                    <a:pt x="109410" y="382166"/>
                    <a:pt x="110079" y="385509"/>
                    <a:pt x="109410" y="390857"/>
                  </a:cubicBezTo>
                  <a:cubicBezTo>
                    <a:pt x="108742" y="396205"/>
                    <a:pt x="109410" y="400217"/>
                    <a:pt x="109410" y="403559"/>
                  </a:cubicBezTo>
                  <a:cubicBezTo>
                    <a:pt x="110079" y="408907"/>
                    <a:pt x="110079" y="412919"/>
                    <a:pt x="107405" y="416930"/>
                  </a:cubicBezTo>
                  <a:cubicBezTo>
                    <a:pt x="106068" y="419604"/>
                    <a:pt x="102725" y="423615"/>
                    <a:pt x="99382" y="427626"/>
                  </a:cubicBezTo>
                  <a:cubicBezTo>
                    <a:pt x="96040" y="432306"/>
                    <a:pt x="92028" y="436986"/>
                    <a:pt x="90023" y="440329"/>
                  </a:cubicBezTo>
                  <a:cubicBezTo>
                    <a:pt x="88017" y="444340"/>
                    <a:pt x="85343" y="459716"/>
                    <a:pt x="84006" y="471081"/>
                  </a:cubicBezTo>
                  <a:cubicBezTo>
                    <a:pt x="83337" y="477766"/>
                    <a:pt x="82000" y="483115"/>
                    <a:pt x="81332" y="485120"/>
                  </a:cubicBezTo>
                  <a:cubicBezTo>
                    <a:pt x="79326" y="491137"/>
                    <a:pt x="75315" y="492474"/>
                    <a:pt x="69298" y="495148"/>
                  </a:cubicBezTo>
                  <a:lnTo>
                    <a:pt x="67293" y="495817"/>
                  </a:lnTo>
                  <a:cubicBezTo>
                    <a:pt x="63950" y="497154"/>
                    <a:pt x="60607" y="499828"/>
                    <a:pt x="57265" y="503171"/>
                  </a:cubicBezTo>
                  <a:cubicBezTo>
                    <a:pt x="54590" y="505176"/>
                    <a:pt x="51916" y="507851"/>
                    <a:pt x="49242" y="509856"/>
                  </a:cubicBezTo>
                  <a:cubicBezTo>
                    <a:pt x="41888" y="515204"/>
                    <a:pt x="39883" y="513867"/>
                    <a:pt x="33866" y="511862"/>
                  </a:cubicBezTo>
                  <a:cubicBezTo>
                    <a:pt x="32529" y="511193"/>
                    <a:pt x="31192" y="511193"/>
                    <a:pt x="29855" y="510525"/>
                  </a:cubicBezTo>
                  <a:cubicBezTo>
                    <a:pt x="26512" y="509188"/>
                    <a:pt x="23838" y="509188"/>
                    <a:pt x="21164" y="509188"/>
                  </a:cubicBezTo>
                  <a:cubicBezTo>
                    <a:pt x="19158" y="509188"/>
                    <a:pt x="17821" y="510525"/>
                    <a:pt x="16484" y="512530"/>
                  </a:cubicBezTo>
                  <a:cubicBezTo>
                    <a:pt x="15147" y="514536"/>
                    <a:pt x="13141" y="520553"/>
                    <a:pt x="10467" y="527907"/>
                  </a:cubicBezTo>
                  <a:cubicBezTo>
                    <a:pt x="6456" y="539940"/>
                    <a:pt x="1776" y="554648"/>
                    <a:pt x="439" y="559328"/>
                  </a:cubicBezTo>
                  <a:cubicBezTo>
                    <a:pt x="-229" y="562002"/>
                    <a:pt x="-229" y="564676"/>
                    <a:pt x="1108" y="566682"/>
                  </a:cubicBezTo>
                  <a:cubicBezTo>
                    <a:pt x="2445" y="570024"/>
                    <a:pt x="4450" y="572030"/>
                    <a:pt x="5787" y="572698"/>
                  </a:cubicBezTo>
                  <a:cubicBezTo>
                    <a:pt x="6456" y="573367"/>
                    <a:pt x="11136" y="573367"/>
                    <a:pt x="15815" y="573367"/>
                  </a:cubicBezTo>
                  <a:cubicBezTo>
                    <a:pt x="23169" y="573367"/>
                    <a:pt x="31192" y="573367"/>
                    <a:pt x="33866" y="575373"/>
                  </a:cubicBezTo>
                  <a:lnTo>
                    <a:pt x="33866" y="575373"/>
                  </a:lnTo>
                  <a:cubicBezTo>
                    <a:pt x="36540" y="577378"/>
                    <a:pt x="37209" y="580052"/>
                    <a:pt x="37877" y="584064"/>
                  </a:cubicBezTo>
                  <a:cubicBezTo>
                    <a:pt x="38546" y="586069"/>
                    <a:pt x="39214" y="589412"/>
                    <a:pt x="40551" y="593423"/>
                  </a:cubicBezTo>
                  <a:cubicBezTo>
                    <a:pt x="41888" y="597434"/>
                    <a:pt x="43894" y="600108"/>
                    <a:pt x="45900" y="602114"/>
                  </a:cubicBezTo>
                  <a:cubicBezTo>
                    <a:pt x="48574" y="604788"/>
                    <a:pt x="50579" y="606794"/>
                    <a:pt x="52585" y="607462"/>
                  </a:cubicBezTo>
                  <a:cubicBezTo>
                    <a:pt x="53922" y="608131"/>
                    <a:pt x="57933" y="606794"/>
                    <a:pt x="61276" y="605457"/>
                  </a:cubicBezTo>
                  <a:cubicBezTo>
                    <a:pt x="64618" y="604120"/>
                    <a:pt x="67961" y="602782"/>
                    <a:pt x="70635" y="603451"/>
                  </a:cubicBezTo>
                  <a:cubicBezTo>
                    <a:pt x="73309" y="604120"/>
                    <a:pt x="83337" y="613479"/>
                    <a:pt x="92028" y="622839"/>
                  </a:cubicBezTo>
                  <a:cubicBezTo>
                    <a:pt x="99382" y="630861"/>
                    <a:pt x="106068" y="639552"/>
                    <a:pt x="106736" y="642895"/>
                  </a:cubicBezTo>
                  <a:lnTo>
                    <a:pt x="107405" y="644900"/>
                  </a:lnTo>
                  <a:cubicBezTo>
                    <a:pt x="108073" y="649580"/>
                    <a:pt x="108742" y="651585"/>
                    <a:pt x="110747" y="654260"/>
                  </a:cubicBezTo>
                  <a:cubicBezTo>
                    <a:pt x="111416" y="654928"/>
                    <a:pt x="111416" y="654928"/>
                    <a:pt x="111416" y="655597"/>
                  </a:cubicBezTo>
                  <a:cubicBezTo>
                    <a:pt x="112084" y="657602"/>
                    <a:pt x="112084" y="659608"/>
                    <a:pt x="111416" y="662282"/>
                  </a:cubicBezTo>
                  <a:cubicBezTo>
                    <a:pt x="110747" y="664288"/>
                    <a:pt x="108742" y="666293"/>
                    <a:pt x="106736" y="667630"/>
                  </a:cubicBezTo>
                  <a:cubicBezTo>
                    <a:pt x="105399" y="668299"/>
                    <a:pt x="104062" y="669636"/>
                    <a:pt x="102056" y="670305"/>
                  </a:cubicBezTo>
                  <a:cubicBezTo>
                    <a:pt x="96040" y="672979"/>
                    <a:pt x="93365" y="670305"/>
                    <a:pt x="90691" y="667630"/>
                  </a:cubicBezTo>
                  <a:cubicBezTo>
                    <a:pt x="89354" y="666962"/>
                    <a:pt x="88686" y="665625"/>
                    <a:pt x="87349" y="666293"/>
                  </a:cubicBezTo>
                  <a:cubicBezTo>
                    <a:pt x="84674" y="667630"/>
                    <a:pt x="82669" y="670973"/>
                    <a:pt x="79995" y="674316"/>
                  </a:cubicBezTo>
                  <a:cubicBezTo>
                    <a:pt x="77321" y="678327"/>
                    <a:pt x="73978" y="683007"/>
                    <a:pt x="70635" y="684344"/>
                  </a:cubicBezTo>
                  <a:cubicBezTo>
                    <a:pt x="67961" y="685012"/>
                    <a:pt x="59939" y="687018"/>
                    <a:pt x="50579" y="689692"/>
                  </a:cubicBezTo>
                  <a:lnTo>
                    <a:pt x="50579" y="689692"/>
                  </a:lnTo>
                  <a:cubicBezTo>
                    <a:pt x="35872" y="693703"/>
                    <a:pt x="17821" y="698383"/>
                    <a:pt x="17153" y="699051"/>
                  </a:cubicBezTo>
                  <a:cubicBezTo>
                    <a:pt x="17153" y="699720"/>
                    <a:pt x="17153" y="700389"/>
                    <a:pt x="17153" y="701057"/>
                  </a:cubicBezTo>
                  <a:cubicBezTo>
                    <a:pt x="17821" y="702394"/>
                    <a:pt x="18490" y="704400"/>
                    <a:pt x="18490" y="707742"/>
                  </a:cubicBezTo>
                  <a:cubicBezTo>
                    <a:pt x="18490" y="711754"/>
                    <a:pt x="14478" y="714428"/>
                    <a:pt x="10467" y="717102"/>
                  </a:cubicBezTo>
                  <a:cubicBezTo>
                    <a:pt x="8462" y="718439"/>
                    <a:pt x="6456" y="719776"/>
                    <a:pt x="6456" y="720445"/>
                  </a:cubicBezTo>
                  <a:cubicBezTo>
                    <a:pt x="5787" y="721782"/>
                    <a:pt x="5787" y="723119"/>
                    <a:pt x="5119" y="725124"/>
                  </a:cubicBezTo>
                  <a:cubicBezTo>
                    <a:pt x="8462" y="723119"/>
                    <a:pt x="7793" y="720445"/>
                    <a:pt x="11804" y="717770"/>
                  </a:cubicBezTo>
                  <a:cubicBezTo>
                    <a:pt x="17153" y="715096"/>
                    <a:pt x="21164" y="715096"/>
                    <a:pt x="21164" y="719107"/>
                  </a:cubicBezTo>
                  <a:cubicBezTo>
                    <a:pt x="21164" y="723119"/>
                    <a:pt x="12473" y="729804"/>
                    <a:pt x="14478" y="735152"/>
                  </a:cubicBezTo>
                  <a:cubicBezTo>
                    <a:pt x="16484" y="741169"/>
                    <a:pt x="20495" y="742506"/>
                    <a:pt x="23838" y="747855"/>
                  </a:cubicBezTo>
                  <a:cubicBezTo>
                    <a:pt x="27181" y="753203"/>
                    <a:pt x="31192" y="752534"/>
                    <a:pt x="40551" y="753203"/>
                  </a:cubicBezTo>
                  <a:cubicBezTo>
                    <a:pt x="49911" y="753871"/>
                    <a:pt x="49911" y="755208"/>
                    <a:pt x="53253" y="755877"/>
                  </a:cubicBezTo>
                  <a:cubicBezTo>
                    <a:pt x="56596" y="757214"/>
                    <a:pt x="58602" y="755877"/>
                    <a:pt x="65287" y="754540"/>
                  </a:cubicBezTo>
                  <a:cubicBezTo>
                    <a:pt x="72641" y="753203"/>
                    <a:pt x="79326" y="752534"/>
                    <a:pt x="83337" y="748523"/>
                  </a:cubicBezTo>
                  <a:cubicBezTo>
                    <a:pt x="87349" y="744512"/>
                    <a:pt x="86680" y="742506"/>
                    <a:pt x="90023" y="739163"/>
                  </a:cubicBezTo>
                  <a:cubicBezTo>
                    <a:pt x="93365" y="735821"/>
                    <a:pt x="98045" y="735152"/>
                    <a:pt x="101388" y="731810"/>
                  </a:cubicBezTo>
                  <a:cubicBezTo>
                    <a:pt x="104062" y="728467"/>
                    <a:pt x="104730" y="723787"/>
                    <a:pt x="106068" y="725124"/>
                  </a:cubicBezTo>
                  <a:cubicBezTo>
                    <a:pt x="107405" y="726461"/>
                    <a:pt x="106736" y="730473"/>
                    <a:pt x="105399" y="733147"/>
                  </a:cubicBezTo>
                  <a:cubicBezTo>
                    <a:pt x="104730" y="735821"/>
                    <a:pt x="104730" y="740501"/>
                    <a:pt x="103393" y="745180"/>
                  </a:cubicBezTo>
                  <a:cubicBezTo>
                    <a:pt x="102056" y="750529"/>
                    <a:pt x="100719" y="752534"/>
                    <a:pt x="96040" y="756545"/>
                  </a:cubicBezTo>
                  <a:cubicBezTo>
                    <a:pt x="92028" y="760557"/>
                    <a:pt x="91360" y="761894"/>
                    <a:pt x="86012" y="763899"/>
                  </a:cubicBezTo>
                  <a:cubicBezTo>
                    <a:pt x="80663" y="766573"/>
                    <a:pt x="82669" y="767911"/>
                    <a:pt x="77321" y="773259"/>
                  </a:cubicBezTo>
                  <a:cubicBezTo>
                    <a:pt x="72641" y="778607"/>
                    <a:pt x="69967" y="777270"/>
                    <a:pt x="68630" y="776601"/>
                  </a:cubicBezTo>
                  <a:cubicBezTo>
                    <a:pt x="67293" y="776601"/>
                    <a:pt x="61276" y="775264"/>
                    <a:pt x="58602" y="776601"/>
                  </a:cubicBezTo>
                  <a:cubicBezTo>
                    <a:pt x="55928" y="777939"/>
                    <a:pt x="55928" y="783287"/>
                    <a:pt x="59939" y="785961"/>
                  </a:cubicBezTo>
                  <a:cubicBezTo>
                    <a:pt x="63281" y="788635"/>
                    <a:pt x="71304" y="793983"/>
                    <a:pt x="79995" y="797326"/>
                  </a:cubicBezTo>
                  <a:cubicBezTo>
                    <a:pt x="88686" y="800669"/>
                    <a:pt x="106068" y="807354"/>
                    <a:pt x="114090" y="811365"/>
                  </a:cubicBezTo>
                  <a:cubicBezTo>
                    <a:pt x="122112" y="815376"/>
                    <a:pt x="147517" y="822062"/>
                    <a:pt x="157545" y="818719"/>
                  </a:cubicBezTo>
                  <a:cubicBezTo>
                    <a:pt x="167573" y="814708"/>
                    <a:pt x="172921" y="812702"/>
                    <a:pt x="182281" y="804680"/>
                  </a:cubicBezTo>
                  <a:cubicBezTo>
                    <a:pt x="191640" y="796657"/>
                    <a:pt x="198325" y="785961"/>
                    <a:pt x="200331" y="780613"/>
                  </a:cubicBezTo>
                  <a:cubicBezTo>
                    <a:pt x="202337" y="775264"/>
                    <a:pt x="205679" y="771922"/>
                    <a:pt x="206348" y="768579"/>
                  </a:cubicBezTo>
                  <a:cubicBezTo>
                    <a:pt x="207685" y="765236"/>
                    <a:pt x="205679" y="758551"/>
                    <a:pt x="203005" y="757214"/>
                  </a:cubicBezTo>
                  <a:cubicBezTo>
                    <a:pt x="200331" y="755877"/>
                    <a:pt x="193646" y="752534"/>
                    <a:pt x="192977" y="748523"/>
                  </a:cubicBezTo>
                  <a:cubicBezTo>
                    <a:pt x="192309" y="744512"/>
                    <a:pt x="196988" y="743175"/>
                    <a:pt x="196988" y="738495"/>
                  </a:cubicBezTo>
                  <a:cubicBezTo>
                    <a:pt x="196988" y="733815"/>
                    <a:pt x="193646" y="735821"/>
                    <a:pt x="192309" y="731810"/>
                  </a:cubicBezTo>
                  <a:cubicBezTo>
                    <a:pt x="190971" y="727799"/>
                    <a:pt x="196320" y="727799"/>
                    <a:pt x="201668" y="725793"/>
                  </a:cubicBezTo>
                  <a:cubicBezTo>
                    <a:pt x="207016" y="723119"/>
                    <a:pt x="217713" y="720445"/>
                    <a:pt x="218381" y="723119"/>
                  </a:cubicBezTo>
                  <a:cubicBezTo>
                    <a:pt x="219050" y="725793"/>
                    <a:pt x="211028" y="731141"/>
                    <a:pt x="209690" y="734484"/>
                  </a:cubicBezTo>
                  <a:cubicBezTo>
                    <a:pt x="208353" y="737827"/>
                    <a:pt x="213702" y="746517"/>
                    <a:pt x="217713" y="747855"/>
                  </a:cubicBezTo>
                  <a:cubicBezTo>
                    <a:pt x="221724" y="749191"/>
                    <a:pt x="233089" y="741838"/>
                    <a:pt x="232421" y="745180"/>
                  </a:cubicBezTo>
                  <a:cubicBezTo>
                    <a:pt x="231752" y="748523"/>
                    <a:pt x="225067" y="756545"/>
                    <a:pt x="223061" y="761894"/>
                  </a:cubicBezTo>
                  <a:cubicBezTo>
                    <a:pt x="221056" y="767242"/>
                    <a:pt x="225067" y="768579"/>
                    <a:pt x="229746" y="773927"/>
                  </a:cubicBezTo>
                  <a:cubicBezTo>
                    <a:pt x="234426" y="779276"/>
                    <a:pt x="239106" y="776601"/>
                    <a:pt x="242449" y="781281"/>
                  </a:cubicBezTo>
                  <a:cubicBezTo>
                    <a:pt x="245123" y="785961"/>
                    <a:pt x="245791" y="789972"/>
                    <a:pt x="247797" y="797326"/>
                  </a:cubicBezTo>
                  <a:cubicBezTo>
                    <a:pt x="249803" y="804680"/>
                    <a:pt x="247128" y="807354"/>
                    <a:pt x="248465" y="812702"/>
                  </a:cubicBezTo>
                  <a:cubicBezTo>
                    <a:pt x="249803" y="818051"/>
                    <a:pt x="257825" y="835432"/>
                    <a:pt x="259162" y="839444"/>
                  </a:cubicBezTo>
                  <a:cubicBezTo>
                    <a:pt x="261168" y="844123"/>
                    <a:pt x="265847" y="844123"/>
                    <a:pt x="267853" y="846129"/>
                  </a:cubicBezTo>
                  <a:cubicBezTo>
                    <a:pt x="269859" y="848135"/>
                    <a:pt x="271196" y="851477"/>
                    <a:pt x="271864" y="854151"/>
                  </a:cubicBezTo>
                  <a:cubicBezTo>
                    <a:pt x="272533" y="856826"/>
                    <a:pt x="273870" y="860168"/>
                    <a:pt x="275875" y="864179"/>
                  </a:cubicBezTo>
                  <a:cubicBezTo>
                    <a:pt x="277881" y="868191"/>
                    <a:pt x="283898" y="875544"/>
                    <a:pt x="287909" y="880893"/>
                  </a:cubicBezTo>
                  <a:cubicBezTo>
                    <a:pt x="291920" y="886241"/>
                    <a:pt x="290583" y="888247"/>
                    <a:pt x="291920" y="893595"/>
                  </a:cubicBezTo>
                  <a:cubicBezTo>
                    <a:pt x="293257" y="898943"/>
                    <a:pt x="295263" y="906297"/>
                    <a:pt x="302617" y="914320"/>
                  </a:cubicBezTo>
                  <a:cubicBezTo>
                    <a:pt x="309971" y="922342"/>
                    <a:pt x="327353" y="945072"/>
                    <a:pt x="334038" y="959111"/>
                  </a:cubicBezTo>
                  <a:cubicBezTo>
                    <a:pt x="340723" y="972482"/>
                    <a:pt x="342060" y="973151"/>
                    <a:pt x="351420" y="980504"/>
                  </a:cubicBezTo>
                  <a:cubicBezTo>
                    <a:pt x="360779" y="987858"/>
                    <a:pt x="373481" y="992538"/>
                    <a:pt x="376824" y="996549"/>
                  </a:cubicBezTo>
                  <a:cubicBezTo>
                    <a:pt x="380167" y="1000560"/>
                    <a:pt x="376824" y="1001229"/>
                    <a:pt x="378161" y="1005240"/>
                  </a:cubicBezTo>
                  <a:cubicBezTo>
                    <a:pt x="378830" y="1009251"/>
                    <a:pt x="388858" y="1009920"/>
                    <a:pt x="392200" y="1017942"/>
                  </a:cubicBezTo>
                  <a:cubicBezTo>
                    <a:pt x="395543" y="1025965"/>
                    <a:pt x="404902" y="1023959"/>
                    <a:pt x="413593" y="1029976"/>
                  </a:cubicBezTo>
                  <a:cubicBezTo>
                    <a:pt x="422284" y="1035993"/>
                    <a:pt x="421616" y="1039335"/>
                    <a:pt x="423621" y="1046021"/>
                  </a:cubicBezTo>
                  <a:cubicBezTo>
                    <a:pt x="425627" y="1052706"/>
                    <a:pt x="431644" y="1052706"/>
                    <a:pt x="441672" y="1064740"/>
                  </a:cubicBezTo>
                  <a:cubicBezTo>
                    <a:pt x="451700" y="1076773"/>
                    <a:pt x="451031" y="1074768"/>
                    <a:pt x="457717" y="1082790"/>
                  </a:cubicBezTo>
                  <a:cubicBezTo>
                    <a:pt x="464402" y="1090144"/>
                    <a:pt x="461059" y="1091481"/>
                    <a:pt x="463734" y="1096829"/>
                  </a:cubicBezTo>
                  <a:cubicBezTo>
                    <a:pt x="466408" y="1102178"/>
                    <a:pt x="469750" y="1106189"/>
                    <a:pt x="477104" y="1112874"/>
                  </a:cubicBezTo>
                  <a:cubicBezTo>
                    <a:pt x="484458" y="1119560"/>
                    <a:pt x="492480" y="1122902"/>
                    <a:pt x="505183" y="1129588"/>
                  </a:cubicBezTo>
                  <a:cubicBezTo>
                    <a:pt x="517885" y="1136273"/>
                    <a:pt x="521896" y="1138947"/>
                    <a:pt x="527244" y="1146969"/>
                  </a:cubicBezTo>
                  <a:cubicBezTo>
                    <a:pt x="532593" y="1154992"/>
                    <a:pt x="538609" y="1159672"/>
                    <a:pt x="545295" y="1169700"/>
                  </a:cubicBezTo>
                  <a:cubicBezTo>
                    <a:pt x="551312" y="1179059"/>
                    <a:pt x="564682" y="1186413"/>
                    <a:pt x="568693" y="1191093"/>
                  </a:cubicBezTo>
                  <a:cubicBezTo>
                    <a:pt x="572705" y="1195773"/>
                    <a:pt x="577384" y="1198447"/>
                    <a:pt x="578053" y="1201789"/>
                  </a:cubicBezTo>
                  <a:cubicBezTo>
                    <a:pt x="578721" y="1205132"/>
                    <a:pt x="576047" y="1204463"/>
                    <a:pt x="577384" y="1207806"/>
                  </a:cubicBezTo>
                  <a:cubicBezTo>
                    <a:pt x="579390" y="1211149"/>
                    <a:pt x="582064" y="1215160"/>
                    <a:pt x="585407" y="1217834"/>
                  </a:cubicBezTo>
                  <a:cubicBezTo>
                    <a:pt x="588749" y="1220508"/>
                    <a:pt x="594098" y="1220508"/>
                    <a:pt x="597440" y="1225857"/>
                  </a:cubicBezTo>
                  <a:cubicBezTo>
                    <a:pt x="600783" y="1231205"/>
                    <a:pt x="598109" y="1231205"/>
                    <a:pt x="600783" y="1234548"/>
                  </a:cubicBezTo>
                  <a:cubicBezTo>
                    <a:pt x="603457" y="1238559"/>
                    <a:pt x="613485" y="1242570"/>
                    <a:pt x="628861" y="1248587"/>
                  </a:cubicBezTo>
                  <a:cubicBezTo>
                    <a:pt x="643569" y="1255272"/>
                    <a:pt x="645575" y="1253266"/>
                    <a:pt x="650255" y="1251261"/>
                  </a:cubicBezTo>
                  <a:cubicBezTo>
                    <a:pt x="654934" y="1248587"/>
                    <a:pt x="658945" y="1239896"/>
                    <a:pt x="664962" y="1233879"/>
                  </a:cubicBezTo>
                  <a:cubicBezTo>
                    <a:pt x="670979" y="1227862"/>
                    <a:pt x="670979" y="1222514"/>
                    <a:pt x="667637" y="1217834"/>
                  </a:cubicBezTo>
                  <a:cubicBezTo>
                    <a:pt x="664294" y="1213154"/>
                    <a:pt x="668973" y="1205801"/>
                    <a:pt x="669642" y="1196441"/>
                  </a:cubicBezTo>
                  <a:cubicBezTo>
                    <a:pt x="670311" y="1187082"/>
                    <a:pt x="679001" y="1185076"/>
                    <a:pt x="687693" y="1181733"/>
                  </a:cubicBezTo>
                  <a:cubicBezTo>
                    <a:pt x="696383" y="1178391"/>
                    <a:pt x="709754" y="1175048"/>
                    <a:pt x="712428" y="1172374"/>
                  </a:cubicBezTo>
                  <a:cubicBezTo>
                    <a:pt x="715103" y="1169700"/>
                    <a:pt x="707080" y="1169031"/>
                    <a:pt x="698389" y="1168363"/>
                  </a:cubicBezTo>
                  <a:cubicBezTo>
                    <a:pt x="689698" y="1167694"/>
                    <a:pt x="688361" y="1167026"/>
                    <a:pt x="688361" y="1160340"/>
                  </a:cubicBezTo>
                  <a:cubicBezTo>
                    <a:pt x="687693" y="1153655"/>
                    <a:pt x="689698" y="1148975"/>
                    <a:pt x="692372" y="1142958"/>
                  </a:cubicBezTo>
                  <a:cubicBezTo>
                    <a:pt x="695046" y="1136273"/>
                    <a:pt x="689030" y="1130925"/>
                    <a:pt x="692372" y="1126913"/>
                  </a:cubicBezTo>
                  <a:cubicBezTo>
                    <a:pt x="695715" y="1122902"/>
                    <a:pt x="701732" y="1121565"/>
                    <a:pt x="706411" y="1118891"/>
                  </a:cubicBezTo>
                  <a:cubicBezTo>
                    <a:pt x="711091" y="1116885"/>
                    <a:pt x="708417" y="1112874"/>
                    <a:pt x="705074" y="1102178"/>
                  </a:cubicBezTo>
                  <a:cubicBezTo>
                    <a:pt x="701732" y="1091481"/>
                    <a:pt x="701732" y="1088807"/>
                    <a:pt x="697721" y="1084796"/>
                  </a:cubicBezTo>
                  <a:cubicBezTo>
                    <a:pt x="693709" y="1080785"/>
                    <a:pt x="690367" y="1083459"/>
                    <a:pt x="688361" y="1080785"/>
                  </a:cubicBezTo>
                  <a:cubicBezTo>
                    <a:pt x="686355" y="1078111"/>
                    <a:pt x="691704" y="1073431"/>
                    <a:pt x="689698" y="1067414"/>
                  </a:cubicBezTo>
                  <a:cubicBezTo>
                    <a:pt x="687024" y="1061397"/>
                    <a:pt x="681007" y="1049363"/>
                    <a:pt x="686355" y="1031313"/>
                  </a:cubicBezTo>
                  <a:cubicBezTo>
                    <a:pt x="691704" y="1013263"/>
                    <a:pt x="691035" y="1013931"/>
                    <a:pt x="687693" y="1004572"/>
                  </a:cubicBezTo>
                  <a:cubicBezTo>
                    <a:pt x="684350" y="995212"/>
                    <a:pt x="687693" y="1004572"/>
                    <a:pt x="684350" y="997886"/>
                  </a:cubicBezTo>
                  <a:cubicBezTo>
                    <a:pt x="681007" y="991201"/>
                    <a:pt x="681007" y="987858"/>
                    <a:pt x="679001" y="985184"/>
                  </a:cubicBezTo>
                  <a:cubicBezTo>
                    <a:pt x="677665" y="981842"/>
                    <a:pt x="676327" y="978499"/>
                    <a:pt x="673653" y="976493"/>
                  </a:cubicBezTo>
                  <a:cubicBezTo>
                    <a:pt x="670979" y="974488"/>
                    <a:pt x="668973" y="971814"/>
                    <a:pt x="667637" y="968471"/>
                  </a:cubicBezTo>
                  <a:cubicBezTo>
                    <a:pt x="666299" y="965128"/>
                    <a:pt x="664962" y="961117"/>
                    <a:pt x="662957" y="958443"/>
                  </a:cubicBezTo>
                  <a:cubicBezTo>
                    <a:pt x="660283" y="955769"/>
                    <a:pt x="655603" y="952426"/>
                    <a:pt x="653597" y="948415"/>
                  </a:cubicBezTo>
                  <a:cubicBezTo>
                    <a:pt x="650923" y="943735"/>
                    <a:pt x="652260" y="940392"/>
                    <a:pt x="650255" y="931033"/>
                  </a:cubicBezTo>
                  <a:cubicBezTo>
                    <a:pt x="647580" y="921673"/>
                    <a:pt x="640227" y="913651"/>
                    <a:pt x="639558" y="910308"/>
                  </a:cubicBezTo>
                  <a:cubicBezTo>
                    <a:pt x="638221" y="906966"/>
                    <a:pt x="640895" y="902286"/>
                    <a:pt x="639558" y="894264"/>
                  </a:cubicBezTo>
                  <a:cubicBezTo>
                    <a:pt x="638221" y="886241"/>
                    <a:pt x="642232" y="880893"/>
                    <a:pt x="644906" y="877550"/>
                  </a:cubicBezTo>
                  <a:cubicBezTo>
                    <a:pt x="647580" y="874207"/>
                    <a:pt x="652260" y="873539"/>
                    <a:pt x="656271" y="870865"/>
                  </a:cubicBezTo>
                  <a:cubicBezTo>
                    <a:pt x="660283" y="868191"/>
                    <a:pt x="658277" y="866185"/>
                    <a:pt x="662957" y="864179"/>
                  </a:cubicBezTo>
                  <a:cubicBezTo>
                    <a:pt x="667637" y="861505"/>
                    <a:pt x="666968" y="865516"/>
                    <a:pt x="669642" y="864848"/>
                  </a:cubicBezTo>
                  <a:cubicBezTo>
                    <a:pt x="672316" y="864848"/>
                    <a:pt x="671648" y="862842"/>
                    <a:pt x="671648" y="858163"/>
                  </a:cubicBezTo>
                  <a:cubicBezTo>
                    <a:pt x="671648" y="854151"/>
                    <a:pt x="670979" y="842786"/>
                    <a:pt x="672985" y="838107"/>
                  </a:cubicBezTo>
                  <a:cubicBezTo>
                    <a:pt x="674990" y="833427"/>
                    <a:pt x="677665" y="834764"/>
                    <a:pt x="684350" y="832758"/>
                  </a:cubicBezTo>
                  <a:cubicBezTo>
                    <a:pt x="691035" y="830753"/>
                    <a:pt x="698389" y="824736"/>
                    <a:pt x="702400" y="819388"/>
                  </a:cubicBezTo>
                  <a:cubicBezTo>
                    <a:pt x="705743" y="814039"/>
                    <a:pt x="707749" y="812034"/>
                    <a:pt x="707749" y="808691"/>
                  </a:cubicBezTo>
                  <a:cubicBezTo>
                    <a:pt x="708417" y="805348"/>
                    <a:pt x="707749" y="801337"/>
                    <a:pt x="705074" y="798663"/>
                  </a:cubicBezTo>
                  <a:cubicBezTo>
                    <a:pt x="702400" y="795320"/>
                    <a:pt x="701732" y="791309"/>
                    <a:pt x="703737" y="785961"/>
                  </a:cubicBezTo>
                  <a:cubicBezTo>
                    <a:pt x="706411" y="779944"/>
                    <a:pt x="719114" y="766573"/>
                    <a:pt x="720451" y="763899"/>
                  </a:cubicBezTo>
                  <a:cubicBezTo>
                    <a:pt x="722456" y="761225"/>
                    <a:pt x="734490" y="750529"/>
                    <a:pt x="734490" y="745180"/>
                  </a:cubicBezTo>
                  <a:cubicBezTo>
                    <a:pt x="734490" y="739163"/>
                    <a:pt x="739170" y="726461"/>
                    <a:pt x="741175" y="721782"/>
                  </a:cubicBezTo>
                  <a:cubicBezTo>
                    <a:pt x="743181" y="717102"/>
                    <a:pt x="755883" y="709748"/>
                    <a:pt x="757220" y="704400"/>
                  </a:cubicBezTo>
                  <a:cubicBezTo>
                    <a:pt x="757889" y="699051"/>
                    <a:pt x="763237" y="690361"/>
                    <a:pt x="764574" y="681669"/>
                  </a:cubicBezTo>
                  <a:cubicBezTo>
                    <a:pt x="765911" y="672979"/>
                    <a:pt x="770591" y="663619"/>
                    <a:pt x="773265" y="657602"/>
                  </a:cubicBezTo>
                  <a:cubicBezTo>
                    <a:pt x="775939" y="651585"/>
                    <a:pt x="784630" y="642895"/>
                    <a:pt x="785299" y="640220"/>
                  </a:cubicBezTo>
                  <a:cubicBezTo>
                    <a:pt x="785967" y="636878"/>
                    <a:pt x="787973" y="633535"/>
                    <a:pt x="785967" y="633535"/>
                  </a:cubicBezTo>
                  <a:cubicBezTo>
                    <a:pt x="783293" y="633535"/>
                    <a:pt x="779282" y="628187"/>
                    <a:pt x="781956" y="624176"/>
                  </a:cubicBezTo>
                  <a:cubicBezTo>
                    <a:pt x="784630" y="620164"/>
                    <a:pt x="789978" y="622170"/>
                    <a:pt x="794658" y="621501"/>
                  </a:cubicBezTo>
                  <a:cubicBezTo>
                    <a:pt x="799338" y="621501"/>
                    <a:pt x="802012" y="615485"/>
                    <a:pt x="807360" y="612811"/>
                  </a:cubicBezTo>
                  <a:cubicBezTo>
                    <a:pt x="812040" y="609468"/>
                    <a:pt x="818725" y="604120"/>
                    <a:pt x="817388" y="600777"/>
                  </a:cubicBezTo>
                  <a:cubicBezTo>
                    <a:pt x="816051" y="597434"/>
                    <a:pt x="814046" y="596766"/>
                    <a:pt x="816051" y="595429"/>
                  </a:cubicBezTo>
                  <a:cubicBezTo>
                    <a:pt x="818057" y="594092"/>
                    <a:pt x="820062" y="598771"/>
                    <a:pt x="822736" y="597434"/>
                  </a:cubicBezTo>
                  <a:cubicBezTo>
                    <a:pt x="824742" y="596097"/>
                    <a:pt x="830090" y="578715"/>
                    <a:pt x="833433" y="573367"/>
                  </a:cubicBezTo>
                  <a:cubicBezTo>
                    <a:pt x="836107" y="568019"/>
                    <a:pt x="838781" y="558659"/>
                    <a:pt x="836776" y="555985"/>
                  </a:cubicBezTo>
                  <a:cubicBezTo>
                    <a:pt x="834770" y="553311"/>
                    <a:pt x="832764" y="549968"/>
                    <a:pt x="830090" y="544620"/>
                  </a:cubicBezTo>
                  <a:cubicBezTo>
                    <a:pt x="827416" y="539272"/>
                    <a:pt x="824074" y="533924"/>
                    <a:pt x="822736" y="529244"/>
                  </a:cubicBezTo>
                  <a:cubicBezTo>
                    <a:pt x="821399" y="524564"/>
                    <a:pt x="828085" y="519884"/>
                    <a:pt x="832096" y="515204"/>
                  </a:cubicBezTo>
                  <a:cubicBezTo>
                    <a:pt x="836107" y="510525"/>
                    <a:pt x="838781" y="510525"/>
                    <a:pt x="849478" y="501834"/>
                  </a:cubicBezTo>
                  <a:cubicBezTo>
                    <a:pt x="859506" y="493143"/>
                    <a:pt x="857500" y="491806"/>
                    <a:pt x="859506" y="487794"/>
                  </a:cubicBezTo>
                  <a:cubicBezTo>
                    <a:pt x="861512" y="483783"/>
                    <a:pt x="860174" y="481109"/>
                    <a:pt x="857500" y="479104"/>
                  </a:cubicBezTo>
                  <a:cubicBezTo>
                    <a:pt x="854826" y="477098"/>
                    <a:pt x="850815" y="475761"/>
                    <a:pt x="851483" y="472418"/>
                  </a:cubicBezTo>
                  <a:cubicBezTo>
                    <a:pt x="851483" y="469076"/>
                    <a:pt x="860174" y="474424"/>
                    <a:pt x="863517" y="476430"/>
                  </a:cubicBezTo>
                  <a:cubicBezTo>
                    <a:pt x="866860" y="478435"/>
                    <a:pt x="865523" y="481109"/>
                    <a:pt x="866860" y="483783"/>
                  </a:cubicBezTo>
                  <a:cubicBezTo>
                    <a:pt x="868197" y="486458"/>
                    <a:pt x="869534" y="490469"/>
                    <a:pt x="870871" y="494480"/>
                  </a:cubicBezTo>
                  <a:cubicBezTo>
                    <a:pt x="872208" y="498491"/>
                    <a:pt x="874882" y="495817"/>
                    <a:pt x="878893" y="494480"/>
                  </a:cubicBezTo>
                  <a:cubicBezTo>
                    <a:pt x="882904" y="493811"/>
                    <a:pt x="884242" y="491137"/>
                    <a:pt x="884242" y="487126"/>
                  </a:cubicBezTo>
                  <a:cubicBezTo>
                    <a:pt x="883573" y="483783"/>
                    <a:pt x="882236" y="481109"/>
                    <a:pt x="880899" y="477098"/>
                  </a:cubicBezTo>
                  <a:cubicBezTo>
                    <a:pt x="879562" y="473087"/>
                    <a:pt x="884242" y="470413"/>
                    <a:pt x="886247" y="470413"/>
                  </a:cubicBezTo>
                  <a:cubicBezTo>
                    <a:pt x="888253" y="471081"/>
                    <a:pt x="890258" y="477098"/>
                    <a:pt x="890927" y="480441"/>
                  </a:cubicBezTo>
                  <a:cubicBezTo>
                    <a:pt x="890927" y="483783"/>
                    <a:pt x="894270" y="487794"/>
                    <a:pt x="896275" y="488463"/>
                  </a:cubicBezTo>
                  <a:cubicBezTo>
                    <a:pt x="898281" y="489132"/>
                    <a:pt x="900955" y="485789"/>
                    <a:pt x="904966" y="483783"/>
                  </a:cubicBezTo>
                  <a:cubicBezTo>
                    <a:pt x="906303" y="483115"/>
                    <a:pt x="906972" y="482446"/>
                    <a:pt x="908309" y="481778"/>
                  </a:cubicBezTo>
                  <a:cubicBezTo>
                    <a:pt x="910314" y="487126"/>
                    <a:pt x="909646" y="485120"/>
                    <a:pt x="908977" y="483783"/>
                  </a:cubicBezTo>
                  <a:lnTo>
                    <a:pt x="908977" y="483783"/>
                  </a:lnTo>
                  <a:close/>
                </a:path>
              </a:pathLst>
            </a:custGeom>
            <a:solidFill>
              <a:srgbClr val="D7E4B6"/>
            </a:solidFill>
            <a:ln w="3175" cap="flat">
              <a:solidFill>
                <a:srgbClr val="0D41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ECEE7B4-2B08-7A24-A9F7-5E724F30F192}"/>
              </a:ext>
            </a:extLst>
          </p:cNvPr>
          <p:cNvGrpSpPr/>
          <p:nvPr/>
        </p:nvGrpSpPr>
        <p:grpSpPr>
          <a:xfrm>
            <a:off x="7625826" y="5652170"/>
            <a:ext cx="1959706" cy="431431"/>
            <a:chOff x="5963205" y="5675939"/>
            <a:chExt cx="1959706" cy="431431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D439BB2-0651-8985-7B4C-FD70D603EAA8}"/>
                </a:ext>
              </a:extLst>
            </p:cNvPr>
            <p:cNvGrpSpPr/>
            <p:nvPr/>
          </p:nvGrpSpPr>
          <p:grpSpPr>
            <a:xfrm>
              <a:off x="5963205" y="5675939"/>
              <a:ext cx="1959706" cy="164660"/>
              <a:chOff x="5692012" y="5588853"/>
              <a:chExt cx="1959706" cy="16466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7DF060F2-C712-22E7-50EC-618AE372B846}"/>
                  </a:ext>
                </a:extLst>
              </p:cNvPr>
              <p:cNvSpPr/>
              <p:nvPr/>
            </p:nvSpPr>
            <p:spPr>
              <a:xfrm>
                <a:off x="5692012" y="5609516"/>
                <a:ext cx="149858" cy="133527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28" name="Rectangle 15">
                <a:extLst>
                  <a:ext uri="{FF2B5EF4-FFF2-40B4-BE49-F238E27FC236}">
                    <a16:creationId xmlns:a16="http://schemas.microsoft.com/office/drawing/2014/main" id="{0FDD2F29-DD3B-F62C-1F27-749A1E079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802" y="5588853"/>
                <a:ext cx="1752916" cy="1646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4" tIns="9144" rIns="9144" bIns="9144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15A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等线" panose="02010600030101010101" pitchFamily="2" charset="-122"/>
                    <a:cs typeface="Segoe UI" panose="020B0502040204020203" pitchFamily="34" charset="0"/>
                  </a:rPr>
                  <a:t>K-1 currently served markets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95ADE40-1B37-C8F3-0BCC-5A0DB834BAC4}"/>
                </a:ext>
              </a:extLst>
            </p:cNvPr>
            <p:cNvGrpSpPr/>
            <p:nvPr/>
          </p:nvGrpSpPr>
          <p:grpSpPr>
            <a:xfrm>
              <a:off x="5963205" y="5942710"/>
              <a:ext cx="1881160" cy="164660"/>
              <a:chOff x="5692012" y="5766653"/>
              <a:chExt cx="1881160" cy="164660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C052A36-6779-A3DD-1B23-B9258D1F7060}"/>
                  </a:ext>
                </a:extLst>
              </p:cNvPr>
              <p:cNvSpPr/>
              <p:nvPr/>
            </p:nvSpPr>
            <p:spPr>
              <a:xfrm>
                <a:off x="5692012" y="5787316"/>
                <a:ext cx="149858" cy="133527"/>
              </a:xfrm>
              <a:prstGeom prst="rect">
                <a:avLst/>
              </a:prstGeom>
              <a:solidFill>
                <a:srgbClr val="D7E4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26" name="Rectangle 15">
                <a:extLst>
                  <a:ext uri="{FF2B5EF4-FFF2-40B4-BE49-F238E27FC236}">
                    <a16:creationId xmlns:a16="http://schemas.microsoft.com/office/drawing/2014/main" id="{4102B8FF-A246-4A57-DEE1-D51C7D558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803" y="5766653"/>
                <a:ext cx="1674369" cy="1646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4" tIns="9144" rIns="9144" bIns="9144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15A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等线" panose="02010600030101010101" pitchFamily="2" charset="-122"/>
                    <a:cs typeface="Segoe UI" panose="020B0502040204020203" pitchFamily="34" charset="0"/>
                  </a:rPr>
                  <a:t>K-2 planned target markets</a:t>
                </a:r>
              </a:p>
            </p:txBody>
          </p: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93056C7-8F08-6DCD-B821-5E075EBEA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09" y="1291333"/>
            <a:ext cx="3178603" cy="154506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9C6CE4B-7CD4-3821-59E4-5EA557C0F00C}"/>
              </a:ext>
            </a:extLst>
          </p:cNvPr>
          <p:cNvSpPr txBox="1"/>
          <p:nvPr/>
        </p:nvSpPr>
        <p:spPr>
          <a:xfrm>
            <a:off x="464513" y="1033201"/>
            <a:ext cx="707166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Montserrat" pitchFamily="2" charset="77"/>
              </a:rPr>
              <a:t>Kacific's latest next-gen HTS satellite, Kacific2, is expected to start operational in 2027. It features advanced beam management and software-defined satellite (SDS) capabilities. </a:t>
            </a:r>
          </a:p>
          <a:p>
            <a:endParaRPr lang="en-GB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1E0077-6584-627F-39B5-908C971A09C9}"/>
              </a:ext>
            </a:extLst>
          </p:cNvPr>
          <p:cNvSpPr txBox="1"/>
          <p:nvPr/>
        </p:nvSpPr>
        <p:spPr>
          <a:xfrm>
            <a:off x="1811432" y="3919671"/>
            <a:ext cx="17388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50" dirty="0">
                <a:solidFill>
                  <a:schemeClr val="bg1"/>
                </a:solidFill>
                <a:latin typeface="Montserrat Light" pitchFamily="2" charset="77"/>
              </a:rPr>
              <a:t>7.2B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A7184096-3B0F-D9C2-657E-346FCA79D2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08" y="4184151"/>
            <a:ext cx="827734" cy="654177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28E1BB6E-579F-7D69-7532-51A811A89FD3}"/>
              </a:ext>
            </a:extLst>
          </p:cNvPr>
          <p:cNvSpPr txBox="1"/>
          <p:nvPr/>
        </p:nvSpPr>
        <p:spPr>
          <a:xfrm>
            <a:off x="1835492" y="4648053"/>
            <a:ext cx="15672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" pitchFamily="2" charset="77"/>
              </a:rPr>
              <a:t>Population Covered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A1CFAFE-F4BD-621D-07C4-33796FDD5F33}"/>
              </a:ext>
            </a:extLst>
          </p:cNvPr>
          <p:cNvSpPr txBox="1"/>
          <p:nvPr/>
        </p:nvSpPr>
        <p:spPr>
          <a:xfrm>
            <a:off x="1812061" y="5315691"/>
            <a:ext cx="17388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50" dirty="0">
                <a:solidFill>
                  <a:schemeClr val="bg1"/>
                </a:solidFill>
                <a:latin typeface="Montserrat Light" pitchFamily="2" charset="77"/>
              </a:rPr>
              <a:t>1TBPS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D0F226-E923-F226-693A-DAF0D530882E}"/>
              </a:ext>
            </a:extLst>
          </p:cNvPr>
          <p:cNvSpPr txBox="1"/>
          <p:nvPr/>
        </p:nvSpPr>
        <p:spPr>
          <a:xfrm>
            <a:off x="1840150" y="5978747"/>
            <a:ext cx="1914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" pitchFamily="2" charset="77"/>
              </a:rPr>
              <a:t>Total Addressable Demand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BFB356D5-E5F0-F295-0ABC-FBECA9B449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8621" y="5397234"/>
            <a:ext cx="827734" cy="827734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11F77F1-059B-7CD9-482F-379374172F4B}"/>
              </a:ext>
            </a:extLst>
          </p:cNvPr>
          <p:cNvGrpSpPr/>
          <p:nvPr/>
        </p:nvGrpSpPr>
        <p:grpSpPr>
          <a:xfrm>
            <a:off x="4414587" y="3260429"/>
            <a:ext cx="7241632" cy="2652627"/>
            <a:chOff x="6417287" y="718682"/>
            <a:chExt cx="7241632" cy="2652627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17CBE8-DC66-3467-45E2-A4F059C822A1}"/>
                </a:ext>
              </a:extLst>
            </p:cNvPr>
            <p:cNvSpPr/>
            <p:nvPr/>
          </p:nvSpPr>
          <p:spPr>
            <a:xfrm>
              <a:off x="10647861" y="1202765"/>
              <a:ext cx="8867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Philippines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0BF6BD0-91E9-9DF3-B642-7C39A4C26312}"/>
                </a:ext>
              </a:extLst>
            </p:cNvPr>
            <p:cNvSpPr/>
            <p:nvPr/>
          </p:nvSpPr>
          <p:spPr>
            <a:xfrm>
              <a:off x="10065351" y="2313386"/>
              <a:ext cx="85472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Indonesia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等线" panose="02010600030101010101" pitchFamily="2" charset="-122"/>
                  <a:cs typeface="+mn-cs"/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C0EB472-8F86-292B-E831-2BC59DEF1DF8}"/>
                </a:ext>
              </a:extLst>
            </p:cNvPr>
            <p:cNvSpPr/>
            <p:nvPr/>
          </p:nvSpPr>
          <p:spPr>
            <a:xfrm>
              <a:off x="11866067" y="1644551"/>
              <a:ext cx="1303444" cy="2496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Papua New Guinea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9FA3BE-F93E-B251-BD3E-092ED3FD8091}"/>
                </a:ext>
              </a:extLst>
            </p:cNvPr>
            <p:cNvSpPr/>
            <p:nvPr/>
          </p:nvSpPr>
          <p:spPr>
            <a:xfrm>
              <a:off x="12283559" y="2156893"/>
              <a:ext cx="994484" cy="2496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Pacific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Islands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8F54B31-318E-D189-4FB4-7A790C579641}"/>
                </a:ext>
              </a:extLst>
            </p:cNvPr>
            <p:cNvSpPr/>
            <p:nvPr/>
          </p:nvSpPr>
          <p:spPr>
            <a:xfrm>
              <a:off x="9617229" y="1959191"/>
              <a:ext cx="690113" cy="2496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Malaysia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EE2260F-0D08-A93E-E42B-29C9340EA679}"/>
                </a:ext>
              </a:extLst>
            </p:cNvPr>
            <p:cNvSpPr/>
            <p:nvPr/>
          </p:nvSpPr>
          <p:spPr>
            <a:xfrm>
              <a:off x="8885671" y="1715768"/>
              <a:ext cx="680935" cy="2496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Thailand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EE93FF1-0925-E2B2-C1B3-03BC5950624F}"/>
                </a:ext>
              </a:extLst>
            </p:cNvPr>
            <p:cNvSpPr/>
            <p:nvPr/>
          </p:nvSpPr>
          <p:spPr>
            <a:xfrm>
              <a:off x="12658324" y="3109699"/>
              <a:ext cx="100059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New Zealand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C2497F0-C01B-EF90-95F4-7C54658824EA}"/>
                </a:ext>
              </a:extLst>
            </p:cNvPr>
            <p:cNvSpPr/>
            <p:nvPr/>
          </p:nvSpPr>
          <p:spPr>
            <a:xfrm>
              <a:off x="9552583" y="1250917"/>
              <a:ext cx="4651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Laos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58966A5-BCF4-A42F-C100-AF7797C65DE0}"/>
                </a:ext>
              </a:extLst>
            </p:cNvPr>
            <p:cNvSpPr/>
            <p:nvPr/>
          </p:nvSpPr>
          <p:spPr>
            <a:xfrm>
              <a:off x="9751936" y="1665892"/>
              <a:ext cx="8210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Cambodia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5130631-0E57-BA55-1183-51D834B004B5}"/>
                </a:ext>
              </a:extLst>
            </p:cNvPr>
            <p:cNvSpPr/>
            <p:nvPr/>
          </p:nvSpPr>
          <p:spPr>
            <a:xfrm>
              <a:off x="7949178" y="1088858"/>
              <a:ext cx="55335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Nepal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86F4817-B06A-1894-AEAA-65D7FFC0132B}"/>
                </a:ext>
              </a:extLst>
            </p:cNvPr>
            <p:cNvSpPr/>
            <p:nvPr/>
          </p:nvSpPr>
          <p:spPr>
            <a:xfrm>
              <a:off x="8433915" y="1000318"/>
              <a:ext cx="6254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Bhutan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E9F1969-CC50-096F-51CA-511A1B1D86BF}"/>
                </a:ext>
              </a:extLst>
            </p:cNvPr>
            <p:cNvSpPr/>
            <p:nvPr/>
          </p:nvSpPr>
          <p:spPr>
            <a:xfrm>
              <a:off x="7331613" y="841694"/>
              <a:ext cx="76174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Tajikistan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B5D6324-82CF-7B3A-622A-B63FE30044AE}"/>
                </a:ext>
              </a:extLst>
            </p:cNvPr>
            <p:cNvSpPr/>
            <p:nvPr/>
          </p:nvSpPr>
          <p:spPr>
            <a:xfrm>
              <a:off x="6771006" y="1277163"/>
              <a:ext cx="93006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Afghanistan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3163DE0-CC04-3B0E-37EB-6E78B2C1EC2D}"/>
                </a:ext>
              </a:extLst>
            </p:cNvPr>
            <p:cNvSpPr/>
            <p:nvPr/>
          </p:nvSpPr>
          <p:spPr>
            <a:xfrm>
              <a:off x="8305705" y="2511297"/>
              <a:ext cx="74251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Sri Lanka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ACA224A-FD7B-513F-7B00-D8B79F998940}"/>
                </a:ext>
              </a:extLst>
            </p:cNvPr>
            <p:cNvSpPr/>
            <p:nvPr/>
          </p:nvSpPr>
          <p:spPr>
            <a:xfrm>
              <a:off x="6417287" y="718682"/>
              <a:ext cx="86594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Uzbekistan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9F11791-6A56-2709-868C-55578F772A25}"/>
                </a:ext>
              </a:extLst>
            </p:cNvPr>
            <p:cNvSpPr/>
            <p:nvPr/>
          </p:nvSpPr>
          <p:spPr>
            <a:xfrm>
              <a:off x="7123429" y="1638892"/>
              <a:ext cx="6992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Pakistan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776F7B9-DC8F-E6B4-F856-272C380CB47A}"/>
                </a:ext>
              </a:extLst>
            </p:cNvPr>
            <p:cNvSpPr/>
            <p:nvPr/>
          </p:nvSpPr>
          <p:spPr>
            <a:xfrm>
              <a:off x="7980383" y="1592261"/>
              <a:ext cx="4908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India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60C20BE-9370-E5D9-6621-B0F04369726F}"/>
                </a:ext>
              </a:extLst>
            </p:cNvPr>
            <p:cNvSpPr/>
            <p:nvPr/>
          </p:nvSpPr>
          <p:spPr>
            <a:xfrm>
              <a:off x="8495549" y="1516343"/>
              <a:ext cx="90281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Bangladesh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B95D0CC9-6B9A-27B5-9A09-348D00D60B7E}"/>
              </a:ext>
            </a:extLst>
          </p:cNvPr>
          <p:cNvSpPr txBox="1"/>
          <p:nvPr/>
        </p:nvSpPr>
        <p:spPr>
          <a:xfrm>
            <a:off x="1864681" y="3522988"/>
            <a:ext cx="11497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" pitchFamily="2" charset="77"/>
              </a:rPr>
              <a:t>Countries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71D09E8-99AF-D2A8-BE0D-146F77F77BD6}"/>
              </a:ext>
            </a:extLst>
          </p:cNvPr>
          <p:cNvSpPr txBox="1"/>
          <p:nvPr/>
        </p:nvSpPr>
        <p:spPr>
          <a:xfrm>
            <a:off x="1887664" y="2798147"/>
            <a:ext cx="10617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50" dirty="0">
                <a:solidFill>
                  <a:schemeClr val="bg1"/>
                </a:solidFill>
                <a:latin typeface="Montserrat Light" pitchFamily="2" charset="77"/>
              </a:rPr>
              <a:t>13+</a:t>
            </a:r>
          </a:p>
        </p:txBody>
      </p:sp>
      <p:pic>
        <p:nvPicPr>
          <p:cNvPr id="166" name="Graphic 165">
            <a:extLst>
              <a:ext uri="{FF2B5EF4-FFF2-40B4-BE49-F238E27FC236}">
                <a16:creationId xmlns:a16="http://schemas.microsoft.com/office/drawing/2014/main" id="{5C58E459-98CA-9C9E-3F9D-FA0CFA7E1E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399" y="2880924"/>
            <a:ext cx="771344" cy="797942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3938AF59-0B8E-5DEE-46CF-D4A9394F5DC3}"/>
              </a:ext>
            </a:extLst>
          </p:cNvPr>
          <p:cNvSpPr txBox="1"/>
          <p:nvPr/>
        </p:nvSpPr>
        <p:spPr>
          <a:xfrm>
            <a:off x="9684413" y="2500740"/>
            <a:ext cx="1431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Kacific-2</a:t>
            </a:r>
          </a:p>
        </p:txBody>
      </p:sp>
    </p:spTree>
    <p:extLst>
      <p:ext uri="{BB962C8B-B14F-4D97-AF65-F5344CB8AC3E}">
        <p14:creationId xmlns:p14="http://schemas.microsoft.com/office/powerpoint/2010/main" val="334482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8255AFD8B0941ADCCC6F1B7AFDA72" ma:contentTypeVersion="19" ma:contentTypeDescription="Create a new document." ma:contentTypeScope="" ma:versionID="67a3fcff7b04e4ab13085c807b4954ce">
  <xsd:schema xmlns:xsd="http://www.w3.org/2001/XMLSchema" xmlns:xs="http://www.w3.org/2001/XMLSchema" xmlns:p="http://schemas.microsoft.com/office/2006/metadata/properties" xmlns:ns2="97ccd1a4-a646-4ea1-b0d3-9c76a9644db6" xmlns:ns3="528fe294-5479-4ff3-b623-788f11fdcb40" xmlns:ns4="985ec44e-1bab-4c0b-9df0-6ba128686fc9" targetNamespace="http://schemas.microsoft.com/office/2006/metadata/properties" ma:root="true" ma:fieldsID="9179a17f953300df69165272286621f1" ns2:_="" ns3:_="" ns4:_="">
    <xsd:import namespace="97ccd1a4-a646-4ea1-b0d3-9c76a9644db6"/>
    <xsd:import namespace="528fe294-5479-4ff3-b623-788f11fdcb40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GBNEvaluat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cd1a4-a646-4ea1-b0d3-9c76a9644db6" elementFormDefault="qualified">
    <xsd:import namespace="http://schemas.microsoft.com/office/2006/documentManagement/types"/>
    <xsd:import namespace="http://schemas.microsoft.com/office/infopath/2007/PartnerControls"/>
    <xsd:element name="GBNEvaluation" ma:index="8" nillable="true" ma:displayName="GBN Evaluation" ma:format="Dropdown" ma:internalName="GBNEvalua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fe294-5479-4ff3-b623-788f11fdcb4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f5f0da3-c594-4b77-837e-430027d11bd4}" ma:internalName="TaxCatchAll" ma:showField="CatchAllData" ma:web="528fe294-5479-4ff3-b623-788f11fdcb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ccd1a4-a646-4ea1-b0d3-9c76a9644db6">
      <Terms xmlns="http://schemas.microsoft.com/office/infopath/2007/PartnerControls"/>
    </lcf76f155ced4ddcb4097134ff3c332f>
    <TaxCatchAll xmlns="985ec44e-1bab-4c0b-9df0-6ba128686fc9" xsi:nil="true"/>
    <GBNEvaluation xmlns="97ccd1a4-a646-4ea1-b0d3-9c76a9644db6" xsi:nil="true"/>
  </documentManagement>
</p:properties>
</file>

<file path=customXml/itemProps1.xml><?xml version="1.0" encoding="utf-8"?>
<ds:datastoreItem xmlns:ds="http://schemas.openxmlformats.org/officeDocument/2006/customXml" ds:itemID="{1D1117B2-213A-4A10-9187-5EB0A0E0E44E}"/>
</file>

<file path=customXml/itemProps2.xml><?xml version="1.0" encoding="utf-8"?>
<ds:datastoreItem xmlns:ds="http://schemas.openxmlformats.org/officeDocument/2006/customXml" ds:itemID="{50D1439C-FD10-41BD-AD89-8676A63D0165}"/>
</file>

<file path=customXml/itemProps3.xml><?xml version="1.0" encoding="utf-8"?>
<ds:datastoreItem xmlns:ds="http://schemas.openxmlformats.org/officeDocument/2006/customXml" ds:itemID="{A2830EEB-95C1-4F27-A3E4-9700C1FC7BC3}"/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216</Words>
  <Application>Microsoft Macintosh PowerPoint</Application>
  <PresentationFormat>Widescreen</PresentationFormat>
  <Paragraphs>72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Montserrat Light</vt:lpstr>
      <vt:lpstr>Segoe UI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Beatrice MOK</cp:lastModifiedBy>
  <cp:revision>590</cp:revision>
  <dcterms:created xsi:type="dcterms:W3CDTF">2021-10-06T12:01:10Z</dcterms:created>
  <dcterms:modified xsi:type="dcterms:W3CDTF">2024-02-29T01:54:09Z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0x0101002F28255AFD8B0941ADCCC6F1B7AFDA72</vt:lpwstr>
  </property>
</Properties>
</file>