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0" r:id="rId2"/>
    <p:sldId id="272" r:id="rId3"/>
    <p:sldId id="278" r:id="rId4"/>
    <p:sldId id="263" r:id="rId5"/>
    <p:sldId id="273" r:id="rId6"/>
    <p:sldId id="274" r:id="rId7"/>
    <p:sldId id="275" r:id="rId8"/>
    <p:sldId id="277" r:id="rId9"/>
    <p:sldId id="265" r:id="rId10"/>
    <p:sldId id="276" r:id="rId11"/>
  </p:sldIdLst>
  <p:sldSz cx="12192000" cy="6858000"/>
  <p:notesSz cx="6858000" cy="9144000"/>
  <p:custDataLst>
    <p:tags r:id="rId14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E72B37"/>
    <a:srgbClr val="404040"/>
    <a:srgbClr val="244C83"/>
    <a:srgbClr val="FF0000"/>
    <a:srgbClr val="E3E3E3"/>
    <a:srgbClr val="EAEAEA"/>
    <a:srgbClr val="DDDDDD"/>
    <a:srgbClr val="5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02" autoAdjust="0"/>
    <p:restoredTop sz="94660" autoAdjust="0"/>
  </p:normalViewPr>
  <p:slideViewPr>
    <p:cSldViewPr snapToGrid="0">
      <p:cViewPr>
        <p:scale>
          <a:sx n="80" d="100"/>
          <a:sy n="80" d="100"/>
        </p:scale>
        <p:origin x="104" y="18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Relationship Id="rId22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ieu BOUSSICHAS" userId="d270f6a8-5b87-476e-be16-c00582af7e16" providerId="ADAL" clId="{04A75229-7708-4AA1-A0E9-300EC7A32155}"/>
    <pc:docChg chg="undo custSel addSld delSld modSld">
      <pc:chgData name="Matthieu BOUSSICHAS" userId="d270f6a8-5b87-476e-be16-c00582af7e16" providerId="ADAL" clId="{04A75229-7708-4AA1-A0E9-300EC7A32155}" dt="2025-04-02T20:18:15.271" v="459" actId="20577"/>
      <pc:docMkLst>
        <pc:docMk/>
      </pc:docMkLst>
      <pc:sldChg chg="addSp delSp modSp mod">
        <pc:chgData name="Matthieu BOUSSICHAS" userId="d270f6a8-5b87-476e-be16-c00582af7e16" providerId="ADAL" clId="{04A75229-7708-4AA1-A0E9-300EC7A32155}" dt="2025-04-02T19:15:07.419" v="405" actId="20577"/>
        <pc:sldMkLst>
          <pc:docMk/>
          <pc:sldMk cId="4083400085" sldId="263"/>
        </pc:sldMkLst>
        <pc:spChg chg="del">
          <ac:chgData name="Matthieu BOUSSICHAS" userId="d270f6a8-5b87-476e-be16-c00582af7e16" providerId="ADAL" clId="{04A75229-7708-4AA1-A0E9-300EC7A32155}" dt="2025-04-02T19:15:03.852" v="403" actId="478"/>
          <ac:spMkLst>
            <pc:docMk/>
            <pc:sldMk cId="4083400085" sldId="263"/>
            <ac:spMk id="12" creationId="{5E7E2AE4-BB05-4873-912C-3F06675E1016}"/>
          </ac:spMkLst>
        </pc:spChg>
        <pc:spChg chg="add mod">
          <ac:chgData name="Matthieu BOUSSICHAS" userId="d270f6a8-5b87-476e-be16-c00582af7e16" providerId="ADAL" clId="{04A75229-7708-4AA1-A0E9-300EC7A32155}" dt="2025-04-02T19:15:07.419" v="405" actId="20577"/>
          <ac:spMkLst>
            <pc:docMk/>
            <pc:sldMk cId="4083400085" sldId="263"/>
            <ac:spMk id="17" creationId="{7F439C13-030A-48EB-BB5C-F080DCCC0268}"/>
          </ac:spMkLst>
        </pc:spChg>
        <pc:spChg chg="mod">
          <ac:chgData name="Matthieu BOUSSICHAS" userId="d270f6a8-5b87-476e-be16-c00582af7e16" providerId="ADAL" clId="{04A75229-7708-4AA1-A0E9-300EC7A32155}" dt="2025-04-02T14:41:20.046" v="218" actId="403"/>
          <ac:spMkLst>
            <pc:docMk/>
            <pc:sldMk cId="4083400085" sldId="263"/>
            <ac:spMk id="32" creationId="{00000000-0000-0000-0000-000000000000}"/>
          </ac:spMkLst>
        </pc:spChg>
        <pc:graphicFrameChg chg="add mod">
          <ac:chgData name="Matthieu BOUSSICHAS" userId="d270f6a8-5b87-476e-be16-c00582af7e16" providerId="ADAL" clId="{04A75229-7708-4AA1-A0E9-300EC7A32155}" dt="2025-04-02T14:31:34.737" v="43"/>
          <ac:graphicFrameMkLst>
            <pc:docMk/>
            <pc:sldMk cId="4083400085" sldId="263"/>
            <ac:graphicFrameMk id="16" creationId="{ABB78977-B7DA-4BA0-815D-3CDBE5813CD9}"/>
          </ac:graphicFrameMkLst>
        </pc:graphicFrameChg>
        <pc:picChg chg="del">
          <ac:chgData name="Matthieu BOUSSICHAS" userId="d270f6a8-5b87-476e-be16-c00582af7e16" providerId="ADAL" clId="{04A75229-7708-4AA1-A0E9-300EC7A32155}" dt="2025-04-02T14:31:22.749" v="38" actId="478"/>
          <ac:picMkLst>
            <pc:docMk/>
            <pc:sldMk cId="4083400085" sldId="263"/>
            <ac:picMk id="5" creationId="{CBFDA790-8BFD-44B2-BFCB-820F2627184F}"/>
          </ac:picMkLst>
        </pc:picChg>
        <pc:picChg chg="add mod">
          <ac:chgData name="Matthieu BOUSSICHAS" userId="d270f6a8-5b87-476e-be16-c00582af7e16" providerId="ADAL" clId="{04A75229-7708-4AA1-A0E9-300EC7A32155}" dt="2025-04-02T14:32:36.779" v="91" actId="1038"/>
          <ac:picMkLst>
            <pc:docMk/>
            <pc:sldMk cId="4083400085" sldId="263"/>
            <ac:picMk id="6" creationId="{AD0DA6FE-5919-41CA-8467-48FF26A97AF0}"/>
          </ac:picMkLst>
        </pc:picChg>
      </pc:sldChg>
      <pc:sldChg chg="modSp mod">
        <pc:chgData name="Matthieu BOUSSICHAS" userId="d270f6a8-5b87-476e-be16-c00582af7e16" providerId="ADAL" clId="{04A75229-7708-4AA1-A0E9-300EC7A32155}" dt="2025-04-02T14:41:42.197" v="223" actId="403"/>
        <pc:sldMkLst>
          <pc:docMk/>
          <pc:sldMk cId="1335054363" sldId="265"/>
        </pc:sldMkLst>
        <pc:spChg chg="mod">
          <ac:chgData name="Matthieu BOUSSICHAS" userId="d270f6a8-5b87-476e-be16-c00582af7e16" providerId="ADAL" clId="{04A75229-7708-4AA1-A0E9-300EC7A32155}" dt="2025-04-02T14:41:42.197" v="223" actId="403"/>
          <ac:spMkLst>
            <pc:docMk/>
            <pc:sldMk cId="1335054363" sldId="265"/>
            <ac:spMk id="32" creationId="{00000000-0000-0000-0000-000000000000}"/>
          </ac:spMkLst>
        </pc:spChg>
      </pc:sldChg>
      <pc:sldChg chg="modSp mod">
        <pc:chgData name="Matthieu BOUSSICHAS" userId="d270f6a8-5b87-476e-be16-c00582af7e16" providerId="ADAL" clId="{04A75229-7708-4AA1-A0E9-300EC7A32155}" dt="2025-04-02T18:43:21.934" v="231" actId="20577"/>
        <pc:sldMkLst>
          <pc:docMk/>
          <pc:sldMk cId="1008850766" sldId="270"/>
        </pc:sldMkLst>
        <pc:spChg chg="mod">
          <ac:chgData name="Matthieu BOUSSICHAS" userId="d270f6a8-5b87-476e-be16-c00582af7e16" providerId="ADAL" clId="{04A75229-7708-4AA1-A0E9-300EC7A32155}" dt="2025-04-02T18:43:21.934" v="231" actId="20577"/>
          <ac:spMkLst>
            <pc:docMk/>
            <pc:sldMk cId="1008850766" sldId="270"/>
            <ac:spMk id="35" creationId="{00000000-0000-0000-0000-000000000000}"/>
          </ac:spMkLst>
        </pc:spChg>
        <pc:spChg chg="mod">
          <ac:chgData name="Matthieu BOUSSICHAS" userId="d270f6a8-5b87-476e-be16-c00582af7e16" providerId="ADAL" clId="{04A75229-7708-4AA1-A0E9-300EC7A32155}" dt="2025-04-02T18:43:00.042" v="225" actId="20577"/>
          <ac:spMkLst>
            <pc:docMk/>
            <pc:sldMk cId="1008850766" sldId="270"/>
            <ac:spMk id="36" creationId="{00000000-0000-0000-0000-000000000000}"/>
          </ac:spMkLst>
        </pc:spChg>
      </pc:sldChg>
      <pc:sldChg chg="addSp delSp modSp mod">
        <pc:chgData name="Matthieu BOUSSICHAS" userId="d270f6a8-5b87-476e-be16-c00582af7e16" providerId="ADAL" clId="{04A75229-7708-4AA1-A0E9-300EC7A32155}" dt="2025-04-02T19:11:15.371" v="316" actId="1037"/>
        <pc:sldMkLst>
          <pc:docMk/>
          <pc:sldMk cId="1891117228" sldId="272"/>
        </pc:sldMkLst>
        <pc:spChg chg="del">
          <ac:chgData name="Matthieu BOUSSICHAS" userId="d270f6a8-5b87-476e-be16-c00582af7e16" providerId="ADAL" clId="{04A75229-7708-4AA1-A0E9-300EC7A32155}" dt="2025-04-02T19:08:59.674" v="244" actId="478"/>
          <ac:spMkLst>
            <pc:docMk/>
            <pc:sldMk cId="1891117228" sldId="272"/>
            <ac:spMk id="9" creationId="{78429E2C-CA4A-4BED-BB57-CFD7707CDC93}"/>
          </ac:spMkLst>
        </pc:spChg>
        <pc:spChg chg="del">
          <ac:chgData name="Matthieu BOUSSICHAS" userId="d270f6a8-5b87-476e-be16-c00582af7e16" providerId="ADAL" clId="{04A75229-7708-4AA1-A0E9-300EC7A32155}" dt="2025-04-02T19:08:57.041" v="243" actId="478"/>
          <ac:spMkLst>
            <pc:docMk/>
            <pc:sldMk cId="1891117228" sldId="272"/>
            <ac:spMk id="10" creationId="{B139559E-0011-4A10-B9A4-46C6783223D7}"/>
          </ac:spMkLst>
        </pc:spChg>
        <pc:spChg chg="mod">
          <ac:chgData name="Matthieu BOUSSICHAS" userId="d270f6a8-5b87-476e-be16-c00582af7e16" providerId="ADAL" clId="{04A75229-7708-4AA1-A0E9-300EC7A32155}" dt="2025-04-02T14:41:12.733" v="217" actId="403"/>
          <ac:spMkLst>
            <pc:docMk/>
            <pc:sldMk cId="1891117228" sldId="272"/>
            <ac:spMk id="32" creationId="{00000000-0000-0000-0000-000000000000}"/>
          </ac:spMkLst>
        </pc:spChg>
        <pc:graphicFrameChg chg="add mod">
          <ac:chgData name="Matthieu BOUSSICHAS" userId="d270f6a8-5b87-476e-be16-c00582af7e16" providerId="ADAL" clId="{04A75229-7708-4AA1-A0E9-300EC7A32155}" dt="2025-04-02T14:30:28.239" v="3"/>
          <ac:graphicFrameMkLst>
            <pc:docMk/>
            <pc:sldMk cId="1891117228" sldId="272"/>
            <ac:graphicFrameMk id="11" creationId="{DB829984-651D-4653-9E52-0ECE26D04991}"/>
          </ac:graphicFrameMkLst>
        </pc:graphicFrameChg>
        <pc:graphicFrameChg chg="add mod">
          <ac:chgData name="Matthieu BOUSSICHAS" userId="d270f6a8-5b87-476e-be16-c00582af7e16" providerId="ADAL" clId="{04A75229-7708-4AA1-A0E9-300EC7A32155}" dt="2025-04-02T19:10:22.565" v="254"/>
          <ac:graphicFrameMkLst>
            <pc:docMk/>
            <pc:sldMk cId="1891117228" sldId="272"/>
            <ac:graphicFrameMk id="14" creationId="{A51C81A4-4C92-4210-97AA-65A70C7678D3}"/>
          </ac:graphicFrameMkLst>
        </pc:graphicFrameChg>
        <pc:picChg chg="del">
          <ac:chgData name="Matthieu BOUSSICHAS" userId="d270f6a8-5b87-476e-be16-c00582af7e16" providerId="ADAL" clId="{04A75229-7708-4AA1-A0E9-300EC7A32155}" dt="2025-04-02T14:30:24.918" v="0" actId="478"/>
          <ac:picMkLst>
            <pc:docMk/>
            <pc:sldMk cId="1891117228" sldId="272"/>
            <ac:picMk id="3" creationId="{97634F4B-481F-4050-B093-55703612EE5A}"/>
          </ac:picMkLst>
        </pc:picChg>
        <pc:picChg chg="add del mod">
          <ac:chgData name="Matthieu BOUSSICHAS" userId="d270f6a8-5b87-476e-be16-c00582af7e16" providerId="ADAL" clId="{04A75229-7708-4AA1-A0E9-300EC7A32155}" dt="2025-04-02T19:09:01.871" v="245" actId="478"/>
          <ac:picMkLst>
            <pc:docMk/>
            <pc:sldMk cId="1891117228" sldId="272"/>
            <ac:picMk id="6" creationId="{DD383FE3-7452-49D3-90DA-79AE0687CC22}"/>
          </ac:picMkLst>
        </pc:picChg>
        <pc:picChg chg="add mod">
          <ac:chgData name="Matthieu BOUSSICHAS" userId="d270f6a8-5b87-476e-be16-c00582af7e16" providerId="ADAL" clId="{04A75229-7708-4AA1-A0E9-300EC7A32155}" dt="2025-04-02T19:11:15.371" v="316" actId="1037"/>
          <ac:picMkLst>
            <pc:docMk/>
            <pc:sldMk cId="1891117228" sldId="272"/>
            <ac:picMk id="12" creationId="{3A94839E-B0A8-479D-9489-CA8AE365BC07}"/>
          </ac:picMkLst>
        </pc:picChg>
        <pc:picChg chg="add del mod">
          <ac:chgData name="Matthieu BOUSSICHAS" userId="d270f6a8-5b87-476e-be16-c00582af7e16" providerId="ADAL" clId="{04A75229-7708-4AA1-A0E9-300EC7A32155}" dt="2025-04-02T19:09:36.478" v="249" actId="478"/>
          <ac:picMkLst>
            <pc:docMk/>
            <pc:sldMk cId="1891117228" sldId="272"/>
            <ac:picMk id="13" creationId="{772DBF22-3AE7-4292-8F40-A14559280252}"/>
          </ac:picMkLst>
        </pc:picChg>
      </pc:sldChg>
      <pc:sldChg chg="addSp delSp modSp mod">
        <pc:chgData name="Matthieu BOUSSICHAS" userId="d270f6a8-5b87-476e-be16-c00582af7e16" providerId="ADAL" clId="{04A75229-7708-4AA1-A0E9-300EC7A32155}" dt="2025-04-02T19:15:47.764" v="410" actId="20577"/>
        <pc:sldMkLst>
          <pc:docMk/>
          <pc:sldMk cId="4120349215" sldId="273"/>
        </pc:sldMkLst>
        <pc:spChg chg="del mod">
          <ac:chgData name="Matthieu BOUSSICHAS" userId="d270f6a8-5b87-476e-be16-c00582af7e16" providerId="ADAL" clId="{04A75229-7708-4AA1-A0E9-300EC7A32155}" dt="2025-04-02T19:14:49.910" v="400" actId="478"/>
          <ac:spMkLst>
            <pc:docMk/>
            <pc:sldMk cId="4120349215" sldId="273"/>
            <ac:spMk id="7" creationId="{4612A6BC-7C24-4091-BE47-0F7E4D8072F7}"/>
          </ac:spMkLst>
        </pc:spChg>
        <pc:spChg chg="add mod">
          <ac:chgData name="Matthieu BOUSSICHAS" userId="d270f6a8-5b87-476e-be16-c00582af7e16" providerId="ADAL" clId="{04A75229-7708-4AA1-A0E9-300EC7A32155}" dt="2025-04-02T19:15:47.764" v="410" actId="20577"/>
          <ac:spMkLst>
            <pc:docMk/>
            <pc:sldMk cId="4120349215" sldId="273"/>
            <ac:spMk id="14" creationId="{131633D5-E347-4FF1-A763-7631A0200105}"/>
          </ac:spMkLst>
        </pc:spChg>
        <pc:spChg chg="mod">
          <ac:chgData name="Matthieu BOUSSICHAS" userId="d270f6a8-5b87-476e-be16-c00582af7e16" providerId="ADAL" clId="{04A75229-7708-4AA1-A0E9-300EC7A32155}" dt="2025-04-02T14:41:23.793" v="219" actId="403"/>
          <ac:spMkLst>
            <pc:docMk/>
            <pc:sldMk cId="4120349215" sldId="273"/>
            <ac:spMk id="32" creationId="{00000000-0000-0000-0000-000000000000}"/>
          </ac:spMkLst>
        </pc:spChg>
        <pc:graphicFrameChg chg="add mod">
          <ac:chgData name="Matthieu BOUSSICHAS" userId="d270f6a8-5b87-476e-be16-c00582af7e16" providerId="ADAL" clId="{04A75229-7708-4AA1-A0E9-300EC7A32155}" dt="2025-04-02T14:33:08.131" v="95"/>
          <ac:graphicFrameMkLst>
            <pc:docMk/>
            <pc:sldMk cId="4120349215" sldId="273"/>
            <ac:graphicFrameMk id="12" creationId="{FFDE6C42-88A5-4DB9-B40A-C3CC6E9CE25E}"/>
          </ac:graphicFrameMkLst>
        </pc:graphicFrameChg>
        <pc:picChg chg="del">
          <ac:chgData name="Matthieu BOUSSICHAS" userId="d270f6a8-5b87-476e-be16-c00582af7e16" providerId="ADAL" clId="{04A75229-7708-4AA1-A0E9-300EC7A32155}" dt="2025-04-02T14:32:45.887" v="92" actId="478"/>
          <ac:picMkLst>
            <pc:docMk/>
            <pc:sldMk cId="4120349215" sldId="273"/>
            <ac:picMk id="3" creationId="{E7A3A1AB-833A-4F8B-B026-649F378A6DEC}"/>
          </ac:picMkLst>
        </pc:picChg>
        <pc:picChg chg="add mod">
          <ac:chgData name="Matthieu BOUSSICHAS" userId="d270f6a8-5b87-476e-be16-c00582af7e16" providerId="ADAL" clId="{04A75229-7708-4AA1-A0E9-300EC7A32155}" dt="2025-04-02T14:33:36.688" v="131" actId="1037"/>
          <ac:picMkLst>
            <pc:docMk/>
            <pc:sldMk cId="4120349215" sldId="273"/>
            <ac:picMk id="6" creationId="{A7B56963-6073-4371-9B08-448BF1CF98AE}"/>
          </ac:picMkLst>
        </pc:picChg>
      </pc:sldChg>
      <pc:sldChg chg="addSp delSp modSp mod">
        <pc:chgData name="Matthieu BOUSSICHAS" userId="d270f6a8-5b87-476e-be16-c00582af7e16" providerId="ADAL" clId="{04A75229-7708-4AA1-A0E9-300EC7A32155}" dt="2025-04-02T19:15:55.768" v="415" actId="20577"/>
        <pc:sldMkLst>
          <pc:docMk/>
          <pc:sldMk cId="586907743" sldId="274"/>
        </pc:sldMkLst>
        <pc:spChg chg="del">
          <ac:chgData name="Matthieu BOUSSICHAS" userId="d270f6a8-5b87-476e-be16-c00582af7e16" providerId="ADAL" clId="{04A75229-7708-4AA1-A0E9-300EC7A32155}" dt="2025-04-02T19:14:34.679" v="397" actId="478"/>
          <ac:spMkLst>
            <pc:docMk/>
            <pc:sldMk cId="586907743" sldId="274"/>
            <ac:spMk id="9" creationId="{BA92D24E-2A85-4555-85BD-6817826475BF}"/>
          </ac:spMkLst>
        </pc:spChg>
        <pc:spChg chg="add mod">
          <ac:chgData name="Matthieu BOUSSICHAS" userId="d270f6a8-5b87-476e-be16-c00582af7e16" providerId="ADAL" clId="{04A75229-7708-4AA1-A0E9-300EC7A32155}" dt="2025-04-02T19:15:55.768" v="415" actId="20577"/>
          <ac:spMkLst>
            <pc:docMk/>
            <pc:sldMk cId="586907743" sldId="274"/>
            <ac:spMk id="13" creationId="{2D65B88C-4697-40D0-9956-28EA8ED8CF0C}"/>
          </ac:spMkLst>
        </pc:spChg>
        <pc:spChg chg="mod">
          <ac:chgData name="Matthieu BOUSSICHAS" userId="d270f6a8-5b87-476e-be16-c00582af7e16" providerId="ADAL" clId="{04A75229-7708-4AA1-A0E9-300EC7A32155}" dt="2025-04-02T14:41:27.531" v="220" actId="403"/>
          <ac:spMkLst>
            <pc:docMk/>
            <pc:sldMk cId="586907743" sldId="274"/>
            <ac:spMk id="32" creationId="{00000000-0000-0000-0000-000000000000}"/>
          </ac:spMkLst>
        </pc:spChg>
        <pc:graphicFrameChg chg="add mod">
          <ac:chgData name="Matthieu BOUSSICHAS" userId="d270f6a8-5b87-476e-be16-c00582af7e16" providerId="ADAL" clId="{04A75229-7708-4AA1-A0E9-300EC7A32155}" dt="2025-04-02T14:37:51.578" v="136"/>
          <ac:graphicFrameMkLst>
            <pc:docMk/>
            <pc:sldMk cId="586907743" sldId="274"/>
            <ac:graphicFrameMk id="11" creationId="{9AB8F43D-206A-4101-9C27-5464262C4930}"/>
          </ac:graphicFrameMkLst>
        </pc:graphicFrameChg>
        <pc:picChg chg="del">
          <ac:chgData name="Matthieu BOUSSICHAS" userId="d270f6a8-5b87-476e-be16-c00582af7e16" providerId="ADAL" clId="{04A75229-7708-4AA1-A0E9-300EC7A32155}" dt="2025-04-02T14:34:38.964" v="133" actId="478"/>
          <ac:picMkLst>
            <pc:docMk/>
            <pc:sldMk cId="586907743" sldId="274"/>
            <ac:picMk id="4" creationId="{E3071B38-60F6-4852-BBCA-29F62F34F196}"/>
          </ac:picMkLst>
        </pc:picChg>
        <pc:picChg chg="add mod">
          <ac:chgData name="Matthieu BOUSSICHAS" userId="d270f6a8-5b87-476e-be16-c00582af7e16" providerId="ADAL" clId="{04A75229-7708-4AA1-A0E9-300EC7A32155}" dt="2025-04-02T14:38:16.958" v="176" actId="1036"/>
          <ac:picMkLst>
            <pc:docMk/>
            <pc:sldMk cId="586907743" sldId="274"/>
            <ac:picMk id="6" creationId="{2A1A20FC-8FEE-4C12-970A-85290BF28174}"/>
          </ac:picMkLst>
        </pc:picChg>
      </pc:sldChg>
      <pc:sldChg chg="addSp delSp modSp mod">
        <pc:chgData name="Matthieu BOUSSICHAS" userId="d270f6a8-5b87-476e-be16-c00582af7e16" providerId="ADAL" clId="{04A75229-7708-4AA1-A0E9-300EC7A32155}" dt="2025-04-02T19:15:59.375" v="417" actId="20577"/>
        <pc:sldMkLst>
          <pc:docMk/>
          <pc:sldMk cId="2275774525" sldId="275"/>
        </pc:sldMkLst>
        <pc:spChg chg="mod">
          <ac:chgData name="Matthieu BOUSSICHAS" userId="d270f6a8-5b87-476e-be16-c00582af7e16" providerId="ADAL" clId="{04A75229-7708-4AA1-A0E9-300EC7A32155}" dt="2025-04-02T19:15:59.375" v="417" actId="20577"/>
          <ac:spMkLst>
            <pc:docMk/>
            <pc:sldMk cId="2275774525" sldId="275"/>
            <ac:spMk id="9" creationId="{BA92D24E-2A85-4555-85BD-6817826475BF}"/>
          </ac:spMkLst>
        </pc:spChg>
        <pc:spChg chg="mod">
          <ac:chgData name="Matthieu BOUSSICHAS" userId="d270f6a8-5b87-476e-be16-c00582af7e16" providerId="ADAL" clId="{04A75229-7708-4AA1-A0E9-300EC7A32155}" dt="2025-04-02T14:41:32.317" v="221" actId="403"/>
          <ac:spMkLst>
            <pc:docMk/>
            <pc:sldMk cId="2275774525" sldId="275"/>
            <ac:spMk id="32" creationId="{00000000-0000-0000-0000-000000000000}"/>
          </ac:spMkLst>
        </pc:spChg>
        <pc:graphicFrameChg chg="add mod">
          <ac:chgData name="Matthieu BOUSSICHAS" userId="d270f6a8-5b87-476e-be16-c00582af7e16" providerId="ADAL" clId="{04A75229-7708-4AA1-A0E9-300EC7A32155}" dt="2025-04-02T14:39:13.277" v="180"/>
          <ac:graphicFrameMkLst>
            <pc:docMk/>
            <pc:sldMk cId="2275774525" sldId="275"/>
            <ac:graphicFrameMk id="12" creationId="{96C12718-4A85-43BD-824D-156072A0B7CF}"/>
          </ac:graphicFrameMkLst>
        </pc:graphicFrameChg>
        <pc:picChg chg="add mod">
          <ac:chgData name="Matthieu BOUSSICHAS" userId="d270f6a8-5b87-476e-be16-c00582af7e16" providerId="ADAL" clId="{04A75229-7708-4AA1-A0E9-300EC7A32155}" dt="2025-04-02T14:39:42.503" v="213" actId="1076"/>
          <ac:picMkLst>
            <pc:docMk/>
            <pc:sldMk cId="2275774525" sldId="275"/>
            <ac:picMk id="2" creationId="{8BF78E38-D13C-4AD4-ACDD-A39BF838191B}"/>
          </ac:picMkLst>
        </pc:picChg>
        <pc:picChg chg="del">
          <ac:chgData name="Matthieu BOUSSICHAS" userId="d270f6a8-5b87-476e-be16-c00582af7e16" providerId="ADAL" clId="{04A75229-7708-4AA1-A0E9-300EC7A32155}" dt="2025-04-02T14:38:30.251" v="177" actId="478"/>
          <ac:picMkLst>
            <pc:docMk/>
            <pc:sldMk cId="2275774525" sldId="275"/>
            <ac:picMk id="11" creationId="{E7652AB1-3A90-495A-A734-6963BD52BDDC}"/>
          </ac:picMkLst>
        </pc:picChg>
      </pc:sldChg>
      <pc:sldChg chg="modSp mod">
        <pc:chgData name="Matthieu BOUSSICHAS" userId="d270f6a8-5b87-476e-be16-c00582af7e16" providerId="ADAL" clId="{04A75229-7708-4AA1-A0E9-300EC7A32155}" dt="2025-04-02T14:41:46.573" v="224" actId="403"/>
        <pc:sldMkLst>
          <pc:docMk/>
          <pc:sldMk cId="328752780" sldId="276"/>
        </pc:sldMkLst>
        <pc:spChg chg="mod">
          <ac:chgData name="Matthieu BOUSSICHAS" userId="d270f6a8-5b87-476e-be16-c00582af7e16" providerId="ADAL" clId="{04A75229-7708-4AA1-A0E9-300EC7A32155}" dt="2025-04-02T14:40:57.233" v="216" actId="404"/>
          <ac:spMkLst>
            <pc:docMk/>
            <pc:sldMk cId="328752780" sldId="276"/>
            <ac:spMk id="4" creationId="{DE5F5066-0165-4E81-8497-EE178B0F8389}"/>
          </ac:spMkLst>
        </pc:spChg>
        <pc:spChg chg="mod">
          <ac:chgData name="Matthieu BOUSSICHAS" userId="d270f6a8-5b87-476e-be16-c00582af7e16" providerId="ADAL" clId="{04A75229-7708-4AA1-A0E9-300EC7A32155}" dt="2025-04-02T14:41:46.573" v="224" actId="403"/>
          <ac:spMkLst>
            <pc:docMk/>
            <pc:sldMk cId="328752780" sldId="276"/>
            <ac:spMk id="32" creationId="{00000000-0000-0000-0000-000000000000}"/>
          </ac:spMkLst>
        </pc:spChg>
      </pc:sldChg>
      <pc:sldChg chg="modSp mod">
        <pc:chgData name="Matthieu BOUSSICHAS" userId="d270f6a8-5b87-476e-be16-c00582af7e16" providerId="ADAL" clId="{04A75229-7708-4AA1-A0E9-300EC7A32155}" dt="2025-04-02T20:18:15.271" v="459" actId="20577"/>
        <pc:sldMkLst>
          <pc:docMk/>
          <pc:sldMk cId="499642478" sldId="277"/>
        </pc:sldMkLst>
        <pc:spChg chg="mod">
          <ac:chgData name="Matthieu BOUSSICHAS" userId="d270f6a8-5b87-476e-be16-c00582af7e16" providerId="ADAL" clId="{04A75229-7708-4AA1-A0E9-300EC7A32155}" dt="2025-04-02T20:18:15.271" v="459" actId="20577"/>
          <ac:spMkLst>
            <pc:docMk/>
            <pc:sldMk cId="499642478" sldId="277"/>
            <ac:spMk id="9" creationId="{BA92D24E-2A85-4555-85BD-6817826475BF}"/>
          </ac:spMkLst>
        </pc:spChg>
        <pc:spChg chg="mod">
          <ac:chgData name="Matthieu BOUSSICHAS" userId="d270f6a8-5b87-476e-be16-c00582af7e16" providerId="ADAL" clId="{04A75229-7708-4AA1-A0E9-300EC7A32155}" dt="2025-04-02T14:41:36.938" v="222" actId="403"/>
          <ac:spMkLst>
            <pc:docMk/>
            <pc:sldMk cId="499642478" sldId="277"/>
            <ac:spMk id="32" creationId="{00000000-0000-0000-0000-000000000000}"/>
          </ac:spMkLst>
        </pc:spChg>
      </pc:sldChg>
      <pc:sldChg chg="addSp delSp add del mod">
        <pc:chgData name="Matthieu BOUSSICHAS" userId="d270f6a8-5b87-476e-be16-c00582af7e16" providerId="ADAL" clId="{04A75229-7708-4AA1-A0E9-300EC7A32155}" dt="2025-04-02T19:08:38.630" v="241"/>
        <pc:sldMkLst>
          <pc:docMk/>
          <pc:sldMk cId="3481176601" sldId="278"/>
        </pc:sldMkLst>
        <pc:picChg chg="add del">
          <ac:chgData name="Matthieu BOUSSICHAS" userId="d270f6a8-5b87-476e-be16-c00582af7e16" providerId="ADAL" clId="{04A75229-7708-4AA1-A0E9-300EC7A32155}" dt="2025-04-02T19:08:36.745" v="240" actId="478"/>
          <ac:picMkLst>
            <pc:docMk/>
            <pc:sldMk cId="3481176601" sldId="278"/>
            <ac:picMk id="6" creationId="{DD383FE3-7452-49D3-90DA-79AE0687CC22}"/>
          </ac:picMkLst>
        </pc:picChg>
      </pc:sldChg>
      <pc:sldChg chg="addSp delSp modSp add mod">
        <pc:chgData name="Matthieu BOUSSICHAS" userId="d270f6a8-5b87-476e-be16-c00582af7e16" providerId="ADAL" clId="{04A75229-7708-4AA1-A0E9-300EC7A32155}" dt="2025-04-02T19:15:19.149" v="408" actId="20577"/>
        <pc:sldMkLst>
          <pc:docMk/>
          <pc:sldMk cId="4230102819" sldId="278"/>
        </pc:sldMkLst>
        <pc:spChg chg="add mod">
          <ac:chgData name="Matthieu BOUSSICHAS" userId="d270f6a8-5b87-476e-be16-c00582af7e16" providerId="ADAL" clId="{04A75229-7708-4AA1-A0E9-300EC7A32155}" dt="2025-04-02T19:15:19.149" v="408" actId="20577"/>
          <ac:spMkLst>
            <pc:docMk/>
            <pc:sldMk cId="4230102819" sldId="278"/>
            <ac:spMk id="7" creationId="{2A2CC136-473E-4D67-B600-C28D1AEEFDCD}"/>
          </ac:spMkLst>
        </pc:spChg>
        <pc:spChg chg="del">
          <ac:chgData name="Matthieu BOUSSICHAS" userId="d270f6a8-5b87-476e-be16-c00582af7e16" providerId="ADAL" clId="{04A75229-7708-4AA1-A0E9-300EC7A32155}" dt="2025-04-02T19:15:15.618" v="406" actId="478"/>
          <ac:spMkLst>
            <pc:docMk/>
            <pc:sldMk cId="4230102819" sldId="278"/>
            <ac:spMk id="10" creationId="{B139559E-0011-4A10-B9A4-46C6783223D7}"/>
          </ac:spMkLst>
        </pc:spChg>
      </pc:sldChg>
      <pc:sldChg chg="addSp delSp add del mod">
        <pc:chgData name="Matthieu BOUSSICHAS" userId="d270f6a8-5b87-476e-be16-c00582af7e16" providerId="ADAL" clId="{04A75229-7708-4AA1-A0E9-300EC7A32155}" dt="2025-04-02T19:08:35.730" v="239"/>
        <pc:sldMkLst>
          <pc:docMk/>
          <pc:sldMk cId="263936137" sldId="279"/>
        </pc:sldMkLst>
        <pc:spChg chg="add del">
          <ac:chgData name="Matthieu BOUSSICHAS" userId="d270f6a8-5b87-476e-be16-c00582af7e16" providerId="ADAL" clId="{04A75229-7708-4AA1-A0E9-300EC7A32155}" dt="2025-04-02T19:08:35.358" v="238" actId="478"/>
          <ac:spMkLst>
            <pc:docMk/>
            <pc:sldMk cId="263936137" sldId="279"/>
            <ac:spMk id="7" creationId="{2193703F-8146-46A3-8579-F45792F3DE4E}"/>
          </ac:spMkLst>
        </pc:spChg>
        <pc:spChg chg="add del">
          <ac:chgData name="Matthieu BOUSSICHAS" userId="d270f6a8-5b87-476e-be16-c00582af7e16" providerId="ADAL" clId="{04A75229-7708-4AA1-A0E9-300EC7A32155}" dt="2025-04-02T19:08:35.029" v="237" actId="478"/>
          <ac:spMkLst>
            <pc:docMk/>
            <pc:sldMk cId="263936137" sldId="279"/>
            <ac:spMk id="9" creationId="{BA92D24E-2A85-4555-85BD-6817826475BF}"/>
          </ac:spMkLst>
        </pc:spChg>
      </pc:sldChg>
      <pc:sldChg chg="add del">
        <pc:chgData name="Matthieu BOUSSICHAS" userId="d270f6a8-5b87-476e-be16-c00582af7e16" providerId="ADAL" clId="{04A75229-7708-4AA1-A0E9-300EC7A32155}" dt="2025-04-02T19:09:06.595" v="247"/>
        <pc:sldMkLst>
          <pc:docMk/>
          <pc:sldMk cId="2990144396" sldId="279"/>
        </pc:sldMkLst>
      </pc:sldChg>
      <pc:sldChg chg="add del">
        <pc:chgData name="Matthieu BOUSSICHAS" userId="d270f6a8-5b87-476e-be16-c00582af7e16" providerId="ADAL" clId="{04A75229-7708-4AA1-A0E9-300EC7A32155}" dt="2025-04-02T19:09:40.129" v="251"/>
        <pc:sldMkLst>
          <pc:docMk/>
          <pc:sldMk cId="4100795685" sldId="27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11.xml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EEDA4-0FC8-468A-B1C5-4BEDDE9513BE}" type="datetimeFigureOut">
              <a:rPr lang="fr-FR" smtClean="0"/>
              <a:t>01/04/2025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3C1D6-E8EB-47EF-932D-3C1175B3EF77}" type="slidenum">
              <a:rPr lang="fr-FR" smtClean="0"/>
              <a:t>‹N°›</a:t>
            </a:fld>
            <a:endParaRPr lang="fr-FR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110552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9F2425-6BDD-4C67-ABD1-04CC2F3F8E34}" type="datetimeFigureOut">
              <a:rPr lang="fr-FR" smtClean="0"/>
              <a:t>01/04/2025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7938B-027F-4237-95F7-9829078962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6925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66194" y="-49876"/>
            <a:ext cx="4408714" cy="5077524"/>
          </a:xfrm>
          <a:prstGeom prst="rect">
            <a:avLst/>
          </a:prstGeom>
          <a:solidFill>
            <a:srgbClr val="E3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723130" y="924622"/>
            <a:ext cx="8411766" cy="1022993"/>
          </a:xfrm>
        </p:spPr>
        <p:txBody>
          <a:bodyPr anchor="t" anchorCtr="0">
            <a:noAutofit/>
          </a:bodyPr>
          <a:lstStyle>
            <a:lvl1pPr algn="l">
              <a:defRPr sz="4000" cap="all" baseline="0">
                <a:solidFill>
                  <a:srgbClr val="E72B37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fr-FR" dirty="0"/>
              <a:t>TITRE DE L’INTERVENTION </a:t>
            </a:r>
            <a:br>
              <a:rPr lang="fr-FR" dirty="0"/>
            </a:br>
            <a:r>
              <a:rPr lang="fr-FR" dirty="0"/>
              <a:t>/ DU POWERPOINT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6760722" y="3532128"/>
            <a:ext cx="4619023" cy="1655762"/>
          </a:xfrm>
        </p:spPr>
        <p:txBody>
          <a:bodyPr>
            <a:noAutofit/>
          </a:bodyPr>
          <a:lstStyle>
            <a:lvl1pPr marL="0" indent="0" algn="r">
              <a:buNone/>
              <a:defRPr sz="1800" b="1" baseline="0">
                <a:solidFill>
                  <a:srgbClr val="40404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Titre de l’évènement</a:t>
            </a:r>
          </a:p>
        </p:txBody>
      </p:sp>
      <p:cxnSp>
        <p:nvCxnSpPr>
          <p:cNvPr id="11" name="Connecteur droit 10"/>
          <p:cNvCxnSpPr/>
          <p:nvPr userDrawn="1"/>
        </p:nvCxnSpPr>
        <p:spPr>
          <a:xfrm>
            <a:off x="723206" y="565263"/>
            <a:ext cx="2309753" cy="0"/>
          </a:xfrm>
          <a:prstGeom prst="line">
            <a:avLst/>
          </a:prstGeom>
          <a:ln w="28575">
            <a:solidFill>
              <a:srgbClr val="E72B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 userDrawn="1"/>
        </p:nvCxnSpPr>
        <p:spPr>
          <a:xfrm>
            <a:off x="723206" y="3026827"/>
            <a:ext cx="2309753" cy="0"/>
          </a:xfrm>
          <a:prstGeom prst="line">
            <a:avLst/>
          </a:prstGeom>
          <a:ln w="28575">
            <a:solidFill>
              <a:srgbClr val="E72B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 userDrawn="1"/>
        </p:nvCxnSpPr>
        <p:spPr>
          <a:xfrm>
            <a:off x="10266218" y="3391260"/>
            <a:ext cx="1029838" cy="0"/>
          </a:xfrm>
          <a:prstGeom prst="line">
            <a:avLst/>
          </a:prstGeom>
          <a:ln w="28575">
            <a:solidFill>
              <a:srgbClr val="E72B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space réservé du texte 18"/>
          <p:cNvSpPr>
            <a:spLocks noGrp="1"/>
          </p:cNvSpPr>
          <p:nvPr>
            <p:ph type="body" sz="quarter" idx="10" hasCustomPrompt="1"/>
          </p:nvPr>
        </p:nvSpPr>
        <p:spPr>
          <a:xfrm>
            <a:off x="664136" y="2138650"/>
            <a:ext cx="3171825" cy="285443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fr-FR" sz="1600" b="1" kern="1200" baseline="0" dirty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1" name="Espace réservé du texte 20"/>
          <p:cNvSpPr>
            <a:spLocks noGrp="1"/>
          </p:cNvSpPr>
          <p:nvPr>
            <p:ph type="body" sz="quarter" idx="11" hasCustomPrompt="1"/>
          </p:nvPr>
        </p:nvSpPr>
        <p:spPr>
          <a:xfrm>
            <a:off x="664136" y="2483089"/>
            <a:ext cx="6479202" cy="304543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fr-FR" sz="1600" b="1" kern="1200" baseline="0" dirty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Noms des intervenant-e-s</a:t>
            </a:r>
          </a:p>
        </p:txBody>
      </p:sp>
      <p:pic>
        <p:nvPicPr>
          <p:cNvPr id="14" name="Imag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2293" y="190796"/>
            <a:ext cx="2376726" cy="148837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1450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pied de page 19"/>
          <p:cNvSpPr>
            <a:spLocks noGrp="1"/>
          </p:cNvSpPr>
          <p:nvPr>
            <p:ph type="ftr" sz="quarter" idx="11"/>
          </p:nvPr>
        </p:nvSpPr>
        <p:spPr>
          <a:xfrm>
            <a:off x="1209674" y="254385"/>
            <a:ext cx="4025425" cy="394349"/>
          </a:xfrm>
        </p:spPr>
        <p:txBody>
          <a:bodyPr lIns="0" anchor="b" anchorCtr="0"/>
          <a:lstStyle>
            <a:lvl1pPr algn="l">
              <a:defRPr lang="fr-FR" sz="1800" kern="1200" baseline="30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fr-FR"/>
              <a:t>Nom de la présentation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3570" y="204535"/>
            <a:ext cx="1235494" cy="597979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94D544CE-5948-43B1-BFAA-3452A1DDE859}"/>
              </a:ext>
            </a:extLst>
          </p:cNvPr>
          <p:cNvSpPr txBox="1"/>
          <p:nvPr userDrawn="1"/>
        </p:nvSpPr>
        <p:spPr>
          <a:xfrm>
            <a:off x="341859" y="236071"/>
            <a:ext cx="811779" cy="440888"/>
          </a:xfrm>
          <a:prstGeom prst="rect">
            <a:avLst/>
          </a:prstGeom>
          <a:noFill/>
        </p:spPr>
        <p:txBody>
          <a:bodyPr wrap="square" tIns="180000" bIns="180000" rtlCol="0">
            <a:noAutofit/>
          </a:bodyPr>
          <a:lstStyle/>
          <a:p>
            <a:r>
              <a:rPr lang="fr-FR" b="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FERDI</a:t>
            </a:r>
            <a:r>
              <a:rPr lang="fr-FR" sz="2000" b="1" baseline="30000" dirty="0">
                <a:latin typeface="+mj-lt"/>
              </a:rPr>
              <a:t>  </a:t>
            </a:r>
            <a:r>
              <a:rPr lang="fr-FR" sz="2000" b="1" baseline="30000" dirty="0">
                <a:solidFill>
                  <a:srgbClr val="FF0000"/>
                </a:solidFill>
                <a:latin typeface="+mj-lt"/>
              </a:rPr>
              <a:t>|</a:t>
            </a:r>
            <a:endParaRPr lang="fr-FR" baseline="300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2043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pied de page 19"/>
          <p:cNvSpPr>
            <a:spLocks noGrp="1"/>
          </p:cNvSpPr>
          <p:nvPr>
            <p:ph type="ftr" sz="quarter" idx="11"/>
          </p:nvPr>
        </p:nvSpPr>
        <p:spPr>
          <a:xfrm>
            <a:off x="1209674" y="254385"/>
            <a:ext cx="4025425" cy="394349"/>
          </a:xfrm>
        </p:spPr>
        <p:txBody>
          <a:bodyPr lIns="0" anchor="b" anchorCtr="0"/>
          <a:lstStyle>
            <a:lvl1pPr algn="l">
              <a:defRPr lang="fr-FR" sz="1800" kern="1200" baseline="30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fr-FR"/>
              <a:t>Nom de la présentation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 hasCustomPrompt="1"/>
          </p:nvPr>
        </p:nvSpPr>
        <p:spPr>
          <a:xfrm>
            <a:off x="367689" y="1833806"/>
            <a:ext cx="793897" cy="571500"/>
          </a:xfrm>
        </p:spPr>
        <p:txBody>
          <a:bodyPr>
            <a:noAutofit/>
          </a:bodyPr>
          <a:lstStyle>
            <a:lvl1pPr marL="0" indent="0" algn="r">
              <a:buNone/>
              <a:defRPr sz="4000">
                <a:solidFill>
                  <a:srgbClr val="E72B37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fr-FR" dirty="0"/>
              <a:t>1.</a:t>
            </a:r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586744" y="2400077"/>
            <a:ext cx="2638445" cy="838423"/>
          </a:xfrm>
        </p:spPr>
        <p:txBody>
          <a:bodyPr>
            <a:noAutofit/>
          </a:bodyPr>
          <a:lstStyle>
            <a:lvl1pPr marL="0" indent="0">
              <a:buNone/>
              <a:defRPr sz="2000" cap="all" baseline="0">
                <a:solidFill>
                  <a:srgbClr val="E72B37"/>
                </a:solidFill>
              </a:defRPr>
            </a:lvl1pPr>
          </a:lstStyle>
          <a:p>
            <a:pPr lvl="0"/>
            <a:r>
              <a:rPr lang="fr-FR" dirty="0"/>
              <a:t>Titre 1</a:t>
            </a:r>
          </a:p>
          <a:p>
            <a:pPr lvl="0"/>
            <a:r>
              <a:rPr lang="fr-FR" dirty="0"/>
              <a:t>Du sommaire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 hasCustomPrompt="1"/>
          </p:nvPr>
        </p:nvSpPr>
        <p:spPr>
          <a:xfrm>
            <a:off x="586744" y="3260295"/>
            <a:ext cx="2638445" cy="1239837"/>
          </a:xfrm>
        </p:spPr>
        <p:txBody>
          <a:bodyPr>
            <a:noAutofit/>
          </a:bodyPr>
          <a:lstStyle>
            <a:lvl1pPr marL="0" indent="0">
              <a:buNone/>
              <a:defRPr sz="1700" baseline="0">
                <a:solidFill>
                  <a:srgbClr val="595959"/>
                </a:solidFill>
              </a:defRPr>
            </a:lvl1pPr>
          </a:lstStyle>
          <a:p>
            <a:pPr lvl="0"/>
            <a:r>
              <a:rPr lang="fr-FR" dirty="0"/>
              <a:t>Possibilité d’un petit texte décrivant le contenu du titre concerné</a:t>
            </a:r>
          </a:p>
        </p:txBody>
      </p:sp>
      <p:sp>
        <p:nvSpPr>
          <p:cNvPr id="33" name="Espace réservé du texte 2"/>
          <p:cNvSpPr>
            <a:spLocks noGrp="1"/>
          </p:cNvSpPr>
          <p:nvPr>
            <p:ph type="body" sz="quarter" idx="15" hasCustomPrompt="1"/>
          </p:nvPr>
        </p:nvSpPr>
        <p:spPr>
          <a:xfrm>
            <a:off x="3301388" y="1833806"/>
            <a:ext cx="793897" cy="571500"/>
          </a:xfrm>
        </p:spPr>
        <p:txBody>
          <a:bodyPr>
            <a:noAutofit/>
          </a:bodyPr>
          <a:lstStyle>
            <a:lvl1pPr marL="0" indent="0" algn="r">
              <a:buNone/>
              <a:defRPr sz="4000">
                <a:solidFill>
                  <a:srgbClr val="E72B37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fr-FR" dirty="0"/>
              <a:t>2.</a:t>
            </a:r>
          </a:p>
        </p:txBody>
      </p:sp>
      <p:sp>
        <p:nvSpPr>
          <p:cNvPr id="34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3520444" y="2400077"/>
            <a:ext cx="2638445" cy="838423"/>
          </a:xfrm>
        </p:spPr>
        <p:txBody>
          <a:bodyPr>
            <a:noAutofit/>
          </a:bodyPr>
          <a:lstStyle>
            <a:lvl1pPr marL="0" indent="0">
              <a:buNone/>
              <a:defRPr sz="2000" cap="all" baseline="0">
                <a:solidFill>
                  <a:srgbClr val="E72B37"/>
                </a:solidFill>
              </a:defRPr>
            </a:lvl1pPr>
          </a:lstStyle>
          <a:p>
            <a:pPr lvl="0"/>
            <a:r>
              <a:rPr lang="fr-FR" dirty="0"/>
              <a:t>Titre 2</a:t>
            </a:r>
          </a:p>
          <a:p>
            <a:pPr lvl="0"/>
            <a:r>
              <a:rPr lang="fr-FR" dirty="0"/>
              <a:t>Du sommaire</a:t>
            </a:r>
          </a:p>
        </p:txBody>
      </p:sp>
      <p:sp>
        <p:nvSpPr>
          <p:cNvPr id="35" name="Espace réservé du texte 3"/>
          <p:cNvSpPr>
            <a:spLocks noGrp="1"/>
          </p:cNvSpPr>
          <p:nvPr>
            <p:ph type="body" sz="quarter" idx="17" hasCustomPrompt="1"/>
          </p:nvPr>
        </p:nvSpPr>
        <p:spPr>
          <a:xfrm>
            <a:off x="3520444" y="3260295"/>
            <a:ext cx="2638445" cy="1239837"/>
          </a:xfrm>
        </p:spPr>
        <p:txBody>
          <a:bodyPr>
            <a:noAutofit/>
          </a:bodyPr>
          <a:lstStyle>
            <a:lvl1pPr marL="0" indent="0">
              <a:buNone/>
              <a:defRPr sz="1700" baseline="0">
                <a:solidFill>
                  <a:srgbClr val="595959"/>
                </a:solidFill>
              </a:defRPr>
            </a:lvl1pPr>
          </a:lstStyle>
          <a:p>
            <a:pPr lvl="0"/>
            <a:r>
              <a:rPr lang="fr-FR" dirty="0"/>
              <a:t>Possibilité d’un petit texte décrivant le contenu du titre concerné</a:t>
            </a:r>
          </a:p>
        </p:txBody>
      </p:sp>
      <p:sp>
        <p:nvSpPr>
          <p:cNvPr id="36" name="Espace réservé du texte 2"/>
          <p:cNvSpPr>
            <a:spLocks noGrp="1"/>
          </p:cNvSpPr>
          <p:nvPr>
            <p:ph type="body" sz="quarter" idx="18" hasCustomPrompt="1"/>
          </p:nvPr>
        </p:nvSpPr>
        <p:spPr>
          <a:xfrm>
            <a:off x="6235086" y="1833806"/>
            <a:ext cx="768499" cy="571500"/>
          </a:xfrm>
        </p:spPr>
        <p:txBody>
          <a:bodyPr>
            <a:noAutofit/>
          </a:bodyPr>
          <a:lstStyle>
            <a:lvl1pPr marL="0" indent="0" algn="r">
              <a:buNone/>
              <a:defRPr sz="4000">
                <a:solidFill>
                  <a:srgbClr val="E72B37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fr-FR" dirty="0"/>
              <a:t>3.</a:t>
            </a:r>
          </a:p>
        </p:txBody>
      </p:sp>
      <p:sp>
        <p:nvSpPr>
          <p:cNvPr id="37" name="Espace réservé du texte 12"/>
          <p:cNvSpPr>
            <a:spLocks noGrp="1"/>
          </p:cNvSpPr>
          <p:nvPr>
            <p:ph type="body" sz="quarter" idx="19" hasCustomPrompt="1"/>
          </p:nvPr>
        </p:nvSpPr>
        <p:spPr>
          <a:xfrm>
            <a:off x="6428744" y="2400077"/>
            <a:ext cx="2638445" cy="838423"/>
          </a:xfrm>
        </p:spPr>
        <p:txBody>
          <a:bodyPr>
            <a:noAutofit/>
          </a:bodyPr>
          <a:lstStyle>
            <a:lvl1pPr marL="0" indent="0">
              <a:buNone/>
              <a:defRPr sz="2000" cap="all" baseline="0">
                <a:solidFill>
                  <a:srgbClr val="E72B37"/>
                </a:solidFill>
              </a:defRPr>
            </a:lvl1pPr>
          </a:lstStyle>
          <a:p>
            <a:pPr lvl="0"/>
            <a:r>
              <a:rPr lang="fr-FR" dirty="0"/>
              <a:t>Titre 3</a:t>
            </a:r>
          </a:p>
          <a:p>
            <a:pPr lvl="0"/>
            <a:r>
              <a:rPr lang="fr-FR" dirty="0"/>
              <a:t>Du sommaire</a:t>
            </a:r>
          </a:p>
        </p:txBody>
      </p:sp>
      <p:sp>
        <p:nvSpPr>
          <p:cNvPr id="38" name="Espace réservé du texte 3"/>
          <p:cNvSpPr>
            <a:spLocks noGrp="1"/>
          </p:cNvSpPr>
          <p:nvPr>
            <p:ph type="body" sz="quarter" idx="20" hasCustomPrompt="1"/>
          </p:nvPr>
        </p:nvSpPr>
        <p:spPr>
          <a:xfrm>
            <a:off x="6428744" y="3260295"/>
            <a:ext cx="2638445" cy="1239837"/>
          </a:xfrm>
        </p:spPr>
        <p:txBody>
          <a:bodyPr>
            <a:noAutofit/>
          </a:bodyPr>
          <a:lstStyle>
            <a:lvl1pPr marL="0" indent="0">
              <a:buNone/>
              <a:defRPr sz="1700" baseline="0">
                <a:solidFill>
                  <a:srgbClr val="595959"/>
                </a:solidFill>
              </a:defRPr>
            </a:lvl1pPr>
          </a:lstStyle>
          <a:p>
            <a:pPr lvl="0"/>
            <a:r>
              <a:rPr lang="fr-FR" dirty="0"/>
              <a:t>Possibilité d’un petit texte décrivant le contenu du titre concerné</a:t>
            </a:r>
          </a:p>
        </p:txBody>
      </p:sp>
      <p:sp>
        <p:nvSpPr>
          <p:cNvPr id="39" name="Espace réservé du texte 2"/>
          <p:cNvSpPr>
            <a:spLocks noGrp="1"/>
          </p:cNvSpPr>
          <p:nvPr>
            <p:ph type="body" sz="quarter" idx="21" hasCustomPrompt="1"/>
          </p:nvPr>
        </p:nvSpPr>
        <p:spPr>
          <a:xfrm>
            <a:off x="9143386" y="1833806"/>
            <a:ext cx="717700" cy="571500"/>
          </a:xfrm>
        </p:spPr>
        <p:txBody>
          <a:bodyPr>
            <a:noAutofit/>
          </a:bodyPr>
          <a:lstStyle>
            <a:lvl1pPr marL="0" indent="0" algn="r">
              <a:buNone/>
              <a:defRPr sz="4000">
                <a:solidFill>
                  <a:srgbClr val="E72B37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fr-FR" dirty="0"/>
              <a:t>4.</a:t>
            </a:r>
          </a:p>
        </p:txBody>
      </p:sp>
      <p:sp>
        <p:nvSpPr>
          <p:cNvPr id="40" name="Espace réservé du texte 12"/>
          <p:cNvSpPr>
            <a:spLocks noGrp="1"/>
          </p:cNvSpPr>
          <p:nvPr>
            <p:ph type="body" sz="quarter" idx="22" hasCustomPrompt="1"/>
          </p:nvPr>
        </p:nvSpPr>
        <p:spPr>
          <a:xfrm>
            <a:off x="9286244" y="2400077"/>
            <a:ext cx="2638445" cy="838423"/>
          </a:xfrm>
        </p:spPr>
        <p:txBody>
          <a:bodyPr>
            <a:noAutofit/>
          </a:bodyPr>
          <a:lstStyle>
            <a:lvl1pPr marL="0" indent="0">
              <a:buNone/>
              <a:defRPr sz="2000" cap="all" baseline="0">
                <a:solidFill>
                  <a:srgbClr val="E72B37"/>
                </a:solidFill>
              </a:defRPr>
            </a:lvl1pPr>
          </a:lstStyle>
          <a:p>
            <a:pPr lvl="0"/>
            <a:r>
              <a:rPr lang="fr-FR" dirty="0"/>
              <a:t>Titre 4</a:t>
            </a:r>
          </a:p>
          <a:p>
            <a:pPr lvl="0"/>
            <a:r>
              <a:rPr lang="fr-FR" dirty="0"/>
              <a:t>Du sommaire</a:t>
            </a:r>
          </a:p>
        </p:txBody>
      </p:sp>
      <p:sp>
        <p:nvSpPr>
          <p:cNvPr id="41" name="Espace réservé du texte 3"/>
          <p:cNvSpPr>
            <a:spLocks noGrp="1"/>
          </p:cNvSpPr>
          <p:nvPr>
            <p:ph type="body" sz="quarter" idx="23" hasCustomPrompt="1"/>
          </p:nvPr>
        </p:nvSpPr>
        <p:spPr>
          <a:xfrm>
            <a:off x="9286244" y="3260295"/>
            <a:ext cx="2638445" cy="1239837"/>
          </a:xfrm>
        </p:spPr>
        <p:txBody>
          <a:bodyPr>
            <a:noAutofit/>
          </a:bodyPr>
          <a:lstStyle>
            <a:lvl1pPr marL="0" indent="0">
              <a:buNone/>
              <a:defRPr sz="1700" baseline="0">
                <a:solidFill>
                  <a:srgbClr val="595959"/>
                </a:solidFill>
              </a:defRPr>
            </a:lvl1pPr>
          </a:lstStyle>
          <a:p>
            <a:pPr lvl="0"/>
            <a:r>
              <a:rPr lang="fr-FR" dirty="0"/>
              <a:t>Possibilité d’un petit texte décrivant le contenu du titre concerné</a:t>
            </a:r>
          </a:p>
        </p:txBody>
      </p:sp>
      <p:pic>
        <p:nvPicPr>
          <p:cNvPr id="17" name="Imag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3570" y="204535"/>
            <a:ext cx="1235494" cy="597979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94D544CE-5948-43B1-BFAA-3452A1DDE859}"/>
              </a:ext>
            </a:extLst>
          </p:cNvPr>
          <p:cNvSpPr txBox="1"/>
          <p:nvPr userDrawn="1"/>
        </p:nvSpPr>
        <p:spPr>
          <a:xfrm>
            <a:off x="341859" y="236071"/>
            <a:ext cx="811779" cy="440888"/>
          </a:xfrm>
          <a:prstGeom prst="rect">
            <a:avLst/>
          </a:prstGeom>
          <a:noFill/>
        </p:spPr>
        <p:txBody>
          <a:bodyPr wrap="square" tIns="180000" bIns="180000" rtlCol="0">
            <a:noAutofit/>
          </a:bodyPr>
          <a:lstStyle/>
          <a:p>
            <a:r>
              <a:rPr lang="fr-FR" b="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FERDI</a:t>
            </a:r>
            <a:r>
              <a:rPr lang="fr-FR" sz="2000" b="1" baseline="30000" dirty="0">
                <a:latin typeface="+mj-lt"/>
              </a:rPr>
              <a:t>  </a:t>
            </a:r>
            <a:r>
              <a:rPr lang="fr-FR" sz="2000" b="1" baseline="30000" dirty="0">
                <a:solidFill>
                  <a:srgbClr val="FF0000"/>
                </a:solidFill>
                <a:latin typeface="+mj-lt"/>
              </a:rPr>
              <a:t>|</a:t>
            </a:r>
            <a:endParaRPr lang="fr-FR" baseline="300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5402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pied de page 19"/>
          <p:cNvSpPr>
            <a:spLocks noGrp="1"/>
          </p:cNvSpPr>
          <p:nvPr>
            <p:ph type="ftr" sz="quarter" idx="11"/>
          </p:nvPr>
        </p:nvSpPr>
        <p:spPr>
          <a:xfrm>
            <a:off x="1209674" y="254385"/>
            <a:ext cx="4025425" cy="394349"/>
          </a:xfrm>
        </p:spPr>
        <p:txBody>
          <a:bodyPr lIns="0" anchor="b" anchorCtr="0"/>
          <a:lstStyle>
            <a:lvl1pPr algn="l">
              <a:defRPr lang="fr-FR" sz="1800" kern="1200" baseline="30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fr-FR"/>
              <a:t>Nom de la présentation</a:t>
            </a:r>
            <a:endParaRPr lang="fr-FR" dirty="0"/>
          </a:p>
        </p:txBody>
      </p:sp>
      <p:cxnSp>
        <p:nvCxnSpPr>
          <p:cNvPr id="11" name="Connecteur droit 10"/>
          <p:cNvCxnSpPr/>
          <p:nvPr userDrawn="1"/>
        </p:nvCxnSpPr>
        <p:spPr>
          <a:xfrm>
            <a:off x="3823015" y="2612354"/>
            <a:ext cx="2309753" cy="0"/>
          </a:xfrm>
          <a:prstGeom prst="line">
            <a:avLst/>
          </a:prstGeom>
          <a:ln w="28575">
            <a:solidFill>
              <a:srgbClr val="E72B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 userDrawn="1"/>
        </p:nvCxnSpPr>
        <p:spPr>
          <a:xfrm>
            <a:off x="3823015" y="4194539"/>
            <a:ext cx="2309753" cy="0"/>
          </a:xfrm>
          <a:prstGeom prst="line">
            <a:avLst/>
          </a:prstGeom>
          <a:ln w="28575">
            <a:solidFill>
              <a:srgbClr val="E72B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texte 2"/>
          <p:cNvSpPr>
            <a:spLocks noGrp="1"/>
          </p:cNvSpPr>
          <p:nvPr>
            <p:ph type="body" sz="quarter" idx="12" hasCustomPrompt="1"/>
          </p:nvPr>
        </p:nvSpPr>
        <p:spPr>
          <a:xfrm>
            <a:off x="2094271" y="2308225"/>
            <a:ext cx="1472528" cy="990600"/>
          </a:xfrm>
        </p:spPr>
        <p:txBody>
          <a:bodyPr>
            <a:noAutofit/>
          </a:bodyPr>
          <a:lstStyle>
            <a:lvl1pPr marL="0" indent="0" algn="r">
              <a:buNone/>
              <a:defRPr sz="8000">
                <a:solidFill>
                  <a:srgbClr val="E72B37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fr-FR" dirty="0"/>
              <a:t>1.</a:t>
            </a:r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3694113" y="2879725"/>
            <a:ext cx="6590429" cy="1028700"/>
          </a:xfrm>
        </p:spPr>
        <p:txBody>
          <a:bodyPr>
            <a:noAutofit/>
          </a:bodyPr>
          <a:lstStyle>
            <a:lvl1pPr marL="0" indent="0">
              <a:buNone/>
              <a:defRPr sz="3200" baseline="0">
                <a:solidFill>
                  <a:srgbClr val="E72B37"/>
                </a:solidFill>
              </a:defRPr>
            </a:lvl1pPr>
          </a:lstStyle>
          <a:p>
            <a:pPr lvl="0"/>
            <a:r>
              <a:rPr lang="fr-FR" dirty="0"/>
              <a:t>Titre du chapitre 1</a:t>
            </a:r>
            <a:br>
              <a:rPr lang="fr-FR" dirty="0"/>
            </a:br>
            <a:r>
              <a:rPr lang="fr-FR" dirty="0"/>
              <a:t>(possible sur plusieurs lignes)</a:t>
            </a: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3570" y="204535"/>
            <a:ext cx="1235494" cy="597979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94D544CE-5948-43B1-BFAA-3452A1DDE859}"/>
              </a:ext>
            </a:extLst>
          </p:cNvPr>
          <p:cNvSpPr txBox="1"/>
          <p:nvPr userDrawn="1"/>
        </p:nvSpPr>
        <p:spPr>
          <a:xfrm>
            <a:off x="341859" y="236071"/>
            <a:ext cx="811779" cy="440888"/>
          </a:xfrm>
          <a:prstGeom prst="rect">
            <a:avLst/>
          </a:prstGeom>
          <a:noFill/>
        </p:spPr>
        <p:txBody>
          <a:bodyPr wrap="square" tIns="180000" bIns="180000" rtlCol="0">
            <a:noAutofit/>
          </a:bodyPr>
          <a:lstStyle/>
          <a:p>
            <a:r>
              <a:rPr lang="fr-FR" b="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FERDI</a:t>
            </a:r>
            <a:r>
              <a:rPr lang="fr-FR" sz="2000" b="1" baseline="30000" dirty="0">
                <a:latin typeface="+mj-lt"/>
              </a:rPr>
              <a:t>  </a:t>
            </a:r>
            <a:r>
              <a:rPr lang="fr-FR" sz="2000" b="1" baseline="30000" dirty="0">
                <a:solidFill>
                  <a:srgbClr val="FF0000"/>
                </a:solidFill>
                <a:latin typeface="+mj-lt"/>
              </a:rPr>
              <a:t>|</a:t>
            </a:r>
            <a:endParaRPr lang="fr-FR" baseline="300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0366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pied de page 19"/>
          <p:cNvSpPr>
            <a:spLocks noGrp="1"/>
          </p:cNvSpPr>
          <p:nvPr>
            <p:ph type="ftr" sz="quarter" idx="11"/>
          </p:nvPr>
        </p:nvSpPr>
        <p:spPr>
          <a:xfrm>
            <a:off x="1209674" y="254385"/>
            <a:ext cx="4025425" cy="394349"/>
          </a:xfrm>
        </p:spPr>
        <p:txBody>
          <a:bodyPr lIns="0" anchor="b" anchorCtr="0"/>
          <a:lstStyle>
            <a:lvl1pPr algn="l">
              <a:defRPr lang="fr-FR" sz="1800" kern="1200" baseline="30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fr-FR"/>
              <a:t>Nom de la présentation</a:t>
            </a:r>
            <a:endParaRPr lang="fr-FR" dirty="0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quarter" idx="12" hasCustomPrompt="1"/>
          </p:nvPr>
        </p:nvSpPr>
        <p:spPr>
          <a:xfrm>
            <a:off x="1206492" y="1055381"/>
            <a:ext cx="8084992" cy="584200"/>
          </a:xfrm>
        </p:spPr>
        <p:txBody>
          <a:bodyPr>
            <a:noAutofit/>
          </a:bodyPr>
          <a:lstStyle>
            <a:lvl1pPr marL="0" indent="0">
              <a:buClr>
                <a:srgbClr val="244C83"/>
              </a:buClr>
              <a:buSzPct val="130000"/>
              <a:buFontTx/>
              <a:buNone/>
              <a:defRPr sz="2400" baseline="0">
                <a:solidFill>
                  <a:srgbClr val="E72B37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/>
              <a:t>Titre de partie</a:t>
            </a:r>
          </a:p>
        </p:txBody>
      </p:sp>
      <p:sp>
        <p:nvSpPr>
          <p:cNvPr id="31" name="Espace réservé du texte 30"/>
          <p:cNvSpPr>
            <a:spLocks noGrp="1"/>
          </p:cNvSpPr>
          <p:nvPr>
            <p:ph type="body" sz="quarter" idx="14" hasCustomPrompt="1"/>
          </p:nvPr>
        </p:nvSpPr>
        <p:spPr>
          <a:xfrm>
            <a:off x="1226297" y="2498801"/>
            <a:ext cx="8896350" cy="303212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rgbClr val="E72B37"/>
                </a:solidFill>
              </a:defRPr>
            </a:lvl1pPr>
          </a:lstStyle>
          <a:p>
            <a:pPr lvl="0"/>
            <a:r>
              <a:rPr lang="fr-FR" dirty="0"/>
              <a:t>Sous-titre 2 (si besoin)</a:t>
            </a:r>
          </a:p>
        </p:txBody>
      </p:sp>
      <p:sp>
        <p:nvSpPr>
          <p:cNvPr id="28" name="Espace réservé du texte 27"/>
          <p:cNvSpPr>
            <a:spLocks noGrp="1"/>
          </p:cNvSpPr>
          <p:nvPr>
            <p:ph type="body" sz="quarter" idx="13" hasCustomPrompt="1"/>
          </p:nvPr>
        </p:nvSpPr>
        <p:spPr>
          <a:xfrm>
            <a:off x="1206492" y="1652281"/>
            <a:ext cx="8775708" cy="455919"/>
          </a:xfrm>
        </p:spPr>
        <p:txBody>
          <a:bodyPr>
            <a:noAutofit/>
          </a:bodyPr>
          <a:lstStyle>
            <a:lvl1pPr marL="0" indent="0">
              <a:buNone/>
              <a:defRPr sz="2200" baseline="0">
                <a:solidFill>
                  <a:srgbClr val="E72B37"/>
                </a:solidFill>
              </a:defRPr>
            </a:lvl1pPr>
          </a:lstStyle>
          <a:p>
            <a:pPr lvl="0"/>
            <a:r>
              <a:rPr lang="fr-FR" dirty="0"/>
              <a:t>Sous-titre (si besoin)</a:t>
            </a:r>
          </a:p>
        </p:txBody>
      </p:sp>
      <p:sp>
        <p:nvSpPr>
          <p:cNvPr id="37" name="Espace réservé du texte 36"/>
          <p:cNvSpPr>
            <a:spLocks noGrp="1"/>
          </p:cNvSpPr>
          <p:nvPr>
            <p:ph type="body" sz="quarter" idx="15" hasCustomPrompt="1"/>
          </p:nvPr>
        </p:nvSpPr>
        <p:spPr>
          <a:xfrm>
            <a:off x="1226297" y="2821573"/>
            <a:ext cx="3619500" cy="2266950"/>
          </a:xfrm>
        </p:spPr>
        <p:txBody>
          <a:bodyPr>
            <a:noAutofit/>
          </a:bodyPr>
          <a:lstStyle>
            <a:lvl1pPr marL="285750" indent="-285750">
              <a:buClr>
                <a:srgbClr val="244C83"/>
              </a:buClr>
              <a:buFont typeface="Arial" panose="020B0604020202020204" pitchFamily="34" charset="0"/>
              <a:buChar char="•"/>
              <a:defRPr sz="1300">
                <a:solidFill>
                  <a:srgbClr val="595959"/>
                </a:solidFill>
              </a:defRPr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, </a:t>
            </a:r>
            <a:r>
              <a:rPr lang="fr-FR" dirty="0" err="1"/>
              <a:t>consectetur</a:t>
            </a:r>
            <a:r>
              <a:rPr lang="fr-FR" dirty="0"/>
              <a:t> </a:t>
            </a:r>
            <a:r>
              <a:rPr lang="fr-FR" dirty="0" err="1"/>
              <a:t>adipiscing</a:t>
            </a:r>
            <a:r>
              <a:rPr lang="fr-FR" dirty="0"/>
              <a:t> </a:t>
            </a:r>
            <a:r>
              <a:rPr lang="fr-FR" dirty="0" err="1"/>
              <a:t>elit</a:t>
            </a:r>
            <a:r>
              <a:rPr lang="fr-FR" dirty="0"/>
              <a:t>, </a:t>
            </a:r>
            <a:r>
              <a:rPr lang="fr-FR" dirty="0" err="1"/>
              <a:t>sed</a:t>
            </a:r>
            <a:r>
              <a:rPr lang="fr-FR" dirty="0"/>
              <a:t> do </a:t>
            </a:r>
            <a:r>
              <a:rPr lang="fr-FR" dirty="0" err="1"/>
              <a:t>eiusmod</a:t>
            </a:r>
            <a:r>
              <a:rPr lang="fr-FR" dirty="0"/>
              <a:t> </a:t>
            </a:r>
            <a:r>
              <a:rPr lang="fr-FR" dirty="0" err="1"/>
              <a:t>tempor</a:t>
            </a:r>
            <a:r>
              <a:rPr lang="fr-FR" dirty="0"/>
              <a:t> </a:t>
            </a:r>
            <a:r>
              <a:rPr lang="fr-FR" dirty="0" err="1"/>
              <a:t>incididunt</a:t>
            </a:r>
            <a:r>
              <a:rPr lang="fr-FR" dirty="0"/>
              <a:t> ut </a:t>
            </a:r>
            <a:r>
              <a:rPr lang="fr-FR" dirty="0" err="1"/>
              <a:t>labore</a:t>
            </a:r>
            <a:r>
              <a:rPr lang="fr-FR" dirty="0"/>
              <a:t> et </a:t>
            </a:r>
            <a:r>
              <a:rPr lang="fr-FR" dirty="0" err="1"/>
              <a:t>dolore</a:t>
            </a:r>
            <a:r>
              <a:rPr lang="fr-FR" dirty="0"/>
              <a:t> magna </a:t>
            </a:r>
            <a:r>
              <a:rPr lang="fr-FR" dirty="0" err="1"/>
              <a:t>aliqua</a:t>
            </a:r>
            <a:r>
              <a:rPr lang="fr-FR" dirty="0"/>
              <a:t>. Ut </a:t>
            </a:r>
            <a:r>
              <a:rPr lang="fr-FR" dirty="0" err="1"/>
              <a:t>enim</a:t>
            </a:r>
            <a:r>
              <a:rPr lang="fr-FR" dirty="0"/>
              <a:t> ad </a:t>
            </a:r>
            <a:r>
              <a:rPr lang="fr-FR" dirty="0" err="1"/>
              <a:t>minim</a:t>
            </a:r>
            <a:r>
              <a:rPr lang="fr-FR" dirty="0"/>
              <a:t> </a:t>
            </a:r>
            <a:r>
              <a:rPr lang="fr-FR" dirty="0" err="1"/>
              <a:t>veniam</a:t>
            </a:r>
            <a:r>
              <a:rPr lang="fr-FR" dirty="0"/>
              <a:t>, </a:t>
            </a:r>
            <a:r>
              <a:rPr lang="fr-FR" dirty="0" err="1"/>
              <a:t>quis</a:t>
            </a:r>
            <a:r>
              <a:rPr lang="fr-FR" dirty="0"/>
              <a:t> </a:t>
            </a:r>
            <a:r>
              <a:rPr lang="fr-FR" dirty="0" err="1"/>
              <a:t>nostrud</a:t>
            </a:r>
            <a:r>
              <a:rPr lang="fr-FR" dirty="0"/>
              <a:t> </a:t>
            </a:r>
            <a:r>
              <a:rPr lang="fr-FR" dirty="0" err="1"/>
              <a:t>exercitation</a:t>
            </a:r>
            <a:r>
              <a:rPr lang="fr-FR" dirty="0"/>
              <a:t> </a:t>
            </a:r>
            <a:r>
              <a:rPr lang="fr-FR" dirty="0" err="1"/>
              <a:t>ullamco</a:t>
            </a:r>
            <a:r>
              <a:rPr lang="fr-FR" dirty="0"/>
              <a:t> </a:t>
            </a:r>
            <a:r>
              <a:rPr lang="fr-FR" dirty="0" err="1"/>
              <a:t>laboris</a:t>
            </a:r>
            <a:r>
              <a:rPr lang="fr-FR" dirty="0"/>
              <a:t> </a:t>
            </a:r>
            <a:r>
              <a:rPr lang="fr-FR" dirty="0" err="1"/>
              <a:t>nisi</a:t>
            </a:r>
            <a:r>
              <a:rPr lang="fr-FR" dirty="0"/>
              <a:t> ut </a:t>
            </a:r>
            <a:r>
              <a:rPr lang="fr-FR" dirty="0" err="1"/>
              <a:t>aliquip</a:t>
            </a:r>
            <a:r>
              <a:rPr lang="fr-FR" dirty="0"/>
              <a:t> ex </a:t>
            </a:r>
            <a:r>
              <a:rPr lang="fr-FR" dirty="0" err="1"/>
              <a:t>ea</a:t>
            </a:r>
            <a:r>
              <a:rPr lang="fr-FR" dirty="0"/>
              <a:t> </a:t>
            </a:r>
            <a:r>
              <a:rPr lang="fr-FR" dirty="0" err="1"/>
              <a:t>commodo</a:t>
            </a:r>
            <a:r>
              <a:rPr lang="fr-FR" dirty="0"/>
              <a:t> </a:t>
            </a:r>
            <a:r>
              <a:rPr lang="fr-FR" dirty="0" err="1"/>
              <a:t>consequat</a:t>
            </a:r>
            <a:r>
              <a:rPr lang="fr-FR" dirty="0"/>
              <a:t>. </a:t>
            </a:r>
          </a:p>
          <a:p>
            <a:pPr lvl="0"/>
            <a:r>
              <a:rPr lang="fr-FR" dirty="0"/>
              <a:t>Duis </a:t>
            </a:r>
            <a:r>
              <a:rPr lang="fr-FR" dirty="0" err="1"/>
              <a:t>aute</a:t>
            </a:r>
            <a:r>
              <a:rPr lang="fr-FR" dirty="0"/>
              <a:t> </a:t>
            </a:r>
            <a:r>
              <a:rPr lang="fr-FR" dirty="0" err="1"/>
              <a:t>irure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in </a:t>
            </a:r>
            <a:r>
              <a:rPr lang="fr-FR" dirty="0" err="1"/>
              <a:t>reprehenderit</a:t>
            </a:r>
            <a:r>
              <a:rPr lang="fr-FR" dirty="0"/>
              <a:t> in </a:t>
            </a:r>
            <a:r>
              <a:rPr lang="fr-FR" dirty="0" err="1"/>
              <a:t>voluptate</a:t>
            </a:r>
            <a:r>
              <a:rPr lang="fr-FR" dirty="0"/>
              <a:t> </a:t>
            </a:r>
            <a:r>
              <a:rPr lang="fr-FR" dirty="0" err="1"/>
              <a:t>velit</a:t>
            </a:r>
            <a:r>
              <a:rPr lang="fr-FR" dirty="0"/>
              <a:t> esse </a:t>
            </a:r>
            <a:r>
              <a:rPr lang="fr-FR" dirty="0" err="1"/>
              <a:t>cillum</a:t>
            </a:r>
            <a:r>
              <a:rPr lang="fr-FR" dirty="0"/>
              <a:t> </a:t>
            </a:r>
            <a:r>
              <a:rPr lang="fr-FR" dirty="0" err="1"/>
              <a:t>dolore</a:t>
            </a:r>
            <a:r>
              <a:rPr lang="fr-FR" dirty="0"/>
              <a:t> eu </a:t>
            </a:r>
            <a:r>
              <a:rPr lang="fr-FR" dirty="0" err="1"/>
              <a:t>fugiat</a:t>
            </a:r>
            <a:r>
              <a:rPr lang="fr-FR" dirty="0"/>
              <a:t> </a:t>
            </a:r>
            <a:r>
              <a:rPr lang="fr-FR" dirty="0" err="1"/>
              <a:t>nulla</a:t>
            </a:r>
            <a:r>
              <a:rPr lang="fr-FR" dirty="0"/>
              <a:t> </a:t>
            </a:r>
            <a:r>
              <a:rPr lang="fr-FR" dirty="0" err="1"/>
              <a:t>pariatur</a:t>
            </a:r>
            <a:r>
              <a:rPr lang="fr-FR" dirty="0"/>
              <a:t>. </a:t>
            </a:r>
            <a:r>
              <a:rPr lang="fr-FR" dirty="0" err="1"/>
              <a:t>Excepteur</a:t>
            </a:r>
            <a:r>
              <a:rPr lang="fr-FR" dirty="0"/>
              <a:t> </a:t>
            </a:r>
            <a:r>
              <a:rPr lang="fr-FR" dirty="0" err="1"/>
              <a:t>sint</a:t>
            </a:r>
            <a:r>
              <a:rPr lang="fr-FR" dirty="0"/>
              <a:t> </a:t>
            </a:r>
            <a:r>
              <a:rPr lang="fr-FR" dirty="0" err="1"/>
              <a:t>occaecat</a:t>
            </a:r>
            <a:r>
              <a:rPr lang="fr-FR" dirty="0"/>
              <a:t> </a:t>
            </a:r>
            <a:r>
              <a:rPr lang="fr-FR" dirty="0" err="1"/>
              <a:t>cupidatat</a:t>
            </a:r>
            <a:r>
              <a:rPr lang="fr-FR" dirty="0"/>
              <a:t> non </a:t>
            </a:r>
            <a:r>
              <a:rPr lang="fr-FR" dirty="0" err="1"/>
              <a:t>proident</a:t>
            </a:r>
            <a:r>
              <a:rPr lang="fr-FR" dirty="0"/>
              <a:t>, </a:t>
            </a:r>
            <a:r>
              <a:rPr lang="fr-FR" dirty="0" err="1"/>
              <a:t>sunt</a:t>
            </a:r>
            <a:r>
              <a:rPr lang="fr-FR" dirty="0"/>
              <a:t> in culpa qui officia </a:t>
            </a:r>
            <a:r>
              <a:rPr lang="fr-FR" dirty="0" err="1"/>
              <a:t>deserunt</a:t>
            </a:r>
            <a:r>
              <a:rPr lang="fr-FR" dirty="0"/>
              <a:t> mollit </a:t>
            </a:r>
            <a:r>
              <a:rPr lang="fr-FR" dirty="0" err="1"/>
              <a:t>anim</a:t>
            </a:r>
            <a:r>
              <a:rPr lang="fr-FR" dirty="0"/>
              <a:t> id est </a:t>
            </a:r>
            <a:r>
              <a:rPr lang="fr-FR" dirty="0" err="1"/>
              <a:t>laborum</a:t>
            </a:r>
            <a:r>
              <a:rPr lang="fr-FR" dirty="0"/>
              <a:t>.</a:t>
            </a:r>
          </a:p>
          <a:p>
            <a:pPr lvl="0"/>
            <a:endParaRPr lang="fr-FR" dirty="0"/>
          </a:p>
        </p:txBody>
      </p:sp>
      <p:sp>
        <p:nvSpPr>
          <p:cNvPr id="39" name="Espace réservé du texte 38"/>
          <p:cNvSpPr>
            <a:spLocks noGrp="1"/>
          </p:cNvSpPr>
          <p:nvPr>
            <p:ph type="body" sz="quarter" idx="16" hasCustomPrompt="1"/>
          </p:nvPr>
        </p:nvSpPr>
        <p:spPr>
          <a:xfrm>
            <a:off x="5357246" y="2821573"/>
            <a:ext cx="5642149" cy="3560178"/>
          </a:xfrm>
        </p:spPr>
        <p:txBody>
          <a:bodyPr>
            <a:noAutofit/>
          </a:bodyPr>
          <a:lstStyle>
            <a:lvl1pPr marL="0" indent="0">
              <a:buNone/>
              <a:defRPr sz="1300" b="0">
                <a:solidFill>
                  <a:srgbClr val="595959"/>
                </a:solidFill>
              </a:defRPr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, </a:t>
            </a:r>
            <a:r>
              <a:rPr lang="fr-FR" dirty="0" err="1"/>
              <a:t>consectetur</a:t>
            </a:r>
            <a:r>
              <a:rPr lang="fr-FR" dirty="0"/>
              <a:t> </a:t>
            </a:r>
            <a:r>
              <a:rPr lang="fr-FR" dirty="0" err="1"/>
              <a:t>adipiscing</a:t>
            </a:r>
            <a:r>
              <a:rPr lang="fr-FR" dirty="0"/>
              <a:t> </a:t>
            </a:r>
            <a:r>
              <a:rPr lang="fr-FR" dirty="0" err="1"/>
              <a:t>elit</a:t>
            </a:r>
            <a:r>
              <a:rPr lang="fr-FR" dirty="0"/>
              <a:t>, </a:t>
            </a:r>
            <a:r>
              <a:rPr lang="fr-FR" dirty="0" err="1"/>
              <a:t>sed</a:t>
            </a:r>
            <a:r>
              <a:rPr lang="fr-FR" dirty="0"/>
              <a:t> do </a:t>
            </a:r>
            <a:r>
              <a:rPr lang="fr-FR" dirty="0" err="1"/>
              <a:t>eiusmod</a:t>
            </a:r>
            <a:r>
              <a:rPr lang="fr-FR" dirty="0"/>
              <a:t> </a:t>
            </a:r>
            <a:r>
              <a:rPr lang="fr-FR" dirty="0" err="1"/>
              <a:t>tempor</a:t>
            </a:r>
            <a:r>
              <a:rPr lang="fr-FR" dirty="0"/>
              <a:t> </a:t>
            </a:r>
            <a:r>
              <a:rPr lang="fr-FR" dirty="0" err="1"/>
              <a:t>incididunt</a:t>
            </a:r>
            <a:r>
              <a:rPr lang="fr-FR" dirty="0"/>
              <a:t> ut </a:t>
            </a:r>
            <a:r>
              <a:rPr lang="fr-FR" dirty="0" err="1"/>
              <a:t>labore</a:t>
            </a:r>
            <a:r>
              <a:rPr lang="fr-FR" dirty="0"/>
              <a:t> et </a:t>
            </a:r>
            <a:r>
              <a:rPr lang="fr-FR" dirty="0" err="1"/>
              <a:t>dolore</a:t>
            </a:r>
            <a:r>
              <a:rPr lang="fr-FR" dirty="0"/>
              <a:t> magna </a:t>
            </a:r>
            <a:r>
              <a:rPr lang="fr-FR" dirty="0" err="1"/>
              <a:t>aliqua</a:t>
            </a:r>
            <a:r>
              <a:rPr lang="fr-FR" dirty="0"/>
              <a:t>. Ut </a:t>
            </a:r>
            <a:r>
              <a:rPr lang="fr-FR" dirty="0" err="1"/>
              <a:t>enim</a:t>
            </a:r>
            <a:r>
              <a:rPr lang="fr-FR" dirty="0"/>
              <a:t> ad </a:t>
            </a:r>
            <a:r>
              <a:rPr lang="fr-FR" dirty="0" err="1"/>
              <a:t>minim</a:t>
            </a:r>
            <a:r>
              <a:rPr lang="fr-FR" dirty="0"/>
              <a:t> </a:t>
            </a:r>
            <a:r>
              <a:rPr lang="fr-FR" dirty="0" err="1"/>
              <a:t>veniam</a:t>
            </a:r>
            <a:r>
              <a:rPr lang="fr-FR" dirty="0"/>
              <a:t>, </a:t>
            </a:r>
            <a:r>
              <a:rPr lang="fr-FR" dirty="0" err="1"/>
              <a:t>quis</a:t>
            </a:r>
            <a:r>
              <a:rPr lang="fr-FR" dirty="0"/>
              <a:t> </a:t>
            </a:r>
            <a:r>
              <a:rPr lang="fr-FR" dirty="0" err="1"/>
              <a:t>nostrud</a:t>
            </a:r>
            <a:r>
              <a:rPr lang="fr-FR" dirty="0"/>
              <a:t> </a:t>
            </a:r>
            <a:r>
              <a:rPr lang="fr-FR" dirty="0" err="1"/>
              <a:t>exercitation</a:t>
            </a:r>
            <a:r>
              <a:rPr lang="fr-FR" dirty="0"/>
              <a:t> </a:t>
            </a:r>
            <a:r>
              <a:rPr lang="fr-FR" dirty="0" err="1"/>
              <a:t>ullamco</a:t>
            </a:r>
            <a:r>
              <a:rPr lang="fr-FR" dirty="0"/>
              <a:t> </a:t>
            </a:r>
            <a:r>
              <a:rPr lang="fr-FR" dirty="0" err="1"/>
              <a:t>laboris</a:t>
            </a:r>
            <a:r>
              <a:rPr lang="fr-FR" dirty="0"/>
              <a:t> </a:t>
            </a:r>
            <a:r>
              <a:rPr lang="fr-FR" dirty="0" err="1"/>
              <a:t>nisi</a:t>
            </a:r>
            <a:r>
              <a:rPr lang="fr-FR" dirty="0"/>
              <a:t> ut </a:t>
            </a:r>
            <a:r>
              <a:rPr lang="fr-FR" dirty="0" err="1"/>
              <a:t>aliquip</a:t>
            </a:r>
            <a:r>
              <a:rPr lang="fr-FR" dirty="0"/>
              <a:t> ex </a:t>
            </a:r>
            <a:r>
              <a:rPr lang="fr-FR" dirty="0" err="1"/>
              <a:t>ea</a:t>
            </a:r>
            <a:r>
              <a:rPr lang="fr-FR" dirty="0"/>
              <a:t> </a:t>
            </a:r>
            <a:r>
              <a:rPr lang="fr-FR" dirty="0" err="1"/>
              <a:t>commodo</a:t>
            </a:r>
            <a:r>
              <a:rPr lang="fr-FR" dirty="0"/>
              <a:t> </a:t>
            </a:r>
            <a:r>
              <a:rPr lang="fr-FR" dirty="0" err="1"/>
              <a:t>consequat</a:t>
            </a:r>
            <a:r>
              <a:rPr lang="fr-FR" dirty="0"/>
              <a:t>. Duis </a:t>
            </a:r>
            <a:r>
              <a:rPr lang="fr-FR" dirty="0" err="1"/>
              <a:t>aute</a:t>
            </a:r>
            <a:r>
              <a:rPr lang="fr-FR" dirty="0"/>
              <a:t> </a:t>
            </a:r>
            <a:r>
              <a:rPr lang="fr-FR" dirty="0" err="1"/>
              <a:t>irure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in </a:t>
            </a:r>
            <a:r>
              <a:rPr lang="fr-FR" dirty="0" err="1"/>
              <a:t>reprehenderit</a:t>
            </a:r>
            <a:r>
              <a:rPr lang="fr-FR" dirty="0"/>
              <a:t> in </a:t>
            </a:r>
            <a:r>
              <a:rPr lang="fr-FR" dirty="0" err="1"/>
              <a:t>voluptate</a:t>
            </a:r>
            <a:r>
              <a:rPr lang="fr-FR" dirty="0"/>
              <a:t> </a:t>
            </a:r>
            <a:r>
              <a:rPr lang="fr-FR" dirty="0" err="1"/>
              <a:t>velit</a:t>
            </a:r>
            <a:r>
              <a:rPr lang="fr-FR" dirty="0"/>
              <a:t> esse </a:t>
            </a:r>
            <a:r>
              <a:rPr lang="fr-FR" dirty="0" err="1"/>
              <a:t>cillum</a:t>
            </a:r>
            <a:r>
              <a:rPr lang="fr-FR" dirty="0"/>
              <a:t> </a:t>
            </a:r>
            <a:r>
              <a:rPr lang="fr-FR" dirty="0" err="1"/>
              <a:t>dolore</a:t>
            </a:r>
            <a:r>
              <a:rPr lang="fr-FR" dirty="0"/>
              <a:t> eu </a:t>
            </a:r>
            <a:r>
              <a:rPr lang="fr-FR" dirty="0" err="1"/>
              <a:t>fugiat</a:t>
            </a:r>
            <a:r>
              <a:rPr lang="fr-FR" dirty="0"/>
              <a:t> </a:t>
            </a:r>
            <a:r>
              <a:rPr lang="fr-FR" dirty="0" err="1"/>
              <a:t>nulla</a:t>
            </a:r>
            <a:r>
              <a:rPr lang="fr-FR" dirty="0"/>
              <a:t> </a:t>
            </a:r>
            <a:r>
              <a:rPr lang="fr-FR" dirty="0" err="1"/>
              <a:t>pariatur</a:t>
            </a:r>
            <a:r>
              <a:rPr lang="fr-FR" dirty="0"/>
              <a:t>. </a:t>
            </a:r>
            <a:r>
              <a:rPr lang="fr-FR" dirty="0" err="1"/>
              <a:t>Excepteur</a:t>
            </a:r>
            <a:r>
              <a:rPr lang="fr-FR" dirty="0"/>
              <a:t> </a:t>
            </a:r>
            <a:r>
              <a:rPr lang="fr-FR" dirty="0" err="1"/>
              <a:t>sint</a:t>
            </a:r>
            <a:r>
              <a:rPr lang="fr-FR" dirty="0"/>
              <a:t> </a:t>
            </a:r>
            <a:r>
              <a:rPr lang="fr-FR" dirty="0" err="1"/>
              <a:t>occaecat</a:t>
            </a:r>
            <a:r>
              <a:rPr lang="fr-FR" dirty="0"/>
              <a:t> </a:t>
            </a:r>
            <a:r>
              <a:rPr lang="fr-FR" dirty="0" err="1"/>
              <a:t>cupidatat</a:t>
            </a:r>
            <a:r>
              <a:rPr lang="fr-FR" dirty="0"/>
              <a:t> non </a:t>
            </a:r>
            <a:r>
              <a:rPr lang="fr-FR" dirty="0" err="1"/>
              <a:t>proident</a:t>
            </a:r>
            <a:r>
              <a:rPr lang="fr-FR" dirty="0"/>
              <a:t>, </a:t>
            </a:r>
            <a:r>
              <a:rPr lang="fr-FR" dirty="0" err="1"/>
              <a:t>sunt</a:t>
            </a:r>
            <a:r>
              <a:rPr lang="fr-FR" dirty="0"/>
              <a:t> in culpa qui officia </a:t>
            </a:r>
            <a:r>
              <a:rPr lang="fr-FR" dirty="0" err="1"/>
              <a:t>deserunt</a:t>
            </a:r>
            <a:r>
              <a:rPr lang="fr-FR" dirty="0"/>
              <a:t> mollit </a:t>
            </a:r>
            <a:r>
              <a:rPr lang="fr-FR" dirty="0" err="1"/>
              <a:t>anim</a:t>
            </a:r>
            <a:r>
              <a:rPr lang="fr-FR" dirty="0"/>
              <a:t> id est </a:t>
            </a:r>
            <a:r>
              <a:rPr lang="fr-FR" dirty="0" err="1"/>
              <a:t>laborum</a:t>
            </a:r>
            <a:r>
              <a:rPr lang="fr-FR" dirty="0"/>
              <a:t>.</a:t>
            </a:r>
          </a:p>
          <a:p>
            <a:pPr lvl="0"/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, </a:t>
            </a:r>
            <a:r>
              <a:rPr lang="fr-FR" dirty="0" err="1"/>
              <a:t>consectetur</a:t>
            </a:r>
            <a:r>
              <a:rPr lang="fr-FR" dirty="0"/>
              <a:t> </a:t>
            </a:r>
            <a:r>
              <a:rPr lang="fr-FR" dirty="0" err="1"/>
              <a:t>adipiscing</a:t>
            </a:r>
            <a:r>
              <a:rPr lang="fr-FR" dirty="0"/>
              <a:t> </a:t>
            </a:r>
            <a:r>
              <a:rPr lang="fr-FR" dirty="0" err="1"/>
              <a:t>elit</a:t>
            </a:r>
            <a:r>
              <a:rPr lang="fr-FR" dirty="0"/>
              <a:t>, </a:t>
            </a:r>
            <a:r>
              <a:rPr lang="fr-FR" dirty="0" err="1"/>
              <a:t>sed</a:t>
            </a:r>
            <a:r>
              <a:rPr lang="fr-FR" dirty="0"/>
              <a:t> do </a:t>
            </a:r>
            <a:r>
              <a:rPr lang="fr-FR" dirty="0" err="1"/>
              <a:t>eiusmod</a:t>
            </a:r>
            <a:r>
              <a:rPr lang="fr-FR" dirty="0"/>
              <a:t> </a:t>
            </a:r>
            <a:r>
              <a:rPr lang="fr-FR" dirty="0" err="1"/>
              <a:t>tempor</a:t>
            </a:r>
            <a:r>
              <a:rPr lang="fr-FR" dirty="0"/>
              <a:t> </a:t>
            </a:r>
            <a:r>
              <a:rPr lang="fr-FR" dirty="0" err="1"/>
              <a:t>incididunt</a:t>
            </a:r>
            <a:r>
              <a:rPr lang="fr-FR" dirty="0"/>
              <a:t> ut </a:t>
            </a:r>
            <a:r>
              <a:rPr lang="fr-FR" dirty="0" err="1"/>
              <a:t>labore</a:t>
            </a:r>
            <a:r>
              <a:rPr lang="fr-FR" dirty="0"/>
              <a:t> et </a:t>
            </a:r>
            <a:r>
              <a:rPr lang="fr-FR" dirty="0" err="1"/>
              <a:t>dolore</a:t>
            </a:r>
            <a:r>
              <a:rPr lang="fr-FR" dirty="0"/>
              <a:t> magna </a:t>
            </a:r>
            <a:r>
              <a:rPr lang="fr-FR" dirty="0" err="1"/>
              <a:t>aliqua</a:t>
            </a:r>
            <a:r>
              <a:rPr lang="fr-FR" dirty="0"/>
              <a:t>. Ut </a:t>
            </a:r>
            <a:r>
              <a:rPr lang="fr-FR" dirty="0" err="1"/>
              <a:t>enim</a:t>
            </a:r>
            <a:r>
              <a:rPr lang="fr-FR" dirty="0"/>
              <a:t> ad </a:t>
            </a:r>
            <a:r>
              <a:rPr lang="fr-FR" dirty="0" err="1"/>
              <a:t>minim</a:t>
            </a:r>
            <a:r>
              <a:rPr lang="fr-FR" dirty="0"/>
              <a:t> </a:t>
            </a:r>
            <a:r>
              <a:rPr lang="fr-FR" dirty="0" err="1"/>
              <a:t>veniam</a:t>
            </a:r>
            <a:r>
              <a:rPr lang="fr-FR" dirty="0"/>
              <a:t>, </a:t>
            </a:r>
            <a:r>
              <a:rPr lang="fr-FR" dirty="0" err="1"/>
              <a:t>quis</a:t>
            </a:r>
            <a:r>
              <a:rPr lang="fr-FR" dirty="0"/>
              <a:t> </a:t>
            </a:r>
            <a:r>
              <a:rPr lang="fr-FR" dirty="0" err="1"/>
              <a:t>nostrud</a:t>
            </a:r>
            <a:r>
              <a:rPr lang="fr-FR" dirty="0"/>
              <a:t> </a:t>
            </a:r>
            <a:r>
              <a:rPr lang="fr-FR" dirty="0" err="1"/>
              <a:t>exercitation</a:t>
            </a:r>
            <a:r>
              <a:rPr lang="fr-FR" dirty="0"/>
              <a:t> </a:t>
            </a:r>
            <a:r>
              <a:rPr lang="fr-FR" dirty="0" err="1"/>
              <a:t>ullamco</a:t>
            </a:r>
            <a:r>
              <a:rPr lang="fr-FR" dirty="0"/>
              <a:t> </a:t>
            </a:r>
            <a:r>
              <a:rPr lang="fr-FR" dirty="0" err="1"/>
              <a:t>laboris</a:t>
            </a:r>
            <a:r>
              <a:rPr lang="fr-FR" dirty="0"/>
              <a:t> </a:t>
            </a:r>
            <a:r>
              <a:rPr lang="fr-FR" dirty="0" err="1"/>
              <a:t>nisi</a:t>
            </a:r>
            <a:r>
              <a:rPr lang="fr-FR" dirty="0"/>
              <a:t> ut </a:t>
            </a:r>
            <a:r>
              <a:rPr lang="fr-FR" dirty="0" err="1"/>
              <a:t>aliquip</a:t>
            </a:r>
            <a:r>
              <a:rPr lang="fr-FR" dirty="0"/>
              <a:t> ex </a:t>
            </a:r>
            <a:r>
              <a:rPr lang="fr-FR" dirty="0" err="1"/>
              <a:t>ea</a:t>
            </a:r>
            <a:r>
              <a:rPr lang="fr-FR" dirty="0"/>
              <a:t> </a:t>
            </a:r>
            <a:r>
              <a:rPr lang="fr-FR" dirty="0" err="1"/>
              <a:t>commodo</a:t>
            </a:r>
            <a:r>
              <a:rPr lang="fr-FR" dirty="0"/>
              <a:t> </a:t>
            </a:r>
            <a:r>
              <a:rPr lang="fr-FR" dirty="0" err="1"/>
              <a:t>consequat</a:t>
            </a:r>
            <a:r>
              <a:rPr lang="fr-FR" dirty="0"/>
              <a:t>. Duis </a:t>
            </a:r>
            <a:r>
              <a:rPr lang="fr-FR" dirty="0" err="1"/>
              <a:t>aute</a:t>
            </a:r>
            <a:r>
              <a:rPr lang="fr-FR" dirty="0"/>
              <a:t> </a:t>
            </a:r>
            <a:r>
              <a:rPr lang="fr-FR" dirty="0" err="1"/>
              <a:t>irure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in </a:t>
            </a:r>
            <a:r>
              <a:rPr lang="fr-FR" dirty="0" err="1"/>
              <a:t>reprehenderit</a:t>
            </a:r>
            <a:r>
              <a:rPr lang="fr-FR" dirty="0"/>
              <a:t> in </a:t>
            </a:r>
            <a:r>
              <a:rPr lang="fr-FR" dirty="0" err="1"/>
              <a:t>voluptate</a:t>
            </a:r>
            <a:r>
              <a:rPr lang="fr-FR" dirty="0"/>
              <a:t> </a:t>
            </a:r>
            <a:r>
              <a:rPr lang="fr-FR" dirty="0" err="1"/>
              <a:t>velit</a:t>
            </a:r>
            <a:r>
              <a:rPr lang="fr-FR" dirty="0"/>
              <a:t> esse </a:t>
            </a:r>
            <a:r>
              <a:rPr lang="fr-FR" dirty="0" err="1"/>
              <a:t>cillum</a:t>
            </a:r>
            <a:r>
              <a:rPr lang="fr-FR" dirty="0"/>
              <a:t> </a:t>
            </a:r>
            <a:r>
              <a:rPr lang="fr-FR" dirty="0" err="1"/>
              <a:t>dolore</a:t>
            </a:r>
            <a:r>
              <a:rPr lang="fr-FR" dirty="0"/>
              <a:t> eu </a:t>
            </a:r>
            <a:r>
              <a:rPr lang="fr-FR" dirty="0" err="1"/>
              <a:t>fugiat</a:t>
            </a:r>
            <a:r>
              <a:rPr lang="fr-FR" dirty="0"/>
              <a:t> </a:t>
            </a:r>
            <a:r>
              <a:rPr lang="fr-FR" dirty="0" err="1"/>
              <a:t>nulla</a:t>
            </a:r>
            <a:r>
              <a:rPr lang="fr-FR" dirty="0"/>
              <a:t> </a:t>
            </a:r>
            <a:r>
              <a:rPr lang="fr-FR" dirty="0" err="1"/>
              <a:t>pariatur</a:t>
            </a:r>
            <a:r>
              <a:rPr lang="fr-FR" dirty="0"/>
              <a:t>. </a:t>
            </a:r>
            <a:r>
              <a:rPr lang="fr-FR" dirty="0" err="1"/>
              <a:t>Excepteur</a:t>
            </a:r>
            <a:r>
              <a:rPr lang="fr-FR" dirty="0"/>
              <a:t> </a:t>
            </a:r>
            <a:r>
              <a:rPr lang="fr-FR" dirty="0" err="1"/>
              <a:t>sint</a:t>
            </a:r>
            <a:r>
              <a:rPr lang="fr-FR" dirty="0"/>
              <a:t> </a:t>
            </a:r>
            <a:r>
              <a:rPr lang="fr-FR" dirty="0" err="1"/>
              <a:t>occaecat</a:t>
            </a:r>
            <a:r>
              <a:rPr lang="fr-FR" dirty="0"/>
              <a:t> </a:t>
            </a:r>
            <a:r>
              <a:rPr lang="fr-FR" dirty="0" err="1"/>
              <a:t>cupidatat</a:t>
            </a:r>
            <a:r>
              <a:rPr lang="fr-FR" dirty="0"/>
              <a:t> non </a:t>
            </a:r>
            <a:r>
              <a:rPr lang="fr-FR" dirty="0" err="1"/>
              <a:t>proident</a:t>
            </a:r>
            <a:r>
              <a:rPr lang="fr-FR" dirty="0"/>
              <a:t>, </a:t>
            </a:r>
            <a:r>
              <a:rPr lang="fr-FR" dirty="0" err="1"/>
              <a:t>sunt</a:t>
            </a:r>
            <a:r>
              <a:rPr lang="fr-FR" dirty="0"/>
              <a:t> in culpa qui officia </a:t>
            </a:r>
            <a:r>
              <a:rPr lang="fr-FR" dirty="0" err="1"/>
              <a:t>deserunt</a:t>
            </a:r>
            <a:r>
              <a:rPr lang="fr-FR" dirty="0"/>
              <a:t> mollit </a:t>
            </a:r>
            <a:r>
              <a:rPr lang="fr-FR" dirty="0" err="1"/>
              <a:t>anim</a:t>
            </a:r>
            <a:r>
              <a:rPr lang="fr-FR" dirty="0"/>
              <a:t> id est </a:t>
            </a:r>
            <a:r>
              <a:rPr lang="fr-FR" dirty="0" err="1"/>
              <a:t>laborum</a:t>
            </a:r>
            <a:r>
              <a:rPr lang="fr-FR" dirty="0"/>
              <a:t>.</a:t>
            </a:r>
          </a:p>
        </p:txBody>
      </p:sp>
      <p:sp>
        <p:nvSpPr>
          <p:cNvPr id="40" name="Espace réservé du texte 2"/>
          <p:cNvSpPr>
            <a:spLocks noGrp="1"/>
          </p:cNvSpPr>
          <p:nvPr>
            <p:ph type="body" sz="quarter" idx="17" hasCustomPrompt="1"/>
          </p:nvPr>
        </p:nvSpPr>
        <p:spPr>
          <a:xfrm>
            <a:off x="393684" y="967858"/>
            <a:ext cx="908402" cy="532373"/>
          </a:xfrm>
        </p:spPr>
        <p:txBody>
          <a:bodyPr>
            <a:noAutofit/>
          </a:bodyPr>
          <a:lstStyle>
            <a:lvl1pPr marL="0" indent="0" algn="r">
              <a:buNone/>
              <a:defRPr sz="3100">
                <a:solidFill>
                  <a:srgbClr val="E72B37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fr-FR" dirty="0"/>
              <a:t>1.</a:t>
            </a: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3570" y="204535"/>
            <a:ext cx="1235494" cy="597979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94D544CE-5948-43B1-BFAA-3452A1DDE859}"/>
              </a:ext>
            </a:extLst>
          </p:cNvPr>
          <p:cNvSpPr txBox="1"/>
          <p:nvPr userDrawn="1"/>
        </p:nvSpPr>
        <p:spPr>
          <a:xfrm>
            <a:off x="341859" y="236071"/>
            <a:ext cx="811779" cy="440888"/>
          </a:xfrm>
          <a:prstGeom prst="rect">
            <a:avLst/>
          </a:prstGeom>
          <a:noFill/>
        </p:spPr>
        <p:txBody>
          <a:bodyPr wrap="square" tIns="180000" bIns="180000" rtlCol="0">
            <a:noAutofit/>
          </a:bodyPr>
          <a:lstStyle/>
          <a:p>
            <a:r>
              <a:rPr lang="fr-FR" b="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FERDI</a:t>
            </a:r>
            <a:r>
              <a:rPr lang="fr-FR" sz="2000" b="1" baseline="30000" dirty="0">
                <a:latin typeface="+mj-lt"/>
              </a:rPr>
              <a:t>  </a:t>
            </a:r>
            <a:r>
              <a:rPr lang="fr-FR" sz="2000" b="1" baseline="30000" dirty="0">
                <a:solidFill>
                  <a:srgbClr val="FF0000"/>
                </a:solidFill>
                <a:latin typeface="+mj-lt"/>
              </a:rPr>
              <a:t>|</a:t>
            </a:r>
            <a:endParaRPr lang="fr-FR" baseline="300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7345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exte avec encad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pied de page 19"/>
          <p:cNvSpPr>
            <a:spLocks noGrp="1"/>
          </p:cNvSpPr>
          <p:nvPr>
            <p:ph type="ftr" sz="quarter" idx="11"/>
          </p:nvPr>
        </p:nvSpPr>
        <p:spPr>
          <a:xfrm>
            <a:off x="1209674" y="254385"/>
            <a:ext cx="4025425" cy="394349"/>
          </a:xfrm>
        </p:spPr>
        <p:txBody>
          <a:bodyPr lIns="0" anchor="b" anchorCtr="0"/>
          <a:lstStyle>
            <a:lvl1pPr algn="l">
              <a:defRPr lang="fr-FR" sz="1800" kern="1200" baseline="30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fr-FR"/>
              <a:t>Nom de la présentation</a:t>
            </a:r>
            <a:endParaRPr lang="fr-FR" dirty="0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quarter" idx="12" hasCustomPrompt="1"/>
          </p:nvPr>
        </p:nvSpPr>
        <p:spPr>
          <a:xfrm>
            <a:off x="1206492" y="1055381"/>
            <a:ext cx="8084992" cy="584200"/>
          </a:xfrm>
        </p:spPr>
        <p:txBody>
          <a:bodyPr>
            <a:noAutofit/>
          </a:bodyPr>
          <a:lstStyle>
            <a:lvl1pPr marL="0" indent="0">
              <a:buClr>
                <a:srgbClr val="244C83"/>
              </a:buClr>
              <a:buSzPct val="130000"/>
              <a:buFontTx/>
              <a:buNone/>
              <a:defRPr sz="2400" baseline="0">
                <a:solidFill>
                  <a:srgbClr val="E72B37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/>
              <a:t>Titre de partie</a:t>
            </a:r>
          </a:p>
        </p:txBody>
      </p:sp>
      <p:sp>
        <p:nvSpPr>
          <p:cNvPr id="31" name="Espace réservé du texte 30"/>
          <p:cNvSpPr>
            <a:spLocks noGrp="1"/>
          </p:cNvSpPr>
          <p:nvPr>
            <p:ph type="body" sz="quarter" idx="14" hasCustomPrompt="1"/>
          </p:nvPr>
        </p:nvSpPr>
        <p:spPr>
          <a:xfrm>
            <a:off x="1188197" y="3740939"/>
            <a:ext cx="4046902" cy="333537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rgbClr val="E72B37"/>
                </a:solidFill>
              </a:defRPr>
            </a:lvl1pPr>
          </a:lstStyle>
          <a:p>
            <a:pPr lvl="0"/>
            <a:r>
              <a:rPr lang="fr-FR" dirty="0"/>
              <a:t>Sous-titre 2 (si besoin)</a:t>
            </a:r>
          </a:p>
        </p:txBody>
      </p:sp>
      <p:sp>
        <p:nvSpPr>
          <p:cNvPr id="28" name="Espace réservé du texte 27"/>
          <p:cNvSpPr>
            <a:spLocks noGrp="1"/>
          </p:cNvSpPr>
          <p:nvPr>
            <p:ph type="body" sz="quarter" idx="13" hasCustomPrompt="1"/>
          </p:nvPr>
        </p:nvSpPr>
        <p:spPr>
          <a:xfrm>
            <a:off x="1206492" y="1652281"/>
            <a:ext cx="8775708" cy="455919"/>
          </a:xfrm>
        </p:spPr>
        <p:txBody>
          <a:bodyPr>
            <a:noAutofit/>
          </a:bodyPr>
          <a:lstStyle>
            <a:lvl1pPr marL="0" indent="0">
              <a:buNone/>
              <a:defRPr sz="2200" baseline="0">
                <a:solidFill>
                  <a:srgbClr val="E72B37"/>
                </a:solidFill>
              </a:defRPr>
            </a:lvl1pPr>
          </a:lstStyle>
          <a:p>
            <a:pPr lvl="0"/>
            <a:r>
              <a:rPr lang="fr-FR" dirty="0"/>
              <a:t>Sous-titre (si besoin)</a:t>
            </a:r>
          </a:p>
        </p:txBody>
      </p:sp>
      <p:sp>
        <p:nvSpPr>
          <p:cNvPr id="37" name="Espace réservé du texte 36"/>
          <p:cNvSpPr>
            <a:spLocks noGrp="1"/>
          </p:cNvSpPr>
          <p:nvPr>
            <p:ph type="body" sz="quarter" idx="15" hasCustomPrompt="1"/>
          </p:nvPr>
        </p:nvSpPr>
        <p:spPr>
          <a:xfrm>
            <a:off x="1188197" y="4041721"/>
            <a:ext cx="3250453" cy="2493654"/>
          </a:xfrm>
        </p:spPr>
        <p:txBody>
          <a:bodyPr>
            <a:noAutofit/>
          </a:bodyPr>
          <a:lstStyle>
            <a:lvl1pPr marL="0" indent="0">
              <a:buClr>
                <a:srgbClr val="244C83"/>
              </a:buClr>
              <a:buFont typeface="Arial" panose="020B0604020202020204" pitchFamily="34" charset="0"/>
              <a:buNone/>
              <a:defRPr sz="1300">
                <a:solidFill>
                  <a:srgbClr val="595959"/>
                </a:solidFill>
              </a:defRPr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, </a:t>
            </a:r>
            <a:r>
              <a:rPr lang="fr-FR" dirty="0" err="1"/>
              <a:t>consectetur</a:t>
            </a:r>
            <a:r>
              <a:rPr lang="fr-FR" dirty="0"/>
              <a:t> </a:t>
            </a:r>
            <a:r>
              <a:rPr lang="fr-FR" dirty="0" err="1"/>
              <a:t>adipiscing</a:t>
            </a:r>
            <a:r>
              <a:rPr lang="fr-FR" dirty="0"/>
              <a:t> </a:t>
            </a:r>
            <a:r>
              <a:rPr lang="fr-FR" dirty="0" err="1"/>
              <a:t>elit</a:t>
            </a:r>
            <a:r>
              <a:rPr lang="fr-FR" dirty="0"/>
              <a:t>, </a:t>
            </a:r>
            <a:r>
              <a:rPr lang="fr-FR" dirty="0" err="1"/>
              <a:t>sed</a:t>
            </a:r>
            <a:r>
              <a:rPr lang="fr-FR" dirty="0"/>
              <a:t> do </a:t>
            </a:r>
            <a:r>
              <a:rPr lang="fr-FR" dirty="0" err="1"/>
              <a:t>eiusmod</a:t>
            </a:r>
            <a:r>
              <a:rPr lang="fr-FR" dirty="0"/>
              <a:t> </a:t>
            </a:r>
            <a:r>
              <a:rPr lang="fr-FR" dirty="0" err="1"/>
              <a:t>tempor</a:t>
            </a:r>
            <a:r>
              <a:rPr lang="fr-FR" dirty="0"/>
              <a:t> </a:t>
            </a:r>
            <a:r>
              <a:rPr lang="fr-FR" dirty="0" err="1"/>
              <a:t>incididunt</a:t>
            </a:r>
            <a:r>
              <a:rPr lang="fr-FR" dirty="0"/>
              <a:t> ut </a:t>
            </a:r>
            <a:r>
              <a:rPr lang="fr-FR" dirty="0" err="1"/>
              <a:t>labore</a:t>
            </a:r>
            <a:r>
              <a:rPr lang="fr-FR" dirty="0"/>
              <a:t> et </a:t>
            </a:r>
            <a:r>
              <a:rPr lang="fr-FR" dirty="0" err="1"/>
              <a:t>dolore</a:t>
            </a:r>
            <a:r>
              <a:rPr lang="fr-FR" dirty="0"/>
              <a:t> magna </a:t>
            </a:r>
            <a:r>
              <a:rPr lang="fr-FR" dirty="0" err="1"/>
              <a:t>aliqua</a:t>
            </a:r>
            <a:r>
              <a:rPr lang="fr-FR" dirty="0"/>
              <a:t>. Ut </a:t>
            </a:r>
            <a:r>
              <a:rPr lang="fr-FR" dirty="0" err="1"/>
              <a:t>enim</a:t>
            </a:r>
            <a:r>
              <a:rPr lang="fr-FR" dirty="0"/>
              <a:t> ad </a:t>
            </a:r>
            <a:r>
              <a:rPr lang="fr-FR" dirty="0" err="1"/>
              <a:t>minim</a:t>
            </a:r>
            <a:r>
              <a:rPr lang="fr-FR" dirty="0"/>
              <a:t> </a:t>
            </a:r>
            <a:r>
              <a:rPr lang="fr-FR" dirty="0" err="1"/>
              <a:t>veniam</a:t>
            </a:r>
            <a:r>
              <a:rPr lang="fr-FR" dirty="0"/>
              <a:t>, </a:t>
            </a:r>
            <a:r>
              <a:rPr lang="fr-FR" dirty="0" err="1"/>
              <a:t>quis</a:t>
            </a:r>
            <a:r>
              <a:rPr lang="fr-FR" dirty="0"/>
              <a:t> </a:t>
            </a:r>
            <a:r>
              <a:rPr lang="fr-FR" dirty="0" err="1"/>
              <a:t>nostrud</a:t>
            </a:r>
            <a:r>
              <a:rPr lang="fr-FR" dirty="0"/>
              <a:t> </a:t>
            </a:r>
            <a:r>
              <a:rPr lang="fr-FR" dirty="0" err="1"/>
              <a:t>exercitation</a:t>
            </a:r>
            <a:r>
              <a:rPr lang="fr-FR" dirty="0"/>
              <a:t> </a:t>
            </a:r>
            <a:r>
              <a:rPr lang="fr-FR" dirty="0" err="1"/>
              <a:t>ullamco</a:t>
            </a:r>
            <a:r>
              <a:rPr lang="fr-FR" dirty="0"/>
              <a:t> </a:t>
            </a:r>
            <a:r>
              <a:rPr lang="fr-FR" dirty="0" err="1"/>
              <a:t>laboris</a:t>
            </a:r>
            <a:r>
              <a:rPr lang="fr-FR" dirty="0"/>
              <a:t> </a:t>
            </a:r>
            <a:r>
              <a:rPr lang="fr-FR" dirty="0" err="1"/>
              <a:t>nisi</a:t>
            </a:r>
            <a:r>
              <a:rPr lang="fr-FR" dirty="0"/>
              <a:t> ut </a:t>
            </a:r>
            <a:r>
              <a:rPr lang="fr-FR" dirty="0" err="1"/>
              <a:t>aliquip</a:t>
            </a:r>
            <a:r>
              <a:rPr lang="fr-FR" dirty="0"/>
              <a:t> ex </a:t>
            </a:r>
            <a:r>
              <a:rPr lang="fr-FR" dirty="0" err="1"/>
              <a:t>ea</a:t>
            </a:r>
            <a:r>
              <a:rPr lang="fr-FR" dirty="0"/>
              <a:t> </a:t>
            </a:r>
            <a:r>
              <a:rPr lang="fr-FR" dirty="0" err="1"/>
              <a:t>commodo</a:t>
            </a:r>
            <a:r>
              <a:rPr lang="fr-FR" dirty="0"/>
              <a:t> </a:t>
            </a:r>
            <a:r>
              <a:rPr lang="fr-FR" dirty="0" err="1"/>
              <a:t>consequat</a:t>
            </a:r>
            <a:r>
              <a:rPr lang="fr-FR" dirty="0"/>
              <a:t>. </a:t>
            </a:r>
          </a:p>
          <a:p>
            <a:pPr lvl="0"/>
            <a:r>
              <a:rPr lang="fr-FR" dirty="0"/>
              <a:t>Duis </a:t>
            </a:r>
            <a:r>
              <a:rPr lang="fr-FR" dirty="0" err="1"/>
              <a:t>aute</a:t>
            </a:r>
            <a:r>
              <a:rPr lang="fr-FR" dirty="0"/>
              <a:t> </a:t>
            </a:r>
            <a:r>
              <a:rPr lang="fr-FR" dirty="0" err="1"/>
              <a:t>irure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in </a:t>
            </a:r>
            <a:r>
              <a:rPr lang="fr-FR" dirty="0" err="1"/>
              <a:t>reprehenderit</a:t>
            </a:r>
            <a:r>
              <a:rPr lang="fr-FR" dirty="0"/>
              <a:t> in </a:t>
            </a:r>
            <a:r>
              <a:rPr lang="fr-FR" dirty="0" err="1"/>
              <a:t>voluptate</a:t>
            </a:r>
            <a:r>
              <a:rPr lang="fr-FR" dirty="0"/>
              <a:t> </a:t>
            </a:r>
            <a:r>
              <a:rPr lang="fr-FR" dirty="0" err="1"/>
              <a:t>velit</a:t>
            </a:r>
            <a:r>
              <a:rPr lang="fr-FR" dirty="0"/>
              <a:t> esse </a:t>
            </a:r>
            <a:r>
              <a:rPr lang="fr-FR" dirty="0" err="1"/>
              <a:t>cillum</a:t>
            </a:r>
            <a:r>
              <a:rPr lang="fr-FR" dirty="0"/>
              <a:t> </a:t>
            </a:r>
            <a:r>
              <a:rPr lang="fr-FR" dirty="0" err="1"/>
              <a:t>dolore</a:t>
            </a:r>
            <a:r>
              <a:rPr lang="fr-FR" dirty="0"/>
              <a:t> eu </a:t>
            </a:r>
            <a:r>
              <a:rPr lang="fr-FR" dirty="0" err="1"/>
              <a:t>fugiat</a:t>
            </a:r>
            <a:r>
              <a:rPr lang="fr-FR" dirty="0"/>
              <a:t> </a:t>
            </a:r>
            <a:r>
              <a:rPr lang="fr-FR" dirty="0" err="1"/>
              <a:t>nulla</a:t>
            </a:r>
            <a:r>
              <a:rPr lang="fr-FR" dirty="0"/>
              <a:t> </a:t>
            </a:r>
            <a:r>
              <a:rPr lang="fr-FR" dirty="0" err="1"/>
              <a:t>pariatur</a:t>
            </a:r>
            <a:r>
              <a:rPr lang="fr-FR" dirty="0"/>
              <a:t>. </a:t>
            </a:r>
            <a:r>
              <a:rPr lang="fr-FR" dirty="0" err="1"/>
              <a:t>Excepteur</a:t>
            </a:r>
            <a:r>
              <a:rPr lang="fr-FR" dirty="0"/>
              <a:t> </a:t>
            </a:r>
            <a:r>
              <a:rPr lang="fr-FR" dirty="0" err="1"/>
              <a:t>sint</a:t>
            </a:r>
            <a:r>
              <a:rPr lang="fr-FR" dirty="0"/>
              <a:t> </a:t>
            </a:r>
            <a:r>
              <a:rPr lang="fr-FR" dirty="0" err="1"/>
              <a:t>occaecat</a:t>
            </a:r>
            <a:r>
              <a:rPr lang="fr-FR" dirty="0"/>
              <a:t> </a:t>
            </a:r>
            <a:r>
              <a:rPr lang="fr-FR" dirty="0" err="1"/>
              <a:t>cupidatat</a:t>
            </a:r>
            <a:r>
              <a:rPr lang="fr-FR" dirty="0"/>
              <a:t> non </a:t>
            </a:r>
            <a:r>
              <a:rPr lang="fr-FR" dirty="0" err="1"/>
              <a:t>proident</a:t>
            </a:r>
            <a:r>
              <a:rPr lang="fr-FR" dirty="0"/>
              <a:t>, </a:t>
            </a:r>
            <a:r>
              <a:rPr lang="fr-FR" dirty="0" err="1"/>
              <a:t>sunt</a:t>
            </a:r>
            <a:r>
              <a:rPr lang="fr-FR" dirty="0"/>
              <a:t> in culpa qui officia </a:t>
            </a:r>
            <a:r>
              <a:rPr lang="fr-FR" dirty="0" err="1"/>
              <a:t>deserunt</a:t>
            </a:r>
            <a:r>
              <a:rPr lang="fr-FR" dirty="0"/>
              <a:t> mollit </a:t>
            </a:r>
            <a:r>
              <a:rPr lang="fr-FR" dirty="0" err="1"/>
              <a:t>anim</a:t>
            </a:r>
            <a:r>
              <a:rPr lang="fr-FR" dirty="0"/>
              <a:t> id est </a:t>
            </a:r>
            <a:r>
              <a:rPr lang="fr-FR" dirty="0" err="1"/>
              <a:t>laborum</a:t>
            </a:r>
            <a:r>
              <a:rPr lang="fr-FR" dirty="0"/>
              <a:t>.</a:t>
            </a:r>
          </a:p>
          <a:p>
            <a:pPr lvl="0"/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1257295" y="2400714"/>
            <a:ext cx="9731832" cy="0"/>
          </a:xfrm>
          <a:prstGeom prst="line">
            <a:avLst/>
          </a:prstGeom>
          <a:ln w="28575">
            <a:solidFill>
              <a:srgbClr val="E72B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 userDrawn="1"/>
        </p:nvCxnSpPr>
        <p:spPr>
          <a:xfrm>
            <a:off x="1240669" y="3342821"/>
            <a:ext cx="9731832" cy="0"/>
          </a:xfrm>
          <a:prstGeom prst="line">
            <a:avLst/>
          </a:prstGeom>
          <a:ln w="28575">
            <a:solidFill>
              <a:srgbClr val="E72B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texte 2"/>
          <p:cNvSpPr>
            <a:spLocks noGrp="1"/>
          </p:cNvSpPr>
          <p:nvPr>
            <p:ph type="body" sz="quarter" idx="17" hasCustomPrompt="1"/>
          </p:nvPr>
        </p:nvSpPr>
        <p:spPr>
          <a:xfrm>
            <a:off x="1257296" y="2400714"/>
            <a:ext cx="9731832" cy="942561"/>
          </a:xfrm>
        </p:spPr>
        <p:txBody>
          <a:bodyPr anchor="ctr" anchorCtr="1">
            <a:noAutofit/>
          </a:bodyPr>
          <a:lstStyle>
            <a:lvl1pPr marL="0" indent="0">
              <a:buNone/>
              <a:defRPr sz="1800" baseline="0">
                <a:solidFill>
                  <a:srgbClr val="595959"/>
                </a:solidFill>
              </a:defRPr>
            </a:lvl1pPr>
          </a:lstStyle>
          <a:p>
            <a:pPr lvl="0"/>
            <a:r>
              <a:rPr lang="fr-FR" dirty="0"/>
              <a:t>Encadré si besoin de mettre en avant une phrase d’en-tête.</a:t>
            </a:r>
          </a:p>
        </p:txBody>
      </p:sp>
      <p:sp>
        <p:nvSpPr>
          <p:cNvPr id="19" name="Espace réservé du texte 30"/>
          <p:cNvSpPr>
            <a:spLocks noGrp="1"/>
          </p:cNvSpPr>
          <p:nvPr>
            <p:ph type="body" sz="quarter" idx="20" hasCustomPrompt="1"/>
          </p:nvPr>
        </p:nvSpPr>
        <p:spPr>
          <a:xfrm>
            <a:off x="8172450" y="3740939"/>
            <a:ext cx="3950716" cy="333537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rgbClr val="E72B37"/>
                </a:solidFill>
              </a:defRPr>
            </a:lvl1pPr>
          </a:lstStyle>
          <a:p>
            <a:pPr lvl="0"/>
            <a:r>
              <a:rPr lang="fr-FR" dirty="0"/>
              <a:t>Sous-titre 2 (si besoin)</a:t>
            </a:r>
          </a:p>
        </p:txBody>
      </p:sp>
      <p:sp>
        <p:nvSpPr>
          <p:cNvPr id="20" name="Espace réservé du texte 36"/>
          <p:cNvSpPr>
            <a:spLocks noGrp="1"/>
          </p:cNvSpPr>
          <p:nvPr>
            <p:ph type="body" sz="quarter" idx="21" hasCustomPrompt="1"/>
          </p:nvPr>
        </p:nvSpPr>
        <p:spPr>
          <a:xfrm>
            <a:off x="8172450" y="4041721"/>
            <a:ext cx="3619500" cy="2493654"/>
          </a:xfrm>
        </p:spPr>
        <p:txBody>
          <a:bodyPr>
            <a:noAutofit/>
          </a:bodyPr>
          <a:lstStyle>
            <a:lvl1pPr marL="0" indent="0">
              <a:buClr>
                <a:srgbClr val="244C83"/>
              </a:buClr>
              <a:buFont typeface="Arial" panose="020B0604020202020204" pitchFamily="34" charset="0"/>
              <a:buNone/>
              <a:defRPr sz="1300">
                <a:solidFill>
                  <a:srgbClr val="595959"/>
                </a:solidFill>
              </a:defRPr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, </a:t>
            </a:r>
            <a:r>
              <a:rPr lang="fr-FR" dirty="0" err="1"/>
              <a:t>consectetur</a:t>
            </a:r>
            <a:r>
              <a:rPr lang="fr-FR" dirty="0"/>
              <a:t> </a:t>
            </a:r>
            <a:r>
              <a:rPr lang="fr-FR" dirty="0" err="1"/>
              <a:t>adipiscing</a:t>
            </a:r>
            <a:r>
              <a:rPr lang="fr-FR" dirty="0"/>
              <a:t> </a:t>
            </a:r>
            <a:r>
              <a:rPr lang="fr-FR" dirty="0" err="1"/>
              <a:t>elit</a:t>
            </a:r>
            <a:r>
              <a:rPr lang="fr-FR" dirty="0"/>
              <a:t>, </a:t>
            </a:r>
            <a:r>
              <a:rPr lang="fr-FR" dirty="0" err="1"/>
              <a:t>sed</a:t>
            </a:r>
            <a:r>
              <a:rPr lang="fr-FR" dirty="0"/>
              <a:t> do </a:t>
            </a:r>
            <a:r>
              <a:rPr lang="fr-FR" dirty="0" err="1"/>
              <a:t>eiusmod</a:t>
            </a:r>
            <a:r>
              <a:rPr lang="fr-FR" dirty="0"/>
              <a:t> </a:t>
            </a:r>
            <a:r>
              <a:rPr lang="fr-FR" dirty="0" err="1"/>
              <a:t>tempor</a:t>
            </a:r>
            <a:r>
              <a:rPr lang="fr-FR" dirty="0"/>
              <a:t> </a:t>
            </a:r>
            <a:r>
              <a:rPr lang="fr-FR" dirty="0" err="1"/>
              <a:t>incididunt</a:t>
            </a:r>
            <a:r>
              <a:rPr lang="fr-FR" dirty="0"/>
              <a:t> ut </a:t>
            </a:r>
            <a:r>
              <a:rPr lang="fr-FR" dirty="0" err="1"/>
              <a:t>labore</a:t>
            </a:r>
            <a:r>
              <a:rPr lang="fr-FR" dirty="0"/>
              <a:t> et </a:t>
            </a:r>
            <a:r>
              <a:rPr lang="fr-FR" dirty="0" err="1"/>
              <a:t>dolore</a:t>
            </a:r>
            <a:r>
              <a:rPr lang="fr-FR" dirty="0"/>
              <a:t> magna </a:t>
            </a:r>
            <a:r>
              <a:rPr lang="fr-FR" dirty="0" err="1"/>
              <a:t>aliqua</a:t>
            </a:r>
            <a:r>
              <a:rPr lang="fr-FR" dirty="0"/>
              <a:t>. Ut </a:t>
            </a:r>
            <a:r>
              <a:rPr lang="fr-FR" dirty="0" err="1"/>
              <a:t>enim</a:t>
            </a:r>
            <a:r>
              <a:rPr lang="fr-FR" dirty="0"/>
              <a:t> ad </a:t>
            </a:r>
            <a:r>
              <a:rPr lang="fr-FR" dirty="0" err="1"/>
              <a:t>minim</a:t>
            </a:r>
            <a:r>
              <a:rPr lang="fr-FR" dirty="0"/>
              <a:t> </a:t>
            </a:r>
            <a:r>
              <a:rPr lang="fr-FR" dirty="0" err="1"/>
              <a:t>veniam</a:t>
            </a:r>
            <a:r>
              <a:rPr lang="fr-FR" dirty="0"/>
              <a:t>, </a:t>
            </a:r>
            <a:r>
              <a:rPr lang="fr-FR" dirty="0" err="1"/>
              <a:t>quis</a:t>
            </a:r>
            <a:r>
              <a:rPr lang="fr-FR" dirty="0"/>
              <a:t> </a:t>
            </a:r>
            <a:r>
              <a:rPr lang="fr-FR" dirty="0" err="1"/>
              <a:t>nostrud</a:t>
            </a:r>
            <a:r>
              <a:rPr lang="fr-FR" dirty="0"/>
              <a:t> </a:t>
            </a:r>
            <a:r>
              <a:rPr lang="fr-FR" dirty="0" err="1"/>
              <a:t>exercitation</a:t>
            </a:r>
            <a:r>
              <a:rPr lang="fr-FR" dirty="0"/>
              <a:t> </a:t>
            </a:r>
            <a:r>
              <a:rPr lang="fr-FR" dirty="0" err="1"/>
              <a:t>ullamco</a:t>
            </a:r>
            <a:r>
              <a:rPr lang="fr-FR" dirty="0"/>
              <a:t> </a:t>
            </a:r>
            <a:r>
              <a:rPr lang="fr-FR" dirty="0" err="1"/>
              <a:t>laboris</a:t>
            </a:r>
            <a:r>
              <a:rPr lang="fr-FR" dirty="0"/>
              <a:t> </a:t>
            </a:r>
            <a:r>
              <a:rPr lang="fr-FR" dirty="0" err="1"/>
              <a:t>nisi</a:t>
            </a:r>
            <a:r>
              <a:rPr lang="fr-FR" dirty="0"/>
              <a:t> ut </a:t>
            </a:r>
            <a:r>
              <a:rPr lang="fr-FR" dirty="0" err="1"/>
              <a:t>aliquip</a:t>
            </a:r>
            <a:r>
              <a:rPr lang="fr-FR" dirty="0"/>
              <a:t> ex </a:t>
            </a:r>
            <a:r>
              <a:rPr lang="fr-FR" dirty="0" err="1"/>
              <a:t>ea</a:t>
            </a:r>
            <a:r>
              <a:rPr lang="fr-FR" dirty="0"/>
              <a:t> </a:t>
            </a:r>
            <a:r>
              <a:rPr lang="fr-FR" dirty="0" err="1"/>
              <a:t>commodo</a:t>
            </a:r>
            <a:r>
              <a:rPr lang="fr-FR" dirty="0"/>
              <a:t> </a:t>
            </a:r>
            <a:r>
              <a:rPr lang="fr-FR" dirty="0" err="1"/>
              <a:t>consequat</a:t>
            </a:r>
            <a:r>
              <a:rPr lang="fr-FR" dirty="0"/>
              <a:t>. </a:t>
            </a:r>
          </a:p>
          <a:p>
            <a:pPr lvl="0"/>
            <a:r>
              <a:rPr lang="fr-FR" dirty="0"/>
              <a:t>Duis </a:t>
            </a:r>
            <a:r>
              <a:rPr lang="fr-FR" dirty="0" err="1"/>
              <a:t>aute</a:t>
            </a:r>
            <a:r>
              <a:rPr lang="fr-FR" dirty="0"/>
              <a:t> </a:t>
            </a:r>
            <a:r>
              <a:rPr lang="fr-FR" dirty="0" err="1"/>
              <a:t>irure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in </a:t>
            </a:r>
            <a:r>
              <a:rPr lang="fr-FR" dirty="0" err="1"/>
              <a:t>reprehenderit</a:t>
            </a:r>
            <a:r>
              <a:rPr lang="fr-FR" dirty="0"/>
              <a:t> in </a:t>
            </a:r>
            <a:r>
              <a:rPr lang="fr-FR" dirty="0" err="1"/>
              <a:t>voluptate</a:t>
            </a:r>
            <a:r>
              <a:rPr lang="fr-FR" dirty="0"/>
              <a:t> </a:t>
            </a:r>
            <a:r>
              <a:rPr lang="fr-FR" dirty="0" err="1"/>
              <a:t>velit</a:t>
            </a:r>
            <a:r>
              <a:rPr lang="fr-FR" dirty="0"/>
              <a:t> esse </a:t>
            </a:r>
            <a:r>
              <a:rPr lang="fr-FR" dirty="0" err="1"/>
              <a:t>cillum</a:t>
            </a:r>
            <a:r>
              <a:rPr lang="fr-FR" dirty="0"/>
              <a:t> </a:t>
            </a:r>
            <a:r>
              <a:rPr lang="fr-FR" dirty="0" err="1"/>
              <a:t>dolore</a:t>
            </a:r>
            <a:r>
              <a:rPr lang="fr-FR" dirty="0"/>
              <a:t> eu </a:t>
            </a:r>
            <a:r>
              <a:rPr lang="fr-FR" dirty="0" err="1"/>
              <a:t>fugiat</a:t>
            </a:r>
            <a:r>
              <a:rPr lang="fr-FR" dirty="0"/>
              <a:t> </a:t>
            </a:r>
            <a:r>
              <a:rPr lang="fr-FR" dirty="0" err="1"/>
              <a:t>nulla</a:t>
            </a:r>
            <a:r>
              <a:rPr lang="fr-FR" dirty="0"/>
              <a:t> </a:t>
            </a:r>
            <a:r>
              <a:rPr lang="fr-FR" dirty="0" err="1"/>
              <a:t>pariatur</a:t>
            </a:r>
            <a:r>
              <a:rPr lang="fr-FR" dirty="0"/>
              <a:t>. </a:t>
            </a:r>
            <a:r>
              <a:rPr lang="fr-FR" dirty="0" err="1"/>
              <a:t>Excepteur</a:t>
            </a:r>
            <a:r>
              <a:rPr lang="fr-FR" dirty="0"/>
              <a:t> </a:t>
            </a:r>
            <a:r>
              <a:rPr lang="fr-FR" dirty="0" err="1"/>
              <a:t>sint</a:t>
            </a:r>
            <a:r>
              <a:rPr lang="fr-FR" dirty="0"/>
              <a:t> </a:t>
            </a:r>
            <a:r>
              <a:rPr lang="fr-FR" dirty="0" err="1"/>
              <a:t>occaecat</a:t>
            </a:r>
            <a:r>
              <a:rPr lang="fr-FR" dirty="0"/>
              <a:t> </a:t>
            </a:r>
            <a:r>
              <a:rPr lang="fr-FR" dirty="0" err="1"/>
              <a:t>cupidatat</a:t>
            </a:r>
            <a:r>
              <a:rPr lang="fr-FR" dirty="0"/>
              <a:t> non </a:t>
            </a:r>
            <a:r>
              <a:rPr lang="fr-FR" dirty="0" err="1"/>
              <a:t>proident</a:t>
            </a:r>
            <a:r>
              <a:rPr lang="fr-FR" dirty="0"/>
              <a:t>, </a:t>
            </a:r>
            <a:r>
              <a:rPr lang="fr-FR" dirty="0" err="1"/>
              <a:t>sunt</a:t>
            </a:r>
            <a:r>
              <a:rPr lang="fr-FR" dirty="0"/>
              <a:t> in culpa qui officia </a:t>
            </a:r>
            <a:r>
              <a:rPr lang="fr-FR" dirty="0" err="1"/>
              <a:t>deserunt</a:t>
            </a:r>
            <a:r>
              <a:rPr lang="fr-FR" dirty="0"/>
              <a:t> mollit </a:t>
            </a:r>
            <a:r>
              <a:rPr lang="fr-FR" dirty="0" err="1"/>
              <a:t>anim</a:t>
            </a:r>
            <a:r>
              <a:rPr lang="fr-FR" dirty="0"/>
              <a:t> id est </a:t>
            </a:r>
            <a:r>
              <a:rPr lang="fr-FR" dirty="0" err="1"/>
              <a:t>laborum</a:t>
            </a:r>
            <a:r>
              <a:rPr lang="fr-FR" dirty="0"/>
              <a:t>.</a:t>
            </a:r>
          </a:p>
          <a:p>
            <a:pPr lvl="0"/>
            <a:endParaRPr lang="fr-FR" dirty="0"/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2" hasCustomPrompt="1"/>
          </p:nvPr>
        </p:nvSpPr>
        <p:spPr>
          <a:xfrm>
            <a:off x="4675411" y="4033454"/>
            <a:ext cx="3250453" cy="2493654"/>
          </a:xfrm>
        </p:spPr>
        <p:txBody>
          <a:bodyPr>
            <a:noAutofit/>
          </a:bodyPr>
          <a:lstStyle>
            <a:lvl1pPr marL="0" indent="0">
              <a:buClr>
                <a:srgbClr val="244C83"/>
              </a:buClr>
              <a:buFont typeface="Arial" panose="020B0604020202020204" pitchFamily="34" charset="0"/>
              <a:buNone/>
              <a:defRPr sz="1300">
                <a:solidFill>
                  <a:srgbClr val="595959"/>
                </a:solidFill>
              </a:defRPr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, </a:t>
            </a:r>
            <a:r>
              <a:rPr lang="fr-FR" dirty="0" err="1"/>
              <a:t>consectetur</a:t>
            </a:r>
            <a:r>
              <a:rPr lang="fr-FR" dirty="0"/>
              <a:t> </a:t>
            </a:r>
            <a:r>
              <a:rPr lang="fr-FR" dirty="0" err="1"/>
              <a:t>adipiscing</a:t>
            </a:r>
            <a:r>
              <a:rPr lang="fr-FR" dirty="0"/>
              <a:t> </a:t>
            </a:r>
            <a:r>
              <a:rPr lang="fr-FR" dirty="0" err="1"/>
              <a:t>elit</a:t>
            </a:r>
            <a:r>
              <a:rPr lang="fr-FR" dirty="0"/>
              <a:t>, </a:t>
            </a:r>
            <a:r>
              <a:rPr lang="fr-FR" dirty="0" err="1"/>
              <a:t>sed</a:t>
            </a:r>
            <a:r>
              <a:rPr lang="fr-FR" dirty="0"/>
              <a:t> do </a:t>
            </a:r>
            <a:r>
              <a:rPr lang="fr-FR" dirty="0" err="1"/>
              <a:t>eiusmod</a:t>
            </a:r>
            <a:r>
              <a:rPr lang="fr-FR" dirty="0"/>
              <a:t> </a:t>
            </a:r>
            <a:r>
              <a:rPr lang="fr-FR" dirty="0" err="1"/>
              <a:t>tempor</a:t>
            </a:r>
            <a:r>
              <a:rPr lang="fr-FR" dirty="0"/>
              <a:t> </a:t>
            </a:r>
            <a:r>
              <a:rPr lang="fr-FR" dirty="0" err="1"/>
              <a:t>incididunt</a:t>
            </a:r>
            <a:r>
              <a:rPr lang="fr-FR" dirty="0"/>
              <a:t> ut </a:t>
            </a:r>
            <a:r>
              <a:rPr lang="fr-FR" dirty="0" err="1"/>
              <a:t>labore</a:t>
            </a:r>
            <a:r>
              <a:rPr lang="fr-FR" dirty="0"/>
              <a:t> et </a:t>
            </a:r>
            <a:r>
              <a:rPr lang="fr-FR" dirty="0" err="1"/>
              <a:t>dolore</a:t>
            </a:r>
            <a:r>
              <a:rPr lang="fr-FR" dirty="0"/>
              <a:t> magna </a:t>
            </a:r>
            <a:r>
              <a:rPr lang="fr-FR" dirty="0" err="1"/>
              <a:t>aliqua</a:t>
            </a:r>
            <a:r>
              <a:rPr lang="fr-FR" dirty="0"/>
              <a:t>. Ut </a:t>
            </a:r>
            <a:r>
              <a:rPr lang="fr-FR" dirty="0" err="1"/>
              <a:t>enim</a:t>
            </a:r>
            <a:r>
              <a:rPr lang="fr-FR" dirty="0"/>
              <a:t> ad </a:t>
            </a:r>
            <a:r>
              <a:rPr lang="fr-FR" dirty="0" err="1"/>
              <a:t>minim</a:t>
            </a:r>
            <a:r>
              <a:rPr lang="fr-FR" dirty="0"/>
              <a:t> </a:t>
            </a:r>
            <a:r>
              <a:rPr lang="fr-FR" dirty="0" err="1"/>
              <a:t>veniam</a:t>
            </a:r>
            <a:r>
              <a:rPr lang="fr-FR" dirty="0"/>
              <a:t>, </a:t>
            </a:r>
            <a:r>
              <a:rPr lang="fr-FR" dirty="0" err="1"/>
              <a:t>quis</a:t>
            </a:r>
            <a:r>
              <a:rPr lang="fr-FR" dirty="0"/>
              <a:t> </a:t>
            </a:r>
            <a:r>
              <a:rPr lang="fr-FR" dirty="0" err="1"/>
              <a:t>nostrud</a:t>
            </a:r>
            <a:r>
              <a:rPr lang="fr-FR" dirty="0"/>
              <a:t> </a:t>
            </a:r>
            <a:r>
              <a:rPr lang="fr-FR" dirty="0" err="1"/>
              <a:t>exercitation</a:t>
            </a:r>
            <a:r>
              <a:rPr lang="fr-FR" dirty="0"/>
              <a:t> </a:t>
            </a:r>
            <a:r>
              <a:rPr lang="fr-FR" dirty="0" err="1"/>
              <a:t>ullamco</a:t>
            </a:r>
            <a:r>
              <a:rPr lang="fr-FR" dirty="0"/>
              <a:t> </a:t>
            </a:r>
            <a:r>
              <a:rPr lang="fr-FR" dirty="0" err="1"/>
              <a:t>laboris</a:t>
            </a:r>
            <a:r>
              <a:rPr lang="fr-FR" dirty="0"/>
              <a:t> </a:t>
            </a:r>
            <a:r>
              <a:rPr lang="fr-FR" dirty="0" err="1"/>
              <a:t>nisi</a:t>
            </a:r>
            <a:r>
              <a:rPr lang="fr-FR" dirty="0"/>
              <a:t> ut </a:t>
            </a:r>
            <a:r>
              <a:rPr lang="fr-FR" dirty="0" err="1"/>
              <a:t>aliquip</a:t>
            </a:r>
            <a:r>
              <a:rPr lang="fr-FR" dirty="0"/>
              <a:t> ex </a:t>
            </a:r>
            <a:r>
              <a:rPr lang="fr-FR" dirty="0" err="1"/>
              <a:t>ea</a:t>
            </a:r>
            <a:r>
              <a:rPr lang="fr-FR" dirty="0"/>
              <a:t> </a:t>
            </a:r>
            <a:r>
              <a:rPr lang="fr-FR" dirty="0" err="1"/>
              <a:t>commodo</a:t>
            </a:r>
            <a:r>
              <a:rPr lang="fr-FR" dirty="0"/>
              <a:t> </a:t>
            </a:r>
            <a:r>
              <a:rPr lang="fr-FR" dirty="0" err="1"/>
              <a:t>consequat</a:t>
            </a:r>
            <a:r>
              <a:rPr lang="fr-FR" dirty="0"/>
              <a:t>. </a:t>
            </a:r>
          </a:p>
          <a:p>
            <a:pPr lvl="0"/>
            <a:r>
              <a:rPr lang="fr-FR" dirty="0"/>
              <a:t>Duis </a:t>
            </a:r>
            <a:r>
              <a:rPr lang="fr-FR" dirty="0" err="1"/>
              <a:t>aute</a:t>
            </a:r>
            <a:r>
              <a:rPr lang="fr-FR" dirty="0"/>
              <a:t> </a:t>
            </a:r>
            <a:r>
              <a:rPr lang="fr-FR" dirty="0" err="1"/>
              <a:t>irure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in </a:t>
            </a:r>
            <a:r>
              <a:rPr lang="fr-FR" dirty="0" err="1"/>
              <a:t>reprehenderit</a:t>
            </a:r>
            <a:r>
              <a:rPr lang="fr-FR" dirty="0"/>
              <a:t> in </a:t>
            </a:r>
            <a:r>
              <a:rPr lang="fr-FR" dirty="0" err="1"/>
              <a:t>voluptate</a:t>
            </a:r>
            <a:r>
              <a:rPr lang="fr-FR" dirty="0"/>
              <a:t> </a:t>
            </a:r>
            <a:r>
              <a:rPr lang="fr-FR" dirty="0" err="1"/>
              <a:t>velit</a:t>
            </a:r>
            <a:r>
              <a:rPr lang="fr-FR" dirty="0"/>
              <a:t> esse </a:t>
            </a:r>
            <a:r>
              <a:rPr lang="fr-FR" dirty="0" err="1"/>
              <a:t>cillum</a:t>
            </a:r>
            <a:r>
              <a:rPr lang="fr-FR" dirty="0"/>
              <a:t> </a:t>
            </a:r>
            <a:r>
              <a:rPr lang="fr-FR" dirty="0" err="1"/>
              <a:t>dolore</a:t>
            </a:r>
            <a:r>
              <a:rPr lang="fr-FR" dirty="0"/>
              <a:t> eu </a:t>
            </a:r>
            <a:r>
              <a:rPr lang="fr-FR" dirty="0" err="1"/>
              <a:t>fugiat</a:t>
            </a:r>
            <a:r>
              <a:rPr lang="fr-FR" dirty="0"/>
              <a:t> </a:t>
            </a:r>
            <a:r>
              <a:rPr lang="fr-FR" dirty="0" err="1"/>
              <a:t>nulla</a:t>
            </a:r>
            <a:r>
              <a:rPr lang="fr-FR" dirty="0"/>
              <a:t> </a:t>
            </a:r>
            <a:r>
              <a:rPr lang="fr-FR" dirty="0" err="1"/>
              <a:t>pariatur</a:t>
            </a:r>
            <a:r>
              <a:rPr lang="fr-FR" dirty="0"/>
              <a:t>. </a:t>
            </a:r>
            <a:r>
              <a:rPr lang="fr-FR" dirty="0" err="1"/>
              <a:t>Excepteur</a:t>
            </a:r>
            <a:r>
              <a:rPr lang="fr-FR" dirty="0"/>
              <a:t> </a:t>
            </a:r>
            <a:r>
              <a:rPr lang="fr-FR" dirty="0" err="1"/>
              <a:t>sint</a:t>
            </a:r>
            <a:r>
              <a:rPr lang="fr-FR" dirty="0"/>
              <a:t> </a:t>
            </a:r>
            <a:r>
              <a:rPr lang="fr-FR" dirty="0" err="1"/>
              <a:t>occaecat</a:t>
            </a:r>
            <a:r>
              <a:rPr lang="fr-FR" dirty="0"/>
              <a:t> </a:t>
            </a:r>
            <a:r>
              <a:rPr lang="fr-FR" dirty="0" err="1"/>
              <a:t>cupidatat</a:t>
            </a:r>
            <a:r>
              <a:rPr lang="fr-FR" dirty="0"/>
              <a:t> non </a:t>
            </a:r>
            <a:r>
              <a:rPr lang="fr-FR" dirty="0" err="1"/>
              <a:t>proident</a:t>
            </a:r>
            <a:r>
              <a:rPr lang="fr-FR" dirty="0"/>
              <a:t>, </a:t>
            </a:r>
            <a:r>
              <a:rPr lang="fr-FR" dirty="0" err="1"/>
              <a:t>sunt</a:t>
            </a:r>
            <a:r>
              <a:rPr lang="fr-FR" dirty="0"/>
              <a:t> in culpa qui officia </a:t>
            </a:r>
            <a:r>
              <a:rPr lang="fr-FR" dirty="0" err="1"/>
              <a:t>deserunt</a:t>
            </a:r>
            <a:r>
              <a:rPr lang="fr-FR" dirty="0"/>
              <a:t> mollit </a:t>
            </a:r>
            <a:r>
              <a:rPr lang="fr-FR" dirty="0" err="1"/>
              <a:t>anim</a:t>
            </a:r>
            <a:r>
              <a:rPr lang="fr-FR" dirty="0"/>
              <a:t> id est </a:t>
            </a:r>
            <a:r>
              <a:rPr lang="fr-FR" dirty="0" err="1"/>
              <a:t>laborum</a:t>
            </a:r>
            <a:r>
              <a:rPr lang="fr-FR" dirty="0"/>
              <a:t>.</a:t>
            </a:r>
          </a:p>
          <a:p>
            <a:pPr lvl="0"/>
            <a:endParaRPr lang="fr-FR" dirty="0"/>
          </a:p>
        </p:txBody>
      </p:sp>
      <p:sp>
        <p:nvSpPr>
          <p:cNvPr id="23" name="Espace réservé du texte 2"/>
          <p:cNvSpPr>
            <a:spLocks noGrp="1"/>
          </p:cNvSpPr>
          <p:nvPr>
            <p:ph type="body" sz="quarter" idx="23" hasCustomPrompt="1"/>
          </p:nvPr>
        </p:nvSpPr>
        <p:spPr>
          <a:xfrm>
            <a:off x="393684" y="967858"/>
            <a:ext cx="908402" cy="532373"/>
          </a:xfrm>
        </p:spPr>
        <p:txBody>
          <a:bodyPr>
            <a:noAutofit/>
          </a:bodyPr>
          <a:lstStyle>
            <a:lvl1pPr marL="0" indent="0" algn="r">
              <a:buNone/>
              <a:defRPr sz="3100">
                <a:solidFill>
                  <a:srgbClr val="E72B37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fr-FR" dirty="0"/>
              <a:t>1.</a:t>
            </a:r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3570" y="204535"/>
            <a:ext cx="1235494" cy="597979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94D544CE-5948-43B1-BFAA-3452A1DDE859}"/>
              </a:ext>
            </a:extLst>
          </p:cNvPr>
          <p:cNvSpPr txBox="1"/>
          <p:nvPr userDrawn="1"/>
        </p:nvSpPr>
        <p:spPr>
          <a:xfrm>
            <a:off x="341859" y="236071"/>
            <a:ext cx="811779" cy="440888"/>
          </a:xfrm>
          <a:prstGeom prst="rect">
            <a:avLst/>
          </a:prstGeom>
          <a:noFill/>
        </p:spPr>
        <p:txBody>
          <a:bodyPr wrap="square" tIns="180000" bIns="180000" rtlCol="0">
            <a:noAutofit/>
          </a:bodyPr>
          <a:lstStyle/>
          <a:p>
            <a:r>
              <a:rPr lang="fr-FR" b="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FERDI</a:t>
            </a:r>
            <a:r>
              <a:rPr lang="fr-FR" sz="2000" b="1" baseline="30000" dirty="0">
                <a:latin typeface="+mj-lt"/>
              </a:rPr>
              <a:t>  </a:t>
            </a:r>
            <a:r>
              <a:rPr lang="fr-FR" sz="2000" b="1" baseline="30000" dirty="0">
                <a:solidFill>
                  <a:srgbClr val="FF0000"/>
                </a:solidFill>
                <a:latin typeface="+mj-lt"/>
              </a:rPr>
              <a:t>|</a:t>
            </a:r>
            <a:endParaRPr lang="fr-FR" baseline="300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6873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avec 1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pied de page 19"/>
          <p:cNvSpPr>
            <a:spLocks noGrp="1"/>
          </p:cNvSpPr>
          <p:nvPr>
            <p:ph type="ftr" sz="quarter" idx="11"/>
          </p:nvPr>
        </p:nvSpPr>
        <p:spPr>
          <a:xfrm>
            <a:off x="1209674" y="254385"/>
            <a:ext cx="4025425" cy="394349"/>
          </a:xfrm>
        </p:spPr>
        <p:txBody>
          <a:bodyPr lIns="0" anchor="b" anchorCtr="0"/>
          <a:lstStyle>
            <a:lvl1pPr algn="l">
              <a:defRPr lang="fr-FR" sz="1800" kern="1200" baseline="30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fr-FR"/>
              <a:t>Nom de la présentation</a:t>
            </a:r>
            <a:endParaRPr lang="fr-FR" dirty="0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quarter" idx="12" hasCustomPrompt="1"/>
          </p:nvPr>
        </p:nvSpPr>
        <p:spPr>
          <a:xfrm>
            <a:off x="1206492" y="1055381"/>
            <a:ext cx="8084992" cy="584200"/>
          </a:xfrm>
        </p:spPr>
        <p:txBody>
          <a:bodyPr>
            <a:noAutofit/>
          </a:bodyPr>
          <a:lstStyle>
            <a:lvl1pPr marL="0" indent="0">
              <a:buClr>
                <a:srgbClr val="244C83"/>
              </a:buClr>
              <a:buSzPct val="130000"/>
              <a:buFont typeface="+mj-lt"/>
              <a:buNone/>
              <a:defRPr sz="2400" baseline="0">
                <a:solidFill>
                  <a:srgbClr val="E72B37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/>
              <a:t>Titre de partie</a:t>
            </a:r>
          </a:p>
        </p:txBody>
      </p:sp>
      <p:sp>
        <p:nvSpPr>
          <p:cNvPr id="28" name="Espace réservé du texte 27"/>
          <p:cNvSpPr>
            <a:spLocks noGrp="1"/>
          </p:cNvSpPr>
          <p:nvPr>
            <p:ph type="body" sz="quarter" idx="13" hasCustomPrompt="1"/>
          </p:nvPr>
        </p:nvSpPr>
        <p:spPr>
          <a:xfrm>
            <a:off x="1206492" y="1652281"/>
            <a:ext cx="8775708" cy="455919"/>
          </a:xfrm>
        </p:spPr>
        <p:txBody>
          <a:bodyPr>
            <a:noAutofit/>
          </a:bodyPr>
          <a:lstStyle>
            <a:lvl1pPr marL="0" indent="0">
              <a:buNone/>
              <a:defRPr sz="2200" baseline="0">
                <a:solidFill>
                  <a:srgbClr val="E72B37"/>
                </a:solidFill>
              </a:defRPr>
            </a:lvl1pPr>
          </a:lstStyle>
          <a:p>
            <a:pPr lvl="0"/>
            <a:r>
              <a:rPr lang="fr-FR" dirty="0"/>
              <a:t>Sous-titre (si besoin)</a:t>
            </a:r>
          </a:p>
        </p:txBody>
      </p:sp>
      <p:cxnSp>
        <p:nvCxnSpPr>
          <p:cNvPr id="12" name="Connecteur droit 11"/>
          <p:cNvCxnSpPr/>
          <p:nvPr userDrawn="1"/>
        </p:nvCxnSpPr>
        <p:spPr>
          <a:xfrm>
            <a:off x="1302086" y="2318004"/>
            <a:ext cx="455127" cy="0"/>
          </a:xfrm>
          <a:prstGeom prst="line">
            <a:avLst/>
          </a:prstGeom>
          <a:ln w="28575">
            <a:solidFill>
              <a:srgbClr val="E72B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texte 2"/>
          <p:cNvSpPr>
            <a:spLocks noGrp="1"/>
          </p:cNvSpPr>
          <p:nvPr>
            <p:ph type="body" sz="quarter" idx="14" hasCustomPrompt="1"/>
          </p:nvPr>
        </p:nvSpPr>
        <p:spPr>
          <a:xfrm>
            <a:off x="1256366" y="2336473"/>
            <a:ext cx="4451014" cy="312738"/>
          </a:xfrm>
        </p:spPr>
        <p:txBody>
          <a:bodyPr>
            <a:noAutofit/>
          </a:bodyPr>
          <a:lstStyle>
            <a:lvl1pPr marL="0" indent="0">
              <a:buNone/>
              <a:defRPr sz="1400" baseline="0">
                <a:solidFill>
                  <a:srgbClr val="E72B37"/>
                </a:solidFill>
              </a:defRPr>
            </a:lvl1pPr>
          </a:lstStyle>
          <a:p>
            <a:pPr lvl="0"/>
            <a:r>
              <a:rPr lang="fr-FR" dirty="0"/>
              <a:t>Titre schéma 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6" hasCustomPrompt="1"/>
          </p:nvPr>
        </p:nvSpPr>
        <p:spPr>
          <a:xfrm>
            <a:off x="3140071" y="2877484"/>
            <a:ext cx="4908550" cy="351948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fr-FR" dirty="0"/>
              <a:t>Insérez ici un contenu</a:t>
            </a:r>
          </a:p>
        </p:txBody>
      </p:sp>
      <p:sp>
        <p:nvSpPr>
          <p:cNvPr id="13" name="Espace réservé du texte 2"/>
          <p:cNvSpPr>
            <a:spLocks noGrp="1"/>
          </p:cNvSpPr>
          <p:nvPr>
            <p:ph type="body" sz="quarter" idx="17" hasCustomPrompt="1"/>
          </p:nvPr>
        </p:nvSpPr>
        <p:spPr>
          <a:xfrm>
            <a:off x="393684" y="967858"/>
            <a:ext cx="908402" cy="532373"/>
          </a:xfrm>
        </p:spPr>
        <p:txBody>
          <a:bodyPr>
            <a:noAutofit/>
          </a:bodyPr>
          <a:lstStyle>
            <a:lvl1pPr marL="0" indent="0" algn="r">
              <a:buNone/>
              <a:defRPr sz="3100">
                <a:solidFill>
                  <a:srgbClr val="E72B37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fr-FR" dirty="0"/>
              <a:t>1.</a:t>
            </a: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3570" y="204535"/>
            <a:ext cx="1235494" cy="597979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94D544CE-5948-43B1-BFAA-3452A1DDE859}"/>
              </a:ext>
            </a:extLst>
          </p:cNvPr>
          <p:cNvSpPr txBox="1"/>
          <p:nvPr userDrawn="1"/>
        </p:nvSpPr>
        <p:spPr>
          <a:xfrm>
            <a:off x="341859" y="236071"/>
            <a:ext cx="811779" cy="440888"/>
          </a:xfrm>
          <a:prstGeom prst="rect">
            <a:avLst/>
          </a:prstGeom>
          <a:noFill/>
        </p:spPr>
        <p:txBody>
          <a:bodyPr wrap="square" tIns="180000" bIns="180000" rtlCol="0">
            <a:noAutofit/>
          </a:bodyPr>
          <a:lstStyle/>
          <a:p>
            <a:r>
              <a:rPr lang="fr-FR" b="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FERDI</a:t>
            </a:r>
            <a:r>
              <a:rPr lang="fr-FR" sz="2000" b="1" baseline="30000" dirty="0">
                <a:latin typeface="+mj-lt"/>
              </a:rPr>
              <a:t>  </a:t>
            </a:r>
            <a:r>
              <a:rPr lang="fr-FR" sz="2000" b="1" baseline="30000" dirty="0">
                <a:solidFill>
                  <a:srgbClr val="FF0000"/>
                </a:solidFill>
                <a:latin typeface="+mj-lt"/>
              </a:rPr>
              <a:t>|</a:t>
            </a:r>
            <a:endParaRPr lang="fr-FR" baseline="300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4331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avec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94D544CE-5948-43B1-BFAA-3452A1DDE859}"/>
              </a:ext>
            </a:extLst>
          </p:cNvPr>
          <p:cNvSpPr txBox="1"/>
          <p:nvPr userDrawn="1"/>
        </p:nvSpPr>
        <p:spPr>
          <a:xfrm>
            <a:off x="341859" y="236071"/>
            <a:ext cx="811779" cy="440888"/>
          </a:xfrm>
          <a:prstGeom prst="rect">
            <a:avLst/>
          </a:prstGeom>
          <a:noFill/>
        </p:spPr>
        <p:txBody>
          <a:bodyPr wrap="square" tIns="180000" bIns="180000" rtlCol="0">
            <a:noAutofit/>
          </a:bodyPr>
          <a:lstStyle/>
          <a:p>
            <a:r>
              <a:rPr lang="fr-FR" b="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FERDI</a:t>
            </a:r>
            <a:r>
              <a:rPr lang="fr-FR" sz="2000" b="1" baseline="30000" dirty="0">
                <a:latin typeface="+mj-lt"/>
              </a:rPr>
              <a:t>  </a:t>
            </a:r>
            <a:r>
              <a:rPr lang="fr-FR" sz="2000" b="1" baseline="30000" dirty="0">
                <a:solidFill>
                  <a:srgbClr val="FF0000"/>
                </a:solidFill>
                <a:latin typeface="+mj-lt"/>
              </a:rPr>
              <a:t>|</a:t>
            </a:r>
            <a:endParaRPr lang="fr-FR" baseline="300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2" name="Espace réservé du pied de page 19"/>
          <p:cNvSpPr>
            <a:spLocks noGrp="1"/>
          </p:cNvSpPr>
          <p:nvPr>
            <p:ph type="ftr" sz="quarter" idx="11"/>
          </p:nvPr>
        </p:nvSpPr>
        <p:spPr>
          <a:xfrm>
            <a:off x="1209674" y="254385"/>
            <a:ext cx="4025425" cy="394349"/>
          </a:xfrm>
        </p:spPr>
        <p:txBody>
          <a:bodyPr lIns="0" anchor="b" anchorCtr="0"/>
          <a:lstStyle>
            <a:lvl1pPr algn="l">
              <a:defRPr lang="fr-FR" sz="1800" kern="1200" baseline="30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fr-FR"/>
              <a:t>Nom de la présentation</a:t>
            </a:r>
            <a:endParaRPr lang="fr-FR" dirty="0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quarter" idx="12" hasCustomPrompt="1"/>
          </p:nvPr>
        </p:nvSpPr>
        <p:spPr>
          <a:xfrm>
            <a:off x="1206492" y="1055381"/>
            <a:ext cx="8084992" cy="584200"/>
          </a:xfrm>
        </p:spPr>
        <p:txBody>
          <a:bodyPr>
            <a:noAutofit/>
          </a:bodyPr>
          <a:lstStyle>
            <a:lvl1pPr marL="0" indent="0">
              <a:buClr>
                <a:srgbClr val="244C83"/>
              </a:buClr>
              <a:buSzPct val="130000"/>
              <a:buFontTx/>
              <a:buNone/>
              <a:defRPr sz="2400" baseline="0">
                <a:solidFill>
                  <a:srgbClr val="E72B37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/>
              <a:t>Titre de partie</a:t>
            </a:r>
          </a:p>
        </p:txBody>
      </p:sp>
      <p:sp>
        <p:nvSpPr>
          <p:cNvPr id="28" name="Espace réservé du texte 27"/>
          <p:cNvSpPr>
            <a:spLocks noGrp="1"/>
          </p:cNvSpPr>
          <p:nvPr>
            <p:ph type="body" sz="quarter" idx="13" hasCustomPrompt="1"/>
          </p:nvPr>
        </p:nvSpPr>
        <p:spPr>
          <a:xfrm>
            <a:off x="1206492" y="1652281"/>
            <a:ext cx="8775708" cy="455919"/>
          </a:xfrm>
        </p:spPr>
        <p:txBody>
          <a:bodyPr>
            <a:noAutofit/>
          </a:bodyPr>
          <a:lstStyle>
            <a:lvl1pPr marL="0" indent="0">
              <a:buNone/>
              <a:defRPr sz="2200" baseline="0">
                <a:solidFill>
                  <a:srgbClr val="E72B37"/>
                </a:solidFill>
              </a:defRPr>
            </a:lvl1pPr>
          </a:lstStyle>
          <a:p>
            <a:pPr lvl="0"/>
            <a:r>
              <a:rPr lang="fr-FR" dirty="0"/>
              <a:t>Sous-titre (si besoin)</a:t>
            </a:r>
          </a:p>
        </p:txBody>
      </p:sp>
      <p:cxnSp>
        <p:nvCxnSpPr>
          <p:cNvPr id="12" name="Connecteur droit 11"/>
          <p:cNvCxnSpPr/>
          <p:nvPr userDrawn="1"/>
        </p:nvCxnSpPr>
        <p:spPr>
          <a:xfrm>
            <a:off x="1302086" y="2318004"/>
            <a:ext cx="455127" cy="0"/>
          </a:xfrm>
          <a:prstGeom prst="line">
            <a:avLst/>
          </a:prstGeom>
          <a:ln w="28575">
            <a:solidFill>
              <a:srgbClr val="E72B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 userDrawn="1"/>
        </p:nvCxnSpPr>
        <p:spPr>
          <a:xfrm>
            <a:off x="7378689" y="2318004"/>
            <a:ext cx="455127" cy="0"/>
          </a:xfrm>
          <a:prstGeom prst="line">
            <a:avLst/>
          </a:prstGeom>
          <a:ln w="28575">
            <a:solidFill>
              <a:srgbClr val="E72B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texte 2"/>
          <p:cNvSpPr>
            <a:spLocks noGrp="1"/>
          </p:cNvSpPr>
          <p:nvPr>
            <p:ph type="body" sz="quarter" idx="14" hasCustomPrompt="1"/>
          </p:nvPr>
        </p:nvSpPr>
        <p:spPr>
          <a:xfrm>
            <a:off x="1256366" y="2336473"/>
            <a:ext cx="4451014" cy="312738"/>
          </a:xfrm>
        </p:spPr>
        <p:txBody>
          <a:bodyPr>
            <a:noAutofit/>
          </a:bodyPr>
          <a:lstStyle>
            <a:lvl1pPr marL="0" indent="0">
              <a:buNone/>
              <a:defRPr sz="1400" baseline="0">
                <a:solidFill>
                  <a:srgbClr val="E72B37"/>
                </a:solidFill>
              </a:defRPr>
            </a:lvl1pPr>
          </a:lstStyle>
          <a:p>
            <a:pPr lvl="0"/>
            <a:r>
              <a:rPr lang="fr-FR" dirty="0"/>
              <a:t>Titre schéma 1</a:t>
            </a:r>
          </a:p>
        </p:txBody>
      </p:sp>
      <p:sp>
        <p:nvSpPr>
          <p:cNvPr id="17" name="Espace réservé du texte 2"/>
          <p:cNvSpPr>
            <a:spLocks noGrp="1"/>
          </p:cNvSpPr>
          <p:nvPr>
            <p:ph type="body" sz="quarter" idx="15" hasCustomPrompt="1"/>
          </p:nvPr>
        </p:nvSpPr>
        <p:spPr>
          <a:xfrm>
            <a:off x="7340589" y="2327836"/>
            <a:ext cx="4451014" cy="312738"/>
          </a:xfrm>
        </p:spPr>
        <p:txBody>
          <a:bodyPr>
            <a:noAutofit/>
          </a:bodyPr>
          <a:lstStyle>
            <a:lvl1pPr marL="0" indent="0">
              <a:buNone/>
              <a:defRPr sz="1400" baseline="0">
                <a:solidFill>
                  <a:srgbClr val="E72B37"/>
                </a:solidFill>
              </a:defRPr>
            </a:lvl1pPr>
          </a:lstStyle>
          <a:p>
            <a:pPr lvl="0"/>
            <a:r>
              <a:rPr lang="fr-FR" dirty="0"/>
              <a:t>Titre schéma 2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6" hasCustomPrompt="1"/>
          </p:nvPr>
        </p:nvSpPr>
        <p:spPr>
          <a:xfrm>
            <a:off x="1009856" y="2763838"/>
            <a:ext cx="4908550" cy="351948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fr-FR" dirty="0"/>
              <a:t>Insérez ici un contenu</a:t>
            </a:r>
          </a:p>
        </p:txBody>
      </p:sp>
      <p:sp>
        <p:nvSpPr>
          <p:cNvPr id="20" name="Espace réservé du contenu 4"/>
          <p:cNvSpPr>
            <a:spLocks noGrp="1"/>
          </p:cNvSpPr>
          <p:nvPr>
            <p:ph sz="quarter" idx="17" hasCustomPrompt="1"/>
          </p:nvPr>
        </p:nvSpPr>
        <p:spPr>
          <a:xfrm>
            <a:off x="7111821" y="2763837"/>
            <a:ext cx="4908550" cy="351948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fr-FR" dirty="0"/>
              <a:t>Insérez ici un contenu</a:t>
            </a:r>
          </a:p>
        </p:txBody>
      </p:sp>
      <p:sp>
        <p:nvSpPr>
          <p:cNvPr id="21" name="Espace réservé du texte 2"/>
          <p:cNvSpPr>
            <a:spLocks noGrp="1"/>
          </p:cNvSpPr>
          <p:nvPr>
            <p:ph type="body" sz="quarter" idx="18" hasCustomPrompt="1"/>
          </p:nvPr>
        </p:nvSpPr>
        <p:spPr>
          <a:xfrm>
            <a:off x="393684" y="967858"/>
            <a:ext cx="908402" cy="532373"/>
          </a:xfrm>
        </p:spPr>
        <p:txBody>
          <a:bodyPr>
            <a:noAutofit/>
          </a:bodyPr>
          <a:lstStyle>
            <a:lvl1pPr marL="0" indent="0" algn="r">
              <a:buNone/>
              <a:defRPr sz="3100">
                <a:solidFill>
                  <a:srgbClr val="E72B37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fr-FR" dirty="0"/>
              <a:t>1.</a:t>
            </a:r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3570" y="204535"/>
            <a:ext cx="1235494" cy="59797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02061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Nom de la présentation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A5B00-78DB-4D9F-828A-F259FEEC2177}" type="slidenum">
              <a:rPr lang="fr-FR" smtClean="0"/>
              <a:t>‹N°›</a:t>
            </a:fld>
            <a:endParaRPr lang="fr-FR"/>
          </a:p>
        </p:txBody>
      </p:sp>
    </p:spTree>
    <p:custDataLst>
      <p:tags r:id="rId10"/>
    </p:custDataLst>
    <p:extLst>
      <p:ext uri="{BB962C8B-B14F-4D97-AF65-F5344CB8AC3E}">
        <p14:creationId xmlns:p14="http://schemas.microsoft.com/office/powerpoint/2010/main" val="442086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64" r:id="rId3"/>
    <p:sldLayoutId id="2147483663" r:id="rId4"/>
    <p:sldLayoutId id="2147483659" r:id="rId5"/>
    <p:sldLayoutId id="2147483660" r:id="rId6"/>
    <p:sldLayoutId id="2147483662" r:id="rId7"/>
    <p:sldLayoutId id="2147483661" r:id="rId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3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4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5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6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7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8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0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re 33"/>
          <p:cNvSpPr>
            <a:spLocks noGrp="1"/>
          </p:cNvSpPr>
          <p:nvPr>
            <p:ph type="ctrTitle"/>
          </p:nvPr>
        </p:nvSpPr>
        <p:spPr>
          <a:xfrm>
            <a:off x="631901" y="1041759"/>
            <a:ext cx="8977966" cy="1387823"/>
          </a:xfrm>
        </p:spPr>
        <p:txBody>
          <a:bodyPr/>
          <a:lstStyle/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2800" dirty="0"/>
              <a:t>To what extent do donors take into account the structural characteristics of LDCs when allocating their resources?</a:t>
            </a:r>
          </a:p>
        </p:txBody>
      </p:sp>
      <p:sp>
        <p:nvSpPr>
          <p:cNvPr id="35" name="Sous-titre 34"/>
          <p:cNvSpPr>
            <a:spLocks noGrp="1"/>
          </p:cNvSpPr>
          <p:nvPr>
            <p:ph type="subTitle" idx="1"/>
          </p:nvPr>
        </p:nvSpPr>
        <p:spPr>
          <a:xfrm>
            <a:off x="5407743" y="3625645"/>
            <a:ext cx="6607276" cy="1143000"/>
          </a:xfrm>
        </p:spPr>
        <p:txBody>
          <a:bodyPr/>
          <a:lstStyle/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2400" dirty="0"/>
              <a:t>Roundtable discussion with practitioners on monitoring the </a:t>
            </a:r>
            <a:r>
              <a:rPr lang="en-US" sz="2400" dirty="0" err="1"/>
              <a:t>DPoA</a:t>
            </a:r>
            <a:r>
              <a:rPr lang="en-US" sz="2400" dirty="0"/>
              <a:t> implementation </a:t>
            </a:r>
          </a:p>
        </p:txBody>
      </p:sp>
      <p:sp>
        <p:nvSpPr>
          <p:cNvPr id="36" name="Espace réservé du texte 35"/>
          <p:cNvSpPr>
            <a:spLocks noGrp="1"/>
          </p:cNvSpPr>
          <p:nvPr>
            <p:ph type="body" sz="quarter" idx="10"/>
          </p:nvPr>
        </p:nvSpPr>
        <p:spPr>
          <a:xfrm>
            <a:off x="0" y="3152492"/>
            <a:ext cx="3893154" cy="772737"/>
          </a:xfrm>
        </p:spPr>
        <p:txBody>
          <a:bodyPr>
            <a:noAutofit/>
          </a:bodyPr>
          <a:lstStyle/>
          <a:p>
            <a:pPr marL="1435100"/>
            <a:r>
              <a:rPr lang="fr-FR" sz="1400" dirty="0"/>
              <a:t>03.04.2025</a:t>
            </a:r>
          </a:p>
          <a:p>
            <a:pPr marL="1077913"/>
            <a:r>
              <a:rPr lang="fr-FR" sz="1400" dirty="0"/>
              <a:t>   Lusaka, </a:t>
            </a:r>
            <a:r>
              <a:rPr lang="fr-FR" sz="1400" dirty="0" err="1"/>
              <a:t>Zambia</a:t>
            </a:r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pPr marL="176213"/>
            <a:r>
              <a:rPr lang="fr-FR" sz="1400" dirty="0"/>
              <a:t>Matthieu Boussichas </a:t>
            </a:r>
            <a:r>
              <a:rPr lang="fr-FR" sz="1400" b="0" dirty="0"/>
              <a:t>&amp; </a:t>
            </a:r>
            <a:r>
              <a:rPr lang="fr-FR" sz="1400" dirty="0" err="1"/>
              <a:t>Sosso</a:t>
            </a:r>
            <a:r>
              <a:rPr lang="fr-FR" sz="1400" dirty="0"/>
              <a:t> </a:t>
            </a:r>
            <a:r>
              <a:rPr lang="fr-FR" sz="1400" dirty="0" err="1"/>
              <a:t>Feindouno</a:t>
            </a:r>
            <a:r>
              <a:rPr lang="fr-FR" sz="1400" dirty="0"/>
              <a:t>,</a:t>
            </a:r>
          </a:p>
          <a:p>
            <a:pPr marL="176213">
              <a:lnSpc>
                <a:spcPct val="100000"/>
              </a:lnSpc>
              <a:spcBef>
                <a:spcPts val="0"/>
              </a:spcBef>
            </a:pPr>
            <a:r>
              <a:rPr lang="fr-FR" sz="1400" b="0" dirty="0" err="1"/>
              <a:t>Researchers</a:t>
            </a:r>
            <a:r>
              <a:rPr lang="fr-FR" sz="1400" b="0" dirty="0"/>
              <a:t>, Ferdi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EDA9F148-6B6E-4AA2-8F44-E74C931A70B7}"/>
              </a:ext>
            </a:extLst>
          </p:cNvPr>
          <p:cNvGrpSpPr/>
          <p:nvPr/>
        </p:nvGrpSpPr>
        <p:grpSpPr>
          <a:xfrm>
            <a:off x="112273" y="6271137"/>
            <a:ext cx="3445151" cy="504000"/>
            <a:chOff x="112273" y="6271137"/>
            <a:chExt cx="3445151" cy="504000"/>
          </a:xfrm>
        </p:grpSpPr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DB5554D8-1832-498C-93DD-46820A23626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7241" y="6290029"/>
              <a:ext cx="1250183" cy="432000"/>
            </a:xfrm>
            <a:prstGeom prst="rect">
              <a:avLst/>
            </a:prstGeom>
          </p:spPr>
        </p:pic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EEC5E04D-1867-448D-8C01-969E0C2CE97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273" y="6271137"/>
              <a:ext cx="793999" cy="504000"/>
            </a:xfrm>
            <a:prstGeom prst="rect">
              <a:avLst/>
            </a:prstGeom>
          </p:spPr>
        </p:pic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144DF962-038F-4A59-8084-A9AD8284893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1761" y="6326029"/>
              <a:ext cx="829785" cy="360000"/>
            </a:xfrm>
            <a:prstGeom prst="rect">
              <a:avLst/>
            </a:prstGeom>
          </p:spPr>
        </p:pic>
      </p:grpSp>
      <p:pic>
        <p:nvPicPr>
          <p:cNvPr id="9" name="Image 8">
            <a:extLst>
              <a:ext uri="{FF2B5EF4-FFF2-40B4-BE49-F238E27FC236}">
                <a16:creationId xmlns:a16="http://schemas.microsoft.com/office/drawing/2014/main" id="{DBDC3858-3ED4-4554-ABA4-62E56EF5597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728" y="5964708"/>
            <a:ext cx="793999" cy="814137"/>
          </a:xfrm>
          <a:prstGeom prst="rect">
            <a:avLst/>
          </a:prstGeom>
        </p:spPr>
      </p:pic>
      <p:sp>
        <p:nvSpPr>
          <p:cNvPr id="11" name="Espace réservé du texte 35">
            <a:extLst>
              <a:ext uri="{FF2B5EF4-FFF2-40B4-BE49-F238E27FC236}">
                <a16:creationId xmlns:a16="http://schemas.microsoft.com/office/drawing/2014/main" id="{A5274F3A-76B7-4772-9BC7-DE45CBF89F4F}"/>
              </a:ext>
            </a:extLst>
          </p:cNvPr>
          <p:cNvSpPr txBox="1">
            <a:spLocks/>
          </p:cNvSpPr>
          <p:nvPr/>
        </p:nvSpPr>
        <p:spPr>
          <a:xfrm>
            <a:off x="0" y="5905449"/>
            <a:ext cx="3557424" cy="2946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fr-FR" sz="1600" b="1" kern="1200" baseline="0" dirty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400" b="0" dirty="0">
                <a:solidFill>
                  <a:schemeClr val="tx1"/>
                </a:solidFill>
              </a:rPr>
              <a:t>LDC-V Monitor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8850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Espace réservé du texte 31"/>
          <p:cNvSpPr>
            <a:spLocks noGrp="1"/>
          </p:cNvSpPr>
          <p:nvPr>
            <p:ph type="body" sz="quarter" idx="13"/>
          </p:nvPr>
        </p:nvSpPr>
        <p:spPr>
          <a:xfrm>
            <a:off x="231130" y="257860"/>
            <a:ext cx="11656070" cy="544780"/>
          </a:xfrm>
          <a:solidFill>
            <a:schemeClr val="bg1"/>
          </a:solidFill>
        </p:spPr>
        <p:txBody>
          <a:bodyPr/>
          <a:lstStyle/>
          <a:p>
            <a:r>
              <a:rPr lang="en-US" sz="2400" dirty="0"/>
              <a:t>Conclusion</a:t>
            </a:r>
            <a:endParaRPr lang="en-US" dirty="0"/>
          </a:p>
        </p:txBody>
      </p:sp>
      <p:sp>
        <p:nvSpPr>
          <p:cNvPr id="4" name="Espace réservé du texte 34">
            <a:extLst>
              <a:ext uri="{FF2B5EF4-FFF2-40B4-BE49-F238E27FC236}">
                <a16:creationId xmlns:a16="http://schemas.microsoft.com/office/drawing/2014/main" id="{DE5F5066-0165-4E81-8497-EE178B0F8389}"/>
              </a:ext>
            </a:extLst>
          </p:cNvPr>
          <p:cNvSpPr txBox="1">
            <a:spLocks/>
          </p:cNvSpPr>
          <p:nvPr/>
        </p:nvSpPr>
        <p:spPr>
          <a:xfrm>
            <a:off x="423334" y="1382410"/>
            <a:ext cx="11108266" cy="52177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1" indent="-285750">
              <a:spcBef>
                <a:spcPts val="1800"/>
              </a:spcBef>
            </a:pPr>
            <a:r>
              <a:rPr lang="en-US" sz="2400" dirty="0">
                <a:solidFill>
                  <a:srgbClr val="595959"/>
                </a:solidFill>
              </a:rPr>
              <a:t>International support : stagnating and threatened</a:t>
            </a:r>
          </a:p>
          <a:p>
            <a:pPr marL="285750" lvl="1" indent="-285750">
              <a:spcBef>
                <a:spcPts val="1800"/>
              </a:spcBef>
            </a:pPr>
            <a:r>
              <a:rPr lang="en-US" sz="2400" dirty="0">
                <a:solidFill>
                  <a:srgbClr val="595959"/>
                </a:solidFill>
              </a:rPr>
              <a:t>An option : Convince Donors to introduce an Vulnerability index as MVI among their criteria for allocating their concessional resources.</a:t>
            </a:r>
          </a:p>
          <a:p>
            <a:pPr marL="285750" lvl="1" indent="-285750">
              <a:spcBef>
                <a:spcPts val="1800"/>
              </a:spcBef>
            </a:pPr>
            <a:r>
              <a:rPr lang="en-US" sz="2400" dirty="0">
                <a:solidFill>
                  <a:srgbClr val="595959"/>
                </a:solidFill>
              </a:rPr>
              <a:t>The effect should be positive for LDCs, since :</a:t>
            </a:r>
          </a:p>
          <a:p>
            <a:pPr marL="1168400" lvl="1" indent="-541338">
              <a:spcBef>
                <a:spcPts val="1000"/>
              </a:spcBef>
              <a:buFont typeface="Arial" panose="020B0604020202020204" pitchFamily="34" charset="0"/>
              <a:buChar char="‒"/>
            </a:pPr>
            <a:r>
              <a:rPr lang="en-US" sz="2000" dirty="0">
                <a:solidFill>
                  <a:srgbClr val="595959"/>
                </a:solidFill>
              </a:rPr>
              <a:t>LDCs are on average more vulnerable than other countries</a:t>
            </a:r>
          </a:p>
          <a:p>
            <a:pPr marL="1168400" lvl="1" indent="-541338">
              <a:spcBef>
                <a:spcPts val="1000"/>
              </a:spcBef>
              <a:buFont typeface="Arial" panose="020B0604020202020204" pitchFamily="34" charset="0"/>
              <a:buChar char="‒"/>
            </a:pPr>
            <a:r>
              <a:rPr lang="en-US" sz="2000" dirty="0">
                <a:solidFill>
                  <a:srgbClr val="595959"/>
                </a:solidFill>
              </a:rPr>
              <a:t>Donors' awareness of vulnerability can be improved (IDA and the ADF).</a:t>
            </a:r>
          </a:p>
          <a:p>
            <a:pPr marL="1168400" lvl="1" indent="-541338">
              <a:spcBef>
                <a:spcPts val="1000"/>
              </a:spcBef>
              <a:buFont typeface="Arial" panose="020B0604020202020204" pitchFamily="34" charset="0"/>
              <a:buChar char="‒"/>
            </a:pPr>
            <a:r>
              <a:rPr lang="en-US" sz="2000" dirty="0">
                <a:solidFill>
                  <a:srgbClr val="595959"/>
                </a:solidFill>
              </a:rPr>
              <a:t>It will make it easier to distinguish between countries according to their degree of vulnerability, thereby making the allocation fairer and more appropriate.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A83B4AA-A863-4484-BA4E-8756746E06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080" y="243563"/>
            <a:ext cx="829785" cy="36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8752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Espace réservé du texte 31"/>
          <p:cNvSpPr>
            <a:spLocks noGrp="1"/>
          </p:cNvSpPr>
          <p:nvPr>
            <p:ph type="body" sz="quarter" idx="13"/>
          </p:nvPr>
        </p:nvSpPr>
        <p:spPr>
          <a:xfrm>
            <a:off x="258538" y="243563"/>
            <a:ext cx="11648327" cy="541251"/>
          </a:xfrm>
          <a:solidFill>
            <a:schemeClr val="bg1"/>
          </a:solidFill>
        </p:spPr>
        <p:txBody>
          <a:bodyPr/>
          <a:lstStyle/>
          <a:p>
            <a:pPr algn="just"/>
            <a:r>
              <a:rPr lang="en-US" sz="2400" dirty="0"/>
              <a:t>Trends in aid to LDCs and Share of LDCs in international aid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C946099C-1E5B-412D-BCAF-2F54A28DD0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080" y="243563"/>
            <a:ext cx="829785" cy="360000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3A94839E-B0A8-479D-9489-CA8AE365BC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2048" y="787186"/>
            <a:ext cx="5458915" cy="576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91117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Espace réservé du texte 31"/>
          <p:cNvSpPr>
            <a:spLocks noGrp="1"/>
          </p:cNvSpPr>
          <p:nvPr>
            <p:ph type="body" sz="quarter" idx="13"/>
          </p:nvPr>
        </p:nvSpPr>
        <p:spPr>
          <a:xfrm>
            <a:off x="258538" y="243563"/>
            <a:ext cx="11648327" cy="541251"/>
          </a:xfrm>
          <a:solidFill>
            <a:schemeClr val="bg1"/>
          </a:solidFill>
        </p:spPr>
        <p:txBody>
          <a:bodyPr/>
          <a:lstStyle/>
          <a:p>
            <a:pPr algn="just"/>
            <a:r>
              <a:rPr lang="en-US" sz="2400" dirty="0"/>
              <a:t>Trends in aid to LDCs and Share of LDCs in international aid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C946099C-1E5B-412D-BCAF-2F54A28DD0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080" y="243563"/>
            <a:ext cx="829785" cy="360000"/>
          </a:xfrm>
          <a:prstGeom prst="rect">
            <a:avLst/>
          </a:prstGeom>
        </p:spPr>
      </p:pic>
      <p:sp>
        <p:nvSpPr>
          <p:cNvPr id="9" name="Espace réservé du texte 34">
            <a:extLst>
              <a:ext uri="{FF2B5EF4-FFF2-40B4-BE49-F238E27FC236}">
                <a16:creationId xmlns:a16="http://schemas.microsoft.com/office/drawing/2014/main" id="{78429E2C-CA4A-4BED-BB57-CFD7707CDC93}"/>
              </a:ext>
            </a:extLst>
          </p:cNvPr>
          <p:cNvSpPr txBox="1">
            <a:spLocks/>
          </p:cNvSpPr>
          <p:nvPr/>
        </p:nvSpPr>
        <p:spPr>
          <a:xfrm>
            <a:off x="0" y="901198"/>
            <a:ext cx="5907024" cy="1448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1" indent="-285750">
              <a:spcBef>
                <a:spcPts val="1000"/>
              </a:spcBef>
            </a:pPr>
            <a:r>
              <a:rPr lang="en-US" sz="1800" b="1" dirty="0">
                <a:solidFill>
                  <a:srgbClr val="595959"/>
                </a:solidFill>
              </a:rPr>
              <a:t>1971 – 2019 </a:t>
            </a:r>
            <a:r>
              <a:rPr lang="en-US" sz="1800" dirty="0">
                <a:solidFill>
                  <a:srgbClr val="595959"/>
                </a:solidFill>
              </a:rPr>
              <a:t>: Econometric estimation of the effect of category membership on the amount of aid received:</a:t>
            </a:r>
          </a:p>
          <a:p>
            <a:pPr marL="630238" lvl="1" indent="-285750">
              <a:spcBef>
                <a:spcPts val="1800"/>
              </a:spcBef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Does not show a differential effect between LDCs and non LDCs</a:t>
            </a:r>
          </a:p>
          <a:p>
            <a:pPr marL="344488" lvl="1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4488" lvl="1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D383FE3-7452-49D3-90DA-79AE0687CC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1116" y="784814"/>
            <a:ext cx="5463049" cy="5760000"/>
          </a:xfrm>
          <a:prstGeom prst="rect">
            <a:avLst/>
          </a:prstGeom>
        </p:spPr>
      </p:pic>
      <p:sp>
        <p:nvSpPr>
          <p:cNvPr id="7" name="Espace réservé du texte 34">
            <a:extLst>
              <a:ext uri="{FF2B5EF4-FFF2-40B4-BE49-F238E27FC236}">
                <a16:creationId xmlns:a16="http://schemas.microsoft.com/office/drawing/2014/main" id="{2A2CC136-473E-4D67-B600-C28D1AEEFDCD}"/>
              </a:ext>
            </a:extLst>
          </p:cNvPr>
          <p:cNvSpPr txBox="1">
            <a:spLocks/>
          </p:cNvSpPr>
          <p:nvPr/>
        </p:nvSpPr>
        <p:spPr>
          <a:xfrm>
            <a:off x="-1" y="2279878"/>
            <a:ext cx="6096001" cy="4578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1" indent="-285750">
              <a:spcBef>
                <a:spcPts val="1000"/>
              </a:spcBef>
            </a:pPr>
            <a:r>
              <a:rPr lang="en-US" sz="1800" b="1" dirty="0">
                <a:solidFill>
                  <a:srgbClr val="595959"/>
                </a:solidFill>
              </a:rPr>
              <a:t>Has it changed since then? </a:t>
            </a:r>
          </a:p>
          <a:p>
            <a:pPr marL="269875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dirty="0">
                <a:solidFill>
                  <a:srgbClr val="595959"/>
                </a:solidFill>
              </a:rPr>
              <a:t>What is the Impact of Covid and the War in Ukraine?</a:t>
            </a:r>
          </a:p>
          <a:p>
            <a:pPr marL="630238" lvl="1" indent="-2857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Covid : Increase of the international support  </a:t>
            </a:r>
          </a:p>
          <a:p>
            <a:pPr marL="344488" lvl="1" indent="0">
              <a:spcBef>
                <a:spcPts val="600"/>
              </a:spcBef>
              <a:buNone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BUT </a:t>
            </a:r>
          </a:p>
          <a:p>
            <a:pPr marL="630238" lvl="1" indent="-2857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War in Ukraine: </a:t>
            </a:r>
          </a:p>
          <a:p>
            <a:pPr marL="1087438" lvl="2" indent="-285750">
              <a:spcBef>
                <a:spcPts val="600"/>
              </a:spcBef>
              <a:buFont typeface="Calibri" panose="020F0502020204030204" pitchFamily="34" charset="0"/>
              <a:buChar char="̶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Sharp drop in the volume of ODA to LDCs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0102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Espace réservé du texte 31"/>
          <p:cNvSpPr>
            <a:spLocks noGrp="1"/>
          </p:cNvSpPr>
          <p:nvPr>
            <p:ph type="body" sz="quarter" idx="13"/>
          </p:nvPr>
        </p:nvSpPr>
        <p:spPr>
          <a:xfrm>
            <a:off x="258538" y="243563"/>
            <a:ext cx="11648327" cy="541251"/>
          </a:xfrm>
          <a:solidFill>
            <a:schemeClr val="bg1"/>
          </a:solidFill>
        </p:spPr>
        <p:txBody>
          <a:bodyPr/>
          <a:lstStyle/>
          <a:p>
            <a:pPr algn="just"/>
            <a:r>
              <a:rPr lang="en-US" sz="2400" dirty="0"/>
              <a:t>Trends in aid to LDCs and Share of LDCs in international aid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C946099C-1E5B-412D-BCAF-2F54A28DD0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080" y="243563"/>
            <a:ext cx="829785" cy="360000"/>
          </a:xfrm>
          <a:prstGeom prst="rect">
            <a:avLst/>
          </a:prstGeom>
        </p:spPr>
      </p:pic>
      <p:sp>
        <p:nvSpPr>
          <p:cNvPr id="11" name="Espace réservé du texte 34">
            <a:extLst>
              <a:ext uri="{FF2B5EF4-FFF2-40B4-BE49-F238E27FC236}">
                <a16:creationId xmlns:a16="http://schemas.microsoft.com/office/drawing/2014/main" id="{3A8BE161-033D-4D04-818C-91CEB4F69EE5}"/>
              </a:ext>
            </a:extLst>
          </p:cNvPr>
          <p:cNvSpPr txBox="1">
            <a:spLocks/>
          </p:cNvSpPr>
          <p:nvPr/>
        </p:nvSpPr>
        <p:spPr>
          <a:xfrm>
            <a:off x="0" y="901198"/>
            <a:ext cx="5907024" cy="1448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1" indent="-285750">
              <a:spcBef>
                <a:spcPts val="1000"/>
              </a:spcBef>
            </a:pPr>
            <a:r>
              <a:rPr lang="en-US" sz="1800" b="1" dirty="0">
                <a:solidFill>
                  <a:srgbClr val="595959"/>
                </a:solidFill>
              </a:rPr>
              <a:t>1971 – 2019 </a:t>
            </a:r>
            <a:r>
              <a:rPr lang="en-US" sz="1800" dirty="0">
                <a:solidFill>
                  <a:srgbClr val="595959"/>
                </a:solidFill>
              </a:rPr>
              <a:t>: Econometric estimation of the effect of category membership on the amount of aid received:</a:t>
            </a:r>
          </a:p>
          <a:p>
            <a:pPr marL="630238" lvl="1" indent="-285750">
              <a:spcBef>
                <a:spcPts val="1800"/>
              </a:spcBef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Does not show a differential effect between LDCs and non LDCs</a:t>
            </a:r>
          </a:p>
          <a:p>
            <a:pPr marL="344488" lvl="1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4488" lvl="1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D0DA6FE-5919-41CA-8467-48FF26A97A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7378" y="784814"/>
            <a:ext cx="5463049" cy="5760000"/>
          </a:xfrm>
          <a:prstGeom prst="rect">
            <a:avLst/>
          </a:prstGeom>
        </p:spPr>
      </p:pic>
      <p:sp>
        <p:nvSpPr>
          <p:cNvPr id="17" name="Espace réservé du texte 34">
            <a:extLst>
              <a:ext uri="{FF2B5EF4-FFF2-40B4-BE49-F238E27FC236}">
                <a16:creationId xmlns:a16="http://schemas.microsoft.com/office/drawing/2014/main" id="{7F439C13-030A-48EB-BB5C-F080DCCC0268}"/>
              </a:ext>
            </a:extLst>
          </p:cNvPr>
          <p:cNvSpPr txBox="1">
            <a:spLocks/>
          </p:cNvSpPr>
          <p:nvPr/>
        </p:nvSpPr>
        <p:spPr>
          <a:xfrm>
            <a:off x="-1" y="2279878"/>
            <a:ext cx="6096001" cy="4578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1" indent="-285750">
              <a:spcBef>
                <a:spcPts val="1000"/>
              </a:spcBef>
            </a:pPr>
            <a:r>
              <a:rPr lang="en-US" sz="1800" b="1" dirty="0">
                <a:solidFill>
                  <a:srgbClr val="595959"/>
                </a:solidFill>
              </a:rPr>
              <a:t>Has it changed since then? </a:t>
            </a:r>
          </a:p>
          <a:p>
            <a:pPr marL="269875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dirty="0">
                <a:solidFill>
                  <a:srgbClr val="595959"/>
                </a:solidFill>
              </a:rPr>
              <a:t>What is the Impact of Covid and the War in Ukraine?</a:t>
            </a:r>
          </a:p>
          <a:p>
            <a:pPr marL="630238" lvl="1" indent="-2857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Covid : Increase of the international support  </a:t>
            </a:r>
          </a:p>
          <a:p>
            <a:pPr marL="344488" lvl="1" indent="0">
              <a:spcBef>
                <a:spcPts val="600"/>
              </a:spcBef>
              <a:buNone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BUT </a:t>
            </a:r>
          </a:p>
          <a:p>
            <a:pPr marL="630238" lvl="1" indent="-2857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War in Ukraine: </a:t>
            </a:r>
          </a:p>
          <a:p>
            <a:pPr marL="1087438" lvl="2" indent="-285750">
              <a:spcBef>
                <a:spcPts val="600"/>
              </a:spcBef>
              <a:buFont typeface="Calibri" panose="020F0502020204030204" pitchFamily="34" charset="0"/>
              <a:buChar char="̶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Sharp drop in the volume of ODA to LDCs </a:t>
            </a:r>
          </a:p>
          <a:p>
            <a:pPr marL="1087438" lvl="2" indent="-285750">
              <a:spcBef>
                <a:spcPts val="600"/>
              </a:spcBef>
              <a:buFont typeface="Calibri" panose="020F0502020204030204" pitchFamily="34" charset="0"/>
              <a:buChar char="̶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Sharp drop in the LDCs share in global ODA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3400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Espace réservé du texte 31"/>
          <p:cNvSpPr>
            <a:spLocks noGrp="1"/>
          </p:cNvSpPr>
          <p:nvPr>
            <p:ph type="body" sz="quarter" idx="13"/>
          </p:nvPr>
        </p:nvSpPr>
        <p:spPr>
          <a:xfrm>
            <a:off x="258538" y="243563"/>
            <a:ext cx="11648327" cy="541251"/>
          </a:xfrm>
          <a:solidFill>
            <a:schemeClr val="bg1"/>
          </a:solidFill>
        </p:spPr>
        <p:txBody>
          <a:bodyPr/>
          <a:lstStyle/>
          <a:p>
            <a:pPr algn="just"/>
            <a:r>
              <a:rPr lang="en-US" sz="2400" dirty="0"/>
              <a:t>Trends in aid to LDCs and Share of LDCs in international aid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C946099C-1E5B-412D-BCAF-2F54A28DD0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080" y="243563"/>
            <a:ext cx="829785" cy="360000"/>
          </a:xfrm>
          <a:prstGeom prst="rect">
            <a:avLst/>
          </a:prstGeom>
        </p:spPr>
      </p:pic>
      <p:sp>
        <p:nvSpPr>
          <p:cNvPr id="10" name="Espace réservé du texte 34">
            <a:extLst>
              <a:ext uri="{FF2B5EF4-FFF2-40B4-BE49-F238E27FC236}">
                <a16:creationId xmlns:a16="http://schemas.microsoft.com/office/drawing/2014/main" id="{B1E63CA8-3706-49F9-82C2-E3858A9F4E9A}"/>
              </a:ext>
            </a:extLst>
          </p:cNvPr>
          <p:cNvSpPr txBox="1">
            <a:spLocks/>
          </p:cNvSpPr>
          <p:nvPr/>
        </p:nvSpPr>
        <p:spPr>
          <a:xfrm>
            <a:off x="0" y="901198"/>
            <a:ext cx="5907024" cy="1448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1" indent="-285750">
              <a:spcBef>
                <a:spcPts val="1000"/>
              </a:spcBef>
            </a:pPr>
            <a:r>
              <a:rPr lang="en-US" sz="1800" b="1" dirty="0">
                <a:solidFill>
                  <a:srgbClr val="595959"/>
                </a:solidFill>
              </a:rPr>
              <a:t>1971 – 2019 </a:t>
            </a:r>
            <a:r>
              <a:rPr lang="en-US" sz="1800" dirty="0">
                <a:solidFill>
                  <a:srgbClr val="595959"/>
                </a:solidFill>
              </a:rPr>
              <a:t>: Econometric estimation of the effect of category membership on the amount of aid received:</a:t>
            </a:r>
          </a:p>
          <a:p>
            <a:pPr marL="630238" lvl="1" indent="-285750">
              <a:spcBef>
                <a:spcPts val="1800"/>
              </a:spcBef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Does not show a differential effect between LDCs and non LDCs</a:t>
            </a:r>
          </a:p>
          <a:p>
            <a:pPr marL="344488" lvl="1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4488" lvl="1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7B56963-6073-4371-9B08-448BF1CF98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6447" y="784814"/>
            <a:ext cx="5458915" cy="5760000"/>
          </a:xfrm>
          <a:prstGeom prst="rect">
            <a:avLst/>
          </a:prstGeom>
        </p:spPr>
      </p:pic>
      <p:sp>
        <p:nvSpPr>
          <p:cNvPr id="14" name="Espace réservé du texte 34">
            <a:extLst>
              <a:ext uri="{FF2B5EF4-FFF2-40B4-BE49-F238E27FC236}">
                <a16:creationId xmlns:a16="http://schemas.microsoft.com/office/drawing/2014/main" id="{131633D5-E347-4FF1-A763-7631A0200105}"/>
              </a:ext>
            </a:extLst>
          </p:cNvPr>
          <p:cNvSpPr txBox="1">
            <a:spLocks/>
          </p:cNvSpPr>
          <p:nvPr/>
        </p:nvSpPr>
        <p:spPr>
          <a:xfrm>
            <a:off x="-1" y="2279878"/>
            <a:ext cx="6096001" cy="4578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1" indent="-285750">
              <a:spcBef>
                <a:spcPts val="1000"/>
              </a:spcBef>
            </a:pPr>
            <a:r>
              <a:rPr lang="en-US" sz="1800" b="1" dirty="0">
                <a:solidFill>
                  <a:srgbClr val="595959"/>
                </a:solidFill>
              </a:rPr>
              <a:t>Has it changed since then? </a:t>
            </a:r>
          </a:p>
          <a:p>
            <a:pPr marL="269875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dirty="0">
                <a:solidFill>
                  <a:srgbClr val="595959"/>
                </a:solidFill>
              </a:rPr>
              <a:t>What is the Impact of Covid and the War in Ukraine?</a:t>
            </a:r>
          </a:p>
          <a:p>
            <a:pPr marL="630238" lvl="1" indent="-2857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Covid : Increase of the international support  </a:t>
            </a:r>
          </a:p>
          <a:p>
            <a:pPr marL="344488" lvl="1" indent="0">
              <a:spcBef>
                <a:spcPts val="600"/>
              </a:spcBef>
              <a:buNone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BUT </a:t>
            </a:r>
          </a:p>
          <a:p>
            <a:pPr marL="630238" lvl="1" indent="-2857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War in Ukraine: </a:t>
            </a:r>
          </a:p>
          <a:p>
            <a:pPr marL="1087438" lvl="2" indent="-285750">
              <a:spcBef>
                <a:spcPts val="600"/>
              </a:spcBef>
              <a:buFont typeface="Calibri" panose="020F0502020204030204" pitchFamily="34" charset="0"/>
              <a:buChar char="̶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Sharp drop in the volume of ODA to LDCs </a:t>
            </a:r>
          </a:p>
          <a:p>
            <a:pPr marL="1087438" lvl="2" indent="-285750">
              <a:spcBef>
                <a:spcPts val="600"/>
              </a:spcBef>
              <a:buFont typeface="Calibri" panose="020F0502020204030204" pitchFamily="34" charset="0"/>
              <a:buChar char="̶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Sharp drop in the LDCs share in global ODA </a:t>
            </a:r>
          </a:p>
          <a:p>
            <a:pPr marL="1087438" lvl="2" indent="-285750">
              <a:spcBef>
                <a:spcPts val="600"/>
              </a:spcBef>
              <a:buFont typeface="Calibri" panose="020F0502020204030204" pitchFamily="34" charset="0"/>
              <a:buChar char="̶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With a strong increase of ODA to LMICs (Ukraine)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0349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Espace réservé du texte 31"/>
          <p:cNvSpPr>
            <a:spLocks noGrp="1"/>
          </p:cNvSpPr>
          <p:nvPr>
            <p:ph type="body" sz="quarter" idx="13"/>
          </p:nvPr>
        </p:nvSpPr>
        <p:spPr>
          <a:xfrm>
            <a:off x="258538" y="243563"/>
            <a:ext cx="11648327" cy="541251"/>
          </a:xfrm>
          <a:solidFill>
            <a:schemeClr val="bg1"/>
          </a:solidFill>
        </p:spPr>
        <p:txBody>
          <a:bodyPr/>
          <a:lstStyle/>
          <a:p>
            <a:pPr algn="just"/>
            <a:r>
              <a:rPr lang="en-US" sz="2400" dirty="0"/>
              <a:t>Trends in aid to LDCs and Share of LDCs in international aid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C946099C-1E5B-412D-BCAF-2F54A28DD0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080" y="243563"/>
            <a:ext cx="829785" cy="360000"/>
          </a:xfrm>
          <a:prstGeom prst="rect">
            <a:avLst/>
          </a:prstGeom>
        </p:spPr>
      </p:pic>
      <p:sp>
        <p:nvSpPr>
          <p:cNvPr id="7" name="Espace réservé du texte 34">
            <a:extLst>
              <a:ext uri="{FF2B5EF4-FFF2-40B4-BE49-F238E27FC236}">
                <a16:creationId xmlns:a16="http://schemas.microsoft.com/office/drawing/2014/main" id="{2193703F-8146-46A3-8579-F45792F3DE4E}"/>
              </a:ext>
            </a:extLst>
          </p:cNvPr>
          <p:cNvSpPr txBox="1">
            <a:spLocks/>
          </p:cNvSpPr>
          <p:nvPr/>
        </p:nvSpPr>
        <p:spPr>
          <a:xfrm>
            <a:off x="0" y="901198"/>
            <a:ext cx="5907024" cy="1448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1" indent="-285750">
              <a:spcBef>
                <a:spcPts val="1000"/>
              </a:spcBef>
            </a:pPr>
            <a:r>
              <a:rPr lang="en-US" sz="1800" b="1" dirty="0">
                <a:solidFill>
                  <a:srgbClr val="595959"/>
                </a:solidFill>
              </a:rPr>
              <a:t>1971 – 2019 </a:t>
            </a:r>
            <a:r>
              <a:rPr lang="en-US" sz="1800" dirty="0">
                <a:solidFill>
                  <a:srgbClr val="595959"/>
                </a:solidFill>
              </a:rPr>
              <a:t>: Econometric estimation of the effect of category membership on the amount of aid received:</a:t>
            </a:r>
          </a:p>
          <a:p>
            <a:pPr marL="630238" lvl="1" indent="-285750">
              <a:spcBef>
                <a:spcPts val="1800"/>
              </a:spcBef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Does not show a differential effect between LDCs and non LDCs</a:t>
            </a:r>
          </a:p>
          <a:p>
            <a:pPr marL="344488" lvl="1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4488" lvl="1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A1A20FC-8FEE-4C12-970A-85290BF281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5250" y="784312"/>
            <a:ext cx="5458915" cy="5760000"/>
          </a:xfrm>
          <a:prstGeom prst="rect">
            <a:avLst/>
          </a:prstGeom>
        </p:spPr>
      </p:pic>
      <p:sp>
        <p:nvSpPr>
          <p:cNvPr id="13" name="Espace réservé du texte 34">
            <a:extLst>
              <a:ext uri="{FF2B5EF4-FFF2-40B4-BE49-F238E27FC236}">
                <a16:creationId xmlns:a16="http://schemas.microsoft.com/office/drawing/2014/main" id="{2D65B88C-4697-40D0-9956-28EA8ED8CF0C}"/>
              </a:ext>
            </a:extLst>
          </p:cNvPr>
          <p:cNvSpPr txBox="1">
            <a:spLocks/>
          </p:cNvSpPr>
          <p:nvPr/>
        </p:nvSpPr>
        <p:spPr>
          <a:xfrm>
            <a:off x="-1" y="2279878"/>
            <a:ext cx="6096001" cy="4578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1" indent="-285750">
              <a:spcBef>
                <a:spcPts val="1000"/>
              </a:spcBef>
            </a:pPr>
            <a:r>
              <a:rPr lang="en-US" sz="1800" b="1" dirty="0">
                <a:solidFill>
                  <a:srgbClr val="595959"/>
                </a:solidFill>
              </a:rPr>
              <a:t>Has it changed since then? </a:t>
            </a:r>
          </a:p>
          <a:p>
            <a:pPr marL="269875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dirty="0">
                <a:solidFill>
                  <a:srgbClr val="595959"/>
                </a:solidFill>
              </a:rPr>
              <a:t>What is the Impact of Covid and the War in Ukraine?</a:t>
            </a:r>
          </a:p>
          <a:p>
            <a:pPr marL="630238" lvl="1" indent="-2857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Covid : Increase of the international support  </a:t>
            </a:r>
          </a:p>
          <a:p>
            <a:pPr marL="344488" lvl="1" indent="0">
              <a:spcBef>
                <a:spcPts val="600"/>
              </a:spcBef>
              <a:buNone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BUT </a:t>
            </a:r>
          </a:p>
          <a:p>
            <a:pPr marL="630238" lvl="1" indent="-2857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War in Ukraine: </a:t>
            </a:r>
          </a:p>
          <a:p>
            <a:pPr marL="1087438" lvl="2" indent="-285750">
              <a:spcBef>
                <a:spcPts val="600"/>
              </a:spcBef>
              <a:buFont typeface="Calibri" panose="020F0502020204030204" pitchFamily="34" charset="0"/>
              <a:buChar char="̶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Sharp drop in the volume of ODA to LDCs </a:t>
            </a:r>
          </a:p>
          <a:p>
            <a:pPr marL="1087438" lvl="2" indent="-285750">
              <a:spcBef>
                <a:spcPts val="600"/>
              </a:spcBef>
              <a:buFont typeface="Calibri" panose="020F0502020204030204" pitchFamily="34" charset="0"/>
              <a:buChar char="̶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Sharp drop in the LDCs share in global ODA </a:t>
            </a:r>
          </a:p>
          <a:p>
            <a:pPr marL="1087438" lvl="2" indent="-285750">
              <a:spcBef>
                <a:spcPts val="600"/>
              </a:spcBef>
              <a:buFont typeface="Calibri" panose="020F0502020204030204" pitchFamily="34" charset="0"/>
              <a:buChar char="̶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With a strong increase of ODA to LMICs (Ukraine)</a:t>
            </a:r>
          </a:p>
          <a:p>
            <a:pPr marL="1087438" lvl="2" indent="-285750">
              <a:spcBef>
                <a:spcPts val="1200"/>
              </a:spcBef>
              <a:buFont typeface="Calibri" panose="020F0502020204030204" pitchFamily="34" charset="0"/>
              <a:buChar char="̶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If we exclude aid to Ukraine from the analysis: </a:t>
            </a:r>
          </a:p>
          <a:p>
            <a:pPr marL="1520825" lvl="2" indent="0">
              <a:spcBef>
                <a:spcPts val="600"/>
              </a:spcBef>
              <a:buNone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share of ODA to LDCs still falls, </a:t>
            </a:r>
          </a:p>
          <a:p>
            <a:pPr marL="1520825" lvl="2" indent="0">
              <a:spcBef>
                <a:spcPts val="600"/>
              </a:spcBef>
              <a:buNone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while ODA to LMICs nevertheless rises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6907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Espace réservé du texte 31"/>
          <p:cNvSpPr>
            <a:spLocks noGrp="1"/>
          </p:cNvSpPr>
          <p:nvPr>
            <p:ph type="body" sz="quarter" idx="13"/>
          </p:nvPr>
        </p:nvSpPr>
        <p:spPr>
          <a:xfrm>
            <a:off x="258538" y="243563"/>
            <a:ext cx="11648327" cy="541251"/>
          </a:xfrm>
          <a:solidFill>
            <a:schemeClr val="bg1"/>
          </a:solidFill>
        </p:spPr>
        <p:txBody>
          <a:bodyPr/>
          <a:lstStyle/>
          <a:p>
            <a:pPr algn="just"/>
            <a:r>
              <a:rPr lang="en-US" sz="2400" dirty="0"/>
              <a:t>Trends in aid to LDCs and Share of LDCs in international aid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C946099C-1E5B-412D-BCAF-2F54A28DD0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080" y="243563"/>
            <a:ext cx="829785" cy="360000"/>
          </a:xfrm>
          <a:prstGeom prst="rect">
            <a:avLst/>
          </a:prstGeom>
        </p:spPr>
      </p:pic>
      <p:sp>
        <p:nvSpPr>
          <p:cNvPr id="7" name="Espace réservé du texte 34">
            <a:extLst>
              <a:ext uri="{FF2B5EF4-FFF2-40B4-BE49-F238E27FC236}">
                <a16:creationId xmlns:a16="http://schemas.microsoft.com/office/drawing/2014/main" id="{2193703F-8146-46A3-8579-F45792F3DE4E}"/>
              </a:ext>
            </a:extLst>
          </p:cNvPr>
          <p:cNvSpPr txBox="1">
            <a:spLocks/>
          </p:cNvSpPr>
          <p:nvPr/>
        </p:nvSpPr>
        <p:spPr>
          <a:xfrm>
            <a:off x="0" y="901198"/>
            <a:ext cx="5907024" cy="1448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1" indent="-285750">
              <a:spcBef>
                <a:spcPts val="1000"/>
              </a:spcBef>
            </a:pPr>
            <a:r>
              <a:rPr lang="en-US" sz="1800" b="1" dirty="0">
                <a:solidFill>
                  <a:srgbClr val="595959"/>
                </a:solidFill>
              </a:rPr>
              <a:t>1971 – 2019 </a:t>
            </a:r>
            <a:r>
              <a:rPr lang="en-US" sz="1800" dirty="0">
                <a:solidFill>
                  <a:srgbClr val="595959"/>
                </a:solidFill>
              </a:rPr>
              <a:t>: Econometric estimation of the effect of category membership on the amount of aid received:</a:t>
            </a:r>
          </a:p>
          <a:p>
            <a:pPr marL="630238" lvl="1" indent="-285750">
              <a:spcBef>
                <a:spcPts val="1800"/>
              </a:spcBef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Does not show a differential effect between LDCs and non LDCs</a:t>
            </a:r>
          </a:p>
          <a:p>
            <a:pPr marL="344488" lvl="1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4488" lvl="1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Espace réservé du texte 34">
            <a:extLst>
              <a:ext uri="{FF2B5EF4-FFF2-40B4-BE49-F238E27FC236}">
                <a16:creationId xmlns:a16="http://schemas.microsoft.com/office/drawing/2014/main" id="{BA92D24E-2A85-4555-85BD-6817826475BF}"/>
              </a:ext>
            </a:extLst>
          </p:cNvPr>
          <p:cNvSpPr txBox="1">
            <a:spLocks/>
          </p:cNvSpPr>
          <p:nvPr/>
        </p:nvSpPr>
        <p:spPr>
          <a:xfrm>
            <a:off x="-1" y="2279878"/>
            <a:ext cx="6096001" cy="4578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1" indent="-285750">
              <a:spcBef>
                <a:spcPts val="1000"/>
              </a:spcBef>
            </a:pPr>
            <a:r>
              <a:rPr lang="en-US" sz="1800" b="1" dirty="0">
                <a:solidFill>
                  <a:srgbClr val="595959"/>
                </a:solidFill>
              </a:rPr>
              <a:t>Has it changed since then? </a:t>
            </a:r>
          </a:p>
          <a:p>
            <a:pPr marL="269875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dirty="0">
                <a:solidFill>
                  <a:srgbClr val="595959"/>
                </a:solidFill>
              </a:rPr>
              <a:t>What is the Impact of Covid and the War in Ukraine?</a:t>
            </a:r>
          </a:p>
          <a:p>
            <a:pPr marL="630238" lvl="1" indent="-2857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Covid : Increase of the international support  </a:t>
            </a:r>
          </a:p>
          <a:p>
            <a:pPr marL="344488" lvl="1" indent="0">
              <a:spcBef>
                <a:spcPts val="600"/>
              </a:spcBef>
              <a:buNone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BUT </a:t>
            </a:r>
          </a:p>
          <a:p>
            <a:pPr marL="630238" lvl="1" indent="-2857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War in Ukraine: </a:t>
            </a:r>
          </a:p>
          <a:p>
            <a:pPr marL="1087438" lvl="2" indent="-285750">
              <a:spcBef>
                <a:spcPts val="600"/>
              </a:spcBef>
              <a:buFont typeface="Calibri" panose="020F0502020204030204" pitchFamily="34" charset="0"/>
              <a:buChar char="̶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Sharp drop in the volume of ODA to LDCs </a:t>
            </a:r>
          </a:p>
          <a:p>
            <a:pPr marL="1087438" lvl="2" indent="-285750">
              <a:spcBef>
                <a:spcPts val="600"/>
              </a:spcBef>
              <a:buFont typeface="Calibri" panose="020F0502020204030204" pitchFamily="34" charset="0"/>
              <a:buChar char="̶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Sharp drop in the LDCs share in global ODA </a:t>
            </a:r>
          </a:p>
          <a:p>
            <a:pPr marL="1087438" lvl="2" indent="-285750">
              <a:spcBef>
                <a:spcPts val="600"/>
              </a:spcBef>
              <a:buFont typeface="Calibri" panose="020F0502020204030204" pitchFamily="34" charset="0"/>
              <a:buChar char="̶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With a strong increase of ODA to LMICs (Ukraine)</a:t>
            </a:r>
          </a:p>
          <a:p>
            <a:pPr marL="1087438" lvl="2" indent="-285750">
              <a:spcBef>
                <a:spcPts val="1200"/>
              </a:spcBef>
              <a:buFont typeface="Calibri" panose="020F0502020204030204" pitchFamily="34" charset="0"/>
              <a:buChar char="̶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If we exclude aid to Ukraine from the analysis: </a:t>
            </a:r>
          </a:p>
          <a:p>
            <a:pPr marL="1520825" lvl="2" indent="0">
              <a:spcBef>
                <a:spcPts val="600"/>
              </a:spcBef>
              <a:buNone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share of ODA to LDCs still falls, </a:t>
            </a:r>
          </a:p>
          <a:p>
            <a:pPr marL="1520825" lvl="2" indent="0">
              <a:spcBef>
                <a:spcPts val="600"/>
              </a:spcBef>
              <a:buNone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while ODA to LMICs nevertheless rises </a:t>
            </a:r>
          </a:p>
          <a:p>
            <a:pPr marL="625475" lvl="2" indent="-173038">
              <a:spcBef>
                <a:spcPts val="1200"/>
              </a:spcBef>
              <a:buFont typeface="Wingdings" panose="05000000000000000000" pitchFamily="2" charset="2"/>
              <a:buChar char="è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panose="05000000000000000000" pitchFamily="2" charset="2"/>
              </a:rPr>
              <a:t>Slight shift in support from LDCs to LMICs</a:t>
            </a:r>
          </a:p>
          <a:p>
            <a:pPr marL="625475" lvl="2" indent="-173038">
              <a:spcBef>
                <a:spcPts val="1200"/>
              </a:spcBef>
              <a:buFont typeface="Wingdings" panose="05000000000000000000" pitchFamily="2" charset="2"/>
              <a:buChar char="è"/>
            </a:pP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panose="05000000000000000000" pitchFamily="2" charset="2"/>
              </a:rPr>
              <a:t>Strong crowding-out effect of ODA to Ukraine on ODA to LDCs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8BF78E38-D13C-4AD4-ACDD-A39BF83819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3816" y="784814"/>
            <a:ext cx="5463049" cy="576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75774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Espace réservé du texte 31"/>
          <p:cNvSpPr>
            <a:spLocks noGrp="1"/>
          </p:cNvSpPr>
          <p:nvPr>
            <p:ph type="body" sz="quarter" idx="13"/>
          </p:nvPr>
        </p:nvSpPr>
        <p:spPr>
          <a:xfrm>
            <a:off x="258538" y="243563"/>
            <a:ext cx="11648327" cy="541251"/>
          </a:xfrm>
          <a:solidFill>
            <a:schemeClr val="bg1"/>
          </a:solidFill>
        </p:spPr>
        <p:txBody>
          <a:bodyPr/>
          <a:lstStyle/>
          <a:p>
            <a:pPr algn="just"/>
            <a:r>
              <a:rPr lang="en-US" sz="2400" dirty="0"/>
              <a:t>Increasing aid to LDCs through better recognition of the MVI by donors?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C946099C-1E5B-412D-BCAF-2F54A28DD0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080" y="243563"/>
            <a:ext cx="829785" cy="360000"/>
          </a:xfrm>
          <a:prstGeom prst="rect">
            <a:avLst/>
          </a:prstGeom>
        </p:spPr>
      </p:pic>
      <p:sp>
        <p:nvSpPr>
          <p:cNvPr id="9" name="Espace réservé du texte 34">
            <a:extLst>
              <a:ext uri="{FF2B5EF4-FFF2-40B4-BE49-F238E27FC236}">
                <a16:creationId xmlns:a16="http://schemas.microsoft.com/office/drawing/2014/main" id="{BA92D24E-2A85-4555-85BD-6817826475BF}"/>
              </a:ext>
            </a:extLst>
          </p:cNvPr>
          <p:cNvSpPr txBox="1">
            <a:spLocks/>
          </p:cNvSpPr>
          <p:nvPr/>
        </p:nvSpPr>
        <p:spPr>
          <a:xfrm>
            <a:off x="567266" y="1255411"/>
            <a:ext cx="10972801" cy="51877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1" indent="-285750">
              <a:spcBef>
                <a:spcPts val="1800"/>
              </a:spcBef>
            </a:pPr>
            <a:r>
              <a:rPr lang="en-US" sz="1800" b="1" dirty="0">
                <a:solidFill>
                  <a:srgbClr val="595959"/>
                </a:solidFill>
              </a:rPr>
              <a:t>Average vulnerability : LDCs &gt; non LDCs</a:t>
            </a:r>
          </a:p>
          <a:p>
            <a:pPr marL="0" lvl="1" indent="0">
              <a:spcBef>
                <a:spcPts val="1800"/>
              </a:spcBef>
              <a:buNone/>
            </a:pPr>
            <a:r>
              <a:rPr lang="fr-FR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	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With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MVI : 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Average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vulnerability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of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LDCs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/ 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Average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vulnerability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of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other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developing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countries  = 1.08. </a:t>
            </a:r>
          </a:p>
          <a:p>
            <a:pPr marL="0" lvl="1" indent="0">
              <a:spcBef>
                <a:spcPts val="1800"/>
              </a:spcBef>
              <a:buNone/>
            </a:pP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This ratio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is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even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1.16 if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we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use an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improved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IVM on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which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Ferdi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is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working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fr-FR" sz="1600">
                <a:solidFill>
                  <a:schemeClr val="tx1">
                    <a:lumMod val="65000"/>
                    <a:lumOff val="35000"/>
                  </a:schemeClr>
                </a:solidFill>
              </a:rPr>
              <a:t>FSVI)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lvl="1" indent="-285750">
              <a:spcBef>
                <a:spcPts val="3000"/>
              </a:spcBef>
            </a:pPr>
            <a:r>
              <a:rPr lang="en-US" sz="1800" b="1" dirty="0">
                <a:solidFill>
                  <a:srgbClr val="595959"/>
                </a:solidFill>
              </a:rPr>
              <a:t>But, until now, vulnerability is not fully taken into account by donors :</a:t>
            </a:r>
          </a:p>
          <a:p>
            <a:pPr marL="630238" lvl="1" indent="-285750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Ferdi analysis of donors' sensitivity to vulnerability:</a:t>
            </a:r>
          </a:p>
          <a:p>
            <a:pPr marL="344488" lvl="1" indent="0">
              <a:spcBef>
                <a:spcPts val="1800"/>
              </a:spcBef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= Econometric estimation of the marginal selectivity of donor’s support</a:t>
            </a:r>
          </a:p>
          <a:p>
            <a:pPr marL="630238" lvl="1" indent="-285750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Results :</a:t>
            </a:r>
          </a:p>
          <a:p>
            <a:pPr marL="344488" lvl="1" indent="0">
              <a:spcBef>
                <a:spcPts val="1800"/>
              </a:spcBef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- Multilateral donors are taking greater account of structural vulnerability in their allocations </a:t>
            </a:r>
          </a:p>
          <a:p>
            <a:pPr marL="344488" lvl="1" indent="0">
              <a:spcBef>
                <a:spcPts val="1800"/>
              </a:spcBef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- BUT not for IDA and ADF</a:t>
            </a:r>
          </a:p>
          <a:p>
            <a:pPr marL="344488" lvl="1" indent="0">
              <a:spcBef>
                <a:spcPts val="1800"/>
              </a:spcBef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panose="05000000000000000000" pitchFamily="2" charset="2"/>
              </a:rPr>
              <a:t>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this would probably be the case for IDA and ADF </a:t>
            </a: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if they used an index such as the MVI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9642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Espace réservé du texte 31"/>
          <p:cNvSpPr>
            <a:spLocks noGrp="1"/>
          </p:cNvSpPr>
          <p:nvPr>
            <p:ph type="body" sz="quarter" idx="13"/>
          </p:nvPr>
        </p:nvSpPr>
        <p:spPr>
          <a:xfrm>
            <a:off x="231130" y="257860"/>
            <a:ext cx="11656070" cy="544780"/>
          </a:xfrm>
          <a:solidFill>
            <a:schemeClr val="bg1"/>
          </a:solidFill>
        </p:spPr>
        <p:txBody>
          <a:bodyPr/>
          <a:lstStyle/>
          <a:p>
            <a:r>
              <a:rPr lang="en-US" sz="2400" dirty="0"/>
              <a:t>What about the LDCs ? </a:t>
            </a:r>
          </a:p>
          <a:p>
            <a:r>
              <a:rPr lang="en-US" sz="2000" dirty="0">
                <a:solidFill>
                  <a:schemeClr val="tx1"/>
                </a:solidFill>
              </a:rPr>
              <a:t>	Correlation between the aid received by LDCs and their structural vulnerability</a:t>
            </a:r>
            <a:endParaRPr lang="fr-FR" sz="2000" dirty="0">
              <a:solidFill>
                <a:schemeClr val="tx1"/>
              </a:solidFill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D276D5FC-74FB-4552-B618-3B48F65067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894" y="1075144"/>
            <a:ext cx="9365382" cy="5512216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CA475710-3996-450E-8F01-A606C2F6330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080" y="243563"/>
            <a:ext cx="829785" cy="36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3505436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THÈME OFFICE" val="hP0UpGp3"/>
  <p:tag name="ARTICULATE_DESIGN_ID_CONCEPTION PERSONNALISÉE" val="QaNclaWv"/>
  <p:tag name="ARTICULATE_SLIDE_COUNT" val="7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061637EA3FE74BB20394D96590382B" ma:contentTypeVersion="19" ma:contentTypeDescription="Create a new document." ma:contentTypeScope="" ma:versionID="c346d78000ff79758955aab9f13ef7f7">
  <xsd:schema xmlns:xsd="http://www.w3.org/2001/XMLSchema" xmlns:xs="http://www.w3.org/2001/XMLSchema" xmlns:p="http://schemas.microsoft.com/office/2006/metadata/properties" xmlns:ns2="221e80db-c0ea-4217-a0f0-8f23759d0b7c" xmlns:ns3="528fe294-5479-4ff3-b623-788f11fdcb40" xmlns:ns4="985ec44e-1bab-4c0b-9df0-6ba128686fc9" targetNamespace="http://schemas.microsoft.com/office/2006/metadata/properties" ma:root="true" ma:fieldsID="68bb90e990b674ce32d4d8ec78a65054" ns2:_="" ns3:_="" ns4:_="">
    <xsd:import namespace="221e80db-c0ea-4217-a0f0-8f23759d0b7c"/>
    <xsd:import namespace="528fe294-5479-4ff3-b623-788f11fdcb40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Entity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1e80db-c0ea-4217-a0f0-8f23759d0b7c" elementFormDefault="qualified">
    <xsd:import namespace="http://schemas.microsoft.com/office/2006/documentManagement/types"/>
    <xsd:import namespace="http://schemas.microsoft.com/office/infopath/2007/PartnerControls"/>
    <xsd:element name="Entity" ma:index="8" nillable="true" ma:displayName="Entity" ma:format="Dropdown" ma:internalName="Entity">
      <xsd:simpleType>
        <xsd:restriction base="dms:Text">
          <xsd:maxLength value="255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8fe294-5479-4ff3-b623-788f11fdcb40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9f5f0da3-c594-4b77-837e-430027d11bd4}" ma:internalName="TaxCatchAll" ma:showField="CatchAllData" ma:web="528fe294-5479-4ff3-b623-788f11fdcb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ntity xmlns="221e80db-c0ea-4217-a0f0-8f23759d0b7c" xsi:nil="true"/>
    <TaxCatchAll xmlns="985ec44e-1bab-4c0b-9df0-6ba128686fc9" xsi:nil="true"/>
    <lcf76f155ced4ddcb4097134ff3c332f xmlns="221e80db-c0ea-4217-a0f0-8f23759d0b7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5D10DD5-E0C4-43F1-932A-9FD266FECA86}"/>
</file>

<file path=customXml/itemProps2.xml><?xml version="1.0" encoding="utf-8"?>
<ds:datastoreItem xmlns:ds="http://schemas.openxmlformats.org/officeDocument/2006/customXml" ds:itemID="{3741267A-44AE-4899-ACA2-E337AEEFF3C6}"/>
</file>

<file path=customXml/itemProps3.xml><?xml version="1.0" encoding="utf-8"?>
<ds:datastoreItem xmlns:ds="http://schemas.openxmlformats.org/officeDocument/2006/customXml" ds:itemID="{C5982504-5D86-4093-9700-F8A236C73CE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3892</TotalTime>
  <Words>858</Words>
  <Application>Microsoft Office PowerPoint</Application>
  <PresentationFormat>Grand écran</PresentationFormat>
  <Paragraphs>90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Trebuchet MS</vt:lpstr>
      <vt:lpstr>Wingdings</vt:lpstr>
      <vt:lpstr>Thème Office</vt:lpstr>
      <vt:lpstr>To what extent do donors take into account the structural characteristics of LDCs when allocating their resources?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FERDI</dc:creator>
  <cp:lastModifiedBy>Matthieu BOUSSICHAS</cp:lastModifiedBy>
  <cp:revision>115</cp:revision>
  <dcterms:created xsi:type="dcterms:W3CDTF">2020-02-13T12:31:50Z</dcterms:created>
  <dcterms:modified xsi:type="dcterms:W3CDTF">2025-04-02T20:18:16Z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13DF4DDA-A17B-4C6B-AA11-5C91D658C007</vt:lpwstr>
  </property>
  <property fmtid="{D5CDD505-2E9C-101B-9397-08002B2CF9AE}" pid="3" name="ArticulatePath">
    <vt:lpwstr>PRESENTATION-IHEDD-gabarit</vt:lpwstr>
  </property>
  <property fmtid="{D5CDD505-2E9C-101B-9397-08002B2CF9AE}" pid="4" name="ContentTypeId">
    <vt:lpwstr>0x01010072061637EA3FE74BB20394D96590382B</vt:lpwstr>
  </property>
</Properties>
</file>