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925" r:id="rId5"/>
    <p:sldId id="937" r:id="rId6"/>
    <p:sldId id="942" r:id="rId7"/>
    <p:sldId id="940" r:id="rId8"/>
    <p:sldId id="938" r:id="rId9"/>
    <p:sldId id="939" r:id="rId10"/>
    <p:sldId id="931" r:id="rId11"/>
    <p:sldId id="936" r:id="rId12"/>
    <p:sldId id="941" r:id="rId13"/>
    <p:sldId id="93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EE6"/>
    <a:srgbClr val="004F91"/>
    <a:srgbClr val="006A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3537A7-2D40-4C6B-B718-264CABC300B7}" v="16" dt="2023-10-02T18:22:53.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2" d="100"/>
          <a:sy n="152" d="100"/>
        </p:scale>
        <p:origin x="20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2A20D-FB0D-41A4-96F7-E90CEAA07749}" type="datetimeFigureOut">
              <a:rPr lang="en-US" smtClean="0"/>
              <a:t>10/3/2023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2FCB4-2305-4F0B-A0AF-0C70CBAF9D36}" type="slidenum">
              <a:rPr lang="en-US" smtClean="0"/>
              <a:t>‹#›</a:t>
            </a:fld>
            <a:endParaRPr lang="en-US"/>
          </a:p>
        </p:txBody>
      </p:sp>
    </p:spTree>
    <p:extLst>
      <p:ext uri="{BB962C8B-B14F-4D97-AF65-F5344CB8AC3E}">
        <p14:creationId xmlns:p14="http://schemas.microsoft.com/office/powerpoint/2010/main" val="206793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1042988" rtl="0" eaLnBrk="1" fontAlgn="base" latinLnBrk="0" hangingPunct="1">
              <a:lnSpc>
                <a:spcPct val="100000"/>
              </a:lnSpc>
              <a:spcBef>
                <a:spcPct val="0"/>
              </a:spcBef>
              <a:spcAft>
                <a:spcPct val="0"/>
              </a:spcAft>
              <a:buClrTx/>
              <a:buSzTx/>
              <a:buFontTx/>
              <a:buNone/>
              <a:tabLst/>
              <a:defRPr/>
            </a:pPr>
            <a:fld id="{1F8CB188-3BCF-E145-90C3-B097D63711F6}" type="slidenum">
              <a:rPr kumimoji="0" lang="fr-FR"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1042988" rtl="0" eaLnBrk="1" fontAlgn="base" latinLnBrk="0" hangingPunct="1">
                <a:lnSpc>
                  <a:spcPct val="100000"/>
                </a:lnSpc>
                <a:spcBef>
                  <a:spcPct val="0"/>
                </a:spcBef>
                <a:spcAft>
                  <a:spcPct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20105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F8CB188-3BCF-E145-90C3-B097D63711F6}" type="slidenum">
              <a:rPr lang="fr-FR" smtClean="0"/>
              <a:pPr>
                <a:defRPr/>
              </a:pPr>
              <a:t>4</a:t>
            </a:fld>
            <a:endParaRPr lang="fr-FR"/>
          </a:p>
        </p:txBody>
      </p:sp>
    </p:spTree>
    <p:extLst>
      <p:ext uri="{BB962C8B-B14F-4D97-AF65-F5344CB8AC3E}">
        <p14:creationId xmlns:p14="http://schemas.microsoft.com/office/powerpoint/2010/main" val="66718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1042988" rtl="0" eaLnBrk="1" fontAlgn="base" latinLnBrk="0" hangingPunct="1">
              <a:lnSpc>
                <a:spcPct val="100000"/>
              </a:lnSpc>
              <a:spcBef>
                <a:spcPct val="0"/>
              </a:spcBef>
              <a:spcAft>
                <a:spcPct val="0"/>
              </a:spcAft>
              <a:buClrTx/>
              <a:buSzTx/>
              <a:buFontTx/>
              <a:buNone/>
              <a:tabLst/>
              <a:defRPr/>
            </a:pPr>
            <a:fld id="{1F8CB188-3BCF-E145-90C3-B097D63711F6}" type="slidenum">
              <a:rPr kumimoji="0" lang="fr-FR"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1042988" rtl="0" eaLnBrk="1" fontAlgn="base" latinLnBrk="0" hangingPunct="1">
                <a:lnSpc>
                  <a:spcPct val="100000"/>
                </a:lnSpc>
                <a:spcBef>
                  <a:spcPct val="0"/>
                </a:spcBef>
                <a:spcAft>
                  <a:spcPct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214014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1042988" rtl="0" eaLnBrk="1" fontAlgn="base" latinLnBrk="0" hangingPunct="1">
              <a:lnSpc>
                <a:spcPct val="100000"/>
              </a:lnSpc>
              <a:spcBef>
                <a:spcPct val="0"/>
              </a:spcBef>
              <a:spcAft>
                <a:spcPct val="0"/>
              </a:spcAft>
              <a:buClrTx/>
              <a:buSzTx/>
              <a:buFontTx/>
              <a:buNone/>
              <a:tabLst/>
              <a:defRPr/>
            </a:pPr>
            <a:fld id="{1F8CB188-3BCF-E145-90C3-B097D63711F6}" type="slidenum">
              <a:rPr kumimoji="0" lang="fr-FR"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1042988" rtl="0" eaLnBrk="1" fontAlgn="base" latinLnBrk="0" hangingPunct="1">
                <a:lnSpc>
                  <a:spcPct val="100000"/>
                </a:lnSpc>
                <a:spcBef>
                  <a:spcPct val="0"/>
                </a:spcBef>
                <a:spcAft>
                  <a:spcPct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627261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F8CB188-3BCF-E145-90C3-B097D63711F6}" type="slidenum">
              <a:rPr lang="fr-FR" smtClean="0"/>
              <a:pPr>
                <a:defRPr/>
              </a:pPr>
              <a:t>7</a:t>
            </a:fld>
            <a:endParaRPr lang="fr-FR"/>
          </a:p>
        </p:txBody>
      </p:sp>
    </p:spTree>
    <p:extLst>
      <p:ext uri="{BB962C8B-B14F-4D97-AF65-F5344CB8AC3E}">
        <p14:creationId xmlns:p14="http://schemas.microsoft.com/office/powerpoint/2010/main" val="77648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1042988" rtl="0" eaLnBrk="1" fontAlgn="base" latinLnBrk="0" hangingPunct="1">
              <a:lnSpc>
                <a:spcPct val="100000"/>
              </a:lnSpc>
              <a:spcBef>
                <a:spcPct val="0"/>
              </a:spcBef>
              <a:spcAft>
                <a:spcPct val="0"/>
              </a:spcAft>
              <a:buClrTx/>
              <a:buSzTx/>
              <a:buFontTx/>
              <a:buNone/>
              <a:tabLst/>
              <a:defRPr/>
            </a:pPr>
            <a:fld id="{1F8CB188-3BCF-E145-90C3-B097D63711F6}" type="slidenum">
              <a:rPr kumimoji="0" lang="fr-FR"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1042988" rtl="0" eaLnBrk="1" fontAlgn="base" latinLnBrk="0" hangingPunct="1">
                <a:lnSpc>
                  <a:spcPct val="100000"/>
                </a:lnSpc>
                <a:spcBef>
                  <a:spcPct val="0"/>
                </a:spcBef>
                <a:spcAft>
                  <a:spcPct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729651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F8CB188-3BCF-E145-90C3-B097D63711F6}" type="slidenum">
              <a:rPr lang="fr-FR" smtClean="0"/>
              <a:pPr>
                <a:defRPr/>
              </a:pPr>
              <a:t>9</a:t>
            </a:fld>
            <a:endParaRPr lang="fr-FR"/>
          </a:p>
        </p:txBody>
      </p:sp>
    </p:spTree>
    <p:extLst>
      <p:ext uri="{BB962C8B-B14F-4D97-AF65-F5344CB8AC3E}">
        <p14:creationId xmlns:p14="http://schemas.microsoft.com/office/powerpoint/2010/main" val="639073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image 1">
    <p:spTree>
      <p:nvGrpSpPr>
        <p:cNvPr id="1" name=""/>
        <p:cNvGrpSpPr/>
        <p:nvPr/>
      </p:nvGrpSpPr>
      <p:grpSpPr>
        <a:xfrm>
          <a:off x="0" y="0"/>
          <a:ext cx="0" cy="0"/>
          <a:chOff x="0" y="0"/>
          <a:chExt cx="0" cy="0"/>
        </a:xfrm>
      </p:grpSpPr>
      <p:pic>
        <p:nvPicPr>
          <p:cNvPr id="27" name="Picture 26" descr="A person riding a bike down a dirt road&#10;&#10;Description automatically generated">
            <a:extLst>
              <a:ext uri="{FF2B5EF4-FFF2-40B4-BE49-F238E27FC236}">
                <a16:creationId xmlns:a16="http://schemas.microsoft.com/office/drawing/2014/main" id="{4ED434B6-E5C8-4B87-9246-77439CB3DE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320" y="1404371"/>
            <a:ext cx="9276209" cy="5453630"/>
          </a:xfrm>
          <a:prstGeom prst="rect">
            <a:avLst/>
          </a:prstGeom>
        </p:spPr>
      </p:pic>
      <p:sp>
        <p:nvSpPr>
          <p:cNvPr id="8" name="Rectangle 6"/>
          <p:cNvSpPr/>
          <p:nvPr/>
        </p:nvSpPr>
        <p:spPr>
          <a:xfrm rot="10800000">
            <a:off x="-5885" y="-32464"/>
            <a:ext cx="9149884" cy="4898297"/>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25" dirty="0"/>
              <a:t> </a:t>
            </a:r>
          </a:p>
        </p:txBody>
      </p:sp>
      <p:sp>
        <p:nvSpPr>
          <p:cNvPr id="7" name="Rectangle 6"/>
          <p:cNvSpPr/>
          <p:nvPr/>
        </p:nvSpPr>
        <p:spPr>
          <a:xfrm>
            <a:off x="-5879" y="3491794"/>
            <a:ext cx="9149881" cy="3366209"/>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25" dirty="0"/>
              <a:t> </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465894" y="1967285"/>
            <a:ext cx="1335252"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3" name="Rectangle 6">
            <a:extLst>
              <a:ext uri="{FF2B5EF4-FFF2-40B4-BE49-F238E27FC236}">
                <a16:creationId xmlns:a16="http://schemas.microsoft.com/office/drawing/2014/main" id="{59389535-DF29-43CF-AD8B-3ACEDD3DEBF5}"/>
              </a:ext>
            </a:extLst>
          </p:cNvPr>
          <p:cNvSpPr/>
          <p:nvPr userDrawn="1"/>
        </p:nvSpPr>
        <p:spPr>
          <a:xfrm rot="10800000">
            <a:off x="-79324" y="-32464"/>
            <a:ext cx="9276211" cy="4898297"/>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25" dirty="0"/>
              <a:t> </a:t>
            </a:r>
          </a:p>
        </p:txBody>
      </p:sp>
      <p:sp>
        <p:nvSpPr>
          <p:cNvPr id="15" name="Rectangle 6">
            <a:extLst>
              <a:ext uri="{FF2B5EF4-FFF2-40B4-BE49-F238E27FC236}">
                <a16:creationId xmlns:a16="http://schemas.microsoft.com/office/drawing/2014/main" id="{B98D6954-A659-46FC-BD3B-3B4758E64D85}"/>
              </a:ext>
            </a:extLst>
          </p:cNvPr>
          <p:cNvSpPr/>
          <p:nvPr userDrawn="1"/>
        </p:nvSpPr>
        <p:spPr>
          <a:xfrm>
            <a:off x="-79321" y="3491794"/>
            <a:ext cx="9276210" cy="3366209"/>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25" dirty="0"/>
              <a:t> </a:t>
            </a:r>
          </a:p>
        </p:txBody>
      </p:sp>
      <p:cxnSp>
        <p:nvCxnSpPr>
          <p:cNvPr id="17" name="Straight Connector 16">
            <a:extLst>
              <a:ext uri="{FF2B5EF4-FFF2-40B4-BE49-F238E27FC236}">
                <a16:creationId xmlns:a16="http://schemas.microsoft.com/office/drawing/2014/main" id="{BBE91A68-2DA0-4E92-9F63-DD5E502E8E5B}"/>
              </a:ext>
            </a:extLst>
          </p:cNvPr>
          <p:cNvCxnSpPr>
            <a:cxnSpLocks/>
          </p:cNvCxnSpPr>
          <p:nvPr userDrawn="1"/>
        </p:nvCxnSpPr>
        <p:spPr>
          <a:xfrm>
            <a:off x="465894" y="1967285"/>
            <a:ext cx="1335252"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446507" y="1234789"/>
            <a:ext cx="7696817" cy="513301"/>
          </a:xfrm>
        </p:spPr>
        <p:txBody>
          <a:bodyPr lIns="0"/>
          <a:lstStyle>
            <a:lvl1pPr marL="0" indent="0" algn="l">
              <a:buNone/>
              <a:defRPr sz="2721">
                <a:solidFill>
                  <a:srgbClr val="004084"/>
                </a:solidFill>
                <a:latin typeface="+mj-lt"/>
                <a:ea typeface="Roboto" panose="02000000000000000000" pitchFamily="2" charset="0"/>
                <a:cs typeface="Roboto" panose="02000000000000000000" pitchFamily="2" charset="0"/>
              </a:defRPr>
            </a:lvl1pPr>
            <a:lvl2pPr marL="311010" indent="0" algn="ctr">
              <a:buNone/>
              <a:defRPr/>
            </a:lvl2pPr>
            <a:lvl3pPr marL="622021" indent="0" algn="ctr">
              <a:buNone/>
              <a:defRPr/>
            </a:lvl3pPr>
            <a:lvl4pPr marL="933031" indent="0" algn="ctr">
              <a:buNone/>
              <a:defRPr/>
            </a:lvl4pPr>
            <a:lvl5pPr marL="1244042" indent="0" algn="ctr">
              <a:buNone/>
              <a:defRPr/>
            </a:lvl5pPr>
            <a:lvl6pPr marL="1555052" indent="0" algn="ctr">
              <a:buNone/>
              <a:defRPr/>
            </a:lvl6pPr>
            <a:lvl7pPr marL="1866062" indent="0" algn="ctr">
              <a:buNone/>
              <a:defRPr/>
            </a:lvl7pPr>
            <a:lvl8pPr marL="2177072" indent="0" algn="ctr">
              <a:buNone/>
              <a:defRPr/>
            </a:lvl8pPr>
            <a:lvl9pPr marL="2488082" indent="0" algn="ctr">
              <a:buNone/>
              <a:defRPr/>
            </a:lvl9pPr>
          </a:lstStyle>
          <a:p>
            <a:r>
              <a:rPr lang="en-US" noProof="0" dirty="0"/>
              <a:t>Click to edit Master sub title style</a:t>
            </a:r>
          </a:p>
        </p:txBody>
      </p: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446508" y="2885145"/>
            <a:ext cx="5153150" cy="413237"/>
          </a:xfrm>
        </p:spPr>
        <p:txBody>
          <a:bodyPr/>
          <a:lstStyle>
            <a:lvl1pPr marL="0" indent="0">
              <a:buNone/>
              <a:defRPr sz="1088"/>
            </a:lvl1pPr>
          </a:lstStyle>
          <a:p>
            <a:pPr lvl="0"/>
            <a:r>
              <a:rPr lang="en-US" dirty="0"/>
              <a:t>Click to add date and location</a:t>
            </a:r>
            <a:endParaRPr lang="en-GB" dirty="0"/>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446507" y="2188098"/>
            <a:ext cx="6526775" cy="413236"/>
          </a:xfrm>
        </p:spPr>
        <p:txBody>
          <a:bodyPr/>
          <a:lstStyle>
            <a:lvl1pPr marL="0" indent="0">
              <a:buNone/>
              <a:defRPr sz="1361"/>
            </a:lvl1pPr>
          </a:lstStyle>
          <a:p>
            <a:pPr lvl="0"/>
            <a:r>
              <a:rPr lang="en-US" dirty="0"/>
              <a:t>Click to add sub title</a:t>
            </a:r>
            <a:endParaRPr lang="en-GB" dirty="0"/>
          </a:p>
        </p:txBody>
      </p:sp>
      <p:pic>
        <p:nvPicPr>
          <p:cNvPr id="31" name="Picture 30">
            <a:extLst>
              <a:ext uri="{FF2B5EF4-FFF2-40B4-BE49-F238E27FC236}">
                <a16:creationId xmlns:a16="http://schemas.microsoft.com/office/drawing/2014/main" id="{0D6C33C9-ABE4-43A5-B0FF-13A62E979C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75375">
            <a:off x="-166536" y="4450287"/>
            <a:ext cx="9450641" cy="39993"/>
          </a:xfrm>
          <a:prstGeom prst="rect">
            <a:avLst/>
          </a:prstGeom>
        </p:spPr>
      </p:pic>
      <p:pic>
        <p:nvPicPr>
          <p:cNvPr id="16" name="Picture 15">
            <a:extLst>
              <a:ext uri="{FF2B5EF4-FFF2-40B4-BE49-F238E27FC236}">
                <a16:creationId xmlns:a16="http://schemas.microsoft.com/office/drawing/2014/main" id="{3BECCFEA-6503-E643-87D0-F9E8119EB16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46507" y="5482483"/>
            <a:ext cx="2541207" cy="990616"/>
          </a:xfrm>
          <a:prstGeom prst="rect">
            <a:avLst/>
          </a:prstGeom>
        </p:spPr>
      </p:pic>
      <p:pic>
        <p:nvPicPr>
          <p:cNvPr id="18" name="Picture 17">
            <a:extLst>
              <a:ext uri="{FF2B5EF4-FFF2-40B4-BE49-F238E27FC236}">
                <a16:creationId xmlns:a16="http://schemas.microsoft.com/office/drawing/2014/main" id="{693DE04C-0088-4344-9218-C912EF0585A7}"/>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6554762" y="5895393"/>
            <a:ext cx="2155109" cy="537852"/>
          </a:xfrm>
          <a:prstGeom prst="rect">
            <a:avLst/>
          </a:prstGeom>
        </p:spPr>
      </p:pic>
    </p:spTree>
    <p:extLst>
      <p:ext uri="{BB962C8B-B14F-4D97-AF65-F5344CB8AC3E}">
        <p14:creationId xmlns:p14="http://schemas.microsoft.com/office/powerpoint/2010/main" val="1683139249"/>
      </p:ext>
    </p:extLst>
  </p:cSld>
  <p:clrMapOvr>
    <a:masterClrMapping/>
  </p:clrMapOvr>
  <p:transition spd="slow">
    <p:push/>
  </p:transition>
  <p:extLst>
    <p:ext uri="{DCECCB84-F9BA-43D5-87BE-67443E8EF086}">
      <p15:sldGuideLst xmlns:p15="http://schemas.microsoft.com/office/powerpoint/2012/main">
        <p15:guide id="4" orient="horz" pos="4105" userDrawn="1">
          <p15:clr>
            <a:srgbClr val="FBAE40"/>
          </p15:clr>
        </p15:guide>
        <p15:guide id="5" orient="horz" pos="4468" userDrawn="1">
          <p15:clr>
            <a:srgbClr val="FBAE40"/>
          </p15:clr>
        </p15:guide>
        <p15:guide id="6" pos="24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with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3" name="Content Placeholder 2"/>
          <p:cNvSpPr>
            <a:spLocks noGrp="1"/>
          </p:cNvSpPr>
          <p:nvPr>
            <p:ph sz="half" idx="1" hasCustomPrompt="1"/>
          </p:nvPr>
        </p:nvSpPr>
        <p:spPr>
          <a:xfrm>
            <a:off x="457474" y="1926858"/>
            <a:ext cx="3940664" cy="4245821"/>
          </a:xfrm>
        </p:spPr>
        <p:txBody>
          <a:bodyPr/>
          <a:lstStyle>
            <a:lvl1pPr>
              <a:defRPr sz="1225"/>
            </a:lvl1pPr>
            <a:lvl2pPr>
              <a:defRPr sz="953"/>
            </a:lvl2pPr>
            <a:lvl3pPr>
              <a:defRPr sz="1021"/>
            </a:lvl3pPr>
            <a:lvl4pPr>
              <a:defRPr sz="1225"/>
            </a:lvl4pPr>
            <a:lvl5pPr>
              <a:defRPr sz="1225"/>
            </a:lvl5pPr>
            <a:lvl6pPr>
              <a:defRPr sz="1225"/>
            </a:lvl6pPr>
            <a:lvl7pPr>
              <a:defRPr sz="1225"/>
            </a:lvl7pPr>
            <a:lvl8pPr>
              <a:defRPr sz="1225"/>
            </a:lvl8pPr>
            <a:lvl9pPr>
              <a:defRPr sz="1225"/>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4" name="Content Placeholder 3"/>
          <p:cNvSpPr>
            <a:spLocks noGrp="1"/>
          </p:cNvSpPr>
          <p:nvPr>
            <p:ph sz="half" idx="2" hasCustomPrompt="1"/>
          </p:nvPr>
        </p:nvSpPr>
        <p:spPr>
          <a:xfrm>
            <a:off x="4745866" y="1926858"/>
            <a:ext cx="3940664" cy="4245821"/>
          </a:xfrm>
        </p:spPr>
        <p:txBody>
          <a:bodyPr/>
          <a:lstStyle>
            <a:lvl1pPr>
              <a:defRPr sz="1225"/>
            </a:lvl1pPr>
            <a:lvl2pPr>
              <a:defRPr sz="953"/>
            </a:lvl2pPr>
            <a:lvl3pPr>
              <a:defRPr sz="1021"/>
            </a:lvl3pPr>
            <a:lvl4pPr>
              <a:defRPr sz="1225"/>
            </a:lvl4pPr>
            <a:lvl5pPr>
              <a:defRPr sz="1225"/>
            </a:lvl5pPr>
            <a:lvl6pPr>
              <a:defRPr sz="1225"/>
            </a:lvl6pPr>
            <a:lvl7pPr>
              <a:defRPr sz="1225"/>
            </a:lvl7pPr>
            <a:lvl8pPr>
              <a:defRPr sz="1225"/>
            </a:lvl8pPr>
            <a:lvl9pPr>
              <a:defRPr sz="1225"/>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5" name="Text Placeholder 6">
            <a:extLst>
              <a:ext uri="{FF2B5EF4-FFF2-40B4-BE49-F238E27FC236}">
                <a16:creationId xmlns:a16="http://schemas.microsoft.com/office/drawing/2014/main" id="{80EC4B88-2B9B-4B17-8EB4-8D6A873AC988}"/>
              </a:ext>
            </a:extLst>
          </p:cNvPr>
          <p:cNvSpPr>
            <a:spLocks noGrp="1"/>
          </p:cNvSpPr>
          <p:nvPr>
            <p:ph type="body" sz="quarter" idx="11"/>
          </p:nvPr>
        </p:nvSpPr>
        <p:spPr>
          <a:xfrm>
            <a:off x="457472" y="1339060"/>
            <a:ext cx="3929805" cy="522666"/>
          </a:xfrm>
          <a:solidFill>
            <a:schemeClr val="accent6">
              <a:lumMod val="40000"/>
              <a:lumOff val="60000"/>
            </a:schemeClr>
          </a:solidFill>
        </p:spPr>
        <p:txBody>
          <a:bodyPr anchor="ctr"/>
          <a:lstStyle>
            <a:lvl1pPr marL="0" indent="0" algn="ctr">
              <a:buNone/>
              <a:defRPr sz="1225">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
        <p:nvSpPr>
          <p:cNvPr id="6" name="Text Placeholder 6">
            <a:extLst>
              <a:ext uri="{FF2B5EF4-FFF2-40B4-BE49-F238E27FC236}">
                <a16:creationId xmlns:a16="http://schemas.microsoft.com/office/drawing/2014/main" id="{2569BACE-1B3A-4C7D-81B9-7CF8A9937B32}"/>
              </a:ext>
            </a:extLst>
          </p:cNvPr>
          <p:cNvSpPr>
            <a:spLocks noGrp="1"/>
          </p:cNvSpPr>
          <p:nvPr>
            <p:ph type="body" sz="quarter" idx="12"/>
          </p:nvPr>
        </p:nvSpPr>
        <p:spPr>
          <a:xfrm>
            <a:off x="4756725" y="1351154"/>
            <a:ext cx="3940664" cy="522666"/>
          </a:xfrm>
          <a:solidFill>
            <a:schemeClr val="accent6">
              <a:lumMod val="40000"/>
              <a:lumOff val="60000"/>
            </a:schemeClr>
          </a:solidFill>
        </p:spPr>
        <p:txBody>
          <a:bodyPr anchor="ctr"/>
          <a:lstStyle>
            <a:lvl1pPr marL="0" indent="0" algn="ctr">
              <a:buNone/>
              <a:defRPr sz="1225">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159268289"/>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with qu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3" name="Content Placeholder 2"/>
          <p:cNvSpPr>
            <a:spLocks noGrp="1"/>
          </p:cNvSpPr>
          <p:nvPr>
            <p:ph sz="half" idx="1" hasCustomPrompt="1"/>
          </p:nvPr>
        </p:nvSpPr>
        <p:spPr>
          <a:xfrm>
            <a:off x="457474" y="1339059"/>
            <a:ext cx="4360826" cy="4833616"/>
          </a:xfrm>
        </p:spPr>
        <p:txBody>
          <a:bodyPr/>
          <a:lstStyle>
            <a:lvl1pPr>
              <a:defRPr sz="1361"/>
            </a:lvl1pPr>
            <a:lvl2pPr>
              <a:defRPr sz="1088"/>
            </a:lvl2pPr>
            <a:lvl3pPr>
              <a:defRPr sz="1021"/>
            </a:lvl3pPr>
            <a:lvl4pPr>
              <a:defRPr sz="1225"/>
            </a:lvl4pPr>
            <a:lvl5pPr>
              <a:defRPr sz="1225"/>
            </a:lvl5pPr>
            <a:lvl6pPr>
              <a:defRPr sz="1225"/>
            </a:lvl6pPr>
            <a:lvl7pPr>
              <a:defRPr sz="1225"/>
            </a:lvl7pPr>
            <a:lvl8pPr>
              <a:defRPr sz="1225"/>
            </a:lvl8pPr>
            <a:lvl9pPr>
              <a:defRPr sz="1225"/>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5" name="Text Placeholder 6">
            <a:extLst>
              <a:ext uri="{FF2B5EF4-FFF2-40B4-BE49-F238E27FC236}">
                <a16:creationId xmlns:a16="http://schemas.microsoft.com/office/drawing/2014/main" id="{857C79FE-5112-4BC6-8CBC-E4199CDA919A}"/>
              </a:ext>
            </a:extLst>
          </p:cNvPr>
          <p:cNvSpPr>
            <a:spLocks noGrp="1"/>
          </p:cNvSpPr>
          <p:nvPr>
            <p:ph type="body" sz="quarter" idx="11" hasCustomPrompt="1"/>
          </p:nvPr>
        </p:nvSpPr>
        <p:spPr>
          <a:xfrm>
            <a:off x="5214196" y="1339062"/>
            <a:ext cx="3929805" cy="5518941"/>
          </a:xfrm>
          <a:solidFill>
            <a:schemeClr val="accent6">
              <a:lumMod val="40000"/>
              <a:lumOff val="60000"/>
            </a:schemeClr>
          </a:solidFill>
        </p:spPr>
        <p:txBody>
          <a:bodyPr anchor="ctr"/>
          <a:lstStyle>
            <a:lvl1pPr marL="0" indent="0" algn="ctr">
              <a:buNone/>
              <a:defRPr sz="1905">
                <a:latin typeface="Roboto Slab" pitchFamily="2" charset="0"/>
                <a:ea typeface="Roboto Slab" pitchFamily="2" charset="0"/>
                <a:cs typeface="Roboto Black" panose="02000000000000000000" pitchFamily="2" charset="0"/>
              </a:defRPr>
            </a:lvl1pPr>
          </a:lstStyle>
          <a:p>
            <a:pPr lvl="0"/>
            <a:r>
              <a:rPr lang="en-US" dirty="0">
                <a:latin typeface="Roboto Slab" pitchFamily="2" charset="0"/>
                <a:ea typeface="Roboto Slab" pitchFamily="2" charset="0"/>
              </a:rPr>
              <a:t>Insert quote here</a:t>
            </a:r>
            <a:endParaRPr lang="en-GB" dirty="0"/>
          </a:p>
        </p:txBody>
      </p:sp>
    </p:spTree>
    <p:extLst>
      <p:ext uri="{BB962C8B-B14F-4D97-AF65-F5344CB8AC3E}">
        <p14:creationId xmlns:p14="http://schemas.microsoft.com/office/powerpoint/2010/main" val="78114704"/>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hree column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3" name="Content Placeholder 2"/>
          <p:cNvSpPr>
            <a:spLocks noGrp="1"/>
          </p:cNvSpPr>
          <p:nvPr>
            <p:ph sz="half" idx="1" hasCustomPrompt="1"/>
          </p:nvPr>
        </p:nvSpPr>
        <p:spPr>
          <a:xfrm>
            <a:off x="446507" y="1987283"/>
            <a:ext cx="2616627" cy="4185393"/>
          </a:xfrm>
        </p:spPr>
        <p:txBody>
          <a:bodyPr/>
          <a:lstStyle>
            <a:lvl1pPr>
              <a:defRPr sz="1021"/>
            </a:lvl1pPr>
            <a:lvl2pPr>
              <a:defRPr sz="1088"/>
            </a:lvl2pPr>
            <a:lvl3pPr>
              <a:defRPr sz="1021"/>
            </a:lvl3pPr>
            <a:lvl4pPr>
              <a:defRPr sz="1225"/>
            </a:lvl4pPr>
            <a:lvl5pPr>
              <a:defRPr sz="1225"/>
            </a:lvl5pPr>
            <a:lvl6pPr>
              <a:defRPr sz="1225"/>
            </a:lvl6pPr>
            <a:lvl7pPr>
              <a:defRPr sz="1225"/>
            </a:lvl7pPr>
            <a:lvl8pPr>
              <a:defRPr sz="1225"/>
            </a:lvl8pPr>
            <a:lvl9pPr>
              <a:defRPr sz="1225"/>
            </a:lvl9pPr>
          </a:lstStyle>
          <a:p>
            <a:pPr lvl="0"/>
            <a:r>
              <a:rPr lang="fr-CH" dirty="0"/>
              <a:t>Click to </a:t>
            </a:r>
            <a:r>
              <a:rPr lang="fr-CH" dirty="0" err="1"/>
              <a:t>edit</a:t>
            </a:r>
            <a:r>
              <a:rPr lang="fr-CH" dirty="0"/>
              <a:t> Master </a:t>
            </a:r>
            <a:r>
              <a:rPr lang="fr-CH" dirty="0" err="1"/>
              <a:t>text</a:t>
            </a:r>
            <a:r>
              <a:rPr lang="fr-CH" dirty="0"/>
              <a:t> styles</a:t>
            </a:r>
          </a:p>
        </p:txBody>
      </p:sp>
      <p:sp>
        <p:nvSpPr>
          <p:cNvPr id="4" name="Content Placeholder 3"/>
          <p:cNvSpPr>
            <a:spLocks noGrp="1"/>
          </p:cNvSpPr>
          <p:nvPr>
            <p:ph sz="half" idx="2" hasCustomPrompt="1"/>
          </p:nvPr>
        </p:nvSpPr>
        <p:spPr>
          <a:xfrm>
            <a:off x="3340646" y="1992169"/>
            <a:ext cx="2616627" cy="4185393"/>
          </a:xfrm>
        </p:spPr>
        <p:txBody>
          <a:bodyPr/>
          <a:lstStyle>
            <a:lvl1pPr>
              <a:defRPr sz="1021"/>
            </a:lvl1pPr>
            <a:lvl2pPr marL="311010" indent="0">
              <a:buNone/>
              <a:defRPr sz="1088"/>
            </a:lvl2pPr>
            <a:lvl3pPr>
              <a:defRPr sz="1021"/>
            </a:lvl3pPr>
            <a:lvl4pPr>
              <a:defRPr sz="1225"/>
            </a:lvl4pPr>
            <a:lvl5pPr>
              <a:defRPr sz="1225"/>
            </a:lvl5pPr>
            <a:lvl6pPr>
              <a:defRPr sz="1225"/>
            </a:lvl6pPr>
            <a:lvl7pPr>
              <a:defRPr sz="1225"/>
            </a:lvl7pPr>
            <a:lvl8pPr>
              <a:defRPr sz="1225"/>
            </a:lvl8pPr>
            <a:lvl9pPr>
              <a:defRPr sz="1225"/>
            </a:lvl9pPr>
          </a:lstStyle>
          <a:p>
            <a:pPr lvl="0"/>
            <a:r>
              <a:rPr lang="fr-CH" dirty="0"/>
              <a:t>Click to </a:t>
            </a:r>
            <a:r>
              <a:rPr lang="fr-CH" dirty="0" err="1"/>
              <a:t>edit</a:t>
            </a:r>
            <a:r>
              <a:rPr lang="fr-CH" dirty="0"/>
              <a:t> Master </a:t>
            </a:r>
            <a:r>
              <a:rPr lang="fr-CH" dirty="0" err="1"/>
              <a:t>text</a:t>
            </a:r>
            <a:r>
              <a:rPr lang="fr-CH" dirty="0"/>
              <a:t> styles</a:t>
            </a:r>
          </a:p>
        </p:txBody>
      </p:sp>
      <p:sp>
        <p:nvSpPr>
          <p:cNvPr id="5" name="Content Placeholder 3">
            <a:extLst>
              <a:ext uri="{FF2B5EF4-FFF2-40B4-BE49-F238E27FC236}">
                <a16:creationId xmlns:a16="http://schemas.microsoft.com/office/drawing/2014/main" id="{9A3925FA-44EE-4ADB-B5D7-7A494E500196}"/>
              </a:ext>
            </a:extLst>
          </p:cNvPr>
          <p:cNvSpPr>
            <a:spLocks noGrp="1"/>
          </p:cNvSpPr>
          <p:nvPr>
            <p:ph sz="half" idx="10" hasCustomPrompt="1"/>
          </p:nvPr>
        </p:nvSpPr>
        <p:spPr>
          <a:xfrm>
            <a:off x="6234787" y="1987283"/>
            <a:ext cx="2616627" cy="4185393"/>
          </a:xfrm>
        </p:spPr>
        <p:txBody>
          <a:bodyPr/>
          <a:lstStyle>
            <a:lvl1pPr>
              <a:defRPr sz="1021"/>
            </a:lvl1pPr>
            <a:lvl2pPr marL="311010" indent="0">
              <a:buNone/>
              <a:defRPr sz="1088"/>
            </a:lvl2pPr>
            <a:lvl3pPr>
              <a:defRPr sz="1021"/>
            </a:lvl3pPr>
            <a:lvl4pPr>
              <a:defRPr sz="1225"/>
            </a:lvl4pPr>
            <a:lvl5pPr>
              <a:defRPr sz="1225"/>
            </a:lvl5pPr>
            <a:lvl6pPr>
              <a:defRPr sz="1225"/>
            </a:lvl6pPr>
            <a:lvl7pPr>
              <a:defRPr sz="1225"/>
            </a:lvl7pPr>
            <a:lvl8pPr>
              <a:defRPr sz="1225"/>
            </a:lvl8pPr>
            <a:lvl9pPr>
              <a:defRPr sz="1225"/>
            </a:lvl9pPr>
          </a:lstStyle>
          <a:p>
            <a:pPr lvl="0"/>
            <a:r>
              <a:rPr lang="fr-CH" dirty="0"/>
              <a:t>Click to </a:t>
            </a:r>
            <a:r>
              <a:rPr lang="fr-CH" dirty="0" err="1"/>
              <a:t>edit</a:t>
            </a:r>
            <a:r>
              <a:rPr lang="fr-CH" dirty="0"/>
              <a:t> Master </a:t>
            </a:r>
            <a:r>
              <a:rPr lang="fr-CH" dirty="0" err="1"/>
              <a:t>text</a:t>
            </a:r>
            <a:r>
              <a:rPr lang="fr-CH" dirty="0"/>
              <a:t> styles</a:t>
            </a:r>
          </a:p>
        </p:txBody>
      </p:sp>
      <p:sp>
        <p:nvSpPr>
          <p:cNvPr id="7" name="Text Placeholder 6">
            <a:extLst>
              <a:ext uri="{FF2B5EF4-FFF2-40B4-BE49-F238E27FC236}">
                <a16:creationId xmlns:a16="http://schemas.microsoft.com/office/drawing/2014/main" id="{23D783F8-FF0B-4DA0-BF47-29142C7C6E2F}"/>
              </a:ext>
            </a:extLst>
          </p:cNvPr>
          <p:cNvSpPr>
            <a:spLocks noGrp="1"/>
          </p:cNvSpPr>
          <p:nvPr>
            <p:ph type="body" sz="quarter" idx="11"/>
          </p:nvPr>
        </p:nvSpPr>
        <p:spPr>
          <a:xfrm>
            <a:off x="457473" y="1339060"/>
            <a:ext cx="2617226" cy="522666"/>
          </a:xfrm>
          <a:solidFill>
            <a:schemeClr val="accent6">
              <a:lumMod val="40000"/>
              <a:lumOff val="60000"/>
            </a:schemeClr>
          </a:solidFill>
        </p:spPr>
        <p:txBody>
          <a:bodyPr anchor="ctr"/>
          <a:lstStyle>
            <a:lvl1pPr marL="0" indent="0" algn="ctr">
              <a:buNone/>
              <a:defRPr sz="1088">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CB23BBB6-5F90-4910-BE9A-C5B89E8D5141}"/>
              </a:ext>
            </a:extLst>
          </p:cNvPr>
          <p:cNvSpPr>
            <a:spLocks noGrp="1"/>
          </p:cNvSpPr>
          <p:nvPr>
            <p:ph type="body" sz="quarter" idx="12"/>
          </p:nvPr>
        </p:nvSpPr>
        <p:spPr>
          <a:xfrm>
            <a:off x="3340048" y="1339060"/>
            <a:ext cx="2617226" cy="522666"/>
          </a:xfrm>
          <a:solidFill>
            <a:schemeClr val="accent6">
              <a:lumMod val="40000"/>
              <a:lumOff val="60000"/>
            </a:schemeClr>
          </a:solidFill>
        </p:spPr>
        <p:txBody>
          <a:bodyPr anchor="ctr"/>
          <a:lstStyle>
            <a:lvl1pPr marL="0" indent="0" algn="ctr">
              <a:buNone/>
              <a:defRPr sz="1088">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C2765F02-3919-47A4-9F73-67C270302092}"/>
              </a:ext>
            </a:extLst>
          </p:cNvPr>
          <p:cNvSpPr>
            <a:spLocks noGrp="1"/>
          </p:cNvSpPr>
          <p:nvPr>
            <p:ph type="body" sz="quarter" idx="13"/>
          </p:nvPr>
        </p:nvSpPr>
        <p:spPr>
          <a:xfrm>
            <a:off x="6192630" y="1339060"/>
            <a:ext cx="2617226" cy="522666"/>
          </a:xfrm>
          <a:solidFill>
            <a:schemeClr val="accent6">
              <a:lumMod val="40000"/>
              <a:lumOff val="60000"/>
            </a:schemeClr>
          </a:solidFill>
        </p:spPr>
        <p:txBody>
          <a:bodyPr anchor="ctr"/>
          <a:lstStyle>
            <a:lvl1pPr marL="0" indent="0" algn="ctr">
              <a:buNone/>
              <a:defRPr sz="1088">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4187340391"/>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992CED-45C5-47F1-8030-AC279E8CED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32464"/>
            <a:ext cx="9436389" cy="6988237"/>
          </a:xfrm>
          <a:prstGeom prst="rect">
            <a:avLst/>
          </a:prstGeom>
        </p:spPr>
      </p:pic>
      <p:sp>
        <p:nvSpPr>
          <p:cNvPr id="5" name="Rectangle 4">
            <a:extLst>
              <a:ext uri="{FF2B5EF4-FFF2-40B4-BE49-F238E27FC236}">
                <a16:creationId xmlns:a16="http://schemas.microsoft.com/office/drawing/2014/main" id="{B3F4EECD-8067-49C8-9133-E1043E92CDAC}"/>
              </a:ext>
            </a:extLst>
          </p:cNvPr>
          <p:cNvSpPr/>
          <p:nvPr/>
        </p:nvSpPr>
        <p:spPr>
          <a:xfrm>
            <a:off x="5310895" y="-32464"/>
            <a:ext cx="4140978" cy="6988237"/>
          </a:xfrm>
          <a:prstGeom prst="rect">
            <a:avLst/>
          </a:prstGeom>
          <a:solidFill>
            <a:schemeClr val="tx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25"/>
          </a:p>
        </p:txBody>
      </p:sp>
      <p:pic>
        <p:nvPicPr>
          <p:cNvPr id="6" name="Picture 2" descr="Barre.jpg">
            <a:extLst>
              <a:ext uri="{FF2B5EF4-FFF2-40B4-BE49-F238E27FC236}">
                <a16:creationId xmlns:a16="http://schemas.microsoft.com/office/drawing/2014/main"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1785994" y="3430872"/>
            <a:ext cx="6988237" cy="615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05AE78F-BCA2-41E8-83EC-5342FE7AB9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2464"/>
            <a:ext cx="9436389" cy="6988237"/>
          </a:xfrm>
          <a:prstGeom prst="rect">
            <a:avLst/>
          </a:prstGeom>
        </p:spPr>
      </p:pic>
      <p:sp>
        <p:nvSpPr>
          <p:cNvPr id="8" name="Rectangle 7">
            <a:extLst>
              <a:ext uri="{FF2B5EF4-FFF2-40B4-BE49-F238E27FC236}">
                <a16:creationId xmlns:a16="http://schemas.microsoft.com/office/drawing/2014/main" id="{5C684CB2-C51A-43A8-BC20-3B90858B1C04}"/>
              </a:ext>
            </a:extLst>
          </p:cNvPr>
          <p:cNvSpPr/>
          <p:nvPr userDrawn="1"/>
        </p:nvSpPr>
        <p:spPr>
          <a:xfrm>
            <a:off x="5310895" y="-32464"/>
            <a:ext cx="4140978" cy="6988237"/>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25"/>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5400000">
            <a:off x="1785994" y="3430872"/>
            <a:ext cx="6988237" cy="61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5680343" y="1796237"/>
            <a:ext cx="3325025" cy="802805"/>
          </a:xfrm>
        </p:spPr>
        <p:txBody>
          <a:bodyPr/>
          <a:lstStyle>
            <a:lvl1pPr>
              <a:defRPr sz="2721">
                <a:solidFill>
                  <a:schemeClr val="bg1"/>
                </a:solidFill>
              </a:defRPr>
            </a:lvl1pPr>
          </a:lstStyle>
          <a:p>
            <a:r>
              <a:rPr lang="en-US" dirty="0"/>
              <a:t>Click to enter Section header</a:t>
            </a:r>
            <a:endParaRPr lang="en-GB" dirty="0"/>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5741917" y="3102446"/>
            <a:ext cx="1035801"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2650792"/>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Section slide">
    <p:spTree>
      <p:nvGrpSpPr>
        <p:cNvPr id="1" name=""/>
        <p:cNvGrpSpPr/>
        <p:nvPr/>
      </p:nvGrpSpPr>
      <p:grpSpPr>
        <a:xfrm>
          <a:off x="0" y="0"/>
          <a:ext cx="0" cy="0"/>
          <a:chOff x="0" y="0"/>
          <a:chExt cx="0" cy="0"/>
        </a:xfrm>
      </p:grpSpPr>
      <p:pic>
        <p:nvPicPr>
          <p:cNvPr id="11" name="Picture 10" descr="A person sitting at a table&#10;&#10;Description automatically generated">
            <a:extLst>
              <a:ext uri="{FF2B5EF4-FFF2-40B4-BE49-F238E27FC236}">
                <a16:creationId xmlns:a16="http://schemas.microsoft.com/office/drawing/2014/main" id="{4F184ADF-7177-4972-A661-CCE15039B8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4864"/>
            <a:ext cx="9451873" cy="6892864"/>
          </a:xfrm>
          <a:prstGeom prst="rect">
            <a:avLst/>
          </a:prstGeom>
        </p:spPr>
      </p:pic>
      <p:pic>
        <p:nvPicPr>
          <p:cNvPr id="6" name="Picture 2" descr="Barre.jpg">
            <a:extLst>
              <a:ext uri="{FF2B5EF4-FFF2-40B4-BE49-F238E27FC236}">
                <a16:creationId xmlns:a16="http://schemas.microsoft.com/office/drawing/2014/main"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1834879" y="3381987"/>
            <a:ext cx="6890465" cy="61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C684CB2-C51A-43A8-BC20-3B90858B1C04}"/>
              </a:ext>
            </a:extLst>
          </p:cNvPr>
          <p:cNvSpPr/>
          <p:nvPr userDrawn="1"/>
        </p:nvSpPr>
        <p:spPr>
          <a:xfrm>
            <a:off x="5310895" y="-32464"/>
            <a:ext cx="4140978" cy="6890465"/>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25"/>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rot="5400000">
            <a:off x="1883958" y="3332907"/>
            <a:ext cx="6792307" cy="61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5680343" y="1796237"/>
            <a:ext cx="3325025" cy="802805"/>
          </a:xfrm>
        </p:spPr>
        <p:txBody>
          <a:bodyPr/>
          <a:lstStyle>
            <a:lvl1pPr>
              <a:defRPr sz="2721">
                <a:solidFill>
                  <a:schemeClr val="bg1"/>
                </a:solidFill>
              </a:defRPr>
            </a:lvl1pPr>
          </a:lstStyle>
          <a:p>
            <a:r>
              <a:rPr lang="en-US" dirty="0"/>
              <a:t>Click to enter Section header</a:t>
            </a:r>
            <a:endParaRPr lang="en-GB" dirty="0"/>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5741917" y="3102446"/>
            <a:ext cx="1035801"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9884337"/>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Section slide">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684CB2-C51A-43A8-BC20-3B90858B1C04}"/>
              </a:ext>
            </a:extLst>
          </p:cNvPr>
          <p:cNvSpPr/>
          <p:nvPr userDrawn="1"/>
        </p:nvSpPr>
        <p:spPr>
          <a:xfrm>
            <a:off x="3710549" y="0"/>
            <a:ext cx="5433453" cy="6858000"/>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25"/>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a:off x="250465" y="3397921"/>
            <a:ext cx="6858000" cy="62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4202552" y="1796237"/>
            <a:ext cx="4371201" cy="802805"/>
          </a:xfrm>
        </p:spPr>
        <p:txBody>
          <a:bodyPr/>
          <a:lstStyle>
            <a:lvl1pPr>
              <a:defRPr sz="2721">
                <a:solidFill>
                  <a:schemeClr val="bg1"/>
                </a:solidFill>
              </a:defRPr>
            </a:lvl1pPr>
          </a:lstStyle>
          <a:p>
            <a:r>
              <a:rPr lang="en-US" dirty="0"/>
              <a:t>Click to enter Section header</a:t>
            </a:r>
            <a:endParaRPr lang="en-GB" dirty="0"/>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4264127" y="3102446"/>
            <a:ext cx="1054983"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21A5BE87-7E74-4FDB-9A75-B1C6D54C554F}"/>
              </a:ext>
            </a:extLst>
          </p:cNvPr>
          <p:cNvSpPr>
            <a:spLocks noGrp="1"/>
          </p:cNvSpPr>
          <p:nvPr>
            <p:ph type="body" sz="quarter" idx="10" hasCustomPrompt="1"/>
          </p:nvPr>
        </p:nvSpPr>
        <p:spPr>
          <a:xfrm>
            <a:off x="261781" y="4343348"/>
            <a:ext cx="3078731" cy="2089648"/>
          </a:xfrm>
        </p:spPr>
        <p:txBody>
          <a:bodyPr/>
          <a:lstStyle>
            <a:lvl1pPr marL="0" indent="0" algn="r">
              <a:buNone/>
              <a:defRPr sz="1905" i="0">
                <a:latin typeface="Roboto Slab" pitchFamily="2" charset="0"/>
                <a:ea typeface="Roboto Slab" pitchFamily="2" charset="0"/>
              </a:defRPr>
            </a:lvl1pPr>
          </a:lstStyle>
          <a:p>
            <a:pPr lvl="0"/>
            <a:r>
              <a:rPr lang="en-US" dirty="0"/>
              <a:t>Enter a quote here or an illustration for the section.</a:t>
            </a:r>
            <a:endParaRPr lang="en-GB" dirty="0"/>
          </a:p>
        </p:txBody>
      </p:sp>
    </p:spTree>
    <p:extLst>
      <p:ext uri="{BB962C8B-B14F-4D97-AF65-F5344CB8AC3E}">
        <p14:creationId xmlns:p14="http://schemas.microsoft.com/office/powerpoint/2010/main" val="1660966486"/>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157" y="1992169"/>
            <a:ext cx="8229057" cy="802805"/>
          </a:xfrm>
        </p:spPr>
        <p:txBody>
          <a:bodyPr/>
          <a:lstStyle>
            <a:lvl1pPr algn="ctr">
              <a:defRPr sz="3266">
                <a:solidFill>
                  <a:schemeClr val="bg1"/>
                </a:solidFill>
              </a:defRPr>
            </a:lvl1pPr>
          </a:lstStyle>
          <a:p>
            <a:r>
              <a:rPr lang="en-US" noProof="0" dirty="0"/>
              <a:t>Thank you for your attention</a:t>
            </a:r>
          </a:p>
        </p:txBody>
      </p:sp>
      <p:sp>
        <p:nvSpPr>
          <p:cNvPr id="3" name="Content Placeholder 2"/>
          <p:cNvSpPr>
            <a:spLocks noGrp="1"/>
          </p:cNvSpPr>
          <p:nvPr>
            <p:ph idx="1" hasCustomPrompt="1"/>
          </p:nvPr>
        </p:nvSpPr>
        <p:spPr>
          <a:xfrm>
            <a:off x="472004" y="3167760"/>
            <a:ext cx="8229057" cy="1371523"/>
          </a:xfrm>
        </p:spPr>
        <p:txBody>
          <a:bodyPr/>
          <a:lstStyle>
            <a:lvl1pPr marL="0" indent="0" algn="ctr">
              <a:buClr>
                <a:srgbClr val="FF9933"/>
              </a:buClr>
              <a:buFont typeface="Wingdings" panose="05000000000000000000" pitchFamily="2" charset="2"/>
              <a:buNone/>
              <a:defRPr sz="1633">
                <a:solidFill>
                  <a:schemeClr val="bg1"/>
                </a:solidFill>
                <a:latin typeface="Roboto" panose="02000000000000000000" pitchFamily="2" charset="0"/>
                <a:ea typeface="Roboto" panose="02000000000000000000" pitchFamily="2" charset="0"/>
                <a:cs typeface="Roboto" panose="02000000000000000000" pitchFamily="2" charset="0"/>
              </a:defRPr>
            </a:lvl1pPr>
            <a:lvl2pPr marL="544268" indent="-233258">
              <a:buClr>
                <a:schemeClr val="bg1"/>
              </a:buClr>
              <a:buFont typeface="Roboto" panose="02000000000000000000" pitchFamily="2" charset="0"/>
              <a:buChar char="−"/>
              <a:defRPr sz="1361">
                <a:solidFill>
                  <a:schemeClr val="bg1"/>
                </a:solidFill>
                <a:latin typeface="Roboto" panose="02000000000000000000" pitchFamily="2" charset="0"/>
                <a:ea typeface="Roboto" panose="02000000000000000000" pitchFamily="2" charset="0"/>
                <a:cs typeface="Roboto" panose="02000000000000000000" pitchFamily="2" charset="0"/>
              </a:defRPr>
            </a:lvl2pPr>
            <a:lvl3pPr marL="816402" indent="-194381">
              <a:buFont typeface="Roboto" panose="02000000000000000000" pitchFamily="2" charset="0"/>
              <a:buChar char="−"/>
              <a:defRPr sz="1088"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dirty="0"/>
              <a:t>For more information, please contact…</a:t>
            </a:r>
          </a:p>
        </p:txBody>
      </p:sp>
      <p:cxnSp>
        <p:nvCxnSpPr>
          <p:cNvPr id="4" name="Straight Connector 3">
            <a:extLst>
              <a:ext uri="{FF2B5EF4-FFF2-40B4-BE49-F238E27FC236}">
                <a16:creationId xmlns:a16="http://schemas.microsoft.com/office/drawing/2014/main" id="{35B9F130-5DD9-49B1-9915-84C423056C0E}"/>
              </a:ext>
            </a:extLst>
          </p:cNvPr>
          <p:cNvCxnSpPr>
            <a:cxnSpLocks/>
          </p:cNvCxnSpPr>
          <p:nvPr userDrawn="1"/>
        </p:nvCxnSpPr>
        <p:spPr>
          <a:xfrm>
            <a:off x="472004" y="947196"/>
            <a:ext cx="1035801"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A9B37D95-8AB9-421E-9DCF-6094AE93EE3F}"/>
              </a:ext>
            </a:extLst>
          </p:cNvPr>
          <p:cNvSpPr/>
          <p:nvPr userDrawn="1"/>
        </p:nvSpPr>
        <p:spPr>
          <a:xfrm>
            <a:off x="138634" y="685953"/>
            <a:ext cx="1908811" cy="45717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25"/>
          </a:p>
        </p:txBody>
      </p:sp>
      <p:sp>
        <p:nvSpPr>
          <p:cNvPr id="6" name="Rectangle 5">
            <a:extLst>
              <a:ext uri="{FF2B5EF4-FFF2-40B4-BE49-F238E27FC236}">
                <a16:creationId xmlns:a16="http://schemas.microsoft.com/office/drawing/2014/main" id="{F94882E2-64D0-449B-A705-6629922E0A1F}"/>
              </a:ext>
            </a:extLst>
          </p:cNvPr>
          <p:cNvSpPr/>
          <p:nvPr userDrawn="1"/>
        </p:nvSpPr>
        <p:spPr>
          <a:xfrm>
            <a:off x="446613" y="6190369"/>
            <a:ext cx="3632792" cy="45717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25"/>
          </a:p>
        </p:txBody>
      </p:sp>
      <p:pic>
        <p:nvPicPr>
          <p:cNvPr id="10" name="Picture 9">
            <a:extLst>
              <a:ext uri="{FF2B5EF4-FFF2-40B4-BE49-F238E27FC236}">
                <a16:creationId xmlns:a16="http://schemas.microsoft.com/office/drawing/2014/main" id="{36CEF0ED-072D-BB4A-8905-A384974E2EA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46507" y="5482483"/>
            <a:ext cx="2541207" cy="990616"/>
          </a:xfrm>
          <a:prstGeom prst="rect">
            <a:avLst/>
          </a:prstGeom>
        </p:spPr>
      </p:pic>
      <p:pic>
        <p:nvPicPr>
          <p:cNvPr id="11" name="Picture 10">
            <a:extLst>
              <a:ext uri="{FF2B5EF4-FFF2-40B4-BE49-F238E27FC236}">
                <a16:creationId xmlns:a16="http://schemas.microsoft.com/office/drawing/2014/main" id="{76130C0F-4EC4-F149-9CB4-E4B58055CCB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554762" y="5895393"/>
            <a:ext cx="2155109" cy="537852"/>
          </a:xfrm>
          <a:prstGeom prst="rect">
            <a:avLst/>
          </a:prstGeom>
        </p:spPr>
      </p:pic>
    </p:spTree>
    <p:extLst>
      <p:ext uri="{BB962C8B-B14F-4D97-AF65-F5344CB8AC3E}">
        <p14:creationId xmlns:p14="http://schemas.microsoft.com/office/powerpoint/2010/main" val="399937535"/>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with image 2">
    <p:spTree>
      <p:nvGrpSpPr>
        <p:cNvPr id="1" name=""/>
        <p:cNvGrpSpPr/>
        <p:nvPr/>
      </p:nvGrpSpPr>
      <p:grpSpPr>
        <a:xfrm>
          <a:off x="0" y="0"/>
          <a:ext cx="0" cy="0"/>
          <a:chOff x="0" y="0"/>
          <a:chExt cx="0" cy="0"/>
        </a:xfrm>
      </p:grpSpPr>
      <p:pic>
        <p:nvPicPr>
          <p:cNvPr id="5" name="Picture 4" descr="A group of people standing next to a window&#10;&#10;Description automatically generated">
            <a:extLst>
              <a:ext uri="{FF2B5EF4-FFF2-40B4-BE49-F238E27FC236}">
                <a16:creationId xmlns:a16="http://schemas.microsoft.com/office/drawing/2014/main" id="{B58092A5-A6F7-4B98-B0F6-F8C233EFB4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85" y="1234786"/>
            <a:ext cx="9151986" cy="5623214"/>
          </a:xfrm>
          <a:prstGeom prst="rect">
            <a:avLst/>
          </a:prstGeom>
        </p:spPr>
      </p:pic>
      <p:sp>
        <p:nvSpPr>
          <p:cNvPr id="8" name="Rectangle 6"/>
          <p:cNvSpPr/>
          <p:nvPr/>
        </p:nvSpPr>
        <p:spPr>
          <a:xfrm rot="10800000">
            <a:off x="-5885" y="-32464"/>
            <a:ext cx="9149884" cy="4898297"/>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25" dirty="0"/>
              <a:t> </a:t>
            </a:r>
          </a:p>
        </p:txBody>
      </p:sp>
      <p:sp>
        <p:nvSpPr>
          <p:cNvPr id="7" name="Rectangle 6"/>
          <p:cNvSpPr/>
          <p:nvPr/>
        </p:nvSpPr>
        <p:spPr>
          <a:xfrm>
            <a:off x="-5879" y="3491794"/>
            <a:ext cx="9149881" cy="3366209"/>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25" dirty="0"/>
              <a:t> </a:t>
            </a:r>
          </a:p>
        </p:txBody>
      </p:sp>
      <p:pic>
        <p:nvPicPr>
          <p:cNvPr id="10" name="Picture 2" descr="Barre.jpg"/>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683514">
            <a:off x="-155029" y="4422497"/>
            <a:ext cx="9491607" cy="77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A group of people standing next to a window&#10;&#10;Description automatically generated">
            <a:extLst>
              <a:ext uri="{FF2B5EF4-FFF2-40B4-BE49-F238E27FC236}">
                <a16:creationId xmlns:a16="http://schemas.microsoft.com/office/drawing/2014/main" id="{3D2F4856-0719-4F5D-9647-EBB2F6A716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785" y="1234786"/>
            <a:ext cx="9319120" cy="5623214"/>
          </a:xfrm>
          <a:prstGeom prst="rect">
            <a:avLst/>
          </a:prstGeom>
        </p:spPr>
      </p:pic>
      <p:sp>
        <p:nvSpPr>
          <p:cNvPr id="13" name="Rectangle 6">
            <a:extLst>
              <a:ext uri="{FF2B5EF4-FFF2-40B4-BE49-F238E27FC236}">
                <a16:creationId xmlns:a16="http://schemas.microsoft.com/office/drawing/2014/main" id="{702503F4-8106-4EC7-8210-B3758E2BDF8A}"/>
              </a:ext>
            </a:extLst>
          </p:cNvPr>
          <p:cNvSpPr/>
          <p:nvPr userDrawn="1"/>
        </p:nvSpPr>
        <p:spPr>
          <a:xfrm rot="10800000">
            <a:off x="-68788" y="-41478"/>
            <a:ext cx="9319118" cy="4898297"/>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25" dirty="0"/>
              <a:t> </a:t>
            </a:r>
          </a:p>
        </p:txBody>
      </p:sp>
      <p:sp>
        <p:nvSpPr>
          <p:cNvPr id="14" name="Rectangle 6">
            <a:extLst>
              <a:ext uri="{FF2B5EF4-FFF2-40B4-BE49-F238E27FC236}">
                <a16:creationId xmlns:a16="http://schemas.microsoft.com/office/drawing/2014/main" id="{5BB1A694-5DD8-4777-9B5E-DB51256D0F73}"/>
              </a:ext>
            </a:extLst>
          </p:cNvPr>
          <p:cNvSpPr/>
          <p:nvPr userDrawn="1"/>
        </p:nvSpPr>
        <p:spPr>
          <a:xfrm>
            <a:off x="-68785" y="3491794"/>
            <a:ext cx="9319120" cy="3366209"/>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25" dirty="0"/>
              <a:t> </a:t>
            </a:r>
          </a:p>
        </p:txBody>
      </p:sp>
      <p:pic>
        <p:nvPicPr>
          <p:cNvPr id="15" name="Picture 2" descr="Barre.jpg">
            <a:extLst>
              <a:ext uri="{FF2B5EF4-FFF2-40B4-BE49-F238E27FC236}">
                <a16:creationId xmlns:a16="http://schemas.microsoft.com/office/drawing/2014/main" id="{36B5C702-5A86-46D5-9957-8253B7F00FB2}"/>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683514">
            <a:off x="-155029" y="4422497"/>
            <a:ext cx="9491607" cy="77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hasCustomPrompt="1"/>
          </p:nvPr>
        </p:nvSpPr>
        <p:spPr>
          <a:xfrm>
            <a:off x="446507" y="1234789"/>
            <a:ext cx="7696817" cy="513301"/>
          </a:xfrm>
        </p:spPr>
        <p:txBody>
          <a:bodyPr lIns="0"/>
          <a:lstStyle>
            <a:lvl1pPr marL="0" indent="0" algn="l">
              <a:buNone/>
              <a:defRPr sz="2721">
                <a:solidFill>
                  <a:srgbClr val="004084"/>
                </a:solidFill>
                <a:latin typeface="+mj-lt"/>
                <a:ea typeface="Roboto" panose="02000000000000000000" pitchFamily="2" charset="0"/>
                <a:cs typeface="Roboto" panose="02000000000000000000" pitchFamily="2" charset="0"/>
              </a:defRPr>
            </a:lvl1pPr>
            <a:lvl2pPr marL="311010" indent="0" algn="ctr">
              <a:buNone/>
              <a:defRPr/>
            </a:lvl2pPr>
            <a:lvl3pPr marL="622021" indent="0" algn="ctr">
              <a:buNone/>
              <a:defRPr/>
            </a:lvl3pPr>
            <a:lvl4pPr marL="933031" indent="0" algn="ctr">
              <a:buNone/>
              <a:defRPr/>
            </a:lvl4pPr>
            <a:lvl5pPr marL="1244042" indent="0" algn="ctr">
              <a:buNone/>
              <a:defRPr/>
            </a:lvl5pPr>
            <a:lvl6pPr marL="1555052" indent="0" algn="ctr">
              <a:buNone/>
              <a:defRPr/>
            </a:lvl6pPr>
            <a:lvl7pPr marL="1866062" indent="0" algn="ctr">
              <a:buNone/>
              <a:defRPr/>
            </a:lvl7pPr>
            <a:lvl8pPr marL="2177072" indent="0" algn="ctr">
              <a:buNone/>
              <a:defRPr/>
            </a:lvl8pPr>
            <a:lvl9pPr marL="2488082" indent="0" algn="ctr">
              <a:buNone/>
              <a:defRPr/>
            </a:lvl9pPr>
          </a:lstStyle>
          <a:p>
            <a:r>
              <a:rPr lang="en-US" noProof="0" dirty="0"/>
              <a:t>Click to edit Master sub title style</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465894" y="1967285"/>
            <a:ext cx="1335252"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446508" y="2885145"/>
            <a:ext cx="5153150" cy="413237"/>
          </a:xfrm>
        </p:spPr>
        <p:txBody>
          <a:bodyPr/>
          <a:lstStyle>
            <a:lvl1pPr marL="0" indent="0">
              <a:buNone/>
              <a:defRPr sz="1088"/>
            </a:lvl1pPr>
          </a:lstStyle>
          <a:p>
            <a:pPr lvl="0"/>
            <a:r>
              <a:rPr lang="en-US" dirty="0"/>
              <a:t>Click to add date and location</a:t>
            </a:r>
            <a:endParaRPr lang="en-GB" dirty="0"/>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446507" y="2188098"/>
            <a:ext cx="6526775" cy="413236"/>
          </a:xfrm>
        </p:spPr>
        <p:txBody>
          <a:bodyPr/>
          <a:lstStyle>
            <a:lvl1pPr marL="0" indent="0">
              <a:buNone/>
              <a:defRPr sz="1361"/>
            </a:lvl1pPr>
          </a:lstStyle>
          <a:p>
            <a:pPr lvl="0"/>
            <a:r>
              <a:rPr lang="en-US" dirty="0"/>
              <a:t>Click to add sub title</a:t>
            </a:r>
            <a:endParaRPr lang="en-GB" dirty="0"/>
          </a:p>
        </p:txBody>
      </p:sp>
      <p:cxnSp>
        <p:nvCxnSpPr>
          <p:cNvPr id="16" name="Straight Connector 15">
            <a:extLst>
              <a:ext uri="{FF2B5EF4-FFF2-40B4-BE49-F238E27FC236}">
                <a16:creationId xmlns:a16="http://schemas.microsoft.com/office/drawing/2014/main" id="{937DB35C-4AAD-46A5-AF6E-35E247A28ABD}"/>
              </a:ext>
            </a:extLst>
          </p:cNvPr>
          <p:cNvCxnSpPr>
            <a:cxnSpLocks/>
          </p:cNvCxnSpPr>
          <p:nvPr userDrawn="1"/>
        </p:nvCxnSpPr>
        <p:spPr>
          <a:xfrm>
            <a:off x="465894" y="1967285"/>
            <a:ext cx="1335252"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5B2A115F-BB0F-6E4E-9155-60AD89B590D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46507" y="5482483"/>
            <a:ext cx="2541207" cy="990616"/>
          </a:xfrm>
          <a:prstGeom prst="rect">
            <a:avLst/>
          </a:prstGeom>
        </p:spPr>
      </p:pic>
      <p:pic>
        <p:nvPicPr>
          <p:cNvPr id="23" name="Picture 22">
            <a:extLst>
              <a:ext uri="{FF2B5EF4-FFF2-40B4-BE49-F238E27FC236}">
                <a16:creationId xmlns:a16="http://schemas.microsoft.com/office/drawing/2014/main" id="{49602C7E-53CE-9241-B7CD-5594F4D5FD44}"/>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6554762" y="5895393"/>
            <a:ext cx="2155109" cy="537852"/>
          </a:xfrm>
          <a:prstGeom prst="rect">
            <a:avLst/>
          </a:prstGeom>
        </p:spPr>
      </p:pic>
    </p:spTree>
    <p:extLst>
      <p:ext uri="{BB962C8B-B14F-4D97-AF65-F5344CB8AC3E}">
        <p14:creationId xmlns:p14="http://schemas.microsoft.com/office/powerpoint/2010/main" val="776453504"/>
      </p:ext>
    </p:extLst>
  </p:cSld>
  <p:clrMapOvr>
    <a:masterClrMapping/>
  </p:clrMapOvr>
  <p:transition spd="slow">
    <p:push/>
  </p:transition>
  <p:extLst>
    <p:ext uri="{DCECCB84-F9BA-43D5-87BE-67443E8EF086}">
      <p15:sldGuideLst xmlns:p15="http://schemas.microsoft.com/office/powerpoint/2012/main">
        <p15:guide id="1" orient="horz" pos="4105" userDrawn="1">
          <p15:clr>
            <a:srgbClr val="FBAE40"/>
          </p15:clr>
        </p15:guide>
        <p15:guide id="2" orient="horz" pos="4468" userDrawn="1">
          <p15:clr>
            <a:srgbClr val="FBAE40"/>
          </p15:clr>
        </p15:guide>
        <p15:guide id="3" pos="24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7B95CB-A06B-4A4C-9C1A-60F6F15B7EEB}"/>
              </a:ext>
            </a:extLst>
          </p:cNvPr>
          <p:cNvSpPr/>
          <p:nvPr userDrawn="1"/>
        </p:nvSpPr>
        <p:spPr>
          <a:xfrm>
            <a:off x="-68785" y="-32463"/>
            <a:ext cx="9319120" cy="557951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25"/>
          </a:p>
        </p:txBody>
      </p:sp>
      <p:sp>
        <p:nvSpPr>
          <p:cNvPr id="7" name="Rectangle 6"/>
          <p:cNvSpPr/>
          <p:nvPr/>
        </p:nvSpPr>
        <p:spPr>
          <a:xfrm>
            <a:off x="-5879" y="3491794"/>
            <a:ext cx="9149881" cy="3366209"/>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25" dirty="0"/>
              <a:t> </a:t>
            </a:r>
          </a:p>
        </p:txBody>
      </p:sp>
      <p:sp>
        <p:nvSpPr>
          <p:cNvPr id="3" name="Subtitle 2"/>
          <p:cNvSpPr>
            <a:spLocks noGrp="1"/>
          </p:cNvSpPr>
          <p:nvPr>
            <p:ph type="subTitle" idx="1" hasCustomPrompt="1"/>
          </p:nvPr>
        </p:nvSpPr>
        <p:spPr>
          <a:xfrm>
            <a:off x="446507" y="1234789"/>
            <a:ext cx="7696817" cy="513301"/>
          </a:xfrm>
        </p:spPr>
        <p:txBody>
          <a:bodyPr lIns="0"/>
          <a:lstStyle>
            <a:lvl1pPr marL="0" indent="0" algn="l">
              <a:buNone/>
              <a:defRPr sz="2721">
                <a:solidFill>
                  <a:srgbClr val="004084"/>
                </a:solidFill>
                <a:latin typeface="+mj-lt"/>
                <a:ea typeface="Roboto" panose="02000000000000000000" pitchFamily="2" charset="0"/>
                <a:cs typeface="Roboto" panose="02000000000000000000" pitchFamily="2" charset="0"/>
              </a:defRPr>
            </a:lvl1pPr>
            <a:lvl2pPr marL="311010" indent="0" algn="ctr">
              <a:buNone/>
              <a:defRPr/>
            </a:lvl2pPr>
            <a:lvl3pPr marL="622021" indent="0" algn="ctr">
              <a:buNone/>
              <a:defRPr/>
            </a:lvl3pPr>
            <a:lvl4pPr marL="933031" indent="0" algn="ctr">
              <a:buNone/>
              <a:defRPr/>
            </a:lvl4pPr>
            <a:lvl5pPr marL="1244042" indent="0" algn="ctr">
              <a:buNone/>
              <a:defRPr/>
            </a:lvl5pPr>
            <a:lvl6pPr marL="1555052" indent="0" algn="ctr">
              <a:buNone/>
              <a:defRPr/>
            </a:lvl6pPr>
            <a:lvl7pPr marL="1866062" indent="0" algn="ctr">
              <a:buNone/>
              <a:defRPr/>
            </a:lvl7pPr>
            <a:lvl8pPr marL="2177072" indent="0" algn="ctr">
              <a:buNone/>
              <a:defRPr/>
            </a:lvl8pPr>
            <a:lvl9pPr marL="2488082" indent="0" algn="ctr">
              <a:buNone/>
              <a:defRPr/>
            </a:lvl9pPr>
          </a:lstStyle>
          <a:p>
            <a:r>
              <a:rPr lang="en-US" noProof="0" dirty="0"/>
              <a:t>Click to edit Master sub title style</a:t>
            </a:r>
          </a:p>
        </p:txBody>
      </p:sp>
      <p:pic>
        <p:nvPicPr>
          <p:cNvPr id="10" name="Picture 2" descr="Barre.jpg"/>
          <p:cNvPicPr preferRelativeResize="0">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rot="683514">
            <a:off x="-155029" y="4422497"/>
            <a:ext cx="9491607" cy="77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465894" y="1967285"/>
            <a:ext cx="1335252"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446508" y="2885145"/>
            <a:ext cx="5153150" cy="413237"/>
          </a:xfrm>
        </p:spPr>
        <p:txBody>
          <a:bodyPr/>
          <a:lstStyle>
            <a:lvl1pPr marL="0" indent="0">
              <a:buNone/>
              <a:defRPr sz="1088"/>
            </a:lvl1pPr>
          </a:lstStyle>
          <a:p>
            <a:pPr lvl="0"/>
            <a:r>
              <a:rPr lang="en-US" dirty="0"/>
              <a:t>Click to add date and location</a:t>
            </a:r>
            <a:endParaRPr lang="en-GB" dirty="0"/>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446507" y="2188098"/>
            <a:ext cx="6526775" cy="413236"/>
          </a:xfrm>
        </p:spPr>
        <p:txBody>
          <a:bodyPr/>
          <a:lstStyle>
            <a:lvl1pPr marL="0" indent="0">
              <a:buNone/>
              <a:defRPr sz="1361"/>
            </a:lvl1pPr>
          </a:lstStyle>
          <a:p>
            <a:pPr lvl="0"/>
            <a:r>
              <a:rPr lang="en-US" dirty="0"/>
              <a:t>Click to add sub title</a:t>
            </a:r>
            <a:endParaRPr lang="en-GB" dirty="0"/>
          </a:p>
        </p:txBody>
      </p:sp>
      <p:sp>
        <p:nvSpPr>
          <p:cNvPr id="2" name="Rectangle 1">
            <a:extLst>
              <a:ext uri="{FF2B5EF4-FFF2-40B4-BE49-F238E27FC236}">
                <a16:creationId xmlns:a16="http://schemas.microsoft.com/office/drawing/2014/main" id="{2B500A10-74F5-4DAD-8993-91DD1932EFF9}"/>
              </a:ext>
            </a:extLst>
          </p:cNvPr>
          <p:cNvSpPr/>
          <p:nvPr/>
        </p:nvSpPr>
        <p:spPr>
          <a:xfrm>
            <a:off x="200209" y="816575"/>
            <a:ext cx="1477789" cy="197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25"/>
          </a:p>
        </p:txBody>
      </p:sp>
      <p:sp>
        <p:nvSpPr>
          <p:cNvPr id="13" name="Rectangle 12">
            <a:extLst>
              <a:ext uri="{FF2B5EF4-FFF2-40B4-BE49-F238E27FC236}">
                <a16:creationId xmlns:a16="http://schemas.microsoft.com/office/drawing/2014/main" id="{946209D3-735C-4987-9DB6-A9557D366E03}"/>
              </a:ext>
            </a:extLst>
          </p:cNvPr>
          <p:cNvSpPr/>
          <p:nvPr/>
        </p:nvSpPr>
        <p:spPr>
          <a:xfrm>
            <a:off x="0" y="-32462"/>
            <a:ext cx="9144000" cy="2929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25"/>
          </a:p>
        </p:txBody>
      </p:sp>
      <p:sp>
        <p:nvSpPr>
          <p:cNvPr id="12" name="Rectangle 6">
            <a:extLst>
              <a:ext uri="{FF2B5EF4-FFF2-40B4-BE49-F238E27FC236}">
                <a16:creationId xmlns:a16="http://schemas.microsoft.com/office/drawing/2014/main" id="{3248333E-F58B-430B-B3ED-0D190676FF1E}"/>
              </a:ext>
            </a:extLst>
          </p:cNvPr>
          <p:cNvSpPr/>
          <p:nvPr userDrawn="1"/>
        </p:nvSpPr>
        <p:spPr>
          <a:xfrm>
            <a:off x="-68785" y="3491794"/>
            <a:ext cx="9319120" cy="3366209"/>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25" dirty="0"/>
              <a:t> </a:t>
            </a:r>
          </a:p>
        </p:txBody>
      </p:sp>
      <p:pic>
        <p:nvPicPr>
          <p:cNvPr id="14" name="Picture 2" descr="Barre.jpg">
            <a:extLst>
              <a:ext uri="{FF2B5EF4-FFF2-40B4-BE49-F238E27FC236}">
                <a16:creationId xmlns:a16="http://schemas.microsoft.com/office/drawing/2014/main" id="{F89D6C16-9223-47AA-AE6C-C0E4481E8865}"/>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683514">
            <a:off x="-155029" y="4422497"/>
            <a:ext cx="9491607" cy="77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AD26EBEF-24C4-4B3D-8F79-5020FF8937D4}"/>
              </a:ext>
            </a:extLst>
          </p:cNvPr>
          <p:cNvCxnSpPr>
            <a:cxnSpLocks/>
          </p:cNvCxnSpPr>
          <p:nvPr userDrawn="1"/>
        </p:nvCxnSpPr>
        <p:spPr>
          <a:xfrm>
            <a:off x="465894" y="1967285"/>
            <a:ext cx="1335252"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0E1EC887-81B1-4886-842B-BA3CA50FEFA4}"/>
              </a:ext>
            </a:extLst>
          </p:cNvPr>
          <p:cNvSpPr/>
          <p:nvPr userDrawn="1"/>
        </p:nvSpPr>
        <p:spPr>
          <a:xfrm>
            <a:off x="200209" y="816575"/>
            <a:ext cx="1477789" cy="197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25"/>
          </a:p>
        </p:txBody>
      </p:sp>
      <p:sp>
        <p:nvSpPr>
          <p:cNvPr id="20" name="Rectangle 19">
            <a:extLst>
              <a:ext uri="{FF2B5EF4-FFF2-40B4-BE49-F238E27FC236}">
                <a16:creationId xmlns:a16="http://schemas.microsoft.com/office/drawing/2014/main" id="{0A2366D8-6B51-44EE-A61D-9BE6765ADAEE}"/>
              </a:ext>
            </a:extLst>
          </p:cNvPr>
          <p:cNvSpPr/>
          <p:nvPr userDrawn="1"/>
        </p:nvSpPr>
        <p:spPr>
          <a:xfrm>
            <a:off x="0" y="-32462"/>
            <a:ext cx="9144000" cy="2929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25"/>
          </a:p>
        </p:txBody>
      </p:sp>
      <p:pic>
        <p:nvPicPr>
          <p:cNvPr id="23" name="Picture 22">
            <a:extLst>
              <a:ext uri="{FF2B5EF4-FFF2-40B4-BE49-F238E27FC236}">
                <a16:creationId xmlns:a16="http://schemas.microsoft.com/office/drawing/2014/main" id="{642D8295-2FCE-4D5E-BA7F-A048F0DD0B02}"/>
              </a:ext>
            </a:extLst>
          </p:cNvPr>
          <p:cNvPicPr>
            <a:picLocks noChangeAspect="1"/>
          </p:cNvPicPr>
          <p:nvPr userDrawn="1"/>
        </p:nvPicPr>
        <p:blipFill>
          <a:blip r:embed="rId3" cstate="email">
            <a:alphaModFix amt="84000"/>
            <a:extLst>
              <a:ext uri="{28A0092B-C50C-407E-A947-70E740481C1C}">
                <a14:useLocalDpi xmlns:a14="http://schemas.microsoft.com/office/drawing/2010/main"/>
              </a:ext>
            </a:extLst>
          </a:blip>
          <a:stretch>
            <a:fillRect/>
          </a:stretch>
        </p:blipFill>
        <p:spPr>
          <a:xfrm>
            <a:off x="694344" y="-163468"/>
            <a:ext cx="7488665" cy="6858000"/>
          </a:xfrm>
          <a:prstGeom prst="rect">
            <a:avLst/>
          </a:prstGeom>
        </p:spPr>
      </p:pic>
      <p:pic>
        <p:nvPicPr>
          <p:cNvPr id="26" name="Picture 25">
            <a:extLst>
              <a:ext uri="{FF2B5EF4-FFF2-40B4-BE49-F238E27FC236}">
                <a16:creationId xmlns:a16="http://schemas.microsoft.com/office/drawing/2014/main" id="{FA254A17-4723-AA44-8BDB-3EC9BF21DDC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46507" y="5482483"/>
            <a:ext cx="2541207" cy="990616"/>
          </a:xfrm>
          <a:prstGeom prst="rect">
            <a:avLst/>
          </a:prstGeom>
        </p:spPr>
      </p:pic>
      <p:pic>
        <p:nvPicPr>
          <p:cNvPr id="27" name="Picture 26">
            <a:extLst>
              <a:ext uri="{FF2B5EF4-FFF2-40B4-BE49-F238E27FC236}">
                <a16:creationId xmlns:a16="http://schemas.microsoft.com/office/drawing/2014/main" id="{85EA595F-DE1D-4E40-ACAC-9D47F876D5E2}"/>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6554762" y="5895393"/>
            <a:ext cx="2155109" cy="537852"/>
          </a:xfrm>
          <a:prstGeom prst="rect">
            <a:avLst/>
          </a:prstGeom>
        </p:spPr>
      </p:pic>
    </p:spTree>
    <p:extLst>
      <p:ext uri="{BB962C8B-B14F-4D97-AF65-F5344CB8AC3E}">
        <p14:creationId xmlns:p14="http://schemas.microsoft.com/office/powerpoint/2010/main" val="522885317"/>
      </p:ext>
    </p:extLst>
  </p:cSld>
  <p:clrMapOvr>
    <a:masterClrMapping/>
  </p:clrMapOvr>
  <p:transition spd="slow">
    <p:push/>
  </p:transition>
  <p:extLst>
    <p:ext uri="{DCECCB84-F9BA-43D5-87BE-67443E8EF086}">
      <p15:sldGuideLst xmlns:p15="http://schemas.microsoft.com/office/powerpoint/2012/main">
        <p15:guide id="1" orient="horz" pos="4105" userDrawn="1">
          <p15:clr>
            <a:srgbClr val="FBAE40"/>
          </p15:clr>
        </p15:guide>
        <p15:guide id="2" orient="horz" pos="4468" userDrawn="1">
          <p15:clr>
            <a:srgbClr val="FBAE40"/>
          </p15:clr>
        </p15:guide>
        <p15:guide id="3" pos="24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a:t>Click to edit slide title</a:t>
            </a:r>
          </a:p>
        </p:txBody>
      </p:sp>
      <p:sp>
        <p:nvSpPr>
          <p:cNvPr id="3" name="Content Placeholder 2"/>
          <p:cNvSpPr>
            <a:spLocks noGrp="1"/>
          </p:cNvSpPr>
          <p:nvPr>
            <p:ph idx="1" hasCustomPrompt="1"/>
          </p:nvPr>
        </p:nvSpPr>
        <p:spPr/>
        <p:txBody>
          <a:bodyPr/>
          <a:lstStyle>
            <a:lvl1pPr marL="233258" indent="-233258">
              <a:buClr>
                <a:srgbClr val="FF9933"/>
              </a:buClr>
              <a:buFont typeface="Wingdings" panose="05000000000000000000" pitchFamily="2" charset="2"/>
              <a:buChar char="§"/>
              <a:defRPr sz="1361">
                <a:latin typeface="Roboto" panose="02000000000000000000" pitchFamily="2" charset="0"/>
                <a:ea typeface="Roboto" panose="02000000000000000000" pitchFamily="2" charset="0"/>
                <a:cs typeface="Roboto" panose="02000000000000000000" pitchFamily="2" charset="0"/>
              </a:defRPr>
            </a:lvl1pPr>
            <a:lvl2pPr marL="544268" indent="-233258">
              <a:buClr>
                <a:srgbClr val="004084"/>
              </a:buClr>
              <a:buFont typeface="Roboto" panose="02000000000000000000" pitchFamily="2" charset="0"/>
              <a:buChar char="−"/>
              <a:defRPr sz="1225">
                <a:latin typeface="Roboto" panose="02000000000000000000" pitchFamily="2" charset="0"/>
                <a:ea typeface="Roboto" panose="02000000000000000000" pitchFamily="2" charset="0"/>
                <a:cs typeface="Roboto" panose="02000000000000000000" pitchFamily="2" charset="0"/>
              </a:defRPr>
            </a:lvl2pPr>
            <a:lvl3pPr marL="816402" indent="-194381">
              <a:buFont typeface="Roboto" panose="02000000000000000000" pitchFamily="2" charset="0"/>
              <a:buChar char="−"/>
              <a:defRPr sz="1088" i="0">
                <a:solidFill>
                  <a:srgbClr val="004084"/>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dirty="0"/>
              <a:t>First level</a:t>
            </a:r>
          </a:p>
          <a:p>
            <a:pPr lvl="1"/>
            <a:r>
              <a:rPr lang="en-US" noProof="0" dirty="0"/>
              <a:t>Second level</a:t>
            </a:r>
          </a:p>
          <a:p>
            <a:pPr lvl="2"/>
            <a:r>
              <a:rPr lang="en-US" noProof="0" dirty="0"/>
              <a:t>Third level</a:t>
            </a:r>
          </a:p>
        </p:txBody>
      </p:sp>
    </p:spTree>
    <p:extLst>
      <p:ext uri="{BB962C8B-B14F-4D97-AF65-F5344CB8AC3E}">
        <p14:creationId xmlns:p14="http://schemas.microsoft.com/office/powerpoint/2010/main" val="1347272199"/>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 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noProof="0" dirty="0"/>
              <a:t>Click to edit slide title</a:t>
            </a:r>
          </a:p>
        </p:txBody>
      </p:sp>
      <p:sp>
        <p:nvSpPr>
          <p:cNvPr id="3" name="Content Placeholder 2"/>
          <p:cNvSpPr>
            <a:spLocks noGrp="1"/>
          </p:cNvSpPr>
          <p:nvPr>
            <p:ph idx="1" hasCustomPrompt="1"/>
          </p:nvPr>
        </p:nvSpPr>
        <p:spPr/>
        <p:txBody>
          <a:bodyPr/>
          <a:lstStyle>
            <a:lvl1pPr marL="233258" indent="-233258">
              <a:buClr>
                <a:srgbClr val="FF9933"/>
              </a:buClr>
              <a:buFont typeface="Wingdings" panose="05000000000000000000" pitchFamily="2" charset="2"/>
              <a:buChar char="§"/>
              <a:defRPr sz="1633">
                <a:solidFill>
                  <a:schemeClr val="bg1"/>
                </a:solidFill>
                <a:latin typeface="Roboto" panose="02000000000000000000" pitchFamily="2" charset="0"/>
                <a:ea typeface="Roboto" panose="02000000000000000000" pitchFamily="2" charset="0"/>
                <a:cs typeface="Roboto" panose="02000000000000000000" pitchFamily="2" charset="0"/>
              </a:defRPr>
            </a:lvl1pPr>
            <a:lvl2pPr marL="544268" indent="-233258">
              <a:buClr>
                <a:schemeClr val="bg1"/>
              </a:buClr>
              <a:buFont typeface="Roboto" panose="02000000000000000000" pitchFamily="2" charset="0"/>
              <a:buChar char="−"/>
              <a:defRPr sz="1361">
                <a:solidFill>
                  <a:schemeClr val="bg1"/>
                </a:solidFill>
                <a:latin typeface="Roboto" panose="02000000000000000000" pitchFamily="2" charset="0"/>
                <a:ea typeface="Roboto" panose="02000000000000000000" pitchFamily="2" charset="0"/>
                <a:cs typeface="Roboto" panose="02000000000000000000" pitchFamily="2" charset="0"/>
              </a:defRPr>
            </a:lvl2pPr>
            <a:lvl3pPr marL="816402" indent="-194381">
              <a:buFont typeface="Roboto" panose="02000000000000000000" pitchFamily="2" charset="0"/>
              <a:buChar char="−"/>
              <a:defRPr sz="1088"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dirty="0"/>
              <a:t>First level</a:t>
            </a:r>
          </a:p>
          <a:p>
            <a:pPr lvl="1"/>
            <a:r>
              <a:rPr lang="en-US" noProof="0" dirty="0"/>
              <a:t>Second level</a:t>
            </a:r>
          </a:p>
          <a:p>
            <a:pPr lvl="2"/>
            <a:r>
              <a:rPr lang="en-US" noProof="0" dirty="0"/>
              <a:t>Third level</a:t>
            </a:r>
          </a:p>
        </p:txBody>
      </p:sp>
      <p:cxnSp>
        <p:nvCxnSpPr>
          <p:cNvPr id="4" name="Straight Connector 3">
            <a:extLst>
              <a:ext uri="{FF2B5EF4-FFF2-40B4-BE49-F238E27FC236}">
                <a16:creationId xmlns:a16="http://schemas.microsoft.com/office/drawing/2014/main" id="{35B9F130-5DD9-49B1-9915-84C423056C0E}"/>
              </a:ext>
            </a:extLst>
          </p:cNvPr>
          <p:cNvCxnSpPr>
            <a:cxnSpLocks/>
          </p:cNvCxnSpPr>
          <p:nvPr userDrawn="1"/>
        </p:nvCxnSpPr>
        <p:spPr>
          <a:xfrm>
            <a:off x="472004" y="947196"/>
            <a:ext cx="1035801"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4933885"/>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472" y="163468"/>
            <a:ext cx="8229057" cy="783728"/>
          </a:xfrm>
        </p:spPr>
        <p:txBody>
          <a:bodyPr/>
          <a:lstStyle>
            <a:lvl1pPr>
              <a:defRPr/>
            </a:lvl1pPr>
          </a:lstStyle>
          <a:p>
            <a:r>
              <a:rPr lang="en-US" dirty="0"/>
              <a:t>Click to edit slide title</a:t>
            </a:r>
          </a:p>
        </p:txBody>
      </p:sp>
    </p:spTree>
    <p:extLst>
      <p:ext uri="{BB962C8B-B14F-4D97-AF65-F5344CB8AC3E}">
        <p14:creationId xmlns:p14="http://schemas.microsoft.com/office/powerpoint/2010/main" val="3979792844"/>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with UN 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9672CB-8785-4463-9030-C4587EEF7A80}"/>
              </a:ext>
            </a:extLst>
          </p:cNvPr>
          <p:cNvPicPr>
            <a:picLocks noChangeAspect="1"/>
          </p:cNvPicPr>
          <p:nvPr userDrawn="1"/>
        </p:nvPicPr>
        <p:blipFill>
          <a:blip r:embed="rId2" cstate="email">
            <a:alphaModFix amt="84000"/>
            <a:extLst>
              <a:ext uri="{28A0092B-C50C-407E-A947-70E740481C1C}">
                <a14:useLocalDpi xmlns:a14="http://schemas.microsoft.com/office/drawing/2010/main"/>
              </a:ext>
            </a:extLst>
          </a:blip>
          <a:stretch>
            <a:fillRect/>
          </a:stretch>
        </p:blipFill>
        <p:spPr>
          <a:xfrm>
            <a:off x="694344" y="-163468"/>
            <a:ext cx="7488665" cy="6858000"/>
          </a:xfrm>
          <a:prstGeom prst="rect">
            <a:avLst/>
          </a:prstGeom>
        </p:spPr>
      </p:pic>
      <p:sp>
        <p:nvSpPr>
          <p:cNvPr id="2" name="Title 1"/>
          <p:cNvSpPr>
            <a:spLocks noGrp="1"/>
          </p:cNvSpPr>
          <p:nvPr>
            <p:ph type="title" hasCustomPrompt="1"/>
          </p:nvPr>
        </p:nvSpPr>
        <p:spPr>
          <a:xfrm>
            <a:off x="457472" y="163468"/>
            <a:ext cx="8229057" cy="783728"/>
          </a:xfrm>
        </p:spPr>
        <p:txBody>
          <a:bodyPr/>
          <a:lstStyle>
            <a:lvl1pPr>
              <a:defRPr/>
            </a:lvl1pPr>
          </a:lstStyle>
          <a:p>
            <a:r>
              <a:rPr lang="en-US" dirty="0"/>
              <a:t>Click to edit slide title</a:t>
            </a:r>
          </a:p>
        </p:txBody>
      </p:sp>
    </p:spTree>
    <p:extLst>
      <p:ext uri="{BB962C8B-B14F-4D97-AF65-F5344CB8AC3E}">
        <p14:creationId xmlns:p14="http://schemas.microsoft.com/office/powerpoint/2010/main" val="3536408156"/>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0EB3C3-6AB0-4A5B-A95B-D8185DB5F033}"/>
              </a:ext>
            </a:extLst>
          </p:cNvPr>
          <p:cNvSpPr/>
          <p:nvPr userDrawn="1"/>
        </p:nvSpPr>
        <p:spPr>
          <a:xfrm>
            <a:off x="261782" y="751264"/>
            <a:ext cx="1600938" cy="39186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25"/>
          </a:p>
        </p:txBody>
      </p:sp>
    </p:spTree>
    <p:extLst>
      <p:ext uri="{BB962C8B-B14F-4D97-AF65-F5344CB8AC3E}">
        <p14:creationId xmlns:p14="http://schemas.microsoft.com/office/powerpoint/2010/main" val="1757413469"/>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3" name="Content Placeholder 2"/>
          <p:cNvSpPr>
            <a:spLocks noGrp="1"/>
          </p:cNvSpPr>
          <p:nvPr>
            <p:ph sz="half" idx="1" hasCustomPrompt="1"/>
          </p:nvPr>
        </p:nvSpPr>
        <p:spPr>
          <a:xfrm>
            <a:off x="457473" y="1339059"/>
            <a:ext cx="4049369" cy="4833616"/>
          </a:xfrm>
        </p:spPr>
        <p:txBody>
          <a:bodyPr/>
          <a:lstStyle>
            <a:lvl1pPr>
              <a:defRPr sz="1361"/>
            </a:lvl1pPr>
            <a:lvl2pPr>
              <a:defRPr sz="1088"/>
            </a:lvl2pPr>
            <a:lvl3pPr>
              <a:defRPr sz="1021"/>
            </a:lvl3pPr>
            <a:lvl4pPr>
              <a:defRPr sz="1225"/>
            </a:lvl4pPr>
            <a:lvl5pPr>
              <a:defRPr sz="1225"/>
            </a:lvl5pPr>
            <a:lvl6pPr>
              <a:defRPr sz="1225"/>
            </a:lvl6pPr>
            <a:lvl7pPr>
              <a:defRPr sz="1225"/>
            </a:lvl7pPr>
            <a:lvl8pPr>
              <a:defRPr sz="1225"/>
            </a:lvl8pPr>
            <a:lvl9pPr>
              <a:defRPr sz="1225"/>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4" name="Content Placeholder 3"/>
          <p:cNvSpPr>
            <a:spLocks noGrp="1"/>
          </p:cNvSpPr>
          <p:nvPr>
            <p:ph sz="half" idx="2" hasCustomPrompt="1"/>
          </p:nvPr>
        </p:nvSpPr>
        <p:spPr>
          <a:xfrm>
            <a:off x="4637159" y="1339059"/>
            <a:ext cx="4049370" cy="4833616"/>
          </a:xfrm>
        </p:spPr>
        <p:txBody>
          <a:bodyPr/>
          <a:lstStyle>
            <a:lvl1pPr>
              <a:defRPr sz="1361"/>
            </a:lvl1pPr>
            <a:lvl2pPr>
              <a:defRPr sz="1088"/>
            </a:lvl2pPr>
            <a:lvl3pPr>
              <a:defRPr sz="1021"/>
            </a:lvl3pPr>
            <a:lvl4pPr>
              <a:defRPr sz="1225"/>
            </a:lvl4pPr>
            <a:lvl5pPr>
              <a:defRPr sz="1225"/>
            </a:lvl5pPr>
            <a:lvl6pPr>
              <a:defRPr sz="1225"/>
            </a:lvl6pPr>
            <a:lvl7pPr>
              <a:defRPr sz="1225"/>
            </a:lvl7pPr>
            <a:lvl8pPr>
              <a:defRPr sz="1225"/>
            </a:lvl8pPr>
            <a:lvl9pPr>
              <a:defRPr sz="1225"/>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Tree>
    <p:extLst>
      <p:ext uri="{BB962C8B-B14F-4D97-AF65-F5344CB8AC3E}">
        <p14:creationId xmlns:p14="http://schemas.microsoft.com/office/powerpoint/2010/main" val="1386842593"/>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457472" y="163471"/>
            <a:ext cx="8229057" cy="802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ctr" anchorCtr="0" compatLnSpc="1">
            <a:prstTxWarp prst="textNoShape">
              <a:avLst/>
            </a:prstTxWarp>
          </a:bodyPr>
          <a:lstStyle/>
          <a:p>
            <a:pPr lvl="0"/>
            <a:r>
              <a:rPr lang="en-US" noProof="0" dirty="0"/>
              <a:t>Slide title</a:t>
            </a:r>
          </a:p>
        </p:txBody>
      </p:sp>
      <p:sp>
        <p:nvSpPr>
          <p:cNvPr id="1028" name="Espace réservé du texte 2"/>
          <p:cNvSpPr>
            <a:spLocks noGrp="1"/>
          </p:cNvSpPr>
          <p:nvPr>
            <p:ph type="body" idx="1"/>
          </p:nvPr>
        </p:nvSpPr>
        <p:spPr bwMode="auto">
          <a:xfrm>
            <a:off x="457472" y="1339059"/>
            <a:ext cx="8229057" cy="502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t" anchorCtr="0" compatLnSpc="1">
            <a:prstTxWarp prst="textNoShape">
              <a:avLst/>
            </a:prstTxWarp>
          </a:bodyPr>
          <a:lstStyle/>
          <a:p>
            <a:pPr lvl="0"/>
            <a:r>
              <a:rPr lang="en-US" noProof="0" dirty="0"/>
              <a:t>First level</a:t>
            </a:r>
          </a:p>
          <a:p>
            <a:pPr lvl="1"/>
            <a:r>
              <a:rPr lang="en-US" noProof="0" dirty="0"/>
              <a:t>Second level</a:t>
            </a:r>
          </a:p>
          <a:p>
            <a:pPr lvl="2"/>
            <a:r>
              <a:rPr lang="en-US" noProof="0" dirty="0"/>
              <a:t>Third level</a:t>
            </a:r>
          </a:p>
          <a:p>
            <a:pPr lvl="2"/>
            <a:endParaRPr lang="en-US" dirty="0"/>
          </a:p>
        </p:txBody>
      </p:sp>
      <p:pic>
        <p:nvPicPr>
          <p:cNvPr id="1029" name="Picture 2" descr="Barre.jpg"/>
          <p:cNvPicPr preferRelativeResize="0">
            <a:picLocks/>
          </p:cNvPicPr>
          <p:nvPr/>
        </p:nvPicPr>
        <p:blipFill>
          <a:blip r:embed="rId18" cstate="email">
            <a:extLst>
              <a:ext uri="{28A0092B-C50C-407E-A947-70E740481C1C}">
                <a14:useLocalDpi xmlns:a14="http://schemas.microsoft.com/office/drawing/2010/main"/>
              </a:ext>
            </a:extLst>
          </a:blip>
          <a:srcRect/>
          <a:stretch>
            <a:fillRect/>
          </a:stretch>
        </p:blipFill>
        <p:spPr bwMode="auto">
          <a:xfrm>
            <a:off x="0" y="-6923"/>
            <a:ext cx="9144000" cy="653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98F5127D-4064-4948-ADD4-7EFFD7945EFE}"/>
              </a:ext>
            </a:extLst>
          </p:cNvPr>
          <p:cNvCxnSpPr>
            <a:cxnSpLocks/>
          </p:cNvCxnSpPr>
          <p:nvPr/>
        </p:nvCxnSpPr>
        <p:spPr>
          <a:xfrm>
            <a:off x="503408" y="947196"/>
            <a:ext cx="1035801"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73EA66E-AC97-47D3-AFF7-28384C037AE6}"/>
              </a:ext>
            </a:extLst>
          </p:cNvPr>
          <p:cNvCxnSpPr>
            <a:cxnSpLocks/>
          </p:cNvCxnSpPr>
          <p:nvPr userDrawn="1"/>
        </p:nvCxnSpPr>
        <p:spPr>
          <a:xfrm>
            <a:off x="472004" y="947196"/>
            <a:ext cx="1035801"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EF16F7C-DC7E-4F56-94C6-C1B2A5E0128D}"/>
              </a:ext>
            </a:extLst>
          </p:cNvPr>
          <p:cNvSpPr txBox="1"/>
          <p:nvPr userDrawn="1"/>
        </p:nvSpPr>
        <p:spPr>
          <a:xfrm>
            <a:off x="446613" y="6367975"/>
            <a:ext cx="8055194" cy="217880"/>
          </a:xfrm>
          <a:prstGeom prst="rect">
            <a:avLst/>
          </a:prstGeom>
          <a:noFill/>
        </p:spPr>
        <p:txBody>
          <a:bodyPr wrap="square" rtlCol="0">
            <a:spAutoFit/>
          </a:bodyPr>
          <a:lstStyle/>
          <a:p>
            <a:r>
              <a:rPr lang="en-US" sz="816" dirty="0">
                <a:solidFill>
                  <a:schemeClr val="accent6">
                    <a:lumMod val="60000"/>
                    <a:lumOff val="40000"/>
                  </a:schemeClr>
                </a:solidFill>
                <a:latin typeface="+mn-lt"/>
              </a:rPr>
              <a:t>© UNDRR – United Nations Office for Disaster Risk Reduction</a:t>
            </a:r>
            <a:endParaRPr lang="en-GB" sz="816" dirty="0">
              <a:solidFill>
                <a:schemeClr val="accent6">
                  <a:lumMod val="60000"/>
                  <a:lumOff val="40000"/>
                </a:schemeClr>
              </a:solidFill>
              <a:latin typeface="+mn-lt"/>
            </a:endParaRPr>
          </a:p>
        </p:txBody>
      </p:sp>
    </p:spTree>
    <p:extLst>
      <p:ext uri="{BB962C8B-B14F-4D97-AF65-F5344CB8AC3E}">
        <p14:creationId xmlns:p14="http://schemas.microsoft.com/office/powerpoint/2010/main" val="3455364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slow">
    <p:push/>
  </p:transition>
  <p:hf hdr="0"/>
  <p:txStyles>
    <p:titleStyle>
      <a:lvl1pPr algn="l" defTabSz="709493" rtl="0" eaLnBrk="1" fontAlgn="base" hangingPunct="1">
        <a:spcBef>
          <a:spcPct val="0"/>
        </a:spcBef>
        <a:spcAft>
          <a:spcPct val="0"/>
        </a:spcAft>
        <a:defRPr sz="1905" b="1" cap="none" baseline="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vl2pPr algn="l" defTabSz="709493" rtl="0" eaLnBrk="1" fontAlgn="base" hangingPunct="1">
        <a:spcBef>
          <a:spcPct val="0"/>
        </a:spcBef>
        <a:spcAft>
          <a:spcPct val="0"/>
        </a:spcAft>
        <a:defRPr sz="3062" b="1">
          <a:solidFill>
            <a:srgbClr val="25A2E3"/>
          </a:solidFill>
          <a:latin typeface="Helvetica Neue" charset="0"/>
          <a:ea typeface="ＭＳ Ｐゴシック" charset="0"/>
          <a:cs typeface="Arial" charset="0"/>
        </a:defRPr>
      </a:lvl2pPr>
      <a:lvl3pPr algn="l" defTabSz="709493" rtl="0" eaLnBrk="1" fontAlgn="base" hangingPunct="1">
        <a:spcBef>
          <a:spcPct val="0"/>
        </a:spcBef>
        <a:spcAft>
          <a:spcPct val="0"/>
        </a:spcAft>
        <a:defRPr sz="3062" b="1">
          <a:solidFill>
            <a:srgbClr val="25A2E3"/>
          </a:solidFill>
          <a:latin typeface="Helvetica Neue" charset="0"/>
          <a:ea typeface="ＭＳ Ｐゴシック" charset="0"/>
          <a:cs typeface="Arial" charset="0"/>
        </a:defRPr>
      </a:lvl3pPr>
      <a:lvl4pPr algn="l" defTabSz="709493" rtl="0" eaLnBrk="1" fontAlgn="base" hangingPunct="1">
        <a:spcBef>
          <a:spcPct val="0"/>
        </a:spcBef>
        <a:spcAft>
          <a:spcPct val="0"/>
        </a:spcAft>
        <a:defRPr sz="3062" b="1">
          <a:solidFill>
            <a:srgbClr val="25A2E3"/>
          </a:solidFill>
          <a:latin typeface="Helvetica Neue" charset="0"/>
          <a:ea typeface="ＭＳ Ｐゴシック" charset="0"/>
          <a:cs typeface="Arial" charset="0"/>
        </a:defRPr>
      </a:lvl4pPr>
      <a:lvl5pPr algn="l" defTabSz="709493" rtl="0" eaLnBrk="1" fontAlgn="base" hangingPunct="1">
        <a:spcBef>
          <a:spcPct val="0"/>
        </a:spcBef>
        <a:spcAft>
          <a:spcPct val="0"/>
        </a:spcAft>
        <a:defRPr sz="3062" b="1">
          <a:solidFill>
            <a:srgbClr val="25A2E3"/>
          </a:solidFill>
          <a:latin typeface="Helvetica Neue" charset="0"/>
          <a:ea typeface="ＭＳ Ｐゴシック" charset="0"/>
          <a:cs typeface="Arial" charset="0"/>
        </a:defRPr>
      </a:lvl5pPr>
      <a:lvl6pPr marL="311010" algn="l" defTabSz="709493" rtl="0" eaLnBrk="1" fontAlgn="base" hangingPunct="1">
        <a:spcBef>
          <a:spcPct val="0"/>
        </a:spcBef>
        <a:spcAft>
          <a:spcPct val="0"/>
        </a:spcAft>
        <a:defRPr sz="3401" b="1">
          <a:solidFill>
            <a:srgbClr val="25A2E3"/>
          </a:solidFill>
          <a:latin typeface="Arial" charset="0"/>
          <a:ea typeface="ＭＳ Ｐゴシック" charset="0"/>
          <a:cs typeface="Arial" charset="0"/>
        </a:defRPr>
      </a:lvl6pPr>
      <a:lvl7pPr marL="622021" algn="l" defTabSz="709493" rtl="0" eaLnBrk="1" fontAlgn="base" hangingPunct="1">
        <a:spcBef>
          <a:spcPct val="0"/>
        </a:spcBef>
        <a:spcAft>
          <a:spcPct val="0"/>
        </a:spcAft>
        <a:defRPr sz="3401" b="1">
          <a:solidFill>
            <a:srgbClr val="25A2E3"/>
          </a:solidFill>
          <a:latin typeface="Arial" charset="0"/>
          <a:ea typeface="ＭＳ Ｐゴシック" charset="0"/>
          <a:cs typeface="Arial" charset="0"/>
        </a:defRPr>
      </a:lvl7pPr>
      <a:lvl8pPr marL="933031" algn="l" defTabSz="709493" rtl="0" eaLnBrk="1" fontAlgn="base" hangingPunct="1">
        <a:spcBef>
          <a:spcPct val="0"/>
        </a:spcBef>
        <a:spcAft>
          <a:spcPct val="0"/>
        </a:spcAft>
        <a:defRPr sz="3401" b="1">
          <a:solidFill>
            <a:srgbClr val="25A2E3"/>
          </a:solidFill>
          <a:latin typeface="Arial" charset="0"/>
          <a:ea typeface="ＭＳ Ｐゴシック" charset="0"/>
          <a:cs typeface="Arial" charset="0"/>
        </a:defRPr>
      </a:lvl8pPr>
      <a:lvl9pPr marL="1244042" algn="l" defTabSz="709493" rtl="0" eaLnBrk="1" fontAlgn="base" hangingPunct="1">
        <a:spcBef>
          <a:spcPct val="0"/>
        </a:spcBef>
        <a:spcAft>
          <a:spcPct val="0"/>
        </a:spcAft>
        <a:defRPr sz="3401" b="1">
          <a:solidFill>
            <a:srgbClr val="25A2E3"/>
          </a:solidFill>
          <a:latin typeface="Arial" charset="0"/>
          <a:ea typeface="ＭＳ Ｐゴシック" charset="0"/>
          <a:cs typeface="Arial" charset="0"/>
        </a:defRPr>
      </a:lvl9pPr>
    </p:titleStyle>
    <p:bodyStyle>
      <a:lvl1pPr marL="265655" indent="-265655" algn="l" defTabSz="709493" rtl="0" eaLnBrk="1" fontAlgn="base" hangingPunct="1">
        <a:lnSpc>
          <a:spcPct val="120000"/>
        </a:lnSpc>
        <a:spcBef>
          <a:spcPct val="20000"/>
        </a:spcBef>
        <a:spcAft>
          <a:spcPct val="0"/>
        </a:spcAft>
        <a:buClr>
          <a:srgbClr val="FF9933"/>
        </a:buClr>
        <a:buFont typeface="Wingdings" panose="05000000000000000000" pitchFamily="2" charset="2"/>
        <a:buChar char="§"/>
        <a:defRPr sz="1361">
          <a:solidFill>
            <a:srgbClr val="004084"/>
          </a:solidFill>
          <a:latin typeface="Roboto" panose="02000000000000000000" pitchFamily="2" charset="0"/>
          <a:ea typeface="Roboto" panose="02000000000000000000" pitchFamily="2" charset="0"/>
          <a:cs typeface="Roboto" panose="02000000000000000000" pitchFamily="2" charset="0"/>
        </a:defRPr>
      </a:lvl1pPr>
      <a:lvl2pPr marL="505392" indent="-194381" algn="l" defTabSz="709493" rtl="0" eaLnBrk="1" fontAlgn="base" hangingPunct="1">
        <a:lnSpc>
          <a:spcPct val="120000"/>
        </a:lnSpc>
        <a:spcBef>
          <a:spcPct val="20000"/>
        </a:spcBef>
        <a:spcAft>
          <a:spcPct val="0"/>
        </a:spcAft>
        <a:buClr>
          <a:srgbClr val="004084"/>
        </a:buClr>
        <a:buFont typeface="Arial" panose="020B0604020202020204" pitchFamily="34" charset="0"/>
        <a:buChar char="‒"/>
        <a:defRPr sz="1225">
          <a:solidFill>
            <a:srgbClr val="004084"/>
          </a:solidFill>
          <a:latin typeface="Roboto" panose="02000000000000000000" pitchFamily="2" charset="0"/>
          <a:ea typeface="Roboto" panose="02000000000000000000" pitchFamily="2" charset="0"/>
          <a:cs typeface="Roboto" panose="02000000000000000000" pitchFamily="2" charset="0"/>
        </a:defRPr>
      </a:lvl2pPr>
      <a:lvl3pPr marL="730010" indent="-182503" algn="l" defTabSz="709493" rtl="0" eaLnBrk="1" fontAlgn="base" hangingPunct="1">
        <a:lnSpc>
          <a:spcPct val="120000"/>
        </a:lnSpc>
        <a:spcBef>
          <a:spcPct val="20000"/>
        </a:spcBef>
        <a:spcAft>
          <a:spcPct val="0"/>
        </a:spcAft>
        <a:buFont typeface="Wingdings" panose="05000000000000000000" pitchFamily="2" charset="2"/>
        <a:buChar char="§"/>
        <a:defRPr sz="1088"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240802" indent="-177103" algn="l" defTabSz="709493" rtl="0" eaLnBrk="1" fontAlgn="base" hangingPunct="1">
        <a:spcBef>
          <a:spcPct val="20000"/>
        </a:spcBef>
        <a:spcAft>
          <a:spcPct val="0"/>
        </a:spcAft>
        <a:buFont typeface="Arial" charset="0"/>
        <a:defRPr sz="1565">
          <a:solidFill>
            <a:schemeClr val="tx1"/>
          </a:solidFill>
          <a:latin typeface="+mn-lt"/>
          <a:ea typeface="Arial" charset="0"/>
          <a:cs typeface="+mn-cs"/>
        </a:defRPr>
      </a:lvl4pPr>
      <a:lvl5pPr marL="1596088" indent="-177103" algn="l" defTabSz="709493" rtl="0" eaLnBrk="1" fontAlgn="base" hangingPunct="1">
        <a:spcBef>
          <a:spcPct val="20000"/>
        </a:spcBef>
        <a:spcAft>
          <a:spcPct val="0"/>
        </a:spcAft>
        <a:buFont typeface="Arial" charset="0"/>
        <a:defRPr sz="1565">
          <a:solidFill>
            <a:schemeClr val="tx1"/>
          </a:solidFill>
          <a:latin typeface="+mn-lt"/>
          <a:ea typeface="Arial" charset="0"/>
          <a:cs typeface="+mn-cs"/>
        </a:defRPr>
      </a:lvl5pPr>
      <a:lvl6pPr marL="1907098" indent="-177103" algn="l" defTabSz="709493" rtl="0" eaLnBrk="1" fontAlgn="base" hangingPunct="1">
        <a:spcBef>
          <a:spcPct val="20000"/>
        </a:spcBef>
        <a:spcAft>
          <a:spcPct val="0"/>
        </a:spcAft>
        <a:buFont typeface="Arial" charset="0"/>
        <a:defRPr sz="1565">
          <a:solidFill>
            <a:schemeClr val="tx1"/>
          </a:solidFill>
          <a:latin typeface="+mn-lt"/>
          <a:ea typeface="Arial" charset="0"/>
          <a:cs typeface="+mn-cs"/>
        </a:defRPr>
      </a:lvl6pPr>
      <a:lvl7pPr marL="2218109" indent="-177103" algn="l" defTabSz="709493" rtl="0" eaLnBrk="1" fontAlgn="base" hangingPunct="1">
        <a:spcBef>
          <a:spcPct val="20000"/>
        </a:spcBef>
        <a:spcAft>
          <a:spcPct val="0"/>
        </a:spcAft>
        <a:buFont typeface="Arial" charset="0"/>
        <a:defRPr sz="1565">
          <a:solidFill>
            <a:schemeClr val="tx1"/>
          </a:solidFill>
          <a:latin typeface="+mn-lt"/>
          <a:ea typeface="Arial" charset="0"/>
          <a:cs typeface="+mn-cs"/>
        </a:defRPr>
      </a:lvl7pPr>
      <a:lvl8pPr marL="2529119" indent="-177103" algn="l" defTabSz="709493" rtl="0" eaLnBrk="1" fontAlgn="base" hangingPunct="1">
        <a:spcBef>
          <a:spcPct val="20000"/>
        </a:spcBef>
        <a:spcAft>
          <a:spcPct val="0"/>
        </a:spcAft>
        <a:buFont typeface="Arial" charset="0"/>
        <a:defRPr sz="1565">
          <a:solidFill>
            <a:schemeClr val="tx1"/>
          </a:solidFill>
          <a:latin typeface="+mn-lt"/>
          <a:ea typeface="Arial" charset="0"/>
          <a:cs typeface="+mn-cs"/>
        </a:defRPr>
      </a:lvl8pPr>
      <a:lvl9pPr marL="2840129" indent="-177103" algn="l" defTabSz="709493" rtl="0" eaLnBrk="1" fontAlgn="base" hangingPunct="1">
        <a:spcBef>
          <a:spcPct val="20000"/>
        </a:spcBef>
        <a:spcAft>
          <a:spcPct val="0"/>
        </a:spcAft>
        <a:buFont typeface="Arial" charset="0"/>
        <a:defRPr sz="1565">
          <a:solidFill>
            <a:schemeClr val="tx1"/>
          </a:solidFill>
          <a:latin typeface="+mn-lt"/>
          <a:ea typeface="Arial" charset="0"/>
          <a:cs typeface="+mn-cs"/>
        </a:defRPr>
      </a:lvl9pPr>
    </p:bodyStyle>
    <p:otherStyle>
      <a:defPPr>
        <a:defRPr lang="en-US"/>
      </a:defPPr>
      <a:lvl1pPr marL="0" algn="l" defTabSz="311010" rtl="0" eaLnBrk="1" latinLnBrk="0" hangingPunct="1">
        <a:defRPr sz="1225" kern="1200">
          <a:solidFill>
            <a:schemeClr val="tx1"/>
          </a:solidFill>
          <a:latin typeface="+mn-lt"/>
          <a:ea typeface="+mn-ea"/>
          <a:cs typeface="+mn-cs"/>
        </a:defRPr>
      </a:lvl1pPr>
      <a:lvl2pPr marL="311010" algn="l" defTabSz="311010" rtl="0" eaLnBrk="1" latinLnBrk="0" hangingPunct="1">
        <a:defRPr sz="1225" kern="1200">
          <a:solidFill>
            <a:schemeClr val="tx1"/>
          </a:solidFill>
          <a:latin typeface="+mn-lt"/>
          <a:ea typeface="+mn-ea"/>
          <a:cs typeface="+mn-cs"/>
        </a:defRPr>
      </a:lvl2pPr>
      <a:lvl3pPr marL="622021" algn="l" defTabSz="311010" rtl="0" eaLnBrk="1" latinLnBrk="0" hangingPunct="1">
        <a:defRPr sz="1225" kern="1200">
          <a:solidFill>
            <a:schemeClr val="tx1"/>
          </a:solidFill>
          <a:latin typeface="+mn-lt"/>
          <a:ea typeface="+mn-ea"/>
          <a:cs typeface="+mn-cs"/>
        </a:defRPr>
      </a:lvl3pPr>
      <a:lvl4pPr marL="933031" algn="l" defTabSz="311010" rtl="0" eaLnBrk="1" latinLnBrk="0" hangingPunct="1">
        <a:defRPr sz="1225" kern="1200">
          <a:solidFill>
            <a:schemeClr val="tx1"/>
          </a:solidFill>
          <a:latin typeface="+mn-lt"/>
          <a:ea typeface="+mn-ea"/>
          <a:cs typeface="+mn-cs"/>
        </a:defRPr>
      </a:lvl4pPr>
      <a:lvl5pPr marL="1244042" algn="l" defTabSz="311010" rtl="0" eaLnBrk="1" latinLnBrk="0" hangingPunct="1">
        <a:defRPr sz="1225" kern="1200">
          <a:solidFill>
            <a:schemeClr val="tx1"/>
          </a:solidFill>
          <a:latin typeface="+mn-lt"/>
          <a:ea typeface="+mn-ea"/>
          <a:cs typeface="+mn-cs"/>
        </a:defRPr>
      </a:lvl5pPr>
      <a:lvl6pPr marL="1555052" algn="l" defTabSz="311010" rtl="0" eaLnBrk="1" latinLnBrk="0" hangingPunct="1">
        <a:defRPr sz="1225" kern="1200">
          <a:solidFill>
            <a:schemeClr val="tx1"/>
          </a:solidFill>
          <a:latin typeface="+mn-lt"/>
          <a:ea typeface="+mn-ea"/>
          <a:cs typeface="+mn-cs"/>
        </a:defRPr>
      </a:lvl6pPr>
      <a:lvl7pPr marL="1866062" algn="l" defTabSz="311010" rtl="0" eaLnBrk="1" latinLnBrk="0" hangingPunct="1">
        <a:defRPr sz="1225" kern="1200">
          <a:solidFill>
            <a:schemeClr val="tx1"/>
          </a:solidFill>
          <a:latin typeface="+mn-lt"/>
          <a:ea typeface="+mn-ea"/>
          <a:cs typeface="+mn-cs"/>
        </a:defRPr>
      </a:lvl7pPr>
      <a:lvl8pPr marL="2177072" algn="l" defTabSz="311010" rtl="0" eaLnBrk="1" latinLnBrk="0" hangingPunct="1">
        <a:defRPr sz="1225" kern="1200">
          <a:solidFill>
            <a:schemeClr val="tx1"/>
          </a:solidFill>
          <a:latin typeface="+mn-lt"/>
          <a:ea typeface="+mn-ea"/>
          <a:cs typeface="+mn-cs"/>
        </a:defRPr>
      </a:lvl8pPr>
      <a:lvl9pPr marL="2488082" algn="l" defTabSz="311010" rtl="0" eaLnBrk="1" latinLnBrk="0" hangingPunct="1">
        <a:defRPr sz="122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26" userDrawn="1">
          <p15:clr>
            <a:srgbClr val="F26B43"/>
          </p15:clr>
        </p15:guide>
        <p15:guide id="2" pos="4805" userDrawn="1">
          <p15:clr>
            <a:srgbClr val="F26B43"/>
          </p15:clr>
        </p15:guide>
        <p15:guide id="3" pos="247" userDrawn="1">
          <p15:clr>
            <a:srgbClr val="F26B43"/>
          </p15:clr>
        </p15:guide>
        <p15:guide id="4" orient="horz" pos="2381" userDrawn="1">
          <p15:clr>
            <a:srgbClr val="F26B43"/>
          </p15:clr>
        </p15:guide>
        <p15:guide id="5" orient="horz" pos="9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19FB88A-B779-9229-4B3A-BF167C35ABCA}"/>
              </a:ext>
            </a:extLst>
          </p:cNvPr>
          <p:cNvSpPr>
            <a:spLocks noGrp="1"/>
          </p:cNvSpPr>
          <p:nvPr>
            <p:ph type="subTitle" idx="1"/>
          </p:nvPr>
        </p:nvSpPr>
        <p:spPr>
          <a:xfrm>
            <a:off x="384931" y="658146"/>
            <a:ext cx="8704824" cy="1562572"/>
          </a:xfrm>
        </p:spPr>
        <p:txBody>
          <a:bodyPr/>
          <a:lstStyle/>
          <a:p>
            <a:r>
              <a:rPr lang="en-US" dirty="0"/>
              <a:t>DRR and the Draft Articles on the Protection of Persons in the Event of Disasters</a:t>
            </a:r>
            <a:endParaRPr lang="fr-FR" dirty="0"/>
          </a:p>
        </p:txBody>
      </p:sp>
      <p:sp>
        <p:nvSpPr>
          <p:cNvPr id="3" name="Text Placeholder 2">
            <a:extLst>
              <a:ext uri="{FF2B5EF4-FFF2-40B4-BE49-F238E27FC236}">
                <a16:creationId xmlns:a16="http://schemas.microsoft.com/office/drawing/2014/main" id="{58ECE3E4-50B1-0044-1D0F-C9FD49A05F23}"/>
              </a:ext>
            </a:extLst>
          </p:cNvPr>
          <p:cNvSpPr>
            <a:spLocks noGrp="1"/>
          </p:cNvSpPr>
          <p:nvPr>
            <p:ph type="body" sz="quarter" idx="10"/>
          </p:nvPr>
        </p:nvSpPr>
        <p:spPr/>
        <p:txBody>
          <a:bodyPr/>
          <a:lstStyle/>
          <a:p>
            <a:r>
              <a:rPr lang="en-US" sz="1539" b="1" dirty="0"/>
              <a:t>5 October 2023</a:t>
            </a:r>
            <a:endParaRPr lang="fr-FR" sz="1539" b="1" dirty="0"/>
          </a:p>
        </p:txBody>
      </p:sp>
      <p:sp>
        <p:nvSpPr>
          <p:cNvPr id="4" name="Text Placeholder 3">
            <a:extLst>
              <a:ext uri="{FF2B5EF4-FFF2-40B4-BE49-F238E27FC236}">
                <a16:creationId xmlns:a16="http://schemas.microsoft.com/office/drawing/2014/main" id="{63156E86-575B-2EB5-11DA-B51287136FEE}"/>
              </a:ext>
            </a:extLst>
          </p:cNvPr>
          <p:cNvSpPr>
            <a:spLocks noGrp="1"/>
          </p:cNvSpPr>
          <p:nvPr>
            <p:ph type="body" sz="quarter" idx="11"/>
          </p:nvPr>
        </p:nvSpPr>
        <p:spPr>
          <a:xfrm>
            <a:off x="446506" y="2498628"/>
            <a:ext cx="6526774" cy="389597"/>
          </a:xfrm>
        </p:spPr>
        <p:txBody>
          <a:bodyPr/>
          <a:lstStyle/>
          <a:p>
            <a:r>
              <a:rPr lang="en-US" sz="2052" b="1" dirty="0"/>
              <a:t>Ms. Toni-Shae Freckleton – Chief, UNDRR NY Office</a:t>
            </a:r>
            <a:endParaRPr lang="fr-FR" sz="2052" b="1" dirty="0"/>
          </a:p>
        </p:txBody>
      </p:sp>
    </p:spTree>
    <p:extLst>
      <p:ext uri="{BB962C8B-B14F-4D97-AF65-F5344CB8AC3E}">
        <p14:creationId xmlns:p14="http://schemas.microsoft.com/office/powerpoint/2010/main" val="2021157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1647638-8035-6BD9-8FC9-23F01065AB55}"/>
              </a:ext>
            </a:extLst>
          </p:cNvPr>
          <p:cNvSpPr>
            <a:spLocks noGrp="1"/>
          </p:cNvSpPr>
          <p:nvPr>
            <p:ph type="subTitle" idx="1"/>
          </p:nvPr>
        </p:nvSpPr>
        <p:spPr/>
        <p:txBody>
          <a:bodyPr/>
          <a:lstStyle/>
          <a:p>
            <a:r>
              <a:rPr lang="en-US" dirty="0"/>
              <a:t>Thank you!</a:t>
            </a:r>
          </a:p>
        </p:txBody>
      </p:sp>
      <p:sp>
        <p:nvSpPr>
          <p:cNvPr id="4" name="Text Placeholder 3">
            <a:extLst>
              <a:ext uri="{FF2B5EF4-FFF2-40B4-BE49-F238E27FC236}">
                <a16:creationId xmlns:a16="http://schemas.microsoft.com/office/drawing/2014/main" id="{6709035F-96FB-0440-CF9B-359FEE70F8C5}"/>
              </a:ext>
            </a:extLst>
          </p:cNvPr>
          <p:cNvSpPr>
            <a:spLocks noGrp="1"/>
          </p:cNvSpPr>
          <p:nvPr>
            <p:ph type="body" sz="quarter" idx="11"/>
          </p:nvPr>
        </p:nvSpPr>
        <p:spPr>
          <a:xfrm>
            <a:off x="2714460" y="1845256"/>
            <a:ext cx="6526775" cy="413236"/>
          </a:xfrm>
        </p:spPr>
        <p:txBody>
          <a:bodyPr/>
          <a:lstStyle/>
          <a:p>
            <a:r>
              <a:rPr lang="en-US" sz="2565" dirty="0"/>
              <a:t>Toni-Shae Freckleton</a:t>
            </a:r>
          </a:p>
          <a:p>
            <a:r>
              <a:rPr lang="en-US" sz="2565" dirty="0"/>
              <a:t>Chief, UNDRR New York Office</a:t>
            </a:r>
            <a:br>
              <a:rPr lang="en-US" sz="2565" dirty="0"/>
            </a:br>
            <a:r>
              <a:rPr lang="en-US" sz="2400" dirty="0"/>
              <a:t>toni-shae.freckleton@un.org</a:t>
            </a:r>
          </a:p>
          <a:p>
            <a:endParaRPr lang="en-US" sz="2565" dirty="0"/>
          </a:p>
        </p:txBody>
      </p:sp>
    </p:spTree>
    <p:extLst>
      <p:ext uri="{BB962C8B-B14F-4D97-AF65-F5344CB8AC3E}">
        <p14:creationId xmlns:p14="http://schemas.microsoft.com/office/powerpoint/2010/main" val="1027392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D0BF6-700D-BEF1-4193-12097E9A05CC}"/>
              </a:ext>
            </a:extLst>
          </p:cNvPr>
          <p:cNvSpPr>
            <a:spLocks noGrp="1"/>
          </p:cNvSpPr>
          <p:nvPr>
            <p:ph type="title"/>
          </p:nvPr>
        </p:nvSpPr>
        <p:spPr>
          <a:xfrm>
            <a:off x="415090" y="163471"/>
            <a:ext cx="8271440" cy="802805"/>
          </a:xfrm>
        </p:spPr>
        <p:txBody>
          <a:bodyPr/>
          <a:lstStyle/>
          <a:p>
            <a:r>
              <a:rPr lang="en-US" sz="2800" dirty="0">
                <a:solidFill>
                  <a:srgbClr val="004F91"/>
                </a:solidFill>
              </a:rPr>
              <a:t>Impact of Disasters</a:t>
            </a:r>
            <a:endParaRPr lang="fr-FR" sz="2800" dirty="0">
              <a:solidFill>
                <a:srgbClr val="004F91"/>
              </a:solidFill>
            </a:endParaRPr>
          </a:p>
        </p:txBody>
      </p:sp>
      <p:sp>
        <p:nvSpPr>
          <p:cNvPr id="4" name="Content Placeholder 5">
            <a:extLst>
              <a:ext uri="{FF2B5EF4-FFF2-40B4-BE49-F238E27FC236}">
                <a16:creationId xmlns:a16="http://schemas.microsoft.com/office/drawing/2014/main" id="{354F7703-88B1-BF85-7F7C-400A724BA17D}"/>
              </a:ext>
            </a:extLst>
          </p:cNvPr>
          <p:cNvSpPr txBox="1">
            <a:spLocks/>
          </p:cNvSpPr>
          <p:nvPr/>
        </p:nvSpPr>
        <p:spPr bwMode="auto">
          <a:xfrm>
            <a:off x="457471" y="1580598"/>
            <a:ext cx="8867003" cy="43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t" anchorCtr="0" compatLnSpc="1">
            <a:prstTxWarp prst="textNoShape">
              <a:avLst/>
            </a:prstTxWarp>
          </a:bodyPr>
          <a:lstStyle>
            <a:lvl1pPr marL="265655" indent="-265655" algn="l" defTabSz="709493" rtl="0" eaLnBrk="1" fontAlgn="base" hangingPunct="1">
              <a:lnSpc>
                <a:spcPct val="120000"/>
              </a:lnSpc>
              <a:spcBef>
                <a:spcPct val="20000"/>
              </a:spcBef>
              <a:spcAft>
                <a:spcPct val="0"/>
              </a:spcAft>
              <a:buClr>
                <a:srgbClr val="FF9933"/>
              </a:buClr>
              <a:buFont typeface="Wingdings" panose="05000000000000000000" pitchFamily="2" charset="2"/>
              <a:buChar char="§"/>
              <a:defRPr sz="1361">
                <a:solidFill>
                  <a:srgbClr val="004084"/>
                </a:solidFill>
                <a:latin typeface="Roboto" panose="02000000000000000000" pitchFamily="2" charset="0"/>
                <a:ea typeface="Roboto" panose="02000000000000000000" pitchFamily="2" charset="0"/>
                <a:cs typeface="Roboto" panose="02000000000000000000" pitchFamily="2" charset="0"/>
              </a:defRPr>
            </a:lvl1pPr>
            <a:lvl2pPr marL="505392" indent="-194381" algn="l" defTabSz="709493" rtl="0" eaLnBrk="1" fontAlgn="base" hangingPunct="1">
              <a:lnSpc>
                <a:spcPct val="120000"/>
              </a:lnSpc>
              <a:spcBef>
                <a:spcPct val="20000"/>
              </a:spcBef>
              <a:spcAft>
                <a:spcPct val="0"/>
              </a:spcAft>
              <a:buClr>
                <a:srgbClr val="004084"/>
              </a:buClr>
              <a:buFont typeface="Arial" panose="020B0604020202020204" pitchFamily="34" charset="0"/>
              <a:buChar char="‒"/>
              <a:defRPr sz="1088">
                <a:solidFill>
                  <a:srgbClr val="004084"/>
                </a:solidFill>
                <a:latin typeface="Roboto" panose="02000000000000000000" pitchFamily="2" charset="0"/>
                <a:ea typeface="Roboto" panose="02000000000000000000" pitchFamily="2" charset="0"/>
                <a:cs typeface="Roboto" panose="02000000000000000000" pitchFamily="2" charset="0"/>
              </a:defRPr>
            </a:lvl2pPr>
            <a:lvl3pPr marL="730010" indent="-182503" algn="l" defTabSz="709493" rtl="0" eaLnBrk="1" fontAlgn="base" hangingPunct="1">
              <a:lnSpc>
                <a:spcPct val="120000"/>
              </a:lnSpc>
              <a:spcBef>
                <a:spcPct val="20000"/>
              </a:spcBef>
              <a:spcAft>
                <a:spcPct val="0"/>
              </a:spcAft>
              <a:buFont typeface="Wingdings" panose="05000000000000000000" pitchFamily="2" charset="2"/>
              <a:buChar char="§"/>
              <a:defRPr sz="1021"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240802"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4pPr>
            <a:lvl5pPr marL="1596088"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5pPr>
            <a:lvl6pPr marL="1907098"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6pPr>
            <a:lvl7pPr marL="2218109"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7pPr>
            <a:lvl8pPr marL="2529119"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8pPr>
            <a:lvl9pPr marL="2840129"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9pPr>
          </a:lstStyle>
          <a:p>
            <a:r>
              <a:rPr lang="en-US" sz="2100" b="1" kern="0" spc="-10" dirty="0">
                <a:solidFill>
                  <a:srgbClr val="007EE6"/>
                </a:solidFill>
              </a:rPr>
              <a:t>Number of persons affected by disasters per 100,000 people</a:t>
            </a:r>
          </a:p>
          <a:p>
            <a:pPr marL="311011" lvl="1" indent="0">
              <a:buNone/>
            </a:pPr>
            <a:r>
              <a:rPr lang="en-US" sz="2100" b="1" kern="0" spc="-10" dirty="0">
                <a:solidFill>
                  <a:srgbClr val="004F91"/>
                </a:solidFill>
              </a:rPr>
              <a:t>1,092 in 2005-2014</a:t>
            </a:r>
          </a:p>
          <a:p>
            <a:pPr marL="311011" lvl="1" indent="0">
              <a:buNone/>
            </a:pPr>
            <a:r>
              <a:rPr lang="en-US" sz="2100" b="1" kern="0" spc="-10" dirty="0">
                <a:solidFill>
                  <a:srgbClr val="004F91"/>
                </a:solidFill>
              </a:rPr>
              <a:t>2,034 in 2013-2022</a:t>
            </a:r>
          </a:p>
          <a:p>
            <a:pPr lvl="1"/>
            <a:endParaRPr lang="en-US" sz="2000" b="1" kern="0" spc="-10" dirty="0">
              <a:solidFill>
                <a:srgbClr val="004F91"/>
              </a:solidFill>
            </a:endParaRPr>
          </a:p>
          <a:p>
            <a:r>
              <a:rPr lang="en-US" sz="2100" b="1" kern="0" spc="-10" dirty="0">
                <a:solidFill>
                  <a:srgbClr val="007EE6"/>
                </a:solidFill>
              </a:rPr>
              <a:t>Annual costs of disasters </a:t>
            </a:r>
            <a:r>
              <a:rPr lang="en-US" sz="1600" b="1" kern="0" spc="-10" dirty="0">
                <a:solidFill>
                  <a:srgbClr val="007EE6"/>
                </a:solidFill>
              </a:rPr>
              <a:t>(2015-2021)</a:t>
            </a:r>
          </a:p>
          <a:p>
            <a:pPr marL="311011" lvl="1" indent="0">
              <a:buNone/>
            </a:pPr>
            <a:r>
              <a:rPr lang="en-US" sz="2100" b="1" kern="0" spc="-10" dirty="0">
                <a:solidFill>
                  <a:srgbClr val="004F91"/>
                </a:solidFill>
              </a:rPr>
              <a:t>Above U$330 billion</a:t>
            </a:r>
            <a:br>
              <a:rPr lang="en-US" sz="2100" b="1" kern="0" spc="-10" dirty="0">
                <a:solidFill>
                  <a:srgbClr val="004F91"/>
                </a:solidFill>
              </a:rPr>
            </a:br>
            <a:r>
              <a:rPr lang="en-US" sz="2100" b="1" kern="0" spc="-10" dirty="0">
                <a:solidFill>
                  <a:srgbClr val="004F91"/>
                </a:solidFill>
              </a:rPr>
              <a:t>(estimated to be significantly undervalued)</a:t>
            </a:r>
          </a:p>
          <a:p>
            <a:pPr lvl="1"/>
            <a:endParaRPr lang="en-US" sz="2000" b="1" kern="0" spc="-10" dirty="0">
              <a:solidFill>
                <a:srgbClr val="004F91"/>
              </a:solidFill>
            </a:endParaRPr>
          </a:p>
          <a:p>
            <a:r>
              <a:rPr lang="en-US" sz="2100" b="1" kern="0" spc="-10" dirty="0">
                <a:solidFill>
                  <a:srgbClr val="007EE6"/>
                </a:solidFill>
              </a:rPr>
              <a:t>Annual number of critical infrastructure destroyed/damaged </a:t>
            </a:r>
            <a:r>
              <a:rPr lang="en-US" sz="1600" b="1" kern="0" spc="-10" dirty="0">
                <a:solidFill>
                  <a:srgbClr val="007EE6"/>
                </a:solidFill>
              </a:rPr>
              <a:t>(2015-2022)</a:t>
            </a:r>
            <a:endParaRPr lang="en-US" sz="2000" b="1" kern="0" spc="-10" dirty="0">
              <a:solidFill>
                <a:srgbClr val="007EE6"/>
              </a:solidFill>
            </a:endParaRPr>
          </a:p>
          <a:p>
            <a:pPr marL="311011" lvl="1" indent="0">
              <a:buNone/>
            </a:pPr>
            <a:r>
              <a:rPr lang="en-US" sz="2100" b="1" kern="0" spc="-10" dirty="0">
                <a:solidFill>
                  <a:srgbClr val="004F91"/>
                </a:solidFill>
              </a:rPr>
              <a:t>102,628 infrastructure units</a:t>
            </a:r>
          </a:p>
          <a:p>
            <a:pPr lvl="1"/>
            <a:endParaRPr lang="en-US" sz="1660" b="1" kern="0" spc="-10" dirty="0">
              <a:solidFill>
                <a:srgbClr val="004F91"/>
              </a:solidFill>
            </a:endParaRPr>
          </a:p>
          <a:p>
            <a:pPr lvl="1"/>
            <a:endParaRPr lang="en-US" sz="1660" b="1" kern="0" spc="-10" dirty="0">
              <a:solidFill>
                <a:srgbClr val="004F91"/>
              </a:solidFill>
            </a:endParaRPr>
          </a:p>
        </p:txBody>
      </p:sp>
      <p:pic>
        <p:nvPicPr>
          <p:cNvPr id="8" name="Picture 7">
            <a:extLst>
              <a:ext uri="{FF2B5EF4-FFF2-40B4-BE49-F238E27FC236}">
                <a16:creationId xmlns:a16="http://schemas.microsoft.com/office/drawing/2014/main" id="{0844F4EC-ADF6-9C94-6240-DB643F1EC64A}"/>
              </a:ext>
            </a:extLst>
          </p:cNvPr>
          <p:cNvPicPr>
            <a:picLocks noChangeAspect="1"/>
          </p:cNvPicPr>
          <p:nvPr/>
        </p:nvPicPr>
        <p:blipFill>
          <a:blip r:embed="rId3"/>
          <a:stretch>
            <a:fillRect/>
          </a:stretch>
        </p:blipFill>
        <p:spPr>
          <a:xfrm>
            <a:off x="6577373" y="256149"/>
            <a:ext cx="2217750" cy="802805"/>
          </a:xfrm>
          <a:prstGeom prst="rect">
            <a:avLst/>
          </a:prstGeom>
        </p:spPr>
      </p:pic>
    </p:spTree>
    <p:extLst>
      <p:ext uri="{BB962C8B-B14F-4D97-AF65-F5344CB8AC3E}">
        <p14:creationId xmlns:p14="http://schemas.microsoft.com/office/powerpoint/2010/main" val="886387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517D-EE75-138B-D08A-5D9334C66629}"/>
              </a:ext>
            </a:extLst>
          </p:cNvPr>
          <p:cNvSpPr>
            <a:spLocks noGrp="1"/>
          </p:cNvSpPr>
          <p:nvPr>
            <p:ph type="title"/>
          </p:nvPr>
        </p:nvSpPr>
        <p:spPr/>
        <p:txBody>
          <a:bodyPr/>
          <a:lstStyle/>
          <a:p>
            <a:r>
              <a:rPr lang="en-US" dirty="0"/>
              <a:t>Number of disaster events 1970–2020 and projected increase 2021–2030</a:t>
            </a:r>
          </a:p>
        </p:txBody>
      </p:sp>
      <p:pic>
        <p:nvPicPr>
          <p:cNvPr id="6" name="Picture 5">
            <a:extLst>
              <a:ext uri="{FF2B5EF4-FFF2-40B4-BE49-F238E27FC236}">
                <a16:creationId xmlns:a16="http://schemas.microsoft.com/office/drawing/2014/main" id="{5BD0AD39-6F57-2375-1E76-AA439BD8B9A3}"/>
              </a:ext>
            </a:extLst>
          </p:cNvPr>
          <p:cNvPicPr>
            <a:picLocks noChangeAspect="1"/>
          </p:cNvPicPr>
          <p:nvPr/>
        </p:nvPicPr>
        <p:blipFill rotWithShape="1">
          <a:blip r:embed="rId2"/>
          <a:srcRect t="7457" b="3051"/>
          <a:stretch/>
        </p:blipFill>
        <p:spPr>
          <a:xfrm>
            <a:off x="418908" y="1203203"/>
            <a:ext cx="8061820" cy="5006192"/>
          </a:xfrm>
          <a:prstGeom prst="rect">
            <a:avLst/>
          </a:prstGeom>
        </p:spPr>
      </p:pic>
      <p:sp>
        <p:nvSpPr>
          <p:cNvPr id="8" name="TextBox 7">
            <a:extLst>
              <a:ext uri="{FF2B5EF4-FFF2-40B4-BE49-F238E27FC236}">
                <a16:creationId xmlns:a16="http://schemas.microsoft.com/office/drawing/2014/main" id="{703DD946-723A-C700-DC02-780150DBF72A}"/>
              </a:ext>
            </a:extLst>
          </p:cNvPr>
          <p:cNvSpPr txBox="1"/>
          <p:nvPr/>
        </p:nvSpPr>
        <p:spPr>
          <a:xfrm>
            <a:off x="4718807" y="6163622"/>
            <a:ext cx="4085439" cy="276999"/>
          </a:xfrm>
          <a:prstGeom prst="rect">
            <a:avLst/>
          </a:prstGeom>
          <a:noFill/>
        </p:spPr>
        <p:txBody>
          <a:bodyPr wrap="square">
            <a:spAutoFit/>
          </a:bodyPr>
          <a:lstStyle/>
          <a:p>
            <a:r>
              <a:rPr lang="en-US" sz="1200" dirty="0"/>
              <a:t>Source: UNDRR analysis based on EM-DAT (CRED, 2021) </a:t>
            </a:r>
          </a:p>
        </p:txBody>
      </p:sp>
    </p:spTree>
    <p:extLst>
      <p:ext uri="{BB962C8B-B14F-4D97-AF65-F5344CB8AC3E}">
        <p14:creationId xmlns:p14="http://schemas.microsoft.com/office/powerpoint/2010/main" val="867820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C677-C0F5-6909-F859-8BA3F74A6115}"/>
              </a:ext>
            </a:extLst>
          </p:cNvPr>
          <p:cNvSpPr>
            <a:spLocks noGrp="1"/>
          </p:cNvSpPr>
          <p:nvPr>
            <p:ph type="title"/>
          </p:nvPr>
        </p:nvSpPr>
        <p:spPr/>
        <p:txBody>
          <a:bodyPr/>
          <a:lstStyle/>
          <a:p>
            <a:r>
              <a:rPr lang="en-US" sz="2800" dirty="0"/>
              <a:t>The case for DRR</a:t>
            </a:r>
          </a:p>
        </p:txBody>
      </p:sp>
      <p:sp>
        <p:nvSpPr>
          <p:cNvPr id="3" name="Content Placeholder 2">
            <a:extLst>
              <a:ext uri="{FF2B5EF4-FFF2-40B4-BE49-F238E27FC236}">
                <a16:creationId xmlns:a16="http://schemas.microsoft.com/office/drawing/2014/main" id="{D02058A6-910F-0823-3E77-9A87A33EA830}"/>
              </a:ext>
            </a:extLst>
          </p:cNvPr>
          <p:cNvSpPr>
            <a:spLocks noGrp="1"/>
          </p:cNvSpPr>
          <p:nvPr>
            <p:ph idx="1"/>
          </p:nvPr>
        </p:nvSpPr>
        <p:spPr>
          <a:xfrm>
            <a:off x="270711" y="1633290"/>
            <a:ext cx="8764735" cy="4756222"/>
          </a:xfrm>
        </p:spPr>
        <p:txBody>
          <a:bodyPr/>
          <a:lstStyle/>
          <a:p>
            <a:pPr>
              <a:buFont typeface="Wingdings" panose="05000000000000000000" pitchFamily="2" charset="2"/>
              <a:buChar char="Ø"/>
            </a:pPr>
            <a:r>
              <a:rPr lang="en-US" sz="2400" b="1" kern="0" dirty="0"/>
              <a:t> Nothing sets back development like a disaster.</a:t>
            </a:r>
          </a:p>
          <a:p>
            <a:pPr marL="0" indent="0">
              <a:buNone/>
            </a:pPr>
            <a:endParaRPr lang="en-US" sz="2400" b="1" kern="0" dirty="0"/>
          </a:p>
          <a:p>
            <a:pPr>
              <a:buFont typeface="Wingdings" panose="05000000000000000000" pitchFamily="2" charset="2"/>
              <a:buChar char="Ø"/>
            </a:pPr>
            <a:r>
              <a:rPr lang="en-US" sz="2400" b="1" kern="0" dirty="0"/>
              <a:t> Disaster risk reduction efforts are the bedrock to minimize the impact of disasters.</a:t>
            </a:r>
          </a:p>
          <a:p>
            <a:pPr marL="0" indent="0">
              <a:buNone/>
            </a:pPr>
            <a:endParaRPr lang="en-US" sz="2400" b="1" kern="0" dirty="0"/>
          </a:p>
          <a:p>
            <a:pPr>
              <a:buFont typeface="Wingdings" panose="05000000000000000000" pitchFamily="2" charset="2"/>
              <a:buChar char="Ø"/>
            </a:pPr>
            <a:r>
              <a:rPr lang="en-US" sz="2400" b="1" kern="0" dirty="0"/>
              <a:t> Disaster risk reduction costs are only 5-10% of response and recovery costs and will save lives and livelihoods.</a:t>
            </a:r>
            <a:endParaRPr lang="en-US" sz="1800" b="1" kern="0" spc="-10" dirty="0"/>
          </a:p>
          <a:p>
            <a:pPr marL="0" indent="0">
              <a:buNone/>
            </a:pPr>
            <a:endParaRPr lang="en-US" sz="2200" dirty="0"/>
          </a:p>
          <a:p>
            <a:endParaRPr lang="en-US" sz="2000" dirty="0"/>
          </a:p>
          <a:p>
            <a:endParaRPr lang="en-US" sz="1600" dirty="0"/>
          </a:p>
          <a:p>
            <a:endParaRPr lang="en-US" sz="1600" dirty="0"/>
          </a:p>
        </p:txBody>
      </p:sp>
      <p:sp>
        <p:nvSpPr>
          <p:cNvPr id="4" name="TextBox 3">
            <a:extLst>
              <a:ext uri="{FF2B5EF4-FFF2-40B4-BE49-F238E27FC236}">
                <a16:creationId xmlns:a16="http://schemas.microsoft.com/office/drawing/2014/main" id="{8475BE97-500C-46A9-5BCF-BC96DB3B63F7}"/>
              </a:ext>
            </a:extLst>
          </p:cNvPr>
          <p:cNvSpPr txBox="1"/>
          <p:nvPr/>
        </p:nvSpPr>
        <p:spPr>
          <a:xfrm>
            <a:off x="480057" y="6270890"/>
            <a:ext cx="3599347" cy="118622"/>
          </a:xfrm>
          <a:prstGeom prst="rect">
            <a:avLst/>
          </a:prstGeom>
          <a:solidFill>
            <a:schemeClr val="accent1"/>
          </a:solidFill>
        </p:spPr>
        <p:txBody>
          <a:bodyPr wrap="square" rtlCol="0">
            <a:spAutoFit/>
          </a:bodyPr>
          <a:lstStyle/>
          <a:p>
            <a:endParaRPr lang="en-US" sz="171" dirty="0"/>
          </a:p>
        </p:txBody>
      </p:sp>
      <p:cxnSp>
        <p:nvCxnSpPr>
          <p:cNvPr id="6" name="Connector: Elbow 5">
            <a:extLst>
              <a:ext uri="{FF2B5EF4-FFF2-40B4-BE49-F238E27FC236}">
                <a16:creationId xmlns:a16="http://schemas.microsoft.com/office/drawing/2014/main" id="{D294C195-CF36-34A7-65C3-368FF00615D1}"/>
              </a:ext>
            </a:extLst>
          </p:cNvPr>
          <p:cNvCxnSpPr/>
          <p:nvPr/>
        </p:nvCxnSpPr>
        <p:spPr>
          <a:xfrm>
            <a:off x="3463658" y="411848"/>
            <a:ext cx="781910" cy="781910"/>
          </a:xfrm>
          <a:prstGeom prst="bentConnector3">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7313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D0BF6-700D-BEF1-4193-12097E9A05CC}"/>
              </a:ext>
            </a:extLst>
          </p:cNvPr>
          <p:cNvSpPr>
            <a:spLocks noGrp="1"/>
          </p:cNvSpPr>
          <p:nvPr>
            <p:ph type="title"/>
          </p:nvPr>
        </p:nvSpPr>
        <p:spPr>
          <a:xfrm>
            <a:off x="415090" y="163471"/>
            <a:ext cx="8271440" cy="802805"/>
          </a:xfrm>
        </p:spPr>
        <p:txBody>
          <a:bodyPr/>
          <a:lstStyle/>
          <a:p>
            <a:r>
              <a:rPr lang="en-US" sz="2800" dirty="0">
                <a:solidFill>
                  <a:srgbClr val="004F91"/>
                </a:solidFill>
              </a:rPr>
              <a:t>Sendai Framework</a:t>
            </a:r>
            <a:endParaRPr lang="fr-FR" sz="2800" dirty="0">
              <a:solidFill>
                <a:srgbClr val="004F91"/>
              </a:solidFill>
            </a:endParaRPr>
          </a:p>
        </p:txBody>
      </p:sp>
      <p:sp>
        <p:nvSpPr>
          <p:cNvPr id="4" name="Content Placeholder 5">
            <a:extLst>
              <a:ext uri="{FF2B5EF4-FFF2-40B4-BE49-F238E27FC236}">
                <a16:creationId xmlns:a16="http://schemas.microsoft.com/office/drawing/2014/main" id="{354F7703-88B1-BF85-7F7C-400A724BA17D}"/>
              </a:ext>
            </a:extLst>
          </p:cNvPr>
          <p:cNvSpPr txBox="1">
            <a:spLocks/>
          </p:cNvSpPr>
          <p:nvPr/>
        </p:nvSpPr>
        <p:spPr bwMode="auto">
          <a:xfrm>
            <a:off x="457472" y="1466298"/>
            <a:ext cx="8229056" cy="43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t" anchorCtr="0" compatLnSpc="1">
            <a:prstTxWarp prst="textNoShape">
              <a:avLst/>
            </a:prstTxWarp>
          </a:bodyPr>
          <a:lstStyle>
            <a:lvl1pPr marL="265655" indent="-265655" algn="l" defTabSz="709493" rtl="0" eaLnBrk="1" fontAlgn="base" hangingPunct="1">
              <a:lnSpc>
                <a:spcPct val="120000"/>
              </a:lnSpc>
              <a:spcBef>
                <a:spcPct val="20000"/>
              </a:spcBef>
              <a:spcAft>
                <a:spcPct val="0"/>
              </a:spcAft>
              <a:buClr>
                <a:srgbClr val="FF9933"/>
              </a:buClr>
              <a:buFont typeface="Wingdings" panose="05000000000000000000" pitchFamily="2" charset="2"/>
              <a:buChar char="§"/>
              <a:defRPr sz="1361">
                <a:solidFill>
                  <a:srgbClr val="004084"/>
                </a:solidFill>
                <a:latin typeface="Roboto" panose="02000000000000000000" pitchFamily="2" charset="0"/>
                <a:ea typeface="Roboto" panose="02000000000000000000" pitchFamily="2" charset="0"/>
                <a:cs typeface="Roboto" panose="02000000000000000000" pitchFamily="2" charset="0"/>
              </a:defRPr>
            </a:lvl1pPr>
            <a:lvl2pPr marL="505392" indent="-194381" algn="l" defTabSz="709493" rtl="0" eaLnBrk="1" fontAlgn="base" hangingPunct="1">
              <a:lnSpc>
                <a:spcPct val="120000"/>
              </a:lnSpc>
              <a:spcBef>
                <a:spcPct val="20000"/>
              </a:spcBef>
              <a:spcAft>
                <a:spcPct val="0"/>
              </a:spcAft>
              <a:buClr>
                <a:srgbClr val="004084"/>
              </a:buClr>
              <a:buFont typeface="Arial" panose="020B0604020202020204" pitchFamily="34" charset="0"/>
              <a:buChar char="‒"/>
              <a:defRPr sz="1088">
                <a:solidFill>
                  <a:srgbClr val="004084"/>
                </a:solidFill>
                <a:latin typeface="Roboto" panose="02000000000000000000" pitchFamily="2" charset="0"/>
                <a:ea typeface="Roboto" panose="02000000000000000000" pitchFamily="2" charset="0"/>
                <a:cs typeface="Roboto" panose="02000000000000000000" pitchFamily="2" charset="0"/>
              </a:defRPr>
            </a:lvl2pPr>
            <a:lvl3pPr marL="730010" indent="-182503" algn="l" defTabSz="709493" rtl="0" eaLnBrk="1" fontAlgn="base" hangingPunct="1">
              <a:lnSpc>
                <a:spcPct val="120000"/>
              </a:lnSpc>
              <a:spcBef>
                <a:spcPct val="20000"/>
              </a:spcBef>
              <a:spcAft>
                <a:spcPct val="0"/>
              </a:spcAft>
              <a:buFont typeface="Wingdings" panose="05000000000000000000" pitchFamily="2" charset="2"/>
              <a:buChar char="§"/>
              <a:defRPr sz="1021"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240802"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4pPr>
            <a:lvl5pPr marL="1596088"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5pPr>
            <a:lvl6pPr marL="1907098"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6pPr>
            <a:lvl7pPr marL="2218109"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7pPr>
            <a:lvl8pPr marL="2529119"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8pPr>
            <a:lvl9pPr marL="2840129"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9pPr>
          </a:lstStyle>
          <a:p>
            <a:pPr marL="0" indent="0" algn="just">
              <a:buNone/>
            </a:pPr>
            <a:r>
              <a:rPr lang="en-US" sz="2200" b="1" i="1" kern="0" dirty="0">
                <a:solidFill>
                  <a:srgbClr val="007EE6"/>
                </a:solidFill>
              </a:rPr>
              <a:t>Paragraph 5</a:t>
            </a:r>
          </a:p>
          <a:p>
            <a:pPr marL="0" indent="0" algn="just">
              <a:buNone/>
            </a:pPr>
            <a:r>
              <a:rPr lang="en-US" sz="2200" b="1" kern="0" spc="-10" dirty="0">
                <a:solidFill>
                  <a:srgbClr val="004F91"/>
                </a:solidFill>
              </a:rPr>
              <a:t>It is urgent and critical to anticipate, plan for and reduce disaster risk in order to more effectively protect persons, communities and countries, their livelihoods, health, cultural heritage, socioeconomic assets and ecosystems, and thus strengthen their resilience.”</a:t>
            </a:r>
          </a:p>
          <a:p>
            <a:pPr algn="just"/>
            <a:endParaRPr lang="en-US" sz="1100" b="1" kern="0" spc="-10" dirty="0">
              <a:solidFill>
                <a:srgbClr val="004F91"/>
              </a:solidFill>
            </a:endParaRPr>
          </a:p>
          <a:p>
            <a:pPr marL="0" indent="0" algn="just">
              <a:buNone/>
            </a:pPr>
            <a:r>
              <a:rPr lang="en-US" sz="2200" b="1" i="1" kern="0" dirty="0">
                <a:solidFill>
                  <a:srgbClr val="007EE6"/>
                </a:solidFill>
              </a:rPr>
              <a:t>Paragraph 19a</a:t>
            </a:r>
          </a:p>
          <a:p>
            <a:pPr marL="0" indent="0" algn="just">
              <a:buNone/>
            </a:pPr>
            <a:r>
              <a:rPr lang="en-GB" sz="2200" b="1" kern="0" spc="-10" dirty="0">
                <a:solidFill>
                  <a:srgbClr val="004F91"/>
                </a:solidFill>
              </a:rPr>
              <a:t>Each State has the primary responsibility to prevent and reduce disaster risk, including through international, regional, subregional, transboundary and bilateral cooperation.</a:t>
            </a:r>
            <a:endParaRPr lang="en-US" sz="2200" b="1" kern="0" spc="-10" dirty="0">
              <a:solidFill>
                <a:srgbClr val="004F91"/>
              </a:solidFill>
            </a:endParaRPr>
          </a:p>
          <a:p>
            <a:pPr lvl="1"/>
            <a:endParaRPr lang="en-US" sz="2000" b="1" kern="0" spc="-10" dirty="0">
              <a:solidFill>
                <a:srgbClr val="004F91"/>
              </a:solidFill>
            </a:endParaRPr>
          </a:p>
        </p:txBody>
      </p:sp>
      <p:pic>
        <p:nvPicPr>
          <p:cNvPr id="8" name="Picture 7">
            <a:extLst>
              <a:ext uri="{FF2B5EF4-FFF2-40B4-BE49-F238E27FC236}">
                <a16:creationId xmlns:a16="http://schemas.microsoft.com/office/drawing/2014/main" id="{0844F4EC-ADF6-9C94-6240-DB643F1EC64A}"/>
              </a:ext>
            </a:extLst>
          </p:cNvPr>
          <p:cNvPicPr>
            <a:picLocks noChangeAspect="1"/>
          </p:cNvPicPr>
          <p:nvPr/>
        </p:nvPicPr>
        <p:blipFill>
          <a:blip r:embed="rId3"/>
          <a:stretch>
            <a:fillRect/>
          </a:stretch>
        </p:blipFill>
        <p:spPr>
          <a:xfrm>
            <a:off x="6577373" y="256149"/>
            <a:ext cx="2217750" cy="802805"/>
          </a:xfrm>
          <a:prstGeom prst="rect">
            <a:avLst/>
          </a:prstGeom>
        </p:spPr>
      </p:pic>
    </p:spTree>
    <p:extLst>
      <p:ext uri="{BB962C8B-B14F-4D97-AF65-F5344CB8AC3E}">
        <p14:creationId xmlns:p14="http://schemas.microsoft.com/office/powerpoint/2010/main" val="659922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D0BF6-700D-BEF1-4193-12097E9A05CC}"/>
              </a:ext>
            </a:extLst>
          </p:cNvPr>
          <p:cNvSpPr>
            <a:spLocks noGrp="1"/>
          </p:cNvSpPr>
          <p:nvPr>
            <p:ph type="title"/>
          </p:nvPr>
        </p:nvSpPr>
        <p:spPr>
          <a:xfrm>
            <a:off x="415090" y="163471"/>
            <a:ext cx="8271440" cy="802805"/>
          </a:xfrm>
        </p:spPr>
        <p:txBody>
          <a:bodyPr/>
          <a:lstStyle/>
          <a:p>
            <a:r>
              <a:rPr lang="en-US" sz="2800" dirty="0">
                <a:solidFill>
                  <a:srgbClr val="004F91"/>
                </a:solidFill>
              </a:rPr>
              <a:t>DRR Legislation</a:t>
            </a:r>
            <a:endParaRPr lang="fr-FR" sz="2800" dirty="0">
              <a:solidFill>
                <a:srgbClr val="004F91"/>
              </a:solidFill>
            </a:endParaRPr>
          </a:p>
        </p:txBody>
      </p:sp>
      <p:sp>
        <p:nvSpPr>
          <p:cNvPr id="4" name="Content Placeholder 5">
            <a:extLst>
              <a:ext uri="{FF2B5EF4-FFF2-40B4-BE49-F238E27FC236}">
                <a16:creationId xmlns:a16="http://schemas.microsoft.com/office/drawing/2014/main" id="{354F7703-88B1-BF85-7F7C-400A724BA17D}"/>
              </a:ext>
            </a:extLst>
          </p:cNvPr>
          <p:cNvSpPr txBox="1">
            <a:spLocks/>
          </p:cNvSpPr>
          <p:nvPr/>
        </p:nvSpPr>
        <p:spPr bwMode="auto">
          <a:xfrm>
            <a:off x="436282" y="1413712"/>
            <a:ext cx="8229056" cy="4659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t" anchorCtr="0" compatLnSpc="1">
            <a:prstTxWarp prst="textNoShape">
              <a:avLst/>
            </a:prstTxWarp>
          </a:bodyPr>
          <a:lstStyle>
            <a:lvl1pPr marL="265655" indent="-265655" algn="l" defTabSz="709493" rtl="0" eaLnBrk="1" fontAlgn="base" hangingPunct="1">
              <a:lnSpc>
                <a:spcPct val="120000"/>
              </a:lnSpc>
              <a:spcBef>
                <a:spcPct val="20000"/>
              </a:spcBef>
              <a:spcAft>
                <a:spcPct val="0"/>
              </a:spcAft>
              <a:buClr>
                <a:srgbClr val="FF9933"/>
              </a:buClr>
              <a:buFont typeface="Wingdings" panose="05000000000000000000" pitchFamily="2" charset="2"/>
              <a:buChar char="§"/>
              <a:defRPr sz="1361">
                <a:solidFill>
                  <a:srgbClr val="004084"/>
                </a:solidFill>
                <a:latin typeface="Roboto" panose="02000000000000000000" pitchFamily="2" charset="0"/>
                <a:ea typeface="Roboto" panose="02000000000000000000" pitchFamily="2" charset="0"/>
                <a:cs typeface="Roboto" panose="02000000000000000000" pitchFamily="2" charset="0"/>
              </a:defRPr>
            </a:lvl1pPr>
            <a:lvl2pPr marL="505392" indent="-194381" algn="l" defTabSz="709493" rtl="0" eaLnBrk="1" fontAlgn="base" hangingPunct="1">
              <a:lnSpc>
                <a:spcPct val="120000"/>
              </a:lnSpc>
              <a:spcBef>
                <a:spcPct val="20000"/>
              </a:spcBef>
              <a:spcAft>
                <a:spcPct val="0"/>
              </a:spcAft>
              <a:buClr>
                <a:srgbClr val="004084"/>
              </a:buClr>
              <a:buFont typeface="Arial" panose="020B0604020202020204" pitchFamily="34" charset="0"/>
              <a:buChar char="‒"/>
              <a:defRPr sz="1088">
                <a:solidFill>
                  <a:srgbClr val="004084"/>
                </a:solidFill>
                <a:latin typeface="Roboto" panose="02000000000000000000" pitchFamily="2" charset="0"/>
                <a:ea typeface="Roboto" panose="02000000000000000000" pitchFamily="2" charset="0"/>
                <a:cs typeface="Roboto" panose="02000000000000000000" pitchFamily="2" charset="0"/>
              </a:defRPr>
            </a:lvl2pPr>
            <a:lvl3pPr marL="730010" indent="-182503" algn="l" defTabSz="709493" rtl="0" eaLnBrk="1" fontAlgn="base" hangingPunct="1">
              <a:lnSpc>
                <a:spcPct val="120000"/>
              </a:lnSpc>
              <a:spcBef>
                <a:spcPct val="20000"/>
              </a:spcBef>
              <a:spcAft>
                <a:spcPct val="0"/>
              </a:spcAft>
              <a:buFont typeface="Wingdings" panose="05000000000000000000" pitchFamily="2" charset="2"/>
              <a:buChar char="§"/>
              <a:defRPr sz="1021"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240802"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4pPr>
            <a:lvl5pPr marL="1596088"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5pPr>
            <a:lvl6pPr marL="1907098"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6pPr>
            <a:lvl7pPr marL="2218109"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7pPr>
            <a:lvl8pPr marL="2529119"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8pPr>
            <a:lvl9pPr marL="2840129"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9pPr>
          </a:lstStyle>
          <a:p>
            <a:r>
              <a:rPr lang="en-US" sz="2400" b="1" kern="0" spc="-10" dirty="0">
                <a:solidFill>
                  <a:srgbClr val="007EE6"/>
                </a:solidFill>
              </a:rPr>
              <a:t>Number of countries with national disaster risk reduction strategies:</a:t>
            </a:r>
          </a:p>
          <a:p>
            <a:pPr marL="311011" lvl="1" indent="0">
              <a:buNone/>
            </a:pPr>
            <a:r>
              <a:rPr lang="en-US" sz="2400" b="1" kern="0" spc="-10" dirty="0">
                <a:solidFill>
                  <a:srgbClr val="004F91"/>
                </a:solidFill>
              </a:rPr>
              <a:t>From 55 in 2015 to 126 in 2022</a:t>
            </a:r>
          </a:p>
          <a:p>
            <a:pPr marL="311011" lvl="1" indent="0">
              <a:buNone/>
            </a:pPr>
            <a:endParaRPr lang="en-US" sz="1800" b="1" kern="0" spc="-10" dirty="0">
              <a:solidFill>
                <a:srgbClr val="004F91"/>
              </a:solidFill>
            </a:endParaRPr>
          </a:p>
          <a:p>
            <a:r>
              <a:rPr lang="en-US" sz="2400" b="1" kern="0" spc="-10" dirty="0">
                <a:solidFill>
                  <a:srgbClr val="007EE6"/>
                </a:solidFill>
              </a:rPr>
              <a:t>Report on the Midterm Review of the Sendai Framework (A/77/640):</a:t>
            </a:r>
            <a:endParaRPr lang="en-US" sz="1400" b="1" kern="0" spc="-10" dirty="0">
              <a:solidFill>
                <a:srgbClr val="007EE6"/>
              </a:solidFill>
            </a:endParaRPr>
          </a:p>
          <a:p>
            <a:pPr lvl="1"/>
            <a:r>
              <a:rPr lang="en-US" sz="2400" b="1" kern="0" spc="-10" dirty="0">
                <a:solidFill>
                  <a:srgbClr val="004F91"/>
                </a:solidFill>
              </a:rPr>
              <a:t> Need for legislative and regulatory frameworks that support disaster risk reduction governance</a:t>
            </a:r>
          </a:p>
          <a:p>
            <a:pPr lvl="1"/>
            <a:r>
              <a:rPr lang="en-US" sz="2400" b="1" kern="0" spc="-10" dirty="0">
                <a:solidFill>
                  <a:srgbClr val="004F91"/>
                </a:solidFill>
              </a:rPr>
              <a:t> Progress has been primarily confined to high-income countries</a:t>
            </a:r>
          </a:p>
          <a:p>
            <a:pPr lvl="1"/>
            <a:endParaRPr lang="en-US" sz="1727" b="1" kern="0" spc="-10" dirty="0">
              <a:solidFill>
                <a:srgbClr val="004F91"/>
              </a:solidFill>
            </a:endParaRPr>
          </a:p>
        </p:txBody>
      </p:sp>
      <p:pic>
        <p:nvPicPr>
          <p:cNvPr id="8" name="Picture 7">
            <a:extLst>
              <a:ext uri="{FF2B5EF4-FFF2-40B4-BE49-F238E27FC236}">
                <a16:creationId xmlns:a16="http://schemas.microsoft.com/office/drawing/2014/main" id="{0844F4EC-ADF6-9C94-6240-DB643F1EC64A}"/>
              </a:ext>
            </a:extLst>
          </p:cNvPr>
          <p:cNvPicPr>
            <a:picLocks noChangeAspect="1"/>
          </p:cNvPicPr>
          <p:nvPr/>
        </p:nvPicPr>
        <p:blipFill>
          <a:blip r:embed="rId3"/>
          <a:stretch>
            <a:fillRect/>
          </a:stretch>
        </p:blipFill>
        <p:spPr>
          <a:xfrm>
            <a:off x="6577373" y="256149"/>
            <a:ext cx="2217750" cy="802805"/>
          </a:xfrm>
          <a:prstGeom prst="rect">
            <a:avLst/>
          </a:prstGeom>
        </p:spPr>
      </p:pic>
    </p:spTree>
    <p:extLst>
      <p:ext uri="{BB962C8B-B14F-4D97-AF65-F5344CB8AC3E}">
        <p14:creationId xmlns:p14="http://schemas.microsoft.com/office/powerpoint/2010/main" val="252523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C677-C0F5-6909-F859-8BA3F74A6115}"/>
              </a:ext>
            </a:extLst>
          </p:cNvPr>
          <p:cNvSpPr>
            <a:spLocks noGrp="1"/>
          </p:cNvSpPr>
          <p:nvPr>
            <p:ph type="title"/>
          </p:nvPr>
        </p:nvSpPr>
        <p:spPr>
          <a:xfrm>
            <a:off x="457470" y="184542"/>
            <a:ext cx="8229057" cy="1172034"/>
          </a:xfrm>
        </p:spPr>
        <p:txBody>
          <a:bodyPr/>
          <a:lstStyle/>
          <a:p>
            <a:r>
              <a:rPr lang="en-US" sz="2800" dirty="0"/>
              <a:t>Political Declaration of the Midterm Review </a:t>
            </a:r>
            <a:br>
              <a:rPr lang="en-US" sz="2800" dirty="0"/>
            </a:br>
            <a:r>
              <a:rPr lang="en-US" sz="2800" dirty="0"/>
              <a:t>		</a:t>
            </a:r>
            <a:r>
              <a:rPr lang="en-US" sz="2400" dirty="0"/>
              <a:t>of the Sendai Framework (A/RES/77/289)</a:t>
            </a:r>
            <a:endParaRPr lang="en-US" sz="2800" dirty="0"/>
          </a:p>
        </p:txBody>
      </p:sp>
      <p:sp>
        <p:nvSpPr>
          <p:cNvPr id="3" name="Content Placeholder 2">
            <a:extLst>
              <a:ext uri="{FF2B5EF4-FFF2-40B4-BE49-F238E27FC236}">
                <a16:creationId xmlns:a16="http://schemas.microsoft.com/office/drawing/2014/main" id="{D02058A6-910F-0823-3E77-9A87A33EA830}"/>
              </a:ext>
            </a:extLst>
          </p:cNvPr>
          <p:cNvSpPr>
            <a:spLocks noGrp="1"/>
          </p:cNvSpPr>
          <p:nvPr>
            <p:ph idx="1"/>
          </p:nvPr>
        </p:nvSpPr>
        <p:spPr>
          <a:xfrm>
            <a:off x="457473" y="1107154"/>
            <a:ext cx="8331596" cy="4756222"/>
          </a:xfrm>
        </p:spPr>
        <p:txBody>
          <a:bodyPr/>
          <a:lstStyle/>
          <a:p>
            <a:pPr marL="0" indent="0">
              <a:buNone/>
            </a:pPr>
            <a:endParaRPr lang="en-US" sz="2200" dirty="0"/>
          </a:p>
          <a:p>
            <a:pPr marL="0" indent="0" algn="just">
              <a:spcAft>
                <a:spcPts val="500"/>
              </a:spcAft>
              <a:buNone/>
            </a:pPr>
            <a:r>
              <a:rPr lang="en-US" sz="1800" dirty="0"/>
              <a:t>26. We call upon States to strengthen comprehensive disaster risk governance, taking into account their national circumstances, needs and priorities, including by:</a:t>
            </a:r>
          </a:p>
          <a:p>
            <a:pPr marL="0" indent="0" algn="just">
              <a:buNone/>
            </a:pPr>
            <a:r>
              <a:rPr lang="en-US" sz="1800" dirty="0"/>
              <a:t>(c) Ensuring that disaster risk governance is </a:t>
            </a:r>
            <a:r>
              <a:rPr lang="en-US" sz="1800" dirty="0">
                <a:solidFill>
                  <a:schemeClr val="accent2"/>
                </a:solidFill>
              </a:rPr>
              <a:t>supported by legal and regulatory frameworks, policies and plans at all levels that reflect responsibility to reduce disaster risk</a:t>
            </a:r>
            <a:r>
              <a:rPr lang="en-US" sz="1800" dirty="0"/>
              <a:t>, including through risk-informed decision-making and investments as well as regulations for land-use and urban planning and building codes, as needed;</a:t>
            </a:r>
          </a:p>
          <a:p>
            <a:pPr marL="0" indent="0" algn="just">
              <a:buNone/>
            </a:pPr>
            <a:endParaRPr lang="en-US" sz="1800" dirty="0"/>
          </a:p>
          <a:p>
            <a:pPr marL="0" indent="0">
              <a:buNone/>
            </a:pPr>
            <a:r>
              <a:rPr lang="en-US" sz="1800" dirty="0"/>
              <a:t>31. We recognize the need to implement integrated and inclusive economic, structural, </a:t>
            </a:r>
            <a:r>
              <a:rPr lang="en-US" sz="1800" dirty="0">
                <a:solidFill>
                  <a:schemeClr val="accent2"/>
                </a:solidFill>
              </a:rPr>
              <a:t>legal</a:t>
            </a:r>
            <a:r>
              <a:rPr lang="en-US" sz="1800" dirty="0"/>
              <a:t>, social, health, cultural, educational, environmental, technological, political, financial and institutional measures that prevent and reduce hazard exposure and vulnerability to disasters, increase preparedness for response and recovery and thus strengthen resilience.</a:t>
            </a:r>
          </a:p>
          <a:p>
            <a:pPr marL="0" indent="0">
              <a:buNone/>
            </a:pPr>
            <a:endParaRPr lang="en-US" sz="2200" dirty="0"/>
          </a:p>
          <a:p>
            <a:pPr marL="0" indent="0">
              <a:buNone/>
            </a:pPr>
            <a:endParaRPr lang="en-US" sz="1600" dirty="0"/>
          </a:p>
          <a:p>
            <a:endParaRPr lang="en-US" sz="1600" dirty="0"/>
          </a:p>
        </p:txBody>
      </p:sp>
      <p:cxnSp>
        <p:nvCxnSpPr>
          <p:cNvPr id="6" name="Connector: Elbow 5">
            <a:extLst>
              <a:ext uri="{FF2B5EF4-FFF2-40B4-BE49-F238E27FC236}">
                <a16:creationId xmlns:a16="http://schemas.microsoft.com/office/drawing/2014/main" id="{D294C195-CF36-34A7-65C3-368FF00615D1}"/>
              </a:ext>
            </a:extLst>
          </p:cNvPr>
          <p:cNvCxnSpPr/>
          <p:nvPr/>
        </p:nvCxnSpPr>
        <p:spPr>
          <a:xfrm>
            <a:off x="3463658" y="411848"/>
            <a:ext cx="781910" cy="781910"/>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9C198B8-5C0E-648F-4BD0-0805C4FF16B4}"/>
              </a:ext>
            </a:extLst>
          </p:cNvPr>
          <p:cNvSpPr txBox="1"/>
          <p:nvPr/>
        </p:nvSpPr>
        <p:spPr>
          <a:xfrm>
            <a:off x="646221" y="6426475"/>
            <a:ext cx="3599347" cy="118622"/>
          </a:xfrm>
          <a:prstGeom prst="rect">
            <a:avLst/>
          </a:prstGeom>
          <a:solidFill>
            <a:schemeClr val="accent1"/>
          </a:solidFill>
        </p:spPr>
        <p:txBody>
          <a:bodyPr wrap="square" rtlCol="0">
            <a:spAutoFit/>
          </a:bodyPr>
          <a:lstStyle/>
          <a:p>
            <a:endParaRPr lang="en-US" sz="171" dirty="0"/>
          </a:p>
        </p:txBody>
      </p:sp>
    </p:spTree>
    <p:extLst>
      <p:ext uri="{BB962C8B-B14F-4D97-AF65-F5344CB8AC3E}">
        <p14:creationId xmlns:p14="http://schemas.microsoft.com/office/powerpoint/2010/main" val="3954269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D0BF6-700D-BEF1-4193-12097E9A05CC}"/>
              </a:ext>
            </a:extLst>
          </p:cNvPr>
          <p:cNvSpPr>
            <a:spLocks noGrp="1"/>
          </p:cNvSpPr>
          <p:nvPr>
            <p:ph type="title"/>
          </p:nvPr>
        </p:nvSpPr>
        <p:spPr/>
        <p:txBody>
          <a:bodyPr/>
          <a:lstStyle/>
          <a:p>
            <a:r>
              <a:rPr lang="en-US" sz="2800" dirty="0">
                <a:solidFill>
                  <a:srgbClr val="004F91"/>
                </a:solidFill>
              </a:rPr>
              <a:t>UNDRR’s work on legal frameworks</a:t>
            </a:r>
            <a:endParaRPr lang="fr-FR" sz="2800" dirty="0">
              <a:solidFill>
                <a:srgbClr val="004F91"/>
              </a:solidFill>
            </a:endParaRPr>
          </a:p>
        </p:txBody>
      </p:sp>
      <p:pic>
        <p:nvPicPr>
          <p:cNvPr id="3" name="Picture 2">
            <a:extLst>
              <a:ext uri="{FF2B5EF4-FFF2-40B4-BE49-F238E27FC236}">
                <a16:creationId xmlns:a16="http://schemas.microsoft.com/office/drawing/2014/main" id="{FBB3B9A8-E755-4C0F-F894-357DF00DFD63}"/>
              </a:ext>
            </a:extLst>
          </p:cNvPr>
          <p:cNvPicPr>
            <a:picLocks noChangeAspect="1"/>
          </p:cNvPicPr>
          <p:nvPr/>
        </p:nvPicPr>
        <p:blipFill>
          <a:blip r:embed="rId3"/>
          <a:stretch>
            <a:fillRect/>
          </a:stretch>
        </p:blipFill>
        <p:spPr>
          <a:xfrm>
            <a:off x="6561597" y="256149"/>
            <a:ext cx="2217750" cy="802805"/>
          </a:xfrm>
          <a:prstGeom prst="rect">
            <a:avLst/>
          </a:prstGeom>
        </p:spPr>
      </p:pic>
      <p:sp>
        <p:nvSpPr>
          <p:cNvPr id="7" name="Content Placeholder 5">
            <a:extLst>
              <a:ext uri="{FF2B5EF4-FFF2-40B4-BE49-F238E27FC236}">
                <a16:creationId xmlns:a16="http://schemas.microsoft.com/office/drawing/2014/main" id="{43617707-EDBE-58C8-B798-2F42B276CE81}"/>
              </a:ext>
            </a:extLst>
          </p:cNvPr>
          <p:cNvSpPr txBox="1">
            <a:spLocks/>
          </p:cNvSpPr>
          <p:nvPr/>
        </p:nvSpPr>
        <p:spPr bwMode="auto">
          <a:xfrm>
            <a:off x="550291" y="1509964"/>
            <a:ext cx="8229056" cy="4659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t" anchorCtr="0" compatLnSpc="1">
            <a:prstTxWarp prst="textNoShape">
              <a:avLst/>
            </a:prstTxWarp>
          </a:bodyPr>
          <a:lstStyle>
            <a:lvl1pPr marL="265655" indent="-265655" algn="l" defTabSz="709493" rtl="0" eaLnBrk="1" fontAlgn="base" hangingPunct="1">
              <a:lnSpc>
                <a:spcPct val="120000"/>
              </a:lnSpc>
              <a:spcBef>
                <a:spcPct val="20000"/>
              </a:spcBef>
              <a:spcAft>
                <a:spcPct val="0"/>
              </a:spcAft>
              <a:buClr>
                <a:srgbClr val="FF9933"/>
              </a:buClr>
              <a:buFont typeface="Wingdings" panose="05000000000000000000" pitchFamily="2" charset="2"/>
              <a:buChar char="§"/>
              <a:defRPr sz="1361">
                <a:solidFill>
                  <a:srgbClr val="004084"/>
                </a:solidFill>
                <a:latin typeface="Roboto" panose="02000000000000000000" pitchFamily="2" charset="0"/>
                <a:ea typeface="Roboto" panose="02000000000000000000" pitchFamily="2" charset="0"/>
                <a:cs typeface="Roboto" panose="02000000000000000000" pitchFamily="2" charset="0"/>
              </a:defRPr>
            </a:lvl1pPr>
            <a:lvl2pPr marL="505392" indent="-194381" algn="l" defTabSz="709493" rtl="0" eaLnBrk="1" fontAlgn="base" hangingPunct="1">
              <a:lnSpc>
                <a:spcPct val="120000"/>
              </a:lnSpc>
              <a:spcBef>
                <a:spcPct val="20000"/>
              </a:spcBef>
              <a:spcAft>
                <a:spcPct val="0"/>
              </a:spcAft>
              <a:buClr>
                <a:srgbClr val="004084"/>
              </a:buClr>
              <a:buFont typeface="Arial" panose="020B0604020202020204" pitchFamily="34" charset="0"/>
              <a:buChar char="‒"/>
              <a:defRPr sz="1088">
                <a:solidFill>
                  <a:srgbClr val="004084"/>
                </a:solidFill>
                <a:latin typeface="Roboto" panose="02000000000000000000" pitchFamily="2" charset="0"/>
                <a:ea typeface="Roboto" panose="02000000000000000000" pitchFamily="2" charset="0"/>
                <a:cs typeface="Roboto" panose="02000000000000000000" pitchFamily="2" charset="0"/>
              </a:defRPr>
            </a:lvl2pPr>
            <a:lvl3pPr marL="730010" indent="-182503" algn="l" defTabSz="709493" rtl="0" eaLnBrk="1" fontAlgn="base" hangingPunct="1">
              <a:lnSpc>
                <a:spcPct val="120000"/>
              </a:lnSpc>
              <a:spcBef>
                <a:spcPct val="20000"/>
              </a:spcBef>
              <a:spcAft>
                <a:spcPct val="0"/>
              </a:spcAft>
              <a:buFont typeface="Wingdings" panose="05000000000000000000" pitchFamily="2" charset="2"/>
              <a:buChar char="§"/>
              <a:defRPr sz="1021"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240802"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4pPr>
            <a:lvl5pPr marL="1596088"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5pPr>
            <a:lvl6pPr marL="1907098"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6pPr>
            <a:lvl7pPr marL="2218109"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7pPr>
            <a:lvl8pPr marL="2529119"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8pPr>
            <a:lvl9pPr marL="2840129" indent="-177103" algn="l" defTabSz="709493" rtl="0" eaLnBrk="1" fontAlgn="base" hangingPunct="1">
              <a:spcBef>
                <a:spcPct val="20000"/>
              </a:spcBef>
              <a:spcAft>
                <a:spcPct val="0"/>
              </a:spcAft>
              <a:buFont typeface="Arial" charset="0"/>
              <a:defRPr sz="1225">
                <a:solidFill>
                  <a:schemeClr val="tx1"/>
                </a:solidFill>
                <a:latin typeface="+mn-lt"/>
                <a:ea typeface="Arial" charset="0"/>
                <a:cs typeface="+mn-cs"/>
              </a:defRPr>
            </a:lvl9pPr>
          </a:lstStyle>
          <a:p>
            <a:r>
              <a:rPr lang="en-US" sz="2400" b="1" kern="0" spc="-10" dirty="0">
                <a:solidFill>
                  <a:srgbClr val="007EE6"/>
                </a:solidFill>
              </a:rPr>
              <a:t>Practical toolkit for parliamentarians</a:t>
            </a:r>
          </a:p>
          <a:p>
            <a:pPr marL="311011" lvl="1" indent="0">
              <a:buNone/>
            </a:pPr>
            <a:r>
              <a:rPr lang="en-US" sz="2400" b="1" kern="0" spc="-10" dirty="0">
                <a:solidFill>
                  <a:srgbClr val="004F91"/>
                </a:solidFill>
              </a:rPr>
              <a:t>In collaboration with the Inter-Parliamentary Union, offering specific actions that parliamentarians can take</a:t>
            </a:r>
          </a:p>
          <a:p>
            <a:pPr marL="311011" lvl="1" indent="0">
              <a:buNone/>
            </a:pPr>
            <a:endParaRPr lang="en-US" sz="1800" b="1" kern="0" spc="-10" dirty="0">
              <a:solidFill>
                <a:srgbClr val="004F91"/>
              </a:solidFill>
            </a:endParaRPr>
          </a:p>
          <a:p>
            <a:r>
              <a:rPr lang="en-US" sz="2400" b="1" kern="0" spc="-10" dirty="0">
                <a:solidFill>
                  <a:srgbClr val="007EE6"/>
                </a:solidFill>
              </a:rPr>
              <a:t>Support to legislative reviews</a:t>
            </a:r>
            <a:endParaRPr lang="en-US" sz="1400" b="1" kern="0" spc="-10" dirty="0">
              <a:solidFill>
                <a:srgbClr val="007EE6"/>
              </a:solidFill>
            </a:endParaRPr>
          </a:p>
          <a:p>
            <a:pPr lvl="1"/>
            <a:r>
              <a:rPr lang="en-US" sz="2400" b="1" kern="0" spc="-10" dirty="0">
                <a:solidFill>
                  <a:srgbClr val="004F91"/>
                </a:solidFill>
              </a:rPr>
              <a:t> Working alongside regional partners and the IFRC</a:t>
            </a:r>
          </a:p>
          <a:p>
            <a:pPr lvl="1"/>
            <a:r>
              <a:rPr lang="en-US" sz="2400" b="1" kern="0" spc="-10" dirty="0">
                <a:solidFill>
                  <a:srgbClr val="004F91"/>
                </a:solidFill>
              </a:rPr>
              <a:t> Mainly supporting countries in the Pacific region (including Fiji, Kiribati, Samoa, Tonga and Vanuatu)</a:t>
            </a:r>
            <a:endParaRPr lang="en-US" sz="1727" b="1" kern="0" spc="-10" dirty="0">
              <a:solidFill>
                <a:srgbClr val="004F91"/>
              </a:solidFill>
            </a:endParaRPr>
          </a:p>
        </p:txBody>
      </p:sp>
    </p:spTree>
    <p:extLst>
      <p:ext uri="{BB962C8B-B14F-4D97-AF65-F5344CB8AC3E}">
        <p14:creationId xmlns:p14="http://schemas.microsoft.com/office/powerpoint/2010/main" val="4182871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C677-C0F5-6909-F859-8BA3F74A6115}"/>
              </a:ext>
            </a:extLst>
          </p:cNvPr>
          <p:cNvSpPr>
            <a:spLocks noGrp="1"/>
          </p:cNvSpPr>
          <p:nvPr>
            <p:ph type="title"/>
          </p:nvPr>
        </p:nvSpPr>
        <p:spPr/>
        <p:txBody>
          <a:bodyPr/>
          <a:lstStyle/>
          <a:p>
            <a:r>
              <a:rPr lang="en-US" sz="2800" dirty="0"/>
              <a:t>Draft Articles</a:t>
            </a:r>
          </a:p>
        </p:txBody>
      </p:sp>
      <p:sp>
        <p:nvSpPr>
          <p:cNvPr id="4" name="TextBox 3">
            <a:extLst>
              <a:ext uri="{FF2B5EF4-FFF2-40B4-BE49-F238E27FC236}">
                <a16:creationId xmlns:a16="http://schemas.microsoft.com/office/drawing/2014/main" id="{8475BE97-500C-46A9-5BCF-BC96DB3B63F7}"/>
              </a:ext>
            </a:extLst>
          </p:cNvPr>
          <p:cNvSpPr txBox="1"/>
          <p:nvPr/>
        </p:nvSpPr>
        <p:spPr>
          <a:xfrm>
            <a:off x="480057" y="6270890"/>
            <a:ext cx="3599347" cy="118622"/>
          </a:xfrm>
          <a:prstGeom prst="rect">
            <a:avLst/>
          </a:prstGeom>
          <a:solidFill>
            <a:schemeClr val="accent1"/>
          </a:solidFill>
        </p:spPr>
        <p:txBody>
          <a:bodyPr wrap="square" rtlCol="0">
            <a:spAutoFit/>
          </a:bodyPr>
          <a:lstStyle/>
          <a:p>
            <a:endParaRPr lang="en-US" sz="171" dirty="0"/>
          </a:p>
        </p:txBody>
      </p:sp>
      <p:cxnSp>
        <p:nvCxnSpPr>
          <p:cNvPr id="6" name="Connector: Elbow 5">
            <a:extLst>
              <a:ext uri="{FF2B5EF4-FFF2-40B4-BE49-F238E27FC236}">
                <a16:creationId xmlns:a16="http://schemas.microsoft.com/office/drawing/2014/main" id="{D294C195-CF36-34A7-65C3-368FF00615D1}"/>
              </a:ext>
            </a:extLst>
          </p:cNvPr>
          <p:cNvCxnSpPr/>
          <p:nvPr/>
        </p:nvCxnSpPr>
        <p:spPr>
          <a:xfrm>
            <a:off x="3439595" y="391535"/>
            <a:ext cx="781910" cy="781910"/>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02058A6-910F-0823-3E77-9A87A33EA830}"/>
              </a:ext>
            </a:extLst>
          </p:cNvPr>
          <p:cNvSpPr>
            <a:spLocks noGrp="1"/>
          </p:cNvSpPr>
          <p:nvPr>
            <p:ph idx="1"/>
          </p:nvPr>
        </p:nvSpPr>
        <p:spPr>
          <a:xfrm>
            <a:off x="276726" y="1240472"/>
            <a:ext cx="8764735" cy="4756222"/>
          </a:xfrm>
        </p:spPr>
        <p:txBody>
          <a:bodyPr/>
          <a:lstStyle/>
          <a:p>
            <a:pPr marL="0" indent="0" algn="just">
              <a:buNone/>
            </a:pPr>
            <a:r>
              <a:rPr lang="en-US" sz="2000" b="1" i="1" kern="0" dirty="0">
                <a:solidFill>
                  <a:schemeClr val="accent2"/>
                </a:solidFill>
              </a:rPr>
              <a:t>Article </a:t>
            </a:r>
            <a:r>
              <a:rPr lang="en-US" sz="2000" b="1" i="1" dirty="0">
                <a:solidFill>
                  <a:schemeClr val="accent2"/>
                </a:solidFill>
              </a:rPr>
              <a:t>2 - Purpose</a:t>
            </a:r>
            <a:endParaRPr lang="en-US" sz="2000" b="1" i="1" kern="0" dirty="0">
              <a:solidFill>
                <a:schemeClr val="accent2"/>
              </a:solidFill>
            </a:endParaRPr>
          </a:p>
          <a:p>
            <a:pPr marL="0" indent="0" algn="just">
              <a:buNone/>
            </a:pPr>
            <a:r>
              <a:rPr lang="en-US" sz="2000" b="1" kern="0" spc="-10" dirty="0"/>
              <a:t>The purpose of the present draft articles is to facilitate the adequate and effective response to disasters and reduction of the risk of disasters, so as to meet the essential needs of the persons concerned, with full respect for their rights.</a:t>
            </a:r>
          </a:p>
          <a:p>
            <a:pPr marL="0" indent="0" algn="just">
              <a:buNone/>
            </a:pPr>
            <a:endParaRPr lang="en-US" sz="1050" b="1" kern="0" spc="-10" dirty="0">
              <a:solidFill>
                <a:schemeClr val="accent2"/>
              </a:solidFill>
            </a:endParaRPr>
          </a:p>
          <a:p>
            <a:pPr marL="0" indent="0" algn="just">
              <a:buNone/>
            </a:pPr>
            <a:r>
              <a:rPr lang="en-US" sz="2000" b="1" i="1" kern="0" dirty="0">
                <a:solidFill>
                  <a:schemeClr val="accent2"/>
                </a:solidFill>
              </a:rPr>
              <a:t>Article 9 – Reduction of the Risk of Disasters</a:t>
            </a:r>
          </a:p>
          <a:p>
            <a:pPr marL="0" indent="0" algn="just">
              <a:buNone/>
            </a:pPr>
            <a:r>
              <a:rPr lang="en-US" sz="2000" b="1" kern="0" spc="-10" dirty="0"/>
              <a:t>1. Each State shall reduce the risk of disasters by taking appropriate measures, including through legislation and regulations, to prevent, mitigate, and prepare for disasters.</a:t>
            </a:r>
          </a:p>
          <a:p>
            <a:pPr marL="0" indent="0" algn="just">
              <a:buNone/>
            </a:pPr>
            <a:r>
              <a:rPr lang="en-US" sz="2000" b="1" kern="0" spc="-10" dirty="0"/>
              <a:t>2. Disaster risk reduction measures include the conduct of risk assessments, the collection and dissemination of risk and past loss information, and the installation and operation of early warning systems.</a:t>
            </a:r>
          </a:p>
          <a:p>
            <a:pPr marL="0" indent="0" algn="just">
              <a:buNone/>
            </a:pPr>
            <a:endParaRPr lang="en-US" sz="2000" b="1" kern="0" spc="-10" dirty="0"/>
          </a:p>
          <a:p>
            <a:pPr marL="0" indent="0" algn="just">
              <a:buNone/>
            </a:pPr>
            <a:endParaRPr lang="en-US" sz="2000" dirty="0"/>
          </a:p>
          <a:p>
            <a:endParaRPr lang="en-US" sz="1600" dirty="0"/>
          </a:p>
          <a:p>
            <a:endParaRPr lang="en-US" sz="1600" dirty="0"/>
          </a:p>
        </p:txBody>
      </p:sp>
    </p:spTree>
    <p:extLst>
      <p:ext uri="{BB962C8B-B14F-4D97-AF65-F5344CB8AC3E}">
        <p14:creationId xmlns:p14="http://schemas.microsoft.com/office/powerpoint/2010/main" val="2957460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UNISDR">
  <a:themeElements>
    <a:clrScheme name="UNISDR">
      <a:dk1>
        <a:srgbClr val="294A64"/>
      </a:dk1>
      <a:lt1>
        <a:sysClr val="window" lastClr="FFFFFF"/>
      </a:lt1>
      <a:dk2>
        <a:srgbClr val="7F7F7F"/>
      </a:dk2>
      <a:lt2>
        <a:srgbClr val="E7E6E6"/>
      </a:lt2>
      <a:accent1>
        <a:srgbClr val="0C4F85"/>
      </a:accent1>
      <a:accent2>
        <a:srgbClr val="D87A3D"/>
      </a:accent2>
      <a:accent3>
        <a:srgbClr val="0F9F9F"/>
      </a:accent3>
      <a:accent4>
        <a:srgbClr val="843C79"/>
      </a:accent4>
      <a:accent5>
        <a:srgbClr val="9F2039"/>
      </a:accent5>
      <a:accent6>
        <a:srgbClr val="6093BD"/>
      </a:accent6>
      <a:hlink>
        <a:srgbClr val="004F91"/>
      </a:hlink>
      <a:folHlink>
        <a:srgbClr val="6093BD"/>
      </a:folHlink>
    </a:clrScheme>
    <a:fontScheme name="UNISDR">
      <a:majorFont>
        <a:latin typeface="Roboto Black"/>
        <a:ea typeface="ＭＳ Ｐゴシック"/>
        <a:cs typeface="Arial"/>
      </a:majorFont>
      <a:minorFont>
        <a:latin typeface="Roboto"/>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205FAFC-2F2F-1646-98AB-4958DC15FB8F}" vid="{95D59976-84C3-894A-81CD-A690B5BAB3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0f1cb922-524b-4a63-a729-f715e5c73bc5">
      <Terms xmlns="http://schemas.microsoft.com/office/infopath/2007/PartnerControls"/>
    </lcf76f155ced4ddcb4097134ff3c332f>
    <SharedWithUsers xmlns="8bde3967-4b29-49c8-add0-1b77de203898">
      <UserInfo>
        <DisplayName>Toni-Shae Aqeelah Freckleton</DisplayName>
        <AccountId>102</AccountId>
        <AccountType/>
      </UserInfo>
      <UserInfo>
        <DisplayName>Martina Müller</DisplayName>
        <AccountId>491</AccountId>
        <AccountType/>
      </UserInfo>
    </SharedWithUsers>
    <Tags xmlns="0f1cb922-524b-4a63-a729-f715e5c73bc5" xsi:nil="true"/>
    <TaxKeywordTaxHTField xmlns="8bde3967-4b29-49c8-add0-1b77de203898">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C2ACFA87F550418D225E071F542ADA" ma:contentTypeVersion="20" ma:contentTypeDescription="Create a new document." ma:contentTypeScope="" ma:versionID="7b0db715708f66d3a8dfdb9b3e99b1c1">
  <xsd:schema xmlns:xsd="http://www.w3.org/2001/XMLSchema" xmlns:xs="http://www.w3.org/2001/XMLSchema" xmlns:p="http://schemas.microsoft.com/office/2006/metadata/properties" xmlns:ns2="0f1cb922-524b-4a63-a729-f715e5c73bc5" xmlns:ns3="8bde3967-4b29-49c8-add0-1b77de203898" xmlns:ns4="985ec44e-1bab-4c0b-9df0-6ba128686fc9" targetNamespace="http://schemas.microsoft.com/office/2006/metadata/properties" ma:root="true" ma:fieldsID="c41bdb337ddb64915944eafeab7cda2b" ns2:_="" ns3:_="" ns4:_="">
    <xsd:import namespace="0f1cb922-524b-4a63-a729-f715e5c73bc5"/>
    <xsd:import namespace="8bde3967-4b29-49c8-add0-1b77de203898"/>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Tags" minOccurs="0"/>
                <xsd:element ref="ns3:SharedWithUsers" minOccurs="0"/>
                <xsd:element ref="ns3:SharedWithDetails" minOccurs="0"/>
                <xsd:element ref="ns3:TaxKeywordTaxHTField" minOccurs="0"/>
                <xsd:element ref="ns4:TaxCatchAll"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1cb922-524b-4a63-a729-f715e5c73b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Tags" ma:index="14" nillable="true" ma:displayName="COD Tags" ma:description="optional tags" ma:format="Dropdown" ma:internalName="Tags">
      <xsd:complexType>
        <xsd:complexContent>
          <xsd:extension base="dms:MultiChoice">
            <xsd:sequence>
              <xsd:element name="Value" maxOccurs="unbounded" minOccurs="0" nillable="true">
                <xsd:simpleType>
                  <xsd:restriction base="dms:Choice">
                    <xsd:enumeration value="SDG"/>
                    <xsd:enumeration value="Gender"/>
                    <xsd:enumeration value="SOP"/>
                  </xsd:restriction>
                </xsd:simpleType>
              </xsd:element>
            </xsd:sequence>
          </xsd:extension>
        </xsd:complexContent>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de3967-4b29-49c8-add0-1b77de20389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KeywordTaxHTField" ma:index="18" nillable="true" ma:taxonomy="true" ma:internalName="TaxKeywordTaxHTField" ma:taxonomyFieldName="TaxKeyword" ma:displayName="Enterprise Keywords" ma:fieldId="{23f27201-bee3-471e-b2e7-b64fd8b7ca38}" ma:taxonomyMulti="true" ma:sspId="78175662-8596-484a-92c7-351d01561e22"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f31cffb-5a22-4e64-ace0-0a93ac3e91b3}" ma:internalName="TaxCatchAll" ma:showField="CatchAllData" ma:web="8bde3967-4b29-49c8-add0-1b77de203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BD6737-54E9-463F-A3C7-BDEB00BC63A8}">
  <ds:schemaRefs>
    <ds:schemaRef ds:uri="http://schemas.microsoft.com/office/2006/metadata/properties"/>
    <ds:schemaRef ds:uri="http://schemas.microsoft.com/office/infopath/2007/PartnerControls"/>
    <ds:schemaRef ds:uri="7d2304dc-8412-40cc-85fe-a6c56633d854"/>
    <ds:schemaRef ds:uri="985ec44e-1bab-4c0b-9df0-6ba128686fc9"/>
    <ds:schemaRef ds:uri="147db3e3-d73c-4da9-b395-97056636137f"/>
  </ds:schemaRefs>
</ds:datastoreItem>
</file>

<file path=customXml/itemProps2.xml><?xml version="1.0" encoding="utf-8"?>
<ds:datastoreItem xmlns:ds="http://schemas.openxmlformats.org/officeDocument/2006/customXml" ds:itemID="{E662688A-4DAC-4A3F-8582-A2A005811327}"/>
</file>

<file path=customXml/itemProps3.xml><?xml version="1.0" encoding="utf-8"?>
<ds:datastoreItem xmlns:ds="http://schemas.openxmlformats.org/officeDocument/2006/customXml" ds:itemID="{9AE0F443-E4FE-4518-8408-4722D11FD9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581</TotalTime>
  <Words>644</Words>
  <Application>Microsoft Office PowerPoint</Application>
  <PresentationFormat>On-screen Show (4:3)</PresentationFormat>
  <Paragraphs>69</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UNISDR</vt:lpstr>
      <vt:lpstr>PowerPoint Presentation</vt:lpstr>
      <vt:lpstr>Impact of Disasters</vt:lpstr>
      <vt:lpstr>Number of disaster events 1970–2020 and projected increase 2021–2030</vt:lpstr>
      <vt:lpstr>The case for DRR</vt:lpstr>
      <vt:lpstr>Sendai Framework</vt:lpstr>
      <vt:lpstr>DRR Legislation</vt:lpstr>
      <vt:lpstr>Political Declaration of the Midterm Review    of the Sendai Framework (A/RES/77/289)</vt:lpstr>
      <vt:lpstr>UNDRR’s work on legal frameworks</vt:lpstr>
      <vt:lpstr>Draft Articles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Risk Reduction &amp; Plastic Pollution</dc:title>
  <dc:creator>Martina Müller</dc:creator>
  <cp:lastModifiedBy>Martina Müller</cp:lastModifiedBy>
  <cp:revision>2</cp:revision>
  <dcterms:created xsi:type="dcterms:W3CDTF">2023-08-28T17:23:54Z</dcterms:created>
  <dcterms:modified xsi:type="dcterms:W3CDTF">2023-10-03T19:24:22Z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0x0101003274AAA04A41224AAF0B20C64A4E9145</vt:lpwstr>
  </property>
  <property fmtid="{D5CDD505-2E9C-101B-9397-08002B2CF9AE}" pid="3" name="MediaServiceImageTags">
    <vt:lpwstr/>
  </property>
</Properties>
</file>