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1" r:id="rId6"/>
    <p:sldId id="264" r:id="rId7"/>
    <p:sldId id="259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-90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2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25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86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88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89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30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13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54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00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96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9F37-4078-450E-8F4A-B7925A73F58C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E8717-A959-47DB-AAF8-38C3DFAED3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15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69382"/>
          </a:xfrm>
        </p:spPr>
        <p:txBody>
          <a:bodyPr anchor="t">
            <a:normAutofit fontScale="90000"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4000" dirty="0" smtClean="0"/>
              <a:t>Frontiers for Development Cooperation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dirty="0" smtClean="0"/>
              <a:t>Robert Chambers</a:t>
            </a:r>
            <a:br>
              <a:rPr lang="en-GB" sz="2400" dirty="0" smtClean="0"/>
            </a:br>
            <a:r>
              <a:rPr lang="en-GB" sz="2400" dirty="0" smtClean="0"/>
              <a:t>Institute of Development Studies, Sussex</a:t>
            </a:r>
            <a:r>
              <a:rPr lang="en-GB" sz="2400" dirty="0"/>
              <a:t> 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>at the Development Cooperation Forum,  10 July 2014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9745" y="5202238"/>
            <a:ext cx="9144000" cy="1655762"/>
          </a:xfrm>
        </p:spPr>
        <p:txBody>
          <a:bodyPr/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93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2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2486891" y="110836"/>
            <a:ext cx="8832273" cy="7703127"/>
          </a:xfrm>
        </p:spPr>
        <p:txBody>
          <a:bodyPr>
            <a:normAutofit/>
          </a:bodyPr>
          <a:lstStyle/>
          <a:p>
            <a:pPr algn="ctr"/>
            <a:r>
              <a:rPr lang="en-GB" sz="1400" smtClean="0"/>
              <a:t>Time to Listen</a:t>
            </a:r>
            <a:endParaRPr lang="en-GB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914" y="213467"/>
            <a:ext cx="5539196" cy="6464424"/>
          </a:xfrm>
        </p:spPr>
      </p:pic>
    </p:spTree>
    <p:extLst>
      <p:ext uri="{BB962C8B-B14F-4D97-AF65-F5344CB8AC3E}">
        <p14:creationId xmlns:p14="http://schemas.microsoft.com/office/powerpoint/2010/main" val="184978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64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658600" cy="7088620"/>
          </a:xfrm>
        </p:spPr>
        <p:txBody>
          <a:bodyPr>
            <a:normAutofit/>
          </a:bodyPr>
          <a:lstStyle/>
          <a:p>
            <a:pPr algn="ctr"/>
            <a:endParaRPr lang="en-GB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45" y="746273"/>
            <a:ext cx="4992130" cy="5737653"/>
          </a:xfrm>
        </p:spPr>
      </p:pic>
    </p:spTree>
    <p:extLst>
      <p:ext uri="{BB962C8B-B14F-4D97-AF65-F5344CB8AC3E}">
        <p14:creationId xmlns:p14="http://schemas.microsoft.com/office/powerpoint/2010/main" val="363654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83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dirty="0" smtClean="0"/>
              <a:t>REALITY CHECKS SO FAR IN BANGLADESH, INDONESIA, NICARAGUA, MOZAMBIQUE, GHANA, NEPAL….</a:t>
            </a:r>
            <a:br>
              <a:rPr lang="en-GB" sz="2000" dirty="0" smtClean="0"/>
            </a:br>
            <a:r>
              <a:rPr lang="en-GB" sz="2000" dirty="0" smtClean="0"/>
              <a:t>with potential to serve all our countries in the world for post-2015</a:t>
            </a:r>
            <a:endParaRPr lang="en-GB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120" y="1366791"/>
            <a:ext cx="4670854" cy="5737654"/>
          </a:xfrm>
        </p:spPr>
      </p:pic>
      <p:sp>
        <p:nvSpPr>
          <p:cNvPr id="5" name="TextBox 4"/>
          <p:cNvSpPr txBox="1"/>
          <p:nvPr/>
        </p:nvSpPr>
        <p:spPr>
          <a:xfrm>
            <a:off x="8607972" y="2806262"/>
            <a:ext cx="3066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www.reality-check-approach.com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24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83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5083"/>
            <a:ext cx="10515600" cy="5711880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			</a:t>
            </a:r>
            <a:r>
              <a:rPr lang="en-GB" sz="3600" dirty="0" smtClean="0"/>
              <a:t>	ASK THEM!</a:t>
            </a:r>
          </a:p>
          <a:p>
            <a:pPr>
              <a:buNone/>
            </a:pPr>
            <a:endParaRPr lang="en-GB" sz="3600" dirty="0" smtClean="0"/>
          </a:p>
          <a:p>
            <a:pPr>
              <a:buNone/>
            </a:pPr>
            <a:r>
              <a:rPr lang="en-GB" sz="3600" dirty="0" smtClean="0"/>
              <a:t>						   LISTEN!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456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</Words>
  <Application>Microsoft Office PowerPoint</Application>
  <PresentationFormat>Custom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Frontiers for Development Cooperation         Robert Chambers Institute of Development Studies, Sussex   at the Development Cooperation Forum,  10 July 2014 </vt:lpstr>
      <vt:lpstr>PowerPoint Presentation</vt:lpstr>
      <vt:lpstr>Time to Listen</vt:lpstr>
      <vt:lpstr>PowerPoint Presentation</vt:lpstr>
      <vt:lpstr>PowerPoint Presentation</vt:lpstr>
      <vt:lpstr>PowerPoint Presentation</vt:lpstr>
      <vt:lpstr>REALITY CHECKS SO FAR IN BANGLADESH, INDONESIA, NICARAGUA, MOZAMBIQUE, GHANA, NEPAL…. with potential to serve all our countries in the world for post-2015</vt:lpstr>
      <vt:lpstr>PowerPoint Presentation</vt:lpstr>
      <vt:lpstr>PowerPoint Presentation</vt:lpstr>
    </vt:vector>
  </TitlesOfParts>
  <Company>Institute of Development Studies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Douglass</dc:creator>
  <cp:lastModifiedBy>Thomas Boehler</cp:lastModifiedBy>
  <cp:revision>26</cp:revision>
  <dcterms:created xsi:type="dcterms:W3CDTF">2014-07-04T12:17:42Z</dcterms:created>
  <dcterms:modified xsi:type="dcterms:W3CDTF">2014-07-09T15:28:57Z</dcterms:modified>
</cp:coreProperties>
</file>