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4058" r:id="rId2"/>
    <p:sldMasterId id="2147484073" r:id="rId3"/>
    <p:sldMasterId id="2147484086" r:id="rId4"/>
  </p:sldMasterIdLst>
  <p:notesMasterIdLst>
    <p:notesMasterId r:id="rId41"/>
  </p:notesMasterIdLst>
  <p:handoutMasterIdLst>
    <p:handoutMasterId r:id="rId42"/>
  </p:handoutMasterIdLst>
  <p:sldIdLst>
    <p:sldId id="530" r:id="rId5"/>
    <p:sldId id="499" r:id="rId6"/>
    <p:sldId id="531" r:id="rId7"/>
    <p:sldId id="532" r:id="rId8"/>
    <p:sldId id="533" r:id="rId9"/>
    <p:sldId id="534" r:id="rId10"/>
    <p:sldId id="535" r:id="rId11"/>
    <p:sldId id="561" r:id="rId12"/>
    <p:sldId id="536" r:id="rId13"/>
    <p:sldId id="570" r:id="rId14"/>
    <p:sldId id="537" r:id="rId15"/>
    <p:sldId id="538" r:id="rId16"/>
    <p:sldId id="540" r:id="rId17"/>
    <p:sldId id="541" r:id="rId18"/>
    <p:sldId id="542" r:id="rId19"/>
    <p:sldId id="543" r:id="rId20"/>
    <p:sldId id="544" r:id="rId21"/>
    <p:sldId id="545" r:id="rId22"/>
    <p:sldId id="546" r:id="rId23"/>
    <p:sldId id="547" r:id="rId24"/>
    <p:sldId id="510" r:id="rId25"/>
    <p:sldId id="517" r:id="rId26"/>
    <p:sldId id="553" r:id="rId27"/>
    <p:sldId id="573" r:id="rId28"/>
    <p:sldId id="575" r:id="rId29"/>
    <p:sldId id="574" r:id="rId30"/>
    <p:sldId id="555" r:id="rId31"/>
    <p:sldId id="556" r:id="rId32"/>
    <p:sldId id="519" r:id="rId33"/>
    <p:sldId id="520" r:id="rId34"/>
    <p:sldId id="521" r:id="rId35"/>
    <p:sldId id="522" r:id="rId36"/>
    <p:sldId id="526" r:id="rId37"/>
    <p:sldId id="559" r:id="rId38"/>
    <p:sldId id="560" r:id="rId39"/>
    <p:sldId id="557" r:id="rId40"/>
  </p:sldIdLst>
  <p:sldSz cx="9144000" cy="6858000" type="screen4x3"/>
  <p:notesSz cx="6858000" cy="9144000"/>
  <p:defaultTextStyle>
    <a:defPPr>
      <a:defRPr lang="en-GB"/>
    </a:defPPr>
    <a:lvl1pPr algn="ctr" rtl="0" eaLnBrk="0" fontAlgn="base" hangingPunct="0">
      <a:spcBef>
        <a:spcPct val="0"/>
      </a:spcBef>
      <a:spcAft>
        <a:spcPct val="0"/>
      </a:spcAft>
      <a:defRPr sz="1200" kern="1200">
        <a:solidFill>
          <a:schemeClr val="tx1"/>
        </a:solidFill>
        <a:latin typeface="Lucida Sans" pitchFamily="34" charset="0"/>
        <a:ea typeface="MS PGothic" pitchFamily="34" charset="-128"/>
        <a:cs typeface="+mn-cs"/>
      </a:defRPr>
    </a:lvl1pPr>
    <a:lvl2pPr marL="457200" algn="ctr" rtl="0" eaLnBrk="0" fontAlgn="base" hangingPunct="0">
      <a:spcBef>
        <a:spcPct val="0"/>
      </a:spcBef>
      <a:spcAft>
        <a:spcPct val="0"/>
      </a:spcAft>
      <a:defRPr sz="1200" kern="1200">
        <a:solidFill>
          <a:schemeClr val="tx1"/>
        </a:solidFill>
        <a:latin typeface="Lucida Sans" pitchFamily="34" charset="0"/>
        <a:ea typeface="MS PGothic" pitchFamily="34" charset="-128"/>
        <a:cs typeface="+mn-cs"/>
      </a:defRPr>
    </a:lvl2pPr>
    <a:lvl3pPr marL="914400" algn="ctr" rtl="0" eaLnBrk="0" fontAlgn="base" hangingPunct="0">
      <a:spcBef>
        <a:spcPct val="0"/>
      </a:spcBef>
      <a:spcAft>
        <a:spcPct val="0"/>
      </a:spcAft>
      <a:defRPr sz="1200" kern="1200">
        <a:solidFill>
          <a:schemeClr val="tx1"/>
        </a:solidFill>
        <a:latin typeface="Lucida Sans" pitchFamily="34" charset="0"/>
        <a:ea typeface="MS PGothic" pitchFamily="34" charset="-128"/>
        <a:cs typeface="+mn-cs"/>
      </a:defRPr>
    </a:lvl3pPr>
    <a:lvl4pPr marL="1371600" algn="ctr" rtl="0" eaLnBrk="0" fontAlgn="base" hangingPunct="0">
      <a:spcBef>
        <a:spcPct val="0"/>
      </a:spcBef>
      <a:spcAft>
        <a:spcPct val="0"/>
      </a:spcAft>
      <a:defRPr sz="1200" kern="1200">
        <a:solidFill>
          <a:schemeClr val="tx1"/>
        </a:solidFill>
        <a:latin typeface="Lucida Sans" pitchFamily="34" charset="0"/>
        <a:ea typeface="MS PGothic" pitchFamily="34" charset="-128"/>
        <a:cs typeface="+mn-cs"/>
      </a:defRPr>
    </a:lvl4pPr>
    <a:lvl5pPr marL="1828800" algn="ctr" rtl="0" eaLnBrk="0" fontAlgn="base" hangingPunct="0">
      <a:spcBef>
        <a:spcPct val="0"/>
      </a:spcBef>
      <a:spcAft>
        <a:spcPct val="0"/>
      </a:spcAft>
      <a:defRPr sz="1200" kern="1200">
        <a:solidFill>
          <a:schemeClr val="tx1"/>
        </a:solidFill>
        <a:latin typeface="Lucida Sans" pitchFamily="34" charset="0"/>
        <a:ea typeface="MS PGothic" pitchFamily="34" charset="-128"/>
        <a:cs typeface="+mn-cs"/>
      </a:defRPr>
    </a:lvl5pPr>
    <a:lvl6pPr marL="2286000" algn="l" defTabSz="914400" rtl="0" eaLnBrk="1" latinLnBrk="0" hangingPunct="1">
      <a:defRPr sz="1200" kern="1200">
        <a:solidFill>
          <a:schemeClr val="tx1"/>
        </a:solidFill>
        <a:latin typeface="Lucida Sans" pitchFamily="34" charset="0"/>
        <a:ea typeface="MS PGothic" pitchFamily="34" charset="-128"/>
        <a:cs typeface="+mn-cs"/>
      </a:defRPr>
    </a:lvl6pPr>
    <a:lvl7pPr marL="2743200" algn="l" defTabSz="914400" rtl="0" eaLnBrk="1" latinLnBrk="0" hangingPunct="1">
      <a:defRPr sz="1200" kern="1200">
        <a:solidFill>
          <a:schemeClr val="tx1"/>
        </a:solidFill>
        <a:latin typeface="Lucida Sans" pitchFamily="34" charset="0"/>
        <a:ea typeface="MS PGothic" pitchFamily="34" charset="-128"/>
        <a:cs typeface="+mn-cs"/>
      </a:defRPr>
    </a:lvl7pPr>
    <a:lvl8pPr marL="3200400" algn="l" defTabSz="914400" rtl="0" eaLnBrk="1" latinLnBrk="0" hangingPunct="1">
      <a:defRPr sz="1200" kern="1200">
        <a:solidFill>
          <a:schemeClr val="tx1"/>
        </a:solidFill>
        <a:latin typeface="Lucida Sans" pitchFamily="34" charset="0"/>
        <a:ea typeface="MS PGothic" pitchFamily="34" charset="-128"/>
        <a:cs typeface="+mn-cs"/>
      </a:defRPr>
    </a:lvl8pPr>
    <a:lvl9pPr marL="3657600" algn="l" defTabSz="914400" rtl="0" eaLnBrk="1" latinLnBrk="0" hangingPunct="1">
      <a:defRPr sz="1200" kern="1200">
        <a:solidFill>
          <a:schemeClr val="tx1"/>
        </a:solidFill>
        <a:latin typeface="Lucida Sans" pitchFamily="34" charset="0"/>
        <a:ea typeface="MS PGothic"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FBE5E5"/>
    <a:srgbClr val="F4B6B6"/>
    <a:srgbClr val="A5B10F"/>
    <a:srgbClr val="CCFF66"/>
    <a:srgbClr val="FE00E0"/>
    <a:srgbClr val="FFB300"/>
    <a:srgbClr val="760068"/>
    <a:srgbClr val="1987CD"/>
    <a:srgbClr val="F00F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4" autoAdjust="0"/>
    <p:restoredTop sz="88455" autoAdjust="0"/>
  </p:normalViewPr>
  <p:slideViewPr>
    <p:cSldViewPr>
      <p:cViewPr>
        <p:scale>
          <a:sx n="60" d="100"/>
          <a:sy n="60" d="100"/>
        </p:scale>
        <p:origin x="-2334" y="-102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7" d="100"/>
          <a:sy n="57" d="100"/>
        </p:scale>
        <p:origin x="-174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iego\Downloads\Informes%20Dialogos%20Asistentes%20V2.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svrf01\Estudios\JORNADA%20DIALOGOS\resultados%20jornadas\SISTEMATIZACI&#211;N%20DIALOGOS%20CIUDADANOS%20final%20II%20ordenada%20por%20frencuencia%20y%20gr&#225;fico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helios.med.uni-muenchen.de\fileservice\IHRS\OUData\IHRS-Research\Disability%20Survey\16%20MDS%20Presentations\MEDD%20NY%20Oct2015\Tables_V8%20to%20work.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helios.med.uni-muenchen.de\fileservice\IHRS\OUData\IHRS-Research\Disability%20Survey\16%20MDS%20Presentations\MEDD%20NY%20Oct2015\Tables_V8%20to%20work.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helios.med.uni-muenchen.de\fileservice\IHRS\OUData\IHRS-Research\Disability%20Survey\16%20MDS%20Presentations\MEDD%20NY%20Oct2015\Tables_V8%20to%20work.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helios.med.uni-muenchen.de\fileservice\IHRS\OUData\IHRS-Research\Disability%20Survey\16%20MDS%20Presentations\MEDD%20NY%20Oct2015\Tables_V8%20to%20work.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35"/>
    </mc:Choice>
    <mc:Fallback>
      <c:style val="35"/>
    </mc:Fallback>
  </mc:AlternateContent>
  <c:chart>
    <c:title>
      <c:tx>
        <c:rich>
          <a:bodyPr/>
          <a:lstStyle/>
          <a:p>
            <a:pPr>
              <a:defRPr sz="1400">
                <a:solidFill>
                  <a:srgbClr val="002060"/>
                </a:solidFill>
              </a:defRPr>
            </a:pPr>
            <a:r>
              <a:rPr lang="es-CL" sz="1400" dirty="0" err="1">
                <a:solidFill>
                  <a:srgbClr val="002060"/>
                </a:solidFill>
              </a:rPr>
              <a:t>Participants</a:t>
            </a:r>
            <a:r>
              <a:rPr lang="es-CL" sz="1400" dirty="0">
                <a:solidFill>
                  <a:srgbClr val="002060"/>
                </a:solidFill>
              </a:rPr>
              <a:t> of </a:t>
            </a:r>
            <a:r>
              <a:rPr lang="es-CL" sz="1400" dirty="0" err="1">
                <a:solidFill>
                  <a:srgbClr val="002060"/>
                </a:solidFill>
              </a:rPr>
              <a:t>Discussion</a:t>
            </a:r>
            <a:r>
              <a:rPr lang="es-CL" sz="1400" dirty="0">
                <a:solidFill>
                  <a:srgbClr val="002060"/>
                </a:solidFill>
              </a:rPr>
              <a:t> Rounds </a:t>
            </a:r>
            <a:r>
              <a:rPr lang="es-CL" sz="1400" dirty="0" err="1">
                <a:solidFill>
                  <a:srgbClr val="002060"/>
                </a:solidFill>
              </a:rPr>
              <a:t>with</a:t>
            </a:r>
            <a:r>
              <a:rPr lang="es-CL" sz="1400" dirty="0">
                <a:solidFill>
                  <a:srgbClr val="002060"/>
                </a:solidFill>
              </a:rPr>
              <a:t> Civil </a:t>
            </a:r>
            <a:r>
              <a:rPr lang="es-CL" sz="1400" dirty="0" err="1" smtClean="0">
                <a:solidFill>
                  <a:srgbClr val="002060"/>
                </a:solidFill>
              </a:rPr>
              <a:t>Society</a:t>
            </a:r>
            <a:endParaRPr lang="es-CL" sz="1400" dirty="0">
              <a:solidFill>
                <a:srgbClr val="002060"/>
              </a:solidFill>
            </a:endParaRPr>
          </a:p>
        </c:rich>
      </c:tx>
      <c:layout>
        <c:manualLayout>
          <c:xMode val="edge"/>
          <c:yMode val="edge"/>
          <c:x val="0.26771801341069629"/>
          <c:y val="0.1193165405863995"/>
        </c:manualLayout>
      </c:layout>
      <c:overlay val="0"/>
    </c:title>
    <c:autoTitleDeleted val="0"/>
    <c:view3D>
      <c:rotX val="15"/>
      <c:rotY val="20"/>
      <c:rAngAx val="1"/>
    </c:view3D>
    <c:floor>
      <c:thickness val="0"/>
      <c:spPr>
        <a:solidFill>
          <a:sysClr val="window" lastClr="FFFFFF"/>
        </a:solidFill>
      </c:spPr>
    </c:floor>
    <c:sideWall>
      <c:thickness val="0"/>
      <c:spPr>
        <a:solidFill>
          <a:sysClr val="window" lastClr="FFFFFF"/>
        </a:solidFill>
      </c:spPr>
    </c:sideWall>
    <c:backWall>
      <c:thickness val="0"/>
      <c:spPr>
        <a:solidFill>
          <a:sysClr val="window" lastClr="FFFFFF"/>
        </a:solidFill>
      </c:spPr>
    </c:backWall>
    <c:plotArea>
      <c:layout/>
      <c:bar3DChart>
        <c:barDir val="col"/>
        <c:grouping val="clustered"/>
        <c:varyColors val="0"/>
        <c:ser>
          <c:idx val="0"/>
          <c:order val="0"/>
          <c:tx>
            <c:strRef>
              <c:f>Hoja1!$F$21:$F$24</c:f>
              <c:strCache>
                <c:ptCount val="4"/>
                <c:pt idx="0">
                  <c:v>Organizations of people with disabilities</c:v>
                </c:pt>
                <c:pt idx="1">
                  <c:v>Public Institutions related with topic</c:v>
                </c:pt>
                <c:pt idx="2">
                  <c:v>Schools</c:v>
                </c:pt>
                <c:pt idx="3">
                  <c:v>Universities and technical institutions</c:v>
                </c:pt>
              </c:strCache>
            </c:strRef>
          </c:tx>
          <c:spPr>
            <a:solidFill>
              <a:schemeClr val="accent1">
                <a:lumMod val="20000"/>
                <a:lumOff val="80000"/>
              </a:schemeClr>
            </a:solidFill>
            <a:ln>
              <a:noFill/>
            </a:ln>
          </c:spPr>
          <c:invertIfNegative val="0"/>
          <c:dLbls>
            <c:dLbl>
              <c:idx val="0"/>
              <c:layout>
                <c:manualLayout>
                  <c:x val="2.4554941682013516E-3"/>
                  <c:y val="0.34447821681864244"/>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5016873044932675E-17"/>
                  <c:y val="0.20263424518743681"/>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7010435850214856E-2"/>
                  <c:y val="-3.242147922998980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4554941682013515E-2"/>
                  <c:y val="-4.0526849037487406E-2"/>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a:solidFill>
                      <a:srgbClr val="00206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Hoja1!$F$21:$F$24</c:f>
              <c:strCache>
                <c:ptCount val="4"/>
                <c:pt idx="0">
                  <c:v>Organizations of people with disabilities</c:v>
                </c:pt>
                <c:pt idx="1">
                  <c:v>Public Institutions related with topic</c:v>
                </c:pt>
                <c:pt idx="2">
                  <c:v>Schools</c:v>
                </c:pt>
                <c:pt idx="3">
                  <c:v>Universities and technical institutions</c:v>
                </c:pt>
              </c:strCache>
            </c:strRef>
          </c:cat>
          <c:val>
            <c:numRef>
              <c:f>Hoja1!$H$21:$H$24</c:f>
              <c:numCache>
                <c:formatCode>General</c:formatCode>
                <c:ptCount val="4"/>
                <c:pt idx="0">
                  <c:v>1047</c:v>
                </c:pt>
                <c:pt idx="1">
                  <c:v>536</c:v>
                </c:pt>
                <c:pt idx="2">
                  <c:v>93</c:v>
                </c:pt>
                <c:pt idx="3">
                  <c:v>79</c:v>
                </c:pt>
              </c:numCache>
            </c:numRef>
          </c:val>
        </c:ser>
        <c:dLbls>
          <c:showLegendKey val="0"/>
          <c:showVal val="1"/>
          <c:showCatName val="0"/>
          <c:showSerName val="0"/>
          <c:showPercent val="0"/>
          <c:showBubbleSize val="0"/>
        </c:dLbls>
        <c:gapWidth val="54"/>
        <c:gapDepth val="0"/>
        <c:shape val="box"/>
        <c:axId val="7274496"/>
        <c:axId val="7277184"/>
        <c:axId val="0"/>
      </c:bar3DChart>
      <c:catAx>
        <c:axId val="7274496"/>
        <c:scaling>
          <c:orientation val="minMax"/>
        </c:scaling>
        <c:delete val="0"/>
        <c:axPos val="b"/>
        <c:numFmt formatCode="General" sourceLinked="0"/>
        <c:majorTickMark val="out"/>
        <c:minorTickMark val="none"/>
        <c:tickLblPos val="nextTo"/>
        <c:txPr>
          <a:bodyPr/>
          <a:lstStyle/>
          <a:p>
            <a:pPr>
              <a:defRPr>
                <a:solidFill>
                  <a:srgbClr val="002060"/>
                </a:solidFill>
              </a:defRPr>
            </a:pPr>
            <a:endParaRPr lang="en-US"/>
          </a:p>
        </c:txPr>
        <c:crossAx val="7277184"/>
        <c:crosses val="autoZero"/>
        <c:auto val="1"/>
        <c:lblAlgn val="ctr"/>
        <c:lblOffset val="100"/>
        <c:noMultiLvlLbl val="0"/>
      </c:catAx>
      <c:valAx>
        <c:axId val="7277184"/>
        <c:scaling>
          <c:orientation val="minMax"/>
        </c:scaling>
        <c:delete val="0"/>
        <c:axPos val="l"/>
        <c:numFmt formatCode="General" sourceLinked="1"/>
        <c:majorTickMark val="out"/>
        <c:minorTickMark val="none"/>
        <c:tickLblPos val="nextTo"/>
        <c:txPr>
          <a:bodyPr/>
          <a:lstStyle/>
          <a:p>
            <a:pPr>
              <a:defRPr>
                <a:solidFill>
                  <a:srgbClr val="002060"/>
                </a:solidFill>
              </a:defRPr>
            </a:pPr>
            <a:endParaRPr lang="en-US"/>
          </a:p>
        </c:txPr>
        <c:crossAx val="7274496"/>
        <c:crosses val="autoZero"/>
        <c:crossBetween val="between"/>
      </c:valAx>
    </c:plotArea>
    <c:plotVisOnly val="1"/>
    <c:dispBlanksAs val="gap"/>
    <c:showDLblsOverMax val="0"/>
  </c:chart>
  <c:spPr>
    <a:solidFill>
      <a:sysClr val="window" lastClr="FFFFFF"/>
    </a:solidFill>
    <a:ln>
      <a:noFill/>
    </a:ln>
  </c:spPr>
  <c:txPr>
    <a:bodyPr/>
    <a:lstStyle/>
    <a:p>
      <a:pPr>
        <a:defRPr>
          <a:latin typeface="Rockwell" panose="02060603020205020403" pitchFamily="18"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8355927986066077"/>
          <c:y val="9.6219931271477654E-2"/>
          <c:w val="0.48368336985399835"/>
          <c:h val="0.83490954352355606"/>
        </c:manualLayout>
      </c:layout>
      <c:barChart>
        <c:barDir val="bar"/>
        <c:grouping val="clustered"/>
        <c:varyColors val="0"/>
        <c:ser>
          <c:idx val="0"/>
          <c:order val="0"/>
          <c:spPr>
            <a:solidFill>
              <a:srgbClr val="0066CC"/>
            </a:solidFill>
          </c:spPr>
          <c:invertIfNegative val="0"/>
          <c:dLbls>
            <c:spPr>
              <a:noFill/>
              <a:ln>
                <a:noFill/>
              </a:ln>
              <a:effectLst/>
            </c:spPr>
            <c:txPr>
              <a:bodyPr/>
              <a:lstStyle/>
              <a:p>
                <a:pPr>
                  <a:defRPr sz="1600">
                    <a:solidFill>
                      <a:srgbClr val="00206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'Gráficos Accesibilidad '!$A$3:$A$8</c:f>
              <c:strCache>
                <c:ptCount val="6"/>
                <c:pt idx="0">
                  <c:v>Accesibilidad vial  con adecuaciones necesarias para PeSD (semáforos, señalización, pasarelas rurales, paradas). </c:v>
                </c:pt>
                <c:pt idx="1">
                  <c:v>Accesibilidad a espacios de recreación para PeSD tales como centros turísticos, plazas, playas, piscinas,  parques públicos, juegos infantiles, etc. </c:v>
                </c:pt>
                <c:pt idx="2">
                  <c:v>Percepción de las PeSD respecto  a la accesibiliad de la  información en  medios de comunicación (televisión, internet, etc.).</c:v>
                </c:pt>
                <c:pt idx="3">
                  <c:v>Accesibilidad y adaptación de  viviendas a necesidades de PeSD.</c:v>
                </c:pt>
                <c:pt idx="4">
                  <c:v>Accesibilidad a espacios físicos para PeSD.</c:v>
                </c:pt>
                <c:pt idx="5">
                  <c:v>Accesibilidad a los medios de transporte públicos por parte de PeSD. </c:v>
                </c:pt>
              </c:strCache>
            </c:strRef>
          </c:cat>
          <c:val>
            <c:numRef>
              <c:f>'Gráficos Accesibilidad '!$B$3:$B$8</c:f>
              <c:numCache>
                <c:formatCode>0%</c:formatCode>
                <c:ptCount val="6"/>
                <c:pt idx="0">
                  <c:v>9.4339622641509524E-2</c:v>
                </c:pt>
                <c:pt idx="1">
                  <c:v>0.11320754716981132</c:v>
                </c:pt>
                <c:pt idx="2">
                  <c:v>0.13207547169811318</c:v>
                </c:pt>
                <c:pt idx="3">
                  <c:v>0.18867924528301888</c:v>
                </c:pt>
                <c:pt idx="4">
                  <c:v>0.22641509433962292</c:v>
                </c:pt>
                <c:pt idx="5">
                  <c:v>0.24528301886792497</c:v>
                </c:pt>
              </c:numCache>
            </c:numRef>
          </c:val>
        </c:ser>
        <c:dLbls>
          <c:showLegendKey val="0"/>
          <c:showVal val="0"/>
          <c:showCatName val="0"/>
          <c:showSerName val="0"/>
          <c:showPercent val="0"/>
          <c:showBubbleSize val="0"/>
        </c:dLbls>
        <c:gapWidth val="150"/>
        <c:axId val="7308800"/>
        <c:axId val="7310336"/>
      </c:barChart>
      <c:catAx>
        <c:axId val="7308800"/>
        <c:scaling>
          <c:orientation val="minMax"/>
        </c:scaling>
        <c:delete val="1"/>
        <c:axPos val="l"/>
        <c:numFmt formatCode="General" sourceLinked="0"/>
        <c:majorTickMark val="out"/>
        <c:minorTickMark val="none"/>
        <c:tickLblPos val="nextTo"/>
        <c:crossAx val="7310336"/>
        <c:crosses val="autoZero"/>
        <c:auto val="1"/>
        <c:lblAlgn val="l"/>
        <c:lblOffset val="100"/>
        <c:noMultiLvlLbl val="0"/>
      </c:catAx>
      <c:valAx>
        <c:axId val="7310336"/>
        <c:scaling>
          <c:orientation val="minMax"/>
          <c:max val="0.30000000000000032"/>
        </c:scaling>
        <c:delete val="0"/>
        <c:axPos val="b"/>
        <c:numFmt formatCode="0%" sourceLinked="1"/>
        <c:majorTickMark val="out"/>
        <c:minorTickMark val="none"/>
        <c:tickLblPos val="nextTo"/>
        <c:txPr>
          <a:bodyPr/>
          <a:lstStyle/>
          <a:p>
            <a:pPr>
              <a:defRPr sz="1600"/>
            </a:pPr>
            <a:endParaRPr lang="en-US"/>
          </a:p>
        </c:txPr>
        <c:crossAx val="7308800"/>
        <c:crosses val="autoZero"/>
        <c:crossBetween val="between"/>
      </c:valAx>
    </c:plotArea>
    <c:plotVisOnly val="1"/>
    <c:dispBlanksAs val="gap"/>
    <c:showDLblsOverMax val="0"/>
  </c:chart>
  <c:txPr>
    <a:bodyPr/>
    <a:lstStyle/>
    <a:p>
      <a:pPr>
        <a:defRPr sz="1050">
          <a:latin typeface="Rockwell" panose="02060603020205020403" pitchFamily="18" charset="0"/>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'Work His'!$G$9</c:f>
              <c:strCache>
                <c:ptCount val="1"/>
                <c:pt idx="0">
                  <c:v>No or mild</c:v>
                </c:pt>
              </c:strCache>
            </c:strRef>
          </c:tx>
          <c:invertIfNegative val="0"/>
          <c:cat>
            <c:strRef>
              <c:f>'Work His'!$H$8:$K$8</c:f>
              <c:strCache>
                <c:ptCount val="4"/>
                <c:pt idx="0">
                  <c:v>No</c:v>
                </c:pt>
                <c:pt idx="1">
                  <c:v>Mild</c:v>
                </c:pt>
                <c:pt idx="2">
                  <c:v>Moderate</c:v>
                </c:pt>
                <c:pt idx="3">
                  <c:v>Severe</c:v>
                </c:pt>
              </c:strCache>
            </c:strRef>
          </c:cat>
          <c:val>
            <c:numRef>
              <c:f>'Work His'!$H$9:$K$9</c:f>
              <c:numCache>
                <c:formatCode>0.0%</c:formatCode>
                <c:ptCount val="4"/>
                <c:pt idx="0">
                  <c:v>0.64</c:v>
                </c:pt>
                <c:pt idx="1">
                  <c:v>0.61299999999999999</c:v>
                </c:pt>
                <c:pt idx="2">
                  <c:v>0.17899999999999999</c:v>
                </c:pt>
                <c:pt idx="3">
                  <c:v>9.5000000000000001E-2</c:v>
                </c:pt>
              </c:numCache>
            </c:numRef>
          </c:val>
        </c:ser>
        <c:ser>
          <c:idx val="1"/>
          <c:order val="1"/>
          <c:tx>
            <c:strRef>
              <c:f>'Work His'!$G$10</c:f>
              <c:strCache>
                <c:ptCount val="1"/>
                <c:pt idx="0">
                  <c:v>A lot to extreme</c:v>
                </c:pt>
              </c:strCache>
            </c:strRef>
          </c:tx>
          <c:spPr>
            <a:solidFill>
              <a:srgbClr val="C00000"/>
            </a:solidFill>
          </c:spPr>
          <c:invertIfNegative val="0"/>
          <c:cat>
            <c:strRef>
              <c:f>'Work His'!$H$8:$K$8</c:f>
              <c:strCache>
                <c:ptCount val="4"/>
                <c:pt idx="0">
                  <c:v>No</c:v>
                </c:pt>
                <c:pt idx="1">
                  <c:v>Mild</c:v>
                </c:pt>
                <c:pt idx="2">
                  <c:v>Moderate</c:v>
                </c:pt>
                <c:pt idx="3">
                  <c:v>Severe</c:v>
                </c:pt>
              </c:strCache>
            </c:strRef>
          </c:cat>
          <c:val>
            <c:numRef>
              <c:f>'Work His'!$H$10:$K$10</c:f>
              <c:numCache>
                <c:formatCode>0.0%</c:formatCode>
                <c:ptCount val="4"/>
                <c:pt idx="0">
                  <c:v>0</c:v>
                </c:pt>
                <c:pt idx="1">
                  <c:v>3.7999999999999999E-2</c:v>
                </c:pt>
                <c:pt idx="2">
                  <c:v>9.2999999999999999E-2</c:v>
                </c:pt>
                <c:pt idx="3">
                  <c:v>0.28400000000000003</c:v>
                </c:pt>
              </c:numCache>
            </c:numRef>
          </c:val>
        </c:ser>
        <c:dLbls>
          <c:showLegendKey val="0"/>
          <c:showVal val="0"/>
          <c:showCatName val="0"/>
          <c:showSerName val="0"/>
          <c:showPercent val="0"/>
          <c:showBubbleSize val="0"/>
        </c:dLbls>
        <c:gapWidth val="150"/>
        <c:axId val="7339008"/>
        <c:axId val="7348992"/>
      </c:barChart>
      <c:catAx>
        <c:axId val="7339008"/>
        <c:scaling>
          <c:orientation val="minMax"/>
        </c:scaling>
        <c:delete val="0"/>
        <c:axPos val="b"/>
        <c:majorTickMark val="out"/>
        <c:minorTickMark val="none"/>
        <c:tickLblPos val="nextTo"/>
        <c:crossAx val="7348992"/>
        <c:crosses val="autoZero"/>
        <c:auto val="1"/>
        <c:lblAlgn val="ctr"/>
        <c:lblOffset val="100"/>
        <c:noMultiLvlLbl val="0"/>
      </c:catAx>
      <c:valAx>
        <c:axId val="7348992"/>
        <c:scaling>
          <c:orientation val="minMax"/>
          <c:max val="1"/>
        </c:scaling>
        <c:delete val="0"/>
        <c:axPos val="l"/>
        <c:numFmt formatCode="0.0%" sourceLinked="1"/>
        <c:majorTickMark val="out"/>
        <c:minorTickMark val="none"/>
        <c:tickLblPos val="nextTo"/>
        <c:crossAx val="7339008"/>
        <c:crosses val="autoZero"/>
        <c:crossBetween val="between"/>
        <c:majorUnit val="0.2"/>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'Work His'!$H$3</c:f>
              <c:strCache>
                <c:ptCount val="1"/>
                <c:pt idx="0">
                  <c:v>Very easy or easy</c:v>
                </c:pt>
              </c:strCache>
            </c:strRef>
          </c:tx>
          <c:invertIfNegative val="0"/>
          <c:cat>
            <c:strRef>
              <c:f>'Work His'!$I$2:$L$2</c:f>
              <c:strCache>
                <c:ptCount val="4"/>
                <c:pt idx="0">
                  <c:v>No</c:v>
                </c:pt>
                <c:pt idx="1">
                  <c:v>Mild</c:v>
                </c:pt>
                <c:pt idx="2">
                  <c:v>Moderate</c:v>
                </c:pt>
                <c:pt idx="3">
                  <c:v>Severe</c:v>
                </c:pt>
              </c:strCache>
            </c:strRef>
          </c:cat>
          <c:val>
            <c:numRef>
              <c:f>'Work His'!$I$3:$L$3</c:f>
              <c:numCache>
                <c:formatCode>0.0%</c:formatCode>
                <c:ptCount val="4"/>
                <c:pt idx="0">
                  <c:v>0.51900000000000002</c:v>
                </c:pt>
                <c:pt idx="1">
                  <c:v>0.626</c:v>
                </c:pt>
                <c:pt idx="2">
                  <c:v>0.34799999999999998</c:v>
                </c:pt>
                <c:pt idx="3">
                  <c:v>0.17100000000000001</c:v>
                </c:pt>
              </c:numCache>
            </c:numRef>
          </c:val>
        </c:ser>
        <c:ser>
          <c:idx val="1"/>
          <c:order val="1"/>
          <c:tx>
            <c:strRef>
              <c:f>'Work His'!$H$4</c:f>
              <c:strCache>
                <c:ptCount val="1"/>
                <c:pt idx="0">
                  <c:v>Hard or very hard</c:v>
                </c:pt>
              </c:strCache>
            </c:strRef>
          </c:tx>
          <c:spPr>
            <a:solidFill>
              <a:srgbClr val="C00000"/>
            </a:solidFill>
          </c:spPr>
          <c:invertIfNegative val="0"/>
          <c:cat>
            <c:strRef>
              <c:f>'Work His'!$I$2:$L$2</c:f>
              <c:strCache>
                <c:ptCount val="4"/>
                <c:pt idx="0">
                  <c:v>No</c:v>
                </c:pt>
                <c:pt idx="1">
                  <c:v>Mild</c:v>
                </c:pt>
                <c:pt idx="2">
                  <c:v>Moderate</c:v>
                </c:pt>
                <c:pt idx="3">
                  <c:v>Severe</c:v>
                </c:pt>
              </c:strCache>
            </c:strRef>
          </c:cat>
          <c:val>
            <c:numRef>
              <c:f>'Work His'!$I$4:$L$4</c:f>
              <c:numCache>
                <c:formatCode>0.0%</c:formatCode>
                <c:ptCount val="4"/>
                <c:pt idx="0">
                  <c:v>0</c:v>
                </c:pt>
                <c:pt idx="1">
                  <c:v>3.2000000000000001E-2</c:v>
                </c:pt>
                <c:pt idx="2">
                  <c:v>0.08</c:v>
                </c:pt>
                <c:pt idx="3">
                  <c:v>0.21899999999999997</c:v>
                </c:pt>
              </c:numCache>
            </c:numRef>
          </c:val>
        </c:ser>
        <c:dLbls>
          <c:showLegendKey val="0"/>
          <c:showVal val="0"/>
          <c:showCatName val="0"/>
          <c:showSerName val="0"/>
          <c:showPercent val="0"/>
          <c:showBubbleSize val="0"/>
        </c:dLbls>
        <c:gapWidth val="150"/>
        <c:axId val="7369856"/>
        <c:axId val="7371392"/>
      </c:barChart>
      <c:catAx>
        <c:axId val="7369856"/>
        <c:scaling>
          <c:orientation val="minMax"/>
        </c:scaling>
        <c:delete val="0"/>
        <c:axPos val="b"/>
        <c:majorTickMark val="out"/>
        <c:minorTickMark val="none"/>
        <c:tickLblPos val="nextTo"/>
        <c:crossAx val="7371392"/>
        <c:crosses val="autoZero"/>
        <c:auto val="1"/>
        <c:lblAlgn val="ctr"/>
        <c:lblOffset val="100"/>
        <c:noMultiLvlLbl val="0"/>
      </c:catAx>
      <c:valAx>
        <c:axId val="7371392"/>
        <c:scaling>
          <c:orientation val="minMax"/>
          <c:max val="1"/>
        </c:scaling>
        <c:delete val="0"/>
        <c:axPos val="l"/>
        <c:numFmt formatCode="0.0%" sourceLinked="1"/>
        <c:majorTickMark val="out"/>
        <c:minorTickMark val="none"/>
        <c:tickLblPos val="nextTo"/>
        <c:crossAx val="7369856"/>
        <c:crosses val="autoZero"/>
        <c:crossBetween val="between"/>
        <c:majorUnit val="0.2"/>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Voting!$H$4</c:f>
              <c:strCache>
                <c:ptCount val="1"/>
                <c:pt idx="0">
                  <c:v>None</c:v>
                </c:pt>
              </c:strCache>
            </c:strRef>
          </c:tx>
          <c:invertIfNegative val="0"/>
          <c:cat>
            <c:strRef>
              <c:f>Voting!$I$3:$L$3</c:f>
              <c:strCache>
                <c:ptCount val="4"/>
                <c:pt idx="0">
                  <c:v>No</c:v>
                </c:pt>
                <c:pt idx="1">
                  <c:v>Mild</c:v>
                </c:pt>
                <c:pt idx="2">
                  <c:v>Moderate</c:v>
                </c:pt>
                <c:pt idx="3">
                  <c:v>Severe</c:v>
                </c:pt>
              </c:strCache>
            </c:strRef>
          </c:cat>
          <c:val>
            <c:numRef>
              <c:f>Voting!$I$4:$L$4</c:f>
              <c:numCache>
                <c:formatCode>0.0%</c:formatCode>
                <c:ptCount val="4"/>
                <c:pt idx="0">
                  <c:v>0.68</c:v>
                </c:pt>
                <c:pt idx="1">
                  <c:v>0.73</c:v>
                </c:pt>
                <c:pt idx="2">
                  <c:v>0.42199999999999999</c:v>
                </c:pt>
                <c:pt idx="3">
                  <c:v>0.214</c:v>
                </c:pt>
              </c:numCache>
            </c:numRef>
          </c:val>
        </c:ser>
        <c:ser>
          <c:idx val="1"/>
          <c:order val="1"/>
          <c:tx>
            <c:strRef>
              <c:f>Voting!$H$5</c:f>
              <c:strCache>
                <c:ptCount val="1"/>
                <c:pt idx="0">
                  <c:v>Mild or moderate</c:v>
                </c:pt>
              </c:strCache>
            </c:strRef>
          </c:tx>
          <c:spPr>
            <a:solidFill>
              <a:schemeClr val="accent6">
                <a:lumMod val="60000"/>
                <a:lumOff val="40000"/>
              </a:schemeClr>
            </a:solidFill>
          </c:spPr>
          <c:invertIfNegative val="0"/>
          <c:cat>
            <c:strRef>
              <c:f>Voting!$I$3:$L$3</c:f>
              <c:strCache>
                <c:ptCount val="4"/>
                <c:pt idx="0">
                  <c:v>No</c:v>
                </c:pt>
                <c:pt idx="1">
                  <c:v>Mild</c:v>
                </c:pt>
                <c:pt idx="2">
                  <c:v>Moderate</c:v>
                </c:pt>
                <c:pt idx="3">
                  <c:v>Severe</c:v>
                </c:pt>
              </c:strCache>
            </c:strRef>
          </c:cat>
          <c:val>
            <c:numRef>
              <c:f>Voting!$I$5:$L$5</c:f>
              <c:numCache>
                <c:formatCode>0.0%</c:formatCode>
                <c:ptCount val="4"/>
                <c:pt idx="0">
                  <c:v>0.27999999999999997</c:v>
                </c:pt>
                <c:pt idx="1">
                  <c:v>0.255</c:v>
                </c:pt>
                <c:pt idx="2">
                  <c:v>0.51300000000000001</c:v>
                </c:pt>
                <c:pt idx="3">
                  <c:v>0.51800000000000002</c:v>
                </c:pt>
              </c:numCache>
            </c:numRef>
          </c:val>
        </c:ser>
        <c:ser>
          <c:idx val="2"/>
          <c:order val="2"/>
          <c:tx>
            <c:strRef>
              <c:f>Voting!$H$6</c:f>
              <c:strCache>
                <c:ptCount val="1"/>
                <c:pt idx="0">
                  <c:v>A lot or extreme</c:v>
                </c:pt>
              </c:strCache>
            </c:strRef>
          </c:tx>
          <c:spPr>
            <a:solidFill>
              <a:srgbClr val="C00000"/>
            </a:solidFill>
          </c:spPr>
          <c:invertIfNegative val="0"/>
          <c:cat>
            <c:strRef>
              <c:f>Voting!$I$3:$L$3</c:f>
              <c:strCache>
                <c:ptCount val="4"/>
                <c:pt idx="0">
                  <c:v>No</c:v>
                </c:pt>
                <c:pt idx="1">
                  <c:v>Mild</c:v>
                </c:pt>
                <c:pt idx="2">
                  <c:v>Moderate</c:v>
                </c:pt>
                <c:pt idx="3">
                  <c:v>Severe</c:v>
                </c:pt>
              </c:strCache>
            </c:strRef>
          </c:cat>
          <c:val>
            <c:numRef>
              <c:f>Voting!$I$6:$L$6</c:f>
              <c:numCache>
                <c:formatCode>0.0%</c:formatCode>
                <c:ptCount val="4"/>
                <c:pt idx="0">
                  <c:v>0.04</c:v>
                </c:pt>
                <c:pt idx="1">
                  <c:v>1.4E-2</c:v>
                </c:pt>
                <c:pt idx="2">
                  <c:v>6.4000000000000001E-2</c:v>
                </c:pt>
                <c:pt idx="3">
                  <c:v>0.26800000000000002</c:v>
                </c:pt>
              </c:numCache>
            </c:numRef>
          </c:val>
        </c:ser>
        <c:dLbls>
          <c:showLegendKey val="0"/>
          <c:showVal val="0"/>
          <c:showCatName val="0"/>
          <c:showSerName val="0"/>
          <c:showPercent val="0"/>
          <c:showBubbleSize val="0"/>
        </c:dLbls>
        <c:gapWidth val="150"/>
        <c:axId val="7382144"/>
        <c:axId val="7383680"/>
      </c:barChart>
      <c:catAx>
        <c:axId val="7382144"/>
        <c:scaling>
          <c:orientation val="minMax"/>
        </c:scaling>
        <c:delete val="0"/>
        <c:axPos val="b"/>
        <c:majorTickMark val="out"/>
        <c:minorTickMark val="none"/>
        <c:tickLblPos val="nextTo"/>
        <c:txPr>
          <a:bodyPr/>
          <a:lstStyle/>
          <a:p>
            <a:pPr>
              <a:defRPr>
                <a:latin typeface="Rockwell" panose="02060603020205020403" pitchFamily="18" charset="0"/>
              </a:defRPr>
            </a:pPr>
            <a:endParaRPr lang="en-US"/>
          </a:p>
        </c:txPr>
        <c:crossAx val="7383680"/>
        <c:crosses val="autoZero"/>
        <c:auto val="1"/>
        <c:lblAlgn val="ctr"/>
        <c:lblOffset val="100"/>
        <c:noMultiLvlLbl val="0"/>
      </c:catAx>
      <c:valAx>
        <c:axId val="7383680"/>
        <c:scaling>
          <c:orientation val="minMax"/>
          <c:max val="1"/>
        </c:scaling>
        <c:delete val="0"/>
        <c:axPos val="l"/>
        <c:numFmt formatCode="0.0%" sourceLinked="1"/>
        <c:majorTickMark val="out"/>
        <c:minorTickMark val="none"/>
        <c:tickLblPos val="nextTo"/>
        <c:txPr>
          <a:bodyPr/>
          <a:lstStyle/>
          <a:p>
            <a:pPr>
              <a:defRPr>
                <a:latin typeface="Rockwell" panose="02060603020205020403" pitchFamily="18" charset="0"/>
              </a:defRPr>
            </a:pPr>
            <a:endParaRPr lang="en-US"/>
          </a:p>
        </c:txPr>
        <c:crossAx val="7382144"/>
        <c:crosses val="autoZero"/>
        <c:crossBetween val="between"/>
        <c:majorUnit val="0.2"/>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Voting!$H$12</c:f>
              <c:strCache>
                <c:ptCount val="1"/>
                <c:pt idx="0">
                  <c:v>None</c:v>
                </c:pt>
              </c:strCache>
            </c:strRef>
          </c:tx>
          <c:invertIfNegative val="0"/>
          <c:cat>
            <c:strRef>
              <c:f>Voting!$I$11:$L$11</c:f>
              <c:strCache>
                <c:ptCount val="4"/>
                <c:pt idx="0">
                  <c:v>No</c:v>
                </c:pt>
                <c:pt idx="1">
                  <c:v>Mild</c:v>
                </c:pt>
                <c:pt idx="2">
                  <c:v>Moderate</c:v>
                </c:pt>
                <c:pt idx="3">
                  <c:v>Severe</c:v>
                </c:pt>
              </c:strCache>
            </c:strRef>
          </c:cat>
          <c:val>
            <c:numRef>
              <c:f>Voting!$I$12:$L$12</c:f>
              <c:numCache>
                <c:formatCode>0.0%</c:formatCode>
                <c:ptCount val="4"/>
                <c:pt idx="0">
                  <c:v>0.96299999999999997</c:v>
                </c:pt>
                <c:pt idx="1">
                  <c:v>0.94399999999999995</c:v>
                </c:pt>
                <c:pt idx="2">
                  <c:v>0.83199999999999996</c:v>
                </c:pt>
                <c:pt idx="3">
                  <c:v>0.55700000000000005</c:v>
                </c:pt>
              </c:numCache>
            </c:numRef>
          </c:val>
        </c:ser>
        <c:ser>
          <c:idx val="1"/>
          <c:order val="1"/>
          <c:tx>
            <c:strRef>
              <c:f>Voting!$H$13</c:f>
              <c:strCache>
                <c:ptCount val="1"/>
                <c:pt idx="0">
                  <c:v>Mild or moderate</c:v>
                </c:pt>
              </c:strCache>
            </c:strRef>
          </c:tx>
          <c:spPr>
            <a:solidFill>
              <a:schemeClr val="accent6">
                <a:lumMod val="60000"/>
                <a:lumOff val="40000"/>
              </a:schemeClr>
            </a:solidFill>
          </c:spPr>
          <c:invertIfNegative val="0"/>
          <c:cat>
            <c:strRef>
              <c:f>Voting!$I$11:$L$11</c:f>
              <c:strCache>
                <c:ptCount val="4"/>
                <c:pt idx="0">
                  <c:v>No</c:v>
                </c:pt>
                <c:pt idx="1">
                  <c:v>Mild</c:v>
                </c:pt>
                <c:pt idx="2">
                  <c:v>Moderate</c:v>
                </c:pt>
                <c:pt idx="3">
                  <c:v>Severe</c:v>
                </c:pt>
              </c:strCache>
            </c:strRef>
          </c:cat>
          <c:val>
            <c:numRef>
              <c:f>Voting!$I$13:$L$13</c:f>
              <c:numCache>
                <c:formatCode>0.0%</c:formatCode>
                <c:ptCount val="4"/>
                <c:pt idx="0">
                  <c:v>3.6999999999999998E-2</c:v>
                </c:pt>
                <c:pt idx="1">
                  <c:v>4.9000000000000002E-2</c:v>
                </c:pt>
                <c:pt idx="2">
                  <c:v>0.16200000000000001</c:v>
                </c:pt>
                <c:pt idx="3">
                  <c:v>0.32799999999999996</c:v>
                </c:pt>
              </c:numCache>
            </c:numRef>
          </c:val>
        </c:ser>
        <c:ser>
          <c:idx val="2"/>
          <c:order val="2"/>
          <c:tx>
            <c:strRef>
              <c:f>Voting!$H$14</c:f>
              <c:strCache>
                <c:ptCount val="1"/>
                <c:pt idx="0">
                  <c:v>A lot or extreme</c:v>
                </c:pt>
              </c:strCache>
            </c:strRef>
          </c:tx>
          <c:spPr>
            <a:solidFill>
              <a:srgbClr val="C00000"/>
            </a:solidFill>
          </c:spPr>
          <c:invertIfNegative val="0"/>
          <c:cat>
            <c:strRef>
              <c:f>Voting!$I$11:$L$11</c:f>
              <c:strCache>
                <c:ptCount val="4"/>
                <c:pt idx="0">
                  <c:v>No</c:v>
                </c:pt>
                <c:pt idx="1">
                  <c:v>Mild</c:v>
                </c:pt>
                <c:pt idx="2">
                  <c:v>Moderate</c:v>
                </c:pt>
                <c:pt idx="3">
                  <c:v>Severe</c:v>
                </c:pt>
              </c:strCache>
            </c:strRef>
          </c:cat>
          <c:val>
            <c:numRef>
              <c:f>Voting!$I$14:$L$14</c:f>
              <c:numCache>
                <c:formatCode>0.0%</c:formatCode>
                <c:ptCount val="4"/>
                <c:pt idx="0">
                  <c:v>0</c:v>
                </c:pt>
                <c:pt idx="1">
                  <c:v>7.0000000000000001E-3</c:v>
                </c:pt>
                <c:pt idx="2">
                  <c:v>5.0000000000000001E-3</c:v>
                </c:pt>
                <c:pt idx="3">
                  <c:v>0.11499999999999999</c:v>
                </c:pt>
              </c:numCache>
            </c:numRef>
          </c:val>
        </c:ser>
        <c:dLbls>
          <c:showLegendKey val="0"/>
          <c:showVal val="0"/>
          <c:showCatName val="0"/>
          <c:showSerName val="0"/>
          <c:showPercent val="0"/>
          <c:showBubbleSize val="0"/>
        </c:dLbls>
        <c:gapWidth val="150"/>
        <c:axId val="7396736"/>
        <c:axId val="7398528"/>
      </c:barChart>
      <c:catAx>
        <c:axId val="7396736"/>
        <c:scaling>
          <c:orientation val="minMax"/>
        </c:scaling>
        <c:delete val="0"/>
        <c:axPos val="b"/>
        <c:majorTickMark val="out"/>
        <c:minorTickMark val="none"/>
        <c:tickLblPos val="nextTo"/>
        <c:txPr>
          <a:bodyPr/>
          <a:lstStyle/>
          <a:p>
            <a:pPr>
              <a:defRPr>
                <a:latin typeface="Rockwell" panose="02060603020205020403" pitchFamily="18" charset="0"/>
              </a:defRPr>
            </a:pPr>
            <a:endParaRPr lang="en-US"/>
          </a:p>
        </c:txPr>
        <c:crossAx val="7398528"/>
        <c:crosses val="autoZero"/>
        <c:auto val="1"/>
        <c:lblAlgn val="ctr"/>
        <c:lblOffset val="100"/>
        <c:noMultiLvlLbl val="0"/>
      </c:catAx>
      <c:valAx>
        <c:axId val="7398528"/>
        <c:scaling>
          <c:orientation val="minMax"/>
          <c:max val="1"/>
        </c:scaling>
        <c:delete val="0"/>
        <c:axPos val="l"/>
        <c:numFmt formatCode="0.0%" sourceLinked="1"/>
        <c:majorTickMark val="out"/>
        <c:minorTickMark val="none"/>
        <c:tickLblPos val="nextTo"/>
        <c:txPr>
          <a:bodyPr/>
          <a:lstStyle/>
          <a:p>
            <a:pPr>
              <a:defRPr>
                <a:latin typeface="Rockwell" panose="02060603020205020403" pitchFamily="18" charset="0"/>
              </a:defRPr>
            </a:pPr>
            <a:endParaRPr lang="en-US"/>
          </a:p>
        </c:txPr>
        <c:crossAx val="7396736"/>
        <c:crosses val="autoZero"/>
        <c:crossBetween val="between"/>
        <c:majorUnit val="0.2"/>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E15CCB-8B13-427B-BA09-687DC58B3BA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56E1CB02-CC03-470D-9142-7DFE8F4B013F}">
      <dgm:prSet custT="1"/>
      <dgm:spPr>
        <a:solidFill>
          <a:srgbClr val="0070C0"/>
        </a:solidFill>
      </dgm:spPr>
      <dgm:t>
        <a:bodyPr/>
        <a:lstStyle/>
        <a:p>
          <a:pPr algn="ctr" rtl="0"/>
          <a:r>
            <a:rPr lang="es-ES" sz="2800" b="1" dirty="0" err="1" smtClean="0">
              <a:latin typeface="Rockwell" panose="02060603020205020403" pitchFamily="18" charset="0"/>
            </a:rPr>
            <a:t>Accesibility</a:t>
          </a:r>
          <a:endParaRPr lang="es-ES" sz="2800" b="1" dirty="0">
            <a:latin typeface="Rockwell" panose="02060603020205020403" pitchFamily="18" charset="0"/>
          </a:endParaRPr>
        </a:p>
      </dgm:t>
    </dgm:pt>
    <dgm:pt modelId="{BC87142E-554A-4240-9B4A-C996055DD070}" type="parTrans" cxnId="{B924639C-2815-4F07-8764-4271AA133F5A}">
      <dgm:prSet/>
      <dgm:spPr/>
      <dgm:t>
        <a:bodyPr/>
        <a:lstStyle/>
        <a:p>
          <a:pPr algn="ctr"/>
          <a:endParaRPr lang="es-ES" sz="4000" b="1">
            <a:latin typeface="Rockwell" panose="02060603020205020403" pitchFamily="18" charset="0"/>
          </a:endParaRPr>
        </a:p>
      </dgm:t>
    </dgm:pt>
    <dgm:pt modelId="{B7675BFE-71F8-4B19-855F-B8B82FEFF898}" type="sibTrans" cxnId="{B924639C-2815-4F07-8764-4271AA133F5A}">
      <dgm:prSet/>
      <dgm:spPr/>
      <dgm:t>
        <a:bodyPr/>
        <a:lstStyle/>
        <a:p>
          <a:pPr algn="ctr"/>
          <a:endParaRPr lang="es-ES" sz="4000" b="1">
            <a:latin typeface="Rockwell" panose="02060603020205020403" pitchFamily="18" charset="0"/>
          </a:endParaRPr>
        </a:p>
      </dgm:t>
    </dgm:pt>
    <dgm:pt modelId="{67CB1B6F-E151-4DAE-B6D2-736BAC1EC4FD}">
      <dgm:prSet custT="1"/>
      <dgm:spPr>
        <a:solidFill>
          <a:srgbClr val="0070C0"/>
        </a:solidFill>
      </dgm:spPr>
      <dgm:t>
        <a:bodyPr/>
        <a:lstStyle/>
        <a:p>
          <a:pPr algn="ctr" rtl="0"/>
          <a:r>
            <a:rPr lang="es-ES" sz="2800" b="1" dirty="0" err="1" smtClean="0">
              <a:latin typeface="Rockwell" panose="02060603020205020403" pitchFamily="18" charset="0"/>
            </a:rPr>
            <a:t>Rights</a:t>
          </a:r>
          <a:r>
            <a:rPr lang="es-ES" sz="2800" b="1" dirty="0" smtClean="0">
              <a:latin typeface="Rockwell" panose="02060603020205020403" pitchFamily="18" charset="0"/>
            </a:rPr>
            <a:t> and Access to </a:t>
          </a:r>
          <a:r>
            <a:rPr lang="es-ES" sz="2800" b="1" dirty="0" err="1" smtClean="0">
              <a:latin typeface="Rockwell" panose="02060603020205020403" pitchFamily="18" charset="0"/>
            </a:rPr>
            <a:t>Justice</a:t>
          </a:r>
          <a:endParaRPr lang="es-ES" sz="2800" b="1" dirty="0">
            <a:latin typeface="Rockwell" panose="02060603020205020403" pitchFamily="18" charset="0"/>
          </a:endParaRPr>
        </a:p>
      </dgm:t>
    </dgm:pt>
    <dgm:pt modelId="{03453435-C599-4C23-91A8-5F8FA3E14356}" type="parTrans" cxnId="{DEA5A132-ABF2-4AD4-ADC2-609966981149}">
      <dgm:prSet/>
      <dgm:spPr/>
      <dgm:t>
        <a:bodyPr/>
        <a:lstStyle/>
        <a:p>
          <a:pPr algn="ctr"/>
          <a:endParaRPr lang="es-ES" sz="4000" b="1">
            <a:latin typeface="Rockwell" panose="02060603020205020403" pitchFamily="18" charset="0"/>
          </a:endParaRPr>
        </a:p>
      </dgm:t>
    </dgm:pt>
    <dgm:pt modelId="{5ECE3D32-C681-42B9-AE8E-F82082EAB5CE}" type="sibTrans" cxnId="{DEA5A132-ABF2-4AD4-ADC2-609966981149}">
      <dgm:prSet/>
      <dgm:spPr/>
      <dgm:t>
        <a:bodyPr/>
        <a:lstStyle/>
        <a:p>
          <a:pPr algn="ctr"/>
          <a:endParaRPr lang="es-ES" sz="4000" b="1">
            <a:latin typeface="Rockwell" panose="02060603020205020403" pitchFamily="18" charset="0"/>
          </a:endParaRPr>
        </a:p>
      </dgm:t>
    </dgm:pt>
    <dgm:pt modelId="{1321BD58-CD11-470E-B920-A9733D4D9F08}">
      <dgm:prSet custT="1"/>
      <dgm:spPr>
        <a:solidFill>
          <a:srgbClr val="0070C0"/>
        </a:solidFill>
      </dgm:spPr>
      <dgm:t>
        <a:bodyPr/>
        <a:lstStyle/>
        <a:p>
          <a:pPr algn="ctr" rtl="0"/>
          <a:r>
            <a:rPr lang="es-ES" sz="2800" b="1" dirty="0" smtClean="0">
              <a:latin typeface="Rockwell" panose="02060603020205020403" pitchFamily="18" charset="0"/>
            </a:rPr>
            <a:t>Health </a:t>
          </a:r>
          <a:r>
            <a:rPr lang="es-ES" sz="2800" b="1" dirty="0" err="1" smtClean="0">
              <a:latin typeface="Rockwell" panose="02060603020205020403" pitchFamily="18" charset="0"/>
            </a:rPr>
            <a:t>Care</a:t>
          </a:r>
          <a:r>
            <a:rPr lang="es-ES" sz="2800" b="1" dirty="0" smtClean="0">
              <a:latin typeface="Rockwell" panose="02060603020205020403" pitchFamily="18" charset="0"/>
            </a:rPr>
            <a:t> Use and </a:t>
          </a:r>
          <a:r>
            <a:rPr lang="es-ES" sz="2800" b="1" dirty="0" err="1" smtClean="0">
              <a:latin typeface="Rockwell" panose="02060603020205020403" pitchFamily="18" charset="0"/>
            </a:rPr>
            <a:t>Dependency</a:t>
          </a:r>
          <a:endParaRPr lang="es-ES" sz="2800" b="1" dirty="0">
            <a:latin typeface="Rockwell" panose="02060603020205020403" pitchFamily="18" charset="0"/>
          </a:endParaRPr>
        </a:p>
      </dgm:t>
    </dgm:pt>
    <dgm:pt modelId="{83C9D322-25DE-491F-9C51-030D844CC389}" type="parTrans" cxnId="{166CF48F-1713-4337-AAE6-8BCDA6285A4B}">
      <dgm:prSet/>
      <dgm:spPr/>
      <dgm:t>
        <a:bodyPr/>
        <a:lstStyle/>
        <a:p>
          <a:pPr algn="ctr"/>
          <a:endParaRPr lang="es-ES" sz="3200">
            <a:latin typeface="Rockwell" panose="02060603020205020403" pitchFamily="18" charset="0"/>
          </a:endParaRPr>
        </a:p>
      </dgm:t>
    </dgm:pt>
    <dgm:pt modelId="{E9AA0BED-DA62-4A1A-872D-C27557E59AFF}" type="sibTrans" cxnId="{166CF48F-1713-4337-AAE6-8BCDA6285A4B}">
      <dgm:prSet/>
      <dgm:spPr/>
      <dgm:t>
        <a:bodyPr/>
        <a:lstStyle/>
        <a:p>
          <a:pPr algn="ctr"/>
          <a:endParaRPr lang="es-ES" sz="3200">
            <a:latin typeface="Rockwell" panose="02060603020205020403" pitchFamily="18" charset="0"/>
          </a:endParaRPr>
        </a:p>
      </dgm:t>
    </dgm:pt>
    <dgm:pt modelId="{48EFA5B6-577C-41AA-A48A-E49F1224B4D5}">
      <dgm:prSet custT="1"/>
      <dgm:spPr>
        <a:solidFill>
          <a:srgbClr val="0070C0"/>
        </a:solidFill>
      </dgm:spPr>
      <dgm:t>
        <a:bodyPr/>
        <a:lstStyle/>
        <a:p>
          <a:pPr algn="ctr" rtl="0"/>
          <a:r>
            <a:rPr lang="es-ES" sz="2800" b="1" dirty="0" err="1" smtClean="0">
              <a:latin typeface="Rockwell" panose="02060603020205020403" pitchFamily="18" charset="0"/>
            </a:rPr>
            <a:t>Recreation</a:t>
          </a:r>
          <a:r>
            <a:rPr lang="es-ES" sz="2800" b="1" dirty="0" smtClean="0">
              <a:latin typeface="Rockwell" panose="02060603020205020403" pitchFamily="18" charset="0"/>
            </a:rPr>
            <a:t> </a:t>
          </a:r>
          <a:r>
            <a:rPr lang="es-ES" sz="2800" b="1" dirty="0" err="1" smtClean="0">
              <a:latin typeface="Rockwell" panose="02060603020205020403" pitchFamily="18" charset="0"/>
            </a:rPr>
            <a:t>Activities</a:t>
          </a:r>
          <a:r>
            <a:rPr lang="es-ES" sz="2800" b="1" dirty="0" smtClean="0">
              <a:latin typeface="Rockwell" panose="02060603020205020403" pitchFamily="18" charset="0"/>
            </a:rPr>
            <a:t> and </a:t>
          </a:r>
          <a:r>
            <a:rPr lang="es-ES" sz="2800" b="1" dirty="0" err="1" smtClean="0">
              <a:latin typeface="Rockwell" panose="02060603020205020403" pitchFamily="18" charset="0"/>
            </a:rPr>
            <a:t>Sports</a:t>
          </a:r>
          <a:endParaRPr lang="es-ES" sz="2800" b="1" dirty="0">
            <a:latin typeface="Rockwell" panose="02060603020205020403" pitchFamily="18" charset="0"/>
          </a:endParaRPr>
        </a:p>
      </dgm:t>
    </dgm:pt>
    <dgm:pt modelId="{4A18C755-CE80-4EC2-B009-29F03069F84C}" type="parTrans" cxnId="{FF5F4AB8-15F6-498B-A9E4-180C9FABC027}">
      <dgm:prSet/>
      <dgm:spPr/>
      <dgm:t>
        <a:bodyPr/>
        <a:lstStyle/>
        <a:p>
          <a:pPr algn="ctr"/>
          <a:endParaRPr lang="es-ES" sz="3200">
            <a:latin typeface="Rockwell" panose="02060603020205020403" pitchFamily="18" charset="0"/>
          </a:endParaRPr>
        </a:p>
      </dgm:t>
    </dgm:pt>
    <dgm:pt modelId="{833A7FA5-45C2-4D5A-8BD5-E34F858A25CE}" type="sibTrans" cxnId="{FF5F4AB8-15F6-498B-A9E4-180C9FABC027}">
      <dgm:prSet/>
      <dgm:spPr/>
      <dgm:t>
        <a:bodyPr/>
        <a:lstStyle/>
        <a:p>
          <a:pPr algn="ctr"/>
          <a:endParaRPr lang="es-ES" sz="3200">
            <a:latin typeface="Rockwell" panose="02060603020205020403" pitchFamily="18" charset="0"/>
          </a:endParaRPr>
        </a:p>
      </dgm:t>
    </dgm:pt>
    <dgm:pt modelId="{45549FF0-AF99-4988-ACBC-DD4614020E3F}">
      <dgm:prSet custT="1"/>
      <dgm:spPr>
        <a:solidFill>
          <a:srgbClr val="0070C0"/>
        </a:solidFill>
      </dgm:spPr>
      <dgm:t>
        <a:bodyPr/>
        <a:lstStyle/>
        <a:p>
          <a:pPr algn="ctr" rtl="0"/>
          <a:r>
            <a:rPr lang="es-ES" sz="2800" b="1" dirty="0" err="1" smtClean="0">
              <a:latin typeface="Rockwell" panose="02060603020205020403" pitchFamily="18" charset="0"/>
            </a:rPr>
            <a:t>Education</a:t>
          </a:r>
          <a:endParaRPr lang="es-ES" sz="2800" b="1" dirty="0">
            <a:latin typeface="Rockwell" panose="02060603020205020403" pitchFamily="18" charset="0"/>
          </a:endParaRPr>
        </a:p>
      </dgm:t>
    </dgm:pt>
    <dgm:pt modelId="{BBDF6033-373F-4D1A-B0A5-0A41C09F2EED}" type="parTrans" cxnId="{41801413-38DB-4B1A-95AB-22D27F94B3AE}">
      <dgm:prSet/>
      <dgm:spPr/>
      <dgm:t>
        <a:bodyPr/>
        <a:lstStyle/>
        <a:p>
          <a:pPr algn="ctr"/>
          <a:endParaRPr lang="es-ES" sz="3200">
            <a:latin typeface="Rockwell" panose="02060603020205020403" pitchFamily="18" charset="0"/>
          </a:endParaRPr>
        </a:p>
      </dgm:t>
    </dgm:pt>
    <dgm:pt modelId="{BBCBBD38-56E2-495D-94FD-A74840C5B3BB}" type="sibTrans" cxnId="{41801413-38DB-4B1A-95AB-22D27F94B3AE}">
      <dgm:prSet/>
      <dgm:spPr/>
      <dgm:t>
        <a:bodyPr/>
        <a:lstStyle/>
        <a:p>
          <a:pPr algn="ctr"/>
          <a:endParaRPr lang="es-ES" sz="3200">
            <a:latin typeface="Rockwell" panose="02060603020205020403" pitchFamily="18" charset="0"/>
          </a:endParaRPr>
        </a:p>
      </dgm:t>
    </dgm:pt>
    <dgm:pt modelId="{F2BD0953-410B-4DB0-8A07-D294159BE6DE}">
      <dgm:prSet custT="1"/>
      <dgm:spPr>
        <a:solidFill>
          <a:srgbClr val="0070C0"/>
        </a:solidFill>
      </dgm:spPr>
      <dgm:t>
        <a:bodyPr/>
        <a:lstStyle/>
        <a:p>
          <a:pPr algn="ctr" rtl="0"/>
          <a:r>
            <a:rPr lang="es-ES" sz="2800" b="1" dirty="0" err="1" smtClean="0">
              <a:latin typeface="Rockwell" panose="02060603020205020403" pitchFamily="18" charset="0"/>
            </a:rPr>
            <a:t>Gender</a:t>
          </a:r>
          <a:r>
            <a:rPr lang="es-ES" sz="2800" b="1" dirty="0" smtClean="0">
              <a:latin typeface="Rockwell" panose="02060603020205020403" pitchFamily="18" charset="0"/>
            </a:rPr>
            <a:t>, </a:t>
          </a:r>
          <a:r>
            <a:rPr lang="es-ES" sz="2800" b="1" dirty="0" err="1" smtClean="0">
              <a:latin typeface="Rockwell" panose="02060603020205020403" pitchFamily="18" charset="0"/>
            </a:rPr>
            <a:t>Emotionality</a:t>
          </a:r>
          <a:r>
            <a:rPr lang="es-ES" sz="2800" b="1" dirty="0" smtClean="0">
              <a:latin typeface="Rockwell" panose="02060603020205020403" pitchFamily="18" charset="0"/>
            </a:rPr>
            <a:t> and </a:t>
          </a:r>
          <a:r>
            <a:rPr lang="es-ES" sz="2800" b="1" dirty="0" err="1" smtClean="0">
              <a:latin typeface="Rockwell" panose="02060603020205020403" pitchFamily="18" charset="0"/>
            </a:rPr>
            <a:t>Sexuality</a:t>
          </a:r>
          <a:endParaRPr lang="es-ES" sz="2800" b="1" dirty="0">
            <a:latin typeface="Rockwell" panose="02060603020205020403" pitchFamily="18" charset="0"/>
          </a:endParaRPr>
        </a:p>
      </dgm:t>
    </dgm:pt>
    <dgm:pt modelId="{F9C84E5D-3D63-414D-9B36-6A6D9B381F4B}" type="parTrans" cxnId="{E0149E7F-32EA-4899-A5DC-61A1F64721A4}">
      <dgm:prSet/>
      <dgm:spPr/>
      <dgm:t>
        <a:bodyPr/>
        <a:lstStyle/>
        <a:p>
          <a:pPr algn="ctr"/>
          <a:endParaRPr lang="es-ES" sz="3200">
            <a:latin typeface="Rockwell" panose="02060603020205020403" pitchFamily="18" charset="0"/>
          </a:endParaRPr>
        </a:p>
      </dgm:t>
    </dgm:pt>
    <dgm:pt modelId="{596500FE-0A6B-4014-BBC6-7217F5573CB0}" type="sibTrans" cxnId="{E0149E7F-32EA-4899-A5DC-61A1F64721A4}">
      <dgm:prSet/>
      <dgm:spPr/>
      <dgm:t>
        <a:bodyPr/>
        <a:lstStyle/>
        <a:p>
          <a:pPr algn="ctr"/>
          <a:endParaRPr lang="es-ES" sz="3200">
            <a:latin typeface="Rockwell" panose="02060603020205020403" pitchFamily="18" charset="0"/>
          </a:endParaRPr>
        </a:p>
      </dgm:t>
    </dgm:pt>
    <dgm:pt modelId="{4D09D9FC-2672-4BB2-ADEB-7C3248ED9B6E}">
      <dgm:prSet custT="1"/>
      <dgm:spPr>
        <a:solidFill>
          <a:srgbClr val="0070C0"/>
        </a:solidFill>
      </dgm:spPr>
      <dgm:t>
        <a:bodyPr/>
        <a:lstStyle/>
        <a:p>
          <a:pPr algn="ctr" rtl="0"/>
          <a:r>
            <a:rPr lang="es-ES" sz="2800" b="1" dirty="0" err="1" smtClean="0">
              <a:latin typeface="Rockwell" panose="02060603020205020403" pitchFamily="18" charset="0"/>
            </a:rPr>
            <a:t>Health</a:t>
          </a:r>
          <a:endParaRPr lang="es-ES" sz="2800" b="1" dirty="0">
            <a:latin typeface="Rockwell" panose="02060603020205020403" pitchFamily="18" charset="0"/>
          </a:endParaRPr>
        </a:p>
      </dgm:t>
    </dgm:pt>
    <dgm:pt modelId="{28062302-722E-4724-9776-80677A5F1FDD}" type="parTrans" cxnId="{CA3D161C-7745-4A5A-AF1F-74F3EFA115CD}">
      <dgm:prSet/>
      <dgm:spPr/>
      <dgm:t>
        <a:bodyPr/>
        <a:lstStyle/>
        <a:p>
          <a:pPr algn="ctr"/>
          <a:endParaRPr lang="es-ES" sz="3200">
            <a:latin typeface="Rockwell" panose="02060603020205020403" pitchFamily="18" charset="0"/>
          </a:endParaRPr>
        </a:p>
      </dgm:t>
    </dgm:pt>
    <dgm:pt modelId="{3658ED84-E009-4453-A9C1-915B4DA90259}" type="sibTrans" cxnId="{CA3D161C-7745-4A5A-AF1F-74F3EFA115CD}">
      <dgm:prSet/>
      <dgm:spPr/>
      <dgm:t>
        <a:bodyPr/>
        <a:lstStyle/>
        <a:p>
          <a:pPr algn="ctr"/>
          <a:endParaRPr lang="es-ES" sz="3200">
            <a:latin typeface="Rockwell" panose="02060603020205020403" pitchFamily="18" charset="0"/>
          </a:endParaRPr>
        </a:p>
      </dgm:t>
    </dgm:pt>
    <dgm:pt modelId="{93563170-F9EC-4D84-8639-2F9E6869676D}">
      <dgm:prSet custT="1"/>
      <dgm:spPr>
        <a:solidFill>
          <a:srgbClr val="0070C0"/>
        </a:solidFill>
      </dgm:spPr>
      <dgm:t>
        <a:bodyPr/>
        <a:lstStyle/>
        <a:p>
          <a:pPr algn="ctr" rtl="0"/>
          <a:r>
            <a:rPr lang="es-ES" sz="2800" b="1" dirty="0" err="1" smtClean="0">
              <a:latin typeface="Rockwell" panose="02060603020205020403" pitchFamily="18" charset="0"/>
            </a:rPr>
            <a:t>Political</a:t>
          </a:r>
          <a:r>
            <a:rPr lang="es-ES" sz="2800" b="1" dirty="0" smtClean="0">
              <a:latin typeface="Rockwell" panose="02060603020205020403" pitchFamily="18" charset="0"/>
            </a:rPr>
            <a:t> and Social </a:t>
          </a:r>
          <a:r>
            <a:rPr lang="es-ES" sz="2800" b="1" dirty="0" err="1" smtClean="0">
              <a:latin typeface="Rockwell" panose="02060603020205020403" pitchFamily="18" charset="0"/>
            </a:rPr>
            <a:t>Participation</a:t>
          </a:r>
          <a:endParaRPr lang="es-ES" sz="2800" b="1" dirty="0">
            <a:latin typeface="Rockwell" panose="02060603020205020403" pitchFamily="18" charset="0"/>
          </a:endParaRPr>
        </a:p>
      </dgm:t>
    </dgm:pt>
    <dgm:pt modelId="{7AD18A71-00BA-474F-83D7-1AE5C0E0163D}" type="parTrans" cxnId="{446A559C-1C69-4166-AFC9-2DE805A28205}">
      <dgm:prSet/>
      <dgm:spPr/>
      <dgm:t>
        <a:bodyPr/>
        <a:lstStyle/>
        <a:p>
          <a:pPr algn="ctr"/>
          <a:endParaRPr lang="es-ES" sz="3200">
            <a:latin typeface="Rockwell" panose="02060603020205020403" pitchFamily="18" charset="0"/>
          </a:endParaRPr>
        </a:p>
      </dgm:t>
    </dgm:pt>
    <dgm:pt modelId="{91853F07-2112-4CC2-8FA9-E36B3A957788}" type="sibTrans" cxnId="{446A559C-1C69-4166-AFC9-2DE805A28205}">
      <dgm:prSet/>
      <dgm:spPr/>
      <dgm:t>
        <a:bodyPr/>
        <a:lstStyle/>
        <a:p>
          <a:pPr algn="ctr"/>
          <a:endParaRPr lang="es-ES" sz="3200">
            <a:latin typeface="Rockwell" panose="02060603020205020403" pitchFamily="18" charset="0"/>
          </a:endParaRPr>
        </a:p>
      </dgm:t>
    </dgm:pt>
    <dgm:pt modelId="{BAB364E5-BC8C-4BB5-8128-E2E51AA97155}">
      <dgm:prSet custT="1"/>
      <dgm:spPr>
        <a:solidFill>
          <a:srgbClr val="0070C0"/>
        </a:solidFill>
      </dgm:spPr>
      <dgm:t>
        <a:bodyPr/>
        <a:lstStyle/>
        <a:p>
          <a:pPr algn="ctr" rtl="0"/>
          <a:r>
            <a:rPr lang="es-ES" sz="2800" b="1" dirty="0" err="1" smtClean="0">
              <a:latin typeface="Rockwell" panose="02060603020205020403" pitchFamily="18" charset="0"/>
            </a:rPr>
            <a:t>Labour</a:t>
          </a:r>
          <a:r>
            <a:rPr lang="es-ES" sz="2800" b="1" dirty="0" smtClean="0">
              <a:latin typeface="Rockwell" panose="02060603020205020403" pitchFamily="18" charset="0"/>
            </a:rPr>
            <a:t> </a:t>
          </a:r>
          <a:r>
            <a:rPr lang="es-ES" sz="2800" b="1" dirty="0" err="1" smtClean="0">
              <a:latin typeface="Rockwell" panose="02060603020205020403" pitchFamily="18" charset="0"/>
            </a:rPr>
            <a:t>Inclusion</a:t>
          </a:r>
          <a:endParaRPr lang="es-ES" sz="2800" b="1" dirty="0">
            <a:latin typeface="Rockwell" panose="02060603020205020403" pitchFamily="18" charset="0"/>
          </a:endParaRPr>
        </a:p>
      </dgm:t>
    </dgm:pt>
    <dgm:pt modelId="{FDF914D1-043F-45C6-9C75-465223923C73}" type="sibTrans" cxnId="{7578D091-3EC6-45D4-84FA-D27FEAF30E48}">
      <dgm:prSet/>
      <dgm:spPr/>
      <dgm:t>
        <a:bodyPr/>
        <a:lstStyle/>
        <a:p>
          <a:pPr algn="ctr"/>
          <a:endParaRPr lang="es-ES" sz="4000" b="1">
            <a:latin typeface="Rockwell" panose="02060603020205020403" pitchFamily="18" charset="0"/>
          </a:endParaRPr>
        </a:p>
      </dgm:t>
    </dgm:pt>
    <dgm:pt modelId="{47B69C5E-0B7D-40B1-8AB8-BDCDB707ABBA}" type="parTrans" cxnId="{7578D091-3EC6-45D4-84FA-D27FEAF30E48}">
      <dgm:prSet/>
      <dgm:spPr/>
      <dgm:t>
        <a:bodyPr/>
        <a:lstStyle/>
        <a:p>
          <a:pPr algn="ctr"/>
          <a:endParaRPr lang="es-ES" sz="4000" b="1">
            <a:latin typeface="Rockwell" panose="02060603020205020403" pitchFamily="18" charset="0"/>
          </a:endParaRPr>
        </a:p>
      </dgm:t>
    </dgm:pt>
    <dgm:pt modelId="{5A3FCD46-D17F-450B-AFBD-BD85F6045B7B}" type="pres">
      <dgm:prSet presAssocID="{8FE15CCB-8B13-427B-BA09-687DC58B3BA6}" presName="linear" presStyleCnt="0">
        <dgm:presLayoutVars>
          <dgm:animLvl val="lvl"/>
          <dgm:resizeHandles val="exact"/>
        </dgm:presLayoutVars>
      </dgm:prSet>
      <dgm:spPr/>
      <dgm:t>
        <a:bodyPr/>
        <a:lstStyle/>
        <a:p>
          <a:endParaRPr lang="es-ES"/>
        </a:p>
      </dgm:t>
    </dgm:pt>
    <dgm:pt modelId="{39698BE7-9E59-445B-AB4A-23D7408744D1}" type="pres">
      <dgm:prSet presAssocID="{56E1CB02-CC03-470D-9142-7DFE8F4B013F}" presName="parentText" presStyleLbl="node1" presStyleIdx="0" presStyleCnt="9" custLinFactY="-11341" custLinFactNeighborX="-1370" custLinFactNeighborY="-100000">
        <dgm:presLayoutVars>
          <dgm:chMax val="0"/>
          <dgm:bulletEnabled val="1"/>
        </dgm:presLayoutVars>
      </dgm:prSet>
      <dgm:spPr/>
      <dgm:t>
        <a:bodyPr/>
        <a:lstStyle/>
        <a:p>
          <a:endParaRPr lang="es-ES"/>
        </a:p>
      </dgm:t>
    </dgm:pt>
    <dgm:pt modelId="{B44D18AF-DB6F-4ECF-9EBA-D08B11C28843}" type="pres">
      <dgm:prSet presAssocID="{B7675BFE-71F8-4B19-855F-B8B82FEFF898}" presName="spacer" presStyleCnt="0"/>
      <dgm:spPr/>
    </dgm:pt>
    <dgm:pt modelId="{B636D93D-27E4-4109-B978-98C041AB6F2B}" type="pres">
      <dgm:prSet presAssocID="{BAB364E5-BC8C-4BB5-8128-E2E51AA97155}" presName="parentText" presStyleLbl="node1" presStyleIdx="1" presStyleCnt="9">
        <dgm:presLayoutVars>
          <dgm:chMax val="0"/>
          <dgm:bulletEnabled val="1"/>
        </dgm:presLayoutVars>
      </dgm:prSet>
      <dgm:spPr/>
      <dgm:t>
        <a:bodyPr/>
        <a:lstStyle/>
        <a:p>
          <a:endParaRPr lang="es-ES"/>
        </a:p>
      </dgm:t>
    </dgm:pt>
    <dgm:pt modelId="{CD348331-7415-4259-B27C-58F05EEAFB7A}" type="pres">
      <dgm:prSet presAssocID="{FDF914D1-043F-45C6-9C75-465223923C73}" presName="spacer" presStyleCnt="0"/>
      <dgm:spPr/>
    </dgm:pt>
    <dgm:pt modelId="{D8163FC3-B315-4671-9C9C-5E5E01C09C93}" type="pres">
      <dgm:prSet presAssocID="{1321BD58-CD11-470E-B920-A9733D4D9F08}" presName="parentText" presStyleLbl="node1" presStyleIdx="2" presStyleCnt="9">
        <dgm:presLayoutVars>
          <dgm:chMax val="0"/>
          <dgm:bulletEnabled val="1"/>
        </dgm:presLayoutVars>
      </dgm:prSet>
      <dgm:spPr/>
      <dgm:t>
        <a:bodyPr/>
        <a:lstStyle/>
        <a:p>
          <a:endParaRPr lang="es-ES"/>
        </a:p>
      </dgm:t>
    </dgm:pt>
    <dgm:pt modelId="{DB61CFEC-16E3-4D65-AF1C-CF9A41B79FC9}" type="pres">
      <dgm:prSet presAssocID="{E9AA0BED-DA62-4A1A-872D-C27557E59AFF}" presName="spacer" presStyleCnt="0"/>
      <dgm:spPr/>
    </dgm:pt>
    <dgm:pt modelId="{5F9B477E-5F9C-492F-856C-860AED5CD3EE}" type="pres">
      <dgm:prSet presAssocID="{48EFA5B6-577C-41AA-A48A-E49F1224B4D5}" presName="parentText" presStyleLbl="node1" presStyleIdx="3" presStyleCnt="9">
        <dgm:presLayoutVars>
          <dgm:chMax val="0"/>
          <dgm:bulletEnabled val="1"/>
        </dgm:presLayoutVars>
      </dgm:prSet>
      <dgm:spPr/>
      <dgm:t>
        <a:bodyPr/>
        <a:lstStyle/>
        <a:p>
          <a:endParaRPr lang="es-ES"/>
        </a:p>
      </dgm:t>
    </dgm:pt>
    <dgm:pt modelId="{3A0FC476-550B-46E7-B105-8387EAD0E667}" type="pres">
      <dgm:prSet presAssocID="{833A7FA5-45C2-4D5A-8BD5-E34F858A25CE}" presName="spacer" presStyleCnt="0"/>
      <dgm:spPr/>
    </dgm:pt>
    <dgm:pt modelId="{C7D6A8FA-102D-480E-A9CF-CE4B6008F8BD}" type="pres">
      <dgm:prSet presAssocID="{45549FF0-AF99-4988-ACBC-DD4614020E3F}" presName="parentText" presStyleLbl="node1" presStyleIdx="4" presStyleCnt="9">
        <dgm:presLayoutVars>
          <dgm:chMax val="0"/>
          <dgm:bulletEnabled val="1"/>
        </dgm:presLayoutVars>
      </dgm:prSet>
      <dgm:spPr/>
      <dgm:t>
        <a:bodyPr/>
        <a:lstStyle/>
        <a:p>
          <a:endParaRPr lang="es-ES"/>
        </a:p>
      </dgm:t>
    </dgm:pt>
    <dgm:pt modelId="{72E8B73D-7284-4283-8122-2AA75D69E784}" type="pres">
      <dgm:prSet presAssocID="{BBCBBD38-56E2-495D-94FD-A74840C5B3BB}" presName="spacer" presStyleCnt="0"/>
      <dgm:spPr/>
    </dgm:pt>
    <dgm:pt modelId="{EEE78FE0-5E35-4DA6-9BBE-B6923A15B1C7}" type="pres">
      <dgm:prSet presAssocID="{F2BD0953-410B-4DB0-8A07-D294159BE6DE}" presName="parentText" presStyleLbl="node1" presStyleIdx="5" presStyleCnt="9">
        <dgm:presLayoutVars>
          <dgm:chMax val="0"/>
          <dgm:bulletEnabled val="1"/>
        </dgm:presLayoutVars>
      </dgm:prSet>
      <dgm:spPr/>
      <dgm:t>
        <a:bodyPr/>
        <a:lstStyle/>
        <a:p>
          <a:endParaRPr lang="es-ES"/>
        </a:p>
      </dgm:t>
    </dgm:pt>
    <dgm:pt modelId="{CC814F47-A44F-4D55-A4BC-4495E7BD1950}" type="pres">
      <dgm:prSet presAssocID="{596500FE-0A6B-4014-BBC6-7217F5573CB0}" presName="spacer" presStyleCnt="0"/>
      <dgm:spPr/>
    </dgm:pt>
    <dgm:pt modelId="{DDE14D22-A543-43B7-9507-E4BA615D652A}" type="pres">
      <dgm:prSet presAssocID="{93563170-F9EC-4D84-8639-2F9E6869676D}" presName="parentText" presStyleLbl="node1" presStyleIdx="6" presStyleCnt="9">
        <dgm:presLayoutVars>
          <dgm:chMax val="0"/>
          <dgm:bulletEnabled val="1"/>
        </dgm:presLayoutVars>
      </dgm:prSet>
      <dgm:spPr/>
      <dgm:t>
        <a:bodyPr/>
        <a:lstStyle/>
        <a:p>
          <a:endParaRPr lang="es-ES"/>
        </a:p>
      </dgm:t>
    </dgm:pt>
    <dgm:pt modelId="{84EBE22C-B523-4E3C-98DE-F19B074EEFB2}" type="pres">
      <dgm:prSet presAssocID="{91853F07-2112-4CC2-8FA9-E36B3A957788}" presName="spacer" presStyleCnt="0"/>
      <dgm:spPr/>
    </dgm:pt>
    <dgm:pt modelId="{6FAA8DFE-6256-4549-BACE-C68DA4177CB5}" type="pres">
      <dgm:prSet presAssocID="{67CB1B6F-E151-4DAE-B6D2-736BAC1EC4FD}" presName="parentText" presStyleLbl="node1" presStyleIdx="7" presStyleCnt="9">
        <dgm:presLayoutVars>
          <dgm:chMax val="0"/>
          <dgm:bulletEnabled val="1"/>
        </dgm:presLayoutVars>
      </dgm:prSet>
      <dgm:spPr/>
      <dgm:t>
        <a:bodyPr/>
        <a:lstStyle/>
        <a:p>
          <a:endParaRPr lang="es-ES"/>
        </a:p>
      </dgm:t>
    </dgm:pt>
    <dgm:pt modelId="{5EC86B28-6887-4E45-AD18-FF7A18566756}" type="pres">
      <dgm:prSet presAssocID="{5ECE3D32-C681-42B9-AE8E-F82082EAB5CE}" presName="spacer" presStyleCnt="0"/>
      <dgm:spPr/>
    </dgm:pt>
    <dgm:pt modelId="{29C89FB2-A2D2-4636-B59E-18DFBDCF0E93}" type="pres">
      <dgm:prSet presAssocID="{4D09D9FC-2672-4BB2-ADEB-7C3248ED9B6E}" presName="parentText" presStyleLbl="node1" presStyleIdx="8" presStyleCnt="9" custLinFactY="-8779" custLinFactNeighborX="1010" custLinFactNeighborY="-100000">
        <dgm:presLayoutVars>
          <dgm:chMax val="0"/>
          <dgm:bulletEnabled val="1"/>
        </dgm:presLayoutVars>
      </dgm:prSet>
      <dgm:spPr/>
      <dgm:t>
        <a:bodyPr/>
        <a:lstStyle/>
        <a:p>
          <a:endParaRPr lang="es-ES"/>
        </a:p>
      </dgm:t>
    </dgm:pt>
  </dgm:ptLst>
  <dgm:cxnLst>
    <dgm:cxn modelId="{8C45C82B-021A-479C-B27D-B831215A4F44}" type="presOf" srcId="{BAB364E5-BC8C-4BB5-8128-E2E51AA97155}" destId="{B636D93D-27E4-4109-B978-98C041AB6F2B}" srcOrd="0" destOrd="0" presId="urn:microsoft.com/office/officeart/2005/8/layout/vList2"/>
    <dgm:cxn modelId="{7578D091-3EC6-45D4-84FA-D27FEAF30E48}" srcId="{8FE15CCB-8B13-427B-BA09-687DC58B3BA6}" destId="{BAB364E5-BC8C-4BB5-8128-E2E51AA97155}" srcOrd="1" destOrd="0" parTransId="{47B69C5E-0B7D-40B1-8AB8-BDCDB707ABBA}" sibTransId="{FDF914D1-043F-45C6-9C75-465223923C73}"/>
    <dgm:cxn modelId="{E57AA357-0574-46CE-8FD7-C3E7CA248C11}" type="presOf" srcId="{8FE15CCB-8B13-427B-BA09-687DC58B3BA6}" destId="{5A3FCD46-D17F-450B-AFBD-BD85F6045B7B}" srcOrd="0" destOrd="0" presId="urn:microsoft.com/office/officeart/2005/8/layout/vList2"/>
    <dgm:cxn modelId="{96D1C477-6071-4BEE-8091-30C7CE6CCC68}" type="presOf" srcId="{1321BD58-CD11-470E-B920-A9733D4D9F08}" destId="{D8163FC3-B315-4671-9C9C-5E5E01C09C93}" srcOrd="0" destOrd="0" presId="urn:microsoft.com/office/officeart/2005/8/layout/vList2"/>
    <dgm:cxn modelId="{FF5F4AB8-15F6-498B-A9E4-180C9FABC027}" srcId="{8FE15CCB-8B13-427B-BA09-687DC58B3BA6}" destId="{48EFA5B6-577C-41AA-A48A-E49F1224B4D5}" srcOrd="3" destOrd="0" parTransId="{4A18C755-CE80-4EC2-B009-29F03069F84C}" sibTransId="{833A7FA5-45C2-4D5A-8BD5-E34F858A25CE}"/>
    <dgm:cxn modelId="{41801413-38DB-4B1A-95AB-22D27F94B3AE}" srcId="{8FE15CCB-8B13-427B-BA09-687DC58B3BA6}" destId="{45549FF0-AF99-4988-ACBC-DD4614020E3F}" srcOrd="4" destOrd="0" parTransId="{BBDF6033-373F-4D1A-B0A5-0A41C09F2EED}" sibTransId="{BBCBBD38-56E2-495D-94FD-A74840C5B3BB}"/>
    <dgm:cxn modelId="{86077EEB-667F-444E-8763-E84B8718995B}" type="presOf" srcId="{67CB1B6F-E151-4DAE-B6D2-736BAC1EC4FD}" destId="{6FAA8DFE-6256-4549-BACE-C68DA4177CB5}" srcOrd="0" destOrd="0" presId="urn:microsoft.com/office/officeart/2005/8/layout/vList2"/>
    <dgm:cxn modelId="{2C8DE90D-59E1-4C32-A67A-C25D4842D7BF}" type="presOf" srcId="{93563170-F9EC-4D84-8639-2F9E6869676D}" destId="{DDE14D22-A543-43B7-9507-E4BA615D652A}" srcOrd="0" destOrd="0" presId="urn:microsoft.com/office/officeart/2005/8/layout/vList2"/>
    <dgm:cxn modelId="{1598565F-7DB3-498C-801E-ED16C5197C7B}" type="presOf" srcId="{45549FF0-AF99-4988-ACBC-DD4614020E3F}" destId="{C7D6A8FA-102D-480E-A9CF-CE4B6008F8BD}" srcOrd="0" destOrd="0" presId="urn:microsoft.com/office/officeart/2005/8/layout/vList2"/>
    <dgm:cxn modelId="{256D5998-5497-48C4-890D-5808DD926AB2}" type="presOf" srcId="{4D09D9FC-2672-4BB2-ADEB-7C3248ED9B6E}" destId="{29C89FB2-A2D2-4636-B59E-18DFBDCF0E93}" srcOrd="0" destOrd="0" presId="urn:microsoft.com/office/officeart/2005/8/layout/vList2"/>
    <dgm:cxn modelId="{E58E1FC1-3120-450F-84A4-323EA5404BA6}" type="presOf" srcId="{F2BD0953-410B-4DB0-8A07-D294159BE6DE}" destId="{EEE78FE0-5E35-4DA6-9BBE-B6923A15B1C7}" srcOrd="0" destOrd="0" presId="urn:microsoft.com/office/officeart/2005/8/layout/vList2"/>
    <dgm:cxn modelId="{CA3D161C-7745-4A5A-AF1F-74F3EFA115CD}" srcId="{8FE15CCB-8B13-427B-BA09-687DC58B3BA6}" destId="{4D09D9FC-2672-4BB2-ADEB-7C3248ED9B6E}" srcOrd="8" destOrd="0" parTransId="{28062302-722E-4724-9776-80677A5F1FDD}" sibTransId="{3658ED84-E009-4453-A9C1-915B4DA90259}"/>
    <dgm:cxn modelId="{DEA5A132-ABF2-4AD4-ADC2-609966981149}" srcId="{8FE15CCB-8B13-427B-BA09-687DC58B3BA6}" destId="{67CB1B6F-E151-4DAE-B6D2-736BAC1EC4FD}" srcOrd="7" destOrd="0" parTransId="{03453435-C599-4C23-91A8-5F8FA3E14356}" sibTransId="{5ECE3D32-C681-42B9-AE8E-F82082EAB5CE}"/>
    <dgm:cxn modelId="{2B3E8281-DF07-4592-BAB0-E92D87E7E090}" type="presOf" srcId="{56E1CB02-CC03-470D-9142-7DFE8F4B013F}" destId="{39698BE7-9E59-445B-AB4A-23D7408744D1}" srcOrd="0" destOrd="0" presId="urn:microsoft.com/office/officeart/2005/8/layout/vList2"/>
    <dgm:cxn modelId="{E0149E7F-32EA-4899-A5DC-61A1F64721A4}" srcId="{8FE15CCB-8B13-427B-BA09-687DC58B3BA6}" destId="{F2BD0953-410B-4DB0-8A07-D294159BE6DE}" srcOrd="5" destOrd="0" parTransId="{F9C84E5D-3D63-414D-9B36-6A6D9B381F4B}" sibTransId="{596500FE-0A6B-4014-BBC6-7217F5573CB0}"/>
    <dgm:cxn modelId="{446A559C-1C69-4166-AFC9-2DE805A28205}" srcId="{8FE15CCB-8B13-427B-BA09-687DC58B3BA6}" destId="{93563170-F9EC-4D84-8639-2F9E6869676D}" srcOrd="6" destOrd="0" parTransId="{7AD18A71-00BA-474F-83D7-1AE5C0E0163D}" sibTransId="{91853F07-2112-4CC2-8FA9-E36B3A957788}"/>
    <dgm:cxn modelId="{166CF48F-1713-4337-AAE6-8BCDA6285A4B}" srcId="{8FE15CCB-8B13-427B-BA09-687DC58B3BA6}" destId="{1321BD58-CD11-470E-B920-A9733D4D9F08}" srcOrd="2" destOrd="0" parTransId="{83C9D322-25DE-491F-9C51-030D844CC389}" sibTransId="{E9AA0BED-DA62-4A1A-872D-C27557E59AFF}"/>
    <dgm:cxn modelId="{B924639C-2815-4F07-8764-4271AA133F5A}" srcId="{8FE15CCB-8B13-427B-BA09-687DC58B3BA6}" destId="{56E1CB02-CC03-470D-9142-7DFE8F4B013F}" srcOrd="0" destOrd="0" parTransId="{BC87142E-554A-4240-9B4A-C996055DD070}" sibTransId="{B7675BFE-71F8-4B19-855F-B8B82FEFF898}"/>
    <dgm:cxn modelId="{48EEC511-BC56-4526-9CBB-1C50EF1A48B7}" type="presOf" srcId="{48EFA5B6-577C-41AA-A48A-E49F1224B4D5}" destId="{5F9B477E-5F9C-492F-856C-860AED5CD3EE}" srcOrd="0" destOrd="0" presId="urn:microsoft.com/office/officeart/2005/8/layout/vList2"/>
    <dgm:cxn modelId="{51668FF0-273E-4AF8-8DEE-E45C93409F14}" type="presParOf" srcId="{5A3FCD46-D17F-450B-AFBD-BD85F6045B7B}" destId="{39698BE7-9E59-445B-AB4A-23D7408744D1}" srcOrd="0" destOrd="0" presId="urn:microsoft.com/office/officeart/2005/8/layout/vList2"/>
    <dgm:cxn modelId="{65F36366-FA0E-497D-B514-93D94A2744F8}" type="presParOf" srcId="{5A3FCD46-D17F-450B-AFBD-BD85F6045B7B}" destId="{B44D18AF-DB6F-4ECF-9EBA-D08B11C28843}" srcOrd="1" destOrd="0" presId="urn:microsoft.com/office/officeart/2005/8/layout/vList2"/>
    <dgm:cxn modelId="{3D3D9BDD-E6FA-45CA-B22E-349C577F801A}" type="presParOf" srcId="{5A3FCD46-D17F-450B-AFBD-BD85F6045B7B}" destId="{B636D93D-27E4-4109-B978-98C041AB6F2B}" srcOrd="2" destOrd="0" presId="urn:microsoft.com/office/officeart/2005/8/layout/vList2"/>
    <dgm:cxn modelId="{3A25C259-8EAA-4EF8-9DC3-20304C22A6A3}" type="presParOf" srcId="{5A3FCD46-D17F-450B-AFBD-BD85F6045B7B}" destId="{CD348331-7415-4259-B27C-58F05EEAFB7A}" srcOrd="3" destOrd="0" presId="urn:microsoft.com/office/officeart/2005/8/layout/vList2"/>
    <dgm:cxn modelId="{E21521C5-6995-4886-B1D7-AB3D2C5E13D6}" type="presParOf" srcId="{5A3FCD46-D17F-450B-AFBD-BD85F6045B7B}" destId="{D8163FC3-B315-4671-9C9C-5E5E01C09C93}" srcOrd="4" destOrd="0" presId="urn:microsoft.com/office/officeart/2005/8/layout/vList2"/>
    <dgm:cxn modelId="{AAEF30EB-D23A-4F1C-ADF3-96F2B73FE5F5}" type="presParOf" srcId="{5A3FCD46-D17F-450B-AFBD-BD85F6045B7B}" destId="{DB61CFEC-16E3-4D65-AF1C-CF9A41B79FC9}" srcOrd="5" destOrd="0" presId="urn:microsoft.com/office/officeart/2005/8/layout/vList2"/>
    <dgm:cxn modelId="{3ECED82D-C687-4E2C-8D8F-6869762DBB3C}" type="presParOf" srcId="{5A3FCD46-D17F-450B-AFBD-BD85F6045B7B}" destId="{5F9B477E-5F9C-492F-856C-860AED5CD3EE}" srcOrd="6" destOrd="0" presId="urn:microsoft.com/office/officeart/2005/8/layout/vList2"/>
    <dgm:cxn modelId="{DF121682-48FA-4216-988B-40C84ADA62FF}" type="presParOf" srcId="{5A3FCD46-D17F-450B-AFBD-BD85F6045B7B}" destId="{3A0FC476-550B-46E7-B105-8387EAD0E667}" srcOrd="7" destOrd="0" presId="urn:microsoft.com/office/officeart/2005/8/layout/vList2"/>
    <dgm:cxn modelId="{9FCFD122-2FA2-4CA0-AC7B-CF5EFBC12642}" type="presParOf" srcId="{5A3FCD46-D17F-450B-AFBD-BD85F6045B7B}" destId="{C7D6A8FA-102D-480E-A9CF-CE4B6008F8BD}" srcOrd="8" destOrd="0" presId="urn:microsoft.com/office/officeart/2005/8/layout/vList2"/>
    <dgm:cxn modelId="{23669551-01BB-4B43-B065-5076DF338576}" type="presParOf" srcId="{5A3FCD46-D17F-450B-AFBD-BD85F6045B7B}" destId="{72E8B73D-7284-4283-8122-2AA75D69E784}" srcOrd="9" destOrd="0" presId="urn:microsoft.com/office/officeart/2005/8/layout/vList2"/>
    <dgm:cxn modelId="{5CC189F4-1DE0-4FF8-9A2A-BA249635E500}" type="presParOf" srcId="{5A3FCD46-D17F-450B-AFBD-BD85F6045B7B}" destId="{EEE78FE0-5E35-4DA6-9BBE-B6923A15B1C7}" srcOrd="10" destOrd="0" presId="urn:microsoft.com/office/officeart/2005/8/layout/vList2"/>
    <dgm:cxn modelId="{35C85866-F232-4323-9878-7782FA1804AC}" type="presParOf" srcId="{5A3FCD46-D17F-450B-AFBD-BD85F6045B7B}" destId="{CC814F47-A44F-4D55-A4BC-4495E7BD1950}" srcOrd="11" destOrd="0" presId="urn:microsoft.com/office/officeart/2005/8/layout/vList2"/>
    <dgm:cxn modelId="{7A22196C-D9DF-409E-8482-582EAEA0334D}" type="presParOf" srcId="{5A3FCD46-D17F-450B-AFBD-BD85F6045B7B}" destId="{DDE14D22-A543-43B7-9507-E4BA615D652A}" srcOrd="12" destOrd="0" presId="urn:microsoft.com/office/officeart/2005/8/layout/vList2"/>
    <dgm:cxn modelId="{321DC2DC-2108-4855-8AA5-C1992D91BD62}" type="presParOf" srcId="{5A3FCD46-D17F-450B-AFBD-BD85F6045B7B}" destId="{84EBE22C-B523-4E3C-98DE-F19B074EEFB2}" srcOrd="13" destOrd="0" presId="urn:microsoft.com/office/officeart/2005/8/layout/vList2"/>
    <dgm:cxn modelId="{934D1671-9275-4A27-83F6-75BA1F75AAC2}" type="presParOf" srcId="{5A3FCD46-D17F-450B-AFBD-BD85F6045B7B}" destId="{6FAA8DFE-6256-4549-BACE-C68DA4177CB5}" srcOrd="14" destOrd="0" presId="urn:microsoft.com/office/officeart/2005/8/layout/vList2"/>
    <dgm:cxn modelId="{D279D671-860F-4DC7-AAE2-33B809D97B87}" type="presParOf" srcId="{5A3FCD46-D17F-450B-AFBD-BD85F6045B7B}" destId="{5EC86B28-6887-4E45-AD18-FF7A18566756}" srcOrd="15" destOrd="0" presId="urn:microsoft.com/office/officeart/2005/8/layout/vList2"/>
    <dgm:cxn modelId="{07BB55B9-FAB2-4E21-BBA6-56D627FDD2B1}" type="presParOf" srcId="{5A3FCD46-D17F-450B-AFBD-BD85F6045B7B}" destId="{29C89FB2-A2D2-4636-B59E-18DFBDCF0E93}"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E15CCB-8B13-427B-BA09-687DC58B3BA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56E1CB02-CC03-470D-9142-7DFE8F4B013F}">
      <dgm:prSet custT="1"/>
      <dgm:spPr>
        <a:solidFill>
          <a:srgbClr val="0070C0"/>
        </a:solidFill>
      </dgm:spPr>
      <dgm:t>
        <a:bodyPr/>
        <a:lstStyle/>
        <a:p>
          <a:pPr algn="ctr" rtl="0"/>
          <a:r>
            <a:rPr lang="es-ES" sz="2800" b="1" dirty="0" err="1" smtClean="0">
              <a:latin typeface="Rockwell" panose="02060603020205020403" pitchFamily="18" charset="0"/>
            </a:rPr>
            <a:t>Accesibility</a:t>
          </a:r>
          <a:endParaRPr lang="es-ES" sz="2800" b="1" dirty="0">
            <a:latin typeface="Rockwell" panose="02060603020205020403" pitchFamily="18" charset="0"/>
          </a:endParaRPr>
        </a:p>
      </dgm:t>
    </dgm:pt>
    <dgm:pt modelId="{BC87142E-554A-4240-9B4A-C996055DD070}" type="parTrans" cxnId="{B924639C-2815-4F07-8764-4271AA133F5A}">
      <dgm:prSet/>
      <dgm:spPr/>
      <dgm:t>
        <a:bodyPr/>
        <a:lstStyle/>
        <a:p>
          <a:pPr algn="ctr"/>
          <a:endParaRPr lang="es-ES" sz="4000" b="1">
            <a:latin typeface="Rockwell" panose="02060603020205020403" pitchFamily="18" charset="0"/>
          </a:endParaRPr>
        </a:p>
      </dgm:t>
    </dgm:pt>
    <dgm:pt modelId="{B7675BFE-71F8-4B19-855F-B8B82FEFF898}" type="sibTrans" cxnId="{B924639C-2815-4F07-8764-4271AA133F5A}">
      <dgm:prSet/>
      <dgm:spPr/>
      <dgm:t>
        <a:bodyPr/>
        <a:lstStyle/>
        <a:p>
          <a:pPr algn="ctr"/>
          <a:endParaRPr lang="es-ES" sz="4000" b="1">
            <a:latin typeface="Rockwell" panose="02060603020205020403" pitchFamily="18" charset="0"/>
          </a:endParaRPr>
        </a:p>
      </dgm:t>
    </dgm:pt>
    <dgm:pt modelId="{67CB1B6F-E151-4DAE-B6D2-736BAC1EC4FD}">
      <dgm:prSet custT="1"/>
      <dgm:spPr>
        <a:solidFill>
          <a:srgbClr val="0070C0"/>
        </a:solidFill>
      </dgm:spPr>
      <dgm:t>
        <a:bodyPr/>
        <a:lstStyle/>
        <a:p>
          <a:pPr algn="ctr" rtl="0"/>
          <a:r>
            <a:rPr lang="es-ES" sz="2800" b="1" dirty="0" err="1" smtClean="0">
              <a:latin typeface="Rockwell" panose="02060603020205020403" pitchFamily="18" charset="0"/>
            </a:rPr>
            <a:t>Rights</a:t>
          </a:r>
          <a:r>
            <a:rPr lang="es-ES" sz="2800" b="1" dirty="0" smtClean="0">
              <a:latin typeface="Rockwell" panose="02060603020205020403" pitchFamily="18" charset="0"/>
            </a:rPr>
            <a:t> and Access to </a:t>
          </a:r>
          <a:r>
            <a:rPr lang="es-ES" sz="2800" b="1" dirty="0" err="1" smtClean="0">
              <a:latin typeface="Rockwell" panose="02060603020205020403" pitchFamily="18" charset="0"/>
            </a:rPr>
            <a:t>Justice</a:t>
          </a:r>
          <a:endParaRPr lang="es-ES" sz="2800" b="1" dirty="0">
            <a:latin typeface="Rockwell" panose="02060603020205020403" pitchFamily="18" charset="0"/>
          </a:endParaRPr>
        </a:p>
      </dgm:t>
    </dgm:pt>
    <dgm:pt modelId="{03453435-C599-4C23-91A8-5F8FA3E14356}" type="parTrans" cxnId="{DEA5A132-ABF2-4AD4-ADC2-609966981149}">
      <dgm:prSet/>
      <dgm:spPr/>
      <dgm:t>
        <a:bodyPr/>
        <a:lstStyle/>
        <a:p>
          <a:pPr algn="ctr"/>
          <a:endParaRPr lang="es-ES" sz="4000" b="1">
            <a:latin typeface="Rockwell" panose="02060603020205020403" pitchFamily="18" charset="0"/>
          </a:endParaRPr>
        </a:p>
      </dgm:t>
    </dgm:pt>
    <dgm:pt modelId="{5ECE3D32-C681-42B9-AE8E-F82082EAB5CE}" type="sibTrans" cxnId="{DEA5A132-ABF2-4AD4-ADC2-609966981149}">
      <dgm:prSet/>
      <dgm:spPr/>
      <dgm:t>
        <a:bodyPr/>
        <a:lstStyle/>
        <a:p>
          <a:pPr algn="ctr"/>
          <a:endParaRPr lang="es-ES" sz="4000" b="1">
            <a:latin typeface="Rockwell" panose="02060603020205020403" pitchFamily="18" charset="0"/>
          </a:endParaRPr>
        </a:p>
      </dgm:t>
    </dgm:pt>
    <dgm:pt modelId="{1321BD58-CD11-470E-B920-A9733D4D9F08}">
      <dgm:prSet custT="1"/>
      <dgm:spPr>
        <a:solidFill>
          <a:srgbClr val="0070C0"/>
        </a:solidFill>
      </dgm:spPr>
      <dgm:t>
        <a:bodyPr/>
        <a:lstStyle/>
        <a:p>
          <a:pPr algn="ctr" rtl="0"/>
          <a:r>
            <a:rPr lang="es-ES" sz="2800" b="1" dirty="0" err="1" smtClean="0">
              <a:latin typeface="Rockwell" panose="02060603020205020403" pitchFamily="18" charset="0"/>
            </a:rPr>
            <a:t>Health</a:t>
          </a:r>
          <a:r>
            <a:rPr lang="es-ES" sz="2800" b="1" dirty="0" smtClean="0">
              <a:latin typeface="Rockwell" panose="02060603020205020403" pitchFamily="18" charset="0"/>
            </a:rPr>
            <a:t> </a:t>
          </a:r>
          <a:r>
            <a:rPr lang="es-ES" sz="2800" b="1" dirty="0" err="1" smtClean="0">
              <a:latin typeface="Rockwell" panose="02060603020205020403" pitchFamily="18" charset="0"/>
            </a:rPr>
            <a:t>Care</a:t>
          </a:r>
          <a:r>
            <a:rPr lang="es-ES" sz="2800" b="1" dirty="0" smtClean="0">
              <a:latin typeface="Rockwell" panose="02060603020205020403" pitchFamily="18" charset="0"/>
            </a:rPr>
            <a:t> and </a:t>
          </a:r>
          <a:r>
            <a:rPr lang="es-ES" sz="2800" b="1" dirty="0" err="1" smtClean="0">
              <a:latin typeface="Rockwell" panose="02060603020205020403" pitchFamily="18" charset="0"/>
            </a:rPr>
            <a:t>Dependency</a:t>
          </a:r>
          <a:endParaRPr lang="es-ES" sz="2800" b="1" dirty="0">
            <a:latin typeface="Rockwell" panose="02060603020205020403" pitchFamily="18" charset="0"/>
          </a:endParaRPr>
        </a:p>
      </dgm:t>
    </dgm:pt>
    <dgm:pt modelId="{83C9D322-25DE-491F-9C51-030D844CC389}" type="parTrans" cxnId="{166CF48F-1713-4337-AAE6-8BCDA6285A4B}">
      <dgm:prSet/>
      <dgm:spPr/>
      <dgm:t>
        <a:bodyPr/>
        <a:lstStyle/>
        <a:p>
          <a:pPr algn="ctr"/>
          <a:endParaRPr lang="es-ES" sz="3200">
            <a:latin typeface="Rockwell" panose="02060603020205020403" pitchFamily="18" charset="0"/>
          </a:endParaRPr>
        </a:p>
      </dgm:t>
    </dgm:pt>
    <dgm:pt modelId="{E9AA0BED-DA62-4A1A-872D-C27557E59AFF}" type="sibTrans" cxnId="{166CF48F-1713-4337-AAE6-8BCDA6285A4B}">
      <dgm:prSet/>
      <dgm:spPr/>
      <dgm:t>
        <a:bodyPr/>
        <a:lstStyle/>
        <a:p>
          <a:pPr algn="ctr"/>
          <a:endParaRPr lang="es-ES" sz="3200">
            <a:latin typeface="Rockwell" panose="02060603020205020403" pitchFamily="18" charset="0"/>
          </a:endParaRPr>
        </a:p>
      </dgm:t>
    </dgm:pt>
    <dgm:pt modelId="{48EFA5B6-577C-41AA-A48A-E49F1224B4D5}">
      <dgm:prSet custT="1"/>
      <dgm:spPr>
        <a:solidFill>
          <a:srgbClr val="0070C0"/>
        </a:solidFill>
      </dgm:spPr>
      <dgm:t>
        <a:bodyPr/>
        <a:lstStyle/>
        <a:p>
          <a:pPr algn="ctr" rtl="0"/>
          <a:r>
            <a:rPr lang="es-ES" sz="2800" b="1" dirty="0" smtClean="0">
              <a:latin typeface="Rockwell" panose="02060603020205020403" pitchFamily="18" charset="0"/>
            </a:rPr>
            <a:t>Culture, </a:t>
          </a:r>
          <a:r>
            <a:rPr lang="es-ES" sz="2800" b="1" dirty="0" err="1" smtClean="0">
              <a:latin typeface="Rockwell" panose="02060603020205020403" pitchFamily="18" charset="0"/>
            </a:rPr>
            <a:t>Recreation</a:t>
          </a:r>
          <a:r>
            <a:rPr lang="es-ES" sz="2800" b="1" dirty="0" smtClean="0">
              <a:latin typeface="Rockwell" panose="02060603020205020403" pitchFamily="18" charset="0"/>
            </a:rPr>
            <a:t> and </a:t>
          </a:r>
          <a:r>
            <a:rPr lang="es-ES" sz="2800" b="1" dirty="0" err="1" smtClean="0">
              <a:latin typeface="Rockwell" panose="02060603020205020403" pitchFamily="18" charset="0"/>
            </a:rPr>
            <a:t>Sports</a:t>
          </a:r>
          <a:endParaRPr lang="es-ES" sz="2800" b="1" dirty="0">
            <a:latin typeface="Rockwell" panose="02060603020205020403" pitchFamily="18" charset="0"/>
          </a:endParaRPr>
        </a:p>
      </dgm:t>
    </dgm:pt>
    <dgm:pt modelId="{4A18C755-CE80-4EC2-B009-29F03069F84C}" type="parTrans" cxnId="{FF5F4AB8-15F6-498B-A9E4-180C9FABC027}">
      <dgm:prSet/>
      <dgm:spPr/>
      <dgm:t>
        <a:bodyPr/>
        <a:lstStyle/>
        <a:p>
          <a:pPr algn="ctr"/>
          <a:endParaRPr lang="es-ES" sz="3200">
            <a:latin typeface="Rockwell" panose="02060603020205020403" pitchFamily="18" charset="0"/>
          </a:endParaRPr>
        </a:p>
      </dgm:t>
    </dgm:pt>
    <dgm:pt modelId="{833A7FA5-45C2-4D5A-8BD5-E34F858A25CE}" type="sibTrans" cxnId="{FF5F4AB8-15F6-498B-A9E4-180C9FABC027}">
      <dgm:prSet/>
      <dgm:spPr/>
      <dgm:t>
        <a:bodyPr/>
        <a:lstStyle/>
        <a:p>
          <a:pPr algn="ctr"/>
          <a:endParaRPr lang="es-ES" sz="3200">
            <a:latin typeface="Rockwell" panose="02060603020205020403" pitchFamily="18" charset="0"/>
          </a:endParaRPr>
        </a:p>
      </dgm:t>
    </dgm:pt>
    <dgm:pt modelId="{45549FF0-AF99-4988-ACBC-DD4614020E3F}">
      <dgm:prSet custT="1"/>
      <dgm:spPr>
        <a:solidFill>
          <a:srgbClr val="0070C0"/>
        </a:solidFill>
      </dgm:spPr>
      <dgm:t>
        <a:bodyPr/>
        <a:lstStyle/>
        <a:p>
          <a:pPr algn="ctr" rtl="0"/>
          <a:r>
            <a:rPr lang="es-ES" sz="2800" b="1" dirty="0" err="1" smtClean="0">
              <a:latin typeface="Rockwell" panose="02060603020205020403" pitchFamily="18" charset="0"/>
            </a:rPr>
            <a:t>Education</a:t>
          </a:r>
          <a:endParaRPr lang="es-ES" sz="2800" b="1" dirty="0">
            <a:latin typeface="Rockwell" panose="02060603020205020403" pitchFamily="18" charset="0"/>
          </a:endParaRPr>
        </a:p>
      </dgm:t>
    </dgm:pt>
    <dgm:pt modelId="{BBDF6033-373F-4D1A-B0A5-0A41C09F2EED}" type="parTrans" cxnId="{41801413-38DB-4B1A-95AB-22D27F94B3AE}">
      <dgm:prSet/>
      <dgm:spPr/>
      <dgm:t>
        <a:bodyPr/>
        <a:lstStyle/>
        <a:p>
          <a:pPr algn="ctr"/>
          <a:endParaRPr lang="es-ES" sz="3200">
            <a:latin typeface="Rockwell" panose="02060603020205020403" pitchFamily="18" charset="0"/>
          </a:endParaRPr>
        </a:p>
      </dgm:t>
    </dgm:pt>
    <dgm:pt modelId="{BBCBBD38-56E2-495D-94FD-A74840C5B3BB}" type="sibTrans" cxnId="{41801413-38DB-4B1A-95AB-22D27F94B3AE}">
      <dgm:prSet/>
      <dgm:spPr/>
      <dgm:t>
        <a:bodyPr/>
        <a:lstStyle/>
        <a:p>
          <a:pPr algn="ctr"/>
          <a:endParaRPr lang="es-ES" sz="3200">
            <a:latin typeface="Rockwell" panose="02060603020205020403" pitchFamily="18" charset="0"/>
          </a:endParaRPr>
        </a:p>
      </dgm:t>
    </dgm:pt>
    <dgm:pt modelId="{F2BD0953-410B-4DB0-8A07-D294159BE6DE}">
      <dgm:prSet custT="1"/>
      <dgm:spPr>
        <a:solidFill>
          <a:srgbClr val="0070C0"/>
        </a:solidFill>
      </dgm:spPr>
      <dgm:t>
        <a:bodyPr/>
        <a:lstStyle/>
        <a:p>
          <a:pPr algn="ctr" rtl="0"/>
          <a:r>
            <a:rPr lang="es-ES" sz="2800" b="1" dirty="0" err="1" smtClean="0">
              <a:latin typeface="Rockwell" panose="02060603020205020403" pitchFamily="18" charset="0"/>
            </a:rPr>
            <a:t>Gender</a:t>
          </a:r>
          <a:r>
            <a:rPr lang="es-ES" sz="2800" b="1" dirty="0" smtClean="0">
              <a:latin typeface="Rockwell" panose="02060603020205020403" pitchFamily="18" charset="0"/>
            </a:rPr>
            <a:t>, </a:t>
          </a:r>
          <a:r>
            <a:rPr lang="es-ES" sz="2800" b="1" dirty="0" err="1" smtClean="0">
              <a:latin typeface="Rockwell" panose="02060603020205020403" pitchFamily="18" charset="0"/>
            </a:rPr>
            <a:t>Emotionality</a:t>
          </a:r>
          <a:r>
            <a:rPr lang="es-ES" sz="2800" b="1" dirty="0" smtClean="0">
              <a:latin typeface="Rockwell" panose="02060603020205020403" pitchFamily="18" charset="0"/>
            </a:rPr>
            <a:t> and </a:t>
          </a:r>
          <a:r>
            <a:rPr lang="es-ES" sz="2800" b="1" dirty="0" err="1" smtClean="0">
              <a:latin typeface="Rockwell" panose="02060603020205020403" pitchFamily="18" charset="0"/>
            </a:rPr>
            <a:t>Sexuality</a:t>
          </a:r>
          <a:endParaRPr lang="es-ES" sz="2800" b="1" dirty="0">
            <a:latin typeface="Rockwell" panose="02060603020205020403" pitchFamily="18" charset="0"/>
          </a:endParaRPr>
        </a:p>
      </dgm:t>
    </dgm:pt>
    <dgm:pt modelId="{F9C84E5D-3D63-414D-9B36-6A6D9B381F4B}" type="parTrans" cxnId="{E0149E7F-32EA-4899-A5DC-61A1F64721A4}">
      <dgm:prSet/>
      <dgm:spPr/>
      <dgm:t>
        <a:bodyPr/>
        <a:lstStyle/>
        <a:p>
          <a:pPr algn="ctr"/>
          <a:endParaRPr lang="es-ES" sz="3200">
            <a:latin typeface="Rockwell" panose="02060603020205020403" pitchFamily="18" charset="0"/>
          </a:endParaRPr>
        </a:p>
      </dgm:t>
    </dgm:pt>
    <dgm:pt modelId="{596500FE-0A6B-4014-BBC6-7217F5573CB0}" type="sibTrans" cxnId="{E0149E7F-32EA-4899-A5DC-61A1F64721A4}">
      <dgm:prSet/>
      <dgm:spPr/>
      <dgm:t>
        <a:bodyPr/>
        <a:lstStyle/>
        <a:p>
          <a:pPr algn="ctr"/>
          <a:endParaRPr lang="es-ES" sz="3200">
            <a:latin typeface="Rockwell" panose="02060603020205020403" pitchFamily="18" charset="0"/>
          </a:endParaRPr>
        </a:p>
      </dgm:t>
    </dgm:pt>
    <dgm:pt modelId="{4D09D9FC-2672-4BB2-ADEB-7C3248ED9B6E}">
      <dgm:prSet custT="1"/>
      <dgm:spPr>
        <a:solidFill>
          <a:srgbClr val="0070C0"/>
        </a:solidFill>
      </dgm:spPr>
      <dgm:t>
        <a:bodyPr/>
        <a:lstStyle/>
        <a:p>
          <a:pPr algn="ctr" rtl="0"/>
          <a:r>
            <a:rPr lang="es-ES" sz="2800" b="1" dirty="0" err="1" smtClean="0">
              <a:latin typeface="Rockwell" panose="02060603020205020403" pitchFamily="18" charset="0"/>
            </a:rPr>
            <a:t>Health</a:t>
          </a:r>
          <a:endParaRPr lang="es-ES" sz="2800" b="1" dirty="0">
            <a:latin typeface="Rockwell" panose="02060603020205020403" pitchFamily="18" charset="0"/>
          </a:endParaRPr>
        </a:p>
      </dgm:t>
    </dgm:pt>
    <dgm:pt modelId="{28062302-722E-4724-9776-80677A5F1FDD}" type="parTrans" cxnId="{CA3D161C-7745-4A5A-AF1F-74F3EFA115CD}">
      <dgm:prSet/>
      <dgm:spPr/>
      <dgm:t>
        <a:bodyPr/>
        <a:lstStyle/>
        <a:p>
          <a:pPr algn="ctr"/>
          <a:endParaRPr lang="es-ES" sz="3200">
            <a:latin typeface="Rockwell" panose="02060603020205020403" pitchFamily="18" charset="0"/>
          </a:endParaRPr>
        </a:p>
      </dgm:t>
    </dgm:pt>
    <dgm:pt modelId="{3658ED84-E009-4453-A9C1-915B4DA90259}" type="sibTrans" cxnId="{CA3D161C-7745-4A5A-AF1F-74F3EFA115CD}">
      <dgm:prSet/>
      <dgm:spPr/>
      <dgm:t>
        <a:bodyPr/>
        <a:lstStyle/>
        <a:p>
          <a:pPr algn="ctr"/>
          <a:endParaRPr lang="es-ES" sz="3200">
            <a:latin typeface="Rockwell" panose="02060603020205020403" pitchFamily="18" charset="0"/>
          </a:endParaRPr>
        </a:p>
      </dgm:t>
    </dgm:pt>
    <dgm:pt modelId="{93563170-F9EC-4D84-8639-2F9E6869676D}">
      <dgm:prSet custT="1"/>
      <dgm:spPr>
        <a:solidFill>
          <a:srgbClr val="0070C0"/>
        </a:solidFill>
      </dgm:spPr>
      <dgm:t>
        <a:bodyPr/>
        <a:lstStyle/>
        <a:p>
          <a:pPr algn="ctr" rtl="0"/>
          <a:r>
            <a:rPr lang="es-ES" sz="2800" b="1" dirty="0" err="1" smtClean="0">
              <a:latin typeface="Rockwell" panose="02060603020205020403" pitchFamily="18" charset="0"/>
            </a:rPr>
            <a:t>Political</a:t>
          </a:r>
          <a:r>
            <a:rPr lang="es-ES" sz="2800" b="1" dirty="0" smtClean="0">
              <a:latin typeface="Rockwell" panose="02060603020205020403" pitchFamily="18" charset="0"/>
            </a:rPr>
            <a:t> and Social </a:t>
          </a:r>
          <a:r>
            <a:rPr lang="es-ES" sz="2800" b="1" dirty="0" err="1" smtClean="0">
              <a:latin typeface="Rockwell" panose="02060603020205020403" pitchFamily="18" charset="0"/>
            </a:rPr>
            <a:t>Participation</a:t>
          </a:r>
          <a:endParaRPr lang="es-ES" sz="2800" b="1" dirty="0">
            <a:latin typeface="Rockwell" panose="02060603020205020403" pitchFamily="18" charset="0"/>
          </a:endParaRPr>
        </a:p>
      </dgm:t>
    </dgm:pt>
    <dgm:pt modelId="{7AD18A71-00BA-474F-83D7-1AE5C0E0163D}" type="parTrans" cxnId="{446A559C-1C69-4166-AFC9-2DE805A28205}">
      <dgm:prSet/>
      <dgm:spPr/>
      <dgm:t>
        <a:bodyPr/>
        <a:lstStyle/>
        <a:p>
          <a:pPr algn="ctr"/>
          <a:endParaRPr lang="es-ES" sz="3200">
            <a:latin typeface="Rockwell" panose="02060603020205020403" pitchFamily="18" charset="0"/>
          </a:endParaRPr>
        </a:p>
      </dgm:t>
    </dgm:pt>
    <dgm:pt modelId="{91853F07-2112-4CC2-8FA9-E36B3A957788}" type="sibTrans" cxnId="{446A559C-1C69-4166-AFC9-2DE805A28205}">
      <dgm:prSet/>
      <dgm:spPr/>
      <dgm:t>
        <a:bodyPr/>
        <a:lstStyle/>
        <a:p>
          <a:pPr algn="ctr"/>
          <a:endParaRPr lang="es-ES" sz="3200">
            <a:latin typeface="Rockwell" panose="02060603020205020403" pitchFamily="18" charset="0"/>
          </a:endParaRPr>
        </a:p>
      </dgm:t>
    </dgm:pt>
    <dgm:pt modelId="{BAB364E5-BC8C-4BB5-8128-E2E51AA97155}">
      <dgm:prSet custT="1"/>
      <dgm:spPr>
        <a:solidFill>
          <a:srgbClr val="0070C0"/>
        </a:solidFill>
      </dgm:spPr>
      <dgm:t>
        <a:bodyPr/>
        <a:lstStyle/>
        <a:p>
          <a:pPr algn="ctr" rtl="0"/>
          <a:r>
            <a:rPr lang="es-ES" sz="2800" b="1" dirty="0" err="1" smtClean="0">
              <a:latin typeface="Rockwell" panose="02060603020205020403" pitchFamily="18" charset="0"/>
            </a:rPr>
            <a:t>Labour</a:t>
          </a:r>
          <a:r>
            <a:rPr lang="es-ES" sz="2800" b="1" dirty="0" smtClean="0">
              <a:latin typeface="Rockwell" panose="02060603020205020403" pitchFamily="18" charset="0"/>
            </a:rPr>
            <a:t> </a:t>
          </a:r>
          <a:r>
            <a:rPr lang="es-ES" sz="2800" b="1" dirty="0" err="1" smtClean="0">
              <a:latin typeface="Rockwell" panose="02060603020205020403" pitchFamily="18" charset="0"/>
            </a:rPr>
            <a:t>Inclusion</a:t>
          </a:r>
          <a:endParaRPr lang="es-ES" sz="2800" b="1" dirty="0">
            <a:latin typeface="Rockwell" panose="02060603020205020403" pitchFamily="18" charset="0"/>
          </a:endParaRPr>
        </a:p>
      </dgm:t>
    </dgm:pt>
    <dgm:pt modelId="{FDF914D1-043F-45C6-9C75-465223923C73}" type="sibTrans" cxnId="{7578D091-3EC6-45D4-84FA-D27FEAF30E48}">
      <dgm:prSet/>
      <dgm:spPr/>
      <dgm:t>
        <a:bodyPr/>
        <a:lstStyle/>
        <a:p>
          <a:pPr algn="ctr"/>
          <a:endParaRPr lang="es-ES" sz="4000" b="1">
            <a:latin typeface="Rockwell" panose="02060603020205020403" pitchFamily="18" charset="0"/>
          </a:endParaRPr>
        </a:p>
      </dgm:t>
    </dgm:pt>
    <dgm:pt modelId="{47B69C5E-0B7D-40B1-8AB8-BDCDB707ABBA}" type="parTrans" cxnId="{7578D091-3EC6-45D4-84FA-D27FEAF30E48}">
      <dgm:prSet/>
      <dgm:spPr/>
      <dgm:t>
        <a:bodyPr/>
        <a:lstStyle/>
        <a:p>
          <a:pPr algn="ctr"/>
          <a:endParaRPr lang="es-ES" sz="4000" b="1">
            <a:latin typeface="Rockwell" panose="02060603020205020403" pitchFamily="18" charset="0"/>
          </a:endParaRPr>
        </a:p>
      </dgm:t>
    </dgm:pt>
    <dgm:pt modelId="{5A3FCD46-D17F-450B-AFBD-BD85F6045B7B}" type="pres">
      <dgm:prSet presAssocID="{8FE15CCB-8B13-427B-BA09-687DC58B3BA6}" presName="linear" presStyleCnt="0">
        <dgm:presLayoutVars>
          <dgm:animLvl val="lvl"/>
          <dgm:resizeHandles val="exact"/>
        </dgm:presLayoutVars>
      </dgm:prSet>
      <dgm:spPr/>
      <dgm:t>
        <a:bodyPr/>
        <a:lstStyle/>
        <a:p>
          <a:endParaRPr lang="es-ES"/>
        </a:p>
      </dgm:t>
    </dgm:pt>
    <dgm:pt modelId="{39698BE7-9E59-445B-AB4A-23D7408744D1}" type="pres">
      <dgm:prSet presAssocID="{56E1CB02-CC03-470D-9142-7DFE8F4B013F}" presName="parentText" presStyleLbl="node1" presStyleIdx="0" presStyleCnt="9" custLinFactY="-11341" custLinFactNeighborX="-1370" custLinFactNeighborY="-100000">
        <dgm:presLayoutVars>
          <dgm:chMax val="0"/>
          <dgm:bulletEnabled val="1"/>
        </dgm:presLayoutVars>
      </dgm:prSet>
      <dgm:spPr/>
      <dgm:t>
        <a:bodyPr/>
        <a:lstStyle/>
        <a:p>
          <a:endParaRPr lang="es-ES"/>
        </a:p>
      </dgm:t>
    </dgm:pt>
    <dgm:pt modelId="{B44D18AF-DB6F-4ECF-9EBA-D08B11C28843}" type="pres">
      <dgm:prSet presAssocID="{B7675BFE-71F8-4B19-855F-B8B82FEFF898}" presName="spacer" presStyleCnt="0"/>
      <dgm:spPr/>
    </dgm:pt>
    <dgm:pt modelId="{B636D93D-27E4-4109-B978-98C041AB6F2B}" type="pres">
      <dgm:prSet presAssocID="{BAB364E5-BC8C-4BB5-8128-E2E51AA97155}" presName="parentText" presStyleLbl="node1" presStyleIdx="1" presStyleCnt="9">
        <dgm:presLayoutVars>
          <dgm:chMax val="0"/>
          <dgm:bulletEnabled val="1"/>
        </dgm:presLayoutVars>
      </dgm:prSet>
      <dgm:spPr/>
      <dgm:t>
        <a:bodyPr/>
        <a:lstStyle/>
        <a:p>
          <a:endParaRPr lang="es-ES"/>
        </a:p>
      </dgm:t>
    </dgm:pt>
    <dgm:pt modelId="{CD348331-7415-4259-B27C-58F05EEAFB7A}" type="pres">
      <dgm:prSet presAssocID="{FDF914D1-043F-45C6-9C75-465223923C73}" presName="spacer" presStyleCnt="0"/>
      <dgm:spPr/>
    </dgm:pt>
    <dgm:pt modelId="{D8163FC3-B315-4671-9C9C-5E5E01C09C93}" type="pres">
      <dgm:prSet presAssocID="{1321BD58-CD11-470E-B920-A9733D4D9F08}" presName="parentText" presStyleLbl="node1" presStyleIdx="2" presStyleCnt="9">
        <dgm:presLayoutVars>
          <dgm:chMax val="0"/>
          <dgm:bulletEnabled val="1"/>
        </dgm:presLayoutVars>
      </dgm:prSet>
      <dgm:spPr/>
      <dgm:t>
        <a:bodyPr/>
        <a:lstStyle/>
        <a:p>
          <a:endParaRPr lang="es-ES"/>
        </a:p>
      </dgm:t>
    </dgm:pt>
    <dgm:pt modelId="{DB61CFEC-16E3-4D65-AF1C-CF9A41B79FC9}" type="pres">
      <dgm:prSet presAssocID="{E9AA0BED-DA62-4A1A-872D-C27557E59AFF}" presName="spacer" presStyleCnt="0"/>
      <dgm:spPr/>
    </dgm:pt>
    <dgm:pt modelId="{5F9B477E-5F9C-492F-856C-860AED5CD3EE}" type="pres">
      <dgm:prSet presAssocID="{48EFA5B6-577C-41AA-A48A-E49F1224B4D5}" presName="parentText" presStyleLbl="node1" presStyleIdx="3" presStyleCnt="9">
        <dgm:presLayoutVars>
          <dgm:chMax val="0"/>
          <dgm:bulletEnabled val="1"/>
        </dgm:presLayoutVars>
      </dgm:prSet>
      <dgm:spPr/>
      <dgm:t>
        <a:bodyPr/>
        <a:lstStyle/>
        <a:p>
          <a:endParaRPr lang="es-ES"/>
        </a:p>
      </dgm:t>
    </dgm:pt>
    <dgm:pt modelId="{3A0FC476-550B-46E7-B105-8387EAD0E667}" type="pres">
      <dgm:prSet presAssocID="{833A7FA5-45C2-4D5A-8BD5-E34F858A25CE}" presName="spacer" presStyleCnt="0"/>
      <dgm:spPr/>
    </dgm:pt>
    <dgm:pt modelId="{C7D6A8FA-102D-480E-A9CF-CE4B6008F8BD}" type="pres">
      <dgm:prSet presAssocID="{45549FF0-AF99-4988-ACBC-DD4614020E3F}" presName="parentText" presStyleLbl="node1" presStyleIdx="4" presStyleCnt="9">
        <dgm:presLayoutVars>
          <dgm:chMax val="0"/>
          <dgm:bulletEnabled val="1"/>
        </dgm:presLayoutVars>
      </dgm:prSet>
      <dgm:spPr/>
      <dgm:t>
        <a:bodyPr/>
        <a:lstStyle/>
        <a:p>
          <a:endParaRPr lang="es-ES"/>
        </a:p>
      </dgm:t>
    </dgm:pt>
    <dgm:pt modelId="{72E8B73D-7284-4283-8122-2AA75D69E784}" type="pres">
      <dgm:prSet presAssocID="{BBCBBD38-56E2-495D-94FD-A74840C5B3BB}" presName="spacer" presStyleCnt="0"/>
      <dgm:spPr/>
    </dgm:pt>
    <dgm:pt modelId="{EEE78FE0-5E35-4DA6-9BBE-B6923A15B1C7}" type="pres">
      <dgm:prSet presAssocID="{F2BD0953-410B-4DB0-8A07-D294159BE6DE}" presName="parentText" presStyleLbl="node1" presStyleIdx="5" presStyleCnt="9">
        <dgm:presLayoutVars>
          <dgm:chMax val="0"/>
          <dgm:bulletEnabled val="1"/>
        </dgm:presLayoutVars>
      </dgm:prSet>
      <dgm:spPr/>
      <dgm:t>
        <a:bodyPr/>
        <a:lstStyle/>
        <a:p>
          <a:endParaRPr lang="es-ES"/>
        </a:p>
      </dgm:t>
    </dgm:pt>
    <dgm:pt modelId="{CC814F47-A44F-4D55-A4BC-4495E7BD1950}" type="pres">
      <dgm:prSet presAssocID="{596500FE-0A6B-4014-BBC6-7217F5573CB0}" presName="spacer" presStyleCnt="0"/>
      <dgm:spPr/>
    </dgm:pt>
    <dgm:pt modelId="{DDE14D22-A543-43B7-9507-E4BA615D652A}" type="pres">
      <dgm:prSet presAssocID="{93563170-F9EC-4D84-8639-2F9E6869676D}" presName="parentText" presStyleLbl="node1" presStyleIdx="6" presStyleCnt="9">
        <dgm:presLayoutVars>
          <dgm:chMax val="0"/>
          <dgm:bulletEnabled val="1"/>
        </dgm:presLayoutVars>
      </dgm:prSet>
      <dgm:spPr/>
      <dgm:t>
        <a:bodyPr/>
        <a:lstStyle/>
        <a:p>
          <a:endParaRPr lang="es-ES"/>
        </a:p>
      </dgm:t>
    </dgm:pt>
    <dgm:pt modelId="{84EBE22C-B523-4E3C-98DE-F19B074EEFB2}" type="pres">
      <dgm:prSet presAssocID="{91853F07-2112-4CC2-8FA9-E36B3A957788}" presName="spacer" presStyleCnt="0"/>
      <dgm:spPr/>
    </dgm:pt>
    <dgm:pt modelId="{6FAA8DFE-6256-4549-BACE-C68DA4177CB5}" type="pres">
      <dgm:prSet presAssocID="{67CB1B6F-E151-4DAE-B6D2-736BAC1EC4FD}" presName="parentText" presStyleLbl="node1" presStyleIdx="7" presStyleCnt="9">
        <dgm:presLayoutVars>
          <dgm:chMax val="0"/>
          <dgm:bulletEnabled val="1"/>
        </dgm:presLayoutVars>
      </dgm:prSet>
      <dgm:spPr/>
      <dgm:t>
        <a:bodyPr/>
        <a:lstStyle/>
        <a:p>
          <a:endParaRPr lang="es-ES"/>
        </a:p>
      </dgm:t>
    </dgm:pt>
    <dgm:pt modelId="{5EC86B28-6887-4E45-AD18-FF7A18566756}" type="pres">
      <dgm:prSet presAssocID="{5ECE3D32-C681-42B9-AE8E-F82082EAB5CE}" presName="spacer" presStyleCnt="0"/>
      <dgm:spPr/>
    </dgm:pt>
    <dgm:pt modelId="{29C89FB2-A2D2-4636-B59E-18DFBDCF0E93}" type="pres">
      <dgm:prSet presAssocID="{4D09D9FC-2672-4BB2-ADEB-7C3248ED9B6E}" presName="parentText" presStyleLbl="node1" presStyleIdx="8" presStyleCnt="9" custLinFactY="-8779" custLinFactNeighborX="1010" custLinFactNeighborY="-100000">
        <dgm:presLayoutVars>
          <dgm:chMax val="0"/>
          <dgm:bulletEnabled val="1"/>
        </dgm:presLayoutVars>
      </dgm:prSet>
      <dgm:spPr/>
      <dgm:t>
        <a:bodyPr/>
        <a:lstStyle/>
        <a:p>
          <a:endParaRPr lang="es-ES"/>
        </a:p>
      </dgm:t>
    </dgm:pt>
  </dgm:ptLst>
  <dgm:cxnLst>
    <dgm:cxn modelId="{313C108F-9D04-46CA-B9A5-56A69839CC22}" type="presOf" srcId="{F2BD0953-410B-4DB0-8A07-D294159BE6DE}" destId="{EEE78FE0-5E35-4DA6-9BBE-B6923A15B1C7}" srcOrd="0" destOrd="0" presId="urn:microsoft.com/office/officeart/2005/8/layout/vList2"/>
    <dgm:cxn modelId="{050E0930-617C-4F39-B28C-D5F09F3845B4}" type="presOf" srcId="{67CB1B6F-E151-4DAE-B6D2-736BAC1EC4FD}" destId="{6FAA8DFE-6256-4549-BACE-C68DA4177CB5}" srcOrd="0" destOrd="0" presId="urn:microsoft.com/office/officeart/2005/8/layout/vList2"/>
    <dgm:cxn modelId="{7578D091-3EC6-45D4-84FA-D27FEAF30E48}" srcId="{8FE15CCB-8B13-427B-BA09-687DC58B3BA6}" destId="{BAB364E5-BC8C-4BB5-8128-E2E51AA97155}" srcOrd="1" destOrd="0" parTransId="{47B69C5E-0B7D-40B1-8AB8-BDCDB707ABBA}" sibTransId="{FDF914D1-043F-45C6-9C75-465223923C73}"/>
    <dgm:cxn modelId="{5C4E4058-E4E8-4499-B7CE-72A67E914504}" type="presOf" srcId="{8FE15CCB-8B13-427B-BA09-687DC58B3BA6}" destId="{5A3FCD46-D17F-450B-AFBD-BD85F6045B7B}" srcOrd="0" destOrd="0" presId="urn:microsoft.com/office/officeart/2005/8/layout/vList2"/>
    <dgm:cxn modelId="{FF5F4AB8-15F6-498B-A9E4-180C9FABC027}" srcId="{8FE15CCB-8B13-427B-BA09-687DC58B3BA6}" destId="{48EFA5B6-577C-41AA-A48A-E49F1224B4D5}" srcOrd="3" destOrd="0" parTransId="{4A18C755-CE80-4EC2-B009-29F03069F84C}" sibTransId="{833A7FA5-45C2-4D5A-8BD5-E34F858A25CE}"/>
    <dgm:cxn modelId="{41801413-38DB-4B1A-95AB-22D27F94B3AE}" srcId="{8FE15CCB-8B13-427B-BA09-687DC58B3BA6}" destId="{45549FF0-AF99-4988-ACBC-DD4614020E3F}" srcOrd="4" destOrd="0" parTransId="{BBDF6033-373F-4D1A-B0A5-0A41C09F2EED}" sibTransId="{BBCBBD38-56E2-495D-94FD-A74840C5B3BB}"/>
    <dgm:cxn modelId="{40030156-D753-4882-8098-A2D42852B8C2}" type="presOf" srcId="{4D09D9FC-2672-4BB2-ADEB-7C3248ED9B6E}" destId="{29C89FB2-A2D2-4636-B59E-18DFBDCF0E93}" srcOrd="0" destOrd="0" presId="urn:microsoft.com/office/officeart/2005/8/layout/vList2"/>
    <dgm:cxn modelId="{A7EB8D64-17C1-4626-8A12-76701C2C0940}" type="presOf" srcId="{93563170-F9EC-4D84-8639-2F9E6869676D}" destId="{DDE14D22-A543-43B7-9507-E4BA615D652A}" srcOrd="0" destOrd="0" presId="urn:microsoft.com/office/officeart/2005/8/layout/vList2"/>
    <dgm:cxn modelId="{625DFF59-0D41-484C-9247-74E95533BE65}" type="presOf" srcId="{1321BD58-CD11-470E-B920-A9733D4D9F08}" destId="{D8163FC3-B315-4671-9C9C-5E5E01C09C93}" srcOrd="0" destOrd="0" presId="urn:microsoft.com/office/officeart/2005/8/layout/vList2"/>
    <dgm:cxn modelId="{CA3D161C-7745-4A5A-AF1F-74F3EFA115CD}" srcId="{8FE15CCB-8B13-427B-BA09-687DC58B3BA6}" destId="{4D09D9FC-2672-4BB2-ADEB-7C3248ED9B6E}" srcOrd="8" destOrd="0" parTransId="{28062302-722E-4724-9776-80677A5F1FDD}" sibTransId="{3658ED84-E009-4453-A9C1-915B4DA90259}"/>
    <dgm:cxn modelId="{DEA5A132-ABF2-4AD4-ADC2-609966981149}" srcId="{8FE15CCB-8B13-427B-BA09-687DC58B3BA6}" destId="{67CB1B6F-E151-4DAE-B6D2-736BAC1EC4FD}" srcOrd="7" destOrd="0" parTransId="{03453435-C599-4C23-91A8-5F8FA3E14356}" sibTransId="{5ECE3D32-C681-42B9-AE8E-F82082EAB5CE}"/>
    <dgm:cxn modelId="{E0149E7F-32EA-4899-A5DC-61A1F64721A4}" srcId="{8FE15CCB-8B13-427B-BA09-687DC58B3BA6}" destId="{F2BD0953-410B-4DB0-8A07-D294159BE6DE}" srcOrd="5" destOrd="0" parTransId="{F9C84E5D-3D63-414D-9B36-6A6D9B381F4B}" sibTransId="{596500FE-0A6B-4014-BBC6-7217F5573CB0}"/>
    <dgm:cxn modelId="{F4761081-482B-404C-877C-F25035E4A57A}" type="presOf" srcId="{48EFA5B6-577C-41AA-A48A-E49F1224B4D5}" destId="{5F9B477E-5F9C-492F-856C-860AED5CD3EE}" srcOrd="0" destOrd="0" presId="urn:microsoft.com/office/officeart/2005/8/layout/vList2"/>
    <dgm:cxn modelId="{55D9FD61-6C64-4E63-90EB-E8AA20C93E2D}" type="presOf" srcId="{45549FF0-AF99-4988-ACBC-DD4614020E3F}" destId="{C7D6A8FA-102D-480E-A9CF-CE4B6008F8BD}" srcOrd="0" destOrd="0" presId="urn:microsoft.com/office/officeart/2005/8/layout/vList2"/>
    <dgm:cxn modelId="{446A559C-1C69-4166-AFC9-2DE805A28205}" srcId="{8FE15CCB-8B13-427B-BA09-687DC58B3BA6}" destId="{93563170-F9EC-4D84-8639-2F9E6869676D}" srcOrd="6" destOrd="0" parTransId="{7AD18A71-00BA-474F-83D7-1AE5C0E0163D}" sibTransId="{91853F07-2112-4CC2-8FA9-E36B3A957788}"/>
    <dgm:cxn modelId="{96478FFB-47EA-4B7E-B9A5-5F3B63627BFA}" type="presOf" srcId="{BAB364E5-BC8C-4BB5-8128-E2E51AA97155}" destId="{B636D93D-27E4-4109-B978-98C041AB6F2B}" srcOrd="0" destOrd="0" presId="urn:microsoft.com/office/officeart/2005/8/layout/vList2"/>
    <dgm:cxn modelId="{166CF48F-1713-4337-AAE6-8BCDA6285A4B}" srcId="{8FE15CCB-8B13-427B-BA09-687DC58B3BA6}" destId="{1321BD58-CD11-470E-B920-A9733D4D9F08}" srcOrd="2" destOrd="0" parTransId="{83C9D322-25DE-491F-9C51-030D844CC389}" sibTransId="{E9AA0BED-DA62-4A1A-872D-C27557E59AFF}"/>
    <dgm:cxn modelId="{E175FAEF-6159-41FC-B214-9AA33172059C}" type="presOf" srcId="{56E1CB02-CC03-470D-9142-7DFE8F4B013F}" destId="{39698BE7-9E59-445B-AB4A-23D7408744D1}" srcOrd="0" destOrd="0" presId="urn:microsoft.com/office/officeart/2005/8/layout/vList2"/>
    <dgm:cxn modelId="{B924639C-2815-4F07-8764-4271AA133F5A}" srcId="{8FE15CCB-8B13-427B-BA09-687DC58B3BA6}" destId="{56E1CB02-CC03-470D-9142-7DFE8F4B013F}" srcOrd="0" destOrd="0" parTransId="{BC87142E-554A-4240-9B4A-C996055DD070}" sibTransId="{B7675BFE-71F8-4B19-855F-B8B82FEFF898}"/>
    <dgm:cxn modelId="{F604D52E-E671-4B4C-96BD-A813D9E3BCE1}" type="presParOf" srcId="{5A3FCD46-D17F-450B-AFBD-BD85F6045B7B}" destId="{39698BE7-9E59-445B-AB4A-23D7408744D1}" srcOrd="0" destOrd="0" presId="urn:microsoft.com/office/officeart/2005/8/layout/vList2"/>
    <dgm:cxn modelId="{6ACA6FA2-CF24-46F0-82AB-A59EA2B46ACB}" type="presParOf" srcId="{5A3FCD46-D17F-450B-AFBD-BD85F6045B7B}" destId="{B44D18AF-DB6F-4ECF-9EBA-D08B11C28843}" srcOrd="1" destOrd="0" presId="urn:microsoft.com/office/officeart/2005/8/layout/vList2"/>
    <dgm:cxn modelId="{D24A0C5F-EC28-427B-9859-4983564093B3}" type="presParOf" srcId="{5A3FCD46-D17F-450B-AFBD-BD85F6045B7B}" destId="{B636D93D-27E4-4109-B978-98C041AB6F2B}" srcOrd="2" destOrd="0" presId="urn:microsoft.com/office/officeart/2005/8/layout/vList2"/>
    <dgm:cxn modelId="{A5F2D4B5-F7BC-4BE1-9B3E-9EAC56421090}" type="presParOf" srcId="{5A3FCD46-D17F-450B-AFBD-BD85F6045B7B}" destId="{CD348331-7415-4259-B27C-58F05EEAFB7A}" srcOrd="3" destOrd="0" presId="urn:microsoft.com/office/officeart/2005/8/layout/vList2"/>
    <dgm:cxn modelId="{EDDEEBD2-E661-4936-A20C-2C83BA02CDB8}" type="presParOf" srcId="{5A3FCD46-D17F-450B-AFBD-BD85F6045B7B}" destId="{D8163FC3-B315-4671-9C9C-5E5E01C09C93}" srcOrd="4" destOrd="0" presId="urn:microsoft.com/office/officeart/2005/8/layout/vList2"/>
    <dgm:cxn modelId="{A837DE31-C604-47E2-8B71-D7359FD769E2}" type="presParOf" srcId="{5A3FCD46-D17F-450B-AFBD-BD85F6045B7B}" destId="{DB61CFEC-16E3-4D65-AF1C-CF9A41B79FC9}" srcOrd="5" destOrd="0" presId="urn:microsoft.com/office/officeart/2005/8/layout/vList2"/>
    <dgm:cxn modelId="{CBF0D89E-061D-40A1-ADBD-2DDBF6920AE5}" type="presParOf" srcId="{5A3FCD46-D17F-450B-AFBD-BD85F6045B7B}" destId="{5F9B477E-5F9C-492F-856C-860AED5CD3EE}" srcOrd="6" destOrd="0" presId="urn:microsoft.com/office/officeart/2005/8/layout/vList2"/>
    <dgm:cxn modelId="{0E8B87D4-C460-49FB-9FBC-574EB186F235}" type="presParOf" srcId="{5A3FCD46-D17F-450B-AFBD-BD85F6045B7B}" destId="{3A0FC476-550B-46E7-B105-8387EAD0E667}" srcOrd="7" destOrd="0" presId="urn:microsoft.com/office/officeart/2005/8/layout/vList2"/>
    <dgm:cxn modelId="{99AEF4CE-F4E3-41B4-8A90-CA43E296E44D}" type="presParOf" srcId="{5A3FCD46-D17F-450B-AFBD-BD85F6045B7B}" destId="{C7D6A8FA-102D-480E-A9CF-CE4B6008F8BD}" srcOrd="8" destOrd="0" presId="urn:microsoft.com/office/officeart/2005/8/layout/vList2"/>
    <dgm:cxn modelId="{534C8532-82A3-4622-AE83-357C6E75E566}" type="presParOf" srcId="{5A3FCD46-D17F-450B-AFBD-BD85F6045B7B}" destId="{72E8B73D-7284-4283-8122-2AA75D69E784}" srcOrd="9" destOrd="0" presId="urn:microsoft.com/office/officeart/2005/8/layout/vList2"/>
    <dgm:cxn modelId="{F01DC427-2091-4D10-8088-21898DC54502}" type="presParOf" srcId="{5A3FCD46-D17F-450B-AFBD-BD85F6045B7B}" destId="{EEE78FE0-5E35-4DA6-9BBE-B6923A15B1C7}" srcOrd="10" destOrd="0" presId="urn:microsoft.com/office/officeart/2005/8/layout/vList2"/>
    <dgm:cxn modelId="{C6967B78-3E55-4970-AAAE-34649CFFB0E9}" type="presParOf" srcId="{5A3FCD46-D17F-450B-AFBD-BD85F6045B7B}" destId="{CC814F47-A44F-4D55-A4BC-4495E7BD1950}" srcOrd="11" destOrd="0" presId="urn:microsoft.com/office/officeart/2005/8/layout/vList2"/>
    <dgm:cxn modelId="{1639BB35-CD7D-4C7C-A3D3-20514558F716}" type="presParOf" srcId="{5A3FCD46-D17F-450B-AFBD-BD85F6045B7B}" destId="{DDE14D22-A543-43B7-9507-E4BA615D652A}" srcOrd="12" destOrd="0" presId="urn:microsoft.com/office/officeart/2005/8/layout/vList2"/>
    <dgm:cxn modelId="{ABFA1A44-A839-49E2-A494-458D5FF0CFA6}" type="presParOf" srcId="{5A3FCD46-D17F-450B-AFBD-BD85F6045B7B}" destId="{84EBE22C-B523-4E3C-98DE-F19B074EEFB2}" srcOrd="13" destOrd="0" presId="urn:microsoft.com/office/officeart/2005/8/layout/vList2"/>
    <dgm:cxn modelId="{F398BC94-618A-43B2-85E9-E8E64B2570E1}" type="presParOf" srcId="{5A3FCD46-D17F-450B-AFBD-BD85F6045B7B}" destId="{6FAA8DFE-6256-4549-BACE-C68DA4177CB5}" srcOrd="14" destOrd="0" presId="urn:microsoft.com/office/officeart/2005/8/layout/vList2"/>
    <dgm:cxn modelId="{68D98846-79BD-4CF6-9CBA-B7461FD76071}" type="presParOf" srcId="{5A3FCD46-D17F-450B-AFBD-BD85F6045B7B}" destId="{5EC86B28-6887-4E45-AD18-FF7A18566756}" srcOrd="15" destOrd="0" presId="urn:microsoft.com/office/officeart/2005/8/layout/vList2"/>
    <dgm:cxn modelId="{10F0272B-24FB-4BA5-9E84-F2B4BD873A42}" type="presParOf" srcId="{5A3FCD46-D17F-450B-AFBD-BD85F6045B7B}" destId="{29C89FB2-A2D2-4636-B59E-18DFBDCF0E93}"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698BE7-9E59-445B-AB4A-23D7408744D1}">
      <dsp:nvSpPr>
        <dsp:cNvPr id="0" name=""/>
        <dsp:cNvSpPr/>
      </dsp:nvSpPr>
      <dsp:spPr>
        <a:xfrm>
          <a:off x="0" y="0"/>
          <a:ext cx="7560840" cy="517633"/>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ES" sz="2800" b="1" kern="1200" dirty="0" err="1" smtClean="0">
              <a:latin typeface="Rockwell" panose="02060603020205020403" pitchFamily="18" charset="0"/>
            </a:rPr>
            <a:t>Accesibility</a:t>
          </a:r>
          <a:endParaRPr lang="es-ES" sz="2800" b="1" kern="1200" dirty="0">
            <a:latin typeface="Rockwell" panose="02060603020205020403" pitchFamily="18" charset="0"/>
          </a:endParaRPr>
        </a:p>
      </dsp:txBody>
      <dsp:txXfrm>
        <a:off x="25269" y="25269"/>
        <a:ext cx="7510302" cy="467095"/>
      </dsp:txXfrm>
    </dsp:sp>
    <dsp:sp modelId="{B636D93D-27E4-4109-B978-98C041AB6F2B}">
      <dsp:nvSpPr>
        <dsp:cNvPr id="0" name=""/>
        <dsp:cNvSpPr/>
      </dsp:nvSpPr>
      <dsp:spPr>
        <a:xfrm>
          <a:off x="0" y="530416"/>
          <a:ext cx="7560840" cy="517633"/>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ES" sz="2800" b="1" kern="1200" dirty="0" err="1" smtClean="0">
              <a:latin typeface="Rockwell" panose="02060603020205020403" pitchFamily="18" charset="0"/>
            </a:rPr>
            <a:t>Labour</a:t>
          </a:r>
          <a:r>
            <a:rPr lang="es-ES" sz="2800" b="1" kern="1200" dirty="0" smtClean="0">
              <a:latin typeface="Rockwell" panose="02060603020205020403" pitchFamily="18" charset="0"/>
            </a:rPr>
            <a:t> </a:t>
          </a:r>
          <a:r>
            <a:rPr lang="es-ES" sz="2800" b="1" kern="1200" dirty="0" err="1" smtClean="0">
              <a:latin typeface="Rockwell" panose="02060603020205020403" pitchFamily="18" charset="0"/>
            </a:rPr>
            <a:t>Inclusion</a:t>
          </a:r>
          <a:endParaRPr lang="es-ES" sz="2800" b="1" kern="1200" dirty="0">
            <a:latin typeface="Rockwell" panose="02060603020205020403" pitchFamily="18" charset="0"/>
          </a:endParaRPr>
        </a:p>
      </dsp:txBody>
      <dsp:txXfrm>
        <a:off x="25269" y="555685"/>
        <a:ext cx="7510302" cy="467095"/>
      </dsp:txXfrm>
    </dsp:sp>
    <dsp:sp modelId="{D8163FC3-B315-4671-9C9C-5E5E01C09C93}">
      <dsp:nvSpPr>
        <dsp:cNvPr id="0" name=""/>
        <dsp:cNvSpPr/>
      </dsp:nvSpPr>
      <dsp:spPr>
        <a:xfrm>
          <a:off x="0" y="1059426"/>
          <a:ext cx="7560840" cy="517633"/>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ES" sz="2800" b="1" kern="1200" dirty="0" smtClean="0">
              <a:latin typeface="Rockwell" panose="02060603020205020403" pitchFamily="18" charset="0"/>
            </a:rPr>
            <a:t>Health </a:t>
          </a:r>
          <a:r>
            <a:rPr lang="es-ES" sz="2800" b="1" kern="1200" dirty="0" err="1" smtClean="0">
              <a:latin typeface="Rockwell" panose="02060603020205020403" pitchFamily="18" charset="0"/>
            </a:rPr>
            <a:t>Care</a:t>
          </a:r>
          <a:r>
            <a:rPr lang="es-ES" sz="2800" b="1" kern="1200" dirty="0" smtClean="0">
              <a:latin typeface="Rockwell" panose="02060603020205020403" pitchFamily="18" charset="0"/>
            </a:rPr>
            <a:t> Use and </a:t>
          </a:r>
          <a:r>
            <a:rPr lang="es-ES" sz="2800" b="1" kern="1200" dirty="0" err="1" smtClean="0">
              <a:latin typeface="Rockwell" panose="02060603020205020403" pitchFamily="18" charset="0"/>
            </a:rPr>
            <a:t>Dependency</a:t>
          </a:r>
          <a:endParaRPr lang="es-ES" sz="2800" b="1" kern="1200" dirty="0">
            <a:latin typeface="Rockwell" panose="02060603020205020403" pitchFamily="18" charset="0"/>
          </a:endParaRPr>
        </a:p>
      </dsp:txBody>
      <dsp:txXfrm>
        <a:off x="25269" y="1084695"/>
        <a:ext cx="7510302" cy="467095"/>
      </dsp:txXfrm>
    </dsp:sp>
    <dsp:sp modelId="{5F9B477E-5F9C-492F-856C-860AED5CD3EE}">
      <dsp:nvSpPr>
        <dsp:cNvPr id="0" name=""/>
        <dsp:cNvSpPr/>
      </dsp:nvSpPr>
      <dsp:spPr>
        <a:xfrm>
          <a:off x="0" y="1588437"/>
          <a:ext cx="7560840" cy="517633"/>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ES" sz="2800" b="1" kern="1200" dirty="0" err="1" smtClean="0">
              <a:latin typeface="Rockwell" panose="02060603020205020403" pitchFamily="18" charset="0"/>
            </a:rPr>
            <a:t>Recreation</a:t>
          </a:r>
          <a:r>
            <a:rPr lang="es-ES" sz="2800" b="1" kern="1200" dirty="0" smtClean="0">
              <a:latin typeface="Rockwell" panose="02060603020205020403" pitchFamily="18" charset="0"/>
            </a:rPr>
            <a:t> </a:t>
          </a:r>
          <a:r>
            <a:rPr lang="es-ES" sz="2800" b="1" kern="1200" dirty="0" err="1" smtClean="0">
              <a:latin typeface="Rockwell" panose="02060603020205020403" pitchFamily="18" charset="0"/>
            </a:rPr>
            <a:t>Activities</a:t>
          </a:r>
          <a:r>
            <a:rPr lang="es-ES" sz="2800" b="1" kern="1200" dirty="0" smtClean="0">
              <a:latin typeface="Rockwell" panose="02060603020205020403" pitchFamily="18" charset="0"/>
            </a:rPr>
            <a:t> and </a:t>
          </a:r>
          <a:r>
            <a:rPr lang="es-ES" sz="2800" b="1" kern="1200" dirty="0" err="1" smtClean="0">
              <a:latin typeface="Rockwell" panose="02060603020205020403" pitchFamily="18" charset="0"/>
            </a:rPr>
            <a:t>Sports</a:t>
          </a:r>
          <a:endParaRPr lang="es-ES" sz="2800" b="1" kern="1200" dirty="0">
            <a:latin typeface="Rockwell" panose="02060603020205020403" pitchFamily="18" charset="0"/>
          </a:endParaRPr>
        </a:p>
      </dsp:txBody>
      <dsp:txXfrm>
        <a:off x="25269" y="1613706"/>
        <a:ext cx="7510302" cy="467095"/>
      </dsp:txXfrm>
    </dsp:sp>
    <dsp:sp modelId="{C7D6A8FA-102D-480E-A9CF-CE4B6008F8BD}">
      <dsp:nvSpPr>
        <dsp:cNvPr id="0" name=""/>
        <dsp:cNvSpPr/>
      </dsp:nvSpPr>
      <dsp:spPr>
        <a:xfrm>
          <a:off x="0" y="2117447"/>
          <a:ext cx="7560840" cy="517633"/>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ES" sz="2800" b="1" kern="1200" dirty="0" err="1" smtClean="0">
              <a:latin typeface="Rockwell" panose="02060603020205020403" pitchFamily="18" charset="0"/>
            </a:rPr>
            <a:t>Education</a:t>
          </a:r>
          <a:endParaRPr lang="es-ES" sz="2800" b="1" kern="1200" dirty="0">
            <a:latin typeface="Rockwell" panose="02060603020205020403" pitchFamily="18" charset="0"/>
          </a:endParaRPr>
        </a:p>
      </dsp:txBody>
      <dsp:txXfrm>
        <a:off x="25269" y="2142716"/>
        <a:ext cx="7510302" cy="467095"/>
      </dsp:txXfrm>
    </dsp:sp>
    <dsp:sp modelId="{EEE78FE0-5E35-4DA6-9BBE-B6923A15B1C7}">
      <dsp:nvSpPr>
        <dsp:cNvPr id="0" name=""/>
        <dsp:cNvSpPr/>
      </dsp:nvSpPr>
      <dsp:spPr>
        <a:xfrm>
          <a:off x="0" y="2646457"/>
          <a:ext cx="7560840" cy="517633"/>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ES" sz="2800" b="1" kern="1200" dirty="0" err="1" smtClean="0">
              <a:latin typeface="Rockwell" panose="02060603020205020403" pitchFamily="18" charset="0"/>
            </a:rPr>
            <a:t>Gender</a:t>
          </a:r>
          <a:r>
            <a:rPr lang="es-ES" sz="2800" b="1" kern="1200" dirty="0" smtClean="0">
              <a:latin typeface="Rockwell" panose="02060603020205020403" pitchFamily="18" charset="0"/>
            </a:rPr>
            <a:t>, </a:t>
          </a:r>
          <a:r>
            <a:rPr lang="es-ES" sz="2800" b="1" kern="1200" dirty="0" err="1" smtClean="0">
              <a:latin typeface="Rockwell" panose="02060603020205020403" pitchFamily="18" charset="0"/>
            </a:rPr>
            <a:t>Emotionality</a:t>
          </a:r>
          <a:r>
            <a:rPr lang="es-ES" sz="2800" b="1" kern="1200" dirty="0" smtClean="0">
              <a:latin typeface="Rockwell" panose="02060603020205020403" pitchFamily="18" charset="0"/>
            </a:rPr>
            <a:t> and </a:t>
          </a:r>
          <a:r>
            <a:rPr lang="es-ES" sz="2800" b="1" kern="1200" dirty="0" err="1" smtClean="0">
              <a:latin typeface="Rockwell" panose="02060603020205020403" pitchFamily="18" charset="0"/>
            </a:rPr>
            <a:t>Sexuality</a:t>
          </a:r>
          <a:endParaRPr lang="es-ES" sz="2800" b="1" kern="1200" dirty="0">
            <a:latin typeface="Rockwell" panose="02060603020205020403" pitchFamily="18" charset="0"/>
          </a:endParaRPr>
        </a:p>
      </dsp:txBody>
      <dsp:txXfrm>
        <a:off x="25269" y="2671726"/>
        <a:ext cx="7510302" cy="467095"/>
      </dsp:txXfrm>
    </dsp:sp>
    <dsp:sp modelId="{DDE14D22-A543-43B7-9507-E4BA615D652A}">
      <dsp:nvSpPr>
        <dsp:cNvPr id="0" name=""/>
        <dsp:cNvSpPr/>
      </dsp:nvSpPr>
      <dsp:spPr>
        <a:xfrm>
          <a:off x="0" y="3175467"/>
          <a:ext cx="7560840" cy="517633"/>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ES" sz="2800" b="1" kern="1200" dirty="0" err="1" smtClean="0">
              <a:latin typeface="Rockwell" panose="02060603020205020403" pitchFamily="18" charset="0"/>
            </a:rPr>
            <a:t>Political</a:t>
          </a:r>
          <a:r>
            <a:rPr lang="es-ES" sz="2800" b="1" kern="1200" dirty="0" smtClean="0">
              <a:latin typeface="Rockwell" panose="02060603020205020403" pitchFamily="18" charset="0"/>
            </a:rPr>
            <a:t> and Social </a:t>
          </a:r>
          <a:r>
            <a:rPr lang="es-ES" sz="2800" b="1" kern="1200" dirty="0" err="1" smtClean="0">
              <a:latin typeface="Rockwell" panose="02060603020205020403" pitchFamily="18" charset="0"/>
            </a:rPr>
            <a:t>Participation</a:t>
          </a:r>
          <a:endParaRPr lang="es-ES" sz="2800" b="1" kern="1200" dirty="0">
            <a:latin typeface="Rockwell" panose="02060603020205020403" pitchFamily="18" charset="0"/>
          </a:endParaRPr>
        </a:p>
      </dsp:txBody>
      <dsp:txXfrm>
        <a:off x="25269" y="3200736"/>
        <a:ext cx="7510302" cy="467095"/>
      </dsp:txXfrm>
    </dsp:sp>
    <dsp:sp modelId="{6FAA8DFE-6256-4549-BACE-C68DA4177CB5}">
      <dsp:nvSpPr>
        <dsp:cNvPr id="0" name=""/>
        <dsp:cNvSpPr/>
      </dsp:nvSpPr>
      <dsp:spPr>
        <a:xfrm>
          <a:off x="0" y="3704477"/>
          <a:ext cx="7560840" cy="517633"/>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ES" sz="2800" b="1" kern="1200" dirty="0" err="1" smtClean="0">
              <a:latin typeface="Rockwell" panose="02060603020205020403" pitchFamily="18" charset="0"/>
            </a:rPr>
            <a:t>Rights</a:t>
          </a:r>
          <a:r>
            <a:rPr lang="es-ES" sz="2800" b="1" kern="1200" dirty="0" smtClean="0">
              <a:latin typeface="Rockwell" panose="02060603020205020403" pitchFamily="18" charset="0"/>
            </a:rPr>
            <a:t> and Access to </a:t>
          </a:r>
          <a:r>
            <a:rPr lang="es-ES" sz="2800" b="1" kern="1200" dirty="0" err="1" smtClean="0">
              <a:latin typeface="Rockwell" panose="02060603020205020403" pitchFamily="18" charset="0"/>
            </a:rPr>
            <a:t>Justice</a:t>
          </a:r>
          <a:endParaRPr lang="es-ES" sz="2800" b="1" kern="1200" dirty="0">
            <a:latin typeface="Rockwell" panose="02060603020205020403" pitchFamily="18" charset="0"/>
          </a:endParaRPr>
        </a:p>
      </dsp:txBody>
      <dsp:txXfrm>
        <a:off x="25269" y="3729746"/>
        <a:ext cx="7510302" cy="467095"/>
      </dsp:txXfrm>
    </dsp:sp>
    <dsp:sp modelId="{29C89FB2-A2D2-4636-B59E-18DFBDCF0E93}">
      <dsp:nvSpPr>
        <dsp:cNvPr id="0" name=""/>
        <dsp:cNvSpPr/>
      </dsp:nvSpPr>
      <dsp:spPr>
        <a:xfrm>
          <a:off x="0" y="4176668"/>
          <a:ext cx="7560840" cy="517633"/>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ES" sz="2800" b="1" kern="1200" dirty="0" err="1" smtClean="0">
              <a:latin typeface="Rockwell" panose="02060603020205020403" pitchFamily="18" charset="0"/>
            </a:rPr>
            <a:t>Health</a:t>
          </a:r>
          <a:endParaRPr lang="es-ES" sz="2800" b="1" kern="1200" dirty="0">
            <a:latin typeface="Rockwell" panose="02060603020205020403" pitchFamily="18" charset="0"/>
          </a:endParaRPr>
        </a:p>
      </dsp:txBody>
      <dsp:txXfrm>
        <a:off x="25269" y="4201937"/>
        <a:ext cx="7510302" cy="4670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698BE7-9E59-445B-AB4A-23D7408744D1}">
      <dsp:nvSpPr>
        <dsp:cNvPr id="0" name=""/>
        <dsp:cNvSpPr/>
      </dsp:nvSpPr>
      <dsp:spPr>
        <a:xfrm>
          <a:off x="0" y="0"/>
          <a:ext cx="7560840" cy="517633"/>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ES" sz="2800" b="1" kern="1200" dirty="0" err="1" smtClean="0">
              <a:latin typeface="Rockwell" panose="02060603020205020403" pitchFamily="18" charset="0"/>
            </a:rPr>
            <a:t>Accesibility</a:t>
          </a:r>
          <a:endParaRPr lang="es-ES" sz="2800" b="1" kern="1200" dirty="0">
            <a:latin typeface="Rockwell" panose="02060603020205020403" pitchFamily="18" charset="0"/>
          </a:endParaRPr>
        </a:p>
      </dsp:txBody>
      <dsp:txXfrm>
        <a:off x="25269" y="25269"/>
        <a:ext cx="7510302" cy="467095"/>
      </dsp:txXfrm>
    </dsp:sp>
    <dsp:sp modelId="{B636D93D-27E4-4109-B978-98C041AB6F2B}">
      <dsp:nvSpPr>
        <dsp:cNvPr id="0" name=""/>
        <dsp:cNvSpPr/>
      </dsp:nvSpPr>
      <dsp:spPr>
        <a:xfrm>
          <a:off x="0" y="530416"/>
          <a:ext cx="7560840" cy="517633"/>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ES" sz="2800" b="1" kern="1200" dirty="0" err="1" smtClean="0">
              <a:latin typeface="Rockwell" panose="02060603020205020403" pitchFamily="18" charset="0"/>
            </a:rPr>
            <a:t>Labour</a:t>
          </a:r>
          <a:r>
            <a:rPr lang="es-ES" sz="2800" b="1" kern="1200" dirty="0" smtClean="0">
              <a:latin typeface="Rockwell" panose="02060603020205020403" pitchFamily="18" charset="0"/>
            </a:rPr>
            <a:t> </a:t>
          </a:r>
          <a:r>
            <a:rPr lang="es-ES" sz="2800" b="1" kern="1200" dirty="0" err="1" smtClean="0">
              <a:latin typeface="Rockwell" panose="02060603020205020403" pitchFamily="18" charset="0"/>
            </a:rPr>
            <a:t>Inclusion</a:t>
          </a:r>
          <a:endParaRPr lang="es-ES" sz="2800" b="1" kern="1200" dirty="0">
            <a:latin typeface="Rockwell" panose="02060603020205020403" pitchFamily="18" charset="0"/>
          </a:endParaRPr>
        </a:p>
      </dsp:txBody>
      <dsp:txXfrm>
        <a:off x="25269" y="555685"/>
        <a:ext cx="7510302" cy="467095"/>
      </dsp:txXfrm>
    </dsp:sp>
    <dsp:sp modelId="{D8163FC3-B315-4671-9C9C-5E5E01C09C93}">
      <dsp:nvSpPr>
        <dsp:cNvPr id="0" name=""/>
        <dsp:cNvSpPr/>
      </dsp:nvSpPr>
      <dsp:spPr>
        <a:xfrm>
          <a:off x="0" y="1059426"/>
          <a:ext cx="7560840" cy="517633"/>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ES" sz="2800" b="1" kern="1200" dirty="0" err="1" smtClean="0">
              <a:latin typeface="Rockwell" panose="02060603020205020403" pitchFamily="18" charset="0"/>
            </a:rPr>
            <a:t>Health</a:t>
          </a:r>
          <a:r>
            <a:rPr lang="es-ES" sz="2800" b="1" kern="1200" dirty="0" smtClean="0">
              <a:latin typeface="Rockwell" panose="02060603020205020403" pitchFamily="18" charset="0"/>
            </a:rPr>
            <a:t> </a:t>
          </a:r>
          <a:r>
            <a:rPr lang="es-ES" sz="2800" b="1" kern="1200" dirty="0" err="1" smtClean="0">
              <a:latin typeface="Rockwell" panose="02060603020205020403" pitchFamily="18" charset="0"/>
            </a:rPr>
            <a:t>Care</a:t>
          </a:r>
          <a:r>
            <a:rPr lang="es-ES" sz="2800" b="1" kern="1200" dirty="0" smtClean="0">
              <a:latin typeface="Rockwell" panose="02060603020205020403" pitchFamily="18" charset="0"/>
            </a:rPr>
            <a:t> and </a:t>
          </a:r>
          <a:r>
            <a:rPr lang="es-ES" sz="2800" b="1" kern="1200" dirty="0" err="1" smtClean="0">
              <a:latin typeface="Rockwell" panose="02060603020205020403" pitchFamily="18" charset="0"/>
            </a:rPr>
            <a:t>Dependency</a:t>
          </a:r>
          <a:endParaRPr lang="es-ES" sz="2800" b="1" kern="1200" dirty="0">
            <a:latin typeface="Rockwell" panose="02060603020205020403" pitchFamily="18" charset="0"/>
          </a:endParaRPr>
        </a:p>
      </dsp:txBody>
      <dsp:txXfrm>
        <a:off x="25269" y="1084695"/>
        <a:ext cx="7510302" cy="467095"/>
      </dsp:txXfrm>
    </dsp:sp>
    <dsp:sp modelId="{5F9B477E-5F9C-492F-856C-860AED5CD3EE}">
      <dsp:nvSpPr>
        <dsp:cNvPr id="0" name=""/>
        <dsp:cNvSpPr/>
      </dsp:nvSpPr>
      <dsp:spPr>
        <a:xfrm>
          <a:off x="0" y="1588437"/>
          <a:ext cx="7560840" cy="517633"/>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ES" sz="2800" b="1" kern="1200" dirty="0" smtClean="0">
              <a:latin typeface="Rockwell" panose="02060603020205020403" pitchFamily="18" charset="0"/>
            </a:rPr>
            <a:t>Culture, </a:t>
          </a:r>
          <a:r>
            <a:rPr lang="es-ES" sz="2800" b="1" kern="1200" dirty="0" err="1" smtClean="0">
              <a:latin typeface="Rockwell" panose="02060603020205020403" pitchFamily="18" charset="0"/>
            </a:rPr>
            <a:t>Recreation</a:t>
          </a:r>
          <a:r>
            <a:rPr lang="es-ES" sz="2800" b="1" kern="1200" dirty="0" smtClean="0">
              <a:latin typeface="Rockwell" panose="02060603020205020403" pitchFamily="18" charset="0"/>
            </a:rPr>
            <a:t> and </a:t>
          </a:r>
          <a:r>
            <a:rPr lang="es-ES" sz="2800" b="1" kern="1200" dirty="0" err="1" smtClean="0">
              <a:latin typeface="Rockwell" panose="02060603020205020403" pitchFamily="18" charset="0"/>
            </a:rPr>
            <a:t>Sports</a:t>
          </a:r>
          <a:endParaRPr lang="es-ES" sz="2800" b="1" kern="1200" dirty="0">
            <a:latin typeface="Rockwell" panose="02060603020205020403" pitchFamily="18" charset="0"/>
          </a:endParaRPr>
        </a:p>
      </dsp:txBody>
      <dsp:txXfrm>
        <a:off x="25269" y="1613706"/>
        <a:ext cx="7510302" cy="467095"/>
      </dsp:txXfrm>
    </dsp:sp>
    <dsp:sp modelId="{C7D6A8FA-102D-480E-A9CF-CE4B6008F8BD}">
      <dsp:nvSpPr>
        <dsp:cNvPr id="0" name=""/>
        <dsp:cNvSpPr/>
      </dsp:nvSpPr>
      <dsp:spPr>
        <a:xfrm>
          <a:off x="0" y="2117447"/>
          <a:ext cx="7560840" cy="517633"/>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ES" sz="2800" b="1" kern="1200" dirty="0" err="1" smtClean="0">
              <a:latin typeface="Rockwell" panose="02060603020205020403" pitchFamily="18" charset="0"/>
            </a:rPr>
            <a:t>Education</a:t>
          </a:r>
          <a:endParaRPr lang="es-ES" sz="2800" b="1" kern="1200" dirty="0">
            <a:latin typeface="Rockwell" panose="02060603020205020403" pitchFamily="18" charset="0"/>
          </a:endParaRPr>
        </a:p>
      </dsp:txBody>
      <dsp:txXfrm>
        <a:off x="25269" y="2142716"/>
        <a:ext cx="7510302" cy="467095"/>
      </dsp:txXfrm>
    </dsp:sp>
    <dsp:sp modelId="{EEE78FE0-5E35-4DA6-9BBE-B6923A15B1C7}">
      <dsp:nvSpPr>
        <dsp:cNvPr id="0" name=""/>
        <dsp:cNvSpPr/>
      </dsp:nvSpPr>
      <dsp:spPr>
        <a:xfrm>
          <a:off x="0" y="2646457"/>
          <a:ext cx="7560840" cy="517633"/>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ES" sz="2800" b="1" kern="1200" dirty="0" err="1" smtClean="0">
              <a:latin typeface="Rockwell" panose="02060603020205020403" pitchFamily="18" charset="0"/>
            </a:rPr>
            <a:t>Gender</a:t>
          </a:r>
          <a:r>
            <a:rPr lang="es-ES" sz="2800" b="1" kern="1200" dirty="0" smtClean="0">
              <a:latin typeface="Rockwell" panose="02060603020205020403" pitchFamily="18" charset="0"/>
            </a:rPr>
            <a:t>, </a:t>
          </a:r>
          <a:r>
            <a:rPr lang="es-ES" sz="2800" b="1" kern="1200" dirty="0" err="1" smtClean="0">
              <a:latin typeface="Rockwell" panose="02060603020205020403" pitchFamily="18" charset="0"/>
            </a:rPr>
            <a:t>Emotionality</a:t>
          </a:r>
          <a:r>
            <a:rPr lang="es-ES" sz="2800" b="1" kern="1200" dirty="0" smtClean="0">
              <a:latin typeface="Rockwell" panose="02060603020205020403" pitchFamily="18" charset="0"/>
            </a:rPr>
            <a:t> and </a:t>
          </a:r>
          <a:r>
            <a:rPr lang="es-ES" sz="2800" b="1" kern="1200" dirty="0" err="1" smtClean="0">
              <a:latin typeface="Rockwell" panose="02060603020205020403" pitchFamily="18" charset="0"/>
            </a:rPr>
            <a:t>Sexuality</a:t>
          </a:r>
          <a:endParaRPr lang="es-ES" sz="2800" b="1" kern="1200" dirty="0">
            <a:latin typeface="Rockwell" panose="02060603020205020403" pitchFamily="18" charset="0"/>
          </a:endParaRPr>
        </a:p>
      </dsp:txBody>
      <dsp:txXfrm>
        <a:off x="25269" y="2671726"/>
        <a:ext cx="7510302" cy="467095"/>
      </dsp:txXfrm>
    </dsp:sp>
    <dsp:sp modelId="{DDE14D22-A543-43B7-9507-E4BA615D652A}">
      <dsp:nvSpPr>
        <dsp:cNvPr id="0" name=""/>
        <dsp:cNvSpPr/>
      </dsp:nvSpPr>
      <dsp:spPr>
        <a:xfrm>
          <a:off x="0" y="3175467"/>
          <a:ext cx="7560840" cy="517633"/>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ES" sz="2800" b="1" kern="1200" dirty="0" err="1" smtClean="0">
              <a:latin typeface="Rockwell" panose="02060603020205020403" pitchFamily="18" charset="0"/>
            </a:rPr>
            <a:t>Political</a:t>
          </a:r>
          <a:r>
            <a:rPr lang="es-ES" sz="2800" b="1" kern="1200" dirty="0" smtClean="0">
              <a:latin typeface="Rockwell" panose="02060603020205020403" pitchFamily="18" charset="0"/>
            </a:rPr>
            <a:t> and Social </a:t>
          </a:r>
          <a:r>
            <a:rPr lang="es-ES" sz="2800" b="1" kern="1200" dirty="0" err="1" smtClean="0">
              <a:latin typeface="Rockwell" panose="02060603020205020403" pitchFamily="18" charset="0"/>
            </a:rPr>
            <a:t>Participation</a:t>
          </a:r>
          <a:endParaRPr lang="es-ES" sz="2800" b="1" kern="1200" dirty="0">
            <a:latin typeface="Rockwell" panose="02060603020205020403" pitchFamily="18" charset="0"/>
          </a:endParaRPr>
        </a:p>
      </dsp:txBody>
      <dsp:txXfrm>
        <a:off x="25269" y="3200736"/>
        <a:ext cx="7510302" cy="467095"/>
      </dsp:txXfrm>
    </dsp:sp>
    <dsp:sp modelId="{6FAA8DFE-6256-4549-BACE-C68DA4177CB5}">
      <dsp:nvSpPr>
        <dsp:cNvPr id="0" name=""/>
        <dsp:cNvSpPr/>
      </dsp:nvSpPr>
      <dsp:spPr>
        <a:xfrm>
          <a:off x="0" y="3704477"/>
          <a:ext cx="7560840" cy="517633"/>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ES" sz="2800" b="1" kern="1200" dirty="0" err="1" smtClean="0">
              <a:latin typeface="Rockwell" panose="02060603020205020403" pitchFamily="18" charset="0"/>
            </a:rPr>
            <a:t>Rights</a:t>
          </a:r>
          <a:r>
            <a:rPr lang="es-ES" sz="2800" b="1" kern="1200" dirty="0" smtClean="0">
              <a:latin typeface="Rockwell" panose="02060603020205020403" pitchFamily="18" charset="0"/>
            </a:rPr>
            <a:t> and Access to </a:t>
          </a:r>
          <a:r>
            <a:rPr lang="es-ES" sz="2800" b="1" kern="1200" dirty="0" err="1" smtClean="0">
              <a:latin typeface="Rockwell" panose="02060603020205020403" pitchFamily="18" charset="0"/>
            </a:rPr>
            <a:t>Justice</a:t>
          </a:r>
          <a:endParaRPr lang="es-ES" sz="2800" b="1" kern="1200" dirty="0">
            <a:latin typeface="Rockwell" panose="02060603020205020403" pitchFamily="18" charset="0"/>
          </a:endParaRPr>
        </a:p>
      </dsp:txBody>
      <dsp:txXfrm>
        <a:off x="25269" y="3729746"/>
        <a:ext cx="7510302" cy="467095"/>
      </dsp:txXfrm>
    </dsp:sp>
    <dsp:sp modelId="{29C89FB2-A2D2-4636-B59E-18DFBDCF0E93}">
      <dsp:nvSpPr>
        <dsp:cNvPr id="0" name=""/>
        <dsp:cNvSpPr/>
      </dsp:nvSpPr>
      <dsp:spPr>
        <a:xfrm>
          <a:off x="0" y="4176668"/>
          <a:ext cx="7560840" cy="517633"/>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ES" sz="2800" b="1" kern="1200" dirty="0" err="1" smtClean="0">
              <a:latin typeface="Rockwell" panose="02060603020205020403" pitchFamily="18" charset="0"/>
            </a:rPr>
            <a:t>Health</a:t>
          </a:r>
          <a:endParaRPr lang="es-ES" sz="2800" b="1" kern="1200" dirty="0">
            <a:latin typeface="Rockwell" panose="02060603020205020403" pitchFamily="18" charset="0"/>
          </a:endParaRPr>
        </a:p>
      </dsp:txBody>
      <dsp:txXfrm>
        <a:off x="25269" y="4201937"/>
        <a:ext cx="7510302" cy="46709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0.47934</cdr:x>
      <cdr:y>0</cdr:y>
    </cdr:from>
    <cdr:to>
      <cdr:x>0.88809</cdr:x>
      <cdr:y>0.10294</cdr:y>
    </cdr:to>
    <cdr:sp macro="" textlink="">
      <cdr:nvSpPr>
        <cdr:cNvPr id="2" name="1 CuadroTexto"/>
        <cdr:cNvSpPr txBox="1"/>
      </cdr:nvSpPr>
      <cdr:spPr>
        <a:xfrm xmlns:a="http://schemas.openxmlformats.org/drawingml/2006/main">
          <a:off x="4176464" y="0"/>
          <a:ext cx="3561416" cy="504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es-CL" sz="2000" b="1" dirty="0" smtClean="0">
              <a:solidFill>
                <a:srgbClr val="002060"/>
              </a:solidFill>
            </a:rPr>
            <a:t>A</a:t>
          </a:r>
          <a:r>
            <a:rPr lang="es-CL" sz="2000" b="1" dirty="0" smtClean="0">
              <a:solidFill>
                <a:srgbClr val="002060"/>
              </a:solidFill>
              <a:latin typeface="Rockwell" panose="02060603020205020403" pitchFamily="18" charset="0"/>
            </a:rPr>
            <a:t>C</a:t>
          </a:r>
          <a:r>
            <a:rPr lang="es-CL" sz="2000" b="1" dirty="0" smtClean="0">
              <a:solidFill>
                <a:srgbClr val="002060"/>
              </a:solidFill>
            </a:rPr>
            <a:t>CESIBILITY</a:t>
          </a:r>
          <a:endParaRPr lang="es-CL" sz="2000" b="1" dirty="0">
            <a:solidFill>
              <a:srgbClr val="002060"/>
            </a:solidFill>
          </a:endParaRPr>
        </a:p>
      </cdr:txBody>
    </cdr:sp>
  </cdr:relSizeAnchor>
  <cdr:relSizeAnchor xmlns:cdr="http://schemas.openxmlformats.org/drawingml/2006/chartDrawing">
    <cdr:from>
      <cdr:x>0.4876</cdr:x>
      <cdr:y>0.11765</cdr:y>
    </cdr:from>
    <cdr:to>
      <cdr:x>0.8595</cdr:x>
      <cdr:y>0.22059</cdr:y>
    </cdr:to>
    <cdr:sp macro="" textlink="">
      <cdr:nvSpPr>
        <cdr:cNvPr id="3" name="TextBox 2"/>
        <cdr:cNvSpPr txBox="1"/>
      </cdr:nvSpPr>
      <cdr:spPr>
        <a:xfrm xmlns:a="http://schemas.openxmlformats.org/drawingml/2006/main">
          <a:off x="4248472" y="576064"/>
          <a:ext cx="3240360" cy="504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en-GB" sz="1800" dirty="0" smtClean="0">
              <a:solidFill>
                <a:schemeClr val="bg1"/>
              </a:solidFill>
              <a:latin typeface="Rockwell" panose="02060603020205020403" pitchFamily="18" charset="0"/>
            </a:rPr>
            <a:t>Public transportation</a:t>
          </a:r>
          <a:endParaRPr lang="en-GB" sz="1800" dirty="0">
            <a:solidFill>
              <a:schemeClr val="bg1"/>
            </a:solidFill>
            <a:latin typeface="Rockwell" panose="02060603020205020403"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l">
              <a:defRPr>
                <a:latin typeface="Calibri" pitchFamily="34" charset="0"/>
              </a:defRPr>
            </a:lvl1pPr>
          </a:lstStyle>
          <a:p>
            <a:endParaRPr lang="en-US" altLang="de-DE"/>
          </a:p>
        </p:txBody>
      </p:sp>
      <p:sp>
        <p:nvSpPr>
          <p:cNvPr id="2048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a:latin typeface="Calibri" pitchFamily="34" charset="0"/>
              </a:defRPr>
            </a:lvl1pPr>
          </a:lstStyle>
          <a:p>
            <a:endParaRPr lang="en-US" altLang="de-DE"/>
          </a:p>
        </p:txBody>
      </p:sp>
      <p:sp>
        <p:nvSpPr>
          <p:cNvPr id="2048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l">
              <a:defRPr>
                <a:latin typeface="Calibri" pitchFamily="34" charset="0"/>
              </a:defRPr>
            </a:lvl1pPr>
          </a:lstStyle>
          <a:p>
            <a:endParaRPr lang="en-US" altLang="de-DE"/>
          </a:p>
        </p:txBody>
      </p:sp>
      <p:sp>
        <p:nvSpPr>
          <p:cNvPr id="2048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a:latin typeface="Calibri" pitchFamily="34" charset="0"/>
              </a:defRPr>
            </a:lvl1pPr>
          </a:lstStyle>
          <a:p>
            <a:fld id="{9CA93CFC-E75F-4C99-BA02-87518461D845}" type="slidenum">
              <a:rPr lang="en-GB" altLang="de-DE"/>
              <a:pPr/>
              <a:t>‹#›</a:t>
            </a:fld>
            <a:endParaRPr lang="en-GB" altLang="de-DE"/>
          </a:p>
        </p:txBody>
      </p:sp>
    </p:spTree>
    <p:extLst>
      <p:ext uri="{BB962C8B-B14F-4D97-AF65-F5344CB8AC3E}">
        <p14:creationId xmlns:p14="http://schemas.microsoft.com/office/powerpoint/2010/main" val="14471579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a:latin typeface="Calibri" pitchFamily="34" charset="0"/>
              </a:defRPr>
            </a:lvl1pPr>
          </a:lstStyle>
          <a:p>
            <a:endParaRPr lang="en-US" altLang="de-DE"/>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a:latin typeface="Calibri" pitchFamily="34" charset="0"/>
              </a:defRPr>
            </a:lvl1pPr>
          </a:lstStyle>
          <a:p>
            <a:endParaRPr lang="en-US" altLang="de-DE"/>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a:latin typeface="Calibri" pitchFamily="34" charset="0"/>
              </a:defRPr>
            </a:lvl1pPr>
          </a:lstStyle>
          <a:p>
            <a:endParaRPr lang="en-US" altLang="de-DE"/>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a:latin typeface="Calibri" pitchFamily="34" charset="0"/>
              </a:defRPr>
            </a:lvl1pPr>
          </a:lstStyle>
          <a:p>
            <a:fld id="{3018A205-63DE-4035-8679-1430653C5478}" type="slidenum">
              <a:rPr lang="en-GB" altLang="de-DE"/>
              <a:pPr/>
              <a:t>‹#›</a:t>
            </a:fld>
            <a:endParaRPr lang="en-GB" altLang="de-DE"/>
          </a:p>
        </p:txBody>
      </p:sp>
    </p:spTree>
    <p:extLst>
      <p:ext uri="{BB962C8B-B14F-4D97-AF65-F5344CB8AC3E}">
        <p14:creationId xmlns:p14="http://schemas.microsoft.com/office/powerpoint/2010/main" val="2954851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indepth-network.org/"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sz="1200">
                <a:solidFill>
                  <a:schemeClr val="tx1"/>
                </a:solidFill>
                <a:latin typeface="Lucida Sans" pitchFamily="34" charset="0"/>
                <a:ea typeface="MS PGothic" pitchFamily="34" charset="-128"/>
              </a:defRPr>
            </a:lvl1pPr>
            <a:lvl2pPr marL="742950" indent="-285750">
              <a:defRPr sz="1200">
                <a:solidFill>
                  <a:schemeClr val="tx1"/>
                </a:solidFill>
                <a:latin typeface="Lucida Sans" pitchFamily="34" charset="0"/>
                <a:ea typeface="MS PGothic" pitchFamily="34" charset="-128"/>
              </a:defRPr>
            </a:lvl2pPr>
            <a:lvl3pPr marL="1143000" indent="-228600">
              <a:defRPr sz="1200">
                <a:solidFill>
                  <a:schemeClr val="tx1"/>
                </a:solidFill>
                <a:latin typeface="Lucida Sans" pitchFamily="34" charset="0"/>
                <a:ea typeface="MS PGothic" pitchFamily="34" charset="-128"/>
              </a:defRPr>
            </a:lvl3pPr>
            <a:lvl4pPr marL="1600200" indent="-228600">
              <a:defRPr sz="1200">
                <a:solidFill>
                  <a:schemeClr val="tx1"/>
                </a:solidFill>
                <a:latin typeface="Lucida Sans" pitchFamily="34" charset="0"/>
                <a:ea typeface="MS PGothic" pitchFamily="34" charset="-128"/>
              </a:defRPr>
            </a:lvl4pPr>
            <a:lvl5pPr marL="2057400" indent="-228600">
              <a:defRPr sz="1200">
                <a:solidFill>
                  <a:schemeClr val="tx1"/>
                </a:solidFill>
                <a:latin typeface="Lucida Sans" pitchFamily="34" charset="0"/>
                <a:ea typeface="MS PGothic"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MS PGothic"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MS PGothic"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MS PGothic"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MS PGothic" pitchFamily="34" charset="-128"/>
              </a:defRPr>
            </a:lvl9pPr>
          </a:lstStyle>
          <a:p>
            <a:fld id="{76C78B18-5B58-4FC3-9172-B12922FD1CB2}" type="slidenum">
              <a:rPr lang="en-GB" altLang="en-US">
                <a:latin typeface="Arial" pitchFamily="34" charset="0"/>
              </a:rPr>
              <a:pPr/>
              <a:t>1</a:t>
            </a:fld>
            <a:endParaRPr lang="en-GB" altLang="en-US">
              <a:latin typeface="Arial" pitchFamily="34" charset="0"/>
            </a:endParaRPr>
          </a:p>
        </p:txBody>
      </p:sp>
      <p:sp>
        <p:nvSpPr>
          <p:cNvPr id="7170" name="Rectangle 2"/>
          <p:cNvSpPr>
            <a:spLocks noGrp="1" noRot="1" noChangeAspect="1" noChangeArrowheads="1" noTextEdit="1"/>
          </p:cNvSpPr>
          <p:nvPr>
            <p:ph type="sldImg"/>
          </p:nvPr>
        </p:nvSpPr>
        <p:spPr>
          <a:ln/>
          <a:extLst/>
        </p:spPr>
      </p:sp>
      <p:sp>
        <p:nvSpPr>
          <p:cNvPr id="47108" name="Rectangle 3"/>
          <p:cNvSpPr>
            <a:spLocks noGrp="1" noChangeArrowheads="1"/>
          </p:cNvSpPr>
          <p:nvPr>
            <p:ph type="body" idx="1"/>
          </p:nvPr>
        </p:nvSpPr>
        <p:spPr>
          <a:noFill/>
        </p:spPr>
        <p:txBody>
          <a:bodyPr/>
          <a:lstStyle/>
          <a:p>
            <a:pPr eaLnBrk="1" hangingPunct="1"/>
            <a:endParaRPr lang="en-GB" altLang="en-US" dirty="0" smtClean="0">
              <a:latin typeface="Arial" pitchFamily="34" charset="0"/>
            </a:endParaRPr>
          </a:p>
        </p:txBody>
      </p:sp>
    </p:spTree>
    <p:extLst>
      <p:ext uri="{BB962C8B-B14F-4D97-AF65-F5344CB8AC3E}">
        <p14:creationId xmlns:p14="http://schemas.microsoft.com/office/powerpoint/2010/main" val="3424901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panose="020B0602030504020204" pitchFamily="34" charset="0"/>
                <a:ea typeface="MS PGothic" panose="020B0600070205080204" pitchFamily="34" charset="-128"/>
              </a:defRPr>
            </a:lvl1pPr>
            <a:lvl2pPr marL="742950" indent="-285750">
              <a:defRPr sz="1200">
                <a:solidFill>
                  <a:schemeClr val="tx1"/>
                </a:solidFill>
                <a:latin typeface="Lucida Sans" panose="020B0602030504020204" pitchFamily="34" charset="0"/>
                <a:ea typeface="MS PGothic" panose="020B0600070205080204" pitchFamily="34" charset="-128"/>
              </a:defRPr>
            </a:lvl2pPr>
            <a:lvl3pPr marL="1143000" indent="-228600">
              <a:defRPr sz="1200">
                <a:solidFill>
                  <a:schemeClr val="tx1"/>
                </a:solidFill>
                <a:latin typeface="Lucida Sans" panose="020B0602030504020204" pitchFamily="34" charset="0"/>
                <a:ea typeface="MS PGothic" panose="020B0600070205080204" pitchFamily="34" charset="-128"/>
              </a:defRPr>
            </a:lvl3pPr>
            <a:lvl4pPr marL="1600200" indent="-228600">
              <a:defRPr sz="1200">
                <a:solidFill>
                  <a:schemeClr val="tx1"/>
                </a:solidFill>
                <a:latin typeface="Lucida Sans" panose="020B0602030504020204" pitchFamily="34" charset="0"/>
                <a:ea typeface="MS PGothic" panose="020B0600070205080204" pitchFamily="34" charset="-128"/>
              </a:defRPr>
            </a:lvl4pPr>
            <a:lvl5pPr marL="2057400" indent="-228600">
              <a:defRPr sz="1200">
                <a:solidFill>
                  <a:schemeClr val="tx1"/>
                </a:solidFill>
                <a:latin typeface="Lucida Sans" panose="020B0602030504020204" pitchFamily="34" charset="0"/>
                <a:ea typeface="MS PGothic" panose="020B0600070205080204" pitchFamily="34" charset="-128"/>
              </a:defRPr>
            </a:lvl5pPr>
            <a:lvl6pPr marL="2514600" indent="-228600" algn="ctr"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6pPr>
            <a:lvl7pPr marL="2971800" indent="-228600" algn="ctr"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7pPr>
            <a:lvl8pPr marL="3429000" indent="-228600" algn="ctr"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8pPr>
            <a:lvl9pPr marL="3886200" indent="-228600" algn="ctr"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9pPr>
          </a:lstStyle>
          <a:p>
            <a:fld id="{8315732A-981B-4097-8088-EE1570AEFBE7}" type="slidenum">
              <a:rPr lang="de-CH" altLang="en-US">
                <a:solidFill>
                  <a:srgbClr val="000000"/>
                </a:solidFill>
                <a:latin typeface="Arial" panose="020B0604020202020204" pitchFamily="34" charset="0"/>
                <a:ea typeface="ヒラギノ角ゴ Pro W3" pitchFamily="1" charset="-128"/>
              </a:rPr>
              <a:pPr/>
              <a:t>17</a:t>
            </a:fld>
            <a:endParaRPr lang="de-CH" altLang="en-US">
              <a:solidFill>
                <a:srgbClr val="000000"/>
              </a:solidFill>
              <a:latin typeface="Arial" panose="020B0604020202020204" pitchFamily="34" charset="0"/>
              <a:ea typeface="ヒラギノ角ゴ Pro W3" pitchFamily="1" charset="-128"/>
            </a:endParaRPr>
          </a:p>
        </p:txBody>
      </p:sp>
      <p:sp>
        <p:nvSpPr>
          <p:cNvPr id="78851" name="Rectangle 2"/>
          <p:cNvSpPr>
            <a:spLocks noGrp="1" noRot="1" noChangeAspect="1" noChangeArrowheads="1" noTextEdit="1"/>
          </p:cNvSpPr>
          <p:nvPr>
            <p:ph type="sldImg"/>
          </p:nvPr>
        </p:nvSpPr>
        <p:spPr>
          <a:xfrm>
            <a:off x="1298575" y="801688"/>
            <a:ext cx="4260850" cy="3195637"/>
          </a:xfrm>
          <a:ln/>
        </p:spPr>
      </p:sp>
      <p:sp>
        <p:nvSpPr>
          <p:cNvPr id="113668" name="Rectangle 3"/>
          <p:cNvSpPr>
            <a:spLocks noGrp="1" noChangeArrowheads="1"/>
          </p:cNvSpPr>
          <p:nvPr>
            <p:ph type="body" idx="1"/>
          </p:nvPr>
        </p:nvSpPr>
        <p:spPr>
          <a:xfrm>
            <a:off x="914400" y="4357688"/>
            <a:ext cx="5029200" cy="3868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5000"/>
              </a:lnSpc>
              <a:defRPr/>
            </a:pPr>
            <a:r>
              <a:rPr lang="en-US" altLang="en-US" dirty="0" smtClean="0">
                <a:latin typeface="Arial" panose="020B0604020202020204" pitchFamily="34" charset="0"/>
              </a:rPr>
              <a:t>In</a:t>
            </a:r>
            <a:r>
              <a:rPr lang="en-US" altLang="en-US" baseline="0" dirty="0" smtClean="0">
                <a:latin typeface="Arial" panose="020B0604020202020204" pitchFamily="34" charset="0"/>
              </a:rPr>
              <a:t> the ICF model, disability is understood as </a:t>
            </a:r>
            <a:r>
              <a:rPr lang="en-US" sz="1200" dirty="0" smtClean="0">
                <a:solidFill>
                  <a:srgbClr val="C00000"/>
                </a:solidFill>
                <a:latin typeface="Rockwell" panose="02060603020205020403" pitchFamily="18" charset="0"/>
              </a:rPr>
              <a:t>impairments in </a:t>
            </a:r>
            <a:r>
              <a:rPr lang="en-US" sz="1200" dirty="0" smtClean="0">
                <a:solidFill>
                  <a:schemeClr val="tx2"/>
                </a:solidFill>
                <a:latin typeface="Rockwell" panose="02060603020205020403" pitchFamily="18" charset="0"/>
              </a:rPr>
              <a:t>body functions &amp; structures,</a:t>
            </a:r>
            <a:r>
              <a:rPr lang="en-US" sz="1200" baseline="0" dirty="0" smtClean="0">
                <a:solidFill>
                  <a:schemeClr val="tx2"/>
                </a:solidFill>
                <a:latin typeface="Rockwell" panose="02060603020205020403" pitchFamily="18" charset="0"/>
              </a:rPr>
              <a:t> </a:t>
            </a:r>
            <a:r>
              <a:rPr lang="en-US" sz="1200" dirty="0" smtClean="0">
                <a:solidFill>
                  <a:schemeClr val="tx2"/>
                </a:solidFill>
                <a:latin typeface="Rockwell" panose="02060603020205020403" pitchFamily="18" charset="0"/>
              </a:rPr>
              <a:t>activities limitations and participation restrictions.</a:t>
            </a:r>
          </a:p>
          <a:p>
            <a:pPr>
              <a:lnSpc>
                <a:spcPct val="95000"/>
              </a:lnSpc>
              <a:defRPr/>
            </a:pPr>
            <a:r>
              <a:rPr lang="en-US" altLang="en-US" dirty="0" smtClean="0">
                <a:latin typeface="Arial" panose="020B0604020202020204" pitchFamily="34" charset="0"/>
              </a:rPr>
              <a:t>In</a:t>
            </a:r>
            <a:r>
              <a:rPr lang="en-US" altLang="en-US" baseline="0" dirty="0" smtClean="0">
                <a:latin typeface="Arial" panose="020B0604020202020204" pitchFamily="34" charset="0"/>
              </a:rPr>
              <a:t> the ICF model, the level of disability experienced by a person is the outcome of the interaction between a health condition and environmental and personal factors.</a:t>
            </a:r>
          </a:p>
          <a:p>
            <a:pPr>
              <a:lnSpc>
                <a:spcPct val="95000"/>
              </a:lnSpc>
              <a:defRPr/>
            </a:pPr>
            <a:endParaRPr lang="en-US" sz="1200" dirty="0" smtClean="0">
              <a:solidFill>
                <a:schemeClr val="tx2"/>
              </a:solidFill>
              <a:latin typeface="Rockwell" panose="02060603020205020403" pitchFamily="18" charset="0"/>
            </a:endParaRPr>
          </a:p>
          <a:p>
            <a:pPr defTabSz="762000" eaLnBrk="1" hangingPunct="1">
              <a:spcBef>
                <a:spcPct val="0"/>
              </a:spcBef>
            </a:pP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18879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latin typeface="Arial" panose="020B0604020202020204" pitchFamily="34" charset="0"/>
                <a:cs typeface="Arial" panose="020B0604020202020204" pitchFamily="34" charset="0"/>
              </a:rPr>
              <a:t>Katy Sullivan </a:t>
            </a:r>
          </a:p>
        </p:txBody>
      </p:sp>
      <p:sp>
        <p:nvSpPr>
          <p:cNvPr id="129028" name="Header Placeholder 3"/>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28688" rtl="1">
              <a:spcBef>
                <a:spcPct val="30000"/>
              </a:spcBef>
              <a:defRPr sz="13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gn="r" defTabSz="928688" rtl="1">
              <a:spcBef>
                <a:spcPct val="30000"/>
              </a:spcBef>
              <a:defRPr sz="13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r" defTabSz="928688" rtl="1">
              <a:spcBef>
                <a:spcPct val="30000"/>
              </a:spcBef>
              <a:defRPr sz="13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r" defTabSz="928688" rtl="1">
              <a:spcBef>
                <a:spcPct val="30000"/>
              </a:spcBef>
              <a:defRPr sz="13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r" defTabSz="928688" rtl="1">
              <a:spcBef>
                <a:spcPct val="30000"/>
              </a:spcBef>
              <a:defRPr sz="13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algn="r" defTabSz="928688" rtl="1" eaLnBrk="0" fontAlgn="base" hangingPunct="0">
              <a:spcBef>
                <a:spcPct val="30000"/>
              </a:spcBef>
              <a:spcAft>
                <a:spcPct val="0"/>
              </a:spcAft>
              <a:defRPr sz="13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algn="r" defTabSz="928688" rtl="1" eaLnBrk="0" fontAlgn="base" hangingPunct="0">
              <a:spcBef>
                <a:spcPct val="30000"/>
              </a:spcBef>
              <a:spcAft>
                <a:spcPct val="0"/>
              </a:spcAft>
              <a:defRPr sz="13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algn="r" defTabSz="928688" rtl="1" eaLnBrk="0" fontAlgn="base" hangingPunct="0">
              <a:spcBef>
                <a:spcPct val="30000"/>
              </a:spcBef>
              <a:spcAft>
                <a:spcPct val="0"/>
              </a:spcAft>
              <a:defRPr sz="13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algn="r" defTabSz="928688" rtl="1" eaLnBrk="0" fontAlgn="base" hangingPunct="0">
              <a:spcBef>
                <a:spcPct val="30000"/>
              </a:spcBef>
              <a:spcAft>
                <a:spcPct val="0"/>
              </a:spcAft>
              <a:defRPr sz="13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l">
              <a:spcBef>
                <a:spcPct val="0"/>
              </a:spcBef>
            </a:pPr>
            <a:r>
              <a:rPr lang="en-US" altLang="en-US" sz="1200" smtClean="0"/>
              <a:t>World Health Organization</a:t>
            </a:r>
          </a:p>
        </p:txBody>
      </p:sp>
      <p:sp>
        <p:nvSpPr>
          <p:cNvPr id="129029"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28688" rtl="1">
              <a:spcBef>
                <a:spcPct val="30000"/>
              </a:spcBef>
              <a:defRPr sz="13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gn="r" defTabSz="928688" rtl="1">
              <a:spcBef>
                <a:spcPct val="30000"/>
              </a:spcBef>
              <a:defRPr sz="13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r" defTabSz="928688" rtl="1">
              <a:spcBef>
                <a:spcPct val="30000"/>
              </a:spcBef>
              <a:defRPr sz="13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r" defTabSz="928688" rtl="1">
              <a:spcBef>
                <a:spcPct val="30000"/>
              </a:spcBef>
              <a:defRPr sz="13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r" defTabSz="928688" rtl="1">
              <a:spcBef>
                <a:spcPct val="30000"/>
              </a:spcBef>
              <a:defRPr sz="13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algn="r" defTabSz="928688" rtl="1" eaLnBrk="0" fontAlgn="base" hangingPunct="0">
              <a:spcBef>
                <a:spcPct val="30000"/>
              </a:spcBef>
              <a:spcAft>
                <a:spcPct val="0"/>
              </a:spcAft>
              <a:defRPr sz="13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algn="r" defTabSz="928688" rtl="1" eaLnBrk="0" fontAlgn="base" hangingPunct="0">
              <a:spcBef>
                <a:spcPct val="30000"/>
              </a:spcBef>
              <a:spcAft>
                <a:spcPct val="0"/>
              </a:spcAft>
              <a:defRPr sz="13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algn="r" defTabSz="928688" rtl="1" eaLnBrk="0" fontAlgn="base" hangingPunct="0">
              <a:spcBef>
                <a:spcPct val="30000"/>
              </a:spcBef>
              <a:spcAft>
                <a:spcPct val="0"/>
              </a:spcAft>
              <a:defRPr sz="13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algn="r" defTabSz="928688" rtl="1" eaLnBrk="0" fontAlgn="base" hangingPunct="0">
              <a:spcBef>
                <a:spcPct val="30000"/>
              </a:spcBef>
              <a:spcAft>
                <a:spcPct val="0"/>
              </a:spcAft>
              <a:defRPr sz="13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02C83011-E742-48F2-A866-1BFF60C23915}" type="slidenum">
              <a:rPr lang="en-US" altLang="en-US" sz="1200"/>
              <a:pPr>
                <a:spcBef>
                  <a:spcPct val="0"/>
                </a:spcBef>
              </a:pPr>
              <a:t>18</a:t>
            </a:fld>
            <a:endParaRPr lang="en-US" altLang="en-US" sz="1200"/>
          </a:p>
        </p:txBody>
      </p:sp>
    </p:spTree>
    <p:extLst>
      <p:ext uri="{BB962C8B-B14F-4D97-AF65-F5344CB8AC3E}">
        <p14:creationId xmlns:p14="http://schemas.microsoft.com/office/powerpoint/2010/main" val="799136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dirty="0" smtClean="0"/>
              <a:t>The individual </a:t>
            </a:r>
            <a:r>
              <a:rPr lang="de-DE" dirty="0" err="1" smtClean="0"/>
              <a:t>questionnaire</a:t>
            </a:r>
            <a:r>
              <a:rPr lang="de-DE" dirty="0" smtClean="0"/>
              <a:t> </a:t>
            </a:r>
            <a:r>
              <a:rPr lang="de-DE" dirty="0" err="1" smtClean="0"/>
              <a:t>is</a:t>
            </a:r>
            <a:r>
              <a:rPr lang="de-DE" dirty="0" smtClean="0"/>
              <a:t> </a:t>
            </a:r>
            <a:r>
              <a:rPr lang="de-DE" dirty="0" err="1" smtClean="0"/>
              <a:t>composed</a:t>
            </a:r>
            <a:r>
              <a:rPr lang="de-DE" dirty="0" smtClean="0"/>
              <a:t> </a:t>
            </a:r>
            <a:r>
              <a:rPr lang="de-DE" dirty="0" err="1" smtClean="0"/>
              <a:t>of</a:t>
            </a:r>
            <a:r>
              <a:rPr lang="de-DE" dirty="0" smtClean="0"/>
              <a:t> </a:t>
            </a:r>
            <a:r>
              <a:rPr lang="de-DE" dirty="0" err="1" smtClean="0"/>
              <a:t>altogether</a:t>
            </a:r>
            <a:r>
              <a:rPr lang="de-DE" dirty="0" smtClean="0"/>
              <a:t> </a:t>
            </a:r>
            <a:r>
              <a:rPr lang="de-DE" dirty="0" err="1" smtClean="0"/>
              <a:t>seven</a:t>
            </a:r>
            <a:r>
              <a:rPr lang="de-DE" dirty="0" smtClean="0"/>
              <a:t> </a:t>
            </a:r>
            <a:r>
              <a:rPr lang="de-DE" dirty="0" err="1" smtClean="0"/>
              <a:t>sections</a:t>
            </a:r>
            <a:r>
              <a:rPr lang="de-DE" baseline="0" dirty="0" smtClean="0"/>
              <a:t>, </a:t>
            </a:r>
            <a:r>
              <a:rPr lang="de-DE" baseline="0" dirty="0" err="1" smtClean="0"/>
              <a:t>which</a:t>
            </a:r>
            <a:r>
              <a:rPr lang="de-DE" baseline="0" dirty="0" smtClean="0"/>
              <a:t> </a:t>
            </a:r>
            <a:r>
              <a:rPr lang="en-US" dirty="0" smtClean="0"/>
              <a:t>give</a:t>
            </a:r>
            <a:r>
              <a:rPr lang="en-US" baseline="0" dirty="0" smtClean="0"/>
              <a:t> the</a:t>
            </a:r>
            <a:r>
              <a:rPr lang="en-US" dirty="0" smtClean="0"/>
              <a:t> MDS a modular character</a:t>
            </a:r>
            <a:r>
              <a:rPr lang="en-US" baseline="0"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All modules are needed if the MDS is used as an stand alone survey.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Three modules, the two in blue and the one in green, are however essential </a:t>
            </a:r>
            <a:r>
              <a:rPr lang="en-US" dirty="0" smtClean="0"/>
              <a:t>to fully describe the experience of disability: environmental factors, functioning, and health conditions</a:t>
            </a:r>
            <a:r>
              <a:rPr lang="de-DE"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r>
              <a:rPr lang="de-DE" dirty="0" smtClean="0"/>
              <a:t>Countries </a:t>
            </a:r>
            <a:r>
              <a:rPr lang="de-DE" dirty="0" err="1" smtClean="0"/>
              <a:t>implementing</a:t>
            </a:r>
            <a:r>
              <a:rPr lang="de-DE" baseline="0" dirty="0" smtClean="0"/>
              <a:t> </a:t>
            </a:r>
            <a:r>
              <a:rPr lang="de-DE" baseline="0" dirty="0" err="1" smtClean="0"/>
              <a:t>modules</a:t>
            </a:r>
            <a:r>
              <a:rPr lang="de-DE" baseline="0" dirty="0" smtClean="0"/>
              <a:t> </a:t>
            </a:r>
            <a:r>
              <a:rPr lang="de-DE" baseline="0" dirty="0" err="1" smtClean="0"/>
              <a:t>of</a:t>
            </a:r>
            <a:r>
              <a:rPr lang="de-DE" baseline="0" dirty="0" smtClean="0"/>
              <a:t> </a:t>
            </a:r>
            <a:r>
              <a:rPr lang="de-DE" baseline="0" dirty="0" err="1" smtClean="0"/>
              <a:t>the</a:t>
            </a:r>
            <a:r>
              <a:rPr lang="de-DE" baseline="0" dirty="0" smtClean="0"/>
              <a:t> MDS in </a:t>
            </a:r>
            <a:r>
              <a:rPr lang="de-DE" baseline="0" dirty="0" err="1" smtClean="0"/>
              <a:t>existing</a:t>
            </a:r>
            <a:r>
              <a:rPr lang="de-DE" baseline="0" dirty="0" smtClean="0"/>
              <a:t> </a:t>
            </a:r>
            <a:r>
              <a:rPr lang="de-DE" baseline="0" dirty="0" err="1" smtClean="0"/>
              <a:t>disability</a:t>
            </a:r>
            <a:r>
              <a:rPr lang="de-DE" baseline="0" dirty="0" smtClean="0"/>
              <a:t> </a:t>
            </a:r>
            <a:r>
              <a:rPr lang="de-DE" baseline="0" dirty="0" err="1" smtClean="0"/>
              <a:t>surveys</a:t>
            </a:r>
            <a:r>
              <a:rPr lang="de-DE" baseline="0" dirty="0" smtClean="0"/>
              <a:t> </a:t>
            </a:r>
            <a:r>
              <a:rPr lang="de-DE" baseline="0" dirty="0" err="1" smtClean="0"/>
              <a:t>are</a:t>
            </a:r>
            <a:r>
              <a:rPr lang="de-DE" baseline="0" dirty="0" smtClean="0"/>
              <a:t> </a:t>
            </a:r>
            <a:r>
              <a:rPr lang="de-DE" baseline="0" dirty="0" err="1" smtClean="0"/>
              <a:t>therefore</a:t>
            </a:r>
            <a:r>
              <a:rPr lang="de-DE" baseline="0" dirty="0" smtClean="0"/>
              <a:t> </a:t>
            </a:r>
            <a:r>
              <a:rPr lang="de-DE" baseline="0" dirty="0" err="1" smtClean="0"/>
              <a:t>requested</a:t>
            </a:r>
            <a:r>
              <a:rPr lang="de-DE" baseline="0" dirty="0" smtClean="0"/>
              <a:t> </a:t>
            </a:r>
            <a:r>
              <a:rPr lang="de-DE" baseline="0" dirty="0" err="1" smtClean="0"/>
              <a:t>to</a:t>
            </a:r>
            <a:r>
              <a:rPr lang="de-DE" baseline="0" dirty="0" smtClean="0"/>
              <a:t> </a:t>
            </a:r>
            <a:r>
              <a:rPr lang="de-DE" baseline="0" dirty="0" err="1" smtClean="0"/>
              <a:t>implement</a:t>
            </a:r>
            <a:r>
              <a:rPr lang="de-DE" baseline="0" dirty="0" smtClean="0"/>
              <a:t> </a:t>
            </a:r>
            <a:r>
              <a:rPr lang="de-DE" baseline="0" dirty="0" err="1" smtClean="0"/>
              <a:t>these</a:t>
            </a:r>
            <a:r>
              <a:rPr lang="de-DE" baseline="0" dirty="0" smtClean="0"/>
              <a:t> </a:t>
            </a:r>
            <a:r>
              <a:rPr lang="de-DE" baseline="0" dirty="0" err="1" smtClean="0"/>
              <a:t>three</a:t>
            </a:r>
            <a:r>
              <a:rPr lang="de-DE" baseline="0" dirty="0" smtClean="0"/>
              <a:t> </a:t>
            </a:r>
            <a:r>
              <a:rPr lang="de-DE" baseline="0" dirty="0" err="1" smtClean="0"/>
              <a:t>modules</a:t>
            </a:r>
            <a:r>
              <a:rPr lang="de-DE" baseline="0" dirty="0" smtClean="0"/>
              <a:t>.</a:t>
            </a:r>
            <a:endParaRPr lang="de-DE"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de-DE"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de-DE"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3018A205-63DE-4035-8679-1430653C5478}" type="slidenum">
              <a:rPr lang="en-GB" altLang="de-DE" smtClean="0"/>
              <a:pPr/>
              <a:t>22</a:t>
            </a:fld>
            <a:endParaRPr lang="en-GB" altLang="de-DE" dirty="0"/>
          </a:p>
        </p:txBody>
      </p:sp>
    </p:spTree>
    <p:extLst>
      <p:ext uri="{BB962C8B-B14F-4D97-AF65-F5344CB8AC3E}">
        <p14:creationId xmlns:p14="http://schemas.microsoft.com/office/powerpoint/2010/main" val="573245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smtClean="0"/>
          </a:p>
        </p:txBody>
      </p:sp>
      <p:sp>
        <p:nvSpPr>
          <p:cNvPr id="4" name="Foliennummernplatzhalter 3"/>
          <p:cNvSpPr>
            <a:spLocks noGrp="1"/>
          </p:cNvSpPr>
          <p:nvPr>
            <p:ph type="sldNum" sz="quarter" idx="10"/>
          </p:nvPr>
        </p:nvSpPr>
        <p:spPr/>
        <p:txBody>
          <a:bodyPr/>
          <a:lstStyle/>
          <a:p>
            <a:fld id="{3018A205-63DE-4035-8679-1430653C5478}" type="slidenum">
              <a:rPr lang="en-GB" altLang="de-DE" smtClean="0"/>
              <a:pPr/>
              <a:t>24</a:t>
            </a:fld>
            <a:endParaRPr lang="en-GB" altLang="de-DE" dirty="0"/>
          </a:p>
        </p:txBody>
      </p:sp>
    </p:spTree>
    <p:extLst>
      <p:ext uri="{BB962C8B-B14F-4D97-AF65-F5344CB8AC3E}">
        <p14:creationId xmlns:p14="http://schemas.microsoft.com/office/powerpoint/2010/main" val="2351197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Rockwell" panose="02060603020205020403" pitchFamily="18" charset="0"/>
              </a:rPr>
              <a:t>The choice of domains included in the </a:t>
            </a:r>
            <a:r>
              <a:rPr lang="en-US" sz="1200" i="1" dirty="0" smtClean="0">
                <a:latin typeface="Rockwell" panose="02060603020205020403" pitchFamily="18" charset="0"/>
              </a:rPr>
              <a:t>World Health Survey </a:t>
            </a:r>
            <a:r>
              <a:rPr lang="en-US" sz="1200" dirty="0" smtClean="0">
                <a:latin typeface="Rockwell" panose="02060603020205020403" pitchFamily="18" charset="0"/>
              </a:rPr>
              <a:t>was informed by analysis of WHO’s Multi-Country Survey Study (MCSS) </a:t>
            </a:r>
            <a:endParaRPr lang="en-GB" sz="1200" dirty="0" smtClean="0">
              <a:latin typeface="Rockwell" panose="02060603020205020403" pitchFamily="18" charset="0"/>
            </a:endParaRPr>
          </a:p>
          <a:p>
            <a:endParaRPr lang="en-US" dirty="0"/>
          </a:p>
        </p:txBody>
      </p:sp>
      <p:sp>
        <p:nvSpPr>
          <p:cNvPr id="4" name="Slide Number Placeholder 3"/>
          <p:cNvSpPr>
            <a:spLocks noGrp="1"/>
          </p:cNvSpPr>
          <p:nvPr>
            <p:ph type="sldNum" sz="quarter" idx="10"/>
          </p:nvPr>
        </p:nvSpPr>
        <p:spPr/>
        <p:txBody>
          <a:bodyPr/>
          <a:lstStyle/>
          <a:p>
            <a:fld id="{3018A205-63DE-4035-8679-1430653C5478}" type="slidenum">
              <a:rPr lang="en-GB" altLang="de-DE" smtClean="0"/>
              <a:pPr/>
              <a:t>31</a:t>
            </a:fld>
            <a:endParaRPr lang="en-GB" altLang="de-DE"/>
          </a:p>
        </p:txBody>
      </p:sp>
    </p:spTree>
    <p:extLst>
      <p:ext uri="{BB962C8B-B14F-4D97-AF65-F5344CB8AC3E}">
        <p14:creationId xmlns:p14="http://schemas.microsoft.com/office/powerpoint/2010/main" val="1955750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AU" sz="1200" b="1" kern="1200" dirty="0" smtClean="0">
                <a:solidFill>
                  <a:schemeClr val="tx1"/>
                </a:solidFill>
                <a:effectLst/>
                <a:latin typeface="+mn-lt"/>
                <a:ea typeface="MS PGothic" pitchFamily="34" charset="-128"/>
                <a:cs typeface="ＭＳ Ｐゴシック" charset="0"/>
              </a:rPr>
              <a:t>SAGE-INDEPTH Wave 1, 2007</a:t>
            </a:r>
            <a:endParaRPr lang="en-AU" sz="1200" kern="1200" dirty="0" smtClean="0">
              <a:solidFill>
                <a:schemeClr val="tx1"/>
              </a:solidFill>
              <a:effectLst/>
              <a:latin typeface="+mn-lt"/>
              <a:ea typeface="MS PGothic" pitchFamily="34" charset="-128"/>
              <a:cs typeface="ＭＳ Ｐゴシック" charset="0"/>
            </a:endParaRPr>
          </a:p>
          <a:p>
            <a:pPr fontAlgn="base"/>
            <a:r>
              <a:rPr lang="en-AU" sz="1200" kern="1200" dirty="0" smtClean="0">
                <a:solidFill>
                  <a:schemeClr val="tx1"/>
                </a:solidFill>
                <a:effectLst/>
                <a:latin typeface="+mn-lt"/>
                <a:ea typeface="MS PGothic" pitchFamily="34" charset="-128"/>
                <a:cs typeface="ＭＳ Ｐゴシック" charset="0"/>
              </a:rPr>
              <a:t>A short version of the SAGE questionnaire, focusing on health and well-being, was implemented in 2007 as part of the SAGE-INDEPTH collaboration. Face-to-face interviews were conducted during routine surveillance rounds in eight health and demographic surveillance system (HDSS) field sites from the International Network for the continuous Demographic Evaluation of Populations and Their Health in developing countries (</a:t>
            </a:r>
            <a:r>
              <a:rPr lang="en-AU" sz="1200" u="none" strike="noStrike" kern="1200" dirty="0" smtClean="0">
                <a:solidFill>
                  <a:schemeClr val="tx1"/>
                </a:solidFill>
                <a:effectLst/>
                <a:latin typeface="+mn-lt"/>
                <a:ea typeface="MS PGothic" pitchFamily="34" charset="-128"/>
                <a:cs typeface="ＭＳ Ｐゴシック" charset="0"/>
                <a:hlinkClick r:id="rId3"/>
              </a:rPr>
              <a:t>INDEPTH</a:t>
            </a:r>
            <a:r>
              <a:rPr lang="en-AU" sz="1200" kern="1200" dirty="0" smtClean="0">
                <a:solidFill>
                  <a:schemeClr val="tx1"/>
                </a:solidFill>
                <a:effectLst/>
                <a:latin typeface="+mn-lt"/>
                <a:ea typeface="MS PGothic" pitchFamily="34" charset="-128"/>
                <a:cs typeface="ＭＳ Ｐゴシック" charset="0"/>
              </a:rPr>
              <a:t>): South Africa (Agincourt), Viet Nam (</a:t>
            </a:r>
            <a:r>
              <a:rPr lang="en-AU" sz="1200" kern="1200" dirty="0" err="1" smtClean="0">
                <a:solidFill>
                  <a:schemeClr val="tx1"/>
                </a:solidFill>
                <a:effectLst/>
                <a:latin typeface="+mn-lt"/>
                <a:ea typeface="MS PGothic" pitchFamily="34" charset="-128"/>
                <a:cs typeface="ＭＳ Ｐゴシック" charset="0"/>
              </a:rPr>
              <a:t>Filabavi</a:t>
            </a:r>
            <a:r>
              <a:rPr lang="en-AU" sz="1200" kern="1200" dirty="0" smtClean="0">
                <a:solidFill>
                  <a:schemeClr val="tx1"/>
                </a:solidFill>
                <a:effectLst/>
                <a:latin typeface="+mn-lt"/>
                <a:ea typeface="MS PGothic" pitchFamily="34" charset="-128"/>
                <a:cs typeface="ＭＳ Ｐゴシック" charset="0"/>
              </a:rPr>
              <a:t>), United Republic of Tanzania (</a:t>
            </a:r>
            <a:r>
              <a:rPr lang="en-AU" sz="1200" kern="1200" dirty="0" err="1" smtClean="0">
                <a:solidFill>
                  <a:schemeClr val="tx1"/>
                </a:solidFill>
                <a:effectLst/>
                <a:latin typeface="+mn-lt"/>
                <a:ea typeface="MS PGothic" pitchFamily="34" charset="-128"/>
                <a:cs typeface="ＭＳ Ｐゴシック" charset="0"/>
              </a:rPr>
              <a:t>Ifakara</a:t>
            </a:r>
            <a:r>
              <a:rPr lang="en-AU" sz="1200" kern="1200" dirty="0" smtClean="0">
                <a:solidFill>
                  <a:schemeClr val="tx1"/>
                </a:solidFill>
                <a:effectLst/>
                <a:latin typeface="+mn-lt"/>
                <a:ea typeface="MS PGothic" pitchFamily="34" charset="-128"/>
                <a:cs typeface="ＭＳ Ｐゴシック" charset="0"/>
              </a:rPr>
              <a:t>), Bangladesh (</a:t>
            </a:r>
            <a:r>
              <a:rPr lang="en-AU" sz="1200" kern="1200" dirty="0" err="1" smtClean="0">
                <a:solidFill>
                  <a:schemeClr val="tx1"/>
                </a:solidFill>
                <a:effectLst/>
                <a:latin typeface="+mn-lt"/>
                <a:ea typeface="MS PGothic" pitchFamily="34" charset="-128"/>
                <a:cs typeface="ＭＳ Ｐゴシック" charset="0"/>
              </a:rPr>
              <a:t>Matlab</a:t>
            </a:r>
            <a:r>
              <a:rPr lang="en-AU" sz="1200" kern="1200" dirty="0" smtClean="0">
                <a:solidFill>
                  <a:schemeClr val="tx1"/>
                </a:solidFill>
                <a:effectLst/>
                <a:latin typeface="+mn-lt"/>
                <a:ea typeface="MS PGothic" pitchFamily="34" charset="-128"/>
                <a:cs typeface="ＭＳ Ｐゴシック" charset="0"/>
              </a:rPr>
              <a:t>), Kenya (Nairobi), Ghana (</a:t>
            </a:r>
            <a:r>
              <a:rPr lang="en-AU" sz="1200" kern="1200" dirty="0" err="1" smtClean="0">
                <a:solidFill>
                  <a:schemeClr val="tx1"/>
                </a:solidFill>
                <a:effectLst/>
                <a:latin typeface="+mn-lt"/>
                <a:ea typeface="MS PGothic" pitchFamily="34" charset="-128"/>
                <a:cs typeface="ＭＳ Ｐゴシック" charset="0"/>
              </a:rPr>
              <a:t>Navrongo</a:t>
            </a:r>
            <a:r>
              <a:rPr lang="en-AU" sz="1200" kern="1200" dirty="0" smtClean="0">
                <a:solidFill>
                  <a:schemeClr val="tx1"/>
                </a:solidFill>
                <a:effectLst/>
                <a:latin typeface="+mn-lt"/>
                <a:ea typeface="MS PGothic" pitchFamily="34" charset="-128"/>
                <a:cs typeface="ＭＳ Ｐゴシック" charset="0"/>
              </a:rPr>
              <a:t>), Indonesia (</a:t>
            </a:r>
            <a:r>
              <a:rPr lang="en-AU" sz="1200" kern="1200" dirty="0" err="1" smtClean="0">
                <a:solidFill>
                  <a:schemeClr val="tx1"/>
                </a:solidFill>
                <a:effectLst/>
                <a:latin typeface="+mn-lt"/>
                <a:ea typeface="MS PGothic" pitchFamily="34" charset="-128"/>
                <a:cs typeface="ＭＳ Ｐゴシック" charset="0"/>
              </a:rPr>
              <a:t>Purworejo</a:t>
            </a:r>
            <a:r>
              <a:rPr lang="en-AU" sz="1200" kern="1200" dirty="0" smtClean="0">
                <a:solidFill>
                  <a:schemeClr val="tx1"/>
                </a:solidFill>
                <a:effectLst/>
                <a:latin typeface="+mn-lt"/>
                <a:ea typeface="MS PGothic" pitchFamily="34" charset="-128"/>
                <a:cs typeface="ＭＳ Ｐゴシック" charset="0"/>
              </a:rPr>
              <a:t>), and India (</a:t>
            </a:r>
            <a:r>
              <a:rPr lang="en-AU" sz="1200" kern="1200" dirty="0" err="1" smtClean="0">
                <a:solidFill>
                  <a:schemeClr val="tx1"/>
                </a:solidFill>
                <a:effectLst/>
                <a:latin typeface="+mn-lt"/>
                <a:ea typeface="MS PGothic" pitchFamily="34" charset="-128"/>
                <a:cs typeface="ＭＳ Ｐゴシック" charset="0"/>
              </a:rPr>
              <a:t>Vadu</a:t>
            </a:r>
            <a:r>
              <a:rPr lang="en-AU" sz="1200" kern="1200" dirty="0" smtClean="0">
                <a:solidFill>
                  <a:schemeClr val="tx1"/>
                </a:solidFill>
                <a:effectLst/>
                <a:latin typeface="+mn-lt"/>
                <a:ea typeface="MS PGothic" pitchFamily="34" charset="-128"/>
                <a:cs typeface="ＭＳ Ｐゴシック" charset="0"/>
              </a:rPr>
              <a:t>).</a:t>
            </a:r>
          </a:p>
          <a:p>
            <a:endParaRPr lang="en-US" dirty="0"/>
          </a:p>
        </p:txBody>
      </p:sp>
      <p:sp>
        <p:nvSpPr>
          <p:cNvPr id="4" name="Slide Number Placeholder 3"/>
          <p:cNvSpPr>
            <a:spLocks noGrp="1"/>
          </p:cNvSpPr>
          <p:nvPr>
            <p:ph type="sldNum" sz="quarter" idx="10"/>
          </p:nvPr>
        </p:nvSpPr>
        <p:spPr/>
        <p:txBody>
          <a:bodyPr/>
          <a:lstStyle/>
          <a:p>
            <a:fld id="{3018A205-63DE-4035-8679-1430653C5478}" type="slidenum">
              <a:rPr lang="en-GB" altLang="de-DE" smtClean="0"/>
              <a:pPr/>
              <a:t>33</a:t>
            </a:fld>
            <a:endParaRPr lang="en-GB" altLang="de-DE"/>
          </a:p>
        </p:txBody>
      </p:sp>
    </p:spTree>
    <p:extLst>
      <p:ext uri="{BB962C8B-B14F-4D97-AF65-F5344CB8AC3E}">
        <p14:creationId xmlns:p14="http://schemas.microsoft.com/office/powerpoint/2010/main" val="1021389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S PGothic" pitchFamily="34" charset="-128"/>
                <a:cs typeface="ＭＳ Ｐゴシック" charset="0"/>
              </a:rPr>
              <a:t>The shortened version of the SAGE instrument covers eight different health domains of mobility, self-care, pain and discomfort, cognition, participation in interpersonal activities, sleep/energy, affect and vision.</a:t>
            </a:r>
          </a:p>
          <a:p>
            <a:r>
              <a:rPr lang="en-AU" sz="1200" kern="1200" dirty="0" smtClean="0">
                <a:solidFill>
                  <a:schemeClr val="tx1"/>
                </a:solidFill>
                <a:effectLst/>
                <a:latin typeface="+mn-lt"/>
                <a:ea typeface="MS PGothic" pitchFamily="34" charset="-128"/>
                <a:cs typeface="ＭＳ Ｐゴシック" charset="0"/>
              </a:rPr>
              <a:t> </a:t>
            </a:r>
          </a:p>
          <a:p>
            <a:r>
              <a:rPr lang="en-AU" sz="1200" kern="1200" dirty="0" smtClean="0">
                <a:solidFill>
                  <a:schemeClr val="tx1"/>
                </a:solidFill>
                <a:effectLst/>
                <a:latin typeface="+mn-lt"/>
                <a:ea typeface="MS PGothic" pitchFamily="34" charset="-128"/>
                <a:cs typeface="ＭＳ Ｐゴシック" charset="0"/>
              </a:rPr>
              <a:t>In 2012, a pilot study of SAGE used 12 health state domains: affect, bowels and bladder, breathing, cognition, digestion, hearing, interpersonal activities, mobility, pain and discomfort, self-care, sleep and energy, and vision.</a:t>
            </a:r>
          </a:p>
          <a:p>
            <a:endParaRPr lang="en-AU" sz="1200" kern="1200" dirty="0" smtClean="0">
              <a:solidFill>
                <a:schemeClr val="tx1"/>
              </a:solidFill>
              <a:effectLst/>
              <a:latin typeface="+mn-lt"/>
              <a:ea typeface="MS PGothic" pitchFamily="34" charset="-128"/>
              <a:cs typeface="ＭＳ Ｐゴシック" charset="0"/>
            </a:endParaRPr>
          </a:p>
          <a:p>
            <a:r>
              <a:rPr lang="en-AU" sz="1200" kern="1200" dirty="0" smtClean="0">
                <a:solidFill>
                  <a:schemeClr val="tx1"/>
                </a:solidFill>
                <a:effectLst/>
                <a:latin typeface="+mn-lt"/>
                <a:ea typeface="MS PGothic" pitchFamily="34" charset="-128"/>
                <a:cs typeface="ＭＳ Ｐゴシック" charset="0"/>
              </a:rPr>
              <a:t>MDS covers 16 functional domains:</a:t>
            </a:r>
          </a:p>
          <a:p>
            <a:r>
              <a:rPr lang="en-AU" sz="1200" kern="1200" dirty="0" smtClean="0">
                <a:solidFill>
                  <a:schemeClr val="tx1"/>
                </a:solidFill>
                <a:effectLst/>
                <a:latin typeface="+mn-lt"/>
                <a:ea typeface="MS PGothic" pitchFamily="34" charset="-128"/>
                <a:cs typeface="ＭＳ Ｐゴシック" charset="0"/>
              </a:rPr>
              <a:t>Mobility, hand and arm use, self-care, seeing, hearing, energy &amp; drive, breathing, affect (depression and anxiety), interpersonal relationships, handling stress, communication, cognition, household tasks, community and citizenship participation, caring for others, work &amp; schooling</a:t>
            </a:r>
          </a:p>
          <a:p>
            <a:endParaRPr lang="en-AU" sz="1200" kern="1200" dirty="0" smtClean="0">
              <a:solidFill>
                <a:schemeClr val="tx1"/>
              </a:solidFill>
              <a:effectLst/>
              <a:latin typeface="+mn-lt"/>
              <a:ea typeface="MS PGothic" pitchFamily="34" charset="-128"/>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3018A205-63DE-4035-8679-1430653C5478}" type="slidenum">
              <a:rPr lang="en-GB" altLang="de-DE" smtClean="0"/>
              <a:pPr/>
              <a:t>34</a:t>
            </a:fld>
            <a:endParaRPr lang="en-GB" altLang="de-DE"/>
          </a:p>
        </p:txBody>
      </p:sp>
    </p:spTree>
    <p:extLst>
      <p:ext uri="{BB962C8B-B14F-4D97-AF65-F5344CB8AC3E}">
        <p14:creationId xmlns:p14="http://schemas.microsoft.com/office/powerpoint/2010/main" val="2065229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S PGothic" pitchFamily="34" charset="-128"/>
                <a:cs typeface="ＭＳ Ｐゴシック" charset="0"/>
              </a:rPr>
              <a:t>The shortened version of the SAGE instrument covers eight different health domains of mobility, self-care, pain and discomfort, cognition, participation in interpersonal activities, sleep/energy, affect and vision.</a:t>
            </a:r>
          </a:p>
          <a:p>
            <a:r>
              <a:rPr lang="en-AU" sz="1200" kern="1200" dirty="0" smtClean="0">
                <a:solidFill>
                  <a:schemeClr val="tx1"/>
                </a:solidFill>
                <a:effectLst/>
                <a:latin typeface="+mn-lt"/>
                <a:ea typeface="MS PGothic" pitchFamily="34" charset="-128"/>
                <a:cs typeface="ＭＳ Ｐゴシック" charset="0"/>
              </a:rPr>
              <a:t> </a:t>
            </a:r>
          </a:p>
          <a:p>
            <a:r>
              <a:rPr lang="en-AU" sz="1200" kern="1200" dirty="0" smtClean="0">
                <a:solidFill>
                  <a:schemeClr val="tx1"/>
                </a:solidFill>
                <a:effectLst/>
                <a:latin typeface="+mn-lt"/>
                <a:ea typeface="MS PGothic" pitchFamily="34" charset="-128"/>
                <a:cs typeface="ＭＳ Ｐゴシック" charset="0"/>
              </a:rPr>
              <a:t>In 2012, a pilot study of SAGE used 12 health state domains: affect, bowels and bladder, breathing, cognition, digestion, hearing, interpersonal activities, mobility, pain and discomfort, self-care, sleep and energy, and vision.</a:t>
            </a:r>
          </a:p>
          <a:p>
            <a:endParaRPr lang="en-AU" sz="1200" kern="1200" dirty="0" smtClean="0">
              <a:solidFill>
                <a:schemeClr val="tx1"/>
              </a:solidFill>
              <a:effectLst/>
              <a:latin typeface="+mn-lt"/>
              <a:ea typeface="MS PGothic" pitchFamily="34" charset="-128"/>
              <a:cs typeface="ＭＳ Ｐゴシック" charset="0"/>
            </a:endParaRPr>
          </a:p>
          <a:p>
            <a:r>
              <a:rPr lang="en-AU" sz="1200" kern="1200" dirty="0" smtClean="0">
                <a:solidFill>
                  <a:schemeClr val="tx1"/>
                </a:solidFill>
                <a:effectLst/>
                <a:latin typeface="+mn-lt"/>
                <a:ea typeface="MS PGothic" pitchFamily="34" charset="-128"/>
                <a:cs typeface="ＭＳ Ｐゴシック" charset="0"/>
              </a:rPr>
              <a:t>MDS covers 16 functional domains:</a:t>
            </a:r>
          </a:p>
          <a:p>
            <a:r>
              <a:rPr lang="en-AU" sz="1200" kern="1200" dirty="0" smtClean="0">
                <a:solidFill>
                  <a:schemeClr val="tx1"/>
                </a:solidFill>
                <a:effectLst/>
                <a:latin typeface="+mn-lt"/>
                <a:ea typeface="MS PGothic" pitchFamily="34" charset="-128"/>
                <a:cs typeface="ＭＳ Ｐゴシック" charset="0"/>
              </a:rPr>
              <a:t>Mobility, hand and arm use, self-care, seeing, hearing, energy &amp; drive, breathing, affect (depression and anxiety), interpersonal relationships, handling stress, communication, cognition, household tasks, community and citizenship participation, caring for others, work &amp; schooling</a:t>
            </a:r>
          </a:p>
          <a:p>
            <a:endParaRPr lang="en-AU" sz="1200" kern="1200" dirty="0" smtClean="0">
              <a:solidFill>
                <a:schemeClr val="tx1"/>
              </a:solidFill>
              <a:effectLst/>
              <a:latin typeface="+mn-lt"/>
              <a:ea typeface="MS PGothic" pitchFamily="34" charset="-128"/>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3018A205-63DE-4035-8679-1430653C5478}" type="slidenum">
              <a:rPr lang="en-GB" altLang="de-DE" smtClean="0"/>
              <a:pPr/>
              <a:t>35</a:t>
            </a:fld>
            <a:endParaRPr lang="en-GB" altLang="de-DE"/>
          </a:p>
        </p:txBody>
      </p:sp>
    </p:spTree>
    <p:extLst>
      <p:ext uri="{BB962C8B-B14F-4D97-AF65-F5344CB8AC3E}">
        <p14:creationId xmlns:p14="http://schemas.microsoft.com/office/powerpoint/2010/main" val="2065229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sz="1200">
                <a:solidFill>
                  <a:schemeClr val="tx1"/>
                </a:solidFill>
                <a:latin typeface="Lucida Sans" pitchFamily="34" charset="0"/>
                <a:ea typeface="MS PGothic" pitchFamily="34" charset="-128"/>
              </a:defRPr>
            </a:lvl1pPr>
            <a:lvl2pPr marL="742950" indent="-285750">
              <a:defRPr sz="1200">
                <a:solidFill>
                  <a:schemeClr val="tx1"/>
                </a:solidFill>
                <a:latin typeface="Lucida Sans" pitchFamily="34" charset="0"/>
                <a:ea typeface="MS PGothic" pitchFamily="34" charset="-128"/>
              </a:defRPr>
            </a:lvl2pPr>
            <a:lvl3pPr marL="1143000" indent="-228600">
              <a:defRPr sz="1200">
                <a:solidFill>
                  <a:schemeClr val="tx1"/>
                </a:solidFill>
                <a:latin typeface="Lucida Sans" pitchFamily="34" charset="0"/>
                <a:ea typeface="MS PGothic" pitchFamily="34" charset="-128"/>
              </a:defRPr>
            </a:lvl3pPr>
            <a:lvl4pPr marL="1600200" indent="-228600">
              <a:defRPr sz="1200">
                <a:solidFill>
                  <a:schemeClr val="tx1"/>
                </a:solidFill>
                <a:latin typeface="Lucida Sans" pitchFamily="34" charset="0"/>
                <a:ea typeface="MS PGothic" pitchFamily="34" charset="-128"/>
              </a:defRPr>
            </a:lvl4pPr>
            <a:lvl5pPr marL="2057400" indent="-228600">
              <a:defRPr sz="1200">
                <a:solidFill>
                  <a:schemeClr val="tx1"/>
                </a:solidFill>
                <a:latin typeface="Lucida Sans" pitchFamily="34" charset="0"/>
                <a:ea typeface="MS PGothic"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MS PGothic"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MS PGothic"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MS PGothic"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MS PGothic" pitchFamily="34" charset="-128"/>
              </a:defRPr>
            </a:lvl9pPr>
          </a:lstStyle>
          <a:p>
            <a:fld id="{76C78B18-5B58-4FC3-9172-B12922FD1CB2}" type="slidenum">
              <a:rPr lang="en-GB" altLang="en-US">
                <a:latin typeface="Arial" pitchFamily="34" charset="0"/>
              </a:rPr>
              <a:pPr/>
              <a:t>2</a:t>
            </a:fld>
            <a:endParaRPr lang="en-GB" altLang="en-US">
              <a:latin typeface="Arial" pitchFamily="34" charset="0"/>
            </a:endParaRPr>
          </a:p>
        </p:txBody>
      </p:sp>
      <p:sp>
        <p:nvSpPr>
          <p:cNvPr id="7170" name="Rectangle 2"/>
          <p:cNvSpPr>
            <a:spLocks noGrp="1" noRot="1" noChangeAspect="1" noChangeArrowheads="1" noTextEdit="1"/>
          </p:cNvSpPr>
          <p:nvPr>
            <p:ph type="sldImg"/>
          </p:nvPr>
        </p:nvSpPr>
        <p:spPr>
          <a:ln/>
          <a:extLst/>
        </p:spPr>
      </p:sp>
      <p:sp>
        <p:nvSpPr>
          <p:cNvPr id="47108" name="Rectangle 3"/>
          <p:cNvSpPr>
            <a:spLocks noGrp="1" noChangeArrowheads="1"/>
          </p:cNvSpPr>
          <p:nvPr>
            <p:ph type="body" idx="1"/>
          </p:nvPr>
        </p:nvSpPr>
        <p:spPr>
          <a:noFill/>
        </p:spPr>
        <p:txBody>
          <a:bodyPr/>
          <a:lstStyle/>
          <a:p>
            <a:pPr eaLnBrk="1" hangingPunct="1"/>
            <a:endParaRPr lang="en-GB" altLang="en-US" dirty="0" smtClean="0">
              <a:latin typeface="Arial" pitchFamily="34" charset="0"/>
            </a:endParaRPr>
          </a:p>
        </p:txBody>
      </p:sp>
    </p:spTree>
    <p:extLst>
      <p:ext uri="{BB962C8B-B14F-4D97-AF65-F5344CB8AC3E}">
        <p14:creationId xmlns:p14="http://schemas.microsoft.com/office/powerpoint/2010/main" val="3424901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eaLnBrk="1" fontAlgn="auto" hangingPunct="1">
              <a:spcBef>
                <a:spcPts val="0"/>
              </a:spcBef>
              <a:spcAft>
                <a:spcPts val="0"/>
              </a:spcAft>
              <a:buFont typeface="Wingdings" panose="05000000000000000000" pitchFamily="2" charset="2"/>
              <a:buNone/>
            </a:pPr>
            <a:r>
              <a:rPr lang="en-GB" sz="1200" b="1" kern="1200" dirty="0" smtClean="0">
                <a:solidFill>
                  <a:prstClr val="black"/>
                </a:solidFill>
                <a:latin typeface="+mn-lt"/>
                <a:ea typeface="MS PGothic" pitchFamily="34" charset="-128"/>
                <a:cs typeface="ＭＳ Ｐゴシック" charset="0"/>
              </a:rPr>
              <a:t>What Chile added</a:t>
            </a:r>
          </a:p>
          <a:p>
            <a:pPr marL="171450" indent="-171450" algn="l" eaLnBrk="1" fontAlgn="auto" hangingPunct="1">
              <a:spcBef>
                <a:spcPts val="0"/>
              </a:spcBef>
              <a:spcAft>
                <a:spcPts val="0"/>
              </a:spcAft>
              <a:buFont typeface="Wingdings" panose="05000000000000000000" pitchFamily="2" charset="2"/>
              <a:buChar char="Ø"/>
            </a:pPr>
            <a:r>
              <a:rPr lang="en-GB" sz="1200" b="1" kern="1200" dirty="0" smtClean="0">
                <a:solidFill>
                  <a:prstClr val="black"/>
                </a:solidFill>
                <a:latin typeface="+mn-lt"/>
                <a:ea typeface="MS PGothic" pitchFamily="34" charset="-128"/>
                <a:cs typeface="ＭＳ Ｐゴシック" charset="0"/>
              </a:rPr>
              <a:t>Satisfaction</a:t>
            </a:r>
            <a:r>
              <a:rPr lang="en-GB" sz="1200" kern="1200" dirty="0" smtClean="0">
                <a:solidFill>
                  <a:prstClr val="black"/>
                </a:solidFill>
                <a:latin typeface="+mn-lt"/>
                <a:ea typeface="MS PGothic" pitchFamily="34" charset="-128"/>
                <a:cs typeface="ＭＳ Ｐゴシック" charset="0"/>
              </a:rPr>
              <a:t> with health, education and justice services</a:t>
            </a:r>
          </a:p>
          <a:p>
            <a:pPr marL="171450" indent="-171450" algn="l" eaLnBrk="1" fontAlgn="auto" hangingPunct="1">
              <a:spcBef>
                <a:spcPts val="0"/>
              </a:spcBef>
              <a:spcAft>
                <a:spcPts val="0"/>
              </a:spcAft>
              <a:buFont typeface="Wingdings" panose="05000000000000000000" pitchFamily="2" charset="2"/>
              <a:buChar char="Ø"/>
            </a:pPr>
            <a:r>
              <a:rPr lang="en-GB" sz="1200" b="1" kern="1200" dirty="0" smtClean="0">
                <a:solidFill>
                  <a:prstClr val="black"/>
                </a:solidFill>
                <a:latin typeface="+mn-lt"/>
                <a:ea typeface="MS PGothic" pitchFamily="34" charset="-128"/>
                <a:cs typeface="ＭＳ Ｐゴシック" charset="0"/>
              </a:rPr>
              <a:t>Perception of discrimination</a:t>
            </a:r>
          </a:p>
          <a:p>
            <a:pPr marL="171450" indent="-171450" algn="l" eaLnBrk="1" fontAlgn="auto" hangingPunct="1">
              <a:spcBef>
                <a:spcPts val="0"/>
              </a:spcBef>
              <a:spcAft>
                <a:spcPts val="0"/>
              </a:spcAft>
              <a:buFont typeface="Wingdings" panose="05000000000000000000" pitchFamily="2" charset="2"/>
              <a:buChar char="Ø"/>
            </a:pPr>
            <a:r>
              <a:rPr lang="en-GB" sz="1200" b="1" kern="1200" dirty="0" smtClean="0">
                <a:solidFill>
                  <a:prstClr val="black"/>
                </a:solidFill>
                <a:latin typeface="+mn-lt"/>
                <a:ea typeface="MS PGothic" pitchFamily="34" charset="-128"/>
                <a:cs typeface="ＭＳ Ｐゴシック" charset="0"/>
              </a:rPr>
              <a:t>Comprehensive Participation</a:t>
            </a:r>
            <a:r>
              <a:rPr lang="en-GB" sz="1200" kern="1200" dirty="0" smtClean="0">
                <a:solidFill>
                  <a:prstClr val="black"/>
                </a:solidFill>
                <a:latin typeface="+mn-lt"/>
                <a:ea typeface="MS PGothic" pitchFamily="34" charset="-128"/>
                <a:cs typeface="ＭＳ Ｐゴシック" charset="0"/>
              </a:rPr>
              <a:t> in political and social life</a:t>
            </a:r>
          </a:p>
          <a:p>
            <a:pPr marL="171450" indent="-171450" algn="l" eaLnBrk="1" fontAlgn="auto" hangingPunct="1">
              <a:spcBef>
                <a:spcPts val="0"/>
              </a:spcBef>
              <a:spcAft>
                <a:spcPts val="0"/>
              </a:spcAft>
              <a:buFont typeface="Wingdings" panose="05000000000000000000" pitchFamily="2" charset="2"/>
              <a:buChar char="Ø"/>
            </a:pPr>
            <a:r>
              <a:rPr lang="en-GB" sz="1200" b="1" kern="1200" dirty="0" smtClean="0">
                <a:solidFill>
                  <a:prstClr val="black"/>
                </a:solidFill>
                <a:latin typeface="+mn-lt"/>
                <a:ea typeface="MS PGothic" pitchFamily="34" charset="-128"/>
                <a:cs typeface="ＭＳ Ｐゴシック" charset="0"/>
              </a:rPr>
              <a:t>Comprehensive</a:t>
            </a:r>
            <a:r>
              <a:rPr lang="en-GB" sz="1200" b="1" kern="1200" baseline="0" dirty="0" smtClean="0">
                <a:solidFill>
                  <a:prstClr val="black"/>
                </a:solidFill>
                <a:latin typeface="+mn-lt"/>
                <a:ea typeface="MS PGothic" pitchFamily="34" charset="-128"/>
                <a:cs typeface="ＭＳ Ｐゴシック" charset="0"/>
              </a:rPr>
              <a:t> </a:t>
            </a:r>
            <a:r>
              <a:rPr lang="en-GB" sz="1200" b="1" kern="1200" dirty="0" smtClean="0">
                <a:solidFill>
                  <a:prstClr val="black"/>
                </a:solidFill>
                <a:latin typeface="+mn-lt"/>
                <a:ea typeface="MS PGothic" pitchFamily="34" charset="-128"/>
                <a:cs typeface="ＭＳ Ｐゴシック" charset="0"/>
              </a:rPr>
              <a:t>Participation</a:t>
            </a:r>
            <a:r>
              <a:rPr lang="en-GB" sz="1200" kern="1200" dirty="0" smtClean="0">
                <a:solidFill>
                  <a:prstClr val="black"/>
                </a:solidFill>
                <a:latin typeface="+mn-lt"/>
                <a:ea typeface="MS PGothic" pitchFamily="34" charset="-128"/>
                <a:cs typeface="ＭＳ Ｐゴシック" charset="0"/>
              </a:rPr>
              <a:t> in cultural events, sports and leisure activities</a:t>
            </a:r>
          </a:p>
          <a:p>
            <a:endParaRPr lang="en-GB" dirty="0"/>
          </a:p>
        </p:txBody>
      </p:sp>
      <p:sp>
        <p:nvSpPr>
          <p:cNvPr id="4" name="Slide Number Placeholder 3"/>
          <p:cNvSpPr>
            <a:spLocks noGrp="1"/>
          </p:cNvSpPr>
          <p:nvPr>
            <p:ph type="sldNum" sz="quarter" idx="10"/>
          </p:nvPr>
        </p:nvSpPr>
        <p:spPr/>
        <p:txBody>
          <a:bodyPr/>
          <a:lstStyle/>
          <a:p>
            <a:fld id="{3018A205-63DE-4035-8679-1430653C5478}" type="slidenum">
              <a:rPr lang="en-GB" altLang="de-DE" smtClean="0"/>
              <a:pPr/>
              <a:t>7</a:t>
            </a:fld>
            <a:endParaRPr lang="en-GB" altLang="de-DE"/>
          </a:p>
        </p:txBody>
      </p:sp>
    </p:spTree>
    <p:extLst>
      <p:ext uri="{BB962C8B-B14F-4D97-AF65-F5344CB8AC3E}">
        <p14:creationId xmlns:p14="http://schemas.microsoft.com/office/powerpoint/2010/main" val="1313843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eaLnBrk="1" fontAlgn="auto" hangingPunct="1">
              <a:spcBef>
                <a:spcPts val="0"/>
              </a:spcBef>
              <a:spcAft>
                <a:spcPts val="0"/>
              </a:spcAft>
              <a:buFont typeface="Wingdings" panose="05000000000000000000" pitchFamily="2" charset="2"/>
              <a:buNone/>
            </a:pPr>
            <a:r>
              <a:rPr lang="en-GB" sz="1200" b="1" kern="1200" dirty="0" smtClean="0">
                <a:solidFill>
                  <a:prstClr val="black"/>
                </a:solidFill>
                <a:latin typeface="+mn-lt"/>
                <a:ea typeface="MS PGothic" pitchFamily="34" charset="-128"/>
                <a:cs typeface="ＭＳ Ｐゴシック" charset="0"/>
              </a:rPr>
              <a:t>What Chile added</a:t>
            </a:r>
          </a:p>
          <a:p>
            <a:pPr marL="171450" indent="-171450" algn="l" eaLnBrk="1" fontAlgn="auto" hangingPunct="1">
              <a:spcBef>
                <a:spcPts val="0"/>
              </a:spcBef>
              <a:spcAft>
                <a:spcPts val="0"/>
              </a:spcAft>
              <a:buFont typeface="Wingdings" panose="05000000000000000000" pitchFamily="2" charset="2"/>
              <a:buChar char="Ø"/>
            </a:pPr>
            <a:r>
              <a:rPr lang="en-GB" sz="1200" b="1" kern="1200" dirty="0" smtClean="0">
                <a:solidFill>
                  <a:prstClr val="black"/>
                </a:solidFill>
                <a:latin typeface="+mn-lt"/>
                <a:ea typeface="MS PGothic" pitchFamily="34" charset="-128"/>
                <a:cs typeface="ＭＳ Ｐゴシック" charset="0"/>
              </a:rPr>
              <a:t>Satisfaction</a:t>
            </a:r>
            <a:r>
              <a:rPr lang="en-GB" sz="1200" kern="1200" dirty="0" smtClean="0">
                <a:solidFill>
                  <a:prstClr val="black"/>
                </a:solidFill>
                <a:latin typeface="+mn-lt"/>
                <a:ea typeface="MS PGothic" pitchFamily="34" charset="-128"/>
                <a:cs typeface="ＭＳ Ｐゴシック" charset="0"/>
              </a:rPr>
              <a:t> with health, education and justice services</a:t>
            </a:r>
          </a:p>
          <a:p>
            <a:pPr marL="171450" indent="-171450" algn="l" eaLnBrk="1" fontAlgn="auto" hangingPunct="1">
              <a:spcBef>
                <a:spcPts val="0"/>
              </a:spcBef>
              <a:spcAft>
                <a:spcPts val="0"/>
              </a:spcAft>
              <a:buFont typeface="Wingdings" panose="05000000000000000000" pitchFamily="2" charset="2"/>
              <a:buChar char="Ø"/>
            </a:pPr>
            <a:r>
              <a:rPr lang="en-GB" sz="1200" b="1" kern="1200" dirty="0" smtClean="0">
                <a:solidFill>
                  <a:prstClr val="black"/>
                </a:solidFill>
                <a:latin typeface="+mn-lt"/>
                <a:ea typeface="MS PGothic" pitchFamily="34" charset="-128"/>
                <a:cs typeface="ＭＳ Ｐゴシック" charset="0"/>
              </a:rPr>
              <a:t>Perception of discrimination</a:t>
            </a:r>
          </a:p>
          <a:p>
            <a:pPr marL="171450" indent="-171450" algn="l" eaLnBrk="1" fontAlgn="auto" hangingPunct="1">
              <a:spcBef>
                <a:spcPts val="0"/>
              </a:spcBef>
              <a:spcAft>
                <a:spcPts val="0"/>
              </a:spcAft>
              <a:buFont typeface="Wingdings" panose="05000000000000000000" pitchFamily="2" charset="2"/>
              <a:buChar char="Ø"/>
            </a:pPr>
            <a:r>
              <a:rPr lang="en-GB" sz="1200" b="1" kern="1200" dirty="0" smtClean="0">
                <a:solidFill>
                  <a:prstClr val="black"/>
                </a:solidFill>
                <a:latin typeface="+mn-lt"/>
                <a:ea typeface="MS PGothic" pitchFamily="34" charset="-128"/>
                <a:cs typeface="ＭＳ Ｐゴシック" charset="0"/>
              </a:rPr>
              <a:t>Comprehensive Participation</a:t>
            </a:r>
            <a:r>
              <a:rPr lang="en-GB" sz="1200" kern="1200" dirty="0" smtClean="0">
                <a:solidFill>
                  <a:prstClr val="black"/>
                </a:solidFill>
                <a:latin typeface="+mn-lt"/>
                <a:ea typeface="MS PGothic" pitchFamily="34" charset="-128"/>
                <a:cs typeface="ＭＳ Ｐゴシック" charset="0"/>
              </a:rPr>
              <a:t> in political and social life</a:t>
            </a:r>
          </a:p>
          <a:p>
            <a:pPr marL="171450" indent="-171450" algn="l" eaLnBrk="1" fontAlgn="auto" hangingPunct="1">
              <a:spcBef>
                <a:spcPts val="0"/>
              </a:spcBef>
              <a:spcAft>
                <a:spcPts val="0"/>
              </a:spcAft>
              <a:buFont typeface="Wingdings" panose="05000000000000000000" pitchFamily="2" charset="2"/>
              <a:buChar char="Ø"/>
            </a:pPr>
            <a:r>
              <a:rPr lang="en-GB" sz="1200" b="1" kern="1200" dirty="0" smtClean="0">
                <a:solidFill>
                  <a:prstClr val="black"/>
                </a:solidFill>
                <a:latin typeface="+mn-lt"/>
                <a:ea typeface="MS PGothic" pitchFamily="34" charset="-128"/>
                <a:cs typeface="ＭＳ Ｐゴシック" charset="0"/>
              </a:rPr>
              <a:t>Comprehensive</a:t>
            </a:r>
            <a:r>
              <a:rPr lang="en-GB" sz="1200" b="1" kern="1200" baseline="0" dirty="0" smtClean="0">
                <a:solidFill>
                  <a:prstClr val="black"/>
                </a:solidFill>
                <a:latin typeface="+mn-lt"/>
                <a:ea typeface="MS PGothic" pitchFamily="34" charset="-128"/>
                <a:cs typeface="ＭＳ Ｐゴシック" charset="0"/>
              </a:rPr>
              <a:t> </a:t>
            </a:r>
            <a:r>
              <a:rPr lang="en-GB" sz="1200" b="1" kern="1200" dirty="0" smtClean="0">
                <a:solidFill>
                  <a:prstClr val="black"/>
                </a:solidFill>
                <a:latin typeface="+mn-lt"/>
                <a:ea typeface="MS PGothic" pitchFamily="34" charset="-128"/>
                <a:cs typeface="ＭＳ Ｐゴシック" charset="0"/>
              </a:rPr>
              <a:t>Participation</a:t>
            </a:r>
            <a:r>
              <a:rPr lang="en-GB" sz="1200" kern="1200" dirty="0" smtClean="0">
                <a:solidFill>
                  <a:prstClr val="black"/>
                </a:solidFill>
                <a:latin typeface="+mn-lt"/>
                <a:ea typeface="MS PGothic" pitchFamily="34" charset="-128"/>
                <a:cs typeface="ＭＳ Ｐゴシック" charset="0"/>
              </a:rPr>
              <a:t> in cultural events, sports and leisure activities</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3018A205-63DE-4035-8679-1430653C5478}" type="slidenum">
              <a:rPr lang="en-GB" altLang="de-DE" smtClean="0"/>
              <a:pPr/>
              <a:t>8</a:t>
            </a:fld>
            <a:endParaRPr lang="en-GB" altLang="de-DE"/>
          </a:p>
        </p:txBody>
      </p:sp>
    </p:spTree>
    <p:extLst>
      <p:ext uri="{BB962C8B-B14F-4D97-AF65-F5344CB8AC3E}">
        <p14:creationId xmlns:p14="http://schemas.microsoft.com/office/powerpoint/2010/main" val="3269174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sz="1200" b="0" dirty="0" smtClean="0"/>
              <a:t>Support monitoring of the CRPD</a:t>
            </a:r>
            <a:endParaRPr lang="en-GB" dirty="0" smtClean="0"/>
          </a:p>
          <a:p>
            <a:pPr marL="0" indent="0">
              <a:buNone/>
            </a:pPr>
            <a:r>
              <a:rPr lang="en-GB" dirty="0" smtClean="0"/>
              <a:t>Statistical and research data for policy implementation</a:t>
            </a:r>
          </a:p>
          <a:p>
            <a:pPr marL="0" indent="0">
              <a:buNone/>
            </a:pPr>
            <a:r>
              <a:rPr lang="en-GB" dirty="0" smtClean="0"/>
              <a:t>Disaggregated data to assess implementation and address barriers</a:t>
            </a:r>
          </a:p>
        </p:txBody>
      </p:sp>
      <p:sp>
        <p:nvSpPr>
          <p:cNvPr id="4" name="Slide Number Placeholder 3"/>
          <p:cNvSpPr>
            <a:spLocks noGrp="1"/>
          </p:cNvSpPr>
          <p:nvPr>
            <p:ph type="sldNum" sz="quarter" idx="10"/>
          </p:nvPr>
        </p:nvSpPr>
        <p:spPr/>
        <p:txBody>
          <a:bodyPr/>
          <a:lstStyle/>
          <a:p>
            <a:fld id="{3018A205-63DE-4035-8679-1430653C5478}" type="slidenum">
              <a:rPr lang="en-GB" altLang="de-DE" smtClean="0"/>
              <a:pPr/>
              <a:t>9</a:t>
            </a:fld>
            <a:endParaRPr lang="en-GB" altLang="de-DE"/>
          </a:p>
        </p:txBody>
      </p:sp>
    </p:spTree>
    <p:extLst>
      <p:ext uri="{BB962C8B-B14F-4D97-AF65-F5344CB8AC3E}">
        <p14:creationId xmlns:p14="http://schemas.microsoft.com/office/powerpoint/2010/main" val="1377779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18A205-63DE-4035-8679-1430653C5478}" type="slidenum">
              <a:rPr lang="en-GB" altLang="de-DE" smtClean="0"/>
              <a:pPr/>
              <a:t>12</a:t>
            </a:fld>
            <a:endParaRPr lang="en-GB" altLang="de-DE"/>
          </a:p>
        </p:txBody>
      </p:sp>
    </p:spTree>
    <p:extLst>
      <p:ext uri="{BB962C8B-B14F-4D97-AF65-F5344CB8AC3E}">
        <p14:creationId xmlns:p14="http://schemas.microsoft.com/office/powerpoint/2010/main" val="3910850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18A205-63DE-4035-8679-1430653C5478}" type="slidenum">
              <a:rPr lang="en-GB" altLang="de-DE" smtClean="0"/>
              <a:pPr/>
              <a:t>13</a:t>
            </a:fld>
            <a:endParaRPr lang="en-GB" altLang="de-DE"/>
          </a:p>
        </p:txBody>
      </p:sp>
    </p:spTree>
    <p:extLst>
      <p:ext uri="{BB962C8B-B14F-4D97-AF65-F5344CB8AC3E}">
        <p14:creationId xmlns:p14="http://schemas.microsoft.com/office/powerpoint/2010/main" val="3910850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smtClean="0">
                <a:latin typeface="Rockwell" panose="02060603020205020403" pitchFamily="18" charset="0"/>
              </a:rPr>
              <a:t>Visible or invisible</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latin typeface="Rockwell" panose="02060603020205020403" pitchFamily="18" charset="0"/>
              </a:rPr>
              <a:t>Temporary, episodic  or long-term</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dirty="0" smtClean="0">
              <a:latin typeface="Rockwell" panose="02060603020205020403" pitchFamily="18" charset="0"/>
            </a:endParaRPr>
          </a:p>
          <a:p>
            <a:endParaRPr lang="en-GB" dirty="0"/>
          </a:p>
        </p:txBody>
      </p:sp>
      <p:sp>
        <p:nvSpPr>
          <p:cNvPr id="4" name="Slide Number Placeholder 3"/>
          <p:cNvSpPr>
            <a:spLocks noGrp="1"/>
          </p:cNvSpPr>
          <p:nvPr>
            <p:ph type="sldNum" sz="quarter" idx="10"/>
          </p:nvPr>
        </p:nvSpPr>
        <p:spPr/>
        <p:txBody>
          <a:bodyPr/>
          <a:lstStyle/>
          <a:p>
            <a:fld id="{3018A205-63DE-4035-8679-1430653C5478}" type="slidenum">
              <a:rPr lang="en-GB" altLang="de-DE" smtClean="0"/>
              <a:pPr/>
              <a:t>14</a:t>
            </a:fld>
            <a:endParaRPr lang="en-GB" altLang="de-DE"/>
          </a:p>
        </p:txBody>
      </p:sp>
    </p:spTree>
    <p:extLst>
      <p:ext uri="{BB962C8B-B14F-4D97-AF65-F5344CB8AC3E}">
        <p14:creationId xmlns:p14="http://schemas.microsoft.com/office/powerpoint/2010/main" val="3635228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18A205-63DE-4035-8679-1430653C5478}" type="slidenum">
              <a:rPr lang="en-GB" altLang="de-DE" smtClean="0">
                <a:solidFill>
                  <a:prstClr val="black"/>
                </a:solidFill>
              </a:rPr>
              <a:pPr/>
              <a:t>15</a:t>
            </a:fld>
            <a:endParaRPr lang="en-GB" altLang="de-DE">
              <a:solidFill>
                <a:prstClr val="black"/>
              </a:solidFill>
            </a:endParaRPr>
          </a:p>
        </p:txBody>
      </p:sp>
    </p:spTree>
    <p:extLst>
      <p:ext uri="{BB962C8B-B14F-4D97-AF65-F5344CB8AC3E}">
        <p14:creationId xmlns:p14="http://schemas.microsoft.com/office/powerpoint/2010/main" val="1464800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42" name="Rectangle 1026"/>
          <p:cNvSpPr>
            <a:spLocks noGrp="1" noChangeArrowheads="1"/>
          </p:cNvSpPr>
          <p:nvPr>
            <p:ph type="ctrTitle"/>
          </p:nvPr>
        </p:nvSpPr>
        <p:spPr>
          <a:xfrm>
            <a:off x="323850" y="1700213"/>
            <a:ext cx="8496300" cy="2160587"/>
          </a:xfrm>
        </p:spPr>
        <p:txBody>
          <a:bodyPr lIns="91440"/>
          <a:lstStyle>
            <a:lvl1pPr>
              <a:defRPr sz="4800">
                <a:solidFill>
                  <a:schemeClr val="accent4">
                    <a:lumMod val="75000"/>
                    <a:lumOff val="25000"/>
                  </a:schemeClr>
                </a:solidFill>
                <a:latin typeface="Rockwell" pitchFamily="18" charset="0"/>
              </a:defRPr>
            </a:lvl1pPr>
          </a:lstStyle>
          <a:p>
            <a:pPr lvl="0"/>
            <a:r>
              <a:rPr lang="en-GB" noProof="0" smtClean="0"/>
              <a:t>Click to edit Master title style</a:t>
            </a:r>
          </a:p>
        </p:txBody>
      </p:sp>
      <p:sp>
        <p:nvSpPr>
          <p:cNvPr id="10243" name="Rectangle 1027"/>
          <p:cNvSpPr>
            <a:spLocks noGrp="1" noChangeArrowheads="1"/>
          </p:cNvSpPr>
          <p:nvPr>
            <p:ph type="subTitle" idx="1"/>
          </p:nvPr>
        </p:nvSpPr>
        <p:spPr>
          <a:xfrm>
            <a:off x="323850" y="4149079"/>
            <a:ext cx="8496300" cy="1537345"/>
          </a:xfrm>
        </p:spPr>
        <p:txBody>
          <a:bodyPr lIns="91440"/>
          <a:lstStyle>
            <a:lvl1pPr marL="0" indent="0">
              <a:buFontTx/>
              <a:buNone/>
              <a:defRPr sz="2800">
                <a:solidFill>
                  <a:schemeClr val="accent4">
                    <a:lumMod val="75000"/>
                    <a:lumOff val="25000"/>
                  </a:schemeClr>
                </a:solidFill>
                <a:latin typeface="Rockwell" pitchFamily="18" charset="0"/>
              </a:defRPr>
            </a:lvl1pPr>
          </a:lstStyle>
          <a:p>
            <a:pPr lvl="0"/>
            <a:r>
              <a:rPr lang="en-GB" noProof="0" dirty="0" smtClean="0"/>
              <a:t>Click to edit Master subtitle style</a:t>
            </a:r>
          </a:p>
        </p:txBody>
      </p:sp>
      <p:sp>
        <p:nvSpPr>
          <p:cNvPr id="6"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p>
        </p:txBody>
      </p:sp>
      <p:sp>
        <p:nvSpPr>
          <p:cNvPr id="7" name="Rectangle 5"/>
          <p:cNvSpPr>
            <a:spLocks noGrp="1" noChangeArrowheads="1"/>
          </p:cNvSpPr>
          <p:nvPr>
            <p:ph type="ftr" sz="quarter" idx="11"/>
          </p:nvPr>
        </p:nvSpPr>
        <p:spPr/>
        <p:txBody>
          <a:bodyPr/>
          <a:lstStyle>
            <a:lvl1pPr>
              <a:defRPr/>
            </a:lvl1pPr>
          </a:lstStyle>
          <a:p>
            <a:endParaRPr lang="en-US" altLang="de-DE"/>
          </a:p>
        </p:txBody>
      </p:sp>
      <p:sp>
        <p:nvSpPr>
          <p:cNvPr id="8" name="Rectangle 6"/>
          <p:cNvSpPr>
            <a:spLocks noGrp="1" noChangeArrowheads="1"/>
          </p:cNvSpPr>
          <p:nvPr>
            <p:ph type="sldNum" sz="quarter" idx="12"/>
          </p:nvPr>
        </p:nvSpPr>
        <p:spPr/>
        <p:txBody>
          <a:bodyPr/>
          <a:lstStyle>
            <a:lvl1pPr>
              <a:defRPr/>
            </a:lvl1pPr>
          </a:lstStyle>
          <a:p>
            <a:fld id="{BD1A7187-E617-443F-A6C8-EC09922B8914}" type="slidenum">
              <a:rPr lang="en-GB" altLang="de-DE"/>
              <a:pPr/>
              <a:t>‹#›</a:t>
            </a:fld>
            <a:endParaRPr lang="en-GB" altLang="de-DE"/>
          </a:p>
        </p:txBody>
      </p:sp>
    </p:spTree>
    <p:extLst>
      <p:ext uri="{BB962C8B-B14F-4D97-AF65-F5344CB8AC3E}">
        <p14:creationId xmlns:p14="http://schemas.microsoft.com/office/powerpoint/2010/main" val="354119014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accent4">
                    <a:lumMod val="75000"/>
                    <a:lumOff val="25000"/>
                  </a:schemeClr>
                </a:solidFill>
              </a:defRPr>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chemeClr val="accent4">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accent4">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8"/>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p>
        </p:txBody>
      </p:sp>
      <p:sp>
        <p:nvSpPr>
          <p:cNvPr id="6" name="Rectangle 9"/>
          <p:cNvSpPr>
            <a:spLocks noGrp="1" noChangeArrowheads="1"/>
          </p:cNvSpPr>
          <p:nvPr>
            <p:ph type="ftr" sz="quarter" idx="11"/>
          </p:nvPr>
        </p:nvSpPr>
        <p:spPr/>
        <p:txBody>
          <a:bodyPr/>
          <a:lstStyle>
            <a:lvl1pPr>
              <a:defRPr/>
            </a:lvl1pPr>
          </a:lstStyle>
          <a:p>
            <a:endParaRPr lang="en-US" altLang="de-DE"/>
          </a:p>
        </p:txBody>
      </p:sp>
      <p:sp>
        <p:nvSpPr>
          <p:cNvPr id="7" name="Rectangle 10"/>
          <p:cNvSpPr>
            <a:spLocks noGrp="1" noChangeArrowheads="1"/>
          </p:cNvSpPr>
          <p:nvPr>
            <p:ph type="sldNum" sz="quarter" idx="12"/>
          </p:nvPr>
        </p:nvSpPr>
        <p:spPr/>
        <p:txBody>
          <a:bodyPr/>
          <a:lstStyle>
            <a:lvl1pPr>
              <a:defRPr/>
            </a:lvl1pPr>
          </a:lstStyle>
          <a:p>
            <a:fld id="{1D993F9A-1735-4194-BF02-47625A361910}" type="slidenum">
              <a:rPr lang="en-GB" altLang="de-DE"/>
              <a:pPr/>
              <a:t>‹#›</a:t>
            </a:fld>
            <a:endParaRPr lang="en-GB" altLang="de-DE"/>
          </a:p>
        </p:txBody>
      </p:sp>
    </p:spTree>
    <p:extLst>
      <p:ext uri="{BB962C8B-B14F-4D97-AF65-F5344CB8AC3E}">
        <p14:creationId xmlns:p14="http://schemas.microsoft.com/office/powerpoint/2010/main" val="223833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defRPr>
            </a:lvl1pPr>
          </a:lstStyle>
          <a:p>
            <a:r>
              <a:rPr lang="en-GB"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accent4">
                    <a:lumMod val="75000"/>
                    <a:lumOff val="25000"/>
                  </a:schemeClr>
                </a:solidFill>
              </a:defRPr>
            </a:lvl1pPr>
            <a:lvl2pPr>
              <a:defRPr>
                <a:solidFill>
                  <a:schemeClr val="accent4">
                    <a:lumMod val="75000"/>
                    <a:lumOff val="25000"/>
                  </a:schemeClr>
                </a:solidFill>
              </a:defRPr>
            </a:lvl2pPr>
            <a:lvl3pPr>
              <a:defRPr>
                <a:solidFill>
                  <a:schemeClr val="accent4">
                    <a:lumMod val="75000"/>
                    <a:lumOff val="25000"/>
                  </a:schemeClr>
                </a:solidFill>
              </a:defRPr>
            </a:lvl3pPr>
            <a:lvl4pPr>
              <a:defRPr>
                <a:solidFill>
                  <a:schemeClr val="accent4">
                    <a:lumMod val="75000"/>
                    <a:lumOff val="25000"/>
                  </a:schemeClr>
                </a:solidFill>
              </a:defRPr>
            </a:lvl4pPr>
            <a:lvl5pPr>
              <a:defRPr>
                <a:solidFill>
                  <a:schemeClr val="accent4">
                    <a:lumMod val="75000"/>
                    <a:lumOff val="25000"/>
                  </a:schemeClr>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p>
        </p:txBody>
      </p:sp>
      <p:sp>
        <p:nvSpPr>
          <p:cNvPr id="5" name="Rectangle 5"/>
          <p:cNvSpPr>
            <a:spLocks noGrp="1" noChangeArrowheads="1"/>
          </p:cNvSpPr>
          <p:nvPr>
            <p:ph type="ftr" sz="quarter" idx="11"/>
          </p:nvPr>
        </p:nvSpPr>
        <p:spPr/>
        <p:txBody>
          <a:bodyPr/>
          <a:lstStyle>
            <a:lvl1pPr>
              <a:defRPr/>
            </a:lvl1pPr>
          </a:lstStyle>
          <a:p>
            <a:endParaRPr lang="en-US" altLang="de-DE"/>
          </a:p>
        </p:txBody>
      </p:sp>
      <p:sp>
        <p:nvSpPr>
          <p:cNvPr id="6" name="Rectangle 6"/>
          <p:cNvSpPr>
            <a:spLocks noGrp="1" noChangeArrowheads="1"/>
          </p:cNvSpPr>
          <p:nvPr>
            <p:ph type="sldNum" sz="quarter" idx="12"/>
          </p:nvPr>
        </p:nvSpPr>
        <p:spPr/>
        <p:txBody>
          <a:bodyPr/>
          <a:lstStyle>
            <a:lvl1pPr>
              <a:defRPr/>
            </a:lvl1pPr>
          </a:lstStyle>
          <a:p>
            <a:fld id="{0F37A619-C05F-4EF1-85C7-8D44D97F6129}" type="slidenum">
              <a:rPr lang="en-GB" altLang="de-DE"/>
              <a:pPr/>
              <a:t>‹#›</a:t>
            </a:fld>
            <a:endParaRPr lang="en-GB" altLang="de-DE"/>
          </a:p>
        </p:txBody>
      </p:sp>
    </p:spTree>
    <p:extLst>
      <p:ext uri="{BB962C8B-B14F-4D97-AF65-F5344CB8AC3E}">
        <p14:creationId xmlns:p14="http://schemas.microsoft.com/office/powerpoint/2010/main" val="2373323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4906963"/>
          </a:xfrm>
        </p:spPr>
        <p:txBody>
          <a:bodyPr vert="eaVert"/>
          <a:lstStyle>
            <a:lvl1pPr>
              <a:defRPr>
                <a:solidFill>
                  <a:srgbClr val="0070C0"/>
                </a:solidFill>
              </a:defRPr>
            </a:lvl1pPr>
          </a:lstStyle>
          <a:p>
            <a:r>
              <a:rPr lang="en-GB" smtClean="0"/>
              <a:t>Click to edit Master title style</a:t>
            </a:r>
            <a:endParaRPr lang="en-US"/>
          </a:p>
        </p:txBody>
      </p:sp>
      <p:sp>
        <p:nvSpPr>
          <p:cNvPr id="3" name="Vertical Text Placeholder 2"/>
          <p:cNvSpPr>
            <a:spLocks noGrp="1"/>
          </p:cNvSpPr>
          <p:nvPr>
            <p:ph type="body" orient="vert" idx="1"/>
          </p:nvPr>
        </p:nvSpPr>
        <p:spPr>
          <a:xfrm>
            <a:off x="323850" y="908050"/>
            <a:ext cx="6219825" cy="4906963"/>
          </a:xfrm>
        </p:spPr>
        <p:txBody>
          <a:bodyPr vert="eaVert"/>
          <a:lstStyle>
            <a:lvl1pPr>
              <a:defRPr>
                <a:solidFill>
                  <a:schemeClr val="accent4">
                    <a:lumMod val="75000"/>
                    <a:lumOff val="25000"/>
                  </a:schemeClr>
                </a:solidFill>
              </a:defRPr>
            </a:lvl1pPr>
            <a:lvl2pPr>
              <a:defRPr>
                <a:solidFill>
                  <a:schemeClr val="accent4">
                    <a:lumMod val="75000"/>
                    <a:lumOff val="25000"/>
                  </a:schemeClr>
                </a:solidFill>
              </a:defRPr>
            </a:lvl2pPr>
            <a:lvl3pPr>
              <a:defRPr>
                <a:solidFill>
                  <a:schemeClr val="accent4">
                    <a:lumMod val="75000"/>
                    <a:lumOff val="25000"/>
                  </a:schemeClr>
                </a:solidFill>
              </a:defRPr>
            </a:lvl3pPr>
            <a:lvl4pPr>
              <a:defRPr>
                <a:solidFill>
                  <a:schemeClr val="accent4">
                    <a:lumMod val="75000"/>
                    <a:lumOff val="25000"/>
                  </a:schemeClr>
                </a:solidFill>
              </a:defRPr>
            </a:lvl4pPr>
            <a:lvl5pPr>
              <a:defRPr>
                <a:solidFill>
                  <a:schemeClr val="accent4">
                    <a:lumMod val="75000"/>
                    <a:lumOff val="25000"/>
                  </a:schemeClr>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p>
        </p:txBody>
      </p:sp>
      <p:sp>
        <p:nvSpPr>
          <p:cNvPr id="5" name="Rectangle 5"/>
          <p:cNvSpPr>
            <a:spLocks noGrp="1" noChangeArrowheads="1"/>
          </p:cNvSpPr>
          <p:nvPr>
            <p:ph type="ftr" sz="quarter" idx="11"/>
          </p:nvPr>
        </p:nvSpPr>
        <p:spPr/>
        <p:txBody>
          <a:bodyPr/>
          <a:lstStyle>
            <a:lvl1pPr>
              <a:defRPr/>
            </a:lvl1pPr>
          </a:lstStyle>
          <a:p>
            <a:endParaRPr lang="en-US" altLang="de-DE"/>
          </a:p>
        </p:txBody>
      </p:sp>
      <p:sp>
        <p:nvSpPr>
          <p:cNvPr id="6" name="Rectangle 6"/>
          <p:cNvSpPr>
            <a:spLocks noGrp="1" noChangeArrowheads="1"/>
          </p:cNvSpPr>
          <p:nvPr>
            <p:ph type="sldNum" sz="quarter" idx="12"/>
          </p:nvPr>
        </p:nvSpPr>
        <p:spPr/>
        <p:txBody>
          <a:bodyPr/>
          <a:lstStyle>
            <a:lvl1pPr>
              <a:defRPr/>
            </a:lvl1pPr>
          </a:lstStyle>
          <a:p>
            <a:fld id="{DE530BC8-50DC-4A65-9DFA-341EA17E0D96}" type="slidenum">
              <a:rPr lang="en-GB" altLang="de-DE"/>
              <a:pPr/>
              <a:t>‹#›</a:t>
            </a:fld>
            <a:endParaRPr lang="en-GB" altLang="de-DE"/>
          </a:p>
        </p:txBody>
      </p:sp>
    </p:spTree>
    <p:extLst>
      <p:ext uri="{BB962C8B-B14F-4D97-AF65-F5344CB8AC3E}">
        <p14:creationId xmlns:p14="http://schemas.microsoft.com/office/powerpoint/2010/main" val="179244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lvl1pPr>
              <a:defRPr>
                <a:solidFill>
                  <a:srgbClr val="0070C0"/>
                </a:solidFill>
              </a:defRPr>
            </a:lvl1pPr>
          </a:lstStyle>
          <a:p>
            <a:r>
              <a:rPr lang="en-GB" smtClean="0"/>
              <a:t>Click to edit Master title style</a:t>
            </a:r>
            <a:endParaRPr lang="en-US"/>
          </a:p>
        </p:txBody>
      </p:sp>
      <p:sp>
        <p:nvSpPr>
          <p:cNvPr id="3" name="Text Placeholder 2"/>
          <p:cNvSpPr>
            <a:spLocks noGrp="1"/>
          </p:cNvSpPr>
          <p:nvPr>
            <p:ph type="body" sz="half" idx="1"/>
          </p:nvPr>
        </p:nvSpPr>
        <p:spPr>
          <a:xfrm>
            <a:off x="323850" y="1700213"/>
            <a:ext cx="4171950" cy="4114800"/>
          </a:xfrm>
        </p:spPr>
        <p:txBody>
          <a:bodyPr/>
          <a:lstStyle>
            <a:lvl1pPr>
              <a:defRPr>
                <a:solidFill>
                  <a:schemeClr val="accent4">
                    <a:lumMod val="75000"/>
                    <a:lumOff val="25000"/>
                  </a:schemeClr>
                </a:solidFill>
              </a:defRPr>
            </a:lvl1pPr>
            <a:lvl2pPr>
              <a:defRPr>
                <a:solidFill>
                  <a:schemeClr val="accent4">
                    <a:lumMod val="75000"/>
                    <a:lumOff val="25000"/>
                  </a:schemeClr>
                </a:solidFill>
              </a:defRPr>
            </a:lvl2pPr>
            <a:lvl3pPr>
              <a:defRPr>
                <a:solidFill>
                  <a:schemeClr val="accent4">
                    <a:lumMod val="75000"/>
                    <a:lumOff val="25000"/>
                  </a:schemeClr>
                </a:solidFill>
              </a:defRPr>
            </a:lvl3pPr>
            <a:lvl4pPr>
              <a:defRPr>
                <a:solidFill>
                  <a:schemeClr val="accent4">
                    <a:lumMod val="75000"/>
                    <a:lumOff val="25000"/>
                  </a:schemeClr>
                </a:solidFill>
              </a:defRPr>
            </a:lvl4pPr>
            <a:lvl5pPr>
              <a:defRPr>
                <a:solidFill>
                  <a:schemeClr val="accent4">
                    <a:lumMod val="75000"/>
                    <a:lumOff val="25000"/>
                  </a:schemeClr>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hart Placeholder 3"/>
          <p:cNvSpPr>
            <a:spLocks noGrp="1"/>
          </p:cNvSpPr>
          <p:nvPr>
            <p:ph type="chart" sz="half" idx="2"/>
          </p:nvPr>
        </p:nvSpPr>
        <p:spPr>
          <a:xfrm>
            <a:off x="4648200" y="1700213"/>
            <a:ext cx="4171950" cy="4114800"/>
          </a:xfrm>
        </p:spPr>
        <p:txBody>
          <a:bodyPr/>
          <a:lstStyle>
            <a:lvl1pPr>
              <a:defRPr>
                <a:solidFill>
                  <a:schemeClr val="accent4">
                    <a:lumMod val="75000"/>
                    <a:lumOff val="25000"/>
                  </a:schemeClr>
                </a:solidFill>
              </a:defRPr>
            </a:lvl1pPr>
          </a:lstStyle>
          <a:p>
            <a:pPr lvl="0"/>
            <a:endParaRPr lang="en-US" noProof="0" smtClean="0"/>
          </a:p>
        </p:txBody>
      </p:sp>
      <p:sp>
        <p:nvSpPr>
          <p:cNvPr id="5" name="Rectangle 8"/>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p>
        </p:txBody>
      </p:sp>
      <p:sp>
        <p:nvSpPr>
          <p:cNvPr id="6" name="Rectangle 9"/>
          <p:cNvSpPr>
            <a:spLocks noGrp="1" noChangeArrowheads="1"/>
          </p:cNvSpPr>
          <p:nvPr>
            <p:ph type="ftr" sz="quarter" idx="11"/>
          </p:nvPr>
        </p:nvSpPr>
        <p:spPr/>
        <p:txBody>
          <a:bodyPr/>
          <a:lstStyle>
            <a:lvl1pPr>
              <a:defRPr/>
            </a:lvl1pPr>
          </a:lstStyle>
          <a:p>
            <a:endParaRPr lang="en-US" altLang="de-DE"/>
          </a:p>
        </p:txBody>
      </p:sp>
      <p:sp>
        <p:nvSpPr>
          <p:cNvPr id="7" name="Rectangle 10"/>
          <p:cNvSpPr>
            <a:spLocks noGrp="1" noChangeArrowheads="1"/>
          </p:cNvSpPr>
          <p:nvPr>
            <p:ph type="sldNum" sz="quarter" idx="12"/>
          </p:nvPr>
        </p:nvSpPr>
        <p:spPr/>
        <p:txBody>
          <a:bodyPr/>
          <a:lstStyle>
            <a:lvl1pPr>
              <a:defRPr/>
            </a:lvl1pPr>
          </a:lstStyle>
          <a:p>
            <a:fld id="{3B7D8671-EF9E-46F3-938D-6F339EB401AE}" type="slidenum">
              <a:rPr lang="en-GB" altLang="de-DE"/>
              <a:pPr/>
              <a:t>‹#›</a:t>
            </a:fld>
            <a:endParaRPr lang="en-GB" altLang="de-DE"/>
          </a:p>
        </p:txBody>
      </p:sp>
    </p:spTree>
    <p:extLst>
      <p:ext uri="{BB962C8B-B14F-4D97-AF65-F5344CB8AC3E}">
        <p14:creationId xmlns:p14="http://schemas.microsoft.com/office/powerpoint/2010/main" val="1837069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lvl1pPr>
              <a:defRPr>
                <a:solidFill>
                  <a:srgbClr val="0070C0"/>
                </a:solidFill>
              </a:defRPr>
            </a:lvl1pPr>
          </a:lstStyle>
          <a:p>
            <a:r>
              <a:rPr lang="en-GB" smtClean="0"/>
              <a:t>Click to edit Master title style</a:t>
            </a:r>
            <a:endParaRPr lang="en-US"/>
          </a:p>
        </p:txBody>
      </p:sp>
      <p:sp>
        <p:nvSpPr>
          <p:cNvPr id="3" name="Table Placeholder 2"/>
          <p:cNvSpPr>
            <a:spLocks noGrp="1"/>
          </p:cNvSpPr>
          <p:nvPr>
            <p:ph type="tbl" idx="1"/>
          </p:nvPr>
        </p:nvSpPr>
        <p:spPr>
          <a:xfrm>
            <a:off x="323850" y="1700213"/>
            <a:ext cx="8496300" cy="4114800"/>
          </a:xfrm>
        </p:spPr>
        <p:txBody>
          <a:bodyPr/>
          <a:lstStyle>
            <a:lvl1pPr>
              <a:defRPr>
                <a:solidFill>
                  <a:schemeClr val="accent4">
                    <a:lumMod val="75000"/>
                    <a:lumOff val="25000"/>
                  </a:schemeClr>
                </a:solidFill>
              </a:defRPr>
            </a:lvl1pPr>
          </a:lstStyle>
          <a:p>
            <a:pPr lvl="0"/>
            <a:endParaRPr lang="en-US" noProof="0" dirty="0" smtClean="0"/>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p>
        </p:txBody>
      </p:sp>
      <p:sp>
        <p:nvSpPr>
          <p:cNvPr id="5" name="Rectangle 5"/>
          <p:cNvSpPr>
            <a:spLocks noGrp="1" noChangeArrowheads="1"/>
          </p:cNvSpPr>
          <p:nvPr>
            <p:ph type="ftr" sz="quarter" idx="11"/>
          </p:nvPr>
        </p:nvSpPr>
        <p:spPr/>
        <p:txBody>
          <a:bodyPr/>
          <a:lstStyle>
            <a:lvl1pPr>
              <a:defRPr/>
            </a:lvl1pPr>
          </a:lstStyle>
          <a:p>
            <a:endParaRPr lang="en-US" altLang="de-DE"/>
          </a:p>
        </p:txBody>
      </p:sp>
      <p:sp>
        <p:nvSpPr>
          <p:cNvPr id="6" name="Rectangle 6"/>
          <p:cNvSpPr>
            <a:spLocks noGrp="1" noChangeArrowheads="1"/>
          </p:cNvSpPr>
          <p:nvPr>
            <p:ph type="sldNum" sz="quarter" idx="12"/>
          </p:nvPr>
        </p:nvSpPr>
        <p:spPr/>
        <p:txBody>
          <a:bodyPr/>
          <a:lstStyle>
            <a:lvl1pPr>
              <a:defRPr/>
            </a:lvl1pPr>
          </a:lstStyle>
          <a:p>
            <a:fld id="{31B0EF20-6CF4-46F9-B1A9-69F2410CE40C}" type="slidenum">
              <a:rPr lang="en-GB" altLang="de-DE"/>
              <a:pPr/>
              <a:t>‹#›</a:t>
            </a:fld>
            <a:endParaRPr lang="en-GB" altLang="de-DE"/>
          </a:p>
        </p:txBody>
      </p:sp>
    </p:spTree>
    <p:extLst>
      <p:ext uri="{BB962C8B-B14F-4D97-AF65-F5344CB8AC3E}">
        <p14:creationId xmlns:p14="http://schemas.microsoft.com/office/powerpoint/2010/main" val="61291785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42" name="Rectangle 1026"/>
          <p:cNvSpPr>
            <a:spLocks noGrp="1" noChangeArrowheads="1"/>
          </p:cNvSpPr>
          <p:nvPr>
            <p:ph type="ctrTitle"/>
          </p:nvPr>
        </p:nvSpPr>
        <p:spPr>
          <a:xfrm>
            <a:off x="323850" y="1700213"/>
            <a:ext cx="8496300" cy="2160587"/>
          </a:xfrm>
        </p:spPr>
        <p:txBody>
          <a:bodyPr lIns="91440"/>
          <a:lstStyle>
            <a:lvl1pPr>
              <a:defRPr sz="4800">
                <a:solidFill>
                  <a:srgbClr val="002060"/>
                </a:solidFill>
                <a:latin typeface="Arial Narrow" panose="020B0606020202030204" pitchFamily="34" charset="0"/>
              </a:defRPr>
            </a:lvl1pPr>
          </a:lstStyle>
          <a:p>
            <a:pPr lvl="0"/>
            <a:r>
              <a:rPr lang="en-GB" noProof="0" smtClean="0"/>
              <a:t>Click to edit Master title style</a:t>
            </a:r>
          </a:p>
        </p:txBody>
      </p:sp>
      <p:sp>
        <p:nvSpPr>
          <p:cNvPr id="10243" name="Rectangle 1027"/>
          <p:cNvSpPr>
            <a:spLocks noGrp="1" noChangeArrowheads="1"/>
          </p:cNvSpPr>
          <p:nvPr>
            <p:ph type="subTitle" idx="1"/>
          </p:nvPr>
        </p:nvSpPr>
        <p:spPr>
          <a:xfrm>
            <a:off x="323850" y="4149079"/>
            <a:ext cx="8496300" cy="1537345"/>
          </a:xfrm>
        </p:spPr>
        <p:txBody>
          <a:bodyPr lIns="91440"/>
          <a:lstStyle>
            <a:lvl1pPr marL="0" indent="0">
              <a:buFontTx/>
              <a:buNone/>
              <a:defRPr sz="2800">
                <a:solidFill>
                  <a:srgbClr val="002060"/>
                </a:solidFill>
                <a:latin typeface="Arial Narrow" panose="020B0606020202030204" pitchFamily="34" charset="0"/>
              </a:defRPr>
            </a:lvl1pPr>
          </a:lstStyle>
          <a:p>
            <a:pPr lvl="0"/>
            <a:r>
              <a:rPr lang="en-GB" noProof="0" dirty="0" smtClean="0"/>
              <a:t>Click to edit Master subtitle style</a:t>
            </a:r>
          </a:p>
        </p:txBody>
      </p:sp>
      <p:sp>
        <p:nvSpPr>
          <p:cNvPr id="9" name="Rectangle 5"/>
          <p:cNvSpPr>
            <a:spLocks noChangeArrowheads="1"/>
          </p:cNvSpPr>
          <p:nvPr userDrawn="1"/>
        </p:nvSpPr>
        <p:spPr bwMode="auto">
          <a:xfrm>
            <a:off x="1588" y="6015038"/>
            <a:ext cx="9144000" cy="842962"/>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323D43"/>
              </a:solidFill>
            </a:endParaRPr>
          </a:p>
        </p:txBody>
      </p:sp>
      <p:sp>
        <p:nvSpPr>
          <p:cNvPr id="10" name="Rectangle 6"/>
          <p:cNvSpPr>
            <a:spLocks noChangeArrowheads="1"/>
          </p:cNvSpPr>
          <p:nvPr userDrawn="1"/>
        </p:nvSpPr>
        <p:spPr bwMode="auto">
          <a:xfrm>
            <a:off x="927100" y="6461398"/>
            <a:ext cx="4292600" cy="20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r>
              <a:rPr lang="en-GB" b="1" dirty="0" smtClean="0">
                <a:solidFill>
                  <a:srgbClr val="96CCEE"/>
                </a:solidFill>
                <a:latin typeface="Arial Narrow" pitchFamily="34" charset="0"/>
              </a:rPr>
              <a:t>CBR M&amp;E </a:t>
            </a:r>
            <a:r>
              <a:rPr lang="en-GB" b="1" baseline="12000" dirty="0" smtClean="0">
                <a:solidFill>
                  <a:srgbClr val="FFFFFF"/>
                </a:solidFill>
                <a:latin typeface="Arial Narrow" pitchFamily="34" charset="0"/>
              </a:rPr>
              <a:t>|</a:t>
            </a:r>
            <a:r>
              <a:rPr lang="en-GB" b="1" dirty="0" smtClean="0">
                <a:solidFill>
                  <a:srgbClr val="96CCEE"/>
                </a:solidFill>
                <a:latin typeface="Arial Narrow" pitchFamily="34" charset="0"/>
              </a:rPr>
              <a:t> IDDC CBR Working group </a:t>
            </a:r>
            <a:r>
              <a:rPr lang="en-GB" b="1" baseline="12000" dirty="0">
                <a:solidFill>
                  <a:srgbClr val="FFFFFF"/>
                </a:solidFill>
                <a:latin typeface="Arial Narrow" pitchFamily="34" charset="0"/>
              </a:rPr>
              <a:t>|</a:t>
            </a:r>
            <a:r>
              <a:rPr lang="en-GB" b="1" dirty="0">
                <a:solidFill>
                  <a:srgbClr val="96CCEE"/>
                </a:solidFill>
                <a:latin typeface="Arial Narrow" pitchFamily="34" charset="0"/>
              </a:rPr>
              <a:t> </a:t>
            </a:r>
            <a:r>
              <a:rPr lang="en-GB" b="1" dirty="0" smtClean="0">
                <a:solidFill>
                  <a:srgbClr val="96CCEE"/>
                </a:solidFill>
                <a:latin typeface="Arial Narrow" pitchFamily="34" charset="0"/>
              </a:rPr>
              <a:t>Geneva  9-10 February 2015 </a:t>
            </a:r>
            <a:endParaRPr lang="en-GB" b="1" baseline="12000" dirty="0">
              <a:solidFill>
                <a:srgbClr val="FFFFFF"/>
              </a:solidFill>
              <a:latin typeface="Arial Narrow" pitchFamily="34" charset="0"/>
            </a:endParaRPr>
          </a:p>
          <a:p>
            <a:endParaRPr lang="en-US" b="1" baseline="12000" dirty="0">
              <a:solidFill>
                <a:srgbClr val="FFFFFF"/>
              </a:solidFill>
              <a:latin typeface="Arial Narrow" pitchFamily="34" charset="0"/>
            </a:endParaRPr>
          </a:p>
          <a:p>
            <a:endParaRPr lang="en-US" dirty="0">
              <a:solidFill>
                <a:srgbClr val="96CCEE"/>
              </a:solidFill>
              <a:latin typeface="Arial Narrow" pitchFamily="34" charset="0"/>
            </a:endParaRPr>
          </a:p>
        </p:txBody>
      </p:sp>
      <p:sp>
        <p:nvSpPr>
          <p:cNvPr id="11" name="Rectangle 7"/>
          <p:cNvSpPr>
            <a:spLocks noChangeArrowheads="1"/>
          </p:cNvSpPr>
          <p:nvPr userDrawn="1"/>
        </p:nvSpPr>
        <p:spPr bwMode="auto">
          <a:xfrm>
            <a:off x="360363" y="6456189"/>
            <a:ext cx="355600"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fld id="{5200FB84-FFBB-41BD-8518-DDDAFBF5C273}" type="slidenum">
              <a:rPr lang="x-none" sz="1500" b="1">
                <a:solidFill>
                  <a:srgbClr val="72BBE8"/>
                </a:solidFill>
                <a:latin typeface="Arial Narrow" pitchFamily="34" charset="0"/>
              </a:rPr>
              <a:pPr/>
              <a:t>‹#›</a:t>
            </a:fld>
            <a:r>
              <a:rPr lang="en-US" sz="1500" b="1">
                <a:solidFill>
                  <a:srgbClr val="72BBE8"/>
                </a:solidFill>
                <a:latin typeface="Arial Narrow" pitchFamily="34" charset="0"/>
              </a:rPr>
              <a:t> </a:t>
            </a:r>
            <a:r>
              <a:rPr lang="en-US" sz="2100" b="1" baseline="14000">
                <a:solidFill>
                  <a:srgbClr val="FFFFFF"/>
                </a:solidFill>
                <a:latin typeface="Arial Narrow" pitchFamily="34" charset="0"/>
              </a:rPr>
              <a:t>|</a:t>
            </a:r>
          </a:p>
        </p:txBody>
      </p:sp>
      <p:pic>
        <p:nvPicPr>
          <p:cNvPr id="12" name="Picture 8" descr="WHO-EN-BW-H"/>
          <p:cNvPicPr>
            <a:picLocks noChangeAspect="1" noChangeArrowheads="1"/>
          </p:cNvPicPr>
          <p:nvPr userDrawn="1"/>
        </p:nvPicPr>
        <p:blipFill>
          <a:blip r:embed="rId2">
            <a:lum contrast="12000"/>
            <a:grayscl/>
            <a:biLevel thresh="50000"/>
            <a:extLst>
              <a:ext uri="{28A0092B-C50C-407E-A947-70E740481C1C}">
                <a14:useLocalDpi xmlns:a14="http://schemas.microsoft.com/office/drawing/2010/main" val="0"/>
              </a:ext>
            </a:extLst>
          </a:blip>
          <a:srcRect/>
          <a:stretch>
            <a:fillRect/>
          </a:stretch>
        </p:blipFill>
        <p:spPr bwMode="auto">
          <a:xfrm>
            <a:off x="6216650" y="6015038"/>
            <a:ext cx="24098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12846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1412776"/>
            <a:ext cx="8496300" cy="4402237"/>
          </a:xfrm>
        </p:spPr>
        <p:txBody>
          <a:bodyPr/>
          <a:lstStyle>
            <a:lvl1pPr>
              <a:defRPr>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7" name="Title 1"/>
          <p:cNvSpPr>
            <a:spLocks noGrp="1"/>
          </p:cNvSpPr>
          <p:nvPr>
            <p:ph type="title"/>
          </p:nvPr>
        </p:nvSpPr>
        <p:spPr>
          <a:xfrm>
            <a:off x="323850" y="332656"/>
            <a:ext cx="8496300" cy="649288"/>
          </a:xfrm>
        </p:spPr>
        <p:txBody>
          <a:bodyPr/>
          <a:lstStyle>
            <a:lvl1pPr>
              <a:defRPr>
                <a:latin typeface="Arial Narrow" panose="020B0606020202030204" pitchFamily="34" charset="0"/>
              </a:defRPr>
            </a:lvl1pPr>
          </a:lstStyle>
          <a:p>
            <a:r>
              <a:rPr lang="en-GB" smtClean="0"/>
              <a:t>Click to edit Master title style</a:t>
            </a:r>
            <a:endParaRPr lang="en-US"/>
          </a:p>
        </p:txBody>
      </p:sp>
    </p:spTree>
    <p:extLst>
      <p:ext uri="{BB962C8B-B14F-4D97-AF65-F5344CB8AC3E}">
        <p14:creationId xmlns:p14="http://schemas.microsoft.com/office/powerpoint/2010/main" val="50753575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332656"/>
            <a:ext cx="8496300" cy="649288"/>
          </a:xfrm>
        </p:spPr>
        <p:txBody>
          <a:bodyPr/>
          <a:lstStyle/>
          <a:p>
            <a:r>
              <a:rPr lang="en-GB" smtClean="0"/>
              <a:t>Click to edit Master title style</a:t>
            </a:r>
            <a:endParaRPr lang="en-US"/>
          </a:p>
        </p:txBody>
      </p:sp>
      <p:sp>
        <p:nvSpPr>
          <p:cNvPr id="3" name="Content Placeholder 2"/>
          <p:cNvSpPr>
            <a:spLocks noGrp="1"/>
          </p:cNvSpPr>
          <p:nvPr>
            <p:ph idx="1"/>
          </p:nvPr>
        </p:nvSpPr>
        <p:spPr>
          <a:xfrm>
            <a:off x="323850" y="1412776"/>
            <a:ext cx="8496300" cy="4402237"/>
          </a:xfrm>
        </p:spPr>
        <p:txBody>
          <a:bodyPr/>
          <a:lstStyle>
            <a:lvl1pPr marL="457200" indent="-457200">
              <a:buFont typeface="+mj-lt"/>
              <a:buAutoNum type="arabicPeriod"/>
              <a:defRPr/>
            </a:lvl1pPr>
            <a:lvl2pPr marL="979488" indent="-457200">
              <a:buFont typeface="+mj-lt"/>
              <a:buAutoNum type="arabicPeriod"/>
              <a:defRPr/>
            </a:lvl2pPr>
            <a:lvl3pPr marL="1447800" indent="-457200">
              <a:buFont typeface="+mj-lt"/>
              <a:buAutoNum type="arabicPeriod"/>
              <a:defRPr/>
            </a:lvl3pPr>
            <a:lvl4pPr marL="1855788" indent="-457200">
              <a:buFont typeface="+mj-lt"/>
              <a:buAutoNum type="arabicPeriod"/>
              <a:defRPr/>
            </a:lvl4pPr>
            <a:lvl5pPr marL="2286000" indent="-457200">
              <a:buFont typeface="+mj-lt"/>
              <a:buAutoNum type="arabicPeriod"/>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44544441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25131"/>
            <a:ext cx="7772400" cy="1362075"/>
          </a:xfrm>
        </p:spPr>
        <p:txBody>
          <a:bodyPr/>
          <a:lstStyle>
            <a:lvl1pPr algn="l">
              <a:defRPr sz="4000" b="1" cap="all">
                <a:solidFill>
                  <a:srgbClr val="002060"/>
                </a:solidFill>
                <a:latin typeface="Arial Narrow" panose="020B0606020202030204" pitchFamily="34" charset="0"/>
              </a:defRPr>
            </a:lvl1pPr>
          </a:lstStyle>
          <a:p>
            <a:r>
              <a:rPr lang="en-GB" dirty="0" smtClean="0"/>
              <a:t>Click to edit Master title style</a:t>
            </a:r>
            <a:endParaRPr lang="en-US" dirty="0"/>
          </a:p>
        </p:txBody>
      </p:sp>
      <p:sp>
        <p:nvSpPr>
          <p:cNvPr id="3" name="Text Placeholder 2"/>
          <p:cNvSpPr>
            <a:spLocks noGrp="1"/>
          </p:cNvSpPr>
          <p:nvPr>
            <p:ph type="body" idx="1"/>
          </p:nvPr>
        </p:nvSpPr>
        <p:spPr>
          <a:xfrm>
            <a:off x="722313" y="2924944"/>
            <a:ext cx="7772400" cy="1500187"/>
          </a:xfrm>
        </p:spPr>
        <p:txBody>
          <a:bodyPr anchor="b"/>
          <a:lstStyle>
            <a:lvl1pPr marL="0" indent="0">
              <a:buNone/>
              <a:defRPr sz="2000">
                <a:solidFill>
                  <a:srgbClr val="002060"/>
                </a:solidFill>
                <a:latin typeface="Arial Narrow" panose="020B0606020202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3171970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3850" y="1412776"/>
            <a:ext cx="4171950" cy="4402237"/>
          </a:xfrm>
        </p:spPr>
        <p:txBody>
          <a:bodyPr/>
          <a:lstStyle>
            <a:lvl1pPr>
              <a:defRPr sz="2800">
                <a:solidFill>
                  <a:srgbClr val="002060"/>
                </a:solidFill>
              </a:defRPr>
            </a:lvl1pPr>
            <a:lvl2pPr>
              <a:defRPr sz="2400">
                <a:solidFill>
                  <a:srgbClr val="002060"/>
                </a:solidFill>
              </a:defRPr>
            </a:lvl2pPr>
            <a:lvl3pPr>
              <a:defRPr sz="2000">
                <a:solidFill>
                  <a:srgbClr val="002060"/>
                </a:solidFill>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1412776"/>
            <a:ext cx="4171950" cy="4402237"/>
          </a:xfrm>
        </p:spPr>
        <p:txBody>
          <a:bodyPr/>
          <a:lstStyle>
            <a:lvl1pPr>
              <a:defRPr sz="2800">
                <a:solidFill>
                  <a:srgbClr val="002060"/>
                </a:solidFill>
              </a:defRPr>
            </a:lvl1pPr>
            <a:lvl2pPr>
              <a:defRPr sz="2400">
                <a:solidFill>
                  <a:srgbClr val="002060"/>
                </a:solidFill>
              </a:defRPr>
            </a:lvl2pPr>
            <a:lvl3pPr>
              <a:defRPr sz="2000">
                <a:solidFill>
                  <a:srgbClr val="002060"/>
                </a:solidFill>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8" name="Title 1"/>
          <p:cNvSpPr>
            <a:spLocks noGrp="1"/>
          </p:cNvSpPr>
          <p:nvPr>
            <p:ph type="title"/>
          </p:nvPr>
        </p:nvSpPr>
        <p:spPr>
          <a:xfrm>
            <a:off x="323850" y="332656"/>
            <a:ext cx="8496300" cy="649288"/>
          </a:xfrm>
        </p:spPr>
        <p:txBody>
          <a:bodyPr/>
          <a:lstStyle>
            <a:lvl1pPr>
              <a:defRPr>
                <a:solidFill>
                  <a:srgbClr val="002060"/>
                </a:solidFill>
              </a:defRPr>
            </a:lvl1pPr>
          </a:lstStyle>
          <a:p>
            <a:r>
              <a:rPr lang="en-GB" smtClean="0"/>
              <a:t>Click to edit Master title style</a:t>
            </a:r>
            <a:endParaRPr lang="en-US"/>
          </a:p>
        </p:txBody>
      </p:sp>
    </p:spTree>
    <p:extLst>
      <p:ext uri="{BB962C8B-B14F-4D97-AF65-F5344CB8AC3E}">
        <p14:creationId xmlns:p14="http://schemas.microsoft.com/office/powerpoint/2010/main" val="39143879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1412776"/>
            <a:ext cx="8496300" cy="4402237"/>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p>
        </p:txBody>
      </p:sp>
      <p:sp>
        <p:nvSpPr>
          <p:cNvPr id="5" name="Rectangle 5"/>
          <p:cNvSpPr>
            <a:spLocks noGrp="1" noChangeArrowheads="1"/>
          </p:cNvSpPr>
          <p:nvPr>
            <p:ph type="ftr" sz="quarter" idx="11"/>
          </p:nvPr>
        </p:nvSpPr>
        <p:spPr/>
        <p:txBody>
          <a:bodyPr/>
          <a:lstStyle>
            <a:lvl1pPr>
              <a:defRPr/>
            </a:lvl1pPr>
          </a:lstStyle>
          <a:p>
            <a:endParaRPr lang="en-US" altLang="de-DE"/>
          </a:p>
        </p:txBody>
      </p:sp>
      <p:sp>
        <p:nvSpPr>
          <p:cNvPr id="6" name="Rectangle 6"/>
          <p:cNvSpPr>
            <a:spLocks noGrp="1" noChangeArrowheads="1"/>
          </p:cNvSpPr>
          <p:nvPr>
            <p:ph type="sldNum" sz="quarter" idx="12"/>
          </p:nvPr>
        </p:nvSpPr>
        <p:spPr/>
        <p:txBody>
          <a:bodyPr/>
          <a:lstStyle>
            <a:lvl1pPr>
              <a:defRPr/>
            </a:lvl1pPr>
          </a:lstStyle>
          <a:p>
            <a:fld id="{0E53DE9D-4753-4064-8667-7B8F011E1B93}" type="slidenum">
              <a:rPr lang="en-GB" altLang="de-DE"/>
              <a:pPr/>
              <a:t>‹#›</a:t>
            </a:fld>
            <a:endParaRPr lang="en-GB" altLang="de-DE"/>
          </a:p>
        </p:txBody>
      </p:sp>
      <p:sp>
        <p:nvSpPr>
          <p:cNvPr id="7" name="Title 1"/>
          <p:cNvSpPr>
            <a:spLocks noGrp="1"/>
          </p:cNvSpPr>
          <p:nvPr>
            <p:ph type="title"/>
          </p:nvPr>
        </p:nvSpPr>
        <p:spPr>
          <a:xfrm>
            <a:off x="323850" y="332656"/>
            <a:ext cx="8496300" cy="649288"/>
          </a:xfrm>
        </p:spPr>
        <p:txBody>
          <a:bodyPr/>
          <a:lstStyle/>
          <a:p>
            <a:r>
              <a:rPr lang="en-GB" smtClean="0"/>
              <a:t>Click to edit Master title style</a:t>
            </a:r>
            <a:endParaRPr lang="en-US"/>
          </a:p>
        </p:txBody>
      </p:sp>
    </p:spTree>
    <p:extLst>
      <p:ext uri="{BB962C8B-B14F-4D97-AF65-F5344CB8AC3E}">
        <p14:creationId xmlns:p14="http://schemas.microsoft.com/office/powerpoint/2010/main" val="269649754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rgbClr val="002060"/>
                </a:solidFill>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846413"/>
          </a:xfrm>
        </p:spPr>
        <p:txBody>
          <a:bodyPr/>
          <a:lstStyle>
            <a:lvl1pPr>
              <a:defRPr sz="2400">
                <a:solidFill>
                  <a:srgbClr val="002060"/>
                </a:solidFill>
              </a:defRPr>
            </a:lvl1pPr>
            <a:lvl2pPr>
              <a:defRPr sz="2000">
                <a:solidFill>
                  <a:srgbClr val="002060"/>
                </a:solidFill>
              </a:defRPr>
            </a:lvl2pPr>
            <a:lvl3pPr>
              <a:defRPr sz="1800">
                <a:solidFill>
                  <a:srgbClr val="002060"/>
                </a:solidFill>
              </a:defRPr>
            </a:lvl3pPr>
            <a:lvl4pPr>
              <a:defRPr sz="1600">
                <a:solidFill>
                  <a:srgbClr val="002060"/>
                </a:solidFill>
              </a:defRPr>
            </a:lvl4pPr>
            <a:lvl5pPr>
              <a:defRPr sz="1600">
                <a:solidFill>
                  <a:srgbClr val="002060"/>
                </a:solidFill>
              </a:defRPr>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846413"/>
          </a:xfrm>
        </p:spPr>
        <p:txBody>
          <a:bodyPr/>
          <a:lstStyle>
            <a:lvl1pPr>
              <a:defRPr sz="2400">
                <a:solidFill>
                  <a:srgbClr val="002060"/>
                </a:solidFill>
              </a:defRPr>
            </a:lvl1pPr>
            <a:lvl2pPr>
              <a:defRPr sz="2000">
                <a:solidFill>
                  <a:srgbClr val="002060"/>
                </a:solidFill>
              </a:defRPr>
            </a:lvl2pPr>
            <a:lvl3pPr>
              <a:defRPr sz="1800">
                <a:solidFill>
                  <a:srgbClr val="002060"/>
                </a:solidFill>
              </a:defRPr>
            </a:lvl3pPr>
            <a:lvl4pPr>
              <a:defRPr sz="1600">
                <a:solidFill>
                  <a:srgbClr val="002060"/>
                </a:solidFill>
              </a:defRPr>
            </a:lvl4pPr>
            <a:lvl5pPr>
              <a:defRPr sz="1600">
                <a:solidFill>
                  <a:srgbClr val="002060"/>
                </a:solidFill>
              </a:defRPr>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03598267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3850" y="404664"/>
            <a:ext cx="8496300" cy="649288"/>
          </a:xfrm>
        </p:spPr>
        <p:txBody>
          <a:bodyPr/>
          <a:lstStyle>
            <a:lvl1pPr>
              <a:defRPr>
                <a:solidFill>
                  <a:srgbClr val="002060"/>
                </a:solidFill>
              </a:defRPr>
            </a:lvl1pPr>
          </a:lstStyle>
          <a:p>
            <a:r>
              <a:rPr lang="en-GB" dirty="0" smtClean="0"/>
              <a:t>Click to edit Master title style</a:t>
            </a:r>
            <a:endParaRPr lang="en-US" dirty="0"/>
          </a:p>
        </p:txBody>
      </p:sp>
    </p:spTree>
    <p:extLst>
      <p:ext uri="{BB962C8B-B14F-4D97-AF65-F5344CB8AC3E}">
        <p14:creationId xmlns:p14="http://schemas.microsoft.com/office/powerpoint/2010/main" val="379579764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31585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923702"/>
          </a:xfrm>
        </p:spPr>
        <p:txBody>
          <a:bodyPr anchor="b"/>
          <a:lstStyle>
            <a:lvl1pPr algn="l">
              <a:defRPr sz="2000" b="1">
                <a:solidFill>
                  <a:schemeClr val="accent4">
                    <a:lumMod val="75000"/>
                    <a:lumOff val="25000"/>
                  </a:schemeClr>
                </a:solidFill>
              </a:defRPr>
            </a:lvl1pPr>
          </a:lstStyle>
          <a:p>
            <a:r>
              <a:rPr lang="en-GB" smtClean="0"/>
              <a:t>Click to edit Master title style</a:t>
            </a:r>
            <a:endParaRPr lang="en-US"/>
          </a:p>
        </p:txBody>
      </p:sp>
      <p:sp>
        <p:nvSpPr>
          <p:cNvPr id="3" name="Content Placeholder 2"/>
          <p:cNvSpPr>
            <a:spLocks noGrp="1"/>
          </p:cNvSpPr>
          <p:nvPr>
            <p:ph idx="1"/>
          </p:nvPr>
        </p:nvSpPr>
        <p:spPr>
          <a:xfrm>
            <a:off x="3575050" y="273051"/>
            <a:ext cx="5111750" cy="5604222"/>
          </a:xfrm>
        </p:spPr>
        <p:txBody>
          <a:bodyPr/>
          <a:lstStyle>
            <a:lvl1pPr>
              <a:defRPr sz="3200">
                <a:solidFill>
                  <a:schemeClr val="accent4">
                    <a:lumMod val="75000"/>
                    <a:lumOff val="25000"/>
                  </a:schemeClr>
                </a:solidFill>
              </a:defRPr>
            </a:lvl1pPr>
            <a:lvl2pPr>
              <a:defRPr sz="2800">
                <a:solidFill>
                  <a:schemeClr val="accent4">
                    <a:lumMod val="75000"/>
                    <a:lumOff val="25000"/>
                  </a:schemeClr>
                </a:solidFill>
              </a:defRPr>
            </a:lvl2pPr>
            <a:lvl3pPr>
              <a:defRPr sz="2400">
                <a:solidFill>
                  <a:schemeClr val="accent4">
                    <a:lumMod val="75000"/>
                    <a:lumOff val="25000"/>
                  </a:schemeClr>
                </a:solidFill>
              </a:defRPr>
            </a:lvl3pPr>
            <a:lvl4pPr>
              <a:defRPr sz="2000">
                <a:solidFill>
                  <a:schemeClr val="accent4">
                    <a:lumMod val="75000"/>
                    <a:lumOff val="25000"/>
                  </a:schemeClr>
                </a:solidFill>
              </a:defRPr>
            </a:lvl4pPr>
            <a:lvl5pPr>
              <a:defRPr sz="2000">
                <a:solidFill>
                  <a:schemeClr val="accent4">
                    <a:lumMod val="75000"/>
                    <a:lumOff val="25000"/>
                  </a:schemeClr>
                </a:solidFill>
              </a:defRPr>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67544" y="1196752"/>
            <a:ext cx="3008313" cy="4691063"/>
          </a:xfrm>
        </p:spPr>
        <p:txBody>
          <a:bodyPr/>
          <a:lstStyle>
            <a:lvl1pPr marL="0" indent="0">
              <a:buNone/>
              <a:defRPr sz="1400">
                <a:solidFill>
                  <a:schemeClr val="accent4">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4234963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002060"/>
                </a:solidFill>
              </a:defRPr>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rgbClr val="00206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581942"/>
          </a:xfrm>
        </p:spPr>
        <p:txBody>
          <a:bodyPr/>
          <a:lstStyle>
            <a:lvl1pPr marL="0" indent="0">
              <a:buNone/>
              <a:defRPr sz="1400">
                <a:solidFill>
                  <a:srgbClr val="00206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4072557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GB"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8162135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4906963"/>
          </a:xfrm>
        </p:spPr>
        <p:txBody>
          <a:bodyPr vert="eaVert"/>
          <a:lstStyle>
            <a:lvl1pPr>
              <a:defRPr>
                <a:solidFill>
                  <a:srgbClr val="002060"/>
                </a:solidFill>
              </a:defRPr>
            </a:lvl1pPr>
          </a:lstStyle>
          <a:p>
            <a:r>
              <a:rPr lang="en-GB" smtClean="0"/>
              <a:t>Click to edit Master title style</a:t>
            </a:r>
            <a:endParaRPr lang="en-US"/>
          </a:p>
        </p:txBody>
      </p:sp>
      <p:sp>
        <p:nvSpPr>
          <p:cNvPr id="3" name="Vertical Text Placeholder 2"/>
          <p:cNvSpPr>
            <a:spLocks noGrp="1"/>
          </p:cNvSpPr>
          <p:nvPr>
            <p:ph type="body" orient="vert" idx="1"/>
          </p:nvPr>
        </p:nvSpPr>
        <p:spPr>
          <a:xfrm>
            <a:off x="323850" y="908050"/>
            <a:ext cx="6219825" cy="4906963"/>
          </a:xfrm>
        </p:spPr>
        <p:txBody>
          <a:bodyPr vert="eaVert"/>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2446995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lvl1pPr>
              <a:defRPr>
                <a:solidFill>
                  <a:srgbClr val="002060"/>
                </a:solidFill>
              </a:defRPr>
            </a:lvl1pPr>
          </a:lstStyle>
          <a:p>
            <a:r>
              <a:rPr lang="en-GB" smtClean="0"/>
              <a:t>Click to edit Master title style</a:t>
            </a:r>
            <a:endParaRPr lang="en-US"/>
          </a:p>
        </p:txBody>
      </p:sp>
      <p:sp>
        <p:nvSpPr>
          <p:cNvPr id="3" name="Text Placeholder 2"/>
          <p:cNvSpPr>
            <a:spLocks noGrp="1"/>
          </p:cNvSpPr>
          <p:nvPr>
            <p:ph type="body" sz="half" idx="1"/>
          </p:nvPr>
        </p:nvSpPr>
        <p:spPr>
          <a:xfrm>
            <a:off x="323850" y="1700213"/>
            <a:ext cx="4171950" cy="4114800"/>
          </a:xfr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hart Placeholder 3"/>
          <p:cNvSpPr>
            <a:spLocks noGrp="1"/>
          </p:cNvSpPr>
          <p:nvPr>
            <p:ph type="chart" sz="half" idx="2"/>
          </p:nvPr>
        </p:nvSpPr>
        <p:spPr>
          <a:xfrm>
            <a:off x="4648200" y="1700213"/>
            <a:ext cx="4171950" cy="4114800"/>
          </a:xfrm>
        </p:spPr>
        <p:txBody>
          <a:bodyPr/>
          <a:lstStyle>
            <a:lvl1pPr>
              <a:defRPr>
                <a:solidFill>
                  <a:srgbClr val="002060"/>
                </a:solidFill>
              </a:defRPr>
            </a:lvl1pPr>
          </a:lstStyle>
          <a:p>
            <a:pPr lvl="0"/>
            <a:endParaRPr lang="en-US" noProof="0" smtClean="0"/>
          </a:p>
        </p:txBody>
      </p:sp>
    </p:spTree>
    <p:extLst>
      <p:ext uri="{BB962C8B-B14F-4D97-AF65-F5344CB8AC3E}">
        <p14:creationId xmlns:p14="http://schemas.microsoft.com/office/powerpoint/2010/main" val="20129505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lvl1pPr>
              <a:defRPr>
                <a:solidFill>
                  <a:srgbClr val="002060"/>
                </a:solidFill>
              </a:defRPr>
            </a:lvl1pPr>
          </a:lstStyle>
          <a:p>
            <a:r>
              <a:rPr lang="en-GB" smtClean="0"/>
              <a:t>Click to edit Master title style</a:t>
            </a:r>
            <a:endParaRPr lang="en-US"/>
          </a:p>
        </p:txBody>
      </p:sp>
      <p:sp>
        <p:nvSpPr>
          <p:cNvPr id="3" name="Table Placeholder 2"/>
          <p:cNvSpPr>
            <a:spLocks noGrp="1"/>
          </p:cNvSpPr>
          <p:nvPr>
            <p:ph type="tbl" idx="1"/>
          </p:nvPr>
        </p:nvSpPr>
        <p:spPr>
          <a:xfrm>
            <a:off x="323850" y="1700213"/>
            <a:ext cx="8496300" cy="4114800"/>
          </a:xfrm>
        </p:spPr>
        <p:txBody>
          <a:bodyPr/>
          <a:lstStyle>
            <a:lvl1pPr>
              <a:defRPr>
                <a:solidFill>
                  <a:srgbClr val="002060"/>
                </a:solidFill>
              </a:defRPr>
            </a:lvl1pPr>
          </a:lstStyle>
          <a:p>
            <a:pPr lvl="0"/>
            <a:endParaRPr lang="en-US" noProof="0" dirty="0" smtClean="0"/>
          </a:p>
        </p:txBody>
      </p:sp>
    </p:spTree>
    <p:extLst>
      <p:ext uri="{BB962C8B-B14F-4D97-AF65-F5344CB8AC3E}">
        <p14:creationId xmlns:p14="http://schemas.microsoft.com/office/powerpoint/2010/main" val="250137233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en-GB"/>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GB"/>
          </a:p>
        </p:txBody>
      </p:sp>
      <p:sp>
        <p:nvSpPr>
          <p:cNvPr id="4" name="Datumsplatzhalter 3"/>
          <p:cNvSpPr>
            <a:spLocks noGrp="1"/>
          </p:cNvSpPr>
          <p:nvPr>
            <p:ph type="dt" sz="half" idx="10"/>
          </p:nvPr>
        </p:nvSpPr>
        <p:spPr/>
        <p:txBody>
          <a:bodyPr/>
          <a:lstStyle/>
          <a:p>
            <a:fld id="{E982CAD0-320F-406B-AF14-A8781339E1BA}" type="datetimeFigureOut">
              <a:rPr lang="en-GB" smtClean="0">
                <a:solidFill>
                  <a:prstClr val="black">
                    <a:tint val="75000"/>
                  </a:prstClr>
                </a:solidFill>
              </a:rPr>
              <a:pPr/>
              <a:t>09/10/2015</a:t>
            </a:fld>
            <a:endParaRPr lang="en-GB">
              <a:solidFill>
                <a:prstClr val="black">
                  <a:tint val="75000"/>
                </a:prstClr>
              </a:solidFill>
            </a:endParaRPr>
          </a:p>
        </p:txBody>
      </p:sp>
      <p:sp>
        <p:nvSpPr>
          <p:cNvPr id="5" name="Fußzeilenplatzhalter 4"/>
          <p:cNvSpPr>
            <a:spLocks noGrp="1"/>
          </p:cNvSpPr>
          <p:nvPr>
            <p:ph type="ftr" sz="quarter" idx="11"/>
          </p:nvPr>
        </p:nvSpPr>
        <p:spPr/>
        <p:txBody>
          <a:bodyPr/>
          <a:lstStyle/>
          <a:p>
            <a:endParaRPr lang="en-GB">
              <a:solidFill>
                <a:prstClr val="black">
                  <a:tint val="75000"/>
                </a:prstClr>
              </a:solidFill>
            </a:endParaRPr>
          </a:p>
        </p:txBody>
      </p:sp>
      <p:sp>
        <p:nvSpPr>
          <p:cNvPr id="6" name="Foliennummernplatzhalter 5"/>
          <p:cNvSpPr>
            <a:spLocks noGrp="1"/>
          </p:cNvSpPr>
          <p:nvPr>
            <p:ph type="sldNum" sz="quarter" idx="12"/>
          </p:nvPr>
        </p:nvSpPr>
        <p:spPr/>
        <p:txBody>
          <a:bodyPr/>
          <a:lstStyle/>
          <a:p>
            <a:fld id="{E5E171D4-E1B3-4CC2-B0A3-BCF93FAF74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46521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332656"/>
            <a:ext cx="8496300" cy="649288"/>
          </a:xfrm>
        </p:spPr>
        <p:txBody>
          <a:bodyPr/>
          <a:lstStyle/>
          <a:p>
            <a:r>
              <a:rPr lang="en-GB" smtClean="0"/>
              <a:t>Click to edit Master title style</a:t>
            </a:r>
            <a:endParaRPr lang="en-US"/>
          </a:p>
        </p:txBody>
      </p:sp>
      <p:sp>
        <p:nvSpPr>
          <p:cNvPr id="3" name="Content Placeholder 2"/>
          <p:cNvSpPr>
            <a:spLocks noGrp="1"/>
          </p:cNvSpPr>
          <p:nvPr>
            <p:ph idx="1"/>
          </p:nvPr>
        </p:nvSpPr>
        <p:spPr>
          <a:xfrm>
            <a:off x="323850" y="1412776"/>
            <a:ext cx="8496300" cy="4402237"/>
          </a:xfrm>
        </p:spPr>
        <p:txBody>
          <a:bodyPr/>
          <a:lstStyle>
            <a:lvl1pPr marL="457200" indent="-457200">
              <a:buFont typeface="+mj-lt"/>
              <a:buAutoNum type="arabicPeriod"/>
              <a:defRPr/>
            </a:lvl1pPr>
            <a:lvl2pPr marL="979488" indent="-457200">
              <a:buFont typeface="+mj-lt"/>
              <a:buAutoNum type="arabicPeriod"/>
              <a:defRPr/>
            </a:lvl2pPr>
            <a:lvl3pPr marL="1447800" indent="-457200">
              <a:buFont typeface="+mj-lt"/>
              <a:buAutoNum type="arabicPeriod"/>
              <a:defRPr/>
            </a:lvl3pPr>
            <a:lvl4pPr marL="1855788" indent="-457200">
              <a:buFont typeface="+mj-lt"/>
              <a:buAutoNum type="arabicPeriod"/>
              <a:defRPr/>
            </a:lvl4pPr>
            <a:lvl5pPr marL="2286000" indent="-457200">
              <a:buFont typeface="+mj-lt"/>
              <a:buAutoNum type="arabicPeriod"/>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p>
        </p:txBody>
      </p:sp>
      <p:sp>
        <p:nvSpPr>
          <p:cNvPr id="5" name="Rectangle 5"/>
          <p:cNvSpPr>
            <a:spLocks noGrp="1" noChangeArrowheads="1"/>
          </p:cNvSpPr>
          <p:nvPr>
            <p:ph type="ftr" sz="quarter" idx="11"/>
          </p:nvPr>
        </p:nvSpPr>
        <p:spPr/>
        <p:txBody>
          <a:bodyPr/>
          <a:lstStyle>
            <a:lvl1pPr>
              <a:defRPr/>
            </a:lvl1pPr>
          </a:lstStyle>
          <a:p>
            <a:endParaRPr lang="en-US" altLang="de-DE"/>
          </a:p>
        </p:txBody>
      </p:sp>
      <p:sp>
        <p:nvSpPr>
          <p:cNvPr id="6" name="Rectangle 6"/>
          <p:cNvSpPr>
            <a:spLocks noGrp="1" noChangeArrowheads="1"/>
          </p:cNvSpPr>
          <p:nvPr>
            <p:ph type="sldNum" sz="quarter" idx="12"/>
          </p:nvPr>
        </p:nvSpPr>
        <p:spPr/>
        <p:txBody>
          <a:bodyPr/>
          <a:lstStyle>
            <a:lvl1pPr>
              <a:defRPr/>
            </a:lvl1pPr>
          </a:lstStyle>
          <a:p>
            <a:fld id="{0317DE4B-F38E-4DB1-AED1-DD5ED9AAD476}" type="slidenum">
              <a:rPr lang="en-GB" altLang="de-DE"/>
              <a:pPr/>
              <a:t>‹#›</a:t>
            </a:fld>
            <a:endParaRPr lang="en-GB" altLang="de-DE"/>
          </a:p>
        </p:txBody>
      </p:sp>
    </p:spTree>
    <p:extLst>
      <p:ext uri="{BB962C8B-B14F-4D97-AF65-F5344CB8AC3E}">
        <p14:creationId xmlns:p14="http://schemas.microsoft.com/office/powerpoint/2010/main" val="350894377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10"/>
          </p:nvPr>
        </p:nvSpPr>
        <p:spPr/>
        <p:txBody>
          <a:bodyPr/>
          <a:lstStyle/>
          <a:p>
            <a:fld id="{E982CAD0-320F-406B-AF14-A8781339E1BA}" type="datetimeFigureOut">
              <a:rPr lang="en-GB" smtClean="0">
                <a:solidFill>
                  <a:prstClr val="black">
                    <a:tint val="75000"/>
                  </a:prstClr>
                </a:solidFill>
              </a:rPr>
              <a:pPr/>
              <a:t>09/10/2015</a:t>
            </a:fld>
            <a:endParaRPr lang="en-GB">
              <a:solidFill>
                <a:prstClr val="black">
                  <a:tint val="75000"/>
                </a:prstClr>
              </a:solidFill>
            </a:endParaRPr>
          </a:p>
        </p:txBody>
      </p:sp>
      <p:sp>
        <p:nvSpPr>
          <p:cNvPr id="5" name="Fußzeilenplatzhalter 4"/>
          <p:cNvSpPr>
            <a:spLocks noGrp="1"/>
          </p:cNvSpPr>
          <p:nvPr>
            <p:ph type="ftr" sz="quarter" idx="11"/>
          </p:nvPr>
        </p:nvSpPr>
        <p:spPr/>
        <p:txBody>
          <a:bodyPr/>
          <a:lstStyle/>
          <a:p>
            <a:endParaRPr lang="en-GB">
              <a:solidFill>
                <a:prstClr val="black">
                  <a:tint val="75000"/>
                </a:prstClr>
              </a:solidFill>
            </a:endParaRPr>
          </a:p>
        </p:txBody>
      </p:sp>
      <p:sp>
        <p:nvSpPr>
          <p:cNvPr id="6" name="Foliennummernplatzhalter 5"/>
          <p:cNvSpPr>
            <a:spLocks noGrp="1"/>
          </p:cNvSpPr>
          <p:nvPr>
            <p:ph type="sldNum" sz="quarter" idx="12"/>
          </p:nvPr>
        </p:nvSpPr>
        <p:spPr/>
        <p:txBody>
          <a:bodyPr/>
          <a:lstStyle/>
          <a:p>
            <a:fld id="{E5E171D4-E1B3-4CC2-B0A3-BCF93FAF74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329081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GB"/>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E982CAD0-320F-406B-AF14-A8781339E1BA}" type="datetimeFigureOut">
              <a:rPr lang="en-GB" smtClean="0">
                <a:solidFill>
                  <a:prstClr val="black">
                    <a:tint val="75000"/>
                  </a:prstClr>
                </a:solidFill>
              </a:rPr>
              <a:pPr/>
              <a:t>09/10/2015</a:t>
            </a:fld>
            <a:endParaRPr lang="en-GB">
              <a:solidFill>
                <a:prstClr val="black">
                  <a:tint val="75000"/>
                </a:prstClr>
              </a:solidFill>
            </a:endParaRPr>
          </a:p>
        </p:txBody>
      </p:sp>
      <p:sp>
        <p:nvSpPr>
          <p:cNvPr id="5" name="Fußzeilenplatzhalter 4"/>
          <p:cNvSpPr>
            <a:spLocks noGrp="1"/>
          </p:cNvSpPr>
          <p:nvPr>
            <p:ph type="ftr" sz="quarter" idx="11"/>
          </p:nvPr>
        </p:nvSpPr>
        <p:spPr/>
        <p:txBody>
          <a:bodyPr/>
          <a:lstStyle/>
          <a:p>
            <a:endParaRPr lang="en-GB">
              <a:solidFill>
                <a:prstClr val="black">
                  <a:tint val="75000"/>
                </a:prstClr>
              </a:solidFill>
            </a:endParaRPr>
          </a:p>
        </p:txBody>
      </p:sp>
      <p:sp>
        <p:nvSpPr>
          <p:cNvPr id="6" name="Foliennummernplatzhalter 5"/>
          <p:cNvSpPr>
            <a:spLocks noGrp="1"/>
          </p:cNvSpPr>
          <p:nvPr>
            <p:ph type="sldNum" sz="quarter" idx="12"/>
          </p:nvPr>
        </p:nvSpPr>
        <p:spPr/>
        <p:txBody>
          <a:bodyPr/>
          <a:lstStyle/>
          <a:p>
            <a:fld id="{E5E171D4-E1B3-4CC2-B0A3-BCF93FAF74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182258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Datumsplatzhalter 4"/>
          <p:cNvSpPr>
            <a:spLocks noGrp="1"/>
          </p:cNvSpPr>
          <p:nvPr>
            <p:ph type="dt" sz="half" idx="10"/>
          </p:nvPr>
        </p:nvSpPr>
        <p:spPr/>
        <p:txBody>
          <a:bodyPr/>
          <a:lstStyle/>
          <a:p>
            <a:fld id="{E982CAD0-320F-406B-AF14-A8781339E1BA}" type="datetimeFigureOut">
              <a:rPr lang="en-GB" smtClean="0">
                <a:solidFill>
                  <a:prstClr val="black">
                    <a:tint val="75000"/>
                  </a:prstClr>
                </a:solidFill>
              </a:rPr>
              <a:pPr/>
              <a:t>09/10/2015</a:t>
            </a:fld>
            <a:endParaRPr lang="en-GB">
              <a:solidFill>
                <a:prstClr val="black">
                  <a:tint val="75000"/>
                </a:prstClr>
              </a:solidFill>
            </a:endParaRPr>
          </a:p>
        </p:txBody>
      </p:sp>
      <p:sp>
        <p:nvSpPr>
          <p:cNvPr id="6" name="Fußzeilenplatzhalter 5"/>
          <p:cNvSpPr>
            <a:spLocks noGrp="1"/>
          </p:cNvSpPr>
          <p:nvPr>
            <p:ph type="ftr" sz="quarter" idx="11"/>
          </p:nvPr>
        </p:nvSpPr>
        <p:spPr/>
        <p:txBody>
          <a:bodyPr/>
          <a:lstStyle/>
          <a:p>
            <a:endParaRPr lang="en-GB">
              <a:solidFill>
                <a:prstClr val="black">
                  <a:tint val="75000"/>
                </a:prstClr>
              </a:solidFill>
            </a:endParaRPr>
          </a:p>
        </p:txBody>
      </p:sp>
      <p:sp>
        <p:nvSpPr>
          <p:cNvPr id="7" name="Foliennummernplatzhalter 6"/>
          <p:cNvSpPr>
            <a:spLocks noGrp="1"/>
          </p:cNvSpPr>
          <p:nvPr>
            <p:ph type="sldNum" sz="quarter" idx="12"/>
          </p:nvPr>
        </p:nvSpPr>
        <p:spPr/>
        <p:txBody>
          <a:bodyPr/>
          <a:lstStyle/>
          <a:p>
            <a:fld id="{E5E171D4-E1B3-4CC2-B0A3-BCF93FAF74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917683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en-GB"/>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7" name="Datumsplatzhalter 6"/>
          <p:cNvSpPr>
            <a:spLocks noGrp="1"/>
          </p:cNvSpPr>
          <p:nvPr>
            <p:ph type="dt" sz="half" idx="10"/>
          </p:nvPr>
        </p:nvSpPr>
        <p:spPr/>
        <p:txBody>
          <a:bodyPr/>
          <a:lstStyle/>
          <a:p>
            <a:fld id="{E982CAD0-320F-406B-AF14-A8781339E1BA}" type="datetimeFigureOut">
              <a:rPr lang="en-GB" smtClean="0">
                <a:solidFill>
                  <a:prstClr val="black">
                    <a:tint val="75000"/>
                  </a:prstClr>
                </a:solidFill>
              </a:rPr>
              <a:pPr/>
              <a:t>09/10/2015</a:t>
            </a:fld>
            <a:endParaRPr lang="en-GB">
              <a:solidFill>
                <a:prstClr val="black">
                  <a:tint val="75000"/>
                </a:prstClr>
              </a:solidFill>
            </a:endParaRPr>
          </a:p>
        </p:txBody>
      </p:sp>
      <p:sp>
        <p:nvSpPr>
          <p:cNvPr id="8" name="Fußzeilenplatzhalter 7"/>
          <p:cNvSpPr>
            <a:spLocks noGrp="1"/>
          </p:cNvSpPr>
          <p:nvPr>
            <p:ph type="ftr" sz="quarter" idx="11"/>
          </p:nvPr>
        </p:nvSpPr>
        <p:spPr/>
        <p:txBody>
          <a:bodyPr/>
          <a:lstStyle/>
          <a:p>
            <a:endParaRPr lang="en-GB">
              <a:solidFill>
                <a:prstClr val="black">
                  <a:tint val="75000"/>
                </a:prstClr>
              </a:solidFill>
            </a:endParaRPr>
          </a:p>
        </p:txBody>
      </p:sp>
      <p:sp>
        <p:nvSpPr>
          <p:cNvPr id="9" name="Foliennummernplatzhalter 8"/>
          <p:cNvSpPr>
            <a:spLocks noGrp="1"/>
          </p:cNvSpPr>
          <p:nvPr>
            <p:ph type="sldNum" sz="quarter" idx="12"/>
          </p:nvPr>
        </p:nvSpPr>
        <p:spPr/>
        <p:txBody>
          <a:bodyPr/>
          <a:lstStyle/>
          <a:p>
            <a:fld id="{E5E171D4-E1B3-4CC2-B0A3-BCF93FAF74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045507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Datumsplatzhalter 2"/>
          <p:cNvSpPr>
            <a:spLocks noGrp="1"/>
          </p:cNvSpPr>
          <p:nvPr>
            <p:ph type="dt" sz="half" idx="10"/>
          </p:nvPr>
        </p:nvSpPr>
        <p:spPr/>
        <p:txBody>
          <a:bodyPr/>
          <a:lstStyle/>
          <a:p>
            <a:fld id="{E982CAD0-320F-406B-AF14-A8781339E1BA}" type="datetimeFigureOut">
              <a:rPr lang="en-GB" smtClean="0">
                <a:solidFill>
                  <a:prstClr val="black">
                    <a:tint val="75000"/>
                  </a:prstClr>
                </a:solidFill>
              </a:rPr>
              <a:pPr/>
              <a:t>09/10/2015</a:t>
            </a:fld>
            <a:endParaRPr lang="en-GB">
              <a:solidFill>
                <a:prstClr val="black">
                  <a:tint val="75000"/>
                </a:prstClr>
              </a:solidFill>
            </a:endParaRPr>
          </a:p>
        </p:txBody>
      </p:sp>
      <p:sp>
        <p:nvSpPr>
          <p:cNvPr id="4" name="Fußzeilenplatzhalter 3"/>
          <p:cNvSpPr>
            <a:spLocks noGrp="1"/>
          </p:cNvSpPr>
          <p:nvPr>
            <p:ph type="ftr" sz="quarter" idx="11"/>
          </p:nvPr>
        </p:nvSpPr>
        <p:spPr/>
        <p:txBody>
          <a:bodyPr/>
          <a:lstStyle/>
          <a:p>
            <a:endParaRPr lang="en-GB">
              <a:solidFill>
                <a:prstClr val="black">
                  <a:tint val="75000"/>
                </a:prstClr>
              </a:solidFill>
            </a:endParaRPr>
          </a:p>
        </p:txBody>
      </p:sp>
      <p:sp>
        <p:nvSpPr>
          <p:cNvPr id="5" name="Foliennummernplatzhalter 4"/>
          <p:cNvSpPr>
            <a:spLocks noGrp="1"/>
          </p:cNvSpPr>
          <p:nvPr>
            <p:ph type="sldNum" sz="quarter" idx="12"/>
          </p:nvPr>
        </p:nvSpPr>
        <p:spPr/>
        <p:txBody>
          <a:bodyPr/>
          <a:lstStyle/>
          <a:p>
            <a:fld id="{E5E171D4-E1B3-4CC2-B0A3-BCF93FAF74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952117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982CAD0-320F-406B-AF14-A8781339E1BA}" type="datetimeFigureOut">
              <a:rPr lang="en-GB" smtClean="0">
                <a:solidFill>
                  <a:prstClr val="black">
                    <a:tint val="75000"/>
                  </a:prstClr>
                </a:solidFill>
              </a:rPr>
              <a:pPr/>
              <a:t>09/10/2015</a:t>
            </a:fld>
            <a:endParaRPr lang="en-GB">
              <a:solidFill>
                <a:prstClr val="black">
                  <a:tint val="75000"/>
                </a:prstClr>
              </a:solidFill>
            </a:endParaRPr>
          </a:p>
        </p:txBody>
      </p:sp>
      <p:sp>
        <p:nvSpPr>
          <p:cNvPr id="3" name="Fußzeilenplatzhalter 2"/>
          <p:cNvSpPr>
            <a:spLocks noGrp="1"/>
          </p:cNvSpPr>
          <p:nvPr>
            <p:ph type="ftr" sz="quarter" idx="11"/>
          </p:nvPr>
        </p:nvSpPr>
        <p:spPr/>
        <p:txBody>
          <a:bodyPr/>
          <a:lstStyle/>
          <a:p>
            <a:endParaRPr lang="en-GB">
              <a:solidFill>
                <a:prstClr val="black">
                  <a:tint val="75000"/>
                </a:prstClr>
              </a:solidFill>
            </a:endParaRPr>
          </a:p>
        </p:txBody>
      </p:sp>
      <p:sp>
        <p:nvSpPr>
          <p:cNvPr id="4" name="Foliennummernplatzhalter 3"/>
          <p:cNvSpPr>
            <a:spLocks noGrp="1"/>
          </p:cNvSpPr>
          <p:nvPr>
            <p:ph type="sldNum" sz="quarter" idx="12"/>
          </p:nvPr>
        </p:nvSpPr>
        <p:spPr/>
        <p:txBody>
          <a:bodyPr/>
          <a:lstStyle/>
          <a:p>
            <a:fld id="{E5E171D4-E1B3-4CC2-B0A3-BCF93FAF74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652258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en-GB"/>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E982CAD0-320F-406B-AF14-A8781339E1BA}" type="datetimeFigureOut">
              <a:rPr lang="en-GB" smtClean="0">
                <a:solidFill>
                  <a:prstClr val="black">
                    <a:tint val="75000"/>
                  </a:prstClr>
                </a:solidFill>
              </a:rPr>
              <a:pPr/>
              <a:t>09/10/2015</a:t>
            </a:fld>
            <a:endParaRPr lang="en-GB">
              <a:solidFill>
                <a:prstClr val="black">
                  <a:tint val="75000"/>
                </a:prstClr>
              </a:solidFill>
            </a:endParaRPr>
          </a:p>
        </p:txBody>
      </p:sp>
      <p:sp>
        <p:nvSpPr>
          <p:cNvPr id="6" name="Fußzeilenplatzhalter 5"/>
          <p:cNvSpPr>
            <a:spLocks noGrp="1"/>
          </p:cNvSpPr>
          <p:nvPr>
            <p:ph type="ftr" sz="quarter" idx="11"/>
          </p:nvPr>
        </p:nvSpPr>
        <p:spPr/>
        <p:txBody>
          <a:bodyPr/>
          <a:lstStyle/>
          <a:p>
            <a:endParaRPr lang="en-GB">
              <a:solidFill>
                <a:prstClr val="black">
                  <a:tint val="75000"/>
                </a:prstClr>
              </a:solidFill>
            </a:endParaRPr>
          </a:p>
        </p:txBody>
      </p:sp>
      <p:sp>
        <p:nvSpPr>
          <p:cNvPr id="7" name="Foliennummernplatzhalter 6"/>
          <p:cNvSpPr>
            <a:spLocks noGrp="1"/>
          </p:cNvSpPr>
          <p:nvPr>
            <p:ph type="sldNum" sz="quarter" idx="12"/>
          </p:nvPr>
        </p:nvSpPr>
        <p:spPr/>
        <p:txBody>
          <a:bodyPr/>
          <a:lstStyle/>
          <a:p>
            <a:fld id="{E5E171D4-E1B3-4CC2-B0A3-BCF93FAF74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648713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en-GB"/>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E982CAD0-320F-406B-AF14-A8781339E1BA}" type="datetimeFigureOut">
              <a:rPr lang="en-GB" smtClean="0">
                <a:solidFill>
                  <a:prstClr val="black">
                    <a:tint val="75000"/>
                  </a:prstClr>
                </a:solidFill>
              </a:rPr>
              <a:pPr/>
              <a:t>09/10/2015</a:t>
            </a:fld>
            <a:endParaRPr lang="en-GB">
              <a:solidFill>
                <a:prstClr val="black">
                  <a:tint val="75000"/>
                </a:prstClr>
              </a:solidFill>
            </a:endParaRPr>
          </a:p>
        </p:txBody>
      </p:sp>
      <p:sp>
        <p:nvSpPr>
          <p:cNvPr id="6" name="Fußzeilenplatzhalter 5"/>
          <p:cNvSpPr>
            <a:spLocks noGrp="1"/>
          </p:cNvSpPr>
          <p:nvPr>
            <p:ph type="ftr" sz="quarter" idx="11"/>
          </p:nvPr>
        </p:nvSpPr>
        <p:spPr/>
        <p:txBody>
          <a:bodyPr/>
          <a:lstStyle/>
          <a:p>
            <a:endParaRPr lang="en-GB">
              <a:solidFill>
                <a:prstClr val="black">
                  <a:tint val="75000"/>
                </a:prstClr>
              </a:solidFill>
            </a:endParaRPr>
          </a:p>
        </p:txBody>
      </p:sp>
      <p:sp>
        <p:nvSpPr>
          <p:cNvPr id="7" name="Foliennummernplatzhalter 6"/>
          <p:cNvSpPr>
            <a:spLocks noGrp="1"/>
          </p:cNvSpPr>
          <p:nvPr>
            <p:ph type="sldNum" sz="quarter" idx="12"/>
          </p:nvPr>
        </p:nvSpPr>
        <p:spPr/>
        <p:txBody>
          <a:bodyPr/>
          <a:lstStyle/>
          <a:p>
            <a:fld id="{E5E171D4-E1B3-4CC2-B0A3-BCF93FAF74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393507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10"/>
          </p:nvPr>
        </p:nvSpPr>
        <p:spPr/>
        <p:txBody>
          <a:bodyPr/>
          <a:lstStyle/>
          <a:p>
            <a:fld id="{E982CAD0-320F-406B-AF14-A8781339E1BA}" type="datetimeFigureOut">
              <a:rPr lang="en-GB" smtClean="0">
                <a:solidFill>
                  <a:prstClr val="black">
                    <a:tint val="75000"/>
                  </a:prstClr>
                </a:solidFill>
              </a:rPr>
              <a:pPr/>
              <a:t>09/10/2015</a:t>
            </a:fld>
            <a:endParaRPr lang="en-GB">
              <a:solidFill>
                <a:prstClr val="black">
                  <a:tint val="75000"/>
                </a:prstClr>
              </a:solidFill>
            </a:endParaRPr>
          </a:p>
        </p:txBody>
      </p:sp>
      <p:sp>
        <p:nvSpPr>
          <p:cNvPr id="5" name="Fußzeilenplatzhalter 4"/>
          <p:cNvSpPr>
            <a:spLocks noGrp="1"/>
          </p:cNvSpPr>
          <p:nvPr>
            <p:ph type="ftr" sz="quarter" idx="11"/>
          </p:nvPr>
        </p:nvSpPr>
        <p:spPr/>
        <p:txBody>
          <a:bodyPr/>
          <a:lstStyle/>
          <a:p>
            <a:endParaRPr lang="en-GB">
              <a:solidFill>
                <a:prstClr val="black">
                  <a:tint val="75000"/>
                </a:prstClr>
              </a:solidFill>
            </a:endParaRPr>
          </a:p>
        </p:txBody>
      </p:sp>
      <p:sp>
        <p:nvSpPr>
          <p:cNvPr id="6" name="Foliennummernplatzhalter 5"/>
          <p:cNvSpPr>
            <a:spLocks noGrp="1"/>
          </p:cNvSpPr>
          <p:nvPr>
            <p:ph type="sldNum" sz="quarter" idx="12"/>
          </p:nvPr>
        </p:nvSpPr>
        <p:spPr/>
        <p:txBody>
          <a:bodyPr/>
          <a:lstStyle/>
          <a:p>
            <a:fld id="{E5E171D4-E1B3-4CC2-B0A3-BCF93FAF74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419183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en-GB"/>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10"/>
          </p:nvPr>
        </p:nvSpPr>
        <p:spPr/>
        <p:txBody>
          <a:bodyPr/>
          <a:lstStyle/>
          <a:p>
            <a:fld id="{E982CAD0-320F-406B-AF14-A8781339E1BA}" type="datetimeFigureOut">
              <a:rPr lang="en-GB" smtClean="0">
                <a:solidFill>
                  <a:prstClr val="black">
                    <a:tint val="75000"/>
                  </a:prstClr>
                </a:solidFill>
              </a:rPr>
              <a:pPr/>
              <a:t>09/10/2015</a:t>
            </a:fld>
            <a:endParaRPr lang="en-GB">
              <a:solidFill>
                <a:prstClr val="black">
                  <a:tint val="75000"/>
                </a:prstClr>
              </a:solidFill>
            </a:endParaRPr>
          </a:p>
        </p:txBody>
      </p:sp>
      <p:sp>
        <p:nvSpPr>
          <p:cNvPr id="5" name="Fußzeilenplatzhalter 4"/>
          <p:cNvSpPr>
            <a:spLocks noGrp="1"/>
          </p:cNvSpPr>
          <p:nvPr>
            <p:ph type="ftr" sz="quarter" idx="11"/>
          </p:nvPr>
        </p:nvSpPr>
        <p:spPr/>
        <p:txBody>
          <a:bodyPr/>
          <a:lstStyle/>
          <a:p>
            <a:endParaRPr lang="en-GB">
              <a:solidFill>
                <a:prstClr val="black">
                  <a:tint val="75000"/>
                </a:prstClr>
              </a:solidFill>
            </a:endParaRPr>
          </a:p>
        </p:txBody>
      </p:sp>
      <p:sp>
        <p:nvSpPr>
          <p:cNvPr id="6" name="Foliennummernplatzhalter 5"/>
          <p:cNvSpPr>
            <a:spLocks noGrp="1"/>
          </p:cNvSpPr>
          <p:nvPr>
            <p:ph type="sldNum" sz="quarter" idx="12"/>
          </p:nvPr>
        </p:nvSpPr>
        <p:spPr/>
        <p:txBody>
          <a:bodyPr/>
          <a:lstStyle/>
          <a:p>
            <a:fld id="{E5E171D4-E1B3-4CC2-B0A3-BCF93FAF74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01548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solidFill>
                  <a:schemeClr val="accent4">
                    <a:lumMod val="75000"/>
                    <a:lumOff val="25000"/>
                  </a:schemeClr>
                </a:solidFill>
              </a:defRPr>
            </a:lvl1pPr>
          </a:lstStyle>
          <a:p>
            <a:r>
              <a:rPr lang="en-GB"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accent4">
                    <a:lumMod val="75000"/>
                    <a:lumOff val="25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p>
        </p:txBody>
      </p:sp>
      <p:sp>
        <p:nvSpPr>
          <p:cNvPr id="5" name="Rectangle 5"/>
          <p:cNvSpPr>
            <a:spLocks noGrp="1" noChangeArrowheads="1"/>
          </p:cNvSpPr>
          <p:nvPr>
            <p:ph type="ftr" sz="quarter" idx="11"/>
          </p:nvPr>
        </p:nvSpPr>
        <p:spPr/>
        <p:txBody>
          <a:bodyPr/>
          <a:lstStyle>
            <a:lvl1pPr>
              <a:defRPr/>
            </a:lvl1pPr>
          </a:lstStyle>
          <a:p>
            <a:endParaRPr lang="en-US" altLang="de-DE"/>
          </a:p>
        </p:txBody>
      </p:sp>
      <p:sp>
        <p:nvSpPr>
          <p:cNvPr id="6" name="Rectangle 6"/>
          <p:cNvSpPr>
            <a:spLocks noGrp="1" noChangeArrowheads="1"/>
          </p:cNvSpPr>
          <p:nvPr>
            <p:ph type="sldNum" sz="quarter" idx="12"/>
          </p:nvPr>
        </p:nvSpPr>
        <p:spPr/>
        <p:txBody>
          <a:bodyPr/>
          <a:lstStyle>
            <a:lvl1pPr>
              <a:defRPr/>
            </a:lvl1pPr>
          </a:lstStyle>
          <a:p>
            <a:fld id="{7B1B5F79-B080-4AD8-BCD9-5706AF1BF414}" type="slidenum">
              <a:rPr lang="en-GB" altLang="de-DE"/>
              <a:pPr/>
              <a:t>‹#›</a:t>
            </a:fld>
            <a:endParaRPr lang="en-GB" altLang="de-DE"/>
          </a:p>
        </p:txBody>
      </p:sp>
    </p:spTree>
    <p:extLst>
      <p:ext uri="{BB962C8B-B14F-4D97-AF65-F5344CB8AC3E}">
        <p14:creationId xmlns:p14="http://schemas.microsoft.com/office/powerpoint/2010/main" val="3399372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1412776"/>
            <a:ext cx="8496300" cy="4402237"/>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prstClr val="black">
                  <a:tint val="75000"/>
                </a:prstClr>
              </a:solidFill>
            </a:endParaRPr>
          </a:p>
        </p:txBody>
      </p:sp>
      <p:sp>
        <p:nvSpPr>
          <p:cNvPr id="5" name="Rectangle 5"/>
          <p:cNvSpPr>
            <a:spLocks noGrp="1" noChangeArrowheads="1"/>
          </p:cNvSpPr>
          <p:nvPr>
            <p:ph type="ftr" sz="quarter" idx="11"/>
          </p:nvPr>
        </p:nvSpPr>
        <p:spPr/>
        <p:txBody>
          <a:bodyPr/>
          <a:lstStyle>
            <a:lvl1pPr>
              <a:defRPr/>
            </a:lvl1pPr>
          </a:lstStyle>
          <a:p>
            <a:endParaRPr lang="en-US" altLang="de-DE">
              <a:solidFill>
                <a:prstClr val="black">
                  <a:tint val="75000"/>
                </a:prstClr>
              </a:solidFill>
            </a:endParaRPr>
          </a:p>
        </p:txBody>
      </p:sp>
      <p:sp>
        <p:nvSpPr>
          <p:cNvPr id="6" name="Rectangle 6"/>
          <p:cNvSpPr>
            <a:spLocks noGrp="1" noChangeArrowheads="1"/>
          </p:cNvSpPr>
          <p:nvPr>
            <p:ph type="sldNum" sz="quarter" idx="12"/>
          </p:nvPr>
        </p:nvSpPr>
        <p:spPr/>
        <p:txBody>
          <a:bodyPr/>
          <a:lstStyle>
            <a:lvl1pPr>
              <a:defRPr/>
            </a:lvl1pPr>
          </a:lstStyle>
          <a:p>
            <a:fld id="{0E53DE9D-4753-4064-8667-7B8F011E1B93}" type="slidenum">
              <a:rPr lang="en-GB" altLang="de-DE">
                <a:solidFill>
                  <a:prstClr val="black">
                    <a:tint val="75000"/>
                  </a:prstClr>
                </a:solidFill>
              </a:rPr>
              <a:pPr/>
              <a:t>‹#›</a:t>
            </a:fld>
            <a:endParaRPr lang="en-GB" altLang="de-DE">
              <a:solidFill>
                <a:prstClr val="black">
                  <a:tint val="75000"/>
                </a:prstClr>
              </a:solidFill>
            </a:endParaRPr>
          </a:p>
        </p:txBody>
      </p:sp>
      <p:sp>
        <p:nvSpPr>
          <p:cNvPr id="7" name="Title 1"/>
          <p:cNvSpPr>
            <a:spLocks noGrp="1"/>
          </p:cNvSpPr>
          <p:nvPr>
            <p:ph type="title"/>
          </p:nvPr>
        </p:nvSpPr>
        <p:spPr>
          <a:xfrm>
            <a:off x="323850" y="332656"/>
            <a:ext cx="8496300" cy="649288"/>
          </a:xfrm>
        </p:spPr>
        <p:txBody>
          <a:bodyPr/>
          <a:lstStyle/>
          <a:p>
            <a:r>
              <a:rPr lang="en-GB" smtClean="0"/>
              <a:t>Click to edit Master title style</a:t>
            </a:r>
            <a:endParaRPr lang="en-US"/>
          </a:p>
        </p:txBody>
      </p:sp>
    </p:spTree>
    <p:extLst>
      <p:ext uri="{BB962C8B-B14F-4D97-AF65-F5344CB8AC3E}">
        <p14:creationId xmlns:p14="http://schemas.microsoft.com/office/powerpoint/2010/main" val="66083319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en-GB"/>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GB"/>
          </a:p>
        </p:txBody>
      </p:sp>
      <p:sp>
        <p:nvSpPr>
          <p:cNvPr id="4" name="Datumsplatzhalter 3"/>
          <p:cNvSpPr>
            <a:spLocks noGrp="1"/>
          </p:cNvSpPr>
          <p:nvPr>
            <p:ph type="dt" sz="half" idx="10"/>
          </p:nvPr>
        </p:nvSpPr>
        <p:spPr/>
        <p:txBody>
          <a:bodyPr/>
          <a:lstStyle/>
          <a:p>
            <a:fld id="{E982CAD0-320F-406B-AF14-A8781339E1BA}" type="datetimeFigureOut">
              <a:rPr lang="en-GB" smtClean="0">
                <a:solidFill>
                  <a:prstClr val="black">
                    <a:tint val="75000"/>
                  </a:prstClr>
                </a:solidFill>
              </a:rPr>
              <a:pPr/>
              <a:t>09/10/2015</a:t>
            </a:fld>
            <a:endParaRPr lang="en-GB">
              <a:solidFill>
                <a:prstClr val="black">
                  <a:tint val="75000"/>
                </a:prstClr>
              </a:solidFill>
            </a:endParaRPr>
          </a:p>
        </p:txBody>
      </p:sp>
      <p:sp>
        <p:nvSpPr>
          <p:cNvPr id="5" name="Fußzeilenplatzhalter 4"/>
          <p:cNvSpPr>
            <a:spLocks noGrp="1"/>
          </p:cNvSpPr>
          <p:nvPr>
            <p:ph type="ftr" sz="quarter" idx="11"/>
          </p:nvPr>
        </p:nvSpPr>
        <p:spPr/>
        <p:txBody>
          <a:bodyPr/>
          <a:lstStyle/>
          <a:p>
            <a:endParaRPr lang="en-GB">
              <a:solidFill>
                <a:prstClr val="black">
                  <a:tint val="75000"/>
                </a:prstClr>
              </a:solidFill>
            </a:endParaRPr>
          </a:p>
        </p:txBody>
      </p:sp>
      <p:sp>
        <p:nvSpPr>
          <p:cNvPr id="6" name="Foliennummernplatzhalter 5"/>
          <p:cNvSpPr>
            <a:spLocks noGrp="1"/>
          </p:cNvSpPr>
          <p:nvPr>
            <p:ph type="sldNum" sz="quarter" idx="12"/>
          </p:nvPr>
        </p:nvSpPr>
        <p:spPr/>
        <p:txBody>
          <a:bodyPr/>
          <a:lstStyle/>
          <a:p>
            <a:fld id="{E5E171D4-E1B3-4CC2-B0A3-BCF93FAF74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723198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10"/>
          </p:nvPr>
        </p:nvSpPr>
        <p:spPr/>
        <p:txBody>
          <a:bodyPr/>
          <a:lstStyle/>
          <a:p>
            <a:fld id="{E982CAD0-320F-406B-AF14-A8781339E1BA}" type="datetimeFigureOut">
              <a:rPr lang="en-GB" smtClean="0">
                <a:solidFill>
                  <a:prstClr val="black">
                    <a:tint val="75000"/>
                  </a:prstClr>
                </a:solidFill>
              </a:rPr>
              <a:pPr/>
              <a:t>09/10/2015</a:t>
            </a:fld>
            <a:endParaRPr lang="en-GB">
              <a:solidFill>
                <a:prstClr val="black">
                  <a:tint val="75000"/>
                </a:prstClr>
              </a:solidFill>
            </a:endParaRPr>
          </a:p>
        </p:txBody>
      </p:sp>
      <p:sp>
        <p:nvSpPr>
          <p:cNvPr id="5" name="Fußzeilenplatzhalter 4"/>
          <p:cNvSpPr>
            <a:spLocks noGrp="1"/>
          </p:cNvSpPr>
          <p:nvPr>
            <p:ph type="ftr" sz="quarter" idx="11"/>
          </p:nvPr>
        </p:nvSpPr>
        <p:spPr/>
        <p:txBody>
          <a:bodyPr/>
          <a:lstStyle/>
          <a:p>
            <a:endParaRPr lang="en-GB">
              <a:solidFill>
                <a:prstClr val="black">
                  <a:tint val="75000"/>
                </a:prstClr>
              </a:solidFill>
            </a:endParaRPr>
          </a:p>
        </p:txBody>
      </p:sp>
      <p:sp>
        <p:nvSpPr>
          <p:cNvPr id="6" name="Foliennummernplatzhalter 5"/>
          <p:cNvSpPr>
            <a:spLocks noGrp="1"/>
          </p:cNvSpPr>
          <p:nvPr>
            <p:ph type="sldNum" sz="quarter" idx="12"/>
          </p:nvPr>
        </p:nvSpPr>
        <p:spPr/>
        <p:txBody>
          <a:bodyPr/>
          <a:lstStyle/>
          <a:p>
            <a:fld id="{E5E171D4-E1B3-4CC2-B0A3-BCF93FAF74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813316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GB"/>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E982CAD0-320F-406B-AF14-A8781339E1BA}" type="datetimeFigureOut">
              <a:rPr lang="en-GB" smtClean="0">
                <a:solidFill>
                  <a:prstClr val="black">
                    <a:tint val="75000"/>
                  </a:prstClr>
                </a:solidFill>
              </a:rPr>
              <a:pPr/>
              <a:t>09/10/2015</a:t>
            </a:fld>
            <a:endParaRPr lang="en-GB">
              <a:solidFill>
                <a:prstClr val="black">
                  <a:tint val="75000"/>
                </a:prstClr>
              </a:solidFill>
            </a:endParaRPr>
          </a:p>
        </p:txBody>
      </p:sp>
      <p:sp>
        <p:nvSpPr>
          <p:cNvPr id="5" name="Fußzeilenplatzhalter 4"/>
          <p:cNvSpPr>
            <a:spLocks noGrp="1"/>
          </p:cNvSpPr>
          <p:nvPr>
            <p:ph type="ftr" sz="quarter" idx="11"/>
          </p:nvPr>
        </p:nvSpPr>
        <p:spPr/>
        <p:txBody>
          <a:bodyPr/>
          <a:lstStyle/>
          <a:p>
            <a:endParaRPr lang="en-GB">
              <a:solidFill>
                <a:prstClr val="black">
                  <a:tint val="75000"/>
                </a:prstClr>
              </a:solidFill>
            </a:endParaRPr>
          </a:p>
        </p:txBody>
      </p:sp>
      <p:sp>
        <p:nvSpPr>
          <p:cNvPr id="6" name="Foliennummernplatzhalter 5"/>
          <p:cNvSpPr>
            <a:spLocks noGrp="1"/>
          </p:cNvSpPr>
          <p:nvPr>
            <p:ph type="sldNum" sz="quarter" idx="12"/>
          </p:nvPr>
        </p:nvSpPr>
        <p:spPr/>
        <p:txBody>
          <a:bodyPr/>
          <a:lstStyle/>
          <a:p>
            <a:fld id="{E5E171D4-E1B3-4CC2-B0A3-BCF93FAF74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443376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Datumsplatzhalter 4"/>
          <p:cNvSpPr>
            <a:spLocks noGrp="1"/>
          </p:cNvSpPr>
          <p:nvPr>
            <p:ph type="dt" sz="half" idx="10"/>
          </p:nvPr>
        </p:nvSpPr>
        <p:spPr/>
        <p:txBody>
          <a:bodyPr/>
          <a:lstStyle/>
          <a:p>
            <a:fld id="{E982CAD0-320F-406B-AF14-A8781339E1BA}" type="datetimeFigureOut">
              <a:rPr lang="en-GB" smtClean="0">
                <a:solidFill>
                  <a:prstClr val="black">
                    <a:tint val="75000"/>
                  </a:prstClr>
                </a:solidFill>
              </a:rPr>
              <a:pPr/>
              <a:t>09/10/2015</a:t>
            </a:fld>
            <a:endParaRPr lang="en-GB">
              <a:solidFill>
                <a:prstClr val="black">
                  <a:tint val="75000"/>
                </a:prstClr>
              </a:solidFill>
            </a:endParaRPr>
          </a:p>
        </p:txBody>
      </p:sp>
      <p:sp>
        <p:nvSpPr>
          <p:cNvPr id="6" name="Fußzeilenplatzhalter 5"/>
          <p:cNvSpPr>
            <a:spLocks noGrp="1"/>
          </p:cNvSpPr>
          <p:nvPr>
            <p:ph type="ftr" sz="quarter" idx="11"/>
          </p:nvPr>
        </p:nvSpPr>
        <p:spPr/>
        <p:txBody>
          <a:bodyPr/>
          <a:lstStyle/>
          <a:p>
            <a:endParaRPr lang="en-GB">
              <a:solidFill>
                <a:prstClr val="black">
                  <a:tint val="75000"/>
                </a:prstClr>
              </a:solidFill>
            </a:endParaRPr>
          </a:p>
        </p:txBody>
      </p:sp>
      <p:sp>
        <p:nvSpPr>
          <p:cNvPr id="7" name="Foliennummernplatzhalter 6"/>
          <p:cNvSpPr>
            <a:spLocks noGrp="1"/>
          </p:cNvSpPr>
          <p:nvPr>
            <p:ph type="sldNum" sz="quarter" idx="12"/>
          </p:nvPr>
        </p:nvSpPr>
        <p:spPr/>
        <p:txBody>
          <a:bodyPr/>
          <a:lstStyle/>
          <a:p>
            <a:fld id="{E5E171D4-E1B3-4CC2-B0A3-BCF93FAF74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606489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en-GB"/>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7" name="Datumsplatzhalter 6"/>
          <p:cNvSpPr>
            <a:spLocks noGrp="1"/>
          </p:cNvSpPr>
          <p:nvPr>
            <p:ph type="dt" sz="half" idx="10"/>
          </p:nvPr>
        </p:nvSpPr>
        <p:spPr/>
        <p:txBody>
          <a:bodyPr/>
          <a:lstStyle/>
          <a:p>
            <a:fld id="{E982CAD0-320F-406B-AF14-A8781339E1BA}" type="datetimeFigureOut">
              <a:rPr lang="en-GB" smtClean="0">
                <a:solidFill>
                  <a:prstClr val="black">
                    <a:tint val="75000"/>
                  </a:prstClr>
                </a:solidFill>
              </a:rPr>
              <a:pPr/>
              <a:t>09/10/2015</a:t>
            </a:fld>
            <a:endParaRPr lang="en-GB">
              <a:solidFill>
                <a:prstClr val="black">
                  <a:tint val="75000"/>
                </a:prstClr>
              </a:solidFill>
            </a:endParaRPr>
          </a:p>
        </p:txBody>
      </p:sp>
      <p:sp>
        <p:nvSpPr>
          <p:cNvPr id="8" name="Fußzeilenplatzhalter 7"/>
          <p:cNvSpPr>
            <a:spLocks noGrp="1"/>
          </p:cNvSpPr>
          <p:nvPr>
            <p:ph type="ftr" sz="quarter" idx="11"/>
          </p:nvPr>
        </p:nvSpPr>
        <p:spPr/>
        <p:txBody>
          <a:bodyPr/>
          <a:lstStyle/>
          <a:p>
            <a:endParaRPr lang="en-GB">
              <a:solidFill>
                <a:prstClr val="black">
                  <a:tint val="75000"/>
                </a:prstClr>
              </a:solidFill>
            </a:endParaRPr>
          </a:p>
        </p:txBody>
      </p:sp>
      <p:sp>
        <p:nvSpPr>
          <p:cNvPr id="9" name="Foliennummernplatzhalter 8"/>
          <p:cNvSpPr>
            <a:spLocks noGrp="1"/>
          </p:cNvSpPr>
          <p:nvPr>
            <p:ph type="sldNum" sz="quarter" idx="12"/>
          </p:nvPr>
        </p:nvSpPr>
        <p:spPr/>
        <p:txBody>
          <a:bodyPr/>
          <a:lstStyle/>
          <a:p>
            <a:fld id="{E5E171D4-E1B3-4CC2-B0A3-BCF93FAF74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294829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Datumsplatzhalter 2"/>
          <p:cNvSpPr>
            <a:spLocks noGrp="1"/>
          </p:cNvSpPr>
          <p:nvPr>
            <p:ph type="dt" sz="half" idx="10"/>
          </p:nvPr>
        </p:nvSpPr>
        <p:spPr/>
        <p:txBody>
          <a:bodyPr/>
          <a:lstStyle/>
          <a:p>
            <a:fld id="{E982CAD0-320F-406B-AF14-A8781339E1BA}" type="datetimeFigureOut">
              <a:rPr lang="en-GB" smtClean="0">
                <a:solidFill>
                  <a:prstClr val="black">
                    <a:tint val="75000"/>
                  </a:prstClr>
                </a:solidFill>
              </a:rPr>
              <a:pPr/>
              <a:t>09/10/2015</a:t>
            </a:fld>
            <a:endParaRPr lang="en-GB">
              <a:solidFill>
                <a:prstClr val="black">
                  <a:tint val="75000"/>
                </a:prstClr>
              </a:solidFill>
            </a:endParaRPr>
          </a:p>
        </p:txBody>
      </p:sp>
      <p:sp>
        <p:nvSpPr>
          <p:cNvPr id="4" name="Fußzeilenplatzhalter 3"/>
          <p:cNvSpPr>
            <a:spLocks noGrp="1"/>
          </p:cNvSpPr>
          <p:nvPr>
            <p:ph type="ftr" sz="quarter" idx="11"/>
          </p:nvPr>
        </p:nvSpPr>
        <p:spPr/>
        <p:txBody>
          <a:bodyPr/>
          <a:lstStyle/>
          <a:p>
            <a:endParaRPr lang="en-GB">
              <a:solidFill>
                <a:prstClr val="black">
                  <a:tint val="75000"/>
                </a:prstClr>
              </a:solidFill>
            </a:endParaRPr>
          </a:p>
        </p:txBody>
      </p:sp>
      <p:sp>
        <p:nvSpPr>
          <p:cNvPr id="5" name="Foliennummernplatzhalter 4"/>
          <p:cNvSpPr>
            <a:spLocks noGrp="1"/>
          </p:cNvSpPr>
          <p:nvPr>
            <p:ph type="sldNum" sz="quarter" idx="12"/>
          </p:nvPr>
        </p:nvSpPr>
        <p:spPr/>
        <p:txBody>
          <a:bodyPr/>
          <a:lstStyle/>
          <a:p>
            <a:fld id="{E5E171D4-E1B3-4CC2-B0A3-BCF93FAF74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813512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982CAD0-320F-406B-AF14-A8781339E1BA}" type="datetimeFigureOut">
              <a:rPr lang="en-GB" smtClean="0">
                <a:solidFill>
                  <a:prstClr val="black">
                    <a:tint val="75000"/>
                  </a:prstClr>
                </a:solidFill>
              </a:rPr>
              <a:pPr/>
              <a:t>09/10/2015</a:t>
            </a:fld>
            <a:endParaRPr lang="en-GB">
              <a:solidFill>
                <a:prstClr val="black">
                  <a:tint val="75000"/>
                </a:prstClr>
              </a:solidFill>
            </a:endParaRPr>
          </a:p>
        </p:txBody>
      </p:sp>
      <p:sp>
        <p:nvSpPr>
          <p:cNvPr id="3" name="Fußzeilenplatzhalter 2"/>
          <p:cNvSpPr>
            <a:spLocks noGrp="1"/>
          </p:cNvSpPr>
          <p:nvPr>
            <p:ph type="ftr" sz="quarter" idx="11"/>
          </p:nvPr>
        </p:nvSpPr>
        <p:spPr/>
        <p:txBody>
          <a:bodyPr/>
          <a:lstStyle/>
          <a:p>
            <a:endParaRPr lang="en-GB">
              <a:solidFill>
                <a:prstClr val="black">
                  <a:tint val="75000"/>
                </a:prstClr>
              </a:solidFill>
            </a:endParaRPr>
          </a:p>
        </p:txBody>
      </p:sp>
      <p:sp>
        <p:nvSpPr>
          <p:cNvPr id="4" name="Foliennummernplatzhalter 3"/>
          <p:cNvSpPr>
            <a:spLocks noGrp="1"/>
          </p:cNvSpPr>
          <p:nvPr>
            <p:ph type="sldNum" sz="quarter" idx="12"/>
          </p:nvPr>
        </p:nvSpPr>
        <p:spPr/>
        <p:txBody>
          <a:bodyPr/>
          <a:lstStyle/>
          <a:p>
            <a:fld id="{E5E171D4-E1B3-4CC2-B0A3-BCF93FAF74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340816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en-GB"/>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E982CAD0-320F-406B-AF14-A8781339E1BA}" type="datetimeFigureOut">
              <a:rPr lang="en-GB" smtClean="0">
                <a:solidFill>
                  <a:prstClr val="black">
                    <a:tint val="75000"/>
                  </a:prstClr>
                </a:solidFill>
              </a:rPr>
              <a:pPr/>
              <a:t>09/10/2015</a:t>
            </a:fld>
            <a:endParaRPr lang="en-GB">
              <a:solidFill>
                <a:prstClr val="black">
                  <a:tint val="75000"/>
                </a:prstClr>
              </a:solidFill>
            </a:endParaRPr>
          </a:p>
        </p:txBody>
      </p:sp>
      <p:sp>
        <p:nvSpPr>
          <p:cNvPr id="6" name="Fußzeilenplatzhalter 5"/>
          <p:cNvSpPr>
            <a:spLocks noGrp="1"/>
          </p:cNvSpPr>
          <p:nvPr>
            <p:ph type="ftr" sz="quarter" idx="11"/>
          </p:nvPr>
        </p:nvSpPr>
        <p:spPr/>
        <p:txBody>
          <a:bodyPr/>
          <a:lstStyle/>
          <a:p>
            <a:endParaRPr lang="en-GB">
              <a:solidFill>
                <a:prstClr val="black">
                  <a:tint val="75000"/>
                </a:prstClr>
              </a:solidFill>
            </a:endParaRPr>
          </a:p>
        </p:txBody>
      </p:sp>
      <p:sp>
        <p:nvSpPr>
          <p:cNvPr id="7" name="Foliennummernplatzhalter 6"/>
          <p:cNvSpPr>
            <a:spLocks noGrp="1"/>
          </p:cNvSpPr>
          <p:nvPr>
            <p:ph type="sldNum" sz="quarter" idx="12"/>
          </p:nvPr>
        </p:nvSpPr>
        <p:spPr/>
        <p:txBody>
          <a:bodyPr/>
          <a:lstStyle/>
          <a:p>
            <a:fld id="{E5E171D4-E1B3-4CC2-B0A3-BCF93FAF74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49038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en-GB"/>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E982CAD0-320F-406B-AF14-A8781339E1BA}" type="datetimeFigureOut">
              <a:rPr lang="en-GB" smtClean="0">
                <a:solidFill>
                  <a:prstClr val="black">
                    <a:tint val="75000"/>
                  </a:prstClr>
                </a:solidFill>
              </a:rPr>
              <a:pPr/>
              <a:t>09/10/2015</a:t>
            </a:fld>
            <a:endParaRPr lang="en-GB">
              <a:solidFill>
                <a:prstClr val="black">
                  <a:tint val="75000"/>
                </a:prstClr>
              </a:solidFill>
            </a:endParaRPr>
          </a:p>
        </p:txBody>
      </p:sp>
      <p:sp>
        <p:nvSpPr>
          <p:cNvPr id="6" name="Fußzeilenplatzhalter 5"/>
          <p:cNvSpPr>
            <a:spLocks noGrp="1"/>
          </p:cNvSpPr>
          <p:nvPr>
            <p:ph type="ftr" sz="quarter" idx="11"/>
          </p:nvPr>
        </p:nvSpPr>
        <p:spPr/>
        <p:txBody>
          <a:bodyPr/>
          <a:lstStyle/>
          <a:p>
            <a:endParaRPr lang="en-GB">
              <a:solidFill>
                <a:prstClr val="black">
                  <a:tint val="75000"/>
                </a:prstClr>
              </a:solidFill>
            </a:endParaRPr>
          </a:p>
        </p:txBody>
      </p:sp>
      <p:sp>
        <p:nvSpPr>
          <p:cNvPr id="7" name="Foliennummernplatzhalter 6"/>
          <p:cNvSpPr>
            <a:spLocks noGrp="1"/>
          </p:cNvSpPr>
          <p:nvPr>
            <p:ph type="sldNum" sz="quarter" idx="12"/>
          </p:nvPr>
        </p:nvSpPr>
        <p:spPr/>
        <p:txBody>
          <a:bodyPr/>
          <a:lstStyle/>
          <a:p>
            <a:fld id="{E5E171D4-E1B3-4CC2-B0A3-BCF93FAF74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62620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3850" y="1412776"/>
            <a:ext cx="4171950" cy="4402237"/>
          </a:xfrm>
        </p:spPr>
        <p:txBody>
          <a:bodyPr/>
          <a:lstStyle>
            <a:lvl1pPr>
              <a:defRPr sz="2800">
                <a:solidFill>
                  <a:schemeClr val="accent4">
                    <a:lumMod val="75000"/>
                    <a:lumOff val="25000"/>
                  </a:schemeClr>
                </a:solidFill>
              </a:defRPr>
            </a:lvl1pPr>
            <a:lvl2pPr>
              <a:defRPr sz="2400">
                <a:solidFill>
                  <a:schemeClr val="accent4">
                    <a:lumMod val="75000"/>
                    <a:lumOff val="25000"/>
                  </a:schemeClr>
                </a:solidFill>
              </a:defRPr>
            </a:lvl2pPr>
            <a:lvl3pPr>
              <a:defRPr sz="2000">
                <a:solidFill>
                  <a:schemeClr val="accent4">
                    <a:lumMod val="75000"/>
                    <a:lumOff val="25000"/>
                  </a:schemeClr>
                </a:solidFill>
              </a:defRPr>
            </a:lvl3pPr>
            <a:lvl4pPr>
              <a:defRPr sz="1800">
                <a:solidFill>
                  <a:schemeClr val="accent4">
                    <a:lumMod val="75000"/>
                    <a:lumOff val="25000"/>
                  </a:schemeClr>
                </a:solidFill>
              </a:defRPr>
            </a:lvl4pPr>
            <a:lvl5pPr>
              <a:defRPr sz="1800">
                <a:solidFill>
                  <a:schemeClr val="accent4">
                    <a:lumMod val="75000"/>
                    <a:lumOff val="25000"/>
                  </a:schemeClr>
                </a:solidFil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1412776"/>
            <a:ext cx="4171950" cy="4402237"/>
          </a:xfrm>
        </p:spPr>
        <p:txBody>
          <a:bodyPr/>
          <a:lstStyle>
            <a:lvl1pPr>
              <a:defRPr sz="2800">
                <a:solidFill>
                  <a:schemeClr val="accent4">
                    <a:lumMod val="75000"/>
                    <a:lumOff val="25000"/>
                  </a:schemeClr>
                </a:solidFill>
              </a:defRPr>
            </a:lvl1pPr>
            <a:lvl2pPr>
              <a:defRPr sz="2400">
                <a:solidFill>
                  <a:schemeClr val="accent4">
                    <a:lumMod val="75000"/>
                    <a:lumOff val="25000"/>
                  </a:schemeClr>
                </a:solidFill>
              </a:defRPr>
            </a:lvl2pPr>
            <a:lvl3pPr>
              <a:defRPr sz="2000">
                <a:solidFill>
                  <a:schemeClr val="accent4">
                    <a:lumMod val="75000"/>
                    <a:lumOff val="25000"/>
                  </a:schemeClr>
                </a:solidFill>
              </a:defRPr>
            </a:lvl3pPr>
            <a:lvl4pPr>
              <a:defRPr sz="1800">
                <a:solidFill>
                  <a:schemeClr val="accent4">
                    <a:lumMod val="75000"/>
                    <a:lumOff val="25000"/>
                  </a:schemeClr>
                </a:solidFill>
              </a:defRPr>
            </a:lvl4pPr>
            <a:lvl5pPr>
              <a:defRPr sz="1800">
                <a:solidFill>
                  <a:schemeClr val="accent4">
                    <a:lumMod val="75000"/>
                    <a:lumOff val="25000"/>
                  </a:schemeClr>
                </a:solidFill>
              </a:defRPr>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8"/>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p>
        </p:txBody>
      </p:sp>
      <p:sp>
        <p:nvSpPr>
          <p:cNvPr id="6" name="Rectangle 9"/>
          <p:cNvSpPr>
            <a:spLocks noGrp="1" noChangeArrowheads="1"/>
          </p:cNvSpPr>
          <p:nvPr>
            <p:ph type="ftr" sz="quarter" idx="11"/>
          </p:nvPr>
        </p:nvSpPr>
        <p:spPr/>
        <p:txBody>
          <a:bodyPr/>
          <a:lstStyle>
            <a:lvl1pPr>
              <a:defRPr/>
            </a:lvl1pPr>
          </a:lstStyle>
          <a:p>
            <a:endParaRPr lang="en-US" altLang="de-DE"/>
          </a:p>
        </p:txBody>
      </p:sp>
      <p:sp>
        <p:nvSpPr>
          <p:cNvPr id="7" name="Rectangle 10"/>
          <p:cNvSpPr>
            <a:spLocks noGrp="1" noChangeArrowheads="1"/>
          </p:cNvSpPr>
          <p:nvPr>
            <p:ph type="sldNum" sz="quarter" idx="12"/>
          </p:nvPr>
        </p:nvSpPr>
        <p:spPr/>
        <p:txBody>
          <a:bodyPr/>
          <a:lstStyle>
            <a:lvl1pPr>
              <a:defRPr/>
            </a:lvl1pPr>
          </a:lstStyle>
          <a:p>
            <a:fld id="{095C44C7-2207-43BB-8159-B0800452BD86}" type="slidenum">
              <a:rPr lang="en-GB" altLang="de-DE"/>
              <a:pPr/>
              <a:t>‹#›</a:t>
            </a:fld>
            <a:endParaRPr lang="en-GB" altLang="de-DE"/>
          </a:p>
        </p:txBody>
      </p:sp>
      <p:sp>
        <p:nvSpPr>
          <p:cNvPr id="8" name="Title 1"/>
          <p:cNvSpPr>
            <a:spLocks noGrp="1"/>
          </p:cNvSpPr>
          <p:nvPr>
            <p:ph type="title"/>
          </p:nvPr>
        </p:nvSpPr>
        <p:spPr>
          <a:xfrm>
            <a:off x="323850" y="332656"/>
            <a:ext cx="8496300" cy="649288"/>
          </a:xfrm>
        </p:spPr>
        <p:txBody>
          <a:bodyPr/>
          <a:lstStyle/>
          <a:p>
            <a:r>
              <a:rPr lang="en-GB" smtClean="0"/>
              <a:t>Click to edit Master title style</a:t>
            </a:r>
            <a:endParaRPr lang="en-US"/>
          </a:p>
        </p:txBody>
      </p:sp>
    </p:spTree>
    <p:extLst>
      <p:ext uri="{BB962C8B-B14F-4D97-AF65-F5344CB8AC3E}">
        <p14:creationId xmlns:p14="http://schemas.microsoft.com/office/powerpoint/2010/main" val="480378067"/>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10"/>
          </p:nvPr>
        </p:nvSpPr>
        <p:spPr/>
        <p:txBody>
          <a:bodyPr/>
          <a:lstStyle/>
          <a:p>
            <a:fld id="{E982CAD0-320F-406B-AF14-A8781339E1BA}" type="datetimeFigureOut">
              <a:rPr lang="en-GB" smtClean="0">
                <a:solidFill>
                  <a:prstClr val="black">
                    <a:tint val="75000"/>
                  </a:prstClr>
                </a:solidFill>
              </a:rPr>
              <a:pPr/>
              <a:t>09/10/2015</a:t>
            </a:fld>
            <a:endParaRPr lang="en-GB">
              <a:solidFill>
                <a:prstClr val="black">
                  <a:tint val="75000"/>
                </a:prstClr>
              </a:solidFill>
            </a:endParaRPr>
          </a:p>
        </p:txBody>
      </p:sp>
      <p:sp>
        <p:nvSpPr>
          <p:cNvPr id="5" name="Fußzeilenplatzhalter 4"/>
          <p:cNvSpPr>
            <a:spLocks noGrp="1"/>
          </p:cNvSpPr>
          <p:nvPr>
            <p:ph type="ftr" sz="quarter" idx="11"/>
          </p:nvPr>
        </p:nvSpPr>
        <p:spPr/>
        <p:txBody>
          <a:bodyPr/>
          <a:lstStyle/>
          <a:p>
            <a:endParaRPr lang="en-GB">
              <a:solidFill>
                <a:prstClr val="black">
                  <a:tint val="75000"/>
                </a:prstClr>
              </a:solidFill>
            </a:endParaRPr>
          </a:p>
        </p:txBody>
      </p:sp>
      <p:sp>
        <p:nvSpPr>
          <p:cNvPr id="6" name="Foliennummernplatzhalter 5"/>
          <p:cNvSpPr>
            <a:spLocks noGrp="1"/>
          </p:cNvSpPr>
          <p:nvPr>
            <p:ph type="sldNum" sz="quarter" idx="12"/>
          </p:nvPr>
        </p:nvSpPr>
        <p:spPr/>
        <p:txBody>
          <a:bodyPr/>
          <a:lstStyle/>
          <a:p>
            <a:fld id="{E5E171D4-E1B3-4CC2-B0A3-BCF93FAF74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221783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en-GB"/>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10"/>
          </p:nvPr>
        </p:nvSpPr>
        <p:spPr/>
        <p:txBody>
          <a:bodyPr/>
          <a:lstStyle/>
          <a:p>
            <a:fld id="{E982CAD0-320F-406B-AF14-A8781339E1BA}" type="datetimeFigureOut">
              <a:rPr lang="en-GB" smtClean="0">
                <a:solidFill>
                  <a:prstClr val="black">
                    <a:tint val="75000"/>
                  </a:prstClr>
                </a:solidFill>
              </a:rPr>
              <a:pPr/>
              <a:t>09/10/2015</a:t>
            </a:fld>
            <a:endParaRPr lang="en-GB">
              <a:solidFill>
                <a:prstClr val="black">
                  <a:tint val="75000"/>
                </a:prstClr>
              </a:solidFill>
            </a:endParaRPr>
          </a:p>
        </p:txBody>
      </p:sp>
      <p:sp>
        <p:nvSpPr>
          <p:cNvPr id="5" name="Fußzeilenplatzhalter 4"/>
          <p:cNvSpPr>
            <a:spLocks noGrp="1"/>
          </p:cNvSpPr>
          <p:nvPr>
            <p:ph type="ftr" sz="quarter" idx="11"/>
          </p:nvPr>
        </p:nvSpPr>
        <p:spPr/>
        <p:txBody>
          <a:bodyPr/>
          <a:lstStyle/>
          <a:p>
            <a:endParaRPr lang="en-GB">
              <a:solidFill>
                <a:prstClr val="black">
                  <a:tint val="75000"/>
                </a:prstClr>
              </a:solidFill>
            </a:endParaRPr>
          </a:p>
        </p:txBody>
      </p:sp>
      <p:sp>
        <p:nvSpPr>
          <p:cNvPr id="6" name="Foliennummernplatzhalter 5"/>
          <p:cNvSpPr>
            <a:spLocks noGrp="1"/>
          </p:cNvSpPr>
          <p:nvPr>
            <p:ph type="sldNum" sz="quarter" idx="12"/>
          </p:nvPr>
        </p:nvSpPr>
        <p:spPr/>
        <p:txBody>
          <a:bodyPr/>
          <a:lstStyle/>
          <a:p>
            <a:fld id="{E5E171D4-E1B3-4CC2-B0A3-BCF93FAF743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126304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1412776"/>
            <a:ext cx="8496300" cy="4402237"/>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solidFill>
                <a:prstClr val="black">
                  <a:tint val="75000"/>
                </a:prstClr>
              </a:solidFill>
            </a:endParaRPr>
          </a:p>
        </p:txBody>
      </p:sp>
      <p:sp>
        <p:nvSpPr>
          <p:cNvPr id="5" name="Rectangle 5"/>
          <p:cNvSpPr>
            <a:spLocks noGrp="1" noChangeArrowheads="1"/>
          </p:cNvSpPr>
          <p:nvPr>
            <p:ph type="ftr" sz="quarter" idx="11"/>
          </p:nvPr>
        </p:nvSpPr>
        <p:spPr/>
        <p:txBody>
          <a:bodyPr/>
          <a:lstStyle>
            <a:lvl1pPr>
              <a:defRPr/>
            </a:lvl1pPr>
          </a:lstStyle>
          <a:p>
            <a:endParaRPr lang="en-US" altLang="de-DE">
              <a:solidFill>
                <a:prstClr val="black">
                  <a:tint val="75000"/>
                </a:prstClr>
              </a:solidFill>
            </a:endParaRPr>
          </a:p>
        </p:txBody>
      </p:sp>
      <p:sp>
        <p:nvSpPr>
          <p:cNvPr id="6" name="Rectangle 6"/>
          <p:cNvSpPr>
            <a:spLocks noGrp="1" noChangeArrowheads="1"/>
          </p:cNvSpPr>
          <p:nvPr>
            <p:ph type="sldNum" sz="quarter" idx="12"/>
          </p:nvPr>
        </p:nvSpPr>
        <p:spPr/>
        <p:txBody>
          <a:bodyPr/>
          <a:lstStyle>
            <a:lvl1pPr>
              <a:defRPr/>
            </a:lvl1pPr>
          </a:lstStyle>
          <a:p>
            <a:fld id="{0E53DE9D-4753-4064-8667-7B8F011E1B93}" type="slidenum">
              <a:rPr lang="en-GB" altLang="de-DE">
                <a:solidFill>
                  <a:prstClr val="black">
                    <a:tint val="75000"/>
                  </a:prstClr>
                </a:solidFill>
              </a:rPr>
              <a:pPr/>
              <a:t>‹#›</a:t>
            </a:fld>
            <a:endParaRPr lang="en-GB" altLang="de-DE">
              <a:solidFill>
                <a:prstClr val="black">
                  <a:tint val="75000"/>
                </a:prstClr>
              </a:solidFill>
            </a:endParaRPr>
          </a:p>
        </p:txBody>
      </p:sp>
      <p:sp>
        <p:nvSpPr>
          <p:cNvPr id="7" name="Title 1"/>
          <p:cNvSpPr>
            <a:spLocks noGrp="1"/>
          </p:cNvSpPr>
          <p:nvPr>
            <p:ph type="title"/>
          </p:nvPr>
        </p:nvSpPr>
        <p:spPr>
          <a:xfrm>
            <a:off x="323850" y="332656"/>
            <a:ext cx="8496300" cy="649288"/>
          </a:xfrm>
        </p:spPr>
        <p:txBody>
          <a:bodyPr/>
          <a:lstStyle/>
          <a:p>
            <a:r>
              <a:rPr lang="en-GB" smtClean="0"/>
              <a:t>Click to edit Master title style</a:t>
            </a:r>
            <a:endParaRPr lang="en-US"/>
          </a:p>
        </p:txBody>
      </p:sp>
    </p:spTree>
    <p:extLst>
      <p:ext uri="{BB962C8B-B14F-4D97-AF65-F5344CB8AC3E}">
        <p14:creationId xmlns:p14="http://schemas.microsoft.com/office/powerpoint/2010/main" val="217817088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p>
        </p:txBody>
      </p:sp>
      <p:sp>
        <p:nvSpPr>
          <p:cNvPr id="8" name="Rectangle 5"/>
          <p:cNvSpPr>
            <a:spLocks noGrp="1" noChangeArrowheads="1"/>
          </p:cNvSpPr>
          <p:nvPr>
            <p:ph type="ftr" sz="quarter" idx="11"/>
          </p:nvPr>
        </p:nvSpPr>
        <p:spPr/>
        <p:txBody>
          <a:bodyPr/>
          <a:lstStyle>
            <a:lvl1pPr>
              <a:defRPr/>
            </a:lvl1pPr>
          </a:lstStyle>
          <a:p>
            <a:endParaRPr lang="en-US" altLang="de-DE"/>
          </a:p>
        </p:txBody>
      </p:sp>
      <p:sp>
        <p:nvSpPr>
          <p:cNvPr id="9" name="Rectangle 6"/>
          <p:cNvSpPr>
            <a:spLocks noGrp="1" noChangeArrowheads="1"/>
          </p:cNvSpPr>
          <p:nvPr>
            <p:ph type="sldNum" sz="quarter" idx="12"/>
          </p:nvPr>
        </p:nvSpPr>
        <p:spPr/>
        <p:txBody>
          <a:bodyPr/>
          <a:lstStyle>
            <a:lvl1pPr>
              <a:defRPr/>
            </a:lvl1pPr>
          </a:lstStyle>
          <a:p>
            <a:fld id="{AABBCAA2-547C-4029-A188-2D264386B0C0}" type="slidenum">
              <a:rPr lang="en-GB" altLang="de-DE"/>
              <a:pPr/>
              <a:t>‹#›</a:t>
            </a:fld>
            <a:endParaRPr lang="en-GB" altLang="de-DE"/>
          </a:p>
        </p:txBody>
      </p:sp>
    </p:spTree>
    <p:extLst>
      <p:ext uri="{BB962C8B-B14F-4D97-AF65-F5344CB8AC3E}">
        <p14:creationId xmlns:p14="http://schemas.microsoft.com/office/powerpoint/2010/main" val="158273154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3850" y="404664"/>
            <a:ext cx="8496300" cy="649288"/>
          </a:xfrm>
        </p:spPr>
        <p:txBody>
          <a:bodyPr/>
          <a:lstStyle>
            <a:lvl1pPr>
              <a:defRPr>
                <a:solidFill>
                  <a:srgbClr val="0070C0"/>
                </a:solidFill>
              </a:defRPr>
            </a:lvl1pPr>
          </a:lstStyle>
          <a:p>
            <a:r>
              <a:rPr lang="en-GB" dirty="0" smtClean="0"/>
              <a:t>Click to edit Master title style</a:t>
            </a:r>
            <a:endParaRPr lang="en-US" dirty="0"/>
          </a:p>
        </p:txBody>
      </p:sp>
      <p:sp>
        <p:nvSpPr>
          <p:cNvPr id="3" name="Rectangle 8"/>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p>
        </p:txBody>
      </p:sp>
      <p:sp>
        <p:nvSpPr>
          <p:cNvPr id="4" name="Rectangle 9"/>
          <p:cNvSpPr>
            <a:spLocks noGrp="1" noChangeArrowheads="1"/>
          </p:cNvSpPr>
          <p:nvPr>
            <p:ph type="ftr" sz="quarter" idx="11"/>
          </p:nvPr>
        </p:nvSpPr>
        <p:spPr/>
        <p:txBody>
          <a:bodyPr/>
          <a:lstStyle>
            <a:lvl1pPr>
              <a:defRPr/>
            </a:lvl1pPr>
          </a:lstStyle>
          <a:p>
            <a:endParaRPr lang="en-US" altLang="de-DE"/>
          </a:p>
        </p:txBody>
      </p:sp>
      <p:sp>
        <p:nvSpPr>
          <p:cNvPr id="5" name="Rectangle 10"/>
          <p:cNvSpPr>
            <a:spLocks noGrp="1" noChangeArrowheads="1"/>
          </p:cNvSpPr>
          <p:nvPr>
            <p:ph type="sldNum" sz="quarter" idx="12"/>
          </p:nvPr>
        </p:nvSpPr>
        <p:spPr/>
        <p:txBody>
          <a:bodyPr/>
          <a:lstStyle>
            <a:lvl1pPr>
              <a:defRPr/>
            </a:lvl1pPr>
          </a:lstStyle>
          <a:p>
            <a:fld id="{C6B9C1C5-7FB2-4D19-954A-0579B4784E67}" type="slidenum">
              <a:rPr lang="en-GB" altLang="de-DE"/>
              <a:pPr/>
              <a:t>‹#›</a:t>
            </a:fld>
            <a:endParaRPr lang="en-GB" altLang="de-DE"/>
          </a:p>
        </p:txBody>
      </p:sp>
    </p:spTree>
    <p:extLst>
      <p:ext uri="{BB962C8B-B14F-4D97-AF65-F5344CB8AC3E}">
        <p14:creationId xmlns:p14="http://schemas.microsoft.com/office/powerpoint/2010/main" val="172399204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p>
        </p:txBody>
      </p:sp>
      <p:sp>
        <p:nvSpPr>
          <p:cNvPr id="3" name="Rectangle 5"/>
          <p:cNvSpPr>
            <a:spLocks noGrp="1" noChangeArrowheads="1"/>
          </p:cNvSpPr>
          <p:nvPr>
            <p:ph type="ftr" sz="quarter" idx="11"/>
          </p:nvPr>
        </p:nvSpPr>
        <p:spPr/>
        <p:txBody>
          <a:bodyPr/>
          <a:lstStyle>
            <a:lvl1pPr>
              <a:defRPr/>
            </a:lvl1pPr>
          </a:lstStyle>
          <a:p>
            <a:endParaRPr lang="en-US" altLang="de-DE"/>
          </a:p>
        </p:txBody>
      </p:sp>
      <p:sp>
        <p:nvSpPr>
          <p:cNvPr id="4" name="Rectangle 6"/>
          <p:cNvSpPr>
            <a:spLocks noGrp="1" noChangeArrowheads="1"/>
          </p:cNvSpPr>
          <p:nvPr>
            <p:ph type="sldNum" sz="quarter" idx="12"/>
          </p:nvPr>
        </p:nvSpPr>
        <p:spPr/>
        <p:txBody>
          <a:bodyPr/>
          <a:lstStyle>
            <a:lvl1pPr>
              <a:defRPr/>
            </a:lvl1pPr>
          </a:lstStyle>
          <a:p>
            <a:fld id="{8717E270-61F3-48F4-AC4F-6E9BAEB81C7C}" type="slidenum">
              <a:rPr lang="en-GB" altLang="de-DE"/>
              <a:pPr/>
              <a:t>‹#›</a:t>
            </a:fld>
            <a:endParaRPr lang="en-GB" altLang="de-DE"/>
          </a:p>
        </p:txBody>
      </p:sp>
    </p:spTree>
    <p:extLst>
      <p:ext uri="{BB962C8B-B14F-4D97-AF65-F5344CB8AC3E}">
        <p14:creationId xmlns:p14="http://schemas.microsoft.com/office/powerpoint/2010/main" val="3207197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accent4">
                    <a:lumMod val="75000"/>
                    <a:lumOff val="25000"/>
                  </a:schemeClr>
                </a:solidFill>
              </a:defRPr>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solidFill>
                  <a:schemeClr val="accent4">
                    <a:lumMod val="75000"/>
                    <a:lumOff val="25000"/>
                  </a:schemeClr>
                </a:solidFill>
              </a:defRPr>
            </a:lvl1pPr>
            <a:lvl2pPr>
              <a:defRPr sz="2800">
                <a:solidFill>
                  <a:schemeClr val="accent4">
                    <a:lumMod val="75000"/>
                    <a:lumOff val="25000"/>
                  </a:schemeClr>
                </a:solidFill>
              </a:defRPr>
            </a:lvl2pPr>
            <a:lvl3pPr>
              <a:defRPr sz="2400">
                <a:solidFill>
                  <a:schemeClr val="accent4">
                    <a:lumMod val="75000"/>
                    <a:lumOff val="25000"/>
                  </a:schemeClr>
                </a:solidFill>
              </a:defRPr>
            </a:lvl3pPr>
            <a:lvl4pPr>
              <a:defRPr sz="2000">
                <a:solidFill>
                  <a:schemeClr val="accent4">
                    <a:lumMod val="75000"/>
                    <a:lumOff val="25000"/>
                  </a:schemeClr>
                </a:solidFill>
              </a:defRPr>
            </a:lvl4pPr>
            <a:lvl5pPr>
              <a:defRPr sz="2000">
                <a:solidFill>
                  <a:schemeClr val="accent4">
                    <a:lumMod val="75000"/>
                    <a:lumOff val="25000"/>
                  </a:schemeClr>
                </a:solidFill>
              </a:defRPr>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4">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8"/>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Rockwell" pitchFamily="18" charset="0"/>
              </a:defRPr>
            </a:lvl1pPr>
          </a:lstStyle>
          <a:p>
            <a:endParaRPr lang="en-US" altLang="de-DE"/>
          </a:p>
        </p:txBody>
      </p:sp>
      <p:sp>
        <p:nvSpPr>
          <p:cNvPr id="6" name="Rectangle 9"/>
          <p:cNvSpPr>
            <a:spLocks noGrp="1" noChangeArrowheads="1"/>
          </p:cNvSpPr>
          <p:nvPr>
            <p:ph type="ftr" sz="quarter" idx="11"/>
          </p:nvPr>
        </p:nvSpPr>
        <p:spPr/>
        <p:txBody>
          <a:bodyPr/>
          <a:lstStyle>
            <a:lvl1pPr>
              <a:defRPr/>
            </a:lvl1pPr>
          </a:lstStyle>
          <a:p>
            <a:endParaRPr lang="en-US" altLang="de-DE"/>
          </a:p>
        </p:txBody>
      </p:sp>
      <p:sp>
        <p:nvSpPr>
          <p:cNvPr id="7" name="Rectangle 10"/>
          <p:cNvSpPr>
            <a:spLocks noGrp="1" noChangeArrowheads="1"/>
          </p:cNvSpPr>
          <p:nvPr>
            <p:ph type="sldNum" sz="quarter" idx="12"/>
          </p:nvPr>
        </p:nvSpPr>
        <p:spPr/>
        <p:txBody>
          <a:bodyPr/>
          <a:lstStyle>
            <a:lvl1pPr>
              <a:defRPr/>
            </a:lvl1pPr>
          </a:lstStyle>
          <a:p>
            <a:fld id="{8486986E-43FE-4063-9F47-221859C87956}" type="slidenum">
              <a:rPr lang="en-GB" altLang="de-DE"/>
              <a:pPr/>
              <a:t>‹#›</a:t>
            </a:fld>
            <a:endParaRPr lang="en-GB" altLang="de-DE"/>
          </a:p>
        </p:txBody>
      </p:sp>
    </p:spTree>
    <p:extLst>
      <p:ext uri="{BB962C8B-B14F-4D97-AF65-F5344CB8AC3E}">
        <p14:creationId xmlns:p14="http://schemas.microsoft.com/office/powerpoint/2010/main" val="2124154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emf"/><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323850" y="908050"/>
            <a:ext cx="8496300" cy="64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altLang="en-US" smtClean="0"/>
              <a:t>Click to edit Master title style</a:t>
            </a:r>
          </a:p>
        </p:txBody>
      </p:sp>
      <p:sp>
        <p:nvSpPr>
          <p:cNvPr id="1029" name="Rectangle 3"/>
          <p:cNvSpPr>
            <a:spLocks noGrp="1" noChangeArrowheads="1"/>
          </p:cNvSpPr>
          <p:nvPr>
            <p:ph type="body" idx="1"/>
          </p:nvPr>
        </p:nvSpPr>
        <p:spPr bwMode="auto">
          <a:xfrm>
            <a:off x="323850" y="1700213"/>
            <a:ext cx="84963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Rockwell" pitchFamily="18" charset="0"/>
              </a:defRPr>
            </a:lvl1pPr>
          </a:lstStyle>
          <a:p>
            <a:endParaRPr lang="en-US" altLang="de-DE"/>
          </a:p>
        </p:txBody>
      </p:sp>
      <p:sp>
        <p:nvSpPr>
          <p:cNvPr id="1030" name="Rectangle 6"/>
          <p:cNvSpPr>
            <a:spLocks noGrp="1" noChangeArrowheads="1"/>
          </p:cNvSpPr>
          <p:nvPr>
            <p:ph type="sldNum" sz="quarter" idx="4"/>
          </p:nvPr>
        </p:nvSpPr>
        <p:spPr bwMode="auto">
          <a:xfrm>
            <a:off x="6877050" y="6308725"/>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0" bIns="45720" numCol="1" anchor="t" anchorCtr="0" compatLnSpc="1">
            <a:prstTxWarp prst="textNoShape">
              <a:avLst/>
            </a:prstTxWarp>
          </a:bodyPr>
          <a:lstStyle>
            <a:lvl1pPr algn="r">
              <a:defRPr sz="1400">
                <a:latin typeface="Rockwell" pitchFamily="18" charset="0"/>
              </a:defRPr>
            </a:lvl1pPr>
          </a:lstStyle>
          <a:p>
            <a:fld id="{CB85AD58-B448-46A2-803B-F92FA6630C29}" type="slidenum">
              <a:rPr lang="en-GB" altLang="de-DE"/>
              <a:pPr/>
              <a:t>‹#›</a:t>
            </a:fld>
            <a:endParaRPr lang="en-GB" altLang="de-DE"/>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 id="2147484055" r:id="rId12"/>
    <p:sldLayoutId id="2147484056" r:id="rId13"/>
    <p:sldLayoutId id="2147484057" r:id="rId14"/>
  </p:sldLayoutIdLst>
  <p:timing>
    <p:tnLst>
      <p:par>
        <p:cTn id="1" dur="indefinite" restart="never" nodeType="tmRoot"/>
      </p:par>
    </p:tnLst>
  </p:timing>
  <p:hf hdr="0" ftr="0" dt="0"/>
  <p:txStyles>
    <p:titleStyle>
      <a:lvl1pPr algn="l" rtl="0" eaLnBrk="0" fontAlgn="base" hangingPunct="0">
        <a:spcBef>
          <a:spcPct val="0"/>
        </a:spcBef>
        <a:spcAft>
          <a:spcPct val="0"/>
        </a:spcAft>
        <a:defRPr sz="3500" b="1">
          <a:solidFill>
            <a:srgbClr val="0070C0"/>
          </a:solidFill>
          <a:latin typeface="Rockwell" pitchFamily="18" charset="0"/>
          <a:ea typeface="MS PGothic" pitchFamily="34" charset="-128"/>
          <a:cs typeface="+mj-cs"/>
        </a:defRPr>
      </a:lvl1pPr>
      <a:lvl2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2pPr>
      <a:lvl3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3pPr>
      <a:lvl4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4pPr>
      <a:lvl5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5pPr>
      <a:lvl6pPr marL="457200" algn="l" rtl="0" fontAlgn="base">
        <a:spcBef>
          <a:spcPct val="0"/>
        </a:spcBef>
        <a:spcAft>
          <a:spcPct val="0"/>
        </a:spcAft>
        <a:defRPr sz="3500">
          <a:solidFill>
            <a:schemeClr val="tx2"/>
          </a:solidFill>
          <a:latin typeface="Georgia" charset="0"/>
          <a:ea typeface="ＭＳ Ｐゴシック" charset="0"/>
          <a:cs typeface="ＭＳ Ｐゴシック" charset="0"/>
        </a:defRPr>
      </a:lvl6pPr>
      <a:lvl7pPr marL="914400" algn="l" rtl="0" fontAlgn="base">
        <a:spcBef>
          <a:spcPct val="0"/>
        </a:spcBef>
        <a:spcAft>
          <a:spcPct val="0"/>
        </a:spcAft>
        <a:defRPr sz="3500">
          <a:solidFill>
            <a:schemeClr val="tx2"/>
          </a:solidFill>
          <a:latin typeface="Georgia" charset="0"/>
          <a:ea typeface="ＭＳ Ｐゴシック" charset="0"/>
          <a:cs typeface="ＭＳ Ｐゴシック" charset="0"/>
        </a:defRPr>
      </a:lvl7pPr>
      <a:lvl8pPr marL="1371600" algn="l" rtl="0" fontAlgn="base">
        <a:spcBef>
          <a:spcPct val="0"/>
        </a:spcBef>
        <a:spcAft>
          <a:spcPct val="0"/>
        </a:spcAft>
        <a:defRPr sz="3500">
          <a:solidFill>
            <a:schemeClr val="tx2"/>
          </a:solidFill>
          <a:latin typeface="Georgia" charset="0"/>
          <a:ea typeface="ＭＳ Ｐゴシック" charset="0"/>
          <a:cs typeface="ＭＳ Ｐゴシック" charset="0"/>
        </a:defRPr>
      </a:lvl8pPr>
      <a:lvl9pPr marL="1828800" algn="l" rtl="0" fontAlgn="base">
        <a:spcBef>
          <a:spcPct val="0"/>
        </a:spcBef>
        <a:spcAft>
          <a:spcPct val="0"/>
        </a:spcAft>
        <a:defRPr sz="3500">
          <a:solidFill>
            <a:schemeClr val="tx2"/>
          </a:solidFill>
          <a:latin typeface="Georgia" charset="0"/>
          <a:ea typeface="ＭＳ Ｐゴシック" charset="0"/>
          <a:cs typeface="ＭＳ Ｐゴシック" charset="0"/>
        </a:defRPr>
      </a:lvl9pPr>
    </p:titleStyle>
    <p:bodyStyle>
      <a:lvl1pPr marL="342900" indent="-342900" algn="l" rtl="0" eaLnBrk="0" fontAlgn="base" hangingPunct="0">
        <a:spcBef>
          <a:spcPct val="0"/>
        </a:spcBef>
        <a:spcAft>
          <a:spcPct val="70000"/>
        </a:spcAft>
        <a:buClr>
          <a:srgbClr val="0070C0"/>
        </a:buClr>
        <a:buChar char="•"/>
        <a:defRPr sz="2400">
          <a:solidFill>
            <a:schemeClr val="tx1"/>
          </a:solidFill>
          <a:latin typeface="Rockwell" pitchFamily="18" charset="0"/>
          <a:ea typeface="MS PGothic" pitchFamily="34" charset="-128"/>
          <a:cs typeface="+mn-cs"/>
        </a:defRPr>
      </a:lvl1pPr>
      <a:lvl2pPr marL="811213" indent="-288925" algn="l" rtl="0" eaLnBrk="0" fontAlgn="base" hangingPunct="0">
        <a:lnSpc>
          <a:spcPct val="90000"/>
        </a:lnSpc>
        <a:spcBef>
          <a:spcPct val="0"/>
        </a:spcBef>
        <a:spcAft>
          <a:spcPct val="50000"/>
        </a:spcAft>
        <a:buClr>
          <a:srgbClr val="0070C0"/>
        </a:buClr>
        <a:buChar char="–"/>
        <a:defRPr sz="2400">
          <a:solidFill>
            <a:schemeClr val="tx1"/>
          </a:solidFill>
          <a:latin typeface="Rockwell" pitchFamily="18" charset="0"/>
          <a:ea typeface="MS PGothic" pitchFamily="34" charset="-128"/>
        </a:defRPr>
      </a:lvl2pPr>
      <a:lvl3pPr marL="1219200" indent="-228600" algn="l" rtl="0" eaLnBrk="0" fontAlgn="base" hangingPunct="0">
        <a:lnSpc>
          <a:spcPct val="90000"/>
        </a:lnSpc>
        <a:spcBef>
          <a:spcPct val="20000"/>
        </a:spcBef>
        <a:spcAft>
          <a:spcPct val="0"/>
        </a:spcAft>
        <a:buClr>
          <a:srgbClr val="0070C0"/>
        </a:buClr>
        <a:buChar char="•"/>
        <a:defRPr sz="2400">
          <a:solidFill>
            <a:schemeClr val="tx1"/>
          </a:solidFill>
          <a:latin typeface="Rockwell" pitchFamily="18" charset="0"/>
          <a:ea typeface="MS PGothic" pitchFamily="34" charset="-128"/>
        </a:defRPr>
      </a:lvl3pPr>
      <a:lvl4pPr marL="1627188" indent="-228600" algn="l" rtl="0" eaLnBrk="0" fontAlgn="base" hangingPunct="0">
        <a:lnSpc>
          <a:spcPct val="90000"/>
        </a:lnSpc>
        <a:spcBef>
          <a:spcPct val="20000"/>
        </a:spcBef>
        <a:spcAft>
          <a:spcPct val="0"/>
        </a:spcAft>
        <a:buClr>
          <a:srgbClr val="0070C0"/>
        </a:buClr>
        <a:buChar char="–"/>
        <a:defRPr sz="2400">
          <a:solidFill>
            <a:schemeClr val="tx1"/>
          </a:solidFill>
          <a:latin typeface="Rockwell" pitchFamily="18" charset="0"/>
          <a:ea typeface="MS PGothic" pitchFamily="34" charset="-128"/>
        </a:defRPr>
      </a:lvl4pPr>
      <a:lvl5pPr marL="2057400" indent="-228600" algn="l" rtl="0" eaLnBrk="0" fontAlgn="base" hangingPunct="0">
        <a:lnSpc>
          <a:spcPct val="90000"/>
        </a:lnSpc>
        <a:spcBef>
          <a:spcPct val="20000"/>
        </a:spcBef>
        <a:spcAft>
          <a:spcPct val="0"/>
        </a:spcAft>
        <a:buClr>
          <a:srgbClr val="0070C0"/>
        </a:buClr>
        <a:buChar char="»"/>
        <a:defRPr sz="2400">
          <a:solidFill>
            <a:srgbClr val="556974"/>
          </a:solidFill>
          <a:latin typeface="Rockwell" pitchFamily="18" charset="0"/>
          <a:ea typeface="MS PGothic" pitchFamily="34" charset="-128"/>
        </a:defRPr>
      </a:lvl5pPr>
      <a:lvl6pPr marL="2514600" indent="-228600" algn="l" rtl="0" fontAlgn="base">
        <a:lnSpc>
          <a:spcPct val="90000"/>
        </a:lnSpc>
        <a:spcBef>
          <a:spcPct val="20000"/>
        </a:spcBef>
        <a:spcAft>
          <a:spcPct val="0"/>
        </a:spcAft>
        <a:buChar char="»"/>
        <a:defRPr sz="2400">
          <a:solidFill>
            <a:schemeClr val="tx1"/>
          </a:solidFill>
          <a:latin typeface="+mn-lt"/>
          <a:ea typeface="+mn-ea"/>
        </a:defRPr>
      </a:lvl6pPr>
      <a:lvl7pPr marL="2971800" indent="-228600" algn="l" rtl="0" fontAlgn="base">
        <a:lnSpc>
          <a:spcPct val="90000"/>
        </a:lnSpc>
        <a:spcBef>
          <a:spcPct val="20000"/>
        </a:spcBef>
        <a:spcAft>
          <a:spcPct val="0"/>
        </a:spcAft>
        <a:buChar char="»"/>
        <a:defRPr sz="2400">
          <a:solidFill>
            <a:schemeClr val="tx1"/>
          </a:solidFill>
          <a:latin typeface="+mn-lt"/>
          <a:ea typeface="+mn-ea"/>
        </a:defRPr>
      </a:lvl7pPr>
      <a:lvl8pPr marL="3429000" indent="-228600" algn="l" rtl="0" fontAlgn="base">
        <a:lnSpc>
          <a:spcPct val="90000"/>
        </a:lnSpc>
        <a:spcBef>
          <a:spcPct val="20000"/>
        </a:spcBef>
        <a:spcAft>
          <a:spcPct val="0"/>
        </a:spcAft>
        <a:buChar char="»"/>
        <a:defRPr sz="2400">
          <a:solidFill>
            <a:schemeClr val="tx1"/>
          </a:solidFill>
          <a:latin typeface="+mn-lt"/>
          <a:ea typeface="+mn-ea"/>
        </a:defRPr>
      </a:lvl8pPr>
      <a:lvl9pPr marL="3886200" indent="-228600" algn="l" rtl="0" fontAlgn="base">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323850" y="908050"/>
            <a:ext cx="8496300" cy="64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altLang="en-US" smtClean="0"/>
              <a:t>Click to edit Master title style</a:t>
            </a:r>
          </a:p>
        </p:txBody>
      </p:sp>
      <p:sp>
        <p:nvSpPr>
          <p:cNvPr id="1029" name="Rectangle 3"/>
          <p:cNvSpPr>
            <a:spLocks noGrp="1" noChangeArrowheads="1"/>
          </p:cNvSpPr>
          <p:nvPr>
            <p:ph type="body" idx="1"/>
          </p:nvPr>
        </p:nvSpPr>
        <p:spPr bwMode="auto">
          <a:xfrm>
            <a:off x="323850" y="1700213"/>
            <a:ext cx="84963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altLang="en-US" dirty="0" smtClean="0"/>
              <a:t>Click to edit Master text styles</a:t>
            </a:r>
          </a:p>
          <a:p>
            <a:pPr lvl="1"/>
            <a:r>
              <a:rPr lang="en-GB" altLang="en-US" dirty="0" smtClean="0"/>
              <a:t>Second level</a:t>
            </a:r>
          </a:p>
          <a:p>
            <a:pPr lvl="2"/>
            <a:r>
              <a:rPr lang="en-GB" altLang="en-US" dirty="0" smtClean="0"/>
              <a:t>Third level</a:t>
            </a:r>
          </a:p>
          <a:p>
            <a:pPr lvl="3"/>
            <a:r>
              <a:rPr lang="en-GB" altLang="en-US" dirty="0" smtClean="0"/>
              <a:t>Fourth level</a:t>
            </a:r>
          </a:p>
          <a:p>
            <a:pPr lvl="4"/>
            <a:r>
              <a:rPr lang="en-GB" altLang="en-US" dirty="0" smtClean="0"/>
              <a:t>Fifth level</a:t>
            </a:r>
          </a:p>
        </p:txBody>
      </p:sp>
      <p:sp>
        <p:nvSpPr>
          <p:cNvPr id="10" name="Rectangle 5"/>
          <p:cNvSpPr>
            <a:spLocks noChangeArrowheads="1"/>
          </p:cNvSpPr>
          <p:nvPr/>
        </p:nvSpPr>
        <p:spPr bwMode="auto">
          <a:xfrm>
            <a:off x="1588" y="6015038"/>
            <a:ext cx="9144000" cy="842962"/>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323D43"/>
              </a:solidFill>
            </a:endParaRPr>
          </a:p>
        </p:txBody>
      </p:sp>
      <p:sp>
        <p:nvSpPr>
          <p:cNvPr id="11" name="Rectangle 6"/>
          <p:cNvSpPr>
            <a:spLocks noChangeArrowheads="1"/>
          </p:cNvSpPr>
          <p:nvPr/>
        </p:nvSpPr>
        <p:spPr bwMode="auto">
          <a:xfrm>
            <a:off x="927100" y="6461398"/>
            <a:ext cx="4292600" cy="20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r>
              <a:rPr lang="en-GB" b="1" dirty="0" smtClean="0">
                <a:solidFill>
                  <a:srgbClr val="96CCEE"/>
                </a:solidFill>
                <a:latin typeface="Arial Narrow" pitchFamily="34" charset="0"/>
              </a:rPr>
              <a:t>CBR M&amp;E </a:t>
            </a:r>
            <a:r>
              <a:rPr lang="en-GB" b="1" baseline="12000" dirty="0" smtClean="0">
                <a:solidFill>
                  <a:srgbClr val="FFFFFF"/>
                </a:solidFill>
                <a:latin typeface="Arial Narrow" pitchFamily="34" charset="0"/>
              </a:rPr>
              <a:t>|</a:t>
            </a:r>
            <a:r>
              <a:rPr lang="en-GB" b="1" dirty="0" smtClean="0">
                <a:solidFill>
                  <a:srgbClr val="96CCEE"/>
                </a:solidFill>
                <a:latin typeface="Arial Narrow" pitchFamily="34" charset="0"/>
              </a:rPr>
              <a:t> IDDC CBR Working group </a:t>
            </a:r>
            <a:r>
              <a:rPr lang="en-GB" b="1" baseline="12000" dirty="0">
                <a:solidFill>
                  <a:srgbClr val="FFFFFF"/>
                </a:solidFill>
                <a:latin typeface="Arial Narrow" pitchFamily="34" charset="0"/>
              </a:rPr>
              <a:t>|</a:t>
            </a:r>
            <a:r>
              <a:rPr lang="en-GB" b="1" dirty="0">
                <a:solidFill>
                  <a:srgbClr val="96CCEE"/>
                </a:solidFill>
                <a:latin typeface="Arial Narrow" pitchFamily="34" charset="0"/>
              </a:rPr>
              <a:t> </a:t>
            </a:r>
            <a:r>
              <a:rPr lang="en-GB" b="1" dirty="0" smtClean="0">
                <a:solidFill>
                  <a:srgbClr val="96CCEE"/>
                </a:solidFill>
                <a:latin typeface="Arial Narrow" pitchFamily="34" charset="0"/>
              </a:rPr>
              <a:t>Geneva  9-10 February 2015 </a:t>
            </a:r>
            <a:endParaRPr lang="en-GB" b="1" baseline="12000" dirty="0">
              <a:solidFill>
                <a:srgbClr val="FFFFFF"/>
              </a:solidFill>
              <a:latin typeface="Arial Narrow" pitchFamily="34" charset="0"/>
            </a:endParaRPr>
          </a:p>
          <a:p>
            <a:endParaRPr lang="en-US" b="1" baseline="12000" dirty="0">
              <a:solidFill>
                <a:srgbClr val="FFFFFF"/>
              </a:solidFill>
              <a:latin typeface="Arial Narrow" pitchFamily="34" charset="0"/>
            </a:endParaRPr>
          </a:p>
          <a:p>
            <a:endParaRPr lang="en-US" dirty="0">
              <a:solidFill>
                <a:srgbClr val="96CCEE"/>
              </a:solidFill>
              <a:latin typeface="Arial Narrow" pitchFamily="34" charset="0"/>
            </a:endParaRPr>
          </a:p>
        </p:txBody>
      </p:sp>
      <p:sp>
        <p:nvSpPr>
          <p:cNvPr id="12" name="Rectangle 7"/>
          <p:cNvSpPr>
            <a:spLocks noChangeArrowheads="1"/>
          </p:cNvSpPr>
          <p:nvPr/>
        </p:nvSpPr>
        <p:spPr bwMode="auto">
          <a:xfrm>
            <a:off x="360363" y="6456189"/>
            <a:ext cx="355600"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fld id="{5200FB84-FFBB-41BD-8518-DDDAFBF5C273}" type="slidenum">
              <a:rPr lang="x-none" sz="1500" b="1">
                <a:solidFill>
                  <a:srgbClr val="72BBE8"/>
                </a:solidFill>
                <a:latin typeface="Arial Narrow" pitchFamily="34" charset="0"/>
              </a:rPr>
              <a:pPr/>
              <a:t>‹#›</a:t>
            </a:fld>
            <a:r>
              <a:rPr lang="en-US" sz="1500" b="1">
                <a:solidFill>
                  <a:srgbClr val="72BBE8"/>
                </a:solidFill>
                <a:latin typeface="Arial Narrow" pitchFamily="34" charset="0"/>
              </a:rPr>
              <a:t> </a:t>
            </a:r>
            <a:r>
              <a:rPr lang="en-US" sz="2100" b="1" baseline="14000">
                <a:solidFill>
                  <a:srgbClr val="FFFFFF"/>
                </a:solidFill>
                <a:latin typeface="Arial Narrow" pitchFamily="34" charset="0"/>
              </a:rPr>
              <a:t>|</a:t>
            </a:r>
          </a:p>
        </p:txBody>
      </p:sp>
      <p:pic>
        <p:nvPicPr>
          <p:cNvPr id="13" name="Picture 8" descr="WHO-EN-BW-H"/>
          <p:cNvPicPr>
            <a:picLocks noChangeAspect="1" noChangeArrowheads="1"/>
          </p:cNvPicPr>
          <p:nvPr/>
        </p:nvPicPr>
        <p:blipFill>
          <a:blip r:embed="rId16">
            <a:lum contrast="12000"/>
            <a:grayscl/>
            <a:biLevel thresh="50000"/>
            <a:extLst>
              <a:ext uri="{28A0092B-C50C-407E-A947-70E740481C1C}">
                <a14:useLocalDpi xmlns:a14="http://schemas.microsoft.com/office/drawing/2010/main" val="0"/>
              </a:ext>
            </a:extLst>
          </a:blip>
          <a:srcRect/>
          <a:stretch>
            <a:fillRect/>
          </a:stretch>
        </p:blipFill>
        <p:spPr bwMode="auto">
          <a:xfrm>
            <a:off x="6216650" y="6015038"/>
            <a:ext cx="24098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4076308"/>
      </p:ext>
    </p:extLst>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 id="2147484070" r:id="rId12"/>
    <p:sldLayoutId id="2147484071" r:id="rId13"/>
    <p:sldLayoutId id="2147484072" r:id="rId14"/>
  </p:sldLayoutIdLst>
  <p:timing>
    <p:tnLst>
      <p:par>
        <p:cTn id="1" dur="indefinite" restart="never" nodeType="tmRoot"/>
      </p:par>
    </p:tnLst>
  </p:timing>
  <p:hf hdr="0" ftr="0" dt="0"/>
  <p:txStyles>
    <p:titleStyle>
      <a:lvl1pPr algn="l" rtl="0" eaLnBrk="0" fontAlgn="base" hangingPunct="0">
        <a:spcBef>
          <a:spcPct val="0"/>
        </a:spcBef>
        <a:spcAft>
          <a:spcPct val="0"/>
        </a:spcAft>
        <a:defRPr sz="3500" b="1">
          <a:solidFill>
            <a:srgbClr val="002060"/>
          </a:solidFill>
          <a:latin typeface="Arial Narrow" panose="020B0606020202030204" pitchFamily="34" charset="0"/>
          <a:ea typeface="MS PGothic" pitchFamily="34" charset="-128"/>
          <a:cs typeface="+mj-cs"/>
        </a:defRPr>
      </a:lvl1pPr>
      <a:lvl2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2pPr>
      <a:lvl3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3pPr>
      <a:lvl4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4pPr>
      <a:lvl5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5pPr>
      <a:lvl6pPr marL="457200" algn="l" rtl="0" fontAlgn="base">
        <a:spcBef>
          <a:spcPct val="0"/>
        </a:spcBef>
        <a:spcAft>
          <a:spcPct val="0"/>
        </a:spcAft>
        <a:defRPr sz="3500">
          <a:solidFill>
            <a:schemeClr val="tx2"/>
          </a:solidFill>
          <a:latin typeface="Georgia" charset="0"/>
          <a:ea typeface="ＭＳ Ｐゴシック" charset="0"/>
          <a:cs typeface="ＭＳ Ｐゴシック" charset="0"/>
        </a:defRPr>
      </a:lvl6pPr>
      <a:lvl7pPr marL="914400" algn="l" rtl="0" fontAlgn="base">
        <a:spcBef>
          <a:spcPct val="0"/>
        </a:spcBef>
        <a:spcAft>
          <a:spcPct val="0"/>
        </a:spcAft>
        <a:defRPr sz="3500">
          <a:solidFill>
            <a:schemeClr val="tx2"/>
          </a:solidFill>
          <a:latin typeface="Georgia" charset="0"/>
          <a:ea typeface="ＭＳ Ｐゴシック" charset="0"/>
          <a:cs typeface="ＭＳ Ｐゴシック" charset="0"/>
        </a:defRPr>
      </a:lvl7pPr>
      <a:lvl8pPr marL="1371600" algn="l" rtl="0" fontAlgn="base">
        <a:spcBef>
          <a:spcPct val="0"/>
        </a:spcBef>
        <a:spcAft>
          <a:spcPct val="0"/>
        </a:spcAft>
        <a:defRPr sz="3500">
          <a:solidFill>
            <a:schemeClr val="tx2"/>
          </a:solidFill>
          <a:latin typeface="Georgia" charset="0"/>
          <a:ea typeface="ＭＳ Ｐゴシック" charset="0"/>
          <a:cs typeface="ＭＳ Ｐゴシック" charset="0"/>
        </a:defRPr>
      </a:lvl8pPr>
      <a:lvl9pPr marL="1828800" algn="l" rtl="0" fontAlgn="base">
        <a:spcBef>
          <a:spcPct val="0"/>
        </a:spcBef>
        <a:spcAft>
          <a:spcPct val="0"/>
        </a:spcAft>
        <a:defRPr sz="3500">
          <a:solidFill>
            <a:schemeClr val="tx2"/>
          </a:solidFill>
          <a:latin typeface="Georgia" charset="0"/>
          <a:ea typeface="ＭＳ Ｐゴシック" charset="0"/>
          <a:cs typeface="ＭＳ Ｐゴシック" charset="0"/>
        </a:defRPr>
      </a:lvl9pPr>
    </p:titleStyle>
    <p:bodyStyle>
      <a:lvl1pPr marL="342900" indent="-342900" algn="l" rtl="0" eaLnBrk="0" fontAlgn="base" hangingPunct="0">
        <a:spcBef>
          <a:spcPct val="0"/>
        </a:spcBef>
        <a:spcAft>
          <a:spcPct val="70000"/>
        </a:spcAft>
        <a:buClr>
          <a:srgbClr val="0070C0"/>
        </a:buClr>
        <a:buChar char="•"/>
        <a:defRPr sz="2400">
          <a:solidFill>
            <a:srgbClr val="002060"/>
          </a:solidFill>
          <a:latin typeface="Arial Narrow" panose="020B0606020202030204" pitchFamily="34" charset="0"/>
          <a:ea typeface="MS PGothic" pitchFamily="34" charset="-128"/>
          <a:cs typeface="+mn-cs"/>
        </a:defRPr>
      </a:lvl1pPr>
      <a:lvl2pPr marL="811213" indent="-288925" algn="l" rtl="0" eaLnBrk="0" fontAlgn="base" hangingPunct="0">
        <a:lnSpc>
          <a:spcPct val="90000"/>
        </a:lnSpc>
        <a:spcBef>
          <a:spcPct val="0"/>
        </a:spcBef>
        <a:spcAft>
          <a:spcPct val="50000"/>
        </a:spcAft>
        <a:buClr>
          <a:srgbClr val="0070C0"/>
        </a:buClr>
        <a:buChar char="–"/>
        <a:defRPr sz="2400">
          <a:solidFill>
            <a:srgbClr val="002060"/>
          </a:solidFill>
          <a:latin typeface="Arial Narrow" panose="020B0606020202030204" pitchFamily="34" charset="0"/>
          <a:ea typeface="MS PGothic" pitchFamily="34" charset="-128"/>
        </a:defRPr>
      </a:lvl2pPr>
      <a:lvl3pPr marL="1219200" indent="-228600" algn="l" rtl="0" eaLnBrk="0" fontAlgn="base" hangingPunct="0">
        <a:lnSpc>
          <a:spcPct val="90000"/>
        </a:lnSpc>
        <a:spcBef>
          <a:spcPct val="20000"/>
        </a:spcBef>
        <a:spcAft>
          <a:spcPct val="0"/>
        </a:spcAft>
        <a:buClr>
          <a:srgbClr val="0070C0"/>
        </a:buClr>
        <a:buChar char="•"/>
        <a:defRPr sz="2400">
          <a:solidFill>
            <a:srgbClr val="002060"/>
          </a:solidFill>
          <a:latin typeface="Arial Narrow" panose="020B0606020202030204" pitchFamily="34" charset="0"/>
          <a:ea typeface="MS PGothic" pitchFamily="34" charset="-128"/>
        </a:defRPr>
      </a:lvl3pPr>
      <a:lvl4pPr marL="1627188" indent="-228600" algn="l" rtl="0" eaLnBrk="0" fontAlgn="base" hangingPunct="0">
        <a:lnSpc>
          <a:spcPct val="90000"/>
        </a:lnSpc>
        <a:spcBef>
          <a:spcPct val="20000"/>
        </a:spcBef>
        <a:spcAft>
          <a:spcPct val="0"/>
        </a:spcAft>
        <a:buClr>
          <a:srgbClr val="0070C0"/>
        </a:buClr>
        <a:buChar char="–"/>
        <a:defRPr sz="2400">
          <a:solidFill>
            <a:srgbClr val="002060"/>
          </a:solidFill>
          <a:latin typeface="Arial Narrow" panose="020B0606020202030204" pitchFamily="34" charset="0"/>
          <a:ea typeface="MS PGothic" pitchFamily="34" charset="-128"/>
        </a:defRPr>
      </a:lvl4pPr>
      <a:lvl5pPr marL="2057400" indent="-228600" algn="l" rtl="0" eaLnBrk="0" fontAlgn="base" hangingPunct="0">
        <a:lnSpc>
          <a:spcPct val="90000"/>
        </a:lnSpc>
        <a:spcBef>
          <a:spcPct val="20000"/>
        </a:spcBef>
        <a:spcAft>
          <a:spcPct val="0"/>
        </a:spcAft>
        <a:buClr>
          <a:srgbClr val="0070C0"/>
        </a:buClr>
        <a:buChar char="»"/>
        <a:defRPr sz="2400">
          <a:solidFill>
            <a:srgbClr val="002060"/>
          </a:solidFill>
          <a:latin typeface="Arial Narrow" panose="020B0606020202030204" pitchFamily="34" charset="0"/>
          <a:ea typeface="MS PGothic" pitchFamily="34" charset="-128"/>
        </a:defRPr>
      </a:lvl5pPr>
      <a:lvl6pPr marL="2514600" indent="-228600" algn="l" rtl="0" fontAlgn="base">
        <a:lnSpc>
          <a:spcPct val="90000"/>
        </a:lnSpc>
        <a:spcBef>
          <a:spcPct val="20000"/>
        </a:spcBef>
        <a:spcAft>
          <a:spcPct val="0"/>
        </a:spcAft>
        <a:buChar char="»"/>
        <a:defRPr sz="2400">
          <a:solidFill>
            <a:schemeClr val="tx1"/>
          </a:solidFill>
          <a:latin typeface="+mn-lt"/>
          <a:ea typeface="+mn-ea"/>
        </a:defRPr>
      </a:lvl6pPr>
      <a:lvl7pPr marL="2971800" indent="-228600" algn="l" rtl="0" fontAlgn="base">
        <a:lnSpc>
          <a:spcPct val="90000"/>
        </a:lnSpc>
        <a:spcBef>
          <a:spcPct val="20000"/>
        </a:spcBef>
        <a:spcAft>
          <a:spcPct val="0"/>
        </a:spcAft>
        <a:buChar char="»"/>
        <a:defRPr sz="2400">
          <a:solidFill>
            <a:schemeClr val="tx1"/>
          </a:solidFill>
          <a:latin typeface="+mn-lt"/>
          <a:ea typeface="+mn-ea"/>
        </a:defRPr>
      </a:lvl7pPr>
      <a:lvl8pPr marL="3429000" indent="-228600" algn="l" rtl="0" fontAlgn="base">
        <a:lnSpc>
          <a:spcPct val="90000"/>
        </a:lnSpc>
        <a:spcBef>
          <a:spcPct val="20000"/>
        </a:spcBef>
        <a:spcAft>
          <a:spcPct val="0"/>
        </a:spcAft>
        <a:buChar char="»"/>
        <a:defRPr sz="2400">
          <a:solidFill>
            <a:schemeClr val="tx1"/>
          </a:solidFill>
          <a:latin typeface="+mn-lt"/>
          <a:ea typeface="+mn-ea"/>
        </a:defRPr>
      </a:lvl8pPr>
      <a:lvl9pPr marL="3886200" indent="-228600" algn="l" rtl="0" fontAlgn="base">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en-GB"/>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E982CAD0-320F-406B-AF14-A8781339E1BA}" type="datetimeFigureOut">
              <a:rPr lang="en-GB" smtClean="0">
                <a:solidFill>
                  <a:prstClr val="black">
                    <a:tint val="75000"/>
                  </a:prstClr>
                </a:solidFill>
                <a:latin typeface="Calibri"/>
                <a:ea typeface="+mn-ea"/>
              </a:rPr>
              <a:pPr eaLnBrk="1" fontAlgn="auto" hangingPunct="1">
                <a:spcBef>
                  <a:spcPts val="0"/>
                </a:spcBef>
                <a:spcAft>
                  <a:spcPts val="0"/>
                </a:spcAft>
              </a:pPr>
              <a:t>09/10/2015</a:t>
            </a:fld>
            <a:endParaRPr lang="en-GB">
              <a:solidFill>
                <a:prstClr val="black">
                  <a:tint val="75000"/>
                </a:prstClr>
              </a:solidFill>
              <a:latin typeface="Calibri"/>
              <a:ea typeface="+mn-ea"/>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GB">
              <a:solidFill>
                <a:prstClr val="black">
                  <a:tint val="75000"/>
                </a:prstClr>
              </a:solidFill>
              <a:latin typeface="Calibri"/>
              <a:ea typeface="+mn-ea"/>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E5E171D4-E1B3-4CC2-B0A3-BCF93FAF7437}" type="slidenum">
              <a:rPr lang="en-GB" smtClean="0">
                <a:solidFill>
                  <a:prstClr val="black">
                    <a:tint val="75000"/>
                  </a:prstClr>
                </a:solidFill>
                <a:latin typeface="Calibri"/>
                <a:ea typeface="+mn-ea"/>
              </a:rPr>
              <a:pPr eaLnBrk="1" fontAlgn="auto" hangingPunct="1">
                <a:spcBef>
                  <a:spcPts val="0"/>
                </a:spcBef>
                <a:spcAft>
                  <a:spcPts val="0"/>
                </a:spcAft>
              </a:pPr>
              <a:t>‹#›</a:t>
            </a:fld>
            <a:endParaRPr lang="en-GB">
              <a:solidFill>
                <a:prstClr val="black">
                  <a:tint val="75000"/>
                </a:prstClr>
              </a:solidFill>
              <a:latin typeface="Calibri"/>
              <a:ea typeface="+mn-ea"/>
            </a:endParaRPr>
          </a:p>
        </p:txBody>
      </p:sp>
    </p:spTree>
    <p:extLst>
      <p:ext uri="{BB962C8B-B14F-4D97-AF65-F5344CB8AC3E}">
        <p14:creationId xmlns:p14="http://schemas.microsoft.com/office/powerpoint/2010/main" val="2665601307"/>
      </p:ext>
    </p:extLst>
  </p:cSld>
  <p:clrMap bg1="lt1" tx1="dk1" bg2="lt2" tx2="dk2" accent1="accent1" accent2="accent2" accent3="accent3" accent4="accent4" accent5="accent5" accent6="accent6" hlink="hlink" folHlink="folHlink"/>
  <p:sldLayoutIdLst>
    <p:sldLayoutId id="2147484074" r:id="rId1"/>
    <p:sldLayoutId id="2147484075" r:id="rId2"/>
    <p:sldLayoutId id="2147484076" r:id="rId3"/>
    <p:sldLayoutId id="2147484077" r:id="rId4"/>
    <p:sldLayoutId id="2147484078" r:id="rId5"/>
    <p:sldLayoutId id="2147484079" r:id="rId6"/>
    <p:sldLayoutId id="2147484080" r:id="rId7"/>
    <p:sldLayoutId id="2147484081" r:id="rId8"/>
    <p:sldLayoutId id="2147484082" r:id="rId9"/>
    <p:sldLayoutId id="2147484083" r:id="rId10"/>
    <p:sldLayoutId id="2147484084" r:id="rId11"/>
    <p:sldLayoutId id="214748408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en-GB"/>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E982CAD0-320F-406B-AF14-A8781339E1BA}" type="datetimeFigureOut">
              <a:rPr lang="en-GB" smtClean="0">
                <a:solidFill>
                  <a:prstClr val="black">
                    <a:tint val="75000"/>
                  </a:prstClr>
                </a:solidFill>
                <a:latin typeface="Calibri"/>
                <a:ea typeface="+mn-ea"/>
              </a:rPr>
              <a:pPr eaLnBrk="1" fontAlgn="auto" hangingPunct="1">
                <a:spcBef>
                  <a:spcPts val="0"/>
                </a:spcBef>
                <a:spcAft>
                  <a:spcPts val="0"/>
                </a:spcAft>
              </a:pPr>
              <a:t>09/10/2015</a:t>
            </a:fld>
            <a:endParaRPr lang="en-GB">
              <a:solidFill>
                <a:prstClr val="black">
                  <a:tint val="75000"/>
                </a:prstClr>
              </a:solidFill>
              <a:latin typeface="Calibri"/>
              <a:ea typeface="+mn-ea"/>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GB">
              <a:solidFill>
                <a:prstClr val="black">
                  <a:tint val="75000"/>
                </a:prstClr>
              </a:solidFill>
              <a:latin typeface="Calibri"/>
              <a:ea typeface="+mn-ea"/>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E5E171D4-E1B3-4CC2-B0A3-BCF93FAF7437}" type="slidenum">
              <a:rPr lang="en-GB" smtClean="0">
                <a:solidFill>
                  <a:prstClr val="black">
                    <a:tint val="75000"/>
                  </a:prstClr>
                </a:solidFill>
                <a:latin typeface="Calibri"/>
                <a:ea typeface="+mn-ea"/>
              </a:rPr>
              <a:pPr eaLnBrk="1" fontAlgn="auto" hangingPunct="1">
                <a:spcBef>
                  <a:spcPts val="0"/>
                </a:spcBef>
                <a:spcAft>
                  <a:spcPts val="0"/>
                </a:spcAft>
              </a:pPr>
              <a:t>‹#›</a:t>
            </a:fld>
            <a:endParaRPr lang="en-GB">
              <a:solidFill>
                <a:prstClr val="black">
                  <a:tint val="75000"/>
                </a:prstClr>
              </a:solidFill>
              <a:latin typeface="Calibri"/>
              <a:ea typeface="+mn-ea"/>
            </a:endParaRPr>
          </a:p>
        </p:txBody>
      </p:sp>
    </p:spTree>
    <p:extLst>
      <p:ext uri="{BB962C8B-B14F-4D97-AF65-F5344CB8AC3E}">
        <p14:creationId xmlns:p14="http://schemas.microsoft.com/office/powerpoint/2010/main" val="1327655015"/>
      </p:ext>
    </p:extLst>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 id="214748409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5.jpg"/><Relationship Id="rId5" Type="http://schemas.openxmlformats.org/officeDocument/2006/relationships/image" Target="../media/image13.pn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5.jp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6.jpeg"/><Relationship Id="rId5" Type="http://schemas.openxmlformats.org/officeDocument/2006/relationships/image" Target="../media/image16.gif"/><Relationship Id="rId4" Type="http://schemas.openxmlformats.org/officeDocument/2006/relationships/image" Target="../media/image15.gif"/></Relationships>
</file>

<file path=ppt/slides/_rels/slide1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gif"/></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chart" Target="../charts/chart3.xml"/><Relationship Id="rId1" Type="http://schemas.openxmlformats.org/officeDocument/2006/relationships/slideLayout" Target="../slideLayouts/slideLayout5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chart" Target="../charts/chart4.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chart" Target="../charts/chart5.xml"/><Relationship Id="rId1" Type="http://schemas.openxmlformats.org/officeDocument/2006/relationships/slideLayout" Target="../slideLayouts/slideLayout40.xml"/><Relationship Id="rId5" Type="http://schemas.openxmlformats.org/officeDocument/2006/relationships/image" Target="../media/image24.png"/><Relationship Id="rId4" Type="http://schemas.openxmlformats.org/officeDocument/2006/relationships/chart" Target="../charts/char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gif"/><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hyperlink" Target="http://www.who.int/disabilities/" TargetMode="External"/><Relationship Id="rId2" Type="http://schemas.openxmlformats.org/officeDocument/2006/relationships/hyperlink" Target="mailto:ciezaa@who.in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3"/>
          <p:cNvSpPr>
            <a:spLocks noGrp="1" noChangeArrowheads="1"/>
          </p:cNvSpPr>
          <p:nvPr>
            <p:ph type="ctrTitle"/>
          </p:nvPr>
        </p:nvSpPr>
        <p:spPr>
          <a:xfrm>
            <a:off x="323850" y="1629147"/>
            <a:ext cx="8496300" cy="3095997"/>
          </a:xfrm>
        </p:spPr>
        <p:txBody>
          <a:bodyPr/>
          <a:lstStyle/>
          <a:p>
            <a:pPr eaLnBrk="1" hangingPunct="1">
              <a:defRPr/>
            </a:pPr>
            <a:r>
              <a:rPr lang="en-US" sz="4000" dirty="0" smtClean="0"/>
              <a:t/>
            </a:r>
            <a:br>
              <a:rPr lang="en-US" sz="4000" dirty="0" smtClean="0"/>
            </a:br>
            <a:r>
              <a:rPr lang="en-GB" sz="4000" dirty="0" smtClean="0"/>
              <a:t>Model Disability Survey </a:t>
            </a:r>
            <a:r>
              <a:rPr lang="en-GB" sz="4000" dirty="0"/>
              <a:t>and </a:t>
            </a:r>
            <a:r>
              <a:rPr lang="en-GB" sz="4000" dirty="0" smtClean="0"/>
              <a:t>World </a:t>
            </a:r>
            <a:r>
              <a:rPr lang="en-GB" sz="4000" dirty="0"/>
              <a:t>Health Surveys </a:t>
            </a:r>
            <a:endParaRPr lang="en-GB" sz="4000" b="0" dirty="0" smtClean="0">
              <a:solidFill>
                <a:srgbClr val="0070C0"/>
              </a:solidFill>
            </a:endParaRPr>
          </a:p>
        </p:txBody>
      </p:sp>
      <p:sp>
        <p:nvSpPr>
          <p:cNvPr id="21507" name="Text Box 25"/>
          <p:cNvSpPr txBox="1">
            <a:spLocks noChangeArrowheads="1"/>
          </p:cNvSpPr>
          <p:nvPr/>
        </p:nvSpPr>
        <p:spPr bwMode="auto">
          <a:xfrm>
            <a:off x="395536" y="5301208"/>
            <a:ext cx="6696744"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lvl1pPr algn="l">
              <a:spcAft>
                <a:spcPct val="70000"/>
              </a:spcAft>
              <a:buClr>
                <a:srgbClr val="0070C0"/>
              </a:buClr>
              <a:buChar char="•"/>
              <a:defRPr sz="2400">
                <a:solidFill>
                  <a:schemeClr val="tx1"/>
                </a:solidFill>
                <a:latin typeface="Rockwell" pitchFamily="18" charset="0"/>
                <a:ea typeface="MS PGothic" pitchFamily="34" charset="-128"/>
              </a:defRPr>
            </a:lvl1pPr>
            <a:lvl2pPr marL="742950" indent="-285750" algn="l">
              <a:lnSpc>
                <a:spcPct val="90000"/>
              </a:lnSpc>
              <a:spcAft>
                <a:spcPct val="50000"/>
              </a:spcAft>
              <a:buClr>
                <a:srgbClr val="0070C0"/>
              </a:buClr>
              <a:buChar char="–"/>
              <a:defRPr sz="2400">
                <a:solidFill>
                  <a:schemeClr val="tx1"/>
                </a:solidFill>
                <a:latin typeface="Rockwell" pitchFamily="18" charset="0"/>
                <a:ea typeface="MS PGothic" pitchFamily="34" charset="-128"/>
              </a:defRPr>
            </a:lvl2pPr>
            <a:lvl3pPr marL="1143000" indent="-228600" algn="l">
              <a:lnSpc>
                <a:spcPct val="90000"/>
              </a:lnSpc>
              <a:spcBef>
                <a:spcPct val="20000"/>
              </a:spcBef>
              <a:buClr>
                <a:srgbClr val="0070C0"/>
              </a:buClr>
              <a:buChar char="•"/>
              <a:defRPr sz="2400">
                <a:solidFill>
                  <a:schemeClr val="tx1"/>
                </a:solidFill>
                <a:latin typeface="Rockwell" pitchFamily="18" charset="0"/>
                <a:ea typeface="MS PGothic" pitchFamily="34" charset="-128"/>
              </a:defRPr>
            </a:lvl3pPr>
            <a:lvl4pPr marL="1600200" indent="-228600" algn="l">
              <a:lnSpc>
                <a:spcPct val="90000"/>
              </a:lnSpc>
              <a:spcBef>
                <a:spcPct val="20000"/>
              </a:spcBef>
              <a:buClr>
                <a:srgbClr val="0070C0"/>
              </a:buClr>
              <a:buChar char="–"/>
              <a:defRPr sz="2400">
                <a:solidFill>
                  <a:schemeClr val="tx1"/>
                </a:solidFill>
                <a:latin typeface="Rockwell" pitchFamily="18" charset="0"/>
                <a:ea typeface="MS PGothic" pitchFamily="34" charset="-128"/>
              </a:defRPr>
            </a:lvl4pPr>
            <a:lvl5pPr marL="2057400" indent="-228600" algn="l">
              <a:lnSpc>
                <a:spcPct val="90000"/>
              </a:lnSpc>
              <a:spcBef>
                <a:spcPct val="20000"/>
              </a:spcBef>
              <a:buClr>
                <a:srgbClr val="0070C0"/>
              </a:buClr>
              <a:buChar char="»"/>
              <a:defRPr sz="2400">
                <a:solidFill>
                  <a:srgbClr val="556974"/>
                </a:solidFill>
                <a:latin typeface="Rockwell" pitchFamily="18" charset="0"/>
                <a:ea typeface="MS PGothic" pitchFamily="34" charset="-128"/>
              </a:defRPr>
            </a:lvl5pPr>
            <a:lvl6pPr marL="2514600" indent="-228600" eaLnBrk="0" fontAlgn="base" hangingPunct="0">
              <a:lnSpc>
                <a:spcPct val="90000"/>
              </a:lnSpc>
              <a:spcBef>
                <a:spcPct val="20000"/>
              </a:spcBef>
              <a:spcAft>
                <a:spcPct val="0"/>
              </a:spcAft>
              <a:buClr>
                <a:srgbClr val="0070C0"/>
              </a:buClr>
              <a:buChar char="»"/>
              <a:defRPr sz="2400">
                <a:solidFill>
                  <a:srgbClr val="556974"/>
                </a:solidFill>
                <a:latin typeface="Rockwell" pitchFamily="18" charset="0"/>
                <a:ea typeface="MS PGothic" pitchFamily="34" charset="-128"/>
              </a:defRPr>
            </a:lvl6pPr>
            <a:lvl7pPr marL="2971800" indent="-228600" eaLnBrk="0" fontAlgn="base" hangingPunct="0">
              <a:lnSpc>
                <a:spcPct val="90000"/>
              </a:lnSpc>
              <a:spcBef>
                <a:spcPct val="20000"/>
              </a:spcBef>
              <a:spcAft>
                <a:spcPct val="0"/>
              </a:spcAft>
              <a:buClr>
                <a:srgbClr val="0070C0"/>
              </a:buClr>
              <a:buChar char="»"/>
              <a:defRPr sz="2400">
                <a:solidFill>
                  <a:srgbClr val="556974"/>
                </a:solidFill>
                <a:latin typeface="Rockwell" pitchFamily="18" charset="0"/>
                <a:ea typeface="MS PGothic" pitchFamily="34" charset="-128"/>
              </a:defRPr>
            </a:lvl7pPr>
            <a:lvl8pPr marL="3429000" indent="-228600" eaLnBrk="0" fontAlgn="base" hangingPunct="0">
              <a:lnSpc>
                <a:spcPct val="90000"/>
              </a:lnSpc>
              <a:spcBef>
                <a:spcPct val="20000"/>
              </a:spcBef>
              <a:spcAft>
                <a:spcPct val="0"/>
              </a:spcAft>
              <a:buClr>
                <a:srgbClr val="0070C0"/>
              </a:buClr>
              <a:buChar char="»"/>
              <a:defRPr sz="2400">
                <a:solidFill>
                  <a:srgbClr val="556974"/>
                </a:solidFill>
                <a:latin typeface="Rockwell" pitchFamily="18" charset="0"/>
                <a:ea typeface="MS PGothic" pitchFamily="34" charset="-128"/>
              </a:defRPr>
            </a:lvl8pPr>
            <a:lvl9pPr marL="3886200" indent="-228600" eaLnBrk="0" fontAlgn="base" hangingPunct="0">
              <a:lnSpc>
                <a:spcPct val="90000"/>
              </a:lnSpc>
              <a:spcBef>
                <a:spcPct val="20000"/>
              </a:spcBef>
              <a:spcAft>
                <a:spcPct val="0"/>
              </a:spcAft>
              <a:buClr>
                <a:srgbClr val="0070C0"/>
              </a:buClr>
              <a:buChar char="»"/>
              <a:defRPr sz="2400">
                <a:solidFill>
                  <a:srgbClr val="556974"/>
                </a:solidFill>
                <a:latin typeface="Rockwell" pitchFamily="18" charset="0"/>
                <a:ea typeface="MS PGothic" pitchFamily="34" charset="-128"/>
              </a:defRPr>
            </a:lvl9pPr>
          </a:lstStyle>
          <a:p>
            <a:pPr>
              <a:lnSpc>
                <a:spcPts val="4000"/>
              </a:lnSpc>
              <a:spcAft>
                <a:spcPts val="0"/>
              </a:spcAft>
              <a:buClrTx/>
              <a:buFontTx/>
              <a:buNone/>
            </a:pPr>
            <a:r>
              <a:rPr lang="en-GB" altLang="en-US" sz="2800" dirty="0">
                <a:solidFill>
                  <a:srgbClr val="0070C0"/>
                </a:solidFill>
              </a:rPr>
              <a:t>Alarcos </a:t>
            </a:r>
            <a:r>
              <a:rPr lang="en-GB" altLang="en-US" sz="2800" dirty="0" smtClean="0">
                <a:solidFill>
                  <a:srgbClr val="0070C0"/>
                </a:solidFill>
              </a:rPr>
              <a:t>Cieza</a:t>
            </a:r>
          </a:p>
          <a:p>
            <a:pPr>
              <a:lnSpc>
                <a:spcPts val="4000"/>
              </a:lnSpc>
              <a:spcAft>
                <a:spcPts val="0"/>
              </a:spcAft>
              <a:buClrTx/>
              <a:buFontTx/>
              <a:buNone/>
            </a:pPr>
            <a:r>
              <a:rPr lang="en-GB" altLang="en-US" sz="2800" dirty="0" smtClean="0">
                <a:solidFill>
                  <a:srgbClr val="0070C0"/>
                </a:solidFill>
              </a:rPr>
              <a:t>Disability </a:t>
            </a:r>
            <a:r>
              <a:rPr lang="en-GB" altLang="en-US" sz="2800" dirty="0">
                <a:solidFill>
                  <a:srgbClr val="0070C0"/>
                </a:solidFill>
              </a:rPr>
              <a:t>and </a:t>
            </a:r>
            <a:r>
              <a:rPr lang="en-GB" altLang="en-US" sz="2800" dirty="0" smtClean="0">
                <a:solidFill>
                  <a:srgbClr val="0070C0"/>
                </a:solidFill>
              </a:rPr>
              <a:t>Rehabilitation</a:t>
            </a:r>
          </a:p>
          <a:p>
            <a:pPr>
              <a:lnSpc>
                <a:spcPts val="4000"/>
              </a:lnSpc>
              <a:spcAft>
                <a:spcPts val="0"/>
              </a:spcAft>
              <a:buClrTx/>
              <a:buFontTx/>
              <a:buNone/>
            </a:pPr>
            <a:r>
              <a:rPr lang="en-GB" altLang="en-US" sz="2800" dirty="0" smtClean="0">
                <a:solidFill>
                  <a:srgbClr val="0070C0"/>
                </a:solidFill>
              </a:rPr>
              <a:t>World Health Organization</a:t>
            </a:r>
          </a:p>
          <a:p>
            <a:pPr>
              <a:lnSpc>
                <a:spcPts val="2400"/>
              </a:lnSpc>
              <a:spcAft>
                <a:spcPct val="0"/>
              </a:spcAft>
              <a:buClrTx/>
              <a:buFontTx/>
              <a:buNone/>
            </a:pPr>
            <a:endParaRPr lang="en-GB" altLang="en-US" sz="2800" dirty="0" smtClean="0">
              <a:solidFill>
                <a:srgbClr val="0070C0"/>
              </a:solidFill>
            </a:endParaRPr>
          </a:p>
        </p:txBody>
      </p:sp>
      <p:pic>
        <p:nvPicPr>
          <p:cNvPr id="5" name="Picture 3" descr="WHO-EN-BW-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7220" y="286267"/>
            <a:ext cx="2862930" cy="878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9315278"/>
      </p:ext>
    </p:extLst>
  </p:cSld>
  <p:clrMapOvr>
    <a:masterClrMapping/>
  </p:clrMapOvr>
  <p:transition spd="slow" advTm="9478"/>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elle 11"/>
          <p:cNvGraphicFramePr>
            <a:graphicFrameLocks noGrp="1"/>
          </p:cNvGraphicFramePr>
          <p:nvPr>
            <p:extLst>
              <p:ext uri="{D42A27DB-BD31-4B8C-83A1-F6EECF244321}">
                <p14:modId xmlns:p14="http://schemas.microsoft.com/office/powerpoint/2010/main" val="277791145"/>
              </p:ext>
            </p:extLst>
          </p:nvPr>
        </p:nvGraphicFramePr>
        <p:xfrm>
          <a:off x="179512" y="1196752"/>
          <a:ext cx="8784333" cy="4900825"/>
        </p:xfrm>
        <a:graphic>
          <a:graphicData uri="http://schemas.openxmlformats.org/drawingml/2006/table">
            <a:tbl>
              <a:tblPr firstRow="1" firstCol="1" bandRow="1"/>
              <a:tblGrid>
                <a:gridCol w="1754639"/>
                <a:gridCol w="869895"/>
                <a:gridCol w="660043"/>
                <a:gridCol w="883833"/>
                <a:gridCol w="883181"/>
                <a:gridCol w="99031"/>
                <a:gridCol w="883181"/>
                <a:gridCol w="883833"/>
                <a:gridCol w="99031"/>
                <a:gridCol w="883833"/>
                <a:gridCol w="883833"/>
              </a:tblGrid>
              <a:tr h="203741">
                <a:tc rowSpan="2">
                  <a:txBody>
                    <a:bodyPr/>
                    <a:lstStyle/>
                    <a:p>
                      <a:pPr algn="r">
                        <a:lnSpc>
                          <a:spcPct val="115000"/>
                        </a:lnSpc>
                        <a:spcAft>
                          <a:spcPts val="0"/>
                        </a:spcAft>
                      </a:pPr>
                      <a:r>
                        <a:rPr lang="en-GB" sz="1200" b="1" dirty="0">
                          <a:solidFill>
                            <a:srgbClr val="002060"/>
                          </a:solidFill>
                          <a:effectLst/>
                          <a:latin typeface="Calibri"/>
                          <a:ea typeface="Calibri"/>
                          <a:cs typeface="Times New Roman"/>
                        </a:rPr>
                        <a:t/>
                      </a:r>
                      <a:br>
                        <a:rPr lang="en-GB" sz="1200" b="1" dirty="0">
                          <a:solidFill>
                            <a:srgbClr val="002060"/>
                          </a:solidFill>
                          <a:effectLst/>
                          <a:latin typeface="Calibri"/>
                          <a:ea typeface="Calibri"/>
                          <a:cs typeface="Times New Roman"/>
                        </a:rPr>
                      </a:br>
                      <a:r>
                        <a:rPr lang="en-GB" sz="1200" b="1" dirty="0">
                          <a:solidFill>
                            <a:srgbClr val="002060"/>
                          </a:solidFill>
                          <a:effectLst/>
                          <a:latin typeface="Calibri"/>
                          <a:ea typeface="Calibri"/>
                          <a:cs typeface="Times New Roman"/>
                        </a:rPr>
                        <a:t>Target</a:t>
                      </a:r>
                      <a:endParaRPr lang="en-GB" sz="1200" b="1" dirty="0">
                        <a:effectLst/>
                        <a:latin typeface="Calibri"/>
                        <a:ea typeface="Calibri"/>
                        <a:cs typeface="Times New Roman"/>
                      </a:endParaRPr>
                    </a:p>
                    <a:p>
                      <a:pPr>
                        <a:lnSpc>
                          <a:spcPct val="115000"/>
                        </a:lnSpc>
                        <a:spcAft>
                          <a:spcPts val="0"/>
                        </a:spcAft>
                      </a:pPr>
                      <a:r>
                        <a:rPr lang="en-GB" sz="1200" b="1" dirty="0">
                          <a:solidFill>
                            <a:srgbClr val="002060"/>
                          </a:solidFill>
                          <a:effectLst/>
                          <a:latin typeface="Calibri"/>
                          <a:ea typeface="Calibri"/>
                          <a:cs typeface="Times New Roman"/>
                        </a:rPr>
                        <a:t> </a:t>
                      </a:r>
                      <a:endParaRPr lang="en-GB" sz="1200" b="1" dirty="0">
                        <a:effectLst/>
                        <a:latin typeface="Calibri"/>
                        <a:ea typeface="Calibri"/>
                        <a:cs typeface="Times New Roman"/>
                      </a:endParaRPr>
                    </a:p>
                    <a:p>
                      <a:pPr>
                        <a:lnSpc>
                          <a:spcPct val="115000"/>
                        </a:lnSpc>
                        <a:spcAft>
                          <a:spcPts val="0"/>
                        </a:spcAft>
                      </a:pPr>
                      <a:r>
                        <a:rPr lang="en-GB" sz="1200" b="1" dirty="0">
                          <a:solidFill>
                            <a:srgbClr val="002060"/>
                          </a:solidFill>
                          <a:effectLst/>
                          <a:latin typeface="Calibri"/>
                          <a:ea typeface="Calibri"/>
                          <a:cs typeface="Times New Roman"/>
                        </a:rPr>
                        <a:t> </a:t>
                      </a:r>
                      <a:endParaRPr lang="en-GB" sz="1200" b="1" dirty="0">
                        <a:effectLst/>
                        <a:latin typeface="Calibri"/>
                        <a:ea typeface="Calibri"/>
                        <a:cs typeface="Times New Roman"/>
                      </a:endParaRPr>
                    </a:p>
                    <a:p>
                      <a:pPr>
                        <a:lnSpc>
                          <a:spcPct val="115000"/>
                        </a:lnSpc>
                        <a:spcAft>
                          <a:spcPts val="0"/>
                        </a:spcAft>
                      </a:pPr>
                      <a:r>
                        <a:rPr lang="en-GB" sz="1200" b="1" dirty="0">
                          <a:solidFill>
                            <a:srgbClr val="002060"/>
                          </a:solidFill>
                          <a:effectLst/>
                          <a:latin typeface="Calibri"/>
                          <a:ea typeface="Calibri"/>
                          <a:cs typeface="Times New Roman"/>
                        </a:rPr>
                        <a:t> </a:t>
                      </a:r>
                      <a:endParaRPr lang="en-GB" sz="1200" b="1" dirty="0">
                        <a:effectLst/>
                        <a:latin typeface="Calibri"/>
                        <a:ea typeface="Calibri"/>
                        <a:cs typeface="Times New Roman"/>
                      </a:endParaRPr>
                    </a:p>
                    <a:p>
                      <a:pPr>
                        <a:lnSpc>
                          <a:spcPct val="115000"/>
                        </a:lnSpc>
                        <a:spcAft>
                          <a:spcPts val="0"/>
                        </a:spcAft>
                      </a:pPr>
                      <a:r>
                        <a:rPr lang="en-GB" sz="1200" b="1" dirty="0">
                          <a:solidFill>
                            <a:srgbClr val="002060"/>
                          </a:solidFill>
                          <a:effectLst/>
                          <a:latin typeface="Calibri"/>
                          <a:ea typeface="Calibri"/>
                          <a:cs typeface="Times New Roman"/>
                        </a:rPr>
                        <a:t> </a:t>
                      </a:r>
                      <a:endParaRPr lang="en-GB" sz="1200" b="1" dirty="0">
                        <a:effectLst/>
                        <a:latin typeface="Calibri"/>
                        <a:ea typeface="Calibri"/>
                        <a:cs typeface="Times New Roman"/>
                      </a:endParaRPr>
                    </a:p>
                    <a:p>
                      <a:pPr>
                        <a:lnSpc>
                          <a:spcPct val="115000"/>
                        </a:lnSpc>
                        <a:spcAft>
                          <a:spcPts val="0"/>
                        </a:spcAft>
                      </a:pPr>
                      <a:r>
                        <a:rPr lang="en-GB" sz="1200" b="1" dirty="0">
                          <a:solidFill>
                            <a:srgbClr val="002060"/>
                          </a:solidFill>
                          <a:effectLst/>
                          <a:latin typeface="Calibri"/>
                          <a:ea typeface="Calibri"/>
                          <a:cs typeface="Times New Roman"/>
                        </a:rPr>
                        <a:t>Indicator</a:t>
                      </a:r>
                      <a:endParaRPr lang="en-GB" sz="1200" b="1" dirty="0">
                        <a:effectLst/>
                        <a:latin typeface="Calibri"/>
                        <a:ea typeface="Calibri"/>
                        <a:cs typeface="Times New Roman"/>
                      </a:endParaRPr>
                    </a:p>
                  </a:txBody>
                  <a:tcPr marL="67387" marR="67387" marT="0" marB="0">
                    <a:lnL w="12700" cap="flat" cmpd="sng" algn="ctr">
                      <a:solidFill>
                        <a:srgbClr val="BFBFBF"/>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D9D9D9"/>
                    </a:solidFill>
                  </a:tcPr>
                </a:tc>
                <a:tc rowSpan="2">
                  <a:txBody>
                    <a:bodyPr/>
                    <a:lstStyle/>
                    <a:p>
                      <a:pPr algn="ctr">
                        <a:lnSpc>
                          <a:spcPct val="115000"/>
                        </a:lnSpc>
                        <a:spcAft>
                          <a:spcPts val="0"/>
                        </a:spcAft>
                      </a:pPr>
                      <a:r>
                        <a:rPr lang="en-GB" sz="1200" b="1">
                          <a:solidFill>
                            <a:srgbClr val="FFFFFF"/>
                          </a:solidFill>
                          <a:effectLst/>
                          <a:latin typeface="Calibri"/>
                          <a:ea typeface="Calibri"/>
                          <a:cs typeface="Times New Roman"/>
                        </a:rPr>
                        <a:t>Model</a:t>
                      </a:r>
                      <a:endParaRPr lang="en-GB" sz="1200">
                        <a:effectLst/>
                        <a:latin typeface="Calibri"/>
                        <a:ea typeface="Calibri"/>
                        <a:cs typeface="Times New Roman"/>
                      </a:endParaRPr>
                    </a:p>
                    <a:p>
                      <a:pPr algn="ctr">
                        <a:lnSpc>
                          <a:spcPct val="115000"/>
                        </a:lnSpc>
                        <a:spcAft>
                          <a:spcPts val="0"/>
                        </a:spcAft>
                      </a:pPr>
                      <a:r>
                        <a:rPr lang="en-GB" sz="1200" b="1">
                          <a:solidFill>
                            <a:srgbClr val="FFFFFF"/>
                          </a:solidFill>
                          <a:effectLst/>
                          <a:latin typeface="Calibri"/>
                          <a:ea typeface="Calibri"/>
                          <a:cs typeface="Times New Roman"/>
                        </a:rPr>
                        <a:t>Disability Survey</a:t>
                      </a:r>
                      <a:endParaRPr lang="en-GB" sz="1200">
                        <a:effectLst/>
                        <a:latin typeface="Calibri"/>
                        <a:ea typeface="Calibri"/>
                        <a:cs typeface="Times New Roman"/>
                      </a:endParaRPr>
                    </a:p>
                  </a:txBody>
                  <a:tcPr marL="67387" marR="67387"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002060"/>
                    </a:solidFill>
                  </a:tcPr>
                </a:tc>
                <a:tc gridSpan="3">
                  <a:txBody>
                    <a:bodyPr/>
                    <a:lstStyle/>
                    <a:p>
                      <a:pPr algn="ctr">
                        <a:lnSpc>
                          <a:spcPct val="115000"/>
                        </a:lnSpc>
                        <a:spcAft>
                          <a:spcPts val="0"/>
                        </a:spcAft>
                      </a:pPr>
                      <a:r>
                        <a:rPr lang="en-GB" sz="1050" b="1" dirty="0">
                          <a:solidFill>
                            <a:srgbClr val="002060"/>
                          </a:solidFill>
                          <a:effectLst/>
                          <a:latin typeface="Calibri"/>
                          <a:ea typeface="Calibri"/>
                          <a:cs typeface="Times New Roman"/>
                        </a:rPr>
                        <a:t>Universal targets</a:t>
                      </a:r>
                      <a:endParaRPr lang="en-GB" sz="1200" dirty="0">
                        <a:effectLst/>
                        <a:latin typeface="Calibri"/>
                        <a:ea typeface="Calibri"/>
                        <a:cs typeface="Times New Roman"/>
                      </a:endParaRPr>
                    </a:p>
                  </a:txBody>
                  <a:tcPr marL="0" marR="0" marT="0" marB="0">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tc gridSpan="3">
                  <a:txBody>
                    <a:bodyPr/>
                    <a:lstStyle/>
                    <a:p>
                      <a:pPr algn="ctr">
                        <a:lnSpc>
                          <a:spcPct val="115000"/>
                        </a:lnSpc>
                        <a:spcAft>
                          <a:spcPts val="0"/>
                        </a:spcAft>
                      </a:pPr>
                      <a:r>
                        <a:rPr lang="en-GB" sz="1050" b="1" dirty="0">
                          <a:solidFill>
                            <a:srgbClr val="002060"/>
                          </a:solidFill>
                          <a:effectLst/>
                          <a:latin typeface="Calibri"/>
                          <a:ea typeface="Calibri"/>
                          <a:cs typeface="Times New Roman"/>
                        </a:rPr>
                        <a:t>Vulnerable persons</a:t>
                      </a:r>
                      <a:endParaRPr lang="en-GB" sz="1200" dirty="0">
                        <a:effectLst/>
                        <a:latin typeface="Calibri"/>
                        <a:ea typeface="Calibri"/>
                        <a:cs typeface="Times New Roman"/>
                      </a:endParaRPr>
                    </a:p>
                  </a:txBody>
                  <a:tcPr marL="0" marR="0" marT="0" marB="0">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tc gridSpan="3">
                  <a:txBody>
                    <a:bodyPr/>
                    <a:lstStyle/>
                    <a:p>
                      <a:pPr algn="ctr">
                        <a:lnSpc>
                          <a:spcPct val="115000"/>
                        </a:lnSpc>
                        <a:spcAft>
                          <a:spcPts val="0"/>
                        </a:spcAft>
                      </a:pPr>
                      <a:r>
                        <a:rPr lang="en-GB" sz="1050" b="1" dirty="0">
                          <a:solidFill>
                            <a:srgbClr val="002060"/>
                          </a:solidFill>
                          <a:effectLst/>
                          <a:latin typeface="Calibri"/>
                          <a:ea typeface="Calibri"/>
                          <a:cs typeface="Times New Roman"/>
                        </a:rPr>
                        <a:t>Disability targets</a:t>
                      </a:r>
                      <a:endParaRPr lang="en-GB" sz="1200" dirty="0">
                        <a:effectLst/>
                        <a:latin typeface="Calibri"/>
                        <a:ea typeface="Calibri"/>
                        <a:cs typeface="Times New Roman"/>
                      </a:endParaRPr>
                    </a:p>
                  </a:txBody>
                  <a:tcPr marL="0" marR="0" marT="0" marB="0">
                    <a:lnL w="12700" cap="flat" cmpd="sng" algn="ctr">
                      <a:solidFill>
                        <a:srgbClr val="F2F2F2"/>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tr>
              <a:tr h="1256270">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GB" sz="1200" b="1">
                          <a:solidFill>
                            <a:srgbClr val="002060"/>
                          </a:solidFill>
                          <a:effectLst/>
                          <a:latin typeface="Calibri"/>
                          <a:ea typeface="Calibri"/>
                          <a:cs typeface="Times New Roman"/>
                        </a:rPr>
                        <a:t>1.1</a:t>
                      </a:r>
                      <a:endParaRPr lang="en-GB" sz="1200">
                        <a:effectLst/>
                        <a:latin typeface="Calibri"/>
                        <a:ea typeface="Calibri"/>
                        <a:cs typeface="Times New Roman"/>
                      </a:endParaRPr>
                    </a:p>
                    <a:p>
                      <a:pPr algn="ctr">
                        <a:lnSpc>
                          <a:spcPct val="115000"/>
                        </a:lnSpc>
                        <a:spcAft>
                          <a:spcPts val="0"/>
                        </a:spcAft>
                      </a:pPr>
                      <a:r>
                        <a:rPr lang="en-GB" sz="1200" b="1">
                          <a:solidFill>
                            <a:srgbClr val="002060"/>
                          </a:solidFill>
                          <a:effectLst/>
                          <a:latin typeface="Calibri"/>
                          <a:ea typeface="Calibri"/>
                          <a:cs typeface="Times New Roman"/>
                        </a:rPr>
                        <a:t>Poverty</a:t>
                      </a:r>
                      <a:endParaRPr lang="en-GB" sz="1200">
                        <a:effectLst/>
                        <a:latin typeface="Calibri"/>
                        <a:ea typeface="Calibri"/>
                        <a:cs typeface="Times New Roman"/>
                      </a:endParaRPr>
                    </a:p>
                    <a:p>
                      <a:pPr algn="ctr">
                        <a:lnSpc>
                          <a:spcPct val="115000"/>
                        </a:lnSpc>
                        <a:spcAft>
                          <a:spcPts val="0"/>
                        </a:spcAft>
                      </a:pPr>
                      <a:r>
                        <a:rPr lang="en-GB" sz="1200" b="1">
                          <a:solidFill>
                            <a:srgbClr val="002060"/>
                          </a:solidFill>
                          <a:effectLst/>
                          <a:latin typeface="Calibri"/>
                          <a:ea typeface="Calibri"/>
                          <a:cs typeface="Times New Roman"/>
                        </a:rPr>
                        <a:t> </a:t>
                      </a:r>
                      <a:endParaRPr lang="en-GB" sz="1200">
                        <a:effectLst/>
                        <a:latin typeface="Calibri"/>
                        <a:ea typeface="Calibri"/>
                        <a:cs typeface="Times New Roman"/>
                      </a:endParaRPr>
                    </a:p>
                  </a:txBody>
                  <a:tcPr marL="0" marR="0"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GB" sz="1200" b="1">
                          <a:solidFill>
                            <a:srgbClr val="002060"/>
                          </a:solidFill>
                          <a:effectLst/>
                          <a:latin typeface="Calibri"/>
                          <a:ea typeface="Calibri"/>
                          <a:cs typeface="Times New Roman"/>
                        </a:rPr>
                        <a:t>3.8</a:t>
                      </a:r>
                      <a:endParaRPr lang="en-GB" sz="1200">
                        <a:effectLst/>
                        <a:latin typeface="Calibri"/>
                        <a:ea typeface="Calibri"/>
                        <a:cs typeface="Times New Roman"/>
                      </a:endParaRPr>
                    </a:p>
                    <a:p>
                      <a:pPr algn="ctr">
                        <a:lnSpc>
                          <a:spcPct val="115000"/>
                        </a:lnSpc>
                        <a:spcAft>
                          <a:spcPts val="0"/>
                        </a:spcAft>
                      </a:pPr>
                      <a:r>
                        <a:rPr lang="en-GB" sz="1200" b="1">
                          <a:solidFill>
                            <a:srgbClr val="002060"/>
                          </a:solidFill>
                          <a:effectLst/>
                          <a:latin typeface="Calibri"/>
                          <a:ea typeface="Calibri"/>
                          <a:cs typeface="Times New Roman"/>
                        </a:rPr>
                        <a:t>Health coverage and financial risk protection</a:t>
                      </a:r>
                      <a:endParaRPr lang="en-GB" sz="1200">
                        <a:effectLst/>
                        <a:latin typeface="Calibri"/>
                        <a:ea typeface="Calibri"/>
                        <a:cs typeface="Times New Roman"/>
                      </a:endParaRPr>
                    </a:p>
                  </a:txBody>
                  <a:tcPr marL="67387" marR="67387"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2F2F2"/>
                    </a:solidFill>
                  </a:tcPr>
                </a:tc>
                <a:tc gridSpan="2">
                  <a:txBody>
                    <a:bodyPr/>
                    <a:lstStyle/>
                    <a:p>
                      <a:pPr algn="ctr">
                        <a:lnSpc>
                          <a:spcPct val="115000"/>
                        </a:lnSpc>
                        <a:spcAft>
                          <a:spcPts val="0"/>
                        </a:spcAft>
                      </a:pPr>
                      <a:r>
                        <a:rPr lang="en-GB" sz="1200" b="1">
                          <a:solidFill>
                            <a:srgbClr val="002060"/>
                          </a:solidFill>
                          <a:effectLst/>
                          <a:latin typeface="Calibri"/>
                          <a:ea typeface="Calibri"/>
                          <a:cs typeface="Times New Roman"/>
                        </a:rPr>
                        <a:t>9.c</a:t>
                      </a:r>
                      <a:endParaRPr lang="en-GB" sz="1200">
                        <a:effectLst/>
                        <a:latin typeface="Calibri"/>
                        <a:ea typeface="Calibri"/>
                        <a:cs typeface="Times New Roman"/>
                      </a:endParaRPr>
                    </a:p>
                    <a:p>
                      <a:pPr algn="ctr">
                        <a:lnSpc>
                          <a:spcPct val="115000"/>
                        </a:lnSpc>
                        <a:spcAft>
                          <a:spcPts val="0"/>
                        </a:spcAft>
                      </a:pPr>
                      <a:r>
                        <a:rPr lang="en-GB" sz="1200" b="1">
                          <a:solidFill>
                            <a:srgbClr val="002060"/>
                          </a:solidFill>
                          <a:effectLst/>
                          <a:latin typeface="Calibri"/>
                          <a:ea typeface="Calibri"/>
                          <a:cs typeface="Times New Roman"/>
                        </a:rPr>
                        <a:t>Access to ICT and to internet</a:t>
                      </a:r>
                      <a:endParaRPr lang="en-GB" sz="1200">
                        <a:effectLst/>
                        <a:latin typeface="Calibri"/>
                        <a:ea typeface="Calibri"/>
                        <a:cs typeface="Times New Roman"/>
                      </a:endParaRPr>
                    </a:p>
                  </a:txBody>
                  <a:tcPr marL="67387" marR="67387"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2F2F2"/>
                    </a:solidFill>
                  </a:tcPr>
                </a:tc>
                <a:tc hMerge="1">
                  <a:txBody>
                    <a:bodyPr/>
                    <a:lstStyle/>
                    <a:p>
                      <a:endParaRPr lang="en-GB"/>
                    </a:p>
                  </a:txBody>
                  <a:tcPr/>
                </a:tc>
                <a:tc>
                  <a:txBody>
                    <a:bodyPr/>
                    <a:lstStyle/>
                    <a:p>
                      <a:pPr algn="ctr">
                        <a:lnSpc>
                          <a:spcPct val="115000"/>
                        </a:lnSpc>
                        <a:spcAft>
                          <a:spcPts val="0"/>
                        </a:spcAft>
                      </a:pPr>
                      <a:r>
                        <a:rPr lang="en-GB" sz="1200" b="1">
                          <a:solidFill>
                            <a:srgbClr val="002060"/>
                          </a:solidFill>
                          <a:effectLst/>
                          <a:latin typeface="Calibri"/>
                          <a:ea typeface="Calibri"/>
                          <a:cs typeface="Times New Roman"/>
                        </a:rPr>
                        <a:t>1.3</a:t>
                      </a:r>
                      <a:endParaRPr lang="en-GB" sz="1200">
                        <a:effectLst/>
                        <a:latin typeface="Calibri"/>
                        <a:ea typeface="Calibri"/>
                        <a:cs typeface="Times New Roman"/>
                      </a:endParaRPr>
                    </a:p>
                    <a:p>
                      <a:pPr algn="ctr">
                        <a:lnSpc>
                          <a:spcPct val="115000"/>
                        </a:lnSpc>
                        <a:spcAft>
                          <a:spcPts val="0"/>
                        </a:spcAft>
                      </a:pPr>
                      <a:r>
                        <a:rPr lang="en-GB" sz="1200" b="1">
                          <a:solidFill>
                            <a:srgbClr val="002060"/>
                          </a:solidFill>
                          <a:effectLst/>
                          <a:latin typeface="Calibri"/>
                          <a:ea typeface="Calibri"/>
                          <a:cs typeface="Times New Roman"/>
                        </a:rPr>
                        <a:t>Social protection</a:t>
                      </a:r>
                      <a:endParaRPr lang="en-GB" sz="1200">
                        <a:effectLst/>
                        <a:latin typeface="Calibri"/>
                        <a:ea typeface="Calibri"/>
                        <a:cs typeface="Times New Roman"/>
                      </a:endParaRPr>
                    </a:p>
                  </a:txBody>
                  <a:tcPr marL="0" marR="0"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2F2F2"/>
                    </a:solidFill>
                  </a:tcPr>
                </a:tc>
                <a:tc gridSpan="2">
                  <a:txBody>
                    <a:bodyPr/>
                    <a:lstStyle/>
                    <a:p>
                      <a:pPr algn="ctr">
                        <a:lnSpc>
                          <a:spcPct val="115000"/>
                        </a:lnSpc>
                        <a:spcAft>
                          <a:spcPts val="0"/>
                        </a:spcAft>
                      </a:pPr>
                      <a:r>
                        <a:rPr lang="en-GB" sz="1200" b="1">
                          <a:solidFill>
                            <a:srgbClr val="002060"/>
                          </a:solidFill>
                          <a:effectLst/>
                          <a:latin typeface="Calibri"/>
                          <a:ea typeface="Calibri"/>
                          <a:cs typeface="Times New Roman"/>
                        </a:rPr>
                        <a:t>4.5</a:t>
                      </a:r>
                      <a:endParaRPr lang="en-GB" sz="1200">
                        <a:effectLst/>
                        <a:latin typeface="Calibri"/>
                        <a:ea typeface="Calibri"/>
                        <a:cs typeface="Times New Roman"/>
                      </a:endParaRPr>
                    </a:p>
                    <a:p>
                      <a:pPr algn="ctr">
                        <a:lnSpc>
                          <a:spcPct val="115000"/>
                        </a:lnSpc>
                        <a:spcAft>
                          <a:spcPts val="0"/>
                        </a:spcAft>
                      </a:pPr>
                      <a:r>
                        <a:rPr lang="en-GB" sz="1200" b="1">
                          <a:solidFill>
                            <a:srgbClr val="002060"/>
                          </a:solidFill>
                          <a:effectLst/>
                          <a:latin typeface="Calibri"/>
                          <a:ea typeface="Calibri"/>
                          <a:cs typeface="Times New Roman"/>
                        </a:rPr>
                        <a:t>Gender disparities, equal access in education</a:t>
                      </a:r>
                      <a:endParaRPr lang="en-GB" sz="1200">
                        <a:effectLst/>
                        <a:latin typeface="Calibri"/>
                        <a:ea typeface="Calibri"/>
                        <a:cs typeface="Times New Roman"/>
                      </a:endParaRPr>
                    </a:p>
                  </a:txBody>
                  <a:tcPr marL="0" marR="0"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2F2F2"/>
                    </a:solidFill>
                  </a:tcPr>
                </a:tc>
                <a:tc hMerge="1">
                  <a:txBody>
                    <a:bodyPr/>
                    <a:lstStyle/>
                    <a:p>
                      <a:endParaRPr lang="en-GB"/>
                    </a:p>
                  </a:txBody>
                  <a:tcPr/>
                </a:tc>
                <a:tc>
                  <a:txBody>
                    <a:bodyPr/>
                    <a:lstStyle/>
                    <a:p>
                      <a:pPr algn="ctr">
                        <a:lnSpc>
                          <a:spcPct val="115000"/>
                        </a:lnSpc>
                        <a:spcAft>
                          <a:spcPts val="0"/>
                        </a:spcAft>
                      </a:pPr>
                      <a:r>
                        <a:rPr lang="en-GB" sz="1200" b="1">
                          <a:solidFill>
                            <a:srgbClr val="002060"/>
                          </a:solidFill>
                          <a:effectLst/>
                          <a:latin typeface="Calibri"/>
                          <a:ea typeface="Calibri"/>
                          <a:cs typeface="Times New Roman"/>
                        </a:rPr>
                        <a:t>8.5</a:t>
                      </a:r>
                      <a:endParaRPr lang="en-GB" sz="1200">
                        <a:effectLst/>
                        <a:latin typeface="Calibri"/>
                        <a:ea typeface="Calibri"/>
                        <a:cs typeface="Times New Roman"/>
                      </a:endParaRPr>
                    </a:p>
                    <a:p>
                      <a:pPr algn="ctr">
                        <a:lnSpc>
                          <a:spcPct val="115000"/>
                        </a:lnSpc>
                        <a:spcAft>
                          <a:spcPts val="0"/>
                        </a:spcAft>
                      </a:pPr>
                      <a:r>
                        <a:rPr lang="en-GB" sz="1200" b="1">
                          <a:solidFill>
                            <a:srgbClr val="002060"/>
                          </a:solidFill>
                          <a:effectLst/>
                          <a:latin typeface="Calibri"/>
                          <a:ea typeface="Calibri"/>
                          <a:cs typeface="Times New Roman"/>
                        </a:rPr>
                        <a:t>Full and productive employment and decent work</a:t>
                      </a:r>
                      <a:endParaRPr lang="en-GB" sz="1200">
                        <a:effectLst/>
                        <a:latin typeface="Calibri"/>
                        <a:ea typeface="Calibri"/>
                        <a:cs typeface="Times New Roman"/>
                      </a:endParaRPr>
                    </a:p>
                  </a:txBody>
                  <a:tcPr marL="0" marR="0"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GB" sz="1200" b="1">
                          <a:solidFill>
                            <a:srgbClr val="002060"/>
                          </a:solidFill>
                          <a:effectLst/>
                          <a:latin typeface="Calibri"/>
                          <a:ea typeface="Calibri"/>
                          <a:cs typeface="Times New Roman"/>
                        </a:rPr>
                        <a:t>10.2</a:t>
                      </a:r>
                      <a:endParaRPr lang="en-GB" sz="1200">
                        <a:effectLst/>
                        <a:latin typeface="Calibri"/>
                        <a:ea typeface="Calibri"/>
                        <a:cs typeface="Times New Roman"/>
                      </a:endParaRPr>
                    </a:p>
                    <a:p>
                      <a:pPr algn="ctr">
                        <a:lnSpc>
                          <a:spcPct val="115000"/>
                        </a:lnSpc>
                        <a:spcAft>
                          <a:spcPts val="0"/>
                        </a:spcAft>
                      </a:pPr>
                      <a:r>
                        <a:rPr lang="en-GB" sz="1200" b="1">
                          <a:solidFill>
                            <a:srgbClr val="002060"/>
                          </a:solidFill>
                          <a:effectLst/>
                          <a:latin typeface="Calibri"/>
                          <a:ea typeface="Calibri"/>
                          <a:cs typeface="Times New Roman"/>
                        </a:rPr>
                        <a:t>Social, economic and political inclusion</a:t>
                      </a:r>
                      <a:endParaRPr lang="en-GB" sz="1200">
                        <a:effectLst/>
                        <a:latin typeface="Calibri"/>
                        <a:ea typeface="Calibri"/>
                        <a:cs typeface="Times New Roman"/>
                      </a:endParaRPr>
                    </a:p>
                    <a:p>
                      <a:pPr algn="ctr">
                        <a:lnSpc>
                          <a:spcPct val="115000"/>
                        </a:lnSpc>
                        <a:spcAft>
                          <a:spcPts val="0"/>
                        </a:spcAft>
                      </a:pPr>
                      <a:r>
                        <a:rPr lang="en-GB" sz="1200" b="1">
                          <a:solidFill>
                            <a:srgbClr val="002060"/>
                          </a:solidFill>
                          <a:effectLst/>
                          <a:latin typeface="Calibri"/>
                          <a:ea typeface="Calibri"/>
                          <a:cs typeface="Times New Roman"/>
                        </a:rPr>
                        <a:t> </a:t>
                      </a:r>
                      <a:endParaRPr lang="en-GB" sz="1200">
                        <a:effectLst/>
                        <a:latin typeface="Calibri"/>
                        <a:ea typeface="Calibri"/>
                        <a:cs typeface="Times New Roman"/>
                      </a:endParaRPr>
                    </a:p>
                  </a:txBody>
                  <a:tcPr marL="0" marR="0" marT="0" marB="0" anchor="ctr">
                    <a:lnL w="12700" cap="flat" cmpd="sng" algn="ctr">
                      <a:solidFill>
                        <a:srgbClr val="F2F2F2"/>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2F2F2"/>
                    </a:solidFill>
                  </a:tcPr>
                </a:tc>
              </a:tr>
              <a:tr h="448137">
                <a:tc>
                  <a:txBody>
                    <a:bodyPr/>
                    <a:lstStyle/>
                    <a:p>
                      <a:pPr>
                        <a:lnSpc>
                          <a:spcPct val="115000"/>
                        </a:lnSpc>
                        <a:spcAft>
                          <a:spcPts val="0"/>
                        </a:spcAft>
                      </a:pPr>
                      <a:r>
                        <a:rPr lang="en-GB" sz="1200" b="1" dirty="0">
                          <a:solidFill>
                            <a:srgbClr val="002060"/>
                          </a:solidFill>
                          <a:effectLst/>
                          <a:latin typeface="Calibri"/>
                          <a:ea typeface="Calibri"/>
                          <a:cs typeface="Times New Roman"/>
                        </a:rPr>
                        <a:t>% </a:t>
                      </a:r>
                      <a:r>
                        <a:rPr lang="en-GB" sz="1200" b="1" dirty="0" err="1">
                          <a:solidFill>
                            <a:srgbClr val="002060"/>
                          </a:solidFill>
                          <a:effectLst/>
                          <a:latin typeface="Calibri"/>
                          <a:ea typeface="Calibri"/>
                          <a:cs typeface="Times New Roman"/>
                        </a:rPr>
                        <a:t>PwD</a:t>
                      </a:r>
                      <a:r>
                        <a:rPr lang="en-GB" sz="1200" b="1" dirty="0">
                          <a:solidFill>
                            <a:srgbClr val="002060"/>
                          </a:solidFill>
                          <a:effectLst/>
                          <a:latin typeface="Calibri"/>
                          <a:ea typeface="Calibri"/>
                          <a:cs typeface="Times New Roman"/>
                        </a:rPr>
                        <a:t> below $1.25(PPP)/day</a:t>
                      </a:r>
                      <a:endParaRPr lang="en-GB" sz="1200" b="1" dirty="0">
                        <a:effectLst/>
                        <a:latin typeface="Calibri"/>
                        <a:ea typeface="Calibri"/>
                        <a:cs typeface="Times New Roman"/>
                      </a:endParaRPr>
                    </a:p>
                  </a:txBody>
                  <a:tcPr marL="18095" marR="18095" marT="0" marB="0">
                    <a:lnL w="12700" cap="flat" cmpd="sng" algn="ctr">
                      <a:solidFill>
                        <a:srgbClr val="BFBFBF"/>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dirty="0">
                          <a:effectLst/>
                          <a:latin typeface="Calibri"/>
                          <a:ea typeface="Calibri"/>
                          <a:cs typeface="Times New Roman"/>
                        </a:rPr>
                        <a:t>*</a:t>
                      </a:r>
                    </a:p>
                  </a:txBody>
                  <a:tcPr marL="67387" marR="67387"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en-GB" sz="1200" dirty="0">
                          <a:solidFill>
                            <a:srgbClr val="002060"/>
                          </a:solidFill>
                          <a:effectLst/>
                          <a:latin typeface="Calibri"/>
                          <a:ea typeface="Calibri"/>
                          <a:cs typeface="Times New Roman"/>
                        </a:rPr>
                        <a:t>x</a:t>
                      </a:r>
                      <a:endParaRPr lang="en-GB" sz="1200" dirty="0">
                        <a:effectLst/>
                        <a:latin typeface="Calibri"/>
                        <a:ea typeface="Calibri"/>
                        <a:cs typeface="Times New Roman"/>
                      </a:endParaRPr>
                    </a:p>
                  </a:txBody>
                  <a:tcPr marL="67387" marR="67387"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a:solidFill>
                            <a:srgbClr val="002060"/>
                          </a:solidFill>
                          <a:effectLst/>
                          <a:latin typeface="Calibri"/>
                          <a:ea typeface="Calibri"/>
                          <a:cs typeface="Times New Roman"/>
                        </a:rPr>
                        <a:t> </a:t>
                      </a:r>
                      <a:endParaRPr lang="en-GB" sz="1200">
                        <a:effectLst/>
                        <a:latin typeface="Calibri"/>
                        <a:ea typeface="Calibri"/>
                        <a:cs typeface="Times New Roman"/>
                      </a:endParaRPr>
                    </a:p>
                  </a:txBody>
                  <a:tcPr marL="67387" marR="67387"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gridSpan="2">
                  <a:txBody>
                    <a:bodyPr/>
                    <a:lstStyle/>
                    <a:p>
                      <a:pPr algn="ctr">
                        <a:lnSpc>
                          <a:spcPct val="115000"/>
                        </a:lnSpc>
                        <a:spcAft>
                          <a:spcPts val="0"/>
                        </a:spcAft>
                      </a:pPr>
                      <a:r>
                        <a:rPr lang="en-GB" sz="1200">
                          <a:solidFill>
                            <a:srgbClr val="002060"/>
                          </a:solidFill>
                          <a:effectLst/>
                          <a:latin typeface="Calibri"/>
                          <a:ea typeface="Calibri"/>
                          <a:cs typeface="Times New Roman"/>
                        </a:rPr>
                        <a:t> </a:t>
                      </a:r>
                      <a:endParaRPr lang="en-GB" sz="1200">
                        <a:effectLst/>
                        <a:latin typeface="Calibri"/>
                        <a:ea typeface="Calibri"/>
                        <a:cs typeface="Times New Roman"/>
                      </a:endParaRPr>
                    </a:p>
                  </a:txBody>
                  <a:tcPr marL="67387" marR="67387"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hMerge="1">
                  <a:txBody>
                    <a:bodyPr/>
                    <a:lstStyle/>
                    <a:p>
                      <a:endParaRPr lang="en-GB"/>
                    </a:p>
                  </a:txBody>
                  <a:tcPr/>
                </a:tc>
                <a:tc>
                  <a:txBody>
                    <a:bodyPr/>
                    <a:lstStyle/>
                    <a:p>
                      <a:pPr algn="ctr">
                        <a:lnSpc>
                          <a:spcPct val="115000"/>
                        </a:lnSpc>
                        <a:spcAft>
                          <a:spcPts val="0"/>
                        </a:spcAft>
                      </a:pPr>
                      <a:r>
                        <a:rPr lang="en-GB" sz="1200">
                          <a:solidFill>
                            <a:srgbClr val="002060"/>
                          </a:solidFill>
                          <a:effectLst/>
                          <a:latin typeface="Calibri"/>
                          <a:ea typeface="Calibri"/>
                          <a:cs typeface="Times New Roman"/>
                        </a:rPr>
                        <a:t> </a:t>
                      </a:r>
                      <a:endParaRPr lang="en-GB" sz="1200">
                        <a:effectLst/>
                        <a:latin typeface="Calibri"/>
                        <a:ea typeface="Calibri"/>
                        <a:cs typeface="Times New Roman"/>
                      </a:endParaRPr>
                    </a:p>
                  </a:txBody>
                  <a:tcPr marL="67387" marR="67387"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gridSpan="2">
                  <a:txBody>
                    <a:bodyPr/>
                    <a:lstStyle/>
                    <a:p>
                      <a:pPr algn="ctr">
                        <a:lnSpc>
                          <a:spcPct val="115000"/>
                        </a:lnSpc>
                        <a:spcAft>
                          <a:spcPts val="0"/>
                        </a:spcAft>
                      </a:pPr>
                      <a:r>
                        <a:rPr lang="en-GB" sz="1200" b="1">
                          <a:solidFill>
                            <a:srgbClr val="002060"/>
                          </a:solidFill>
                          <a:effectLst/>
                          <a:latin typeface="Calibri"/>
                          <a:ea typeface="Calibri"/>
                          <a:cs typeface="Times New Roman"/>
                        </a:rPr>
                        <a:t> </a:t>
                      </a:r>
                      <a:endParaRPr lang="en-GB" sz="1200">
                        <a:effectLst/>
                        <a:latin typeface="Calibri"/>
                        <a:ea typeface="Calibri"/>
                        <a:cs typeface="Times New Roman"/>
                      </a:endParaRPr>
                    </a:p>
                  </a:txBody>
                  <a:tcPr marL="67387" marR="67387"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hMerge="1">
                  <a:txBody>
                    <a:bodyPr/>
                    <a:lstStyle/>
                    <a:p>
                      <a:endParaRPr lang="en-GB"/>
                    </a:p>
                  </a:txBody>
                  <a:tcPr/>
                </a:tc>
                <a:tc>
                  <a:txBody>
                    <a:bodyPr/>
                    <a:lstStyle/>
                    <a:p>
                      <a:pPr algn="ctr">
                        <a:lnSpc>
                          <a:spcPct val="115000"/>
                        </a:lnSpc>
                        <a:spcAft>
                          <a:spcPts val="0"/>
                        </a:spcAft>
                      </a:pPr>
                      <a:r>
                        <a:rPr lang="en-GB" sz="1200" b="1">
                          <a:solidFill>
                            <a:srgbClr val="002060"/>
                          </a:solidFill>
                          <a:effectLst/>
                          <a:latin typeface="Calibri"/>
                          <a:ea typeface="Calibri"/>
                          <a:cs typeface="Times New Roman"/>
                        </a:rPr>
                        <a:t> </a:t>
                      </a:r>
                      <a:endParaRPr lang="en-GB" sz="1200">
                        <a:effectLst/>
                        <a:latin typeface="Calibri"/>
                        <a:ea typeface="Calibri"/>
                        <a:cs typeface="Times New Roman"/>
                      </a:endParaRPr>
                    </a:p>
                  </a:txBody>
                  <a:tcPr marL="67387" marR="67387"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a:solidFill>
                            <a:srgbClr val="002060"/>
                          </a:solidFill>
                          <a:effectLst/>
                          <a:latin typeface="Calibri"/>
                          <a:ea typeface="Calibri"/>
                          <a:cs typeface="Times New Roman"/>
                        </a:rPr>
                        <a:t>x</a:t>
                      </a:r>
                      <a:endParaRPr lang="en-GB" sz="1200">
                        <a:effectLst/>
                        <a:latin typeface="Calibri"/>
                        <a:ea typeface="Calibri"/>
                        <a:cs typeface="Times New Roman"/>
                      </a:endParaRPr>
                    </a:p>
                  </a:txBody>
                  <a:tcPr marL="67387" marR="67387" marT="0" marB="0" anchor="ctr">
                    <a:lnL w="12700" cap="flat" cmpd="sng" algn="ctr">
                      <a:solidFill>
                        <a:srgbClr val="F2F2F2"/>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r>
              <a:tr h="407483">
                <a:tc>
                  <a:txBody>
                    <a:bodyPr/>
                    <a:lstStyle/>
                    <a:p>
                      <a:pPr>
                        <a:lnSpc>
                          <a:spcPct val="115000"/>
                        </a:lnSpc>
                        <a:spcAft>
                          <a:spcPts val="0"/>
                        </a:spcAft>
                      </a:pPr>
                      <a:r>
                        <a:rPr lang="en-GB" sz="1200" b="1" dirty="0">
                          <a:solidFill>
                            <a:srgbClr val="002060"/>
                          </a:solidFill>
                          <a:effectLst/>
                          <a:latin typeface="Calibri"/>
                          <a:ea typeface="Calibri"/>
                          <a:cs typeface="Times New Roman"/>
                        </a:rPr>
                        <a:t>% </a:t>
                      </a:r>
                      <a:r>
                        <a:rPr lang="en-GB" sz="1200" b="1" dirty="0" err="1">
                          <a:solidFill>
                            <a:srgbClr val="002060"/>
                          </a:solidFill>
                          <a:effectLst/>
                          <a:latin typeface="Calibri"/>
                          <a:ea typeface="Calibri"/>
                          <a:cs typeface="Times New Roman"/>
                        </a:rPr>
                        <a:t>PwD</a:t>
                      </a:r>
                      <a:r>
                        <a:rPr lang="en-GB" sz="1200" b="1" dirty="0">
                          <a:solidFill>
                            <a:srgbClr val="002060"/>
                          </a:solidFill>
                          <a:effectLst/>
                          <a:latin typeface="Calibri"/>
                          <a:ea typeface="Calibri"/>
                          <a:cs typeface="Times New Roman"/>
                        </a:rPr>
                        <a:t> covered by social protection/disability benefits</a:t>
                      </a:r>
                      <a:endParaRPr lang="en-GB" sz="1200" b="1" dirty="0">
                        <a:effectLst/>
                        <a:latin typeface="Calibri"/>
                        <a:ea typeface="Calibri"/>
                        <a:cs typeface="Times New Roman"/>
                      </a:endParaRPr>
                    </a:p>
                  </a:txBody>
                  <a:tcPr marL="18095" marR="18095" marT="0" marB="0">
                    <a:lnL w="12700" cap="flat" cmpd="sng" algn="ctr">
                      <a:solidFill>
                        <a:srgbClr val="BFBFBF"/>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dirty="0">
                          <a:effectLst/>
                          <a:latin typeface="Calibri"/>
                          <a:ea typeface="Calibri"/>
                          <a:cs typeface="Times New Roman"/>
                        </a:rPr>
                        <a:t>x</a:t>
                      </a:r>
                    </a:p>
                  </a:txBody>
                  <a:tcPr marL="67387" marR="67387"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en-GB" sz="1200">
                          <a:solidFill>
                            <a:srgbClr val="002060"/>
                          </a:solidFill>
                          <a:effectLst/>
                          <a:latin typeface="Calibri"/>
                          <a:ea typeface="Calibri"/>
                          <a:cs typeface="Times New Roman"/>
                        </a:rPr>
                        <a:t> </a:t>
                      </a:r>
                      <a:endParaRPr lang="en-GB" sz="1200">
                        <a:effectLst/>
                        <a:latin typeface="Calibri"/>
                        <a:ea typeface="Calibri"/>
                        <a:cs typeface="Times New Roman"/>
                      </a:endParaRPr>
                    </a:p>
                  </a:txBody>
                  <a:tcPr marL="67387" marR="67387"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dirty="0">
                          <a:solidFill>
                            <a:srgbClr val="002060"/>
                          </a:solidFill>
                          <a:effectLst/>
                          <a:latin typeface="Calibri"/>
                          <a:ea typeface="Calibri"/>
                          <a:cs typeface="Times New Roman"/>
                        </a:rPr>
                        <a:t> </a:t>
                      </a:r>
                      <a:endParaRPr lang="en-GB" sz="1200" dirty="0">
                        <a:effectLst/>
                        <a:latin typeface="Calibri"/>
                        <a:ea typeface="Calibri"/>
                        <a:cs typeface="Times New Roman"/>
                      </a:endParaRPr>
                    </a:p>
                  </a:txBody>
                  <a:tcPr marL="67387" marR="67387"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gridSpan="2">
                  <a:txBody>
                    <a:bodyPr/>
                    <a:lstStyle/>
                    <a:p>
                      <a:pPr algn="ctr">
                        <a:lnSpc>
                          <a:spcPct val="115000"/>
                        </a:lnSpc>
                        <a:spcAft>
                          <a:spcPts val="0"/>
                        </a:spcAft>
                      </a:pPr>
                      <a:r>
                        <a:rPr lang="en-GB" sz="1200" dirty="0">
                          <a:solidFill>
                            <a:srgbClr val="002060"/>
                          </a:solidFill>
                          <a:effectLst/>
                          <a:latin typeface="Calibri"/>
                          <a:ea typeface="Calibri"/>
                          <a:cs typeface="Times New Roman"/>
                        </a:rPr>
                        <a:t> </a:t>
                      </a:r>
                      <a:endParaRPr lang="en-GB" sz="1200" dirty="0">
                        <a:effectLst/>
                        <a:latin typeface="Calibri"/>
                        <a:ea typeface="Calibri"/>
                        <a:cs typeface="Times New Roman"/>
                      </a:endParaRPr>
                    </a:p>
                  </a:txBody>
                  <a:tcPr marL="67387" marR="67387"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hMerge="1">
                  <a:txBody>
                    <a:bodyPr/>
                    <a:lstStyle/>
                    <a:p>
                      <a:endParaRPr lang="en-GB"/>
                    </a:p>
                  </a:txBody>
                  <a:tcPr/>
                </a:tc>
                <a:tc>
                  <a:txBody>
                    <a:bodyPr/>
                    <a:lstStyle/>
                    <a:p>
                      <a:pPr algn="ctr">
                        <a:lnSpc>
                          <a:spcPct val="115000"/>
                        </a:lnSpc>
                        <a:spcAft>
                          <a:spcPts val="0"/>
                        </a:spcAft>
                      </a:pPr>
                      <a:r>
                        <a:rPr lang="en-GB" sz="1200">
                          <a:solidFill>
                            <a:srgbClr val="002060"/>
                          </a:solidFill>
                          <a:effectLst/>
                          <a:latin typeface="Calibri"/>
                          <a:ea typeface="Calibri"/>
                          <a:cs typeface="Times New Roman"/>
                        </a:rPr>
                        <a:t>x</a:t>
                      </a:r>
                      <a:endParaRPr lang="en-GB" sz="1200">
                        <a:effectLst/>
                        <a:latin typeface="Calibri"/>
                        <a:ea typeface="Calibri"/>
                        <a:cs typeface="Times New Roman"/>
                      </a:endParaRPr>
                    </a:p>
                  </a:txBody>
                  <a:tcPr marL="67387" marR="67387"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gridSpan="2">
                  <a:txBody>
                    <a:bodyPr/>
                    <a:lstStyle/>
                    <a:p>
                      <a:pPr algn="ctr">
                        <a:lnSpc>
                          <a:spcPct val="115000"/>
                        </a:lnSpc>
                        <a:spcAft>
                          <a:spcPts val="0"/>
                        </a:spcAft>
                      </a:pPr>
                      <a:r>
                        <a:rPr lang="en-GB" sz="1200" b="1">
                          <a:solidFill>
                            <a:srgbClr val="002060"/>
                          </a:solidFill>
                          <a:effectLst/>
                          <a:latin typeface="Calibri"/>
                          <a:ea typeface="Calibri"/>
                          <a:cs typeface="Times New Roman"/>
                        </a:rPr>
                        <a:t> </a:t>
                      </a:r>
                      <a:endParaRPr lang="en-GB" sz="1200">
                        <a:effectLst/>
                        <a:latin typeface="Calibri"/>
                        <a:ea typeface="Calibri"/>
                        <a:cs typeface="Times New Roman"/>
                      </a:endParaRPr>
                    </a:p>
                  </a:txBody>
                  <a:tcPr marL="67387" marR="67387"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hMerge="1">
                  <a:txBody>
                    <a:bodyPr/>
                    <a:lstStyle/>
                    <a:p>
                      <a:endParaRPr lang="en-GB"/>
                    </a:p>
                  </a:txBody>
                  <a:tcPr/>
                </a:tc>
                <a:tc>
                  <a:txBody>
                    <a:bodyPr/>
                    <a:lstStyle/>
                    <a:p>
                      <a:pPr algn="ctr">
                        <a:lnSpc>
                          <a:spcPct val="115000"/>
                        </a:lnSpc>
                        <a:spcAft>
                          <a:spcPts val="0"/>
                        </a:spcAft>
                      </a:pPr>
                      <a:r>
                        <a:rPr lang="en-GB" sz="1200" b="1">
                          <a:solidFill>
                            <a:srgbClr val="002060"/>
                          </a:solidFill>
                          <a:effectLst/>
                          <a:latin typeface="Calibri"/>
                          <a:ea typeface="Calibri"/>
                          <a:cs typeface="Times New Roman"/>
                        </a:rPr>
                        <a:t> </a:t>
                      </a:r>
                      <a:endParaRPr lang="en-GB" sz="1200">
                        <a:effectLst/>
                        <a:latin typeface="Calibri"/>
                        <a:ea typeface="Calibri"/>
                        <a:cs typeface="Times New Roman"/>
                      </a:endParaRPr>
                    </a:p>
                  </a:txBody>
                  <a:tcPr marL="67387" marR="67387"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a:solidFill>
                            <a:srgbClr val="002060"/>
                          </a:solidFill>
                          <a:effectLst/>
                          <a:latin typeface="Calibri"/>
                          <a:ea typeface="Calibri"/>
                          <a:cs typeface="Times New Roman"/>
                        </a:rPr>
                        <a:t>x</a:t>
                      </a:r>
                      <a:endParaRPr lang="en-GB" sz="1200">
                        <a:effectLst/>
                        <a:latin typeface="Calibri"/>
                        <a:ea typeface="Calibri"/>
                        <a:cs typeface="Times New Roman"/>
                      </a:endParaRPr>
                    </a:p>
                  </a:txBody>
                  <a:tcPr marL="67387" marR="67387" marT="0" marB="0" anchor="ctr">
                    <a:lnL w="12700" cap="flat" cmpd="sng" algn="ctr">
                      <a:solidFill>
                        <a:srgbClr val="F2F2F2"/>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r>
              <a:tr h="407483">
                <a:tc>
                  <a:txBody>
                    <a:bodyPr/>
                    <a:lstStyle/>
                    <a:p>
                      <a:pPr>
                        <a:lnSpc>
                          <a:spcPct val="115000"/>
                        </a:lnSpc>
                        <a:spcAft>
                          <a:spcPts val="0"/>
                        </a:spcAft>
                      </a:pPr>
                      <a:r>
                        <a:rPr lang="en-GB" sz="1200" b="1" dirty="0">
                          <a:solidFill>
                            <a:srgbClr val="002060"/>
                          </a:solidFill>
                          <a:effectLst/>
                          <a:latin typeface="Calibri"/>
                          <a:ea typeface="Calibri"/>
                          <a:cs typeface="Times New Roman"/>
                        </a:rPr>
                        <a:t>% </a:t>
                      </a:r>
                      <a:r>
                        <a:rPr lang="en-GB" sz="1200" b="1" dirty="0" err="1">
                          <a:solidFill>
                            <a:srgbClr val="002060"/>
                          </a:solidFill>
                          <a:effectLst/>
                          <a:latin typeface="Calibri"/>
                          <a:ea typeface="Calibri"/>
                          <a:cs typeface="Times New Roman"/>
                        </a:rPr>
                        <a:t>PwD</a:t>
                      </a:r>
                      <a:r>
                        <a:rPr lang="en-GB" sz="1200" b="1" dirty="0">
                          <a:solidFill>
                            <a:srgbClr val="002060"/>
                          </a:solidFill>
                          <a:effectLst/>
                          <a:latin typeface="Calibri"/>
                          <a:ea typeface="Calibri"/>
                          <a:cs typeface="Times New Roman"/>
                        </a:rPr>
                        <a:t> benefiting from health coverage</a:t>
                      </a:r>
                      <a:endParaRPr lang="en-GB" sz="1200" b="1" dirty="0">
                        <a:effectLst/>
                        <a:latin typeface="Calibri"/>
                        <a:ea typeface="Calibri"/>
                        <a:cs typeface="Times New Roman"/>
                      </a:endParaRPr>
                    </a:p>
                  </a:txBody>
                  <a:tcPr marL="18095" marR="18095" marT="0" marB="0">
                    <a:lnL w="12700" cap="flat" cmpd="sng" algn="ctr">
                      <a:solidFill>
                        <a:srgbClr val="BFBFBF"/>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dirty="0">
                          <a:effectLst/>
                          <a:latin typeface="Calibri"/>
                          <a:ea typeface="Calibri"/>
                          <a:cs typeface="Times New Roman"/>
                        </a:rPr>
                        <a:t>x</a:t>
                      </a:r>
                    </a:p>
                  </a:txBody>
                  <a:tcPr marL="67387" marR="67387"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en-GB" sz="1200">
                          <a:solidFill>
                            <a:srgbClr val="002060"/>
                          </a:solidFill>
                          <a:effectLst/>
                          <a:latin typeface="Calibri"/>
                          <a:ea typeface="Calibri"/>
                          <a:cs typeface="Times New Roman"/>
                        </a:rPr>
                        <a:t> </a:t>
                      </a:r>
                      <a:endParaRPr lang="en-GB" sz="1200">
                        <a:effectLst/>
                        <a:latin typeface="Calibri"/>
                        <a:ea typeface="Calibri"/>
                        <a:cs typeface="Times New Roman"/>
                      </a:endParaRPr>
                    </a:p>
                  </a:txBody>
                  <a:tcPr marL="67387" marR="67387"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a:solidFill>
                            <a:srgbClr val="002060"/>
                          </a:solidFill>
                          <a:effectLst/>
                          <a:latin typeface="Calibri"/>
                          <a:ea typeface="Calibri"/>
                          <a:cs typeface="Times New Roman"/>
                        </a:rPr>
                        <a:t>x</a:t>
                      </a:r>
                      <a:endParaRPr lang="en-GB" sz="1200">
                        <a:effectLst/>
                        <a:latin typeface="Calibri"/>
                        <a:ea typeface="Calibri"/>
                        <a:cs typeface="Times New Roman"/>
                      </a:endParaRPr>
                    </a:p>
                  </a:txBody>
                  <a:tcPr marL="67387" marR="67387"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gridSpan="2">
                  <a:txBody>
                    <a:bodyPr/>
                    <a:lstStyle/>
                    <a:p>
                      <a:pPr algn="ctr">
                        <a:lnSpc>
                          <a:spcPct val="115000"/>
                        </a:lnSpc>
                        <a:spcAft>
                          <a:spcPts val="0"/>
                        </a:spcAft>
                      </a:pPr>
                      <a:r>
                        <a:rPr lang="en-GB" sz="1200" dirty="0">
                          <a:solidFill>
                            <a:srgbClr val="002060"/>
                          </a:solidFill>
                          <a:effectLst/>
                          <a:latin typeface="Calibri"/>
                          <a:ea typeface="Calibri"/>
                          <a:cs typeface="Times New Roman"/>
                        </a:rPr>
                        <a:t> </a:t>
                      </a:r>
                      <a:endParaRPr lang="en-GB" sz="1200" dirty="0">
                        <a:effectLst/>
                        <a:latin typeface="Calibri"/>
                        <a:ea typeface="Calibri"/>
                        <a:cs typeface="Times New Roman"/>
                      </a:endParaRPr>
                    </a:p>
                  </a:txBody>
                  <a:tcPr marL="67387" marR="67387"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hMerge="1">
                  <a:txBody>
                    <a:bodyPr/>
                    <a:lstStyle/>
                    <a:p>
                      <a:endParaRPr lang="en-GB"/>
                    </a:p>
                  </a:txBody>
                  <a:tcPr/>
                </a:tc>
                <a:tc>
                  <a:txBody>
                    <a:bodyPr/>
                    <a:lstStyle/>
                    <a:p>
                      <a:pPr algn="ctr">
                        <a:lnSpc>
                          <a:spcPct val="115000"/>
                        </a:lnSpc>
                        <a:spcAft>
                          <a:spcPts val="0"/>
                        </a:spcAft>
                      </a:pPr>
                      <a:r>
                        <a:rPr lang="en-GB" sz="1200" dirty="0">
                          <a:solidFill>
                            <a:srgbClr val="002060"/>
                          </a:solidFill>
                          <a:effectLst/>
                          <a:latin typeface="Calibri"/>
                          <a:ea typeface="Calibri"/>
                          <a:cs typeface="Times New Roman"/>
                        </a:rPr>
                        <a:t> </a:t>
                      </a:r>
                      <a:endParaRPr lang="en-GB" sz="1200" dirty="0">
                        <a:effectLst/>
                        <a:latin typeface="Calibri"/>
                        <a:ea typeface="Calibri"/>
                        <a:cs typeface="Times New Roman"/>
                      </a:endParaRPr>
                    </a:p>
                  </a:txBody>
                  <a:tcPr marL="67387" marR="67387"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gridSpan="2">
                  <a:txBody>
                    <a:bodyPr/>
                    <a:lstStyle/>
                    <a:p>
                      <a:pPr algn="ctr">
                        <a:lnSpc>
                          <a:spcPct val="115000"/>
                        </a:lnSpc>
                        <a:spcAft>
                          <a:spcPts val="0"/>
                        </a:spcAft>
                      </a:pPr>
                      <a:r>
                        <a:rPr lang="en-GB" sz="1200" b="1">
                          <a:solidFill>
                            <a:srgbClr val="002060"/>
                          </a:solidFill>
                          <a:effectLst/>
                          <a:latin typeface="Calibri"/>
                          <a:ea typeface="Calibri"/>
                          <a:cs typeface="Times New Roman"/>
                        </a:rPr>
                        <a:t> </a:t>
                      </a:r>
                      <a:endParaRPr lang="en-GB" sz="1200">
                        <a:effectLst/>
                        <a:latin typeface="Calibri"/>
                        <a:ea typeface="Calibri"/>
                        <a:cs typeface="Times New Roman"/>
                      </a:endParaRPr>
                    </a:p>
                  </a:txBody>
                  <a:tcPr marL="67387" marR="67387"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hMerge="1">
                  <a:txBody>
                    <a:bodyPr/>
                    <a:lstStyle/>
                    <a:p>
                      <a:endParaRPr lang="en-GB"/>
                    </a:p>
                  </a:txBody>
                  <a:tcPr/>
                </a:tc>
                <a:tc>
                  <a:txBody>
                    <a:bodyPr/>
                    <a:lstStyle/>
                    <a:p>
                      <a:pPr algn="ctr">
                        <a:lnSpc>
                          <a:spcPct val="115000"/>
                        </a:lnSpc>
                        <a:spcAft>
                          <a:spcPts val="0"/>
                        </a:spcAft>
                      </a:pPr>
                      <a:r>
                        <a:rPr lang="en-GB" sz="1200" b="1">
                          <a:solidFill>
                            <a:srgbClr val="002060"/>
                          </a:solidFill>
                          <a:effectLst/>
                          <a:latin typeface="Calibri"/>
                          <a:ea typeface="Calibri"/>
                          <a:cs typeface="Times New Roman"/>
                        </a:rPr>
                        <a:t> </a:t>
                      </a:r>
                      <a:endParaRPr lang="en-GB" sz="1200">
                        <a:effectLst/>
                        <a:latin typeface="Calibri"/>
                        <a:ea typeface="Calibri"/>
                        <a:cs typeface="Times New Roman"/>
                      </a:endParaRPr>
                    </a:p>
                  </a:txBody>
                  <a:tcPr marL="67387" marR="67387"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a:solidFill>
                            <a:srgbClr val="002060"/>
                          </a:solidFill>
                          <a:effectLst/>
                          <a:latin typeface="Calibri"/>
                          <a:ea typeface="Calibri"/>
                          <a:cs typeface="Times New Roman"/>
                        </a:rPr>
                        <a:t>x</a:t>
                      </a:r>
                      <a:endParaRPr lang="en-GB" sz="1200">
                        <a:effectLst/>
                        <a:latin typeface="Calibri"/>
                        <a:ea typeface="Calibri"/>
                        <a:cs typeface="Times New Roman"/>
                      </a:endParaRPr>
                    </a:p>
                  </a:txBody>
                  <a:tcPr marL="67387" marR="67387" marT="0" marB="0" anchor="ctr">
                    <a:lnL w="12700" cap="flat" cmpd="sng" algn="ctr">
                      <a:solidFill>
                        <a:srgbClr val="F2F2F2"/>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r>
              <a:tr h="402527">
                <a:tc>
                  <a:txBody>
                    <a:bodyPr/>
                    <a:lstStyle/>
                    <a:p>
                      <a:pPr>
                        <a:lnSpc>
                          <a:spcPct val="115000"/>
                        </a:lnSpc>
                        <a:spcAft>
                          <a:spcPts val="0"/>
                        </a:spcAft>
                      </a:pPr>
                      <a:r>
                        <a:rPr lang="en-GB" sz="1200" b="1" dirty="0">
                          <a:solidFill>
                            <a:srgbClr val="002060"/>
                          </a:solidFill>
                          <a:effectLst/>
                          <a:latin typeface="Calibri"/>
                          <a:ea typeface="Calibri"/>
                          <a:cs typeface="Times New Roman"/>
                        </a:rPr>
                        <a:t>School net attendance for </a:t>
                      </a:r>
                      <a:r>
                        <a:rPr lang="en-GB" sz="1200" b="1" dirty="0" err="1">
                          <a:solidFill>
                            <a:srgbClr val="002060"/>
                          </a:solidFill>
                          <a:effectLst/>
                          <a:latin typeface="Calibri"/>
                          <a:ea typeface="Calibri"/>
                          <a:cs typeface="Times New Roman"/>
                        </a:rPr>
                        <a:t>CwD</a:t>
                      </a:r>
                      <a:endParaRPr lang="en-GB" sz="1200" b="1" dirty="0">
                        <a:effectLst/>
                        <a:latin typeface="Calibri"/>
                        <a:ea typeface="Calibri"/>
                        <a:cs typeface="Times New Roman"/>
                      </a:endParaRPr>
                    </a:p>
                  </a:txBody>
                  <a:tcPr marL="18095" marR="18095" marT="0" marB="0">
                    <a:lnL w="12700" cap="flat" cmpd="sng" algn="ctr">
                      <a:solidFill>
                        <a:srgbClr val="BFBFBF"/>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dirty="0">
                          <a:effectLst/>
                          <a:latin typeface="Calibri"/>
                          <a:ea typeface="Calibri"/>
                          <a:cs typeface="Times New Roman"/>
                        </a:rPr>
                        <a:t>x</a:t>
                      </a:r>
                    </a:p>
                  </a:txBody>
                  <a:tcPr marL="67387" marR="67387"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en-GB" sz="1200">
                          <a:solidFill>
                            <a:srgbClr val="002060"/>
                          </a:solidFill>
                          <a:effectLst/>
                          <a:latin typeface="Calibri"/>
                          <a:ea typeface="Calibri"/>
                          <a:cs typeface="Times New Roman"/>
                        </a:rPr>
                        <a:t> </a:t>
                      </a:r>
                      <a:endParaRPr lang="en-GB" sz="1200">
                        <a:effectLst/>
                        <a:latin typeface="Calibri"/>
                        <a:ea typeface="Calibri"/>
                        <a:cs typeface="Times New Roman"/>
                      </a:endParaRPr>
                    </a:p>
                  </a:txBody>
                  <a:tcPr marL="67387" marR="67387"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a:solidFill>
                            <a:srgbClr val="002060"/>
                          </a:solidFill>
                          <a:effectLst/>
                          <a:latin typeface="Calibri"/>
                          <a:ea typeface="Calibri"/>
                          <a:cs typeface="Times New Roman"/>
                        </a:rPr>
                        <a:t> </a:t>
                      </a:r>
                      <a:endParaRPr lang="en-GB" sz="1200">
                        <a:effectLst/>
                        <a:latin typeface="Calibri"/>
                        <a:ea typeface="Calibri"/>
                        <a:cs typeface="Times New Roman"/>
                      </a:endParaRPr>
                    </a:p>
                  </a:txBody>
                  <a:tcPr marL="67387" marR="67387"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gridSpan="2">
                  <a:txBody>
                    <a:bodyPr/>
                    <a:lstStyle/>
                    <a:p>
                      <a:pPr algn="ctr">
                        <a:lnSpc>
                          <a:spcPct val="115000"/>
                        </a:lnSpc>
                        <a:spcAft>
                          <a:spcPts val="0"/>
                        </a:spcAft>
                      </a:pPr>
                      <a:r>
                        <a:rPr lang="en-GB" sz="1200">
                          <a:solidFill>
                            <a:srgbClr val="002060"/>
                          </a:solidFill>
                          <a:effectLst/>
                          <a:latin typeface="Calibri"/>
                          <a:ea typeface="Calibri"/>
                          <a:cs typeface="Times New Roman"/>
                        </a:rPr>
                        <a:t> </a:t>
                      </a:r>
                      <a:endParaRPr lang="en-GB" sz="1200">
                        <a:effectLst/>
                        <a:latin typeface="Calibri"/>
                        <a:ea typeface="Calibri"/>
                        <a:cs typeface="Times New Roman"/>
                      </a:endParaRPr>
                    </a:p>
                  </a:txBody>
                  <a:tcPr marL="67387" marR="67387"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hMerge="1">
                  <a:txBody>
                    <a:bodyPr/>
                    <a:lstStyle/>
                    <a:p>
                      <a:endParaRPr lang="en-GB"/>
                    </a:p>
                  </a:txBody>
                  <a:tcPr/>
                </a:tc>
                <a:tc>
                  <a:txBody>
                    <a:bodyPr/>
                    <a:lstStyle/>
                    <a:p>
                      <a:pPr algn="ctr">
                        <a:lnSpc>
                          <a:spcPct val="115000"/>
                        </a:lnSpc>
                        <a:spcAft>
                          <a:spcPts val="0"/>
                        </a:spcAft>
                      </a:pPr>
                      <a:r>
                        <a:rPr lang="en-GB" sz="1200" dirty="0">
                          <a:solidFill>
                            <a:srgbClr val="002060"/>
                          </a:solidFill>
                          <a:effectLst/>
                          <a:latin typeface="Calibri"/>
                          <a:ea typeface="Calibri"/>
                          <a:cs typeface="Times New Roman"/>
                        </a:rPr>
                        <a:t> </a:t>
                      </a:r>
                      <a:endParaRPr lang="en-GB" sz="1200" dirty="0">
                        <a:effectLst/>
                        <a:latin typeface="Calibri"/>
                        <a:ea typeface="Calibri"/>
                        <a:cs typeface="Times New Roman"/>
                      </a:endParaRPr>
                    </a:p>
                  </a:txBody>
                  <a:tcPr marL="67387" marR="67387"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gridSpan="2">
                  <a:txBody>
                    <a:bodyPr/>
                    <a:lstStyle/>
                    <a:p>
                      <a:pPr algn="ctr">
                        <a:lnSpc>
                          <a:spcPct val="115000"/>
                        </a:lnSpc>
                        <a:spcAft>
                          <a:spcPts val="0"/>
                        </a:spcAft>
                      </a:pPr>
                      <a:r>
                        <a:rPr lang="en-GB" sz="1200" dirty="0">
                          <a:solidFill>
                            <a:srgbClr val="002060"/>
                          </a:solidFill>
                          <a:effectLst/>
                          <a:latin typeface="Calibri"/>
                          <a:ea typeface="Calibri"/>
                          <a:cs typeface="Times New Roman"/>
                        </a:rPr>
                        <a:t>x</a:t>
                      </a:r>
                      <a:endParaRPr lang="en-GB" sz="1200" dirty="0">
                        <a:effectLst/>
                        <a:latin typeface="Calibri"/>
                        <a:ea typeface="Calibri"/>
                        <a:cs typeface="Times New Roman"/>
                      </a:endParaRPr>
                    </a:p>
                  </a:txBody>
                  <a:tcPr marL="67387" marR="67387"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hMerge="1">
                  <a:txBody>
                    <a:bodyPr/>
                    <a:lstStyle/>
                    <a:p>
                      <a:endParaRPr lang="en-GB"/>
                    </a:p>
                  </a:txBody>
                  <a:tcPr/>
                </a:tc>
                <a:tc>
                  <a:txBody>
                    <a:bodyPr/>
                    <a:lstStyle/>
                    <a:p>
                      <a:pPr algn="ctr">
                        <a:lnSpc>
                          <a:spcPct val="115000"/>
                        </a:lnSpc>
                        <a:spcAft>
                          <a:spcPts val="0"/>
                        </a:spcAft>
                      </a:pPr>
                      <a:r>
                        <a:rPr lang="en-GB" sz="1200">
                          <a:solidFill>
                            <a:srgbClr val="002060"/>
                          </a:solidFill>
                          <a:effectLst/>
                          <a:latin typeface="Calibri"/>
                          <a:ea typeface="Calibri"/>
                          <a:cs typeface="Times New Roman"/>
                        </a:rPr>
                        <a:t> </a:t>
                      </a:r>
                      <a:endParaRPr lang="en-GB" sz="1200">
                        <a:effectLst/>
                        <a:latin typeface="Calibri"/>
                        <a:ea typeface="Calibri"/>
                        <a:cs typeface="Times New Roman"/>
                      </a:endParaRPr>
                    </a:p>
                  </a:txBody>
                  <a:tcPr marL="67387" marR="67387"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a:solidFill>
                            <a:srgbClr val="002060"/>
                          </a:solidFill>
                          <a:effectLst/>
                          <a:latin typeface="Calibri"/>
                          <a:ea typeface="Calibri"/>
                          <a:cs typeface="Times New Roman"/>
                        </a:rPr>
                        <a:t>x</a:t>
                      </a:r>
                      <a:endParaRPr lang="en-GB" sz="1200">
                        <a:effectLst/>
                        <a:latin typeface="Calibri"/>
                        <a:ea typeface="Calibri"/>
                        <a:cs typeface="Times New Roman"/>
                      </a:endParaRPr>
                    </a:p>
                  </a:txBody>
                  <a:tcPr marL="67387" marR="67387" marT="0" marB="0" anchor="ctr">
                    <a:lnL w="12700" cap="flat" cmpd="sng" algn="ctr">
                      <a:solidFill>
                        <a:srgbClr val="F2F2F2"/>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r>
              <a:tr h="370573">
                <a:tc>
                  <a:txBody>
                    <a:bodyPr/>
                    <a:lstStyle/>
                    <a:p>
                      <a:pPr>
                        <a:lnSpc>
                          <a:spcPct val="115000"/>
                        </a:lnSpc>
                        <a:spcAft>
                          <a:spcPts val="0"/>
                        </a:spcAft>
                      </a:pPr>
                      <a:r>
                        <a:rPr lang="en-GB" sz="1200" b="1" dirty="0">
                          <a:solidFill>
                            <a:srgbClr val="002060"/>
                          </a:solidFill>
                          <a:effectLst/>
                          <a:latin typeface="Calibri"/>
                          <a:ea typeface="Calibri"/>
                          <a:cs typeface="Times New Roman"/>
                        </a:rPr>
                        <a:t>Unemployment rate (by </a:t>
                      </a:r>
                      <a:r>
                        <a:rPr lang="en-GB" sz="1200" b="1" dirty="0" err="1">
                          <a:solidFill>
                            <a:srgbClr val="002060"/>
                          </a:solidFill>
                          <a:effectLst/>
                          <a:latin typeface="Calibri"/>
                          <a:ea typeface="Calibri"/>
                          <a:cs typeface="Times New Roman"/>
                        </a:rPr>
                        <a:t>PwD</a:t>
                      </a:r>
                      <a:r>
                        <a:rPr lang="en-GB" sz="1200" b="1" dirty="0">
                          <a:solidFill>
                            <a:srgbClr val="002060"/>
                          </a:solidFill>
                          <a:effectLst/>
                          <a:latin typeface="Calibri"/>
                          <a:ea typeface="Calibri"/>
                          <a:cs typeface="Times New Roman"/>
                        </a:rPr>
                        <a:t>)</a:t>
                      </a:r>
                      <a:endParaRPr lang="en-GB" sz="1200" b="1" dirty="0">
                        <a:effectLst/>
                        <a:latin typeface="Calibri"/>
                        <a:ea typeface="Calibri"/>
                        <a:cs typeface="Times New Roman"/>
                      </a:endParaRPr>
                    </a:p>
                  </a:txBody>
                  <a:tcPr marL="18095" marR="18095" marT="0" marB="0">
                    <a:lnL w="12700" cap="flat" cmpd="sng" algn="ctr">
                      <a:solidFill>
                        <a:srgbClr val="BFBFBF"/>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dirty="0">
                          <a:effectLst/>
                          <a:latin typeface="Calibri"/>
                          <a:ea typeface="Calibri"/>
                          <a:cs typeface="Times New Roman"/>
                        </a:rPr>
                        <a:t>x</a:t>
                      </a:r>
                    </a:p>
                  </a:txBody>
                  <a:tcPr marL="67387" marR="67387"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en-GB" sz="1200">
                          <a:solidFill>
                            <a:srgbClr val="002060"/>
                          </a:solidFill>
                          <a:effectLst/>
                          <a:latin typeface="Calibri"/>
                          <a:ea typeface="Calibri"/>
                          <a:cs typeface="Times New Roman"/>
                        </a:rPr>
                        <a:t> </a:t>
                      </a:r>
                      <a:endParaRPr lang="en-GB" sz="1200">
                        <a:effectLst/>
                        <a:latin typeface="Calibri"/>
                        <a:ea typeface="Calibri"/>
                        <a:cs typeface="Times New Roman"/>
                      </a:endParaRPr>
                    </a:p>
                  </a:txBody>
                  <a:tcPr marL="67387" marR="67387"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a:solidFill>
                            <a:srgbClr val="002060"/>
                          </a:solidFill>
                          <a:effectLst/>
                          <a:latin typeface="Calibri"/>
                          <a:ea typeface="Calibri"/>
                          <a:cs typeface="Times New Roman"/>
                        </a:rPr>
                        <a:t> </a:t>
                      </a:r>
                      <a:endParaRPr lang="en-GB" sz="1200">
                        <a:effectLst/>
                        <a:latin typeface="Calibri"/>
                        <a:ea typeface="Calibri"/>
                        <a:cs typeface="Times New Roman"/>
                      </a:endParaRPr>
                    </a:p>
                  </a:txBody>
                  <a:tcPr marL="67387" marR="67387"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gridSpan="2">
                  <a:txBody>
                    <a:bodyPr/>
                    <a:lstStyle/>
                    <a:p>
                      <a:pPr algn="ctr">
                        <a:lnSpc>
                          <a:spcPct val="115000"/>
                        </a:lnSpc>
                        <a:spcAft>
                          <a:spcPts val="0"/>
                        </a:spcAft>
                      </a:pPr>
                      <a:r>
                        <a:rPr lang="en-GB" sz="1200">
                          <a:solidFill>
                            <a:srgbClr val="002060"/>
                          </a:solidFill>
                          <a:effectLst/>
                          <a:latin typeface="Calibri"/>
                          <a:ea typeface="Calibri"/>
                          <a:cs typeface="Times New Roman"/>
                        </a:rPr>
                        <a:t> </a:t>
                      </a:r>
                      <a:endParaRPr lang="en-GB" sz="1200">
                        <a:effectLst/>
                        <a:latin typeface="Calibri"/>
                        <a:ea typeface="Calibri"/>
                        <a:cs typeface="Times New Roman"/>
                      </a:endParaRPr>
                    </a:p>
                  </a:txBody>
                  <a:tcPr marL="67387" marR="67387"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hMerge="1">
                  <a:txBody>
                    <a:bodyPr/>
                    <a:lstStyle/>
                    <a:p>
                      <a:endParaRPr lang="en-GB"/>
                    </a:p>
                  </a:txBody>
                  <a:tcPr/>
                </a:tc>
                <a:tc>
                  <a:txBody>
                    <a:bodyPr/>
                    <a:lstStyle/>
                    <a:p>
                      <a:pPr algn="ctr">
                        <a:lnSpc>
                          <a:spcPct val="115000"/>
                        </a:lnSpc>
                        <a:spcAft>
                          <a:spcPts val="0"/>
                        </a:spcAft>
                      </a:pPr>
                      <a:r>
                        <a:rPr lang="en-GB" sz="1200">
                          <a:solidFill>
                            <a:srgbClr val="002060"/>
                          </a:solidFill>
                          <a:effectLst/>
                          <a:latin typeface="Calibri"/>
                          <a:ea typeface="Calibri"/>
                          <a:cs typeface="Times New Roman"/>
                        </a:rPr>
                        <a:t> </a:t>
                      </a:r>
                      <a:endParaRPr lang="en-GB" sz="1200">
                        <a:effectLst/>
                        <a:latin typeface="Calibri"/>
                        <a:ea typeface="Calibri"/>
                        <a:cs typeface="Times New Roman"/>
                      </a:endParaRPr>
                    </a:p>
                  </a:txBody>
                  <a:tcPr marL="67387" marR="67387"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gridSpan="2">
                  <a:txBody>
                    <a:bodyPr/>
                    <a:lstStyle/>
                    <a:p>
                      <a:pPr algn="ctr">
                        <a:lnSpc>
                          <a:spcPct val="115000"/>
                        </a:lnSpc>
                        <a:spcAft>
                          <a:spcPts val="0"/>
                        </a:spcAft>
                      </a:pPr>
                      <a:r>
                        <a:rPr lang="en-GB" sz="1200">
                          <a:solidFill>
                            <a:srgbClr val="002060"/>
                          </a:solidFill>
                          <a:effectLst/>
                          <a:latin typeface="Calibri"/>
                          <a:ea typeface="Calibri"/>
                          <a:cs typeface="Times New Roman"/>
                        </a:rPr>
                        <a:t> </a:t>
                      </a:r>
                      <a:endParaRPr lang="en-GB" sz="1200">
                        <a:effectLst/>
                        <a:latin typeface="Calibri"/>
                        <a:ea typeface="Calibri"/>
                        <a:cs typeface="Times New Roman"/>
                      </a:endParaRPr>
                    </a:p>
                  </a:txBody>
                  <a:tcPr marL="67387" marR="67387"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hMerge="1">
                  <a:txBody>
                    <a:bodyPr/>
                    <a:lstStyle/>
                    <a:p>
                      <a:endParaRPr lang="en-GB"/>
                    </a:p>
                  </a:txBody>
                  <a:tcPr/>
                </a:tc>
                <a:tc>
                  <a:txBody>
                    <a:bodyPr/>
                    <a:lstStyle/>
                    <a:p>
                      <a:pPr algn="ctr">
                        <a:lnSpc>
                          <a:spcPct val="115000"/>
                        </a:lnSpc>
                        <a:spcAft>
                          <a:spcPts val="0"/>
                        </a:spcAft>
                      </a:pPr>
                      <a:r>
                        <a:rPr lang="en-GB" sz="1200">
                          <a:solidFill>
                            <a:srgbClr val="002060"/>
                          </a:solidFill>
                          <a:effectLst/>
                          <a:latin typeface="Calibri"/>
                          <a:ea typeface="Calibri"/>
                          <a:cs typeface="Times New Roman"/>
                        </a:rPr>
                        <a:t>x</a:t>
                      </a:r>
                      <a:endParaRPr lang="en-GB" sz="1200">
                        <a:effectLst/>
                        <a:latin typeface="Calibri"/>
                        <a:ea typeface="Calibri"/>
                        <a:cs typeface="Times New Roman"/>
                      </a:endParaRPr>
                    </a:p>
                  </a:txBody>
                  <a:tcPr marL="67387" marR="67387"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a:solidFill>
                            <a:srgbClr val="002060"/>
                          </a:solidFill>
                          <a:effectLst/>
                          <a:latin typeface="Calibri"/>
                          <a:ea typeface="Calibri"/>
                          <a:cs typeface="Times New Roman"/>
                        </a:rPr>
                        <a:t>x</a:t>
                      </a:r>
                      <a:endParaRPr lang="en-GB" sz="1200">
                        <a:effectLst/>
                        <a:latin typeface="Calibri"/>
                        <a:ea typeface="Calibri"/>
                        <a:cs typeface="Times New Roman"/>
                      </a:endParaRPr>
                    </a:p>
                  </a:txBody>
                  <a:tcPr marL="67387" marR="67387" marT="0" marB="0" anchor="ctr">
                    <a:lnL w="12700" cap="flat" cmpd="sng" algn="ctr">
                      <a:solidFill>
                        <a:srgbClr val="F2F2F2"/>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r>
              <a:tr h="448137">
                <a:tc>
                  <a:txBody>
                    <a:bodyPr/>
                    <a:lstStyle/>
                    <a:p>
                      <a:pPr>
                        <a:lnSpc>
                          <a:spcPct val="115000"/>
                        </a:lnSpc>
                        <a:spcAft>
                          <a:spcPts val="0"/>
                        </a:spcAft>
                      </a:pPr>
                      <a:r>
                        <a:rPr lang="en-GB" sz="1200" b="1" dirty="0">
                          <a:solidFill>
                            <a:srgbClr val="002060"/>
                          </a:solidFill>
                          <a:effectLst/>
                          <a:latin typeface="Calibri"/>
                          <a:ea typeface="Calibri"/>
                          <a:cs typeface="Times New Roman"/>
                        </a:rPr>
                        <a:t>% </a:t>
                      </a:r>
                      <a:r>
                        <a:rPr lang="en-GB" sz="1200" b="1" dirty="0" err="1">
                          <a:solidFill>
                            <a:srgbClr val="002060"/>
                          </a:solidFill>
                          <a:effectLst/>
                          <a:latin typeface="Calibri"/>
                          <a:ea typeface="Calibri"/>
                          <a:cs typeface="Times New Roman"/>
                        </a:rPr>
                        <a:t>PwD</a:t>
                      </a:r>
                      <a:r>
                        <a:rPr lang="en-GB" sz="1200" b="1" dirty="0">
                          <a:solidFill>
                            <a:srgbClr val="002060"/>
                          </a:solidFill>
                          <a:effectLst/>
                          <a:latin typeface="Calibri"/>
                          <a:ea typeface="Calibri"/>
                          <a:cs typeface="Times New Roman"/>
                        </a:rPr>
                        <a:t> owning a mobile phone</a:t>
                      </a:r>
                      <a:endParaRPr lang="en-GB" sz="1200" b="1" dirty="0">
                        <a:effectLst/>
                        <a:latin typeface="Calibri"/>
                        <a:ea typeface="Calibri"/>
                        <a:cs typeface="Times New Roman"/>
                      </a:endParaRPr>
                    </a:p>
                  </a:txBody>
                  <a:tcPr marL="18095" marR="18095" marT="0" marB="0">
                    <a:lnL w="12700" cap="flat" cmpd="sng" algn="ctr">
                      <a:solidFill>
                        <a:srgbClr val="BFBFBF"/>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dirty="0">
                          <a:effectLst/>
                          <a:latin typeface="Calibri"/>
                          <a:ea typeface="Calibri"/>
                          <a:cs typeface="Times New Roman"/>
                        </a:rPr>
                        <a:t>*</a:t>
                      </a:r>
                    </a:p>
                  </a:txBody>
                  <a:tcPr marL="67387" marR="67387"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en-GB" sz="1200">
                          <a:solidFill>
                            <a:srgbClr val="002060"/>
                          </a:solidFill>
                          <a:effectLst/>
                          <a:latin typeface="Calibri"/>
                          <a:ea typeface="Calibri"/>
                          <a:cs typeface="Times New Roman"/>
                        </a:rPr>
                        <a:t> </a:t>
                      </a:r>
                      <a:endParaRPr lang="en-GB" sz="1200">
                        <a:effectLst/>
                        <a:latin typeface="Calibri"/>
                        <a:ea typeface="Calibri"/>
                        <a:cs typeface="Times New Roman"/>
                      </a:endParaRPr>
                    </a:p>
                  </a:txBody>
                  <a:tcPr marL="67387" marR="67387"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a:solidFill>
                            <a:srgbClr val="002060"/>
                          </a:solidFill>
                          <a:effectLst/>
                          <a:latin typeface="Calibri"/>
                          <a:ea typeface="Calibri"/>
                          <a:cs typeface="Times New Roman"/>
                        </a:rPr>
                        <a:t> </a:t>
                      </a:r>
                      <a:endParaRPr lang="en-GB" sz="1200">
                        <a:effectLst/>
                        <a:latin typeface="Calibri"/>
                        <a:ea typeface="Calibri"/>
                        <a:cs typeface="Times New Roman"/>
                      </a:endParaRPr>
                    </a:p>
                  </a:txBody>
                  <a:tcPr marL="67387" marR="67387"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gridSpan="2">
                  <a:txBody>
                    <a:bodyPr/>
                    <a:lstStyle/>
                    <a:p>
                      <a:pPr algn="ctr">
                        <a:lnSpc>
                          <a:spcPct val="115000"/>
                        </a:lnSpc>
                        <a:spcAft>
                          <a:spcPts val="0"/>
                        </a:spcAft>
                      </a:pPr>
                      <a:r>
                        <a:rPr lang="en-GB" sz="1200">
                          <a:solidFill>
                            <a:srgbClr val="002060"/>
                          </a:solidFill>
                          <a:effectLst/>
                          <a:latin typeface="Calibri"/>
                          <a:ea typeface="Calibri"/>
                          <a:cs typeface="Times New Roman"/>
                        </a:rPr>
                        <a:t>x</a:t>
                      </a:r>
                      <a:endParaRPr lang="en-GB" sz="1200">
                        <a:effectLst/>
                        <a:latin typeface="Calibri"/>
                        <a:ea typeface="Calibri"/>
                        <a:cs typeface="Times New Roman"/>
                      </a:endParaRPr>
                    </a:p>
                  </a:txBody>
                  <a:tcPr marL="67387" marR="67387"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hMerge="1">
                  <a:txBody>
                    <a:bodyPr/>
                    <a:lstStyle/>
                    <a:p>
                      <a:endParaRPr lang="en-GB"/>
                    </a:p>
                  </a:txBody>
                  <a:tcPr/>
                </a:tc>
                <a:tc>
                  <a:txBody>
                    <a:bodyPr/>
                    <a:lstStyle/>
                    <a:p>
                      <a:pPr algn="ctr">
                        <a:lnSpc>
                          <a:spcPct val="115000"/>
                        </a:lnSpc>
                        <a:spcAft>
                          <a:spcPts val="0"/>
                        </a:spcAft>
                      </a:pPr>
                      <a:r>
                        <a:rPr lang="en-GB" sz="1200">
                          <a:solidFill>
                            <a:srgbClr val="002060"/>
                          </a:solidFill>
                          <a:effectLst/>
                          <a:latin typeface="Calibri"/>
                          <a:ea typeface="Calibri"/>
                          <a:cs typeface="Times New Roman"/>
                        </a:rPr>
                        <a:t> </a:t>
                      </a:r>
                      <a:endParaRPr lang="en-GB" sz="1200">
                        <a:effectLst/>
                        <a:latin typeface="Calibri"/>
                        <a:ea typeface="Calibri"/>
                        <a:cs typeface="Times New Roman"/>
                      </a:endParaRPr>
                    </a:p>
                  </a:txBody>
                  <a:tcPr marL="67387" marR="67387"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gridSpan="2">
                  <a:txBody>
                    <a:bodyPr/>
                    <a:lstStyle/>
                    <a:p>
                      <a:pPr algn="ctr">
                        <a:lnSpc>
                          <a:spcPct val="115000"/>
                        </a:lnSpc>
                        <a:spcAft>
                          <a:spcPts val="0"/>
                        </a:spcAft>
                      </a:pPr>
                      <a:r>
                        <a:rPr lang="en-GB" sz="1200">
                          <a:solidFill>
                            <a:srgbClr val="002060"/>
                          </a:solidFill>
                          <a:effectLst/>
                          <a:latin typeface="Calibri"/>
                          <a:ea typeface="Calibri"/>
                          <a:cs typeface="Times New Roman"/>
                        </a:rPr>
                        <a:t> </a:t>
                      </a:r>
                      <a:endParaRPr lang="en-GB" sz="1200">
                        <a:effectLst/>
                        <a:latin typeface="Calibri"/>
                        <a:ea typeface="Calibri"/>
                        <a:cs typeface="Times New Roman"/>
                      </a:endParaRPr>
                    </a:p>
                  </a:txBody>
                  <a:tcPr marL="67387" marR="67387"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hMerge="1">
                  <a:txBody>
                    <a:bodyPr/>
                    <a:lstStyle/>
                    <a:p>
                      <a:endParaRPr lang="en-GB"/>
                    </a:p>
                  </a:txBody>
                  <a:tcPr/>
                </a:tc>
                <a:tc>
                  <a:txBody>
                    <a:bodyPr/>
                    <a:lstStyle/>
                    <a:p>
                      <a:pPr algn="ctr">
                        <a:lnSpc>
                          <a:spcPct val="115000"/>
                        </a:lnSpc>
                        <a:spcAft>
                          <a:spcPts val="0"/>
                        </a:spcAft>
                      </a:pPr>
                      <a:r>
                        <a:rPr lang="en-GB" sz="1200" dirty="0">
                          <a:solidFill>
                            <a:srgbClr val="002060"/>
                          </a:solidFill>
                          <a:effectLst/>
                          <a:latin typeface="Calibri"/>
                          <a:ea typeface="Calibri"/>
                          <a:cs typeface="Times New Roman"/>
                        </a:rPr>
                        <a:t> </a:t>
                      </a:r>
                      <a:endParaRPr lang="en-GB" sz="1200" dirty="0">
                        <a:effectLst/>
                        <a:latin typeface="Calibri"/>
                        <a:ea typeface="Calibri"/>
                        <a:cs typeface="Times New Roman"/>
                      </a:endParaRPr>
                    </a:p>
                  </a:txBody>
                  <a:tcPr marL="67387" marR="67387"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dirty="0">
                          <a:solidFill>
                            <a:srgbClr val="002060"/>
                          </a:solidFill>
                          <a:effectLst/>
                          <a:latin typeface="Calibri"/>
                          <a:ea typeface="Calibri"/>
                          <a:cs typeface="Times New Roman"/>
                        </a:rPr>
                        <a:t>x</a:t>
                      </a:r>
                      <a:endParaRPr lang="en-GB" sz="1200" dirty="0">
                        <a:effectLst/>
                        <a:latin typeface="Calibri"/>
                        <a:ea typeface="Calibri"/>
                        <a:cs typeface="Times New Roman"/>
                      </a:endParaRPr>
                    </a:p>
                  </a:txBody>
                  <a:tcPr marL="67387" marR="67387" marT="0" marB="0" anchor="ctr">
                    <a:lnL w="12700" cap="flat" cmpd="sng" algn="ctr">
                      <a:solidFill>
                        <a:srgbClr val="F2F2F2"/>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FFFFF"/>
                    </a:solidFill>
                  </a:tcPr>
                </a:tc>
              </a:tr>
              <a:tr h="448137">
                <a:tc>
                  <a:txBody>
                    <a:bodyPr/>
                    <a:lstStyle/>
                    <a:p>
                      <a:pPr>
                        <a:lnSpc>
                          <a:spcPct val="115000"/>
                        </a:lnSpc>
                        <a:spcAft>
                          <a:spcPts val="0"/>
                        </a:spcAft>
                      </a:pPr>
                      <a:r>
                        <a:rPr lang="en-GB" sz="1200" b="1" dirty="0">
                          <a:solidFill>
                            <a:srgbClr val="002060"/>
                          </a:solidFill>
                          <a:effectLst/>
                          <a:latin typeface="Calibri"/>
                          <a:ea typeface="Calibri"/>
                          <a:cs typeface="Times New Roman"/>
                        </a:rPr>
                        <a:t>% PwD with internet access</a:t>
                      </a:r>
                      <a:endParaRPr lang="en-GB" sz="1200" b="1" dirty="0">
                        <a:effectLst/>
                        <a:latin typeface="Calibri"/>
                        <a:ea typeface="Calibri"/>
                        <a:cs typeface="Times New Roman"/>
                      </a:endParaRPr>
                    </a:p>
                  </a:txBody>
                  <a:tcPr marL="18095" marR="18095" marT="0" marB="0">
                    <a:lnL w="12700" cap="flat" cmpd="sng" algn="ctr">
                      <a:solidFill>
                        <a:srgbClr val="BFBFBF"/>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b="1" dirty="0">
                          <a:effectLst/>
                          <a:latin typeface="Calibri"/>
                          <a:ea typeface="Calibri"/>
                          <a:cs typeface="Times New Roman"/>
                        </a:rPr>
                        <a:t>*</a:t>
                      </a:r>
                    </a:p>
                  </a:txBody>
                  <a:tcPr marL="67387" marR="67387"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en-GB" sz="1200" dirty="0">
                          <a:solidFill>
                            <a:srgbClr val="002060"/>
                          </a:solidFill>
                          <a:effectLst/>
                          <a:latin typeface="Calibri"/>
                          <a:ea typeface="Calibri"/>
                          <a:cs typeface="Times New Roman"/>
                        </a:rPr>
                        <a:t> </a:t>
                      </a:r>
                      <a:endParaRPr lang="en-GB" sz="1200" dirty="0">
                        <a:effectLst/>
                        <a:latin typeface="Calibri"/>
                        <a:ea typeface="Calibri"/>
                        <a:cs typeface="Times New Roman"/>
                      </a:endParaRPr>
                    </a:p>
                  </a:txBody>
                  <a:tcPr marL="67387" marR="67387"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dirty="0">
                          <a:solidFill>
                            <a:srgbClr val="002060"/>
                          </a:solidFill>
                          <a:effectLst/>
                          <a:latin typeface="Calibri"/>
                          <a:ea typeface="Calibri"/>
                          <a:cs typeface="Times New Roman"/>
                        </a:rPr>
                        <a:t> </a:t>
                      </a:r>
                      <a:endParaRPr lang="en-GB" sz="1200" dirty="0">
                        <a:effectLst/>
                        <a:latin typeface="Calibri"/>
                        <a:ea typeface="Calibri"/>
                        <a:cs typeface="Times New Roman"/>
                      </a:endParaRPr>
                    </a:p>
                  </a:txBody>
                  <a:tcPr marL="67387" marR="67387"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gridSpan="2">
                  <a:txBody>
                    <a:bodyPr/>
                    <a:lstStyle/>
                    <a:p>
                      <a:pPr algn="ctr">
                        <a:lnSpc>
                          <a:spcPct val="115000"/>
                        </a:lnSpc>
                        <a:spcAft>
                          <a:spcPts val="0"/>
                        </a:spcAft>
                      </a:pPr>
                      <a:r>
                        <a:rPr lang="en-GB" sz="1200" dirty="0">
                          <a:solidFill>
                            <a:srgbClr val="002060"/>
                          </a:solidFill>
                          <a:effectLst/>
                          <a:latin typeface="Calibri"/>
                          <a:ea typeface="Calibri"/>
                          <a:cs typeface="Times New Roman"/>
                        </a:rPr>
                        <a:t>x</a:t>
                      </a:r>
                      <a:endParaRPr lang="en-GB" sz="1200" dirty="0">
                        <a:effectLst/>
                        <a:latin typeface="Calibri"/>
                        <a:ea typeface="Calibri"/>
                        <a:cs typeface="Times New Roman"/>
                      </a:endParaRPr>
                    </a:p>
                  </a:txBody>
                  <a:tcPr marL="67387" marR="67387"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hMerge="1">
                  <a:txBody>
                    <a:bodyPr/>
                    <a:lstStyle/>
                    <a:p>
                      <a:endParaRPr lang="en-GB"/>
                    </a:p>
                  </a:txBody>
                  <a:tcPr/>
                </a:tc>
                <a:tc>
                  <a:txBody>
                    <a:bodyPr/>
                    <a:lstStyle/>
                    <a:p>
                      <a:pPr algn="ctr">
                        <a:lnSpc>
                          <a:spcPct val="115000"/>
                        </a:lnSpc>
                        <a:spcAft>
                          <a:spcPts val="0"/>
                        </a:spcAft>
                      </a:pPr>
                      <a:r>
                        <a:rPr lang="en-GB" sz="1200" dirty="0">
                          <a:solidFill>
                            <a:srgbClr val="002060"/>
                          </a:solidFill>
                          <a:effectLst/>
                          <a:latin typeface="Calibri"/>
                          <a:ea typeface="Calibri"/>
                          <a:cs typeface="Times New Roman"/>
                        </a:rPr>
                        <a:t> </a:t>
                      </a:r>
                      <a:endParaRPr lang="en-GB" sz="1200" dirty="0">
                        <a:effectLst/>
                        <a:latin typeface="Calibri"/>
                        <a:ea typeface="Calibri"/>
                        <a:cs typeface="Times New Roman"/>
                      </a:endParaRPr>
                    </a:p>
                  </a:txBody>
                  <a:tcPr marL="67387" marR="67387"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gridSpan="2">
                  <a:txBody>
                    <a:bodyPr/>
                    <a:lstStyle/>
                    <a:p>
                      <a:pPr algn="ctr">
                        <a:lnSpc>
                          <a:spcPct val="115000"/>
                        </a:lnSpc>
                        <a:spcAft>
                          <a:spcPts val="0"/>
                        </a:spcAft>
                      </a:pPr>
                      <a:r>
                        <a:rPr lang="en-GB" sz="1200" dirty="0">
                          <a:solidFill>
                            <a:srgbClr val="002060"/>
                          </a:solidFill>
                          <a:effectLst/>
                          <a:latin typeface="Calibri"/>
                          <a:ea typeface="Calibri"/>
                          <a:cs typeface="Times New Roman"/>
                        </a:rPr>
                        <a:t> </a:t>
                      </a:r>
                      <a:endParaRPr lang="en-GB" sz="1200" dirty="0">
                        <a:effectLst/>
                        <a:latin typeface="Calibri"/>
                        <a:ea typeface="Calibri"/>
                        <a:cs typeface="Times New Roman"/>
                      </a:endParaRPr>
                    </a:p>
                  </a:txBody>
                  <a:tcPr marL="67387" marR="67387"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hMerge="1">
                  <a:txBody>
                    <a:bodyPr/>
                    <a:lstStyle/>
                    <a:p>
                      <a:endParaRPr lang="en-GB"/>
                    </a:p>
                  </a:txBody>
                  <a:tcPr/>
                </a:tc>
                <a:tc>
                  <a:txBody>
                    <a:bodyPr/>
                    <a:lstStyle/>
                    <a:p>
                      <a:pPr algn="ctr">
                        <a:lnSpc>
                          <a:spcPct val="115000"/>
                        </a:lnSpc>
                        <a:spcAft>
                          <a:spcPts val="0"/>
                        </a:spcAft>
                      </a:pPr>
                      <a:r>
                        <a:rPr lang="en-GB" sz="1200" dirty="0">
                          <a:solidFill>
                            <a:srgbClr val="002060"/>
                          </a:solidFill>
                          <a:effectLst/>
                          <a:latin typeface="Calibri"/>
                          <a:ea typeface="Calibri"/>
                          <a:cs typeface="Times New Roman"/>
                        </a:rPr>
                        <a:t> </a:t>
                      </a:r>
                      <a:endParaRPr lang="en-GB" sz="1200" dirty="0">
                        <a:effectLst/>
                        <a:latin typeface="Calibri"/>
                        <a:ea typeface="Calibri"/>
                        <a:cs typeface="Times New Roman"/>
                      </a:endParaRPr>
                    </a:p>
                  </a:txBody>
                  <a:tcPr marL="67387" marR="67387" marT="0" marB="0" anchor="ctr">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1200" dirty="0">
                          <a:solidFill>
                            <a:srgbClr val="002060"/>
                          </a:solidFill>
                          <a:effectLst/>
                          <a:latin typeface="Calibri"/>
                          <a:ea typeface="Calibri"/>
                          <a:cs typeface="Times New Roman"/>
                        </a:rPr>
                        <a:t>x</a:t>
                      </a:r>
                      <a:endParaRPr lang="en-GB" sz="1200" dirty="0">
                        <a:effectLst/>
                        <a:latin typeface="Calibri"/>
                        <a:ea typeface="Calibri"/>
                        <a:cs typeface="Times New Roman"/>
                      </a:endParaRPr>
                    </a:p>
                  </a:txBody>
                  <a:tcPr marL="67387" marR="67387" marT="0" marB="0" anchor="ctr">
                    <a:lnL w="12700" cap="flat" cmpd="sng" algn="ctr">
                      <a:solidFill>
                        <a:srgbClr val="F2F2F2"/>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r>
            </a:tbl>
          </a:graphicData>
        </a:graphic>
      </p:graphicFrame>
      <p:sp>
        <p:nvSpPr>
          <p:cNvPr id="13" name="Titel 2"/>
          <p:cNvSpPr>
            <a:spLocks noGrp="1"/>
          </p:cNvSpPr>
          <p:nvPr>
            <p:ph type="title"/>
          </p:nvPr>
        </p:nvSpPr>
        <p:spPr>
          <a:xfrm>
            <a:off x="395536" y="6165304"/>
            <a:ext cx="8496300" cy="504056"/>
          </a:xfrm>
        </p:spPr>
        <p:txBody>
          <a:bodyPr>
            <a:noAutofit/>
          </a:bodyPr>
          <a:lstStyle/>
          <a:p>
            <a:pPr algn="l"/>
            <a:r>
              <a:rPr lang="en-US" sz="1100" dirty="0" smtClean="0">
                <a:solidFill>
                  <a:srgbClr val="002060"/>
                </a:solidFill>
              </a:rPr>
              <a:t>* To be added in the next revision</a:t>
            </a:r>
            <a:br>
              <a:rPr lang="en-US" sz="1100" dirty="0" smtClean="0">
                <a:solidFill>
                  <a:srgbClr val="002060"/>
                </a:solidFill>
              </a:rPr>
            </a:br>
            <a:r>
              <a:rPr lang="en-US" sz="1000" dirty="0" smtClean="0">
                <a:solidFill>
                  <a:srgbClr val="002060"/>
                </a:solidFill>
              </a:rPr>
              <a:t>x</a:t>
            </a:r>
            <a:r>
              <a:rPr lang="en-US" sz="1100" dirty="0" smtClean="0">
                <a:solidFill>
                  <a:srgbClr val="002060"/>
                </a:solidFill>
              </a:rPr>
              <a:t> Already covered</a:t>
            </a:r>
            <a:endParaRPr lang="en-US" sz="1100" dirty="0">
              <a:solidFill>
                <a:srgbClr val="002060"/>
              </a:solidFill>
            </a:endParaRPr>
          </a:p>
        </p:txBody>
      </p:sp>
      <p:sp>
        <p:nvSpPr>
          <p:cNvPr id="15" name="Titel 2"/>
          <p:cNvSpPr txBox="1">
            <a:spLocks/>
          </p:cNvSpPr>
          <p:nvPr/>
        </p:nvSpPr>
        <p:spPr>
          <a:xfrm>
            <a:off x="395536" y="116632"/>
            <a:ext cx="8496300" cy="94326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eaLnBrk="0" hangingPunct="0"/>
            <a:r>
              <a:rPr lang="en-GB" sz="3500" b="1" dirty="0">
                <a:solidFill>
                  <a:srgbClr val="0070C0"/>
                </a:solidFill>
                <a:latin typeface="Rockwell" pitchFamily="18" charset="0"/>
                <a:ea typeface="MS PGothic" pitchFamily="34" charset="-128"/>
              </a:rPr>
              <a:t>Disability indicators for the SDG framework covered in the MDS</a:t>
            </a:r>
          </a:p>
        </p:txBody>
      </p:sp>
    </p:spTree>
    <p:extLst>
      <p:ext uri="{BB962C8B-B14F-4D97-AF65-F5344CB8AC3E}">
        <p14:creationId xmlns:p14="http://schemas.microsoft.com/office/powerpoint/2010/main" val="14944940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17E270-61F3-48F4-AC4F-6E9BAEB81C7C}" type="slidenum">
              <a:rPr lang="en-GB" altLang="de-DE" smtClean="0"/>
              <a:pPr/>
              <a:t>11</a:t>
            </a:fld>
            <a:endParaRPr lang="en-GB" altLang="de-DE"/>
          </a:p>
        </p:txBody>
      </p:sp>
      <p:pic>
        <p:nvPicPr>
          <p:cNvPr id="3" name="Picture 2" descr="http://www.ine.cl/canales/chile_estadistico/encuestas_discapacidad/jpeg/tapaestudi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974151"/>
            <a:ext cx="3193401" cy="424847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974774"/>
            <a:ext cx="3456384" cy="426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9551" y="1342509"/>
            <a:ext cx="3193401" cy="646331"/>
          </a:xfrm>
          <a:prstGeom prst="rect">
            <a:avLst/>
          </a:prstGeom>
          <a:noFill/>
        </p:spPr>
        <p:txBody>
          <a:bodyPr wrap="square" rtlCol="0">
            <a:spAutoFit/>
          </a:bodyPr>
          <a:lstStyle/>
          <a:p>
            <a:r>
              <a:rPr lang="en-GB" sz="3600" b="1" dirty="0" smtClean="0">
                <a:solidFill>
                  <a:srgbClr val="002060"/>
                </a:solidFill>
                <a:latin typeface="Rockwell" panose="02060603020205020403" pitchFamily="18" charset="0"/>
              </a:rPr>
              <a:t>2004</a:t>
            </a:r>
            <a:endParaRPr lang="en-GB" sz="3600" b="1" dirty="0">
              <a:solidFill>
                <a:srgbClr val="002060"/>
              </a:solidFill>
              <a:latin typeface="Rockwell" panose="02060603020205020403" pitchFamily="18" charset="0"/>
            </a:endParaRPr>
          </a:p>
        </p:txBody>
      </p:sp>
      <p:sp>
        <p:nvSpPr>
          <p:cNvPr id="6" name="TextBox 5"/>
          <p:cNvSpPr txBox="1"/>
          <p:nvPr/>
        </p:nvSpPr>
        <p:spPr>
          <a:xfrm>
            <a:off x="4978999" y="1340768"/>
            <a:ext cx="3409425" cy="646331"/>
          </a:xfrm>
          <a:prstGeom prst="rect">
            <a:avLst/>
          </a:prstGeom>
          <a:noFill/>
        </p:spPr>
        <p:txBody>
          <a:bodyPr wrap="square" rtlCol="0">
            <a:spAutoFit/>
          </a:bodyPr>
          <a:lstStyle/>
          <a:p>
            <a:r>
              <a:rPr lang="en-GB" sz="3600" b="1" dirty="0" smtClean="0">
                <a:solidFill>
                  <a:srgbClr val="002060"/>
                </a:solidFill>
                <a:latin typeface="Rockwell" panose="02060603020205020403" pitchFamily="18" charset="0"/>
              </a:rPr>
              <a:t>2015</a:t>
            </a:r>
            <a:endParaRPr lang="en-GB" sz="3600" b="1" dirty="0">
              <a:solidFill>
                <a:srgbClr val="002060"/>
              </a:solidFill>
              <a:latin typeface="Rockwell" panose="02060603020205020403" pitchFamily="18" charset="0"/>
            </a:endParaRPr>
          </a:p>
        </p:txBody>
      </p:sp>
      <p:sp>
        <p:nvSpPr>
          <p:cNvPr id="5" name="Curved Down Arrow 4"/>
          <p:cNvSpPr/>
          <p:nvPr/>
        </p:nvSpPr>
        <p:spPr bwMode="auto">
          <a:xfrm>
            <a:off x="1907705" y="476672"/>
            <a:ext cx="4752528" cy="792088"/>
          </a:xfrm>
          <a:prstGeom prst="curvedDownArrow">
            <a:avLst/>
          </a:prstGeom>
          <a:solidFill>
            <a:srgbClr val="00B0F0"/>
          </a:solidFill>
          <a:ln w="12700" cap="flat" cmpd="sng" algn="ctr">
            <a:solidFill>
              <a:srgbClr val="002060"/>
            </a:solidFill>
            <a:prstDash val="solid"/>
            <a:round/>
            <a:headEnd type="none" w="med" len="med"/>
            <a:tailEnd type="none" w="med" len="med"/>
          </a:ln>
          <a:effectLs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Lucida Sans" charset="0"/>
              <a:ea typeface="ＭＳ Ｐゴシック" charset="0"/>
              <a:cs typeface="ＭＳ Ｐゴシック" charset="0"/>
            </a:endParaRPr>
          </a:p>
        </p:txBody>
      </p:sp>
    </p:spTree>
    <p:extLst>
      <p:ext uri="{BB962C8B-B14F-4D97-AF65-F5344CB8AC3E}">
        <p14:creationId xmlns:p14="http://schemas.microsoft.com/office/powerpoint/2010/main" val="40783390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17E270-61F3-48F4-AC4F-6E9BAEB81C7C}" type="slidenum">
              <a:rPr lang="en-GB" altLang="de-DE" smtClean="0"/>
              <a:pPr/>
              <a:t>12</a:t>
            </a:fld>
            <a:endParaRPr lang="en-GB" altLang="de-DE"/>
          </a:p>
        </p:txBody>
      </p:sp>
      <p:pic>
        <p:nvPicPr>
          <p:cNvPr id="3" name="Picture 2" descr="http://www.ine.cl/canales/chile_estadistico/encuestas_discapacidad/jpeg/tapaestudi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820283"/>
            <a:ext cx="1596699" cy="21242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1520" y="188640"/>
            <a:ext cx="1596699" cy="646331"/>
          </a:xfrm>
          <a:prstGeom prst="rect">
            <a:avLst/>
          </a:prstGeom>
          <a:noFill/>
        </p:spPr>
        <p:txBody>
          <a:bodyPr wrap="square" rtlCol="0">
            <a:spAutoFit/>
          </a:bodyPr>
          <a:lstStyle/>
          <a:p>
            <a:r>
              <a:rPr lang="en-GB" sz="3600" b="1" dirty="0" smtClean="0">
                <a:solidFill>
                  <a:srgbClr val="002060"/>
                </a:solidFill>
                <a:latin typeface="Rockwell" panose="02060603020205020403" pitchFamily="18" charset="0"/>
              </a:rPr>
              <a:t>2004</a:t>
            </a:r>
            <a:endParaRPr lang="en-GB" sz="3600" b="1" dirty="0">
              <a:solidFill>
                <a:srgbClr val="002060"/>
              </a:solidFill>
              <a:latin typeface="Rockwell" panose="02060603020205020403" pitchFamily="18" charset="0"/>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70979"/>
          <a:stretch/>
        </p:blipFill>
        <p:spPr>
          <a:xfrm>
            <a:off x="6198307" y="4573824"/>
            <a:ext cx="597291" cy="2058152"/>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70979" b="32814"/>
          <a:stretch/>
        </p:blipFill>
        <p:spPr>
          <a:xfrm>
            <a:off x="2620969" y="588545"/>
            <a:ext cx="591647" cy="1369728"/>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70979" t="34262"/>
          <a:stretch/>
        </p:blipFill>
        <p:spPr>
          <a:xfrm>
            <a:off x="4424545" y="2924944"/>
            <a:ext cx="564449" cy="1278596"/>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69620" t="34113" r="2008" b="32735"/>
          <a:stretch/>
        </p:blipFill>
        <p:spPr>
          <a:xfrm>
            <a:off x="3607586" y="3715456"/>
            <a:ext cx="547092" cy="639296"/>
          </a:xfrm>
          <a:prstGeom prst="rect">
            <a:avLst/>
          </a:prstGeom>
        </p:spPr>
      </p:pic>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7511" t="69155" r="66778"/>
          <a:stretch/>
        </p:blipFill>
        <p:spPr>
          <a:xfrm>
            <a:off x="6771770" y="5105424"/>
            <a:ext cx="993227" cy="752124"/>
          </a:xfrm>
          <a:prstGeom prst="rect">
            <a:avLst/>
          </a:prstGeom>
        </p:spPr>
      </p:pic>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l="-7511" t="69155" r="66778"/>
          <a:stretch/>
        </p:blipFill>
        <p:spPr>
          <a:xfrm>
            <a:off x="7683229" y="5945131"/>
            <a:ext cx="993227" cy="752124"/>
          </a:xfrm>
          <a:prstGeom prst="rect">
            <a:avLst/>
          </a:prstGeom>
        </p:spPr>
      </p:pic>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l="-7511" t="69155" r="66778"/>
          <a:stretch/>
        </p:blipFill>
        <p:spPr>
          <a:xfrm>
            <a:off x="6566892" y="4444288"/>
            <a:ext cx="993227" cy="752124"/>
          </a:xfrm>
          <a:prstGeom prst="rect">
            <a:avLst/>
          </a:prstGeom>
        </p:spPr>
      </p:pic>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l="-7511" t="69155" r="66778"/>
          <a:stretch/>
        </p:blipFill>
        <p:spPr>
          <a:xfrm>
            <a:off x="6690002" y="3704226"/>
            <a:ext cx="993227" cy="752124"/>
          </a:xfrm>
          <a:prstGeom prst="rect">
            <a:avLst/>
          </a:prstGeom>
        </p:spPr>
      </p:pic>
      <p:pic>
        <p:nvPicPr>
          <p:cNvPr id="22" name="Picture 21"/>
          <p:cNvPicPr>
            <a:picLocks noChangeAspect="1"/>
          </p:cNvPicPr>
          <p:nvPr/>
        </p:nvPicPr>
        <p:blipFill rotWithShape="1">
          <a:blip r:embed="rId4">
            <a:extLst>
              <a:ext uri="{28A0092B-C50C-407E-A947-70E740481C1C}">
                <a14:useLocalDpi xmlns:a14="http://schemas.microsoft.com/office/drawing/2010/main" val="0"/>
              </a:ext>
            </a:extLst>
          </a:blip>
          <a:srcRect l="-2953" r="66779" b="66660"/>
          <a:stretch/>
        </p:blipFill>
        <p:spPr>
          <a:xfrm>
            <a:off x="6882933" y="5914705"/>
            <a:ext cx="882064" cy="812976"/>
          </a:xfrm>
          <a:prstGeom prst="rect">
            <a:avLst/>
          </a:prstGeom>
        </p:spPr>
      </p:pic>
      <p:pic>
        <p:nvPicPr>
          <p:cNvPr id="25" name="Picture 24"/>
          <p:cNvPicPr>
            <a:picLocks noChangeAspect="1"/>
          </p:cNvPicPr>
          <p:nvPr/>
        </p:nvPicPr>
        <p:blipFill rotWithShape="1">
          <a:blip r:embed="rId4">
            <a:extLst>
              <a:ext uri="{28A0092B-C50C-407E-A947-70E740481C1C}">
                <a14:useLocalDpi xmlns:a14="http://schemas.microsoft.com/office/drawing/2010/main" val="0"/>
              </a:ext>
            </a:extLst>
          </a:blip>
          <a:srcRect l="-7511" t="69155" r="66778"/>
          <a:stretch/>
        </p:blipFill>
        <p:spPr>
          <a:xfrm>
            <a:off x="7632064" y="3704226"/>
            <a:ext cx="993227" cy="752124"/>
          </a:xfrm>
          <a:prstGeom prst="rect">
            <a:avLst/>
          </a:prstGeom>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2953" r="66779" b="66660"/>
          <a:stretch/>
        </p:blipFill>
        <p:spPr>
          <a:xfrm>
            <a:off x="7632064" y="4383338"/>
            <a:ext cx="882064" cy="812976"/>
          </a:xfrm>
          <a:prstGeom prst="rect">
            <a:avLst/>
          </a:prstGeom>
        </p:spPr>
      </p:pic>
      <p:pic>
        <p:nvPicPr>
          <p:cNvPr id="24" name="Picture 23"/>
          <p:cNvPicPr>
            <a:picLocks noChangeAspect="1"/>
          </p:cNvPicPr>
          <p:nvPr/>
        </p:nvPicPr>
        <p:blipFill rotWithShape="1">
          <a:blip r:embed="rId4">
            <a:extLst>
              <a:ext uri="{28A0092B-C50C-407E-A947-70E740481C1C}">
                <a14:useLocalDpi xmlns:a14="http://schemas.microsoft.com/office/drawing/2010/main" val="0"/>
              </a:ext>
            </a:extLst>
          </a:blip>
          <a:srcRect l="-2953" r="66779" b="66660"/>
          <a:stretch/>
        </p:blipFill>
        <p:spPr>
          <a:xfrm>
            <a:off x="7683229" y="5132155"/>
            <a:ext cx="882064" cy="812976"/>
          </a:xfrm>
          <a:prstGeom prst="rect">
            <a:avLst/>
          </a:prstGeom>
        </p:spPr>
      </p:pic>
      <p:pic>
        <p:nvPicPr>
          <p:cNvPr id="27" name="Picture 26"/>
          <p:cNvPicPr>
            <a:picLocks noChangeAspect="1"/>
          </p:cNvPicPr>
          <p:nvPr/>
        </p:nvPicPr>
        <p:blipFill rotWithShape="1">
          <a:blip r:embed="rId4">
            <a:extLst>
              <a:ext uri="{28A0092B-C50C-407E-A947-70E740481C1C}">
                <a14:useLocalDpi xmlns:a14="http://schemas.microsoft.com/office/drawing/2010/main" val="0"/>
              </a:ext>
            </a:extLst>
          </a:blip>
          <a:srcRect l="-7511" t="69155" r="66778"/>
          <a:stretch/>
        </p:blipFill>
        <p:spPr>
          <a:xfrm>
            <a:off x="1444877" y="5080635"/>
            <a:ext cx="993227" cy="752124"/>
          </a:xfrm>
          <a:prstGeom prst="rect">
            <a:avLst/>
          </a:prstGeom>
        </p:spPr>
      </p:pic>
      <p:pic>
        <p:nvPicPr>
          <p:cNvPr id="28" name="Picture 27"/>
          <p:cNvPicPr>
            <a:picLocks noChangeAspect="1"/>
          </p:cNvPicPr>
          <p:nvPr/>
        </p:nvPicPr>
        <p:blipFill rotWithShape="1">
          <a:blip r:embed="rId4">
            <a:extLst>
              <a:ext uri="{28A0092B-C50C-407E-A947-70E740481C1C}">
                <a14:useLocalDpi xmlns:a14="http://schemas.microsoft.com/office/drawing/2010/main" val="0"/>
              </a:ext>
            </a:extLst>
          </a:blip>
          <a:srcRect l="-2953" r="66779" b="66660"/>
          <a:stretch/>
        </p:blipFill>
        <p:spPr>
          <a:xfrm>
            <a:off x="632499" y="3715456"/>
            <a:ext cx="882064" cy="812976"/>
          </a:xfrm>
          <a:prstGeom prst="rect">
            <a:avLst/>
          </a:prstGeom>
        </p:spPr>
      </p:pic>
      <p:pic>
        <p:nvPicPr>
          <p:cNvPr id="29" name="Picture 28"/>
          <p:cNvPicPr>
            <a:picLocks noChangeAspect="1"/>
          </p:cNvPicPr>
          <p:nvPr/>
        </p:nvPicPr>
        <p:blipFill rotWithShape="1">
          <a:blip r:embed="rId4">
            <a:extLst>
              <a:ext uri="{28A0092B-C50C-407E-A947-70E740481C1C}">
                <a14:useLocalDpi xmlns:a14="http://schemas.microsoft.com/office/drawing/2010/main" val="0"/>
              </a:ext>
            </a:extLst>
          </a:blip>
          <a:srcRect l="-7511" t="69155" r="66778"/>
          <a:stretch/>
        </p:blipFill>
        <p:spPr>
          <a:xfrm>
            <a:off x="2356336" y="5920342"/>
            <a:ext cx="993227" cy="752124"/>
          </a:xfrm>
          <a:prstGeom prst="rect">
            <a:avLst/>
          </a:prstGeom>
        </p:spPr>
      </p:pic>
      <p:pic>
        <p:nvPicPr>
          <p:cNvPr id="30" name="Picture 29"/>
          <p:cNvPicPr>
            <a:picLocks noChangeAspect="1"/>
          </p:cNvPicPr>
          <p:nvPr/>
        </p:nvPicPr>
        <p:blipFill rotWithShape="1">
          <a:blip r:embed="rId4">
            <a:extLst>
              <a:ext uri="{28A0092B-C50C-407E-A947-70E740481C1C}">
                <a14:useLocalDpi xmlns:a14="http://schemas.microsoft.com/office/drawing/2010/main" val="0"/>
              </a:ext>
            </a:extLst>
          </a:blip>
          <a:srcRect l="-7511" t="69155" r="66778"/>
          <a:stretch/>
        </p:blipFill>
        <p:spPr>
          <a:xfrm>
            <a:off x="507232" y="5950768"/>
            <a:ext cx="993227" cy="752124"/>
          </a:xfrm>
          <a:prstGeom prst="rect">
            <a:avLst/>
          </a:prstGeom>
        </p:spPr>
      </p:pic>
      <p:pic>
        <p:nvPicPr>
          <p:cNvPr id="31" name="Picture 30"/>
          <p:cNvPicPr>
            <a:picLocks noChangeAspect="1"/>
          </p:cNvPicPr>
          <p:nvPr/>
        </p:nvPicPr>
        <p:blipFill rotWithShape="1">
          <a:blip r:embed="rId4">
            <a:extLst>
              <a:ext uri="{28A0092B-C50C-407E-A947-70E740481C1C}">
                <a14:useLocalDpi xmlns:a14="http://schemas.microsoft.com/office/drawing/2010/main" val="0"/>
              </a:ext>
            </a:extLst>
          </a:blip>
          <a:srcRect l="-7511" t="69155" r="66778"/>
          <a:stretch/>
        </p:blipFill>
        <p:spPr>
          <a:xfrm>
            <a:off x="495015" y="4472555"/>
            <a:ext cx="993227" cy="752124"/>
          </a:xfrm>
          <a:prstGeom prst="rect">
            <a:avLst/>
          </a:prstGeom>
        </p:spPr>
      </p:pic>
      <p:pic>
        <p:nvPicPr>
          <p:cNvPr id="32" name="Picture 31"/>
          <p:cNvPicPr>
            <a:picLocks noChangeAspect="1"/>
          </p:cNvPicPr>
          <p:nvPr/>
        </p:nvPicPr>
        <p:blipFill rotWithShape="1">
          <a:blip r:embed="rId4">
            <a:extLst>
              <a:ext uri="{28A0092B-C50C-407E-A947-70E740481C1C}">
                <a14:useLocalDpi xmlns:a14="http://schemas.microsoft.com/office/drawing/2010/main" val="0"/>
              </a:ext>
            </a:extLst>
          </a:blip>
          <a:srcRect l="-7511" t="69155" r="66778"/>
          <a:stretch/>
        </p:blipFill>
        <p:spPr>
          <a:xfrm>
            <a:off x="1363109" y="3679437"/>
            <a:ext cx="993227" cy="752124"/>
          </a:xfrm>
          <a:prstGeom prst="rect">
            <a:avLst/>
          </a:prstGeom>
        </p:spPr>
      </p:pic>
      <p:pic>
        <p:nvPicPr>
          <p:cNvPr id="33" name="Picture 32"/>
          <p:cNvPicPr>
            <a:picLocks noChangeAspect="1"/>
          </p:cNvPicPr>
          <p:nvPr/>
        </p:nvPicPr>
        <p:blipFill rotWithShape="1">
          <a:blip r:embed="rId4">
            <a:extLst>
              <a:ext uri="{28A0092B-C50C-407E-A947-70E740481C1C}">
                <a14:useLocalDpi xmlns:a14="http://schemas.microsoft.com/office/drawing/2010/main" val="0"/>
              </a:ext>
            </a:extLst>
          </a:blip>
          <a:srcRect l="-2953" r="66779" b="66660"/>
          <a:stretch/>
        </p:blipFill>
        <p:spPr>
          <a:xfrm>
            <a:off x="1556040" y="5889916"/>
            <a:ext cx="882064" cy="812976"/>
          </a:xfrm>
          <a:prstGeom prst="rect">
            <a:avLst/>
          </a:prstGeom>
        </p:spPr>
      </p:pic>
      <p:pic>
        <p:nvPicPr>
          <p:cNvPr id="34" name="Picture 33"/>
          <p:cNvPicPr>
            <a:picLocks noChangeAspect="1"/>
          </p:cNvPicPr>
          <p:nvPr/>
        </p:nvPicPr>
        <p:blipFill rotWithShape="1">
          <a:blip r:embed="rId4">
            <a:extLst>
              <a:ext uri="{28A0092B-C50C-407E-A947-70E740481C1C}">
                <a14:useLocalDpi xmlns:a14="http://schemas.microsoft.com/office/drawing/2010/main" val="0"/>
              </a:ext>
            </a:extLst>
          </a:blip>
          <a:srcRect l="-2953" r="66779" b="66660"/>
          <a:stretch/>
        </p:blipFill>
        <p:spPr>
          <a:xfrm>
            <a:off x="606178" y="5144977"/>
            <a:ext cx="882064" cy="812976"/>
          </a:xfrm>
          <a:prstGeom prst="rect">
            <a:avLst/>
          </a:prstGeom>
        </p:spPr>
      </p:pic>
      <p:pic>
        <p:nvPicPr>
          <p:cNvPr id="35" name="Picture 34"/>
          <p:cNvPicPr>
            <a:picLocks noChangeAspect="1"/>
          </p:cNvPicPr>
          <p:nvPr/>
        </p:nvPicPr>
        <p:blipFill rotWithShape="1">
          <a:blip r:embed="rId4">
            <a:extLst>
              <a:ext uri="{28A0092B-C50C-407E-A947-70E740481C1C}">
                <a14:useLocalDpi xmlns:a14="http://schemas.microsoft.com/office/drawing/2010/main" val="0"/>
              </a:ext>
            </a:extLst>
          </a:blip>
          <a:srcRect l="-7511" t="69155" r="66778"/>
          <a:stretch/>
        </p:blipFill>
        <p:spPr>
          <a:xfrm>
            <a:off x="2305171" y="3679437"/>
            <a:ext cx="993227" cy="752124"/>
          </a:xfrm>
          <a:prstGeom prst="rect">
            <a:avLst/>
          </a:prstGeom>
        </p:spPr>
      </p:pic>
      <p:pic>
        <p:nvPicPr>
          <p:cNvPr id="36" name="Picture 35"/>
          <p:cNvPicPr>
            <a:picLocks noChangeAspect="1"/>
          </p:cNvPicPr>
          <p:nvPr/>
        </p:nvPicPr>
        <p:blipFill rotWithShape="1">
          <a:blip r:embed="rId4">
            <a:extLst>
              <a:ext uri="{28A0092B-C50C-407E-A947-70E740481C1C}">
                <a14:useLocalDpi xmlns:a14="http://schemas.microsoft.com/office/drawing/2010/main" val="0"/>
              </a:ext>
            </a:extLst>
          </a:blip>
          <a:srcRect l="-2953" r="66779" b="66660"/>
          <a:stretch/>
        </p:blipFill>
        <p:spPr>
          <a:xfrm>
            <a:off x="2305171" y="4358549"/>
            <a:ext cx="882064" cy="812976"/>
          </a:xfrm>
          <a:prstGeom prst="rect">
            <a:avLst/>
          </a:prstGeom>
        </p:spPr>
      </p:pic>
      <p:pic>
        <p:nvPicPr>
          <p:cNvPr id="37" name="Picture 36"/>
          <p:cNvPicPr>
            <a:picLocks noChangeAspect="1"/>
          </p:cNvPicPr>
          <p:nvPr/>
        </p:nvPicPr>
        <p:blipFill rotWithShape="1">
          <a:blip r:embed="rId4">
            <a:extLst>
              <a:ext uri="{28A0092B-C50C-407E-A947-70E740481C1C}">
                <a14:useLocalDpi xmlns:a14="http://schemas.microsoft.com/office/drawing/2010/main" val="0"/>
              </a:ext>
            </a:extLst>
          </a:blip>
          <a:srcRect l="-2953" r="66779" b="66660"/>
          <a:stretch/>
        </p:blipFill>
        <p:spPr>
          <a:xfrm>
            <a:off x="2356336" y="5107366"/>
            <a:ext cx="882064" cy="812976"/>
          </a:xfrm>
          <a:prstGeom prst="rect">
            <a:avLst/>
          </a:prstGeom>
        </p:spPr>
      </p:pic>
      <p:pic>
        <p:nvPicPr>
          <p:cNvPr id="38" name="Picture 37"/>
          <p:cNvPicPr>
            <a:picLocks noChangeAspect="1"/>
          </p:cNvPicPr>
          <p:nvPr/>
        </p:nvPicPr>
        <p:blipFill rotWithShape="1">
          <a:blip r:embed="rId4">
            <a:extLst>
              <a:ext uri="{28A0092B-C50C-407E-A947-70E740481C1C}">
                <a14:useLocalDpi xmlns:a14="http://schemas.microsoft.com/office/drawing/2010/main" val="0"/>
              </a:ext>
            </a:extLst>
          </a:blip>
          <a:srcRect l="-7511" t="69155" r="66778"/>
          <a:stretch/>
        </p:blipFill>
        <p:spPr>
          <a:xfrm>
            <a:off x="3161451" y="1379455"/>
            <a:ext cx="993227" cy="752124"/>
          </a:xfrm>
          <a:prstGeom prst="rect">
            <a:avLst/>
          </a:prstGeom>
        </p:spPr>
      </p:pic>
      <p:pic>
        <p:nvPicPr>
          <p:cNvPr id="39" name="Picture 38"/>
          <p:cNvPicPr>
            <a:picLocks noChangeAspect="1"/>
          </p:cNvPicPr>
          <p:nvPr/>
        </p:nvPicPr>
        <p:blipFill rotWithShape="1">
          <a:blip r:embed="rId4">
            <a:extLst>
              <a:ext uri="{28A0092B-C50C-407E-A947-70E740481C1C}">
                <a14:useLocalDpi xmlns:a14="http://schemas.microsoft.com/office/drawing/2010/main" val="0"/>
              </a:ext>
            </a:extLst>
          </a:blip>
          <a:srcRect l="-7511" t="69155" r="66778"/>
          <a:stretch/>
        </p:blipFill>
        <p:spPr>
          <a:xfrm>
            <a:off x="3294384" y="2040689"/>
            <a:ext cx="993227" cy="752124"/>
          </a:xfrm>
          <a:prstGeom prst="rect">
            <a:avLst/>
          </a:prstGeom>
        </p:spPr>
      </p:pic>
      <p:pic>
        <p:nvPicPr>
          <p:cNvPr id="42" name="Picture 41"/>
          <p:cNvPicPr>
            <a:picLocks noChangeAspect="1"/>
          </p:cNvPicPr>
          <p:nvPr/>
        </p:nvPicPr>
        <p:blipFill rotWithShape="1">
          <a:blip r:embed="rId4">
            <a:extLst>
              <a:ext uri="{28A0092B-C50C-407E-A947-70E740481C1C}">
                <a14:useLocalDpi xmlns:a14="http://schemas.microsoft.com/office/drawing/2010/main" val="0"/>
              </a:ext>
            </a:extLst>
          </a:blip>
          <a:srcRect l="-7511" t="69155" r="66778"/>
          <a:stretch/>
        </p:blipFill>
        <p:spPr>
          <a:xfrm>
            <a:off x="2356739" y="2910822"/>
            <a:ext cx="993227" cy="752124"/>
          </a:xfrm>
          <a:prstGeom prst="rect">
            <a:avLst/>
          </a:prstGeom>
        </p:spPr>
      </p:pic>
      <p:pic>
        <p:nvPicPr>
          <p:cNvPr id="43" name="Picture 42"/>
          <p:cNvPicPr>
            <a:picLocks noChangeAspect="1"/>
          </p:cNvPicPr>
          <p:nvPr/>
        </p:nvPicPr>
        <p:blipFill rotWithShape="1">
          <a:blip r:embed="rId4">
            <a:extLst>
              <a:ext uri="{28A0092B-C50C-407E-A947-70E740481C1C}">
                <a14:useLocalDpi xmlns:a14="http://schemas.microsoft.com/office/drawing/2010/main" val="0"/>
              </a:ext>
            </a:extLst>
          </a:blip>
          <a:srcRect l="-7511" t="69155" r="66778"/>
          <a:stretch/>
        </p:blipFill>
        <p:spPr>
          <a:xfrm>
            <a:off x="5008220" y="2918007"/>
            <a:ext cx="993227" cy="752124"/>
          </a:xfrm>
          <a:prstGeom prst="rect">
            <a:avLst/>
          </a:prstGeom>
        </p:spPr>
      </p:pic>
      <p:pic>
        <p:nvPicPr>
          <p:cNvPr id="44" name="Picture 43"/>
          <p:cNvPicPr>
            <a:picLocks noChangeAspect="1"/>
          </p:cNvPicPr>
          <p:nvPr/>
        </p:nvPicPr>
        <p:blipFill rotWithShape="1">
          <a:blip r:embed="rId4">
            <a:extLst>
              <a:ext uri="{28A0092B-C50C-407E-A947-70E740481C1C}">
                <a14:useLocalDpi xmlns:a14="http://schemas.microsoft.com/office/drawing/2010/main" val="0"/>
              </a:ext>
            </a:extLst>
          </a:blip>
          <a:srcRect l="-7511" t="69155" r="66778"/>
          <a:stretch/>
        </p:blipFill>
        <p:spPr>
          <a:xfrm>
            <a:off x="3212616" y="639491"/>
            <a:ext cx="993227" cy="752124"/>
          </a:xfrm>
          <a:prstGeom prst="rect">
            <a:avLst/>
          </a:prstGeom>
        </p:spPr>
      </p:pic>
      <p:pic>
        <p:nvPicPr>
          <p:cNvPr id="45" name="Picture 44"/>
          <p:cNvPicPr>
            <a:picLocks noChangeAspect="1"/>
          </p:cNvPicPr>
          <p:nvPr/>
        </p:nvPicPr>
        <p:blipFill rotWithShape="1">
          <a:blip r:embed="rId4">
            <a:extLst>
              <a:ext uri="{28A0092B-C50C-407E-A947-70E740481C1C}">
                <a14:useLocalDpi xmlns:a14="http://schemas.microsoft.com/office/drawing/2010/main" val="0"/>
              </a:ext>
            </a:extLst>
          </a:blip>
          <a:srcRect l="-2953" r="66779" b="66660"/>
          <a:stretch/>
        </p:blipFill>
        <p:spPr>
          <a:xfrm>
            <a:off x="3405547" y="2849970"/>
            <a:ext cx="882064" cy="812976"/>
          </a:xfrm>
          <a:prstGeom prst="rect">
            <a:avLst/>
          </a:prstGeom>
        </p:spPr>
      </p:pic>
      <p:pic>
        <p:nvPicPr>
          <p:cNvPr id="46" name="Picture 45"/>
          <p:cNvPicPr>
            <a:picLocks noChangeAspect="1"/>
          </p:cNvPicPr>
          <p:nvPr/>
        </p:nvPicPr>
        <p:blipFill rotWithShape="1">
          <a:blip r:embed="rId4">
            <a:extLst>
              <a:ext uri="{28A0092B-C50C-407E-A947-70E740481C1C}">
                <a14:useLocalDpi xmlns:a14="http://schemas.microsoft.com/office/drawing/2010/main" val="0"/>
              </a:ext>
            </a:extLst>
          </a:blip>
          <a:srcRect l="-2953" r="66779" b="66660"/>
          <a:stretch/>
        </p:blipFill>
        <p:spPr>
          <a:xfrm>
            <a:off x="2455685" y="2105031"/>
            <a:ext cx="882064" cy="812976"/>
          </a:xfrm>
          <a:prstGeom prst="rect">
            <a:avLst/>
          </a:prstGeom>
        </p:spPr>
      </p:pic>
      <p:pic>
        <p:nvPicPr>
          <p:cNvPr id="47" name="Picture 46"/>
          <p:cNvPicPr>
            <a:picLocks noChangeAspect="1"/>
          </p:cNvPicPr>
          <p:nvPr/>
        </p:nvPicPr>
        <p:blipFill rotWithShape="1">
          <a:blip r:embed="rId4">
            <a:extLst>
              <a:ext uri="{28A0092B-C50C-407E-A947-70E740481C1C}">
                <a14:useLocalDpi xmlns:a14="http://schemas.microsoft.com/office/drawing/2010/main" val="0"/>
              </a:ext>
            </a:extLst>
          </a:blip>
          <a:srcRect l="-7511" t="69155" r="66778"/>
          <a:stretch/>
        </p:blipFill>
        <p:spPr>
          <a:xfrm>
            <a:off x="4154678" y="639491"/>
            <a:ext cx="993227" cy="752124"/>
          </a:xfrm>
          <a:prstGeom prst="rect">
            <a:avLst/>
          </a:prstGeom>
        </p:spPr>
      </p:pic>
      <p:pic>
        <p:nvPicPr>
          <p:cNvPr id="48" name="Picture 47"/>
          <p:cNvPicPr>
            <a:picLocks noChangeAspect="1"/>
          </p:cNvPicPr>
          <p:nvPr/>
        </p:nvPicPr>
        <p:blipFill rotWithShape="1">
          <a:blip r:embed="rId4">
            <a:extLst>
              <a:ext uri="{28A0092B-C50C-407E-A947-70E740481C1C}">
                <a14:useLocalDpi xmlns:a14="http://schemas.microsoft.com/office/drawing/2010/main" val="0"/>
              </a:ext>
            </a:extLst>
          </a:blip>
          <a:srcRect l="-2953" r="66779" b="66660"/>
          <a:stretch/>
        </p:blipFill>
        <p:spPr>
          <a:xfrm>
            <a:off x="4154678" y="1318603"/>
            <a:ext cx="882064" cy="812976"/>
          </a:xfrm>
          <a:prstGeom prst="rect">
            <a:avLst/>
          </a:prstGeom>
        </p:spPr>
      </p:pic>
      <p:pic>
        <p:nvPicPr>
          <p:cNvPr id="49" name="Picture 48"/>
          <p:cNvPicPr>
            <a:picLocks noChangeAspect="1"/>
          </p:cNvPicPr>
          <p:nvPr/>
        </p:nvPicPr>
        <p:blipFill rotWithShape="1">
          <a:blip r:embed="rId4">
            <a:extLst>
              <a:ext uri="{28A0092B-C50C-407E-A947-70E740481C1C}">
                <a14:useLocalDpi xmlns:a14="http://schemas.microsoft.com/office/drawing/2010/main" val="0"/>
              </a:ext>
            </a:extLst>
          </a:blip>
          <a:srcRect l="-2953" r="66779" b="66660"/>
          <a:stretch/>
        </p:blipFill>
        <p:spPr>
          <a:xfrm>
            <a:off x="4205843" y="2067420"/>
            <a:ext cx="882064" cy="812976"/>
          </a:xfrm>
          <a:prstGeom prst="rect">
            <a:avLst/>
          </a:prstGeom>
        </p:spPr>
      </p:pic>
      <p:pic>
        <p:nvPicPr>
          <p:cNvPr id="52" name="Picture 51"/>
          <p:cNvPicPr>
            <a:picLocks noChangeAspect="1"/>
          </p:cNvPicPr>
          <p:nvPr/>
        </p:nvPicPr>
        <p:blipFill rotWithShape="1">
          <a:blip r:embed="rId4">
            <a:extLst>
              <a:ext uri="{28A0092B-C50C-407E-A947-70E740481C1C}">
                <a14:useLocalDpi xmlns:a14="http://schemas.microsoft.com/office/drawing/2010/main" val="0"/>
              </a:ext>
            </a:extLst>
          </a:blip>
          <a:srcRect l="-2953" r="66779" b="66660"/>
          <a:stretch/>
        </p:blipFill>
        <p:spPr>
          <a:xfrm>
            <a:off x="5187962" y="644946"/>
            <a:ext cx="882064" cy="812976"/>
          </a:xfrm>
          <a:prstGeom prst="rect">
            <a:avLst/>
          </a:prstGeom>
        </p:spPr>
      </p:pic>
      <p:pic>
        <p:nvPicPr>
          <p:cNvPr id="55" name="Picture 54"/>
          <p:cNvPicPr>
            <a:picLocks noChangeAspect="1"/>
          </p:cNvPicPr>
          <p:nvPr/>
        </p:nvPicPr>
        <p:blipFill rotWithShape="1">
          <a:blip r:embed="rId4">
            <a:extLst>
              <a:ext uri="{28A0092B-C50C-407E-A947-70E740481C1C}">
                <a14:useLocalDpi xmlns:a14="http://schemas.microsoft.com/office/drawing/2010/main" val="0"/>
              </a:ext>
            </a:extLst>
          </a:blip>
          <a:srcRect l="-7511" t="69155" r="66778"/>
          <a:stretch/>
        </p:blipFill>
        <p:spPr>
          <a:xfrm>
            <a:off x="5050478" y="1402045"/>
            <a:ext cx="993227" cy="752124"/>
          </a:xfrm>
          <a:prstGeom prst="rect">
            <a:avLst/>
          </a:prstGeom>
        </p:spPr>
      </p:pic>
      <p:pic>
        <p:nvPicPr>
          <p:cNvPr id="58" name="Picture 57"/>
          <p:cNvPicPr>
            <a:picLocks noChangeAspect="1"/>
          </p:cNvPicPr>
          <p:nvPr/>
        </p:nvPicPr>
        <p:blipFill rotWithShape="1">
          <a:blip r:embed="rId4">
            <a:extLst>
              <a:ext uri="{28A0092B-C50C-407E-A947-70E740481C1C}">
                <a14:useLocalDpi xmlns:a14="http://schemas.microsoft.com/office/drawing/2010/main" val="0"/>
              </a:ext>
            </a:extLst>
          </a:blip>
          <a:srcRect l="-2953" r="66779" b="66660"/>
          <a:stretch/>
        </p:blipFill>
        <p:spPr>
          <a:xfrm>
            <a:off x="5161641" y="2074467"/>
            <a:ext cx="882064" cy="812976"/>
          </a:xfrm>
          <a:prstGeom prst="rect">
            <a:avLst/>
          </a:prstGeom>
        </p:spPr>
      </p:pic>
      <p:pic>
        <p:nvPicPr>
          <p:cNvPr id="63" name="Picture 62"/>
          <p:cNvPicPr>
            <a:picLocks noChangeAspect="1"/>
          </p:cNvPicPr>
          <p:nvPr/>
        </p:nvPicPr>
        <p:blipFill rotWithShape="1">
          <a:blip r:embed="rId4">
            <a:extLst>
              <a:ext uri="{28A0092B-C50C-407E-A947-70E740481C1C}">
                <a14:useLocalDpi xmlns:a14="http://schemas.microsoft.com/office/drawing/2010/main" val="0"/>
              </a:ext>
            </a:extLst>
          </a:blip>
          <a:srcRect l="-7511" t="69155" r="66778"/>
          <a:stretch/>
        </p:blipFill>
        <p:spPr>
          <a:xfrm>
            <a:off x="4194735" y="5105424"/>
            <a:ext cx="993227" cy="752124"/>
          </a:xfrm>
          <a:prstGeom prst="rect">
            <a:avLst/>
          </a:prstGeom>
        </p:spPr>
      </p:pic>
      <p:pic>
        <p:nvPicPr>
          <p:cNvPr id="64" name="Picture 63"/>
          <p:cNvPicPr>
            <a:picLocks noChangeAspect="1"/>
          </p:cNvPicPr>
          <p:nvPr/>
        </p:nvPicPr>
        <p:blipFill rotWithShape="1">
          <a:blip r:embed="rId4">
            <a:extLst>
              <a:ext uri="{28A0092B-C50C-407E-A947-70E740481C1C}">
                <a14:useLocalDpi xmlns:a14="http://schemas.microsoft.com/office/drawing/2010/main" val="0"/>
              </a:ext>
            </a:extLst>
          </a:blip>
          <a:srcRect l="-7511" t="69155" r="66778"/>
          <a:stretch/>
        </p:blipFill>
        <p:spPr>
          <a:xfrm>
            <a:off x="5106194" y="5945131"/>
            <a:ext cx="993227" cy="752124"/>
          </a:xfrm>
          <a:prstGeom prst="rect">
            <a:avLst/>
          </a:prstGeom>
        </p:spPr>
      </p:pic>
      <p:pic>
        <p:nvPicPr>
          <p:cNvPr id="65" name="Picture 64"/>
          <p:cNvPicPr>
            <a:picLocks noChangeAspect="1"/>
          </p:cNvPicPr>
          <p:nvPr/>
        </p:nvPicPr>
        <p:blipFill rotWithShape="1">
          <a:blip r:embed="rId4">
            <a:extLst>
              <a:ext uri="{28A0092B-C50C-407E-A947-70E740481C1C}">
                <a14:useLocalDpi xmlns:a14="http://schemas.microsoft.com/office/drawing/2010/main" val="0"/>
              </a:ext>
            </a:extLst>
          </a:blip>
          <a:srcRect l="-7511" t="69155" r="66778"/>
          <a:stretch/>
        </p:blipFill>
        <p:spPr>
          <a:xfrm>
            <a:off x="3257090" y="5975557"/>
            <a:ext cx="993227" cy="752124"/>
          </a:xfrm>
          <a:prstGeom prst="rect">
            <a:avLst/>
          </a:prstGeom>
        </p:spPr>
      </p:pic>
      <p:pic>
        <p:nvPicPr>
          <p:cNvPr id="66" name="Picture 65"/>
          <p:cNvPicPr>
            <a:picLocks noChangeAspect="1"/>
          </p:cNvPicPr>
          <p:nvPr/>
        </p:nvPicPr>
        <p:blipFill rotWithShape="1">
          <a:blip r:embed="rId4">
            <a:extLst>
              <a:ext uri="{28A0092B-C50C-407E-A947-70E740481C1C}">
                <a14:useLocalDpi xmlns:a14="http://schemas.microsoft.com/office/drawing/2010/main" val="0"/>
              </a:ext>
            </a:extLst>
          </a:blip>
          <a:srcRect l="-7511" t="69155" r="66778"/>
          <a:stretch/>
        </p:blipFill>
        <p:spPr>
          <a:xfrm>
            <a:off x="3244873" y="4497344"/>
            <a:ext cx="993227" cy="752124"/>
          </a:xfrm>
          <a:prstGeom prst="rect">
            <a:avLst/>
          </a:prstGeom>
        </p:spPr>
      </p:pic>
      <p:pic>
        <p:nvPicPr>
          <p:cNvPr id="68" name="Picture 67"/>
          <p:cNvPicPr>
            <a:picLocks noChangeAspect="1"/>
          </p:cNvPicPr>
          <p:nvPr/>
        </p:nvPicPr>
        <p:blipFill rotWithShape="1">
          <a:blip r:embed="rId4">
            <a:extLst>
              <a:ext uri="{28A0092B-C50C-407E-A947-70E740481C1C}">
                <a14:useLocalDpi xmlns:a14="http://schemas.microsoft.com/office/drawing/2010/main" val="0"/>
              </a:ext>
            </a:extLst>
          </a:blip>
          <a:srcRect l="-2953" r="66779" b="66660"/>
          <a:stretch/>
        </p:blipFill>
        <p:spPr>
          <a:xfrm>
            <a:off x="4305898" y="5914705"/>
            <a:ext cx="882064" cy="812976"/>
          </a:xfrm>
          <a:prstGeom prst="rect">
            <a:avLst/>
          </a:prstGeom>
        </p:spPr>
      </p:pic>
      <p:pic>
        <p:nvPicPr>
          <p:cNvPr id="69" name="Picture 68"/>
          <p:cNvPicPr>
            <a:picLocks noChangeAspect="1"/>
          </p:cNvPicPr>
          <p:nvPr/>
        </p:nvPicPr>
        <p:blipFill rotWithShape="1">
          <a:blip r:embed="rId4">
            <a:extLst>
              <a:ext uri="{28A0092B-C50C-407E-A947-70E740481C1C}">
                <a14:useLocalDpi xmlns:a14="http://schemas.microsoft.com/office/drawing/2010/main" val="0"/>
              </a:ext>
            </a:extLst>
          </a:blip>
          <a:srcRect l="-2953" r="66779" b="66660"/>
          <a:stretch/>
        </p:blipFill>
        <p:spPr>
          <a:xfrm>
            <a:off x="3356036" y="5169766"/>
            <a:ext cx="882064" cy="812976"/>
          </a:xfrm>
          <a:prstGeom prst="rect">
            <a:avLst/>
          </a:prstGeom>
        </p:spPr>
      </p:pic>
      <p:pic>
        <p:nvPicPr>
          <p:cNvPr id="72" name="Picture 71"/>
          <p:cNvPicPr>
            <a:picLocks noChangeAspect="1"/>
          </p:cNvPicPr>
          <p:nvPr/>
        </p:nvPicPr>
        <p:blipFill rotWithShape="1">
          <a:blip r:embed="rId4">
            <a:extLst>
              <a:ext uri="{28A0092B-C50C-407E-A947-70E740481C1C}">
                <a14:useLocalDpi xmlns:a14="http://schemas.microsoft.com/office/drawing/2010/main" val="0"/>
              </a:ext>
            </a:extLst>
          </a:blip>
          <a:srcRect l="-2953" r="66779" b="66660"/>
          <a:stretch/>
        </p:blipFill>
        <p:spPr>
          <a:xfrm>
            <a:off x="5106194" y="5132155"/>
            <a:ext cx="882064" cy="812976"/>
          </a:xfrm>
          <a:prstGeom prst="rect">
            <a:avLst/>
          </a:prstGeom>
        </p:spPr>
      </p:pic>
      <p:pic>
        <p:nvPicPr>
          <p:cNvPr id="76" name="Picture 75"/>
          <p:cNvPicPr>
            <a:picLocks noChangeAspect="1"/>
          </p:cNvPicPr>
          <p:nvPr/>
        </p:nvPicPr>
        <p:blipFill rotWithShape="1">
          <a:blip r:embed="rId4">
            <a:extLst>
              <a:ext uri="{28A0092B-C50C-407E-A947-70E740481C1C}">
                <a14:useLocalDpi xmlns:a14="http://schemas.microsoft.com/office/drawing/2010/main" val="0"/>
              </a:ext>
            </a:extLst>
          </a:blip>
          <a:srcRect l="70980" t="1" r="565" b="64615"/>
          <a:stretch/>
        </p:blipFill>
        <p:spPr>
          <a:xfrm>
            <a:off x="1656836" y="4385199"/>
            <a:ext cx="569307" cy="70793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5712060">
            <a:off x="5324802" y="1093951"/>
            <a:ext cx="4712213" cy="2988997"/>
          </a:xfrm>
          <a:prstGeom prst="rect">
            <a:avLst/>
          </a:prstGeom>
        </p:spPr>
      </p:pic>
      <p:pic>
        <p:nvPicPr>
          <p:cNvPr id="78" name="Picture 77"/>
          <p:cNvPicPr>
            <a:picLocks noChangeAspect="1"/>
          </p:cNvPicPr>
          <p:nvPr/>
        </p:nvPicPr>
        <p:blipFill rotWithShape="1">
          <a:blip r:embed="rId4">
            <a:extLst>
              <a:ext uri="{28A0092B-C50C-407E-A947-70E740481C1C}">
                <a14:useLocalDpi xmlns:a14="http://schemas.microsoft.com/office/drawing/2010/main" val="0"/>
              </a:ext>
            </a:extLst>
          </a:blip>
          <a:srcRect l="-7511" t="69155" r="66778"/>
          <a:stretch/>
        </p:blipFill>
        <p:spPr>
          <a:xfrm>
            <a:off x="4156383" y="4423238"/>
            <a:ext cx="993227" cy="752124"/>
          </a:xfrm>
          <a:prstGeom prst="rect">
            <a:avLst/>
          </a:prstGeom>
        </p:spPr>
      </p:pic>
      <p:pic>
        <p:nvPicPr>
          <p:cNvPr id="79" name="Picture 78"/>
          <p:cNvPicPr>
            <a:picLocks noChangeAspect="1"/>
          </p:cNvPicPr>
          <p:nvPr/>
        </p:nvPicPr>
        <p:blipFill rotWithShape="1">
          <a:blip r:embed="rId4">
            <a:extLst>
              <a:ext uri="{28A0092B-C50C-407E-A947-70E740481C1C}">
                <a14:useLocalDpi xmlns:a14="http://schemas.microsoft.com/office/drawing/2010/main" val="0"/>
              </a:ext>
            </a:extLst>
          </a:blip>
          <a:srcRect l="-7511" t="69155" r="66778"/>
          <a:stretch/>
        </p:blipFill>
        <p:spPr>
          <a:xfrm>
            <a:off x="4925345" y="3704226"/>
            <a:ext cx="993227" cy="752124"/>
          </a:xfrm>
          <a:prstGeom prst="rect">
            <a:avLst/>
          </a:prstGeom>
        </p:spPr>
      </p:pic>
      <p:pic>
        <p:nvPicPr>
          <p:cNvPr id="80" name="Picture 79"/>
          <p:cNvPicPr>
            <a:picLocks noChangeAspect="1"/>
          </p:cNvPicPr>
          <p:nvPr/>
        </p:nvPicPr>
        <p:blipFill rotWithShape="1">
          <a:blip r:embed="rId4">
            <a:extLst>
              <a:ext uri="{28A0092B-C50C-407E-A947-70E740481C1C}">
                <a14:useLocalDpi xmlns:a14="http://schemas.microsoft.com/office/drawing/2010/main" val="0"/>
              </a:ext>
            </a:extLst>
          </a:blip>
          <a:srcRect l="-7511" t="69155" r="66778"/>
          <a:stretch/>
        </p:blipFill>
        <p:spPr>
          <a:xfrm>
            <a:off x="5042656" y="4409143"/>
            <a:ext cx="993227" cy="752124"/>
          </a:xfrm>
          <a:prstGeom prst="rect">
            <a:avLst/>
          </a:prstGeom>
        </p:spPr>
      </p:pic>
      <p:pic>
        <p:nvPicPr>
          <p:cNvPr id="81" name="Picture 80"/>
          <p:cNvPicPr>
            <a:picLocks noChangeAspect="1"/>
          </p:cNvPicPr>
          <p:nvPr/>
        </p:nvPicPr>
        <p:blipFill rotWithShape="1">
          <a:blip r:embed="rId4">
            <a:extLst>
              <a:ext uri="{28A0092B-C50C-407E-A947-70E740481C1C}">
                <a14:useLocalDpi xmlns:a14="http://schemas.microsoft.com/office/drawing/2010/main" val="0"/>
              </a:ext>
            </a:extLst>
          </a:blip>
          <a:srcRect l="-7511" t="69155" r="66778"/>
          <a:stretch/>
        </p:blipFill>
        <p:spPr>
          <a:xfrm>
            <a:off x="5802371" y="3662946"/>
            <a:ext cx="993227" cy="752124"/>
          </a:xfrm>
          <a:prstGeom prst="rect">
            <a:avLst/>
          </a:prstGeom>
        </p:spPr>
      </p:pic>
      <p:pic>
        <p:nvPicPr>
          <p:cNvPr id="54" name="Picture 5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3359" y="116632"/>
            <a:ext cx="1913097" cy="3507344"/>
          </a:xfrm>
          <a:prstGeom prst="rect">
            <a:avLst/>
          </a:prstGeom>
        </p:spPr>
      </p:pic>
    </p:spTree>
    <p:extLst>
      <p:ext uri="{BB962C8B-B14F-4D97-AF65-F5344CB8AC3E}">
        <p14:creationId xmlns:p14="http://schemas.microsoft.com/office/powerpoint/2010/main" val="294431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76"/>
                                        </p:tgtEl>
                                        <p:attrNameLst>
                                          <p:attrName>style.visibility</p:attrName>
                                        </p:attrNameLst>
                                      </p:cBhvr>
                                      <p:to>
                                        <p:strVal val="visible"/>
                                      </p:to>
                                    </p:set>
                                    <p:animEffect transition="in" filter="fade">
                                      <p:cBhvr>
                                        <p:cTn id="13" dur="500"/>
                                        <p:tgtEl>
                                          <p:spTgt spid="76"/>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10"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par>
                                <p:cTn id="47" presetID="10" presetClass="entr" presetSubtype="0" fill="hold" nodeType="with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500"/>
                                        <p:tgtEl>
                                          <p:spTgt spid="81"/>
                                        </p:tgtEl>
                                      </p:cBhvr>
                                    </p:animEffect>
                                  </p:childTnLst>
                                </p:cTn>
                              </p:par>
                              <p:par>
                                <p:cTn id="50" presetID="10" presetClass="entr" presetSubtype="0"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par>
                                <p:cTn id="53" presetID="10" presetClass="entr" presetSubtype="0"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500"/>
                                        <p:tgtEl>
                                          <p:spTgt spid="35"/>
                                        </p:tgtEl>
                                      </p:cBhvr>
                                    </p:animEffect>
                                  </p:childTnLst>
                                </p:cTn>
                              </p:par>
                              <p:par>
                                <p:cTn id="56" presetID="10" presetClass="entr" presetSubtype="0" fill="hold"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childTnLst>
                                </p:cTn>
                              </p:par>
                              <p:par>
                                <p:cTn id="59" presetID="10"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500"/>
                                        <p:tgtEl>
                                          <p:spTgt spid="37"/>
                                        </p:tgtEl>
                                      </p:cBhvr>
                                    </p:animEffect>
                                  </p:childTnLst>
                                </p:cTn>
                              </p:par>
                              <p:par>
                                <p:cTn id="62" presetID="10" presetClass="entr" presetSubtype="0" fill="hold" nodeType="with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fade">
                                      <p:cBhvr>
                                        <p:cTn id="64" dur="500"/>
                                        <p:tgtEl>
                                          <p:spTgt spid="38"/>
                                        </p:tgtEl>
                                      </p:cBhvr>
                                    </p:animEffect>
                                  </p:childTnLst>
                                </p:cTn>
                              </p:par>
                              <p:par>
                                <p:cTn id="65" presetID="10" presetClass="entr" presetSubtype="0" fill="hold" nodeType="with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500"/>
                                        <p:tgtEl>
                                          <p:spTgt spid="39"/>
                                        </p:tgtEl>
                                      </p:cBhvr>
                                    </p:animEffect>
                                  </p:childTnLst>
                                </p:cTn>
                              </p:par>
                              <p:par>
                                <p:cTn id="68" presetID="10" presetClass="entr" presetSubtype="0" fill="hold"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500"/>
                                        <p:tgtEl>
                                          <p:spTgt spid="42"/>
                                        </p:tgtEl>
                                      </p:cBhvr>
                                    </p:animEffect>
                                  </p:childTnLst>
                                </p:cTn>
                              </p:par>
                              <p:par>
                                <p:cTn id="71" presetID="10" presetClass="entr" presetSubtype="0"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fade">
                                      <p:cBhvr>
                                        <p:cTn id="73" dur="500"/>
                                        <p:tgtEl>
                                          <p:spTgt spid="43"/>
                                        </p:tgtEl>
                                      </p:cBhvr>
                                    </p:animEffect>
                                  </p:childTnLst>
                                </p:cTn>
                              </p:par>
                              <p:par>
                                <p:cTn id="74" presetID="10" presetClass="entr" presetSubtype="0" fill="hold" nodeType="with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fade">
                                      <p:cBhvr>
                                        <p:cTn id="76" dur="500"/>
                                        <p:tgtEl>
                                          <p:spTgt spid="44"/>
                                        </p:tgtEl>
                                      </p:cBhvr>
                                    </p:animEffect>
                                  </p:childTnLst>
                                </p:cTn>
                              </p:par>
                              <p:par>
                                <p:cTn id="77" presetID="10" presetClass="entr" presetSubtype="0" fill="hold"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fade">
                                      <p:cBhvr>
                                        <p:cTn id="79" dur="500"/>
                                        <p:tgtEl>
                                          <p:spTgt spid="45"/>
                                        </p:tgtEl>
                                      </p:cBhvr>
                                    </p:animEffect>
                                  </p:childTnLst>
                                </p:cTn>
                              </p:par>
                              <p:par>
                                <p:cTn id="80" presetID="10" presetClass="entr" presetSubtype="0" fill="hold" nodeType="with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fade">
                                      <p:cBhvr>
                                        <p:cTn id="82" dur="500"/>
                                        <p:tgtEl>
                                          <p:spTgt spid="46"/>
                                        </p:tgtEl>
                                      </p:cBhvr>
                                    </p:animEffect>
                                  </p:childTnLst>
                                </p:cTn>
                              </p:par>
                              <p:par>
                                <p:cTn id="83" presetID="10" presetClass="entr" presetSubtype="0" fill="hold" nodeType="withEffect">
                                  <p:stCondLst>
                                    <p:cond delay="0"/>
                                  </p:stCondLst>
                                  <p:childTnLst>
                                    <p:set>
                                      <p:cBhvr>
                                        <p:cTn id="84" dur="1" fill="hold">
                                          <p:stCondLst>
                                            <p:cond delay="0"/>
                                          </p:stCondLst>
                                        </p:cTn>
                                        <p:tgtEl>
                                          <p:spTgt spid="47"/>
                                        </p:tgtEl>
                                        <p:attrNameLst>
                                          <p:attrName>style.visibility</p:attrName>
                                        </p:attrNameLst>
                                      </p:cBhvr>
                                      <p:to>
                                        <p:strVal val="visible"/>
                                      </p:to>
                                    </p:set>
                                    <p:animEffect transition="in" filter="fade">
                                      <p:cBhvr>
                                        <p:cTn id="85" dur="500"/>
                                        <p:tgtEl>
                                          <p:spTgt spid="47"/>
                                        </p:tgtEl>
                                      </p:cBhvr>
                                    </p:animEffect>
                                  </p:childTnLst>
                                </p:cTn>
                              </p:par>
                              <p:par>
                                <p:cTn id="86" presetID="10" presetClass="entr" presetSubtype="0" fill="hold" nodeType="with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fade">
                                      <p:cBhvr>
                                        <p:cTn id="88" dur="500"/>
                                        <p:tgtEl>
                                          <p:spTgt spid="48"/>
                                        </p:tgtEl>
                                      </p:cBhvr>
                                    </p:animEffect>
                                  </p:childTnLst>
                                </p:cTn>
                              </p:par>
                              <p:par>
                                <p:cTn id="89" presetID="10" presetClass="entr" presetSubtype="0" fill="hold" nodeType="withEffect">
                                  <p:stCondLst>
                                    <p:cond delay="0"/>
                                  </p:stCondLst>
                                  <p:childTnLst>
                                    <p:set>
                                      <p:cBhvr>
                                        <p:cTn id="90" dur="1" fill="hold">
                                          <p:stCondLst>
                                            <p:cond delay="0"/>
                                          </p:stCondLst>
                                        </p:cTn>
                                        <p:tgtEl>
                                          <p:spTgt spid="49"/>
                                        </p:tgtEl>
                                        <p:attrNameLst>
                                          <p:attrName>style.visibility</p:attrName>
                                        </p:attrNameLst>
                                      </p:cBhvr>
                                      <p:to>
                                        <p:strVal val="visible"/>
                                      </p:to>
                                    </p:set>
                                    <p:animEffect transition="in" filter="fade">
                                      <p:cBhvr>
                                        <p:cTn id="91" dur="500"/>
                                        <p:tgtEl>
                                          <p:spTgt spid="49"/>
                                        </p:tgtEl>
                                      </p:cBhvr>
                                    </p:animEffect>
                                  </p:childTnLst>
                                </p:cTn>
                              </p:par>
                              <p:par>
                                <p:cTn id="92" presetID="10" presetClass="entr" presetSubtype="0" fill="hold" nodeType="withEffect">
                                  <p:stCondLst>
                                    <p:cond delay="0"/>
                                  </p:stCondLst>
                                  <p:childTnLst>
                                    <p:set>
                                      <p:cBhvr>
                                        <p:cTn id="93" dur="1" fill="hold">
                                          <p:stCondLst>
                                            <p:cond delay="0"/>
                                          </p:stCondLst>
                                        </p:cTn>
                                        <p:tgtEl>
                                          <p:spTgt spid="52"/>
                                        </p:tgtEl>
                                        <p:attrNameLst>
                                          <p:attrName>style.visibility</p:attrName>
                                        </p:attrNameLst>
                                      </p:cBhvr>
                                      <p:to>
                                        <p:strVal val="visible"/>
                                      </p:to>
                                    </p:set>
                                    <p:animEffect transition="in" filter="fade">
                                      <p:cBhvr>
                                        <p:cTn id="94" dur="500"/>
                                        <p:tgtEl>
                                          <p:spTgt spid="52"/>
                                        </p:tgtEl>
                                      </p:cBhvr>
                                    </p:animEffect>
                                  </p:childTnLst>
                                </p:cTn>
                              </p:par>
                              <p:par>
                                <p:cTn id="95" presetID="10" presetClass="entr" presetSubtype="0" fill="hold" nodeType="withEffect">
                                  <p:stCondLst>
                                    <p:cond delay="0"/>
                                  </p:stCondLst>
                                  <p:childTnLst>
                                    <p:set>
                                      <p:cBhvr>
                                        <p:cTn id="96" dur="1" fill="hold">
                                          <p:stCondLst>
                                            <p:cond delay="0"/>
                                          </p:stCondLst>
                                        </p:cTn>
                                        <p:tgtEl>
                                          <p:spTgt spid="55"/>
                                        </p:tgtEl>
                                        <p:attrNameLst>
                                          <p:attrName>style.visibility</p:attrName>
                                        </p:attrNameLst>
                                      </p:cBhvr>
                                      <p:to>
                                        <p:strVal val="visible"/>
                                      </p:to>
                                    </p:set>
                                    <p:animEffect transition="in" filter="fade">
                                      <p:cBhvr>
                                        <p:cTn id="97" dur="500"/>
                                        <p:tgtEl>
                                          <p:spTgt spid="55"/>
                                        </p:tgtEl>
                                      </p:cBhvr>
                                    </p:animEffect>
                                  </p:childTnLst>
                                </p:cTn>
                              </p:par>
                              <p:par>
                                <p:cTn id="98" presetID="10" presetClass="entr" presetSubtype="0" fill="hold" nodeType="withEffect">
                                  <p:stCondLst>
                                    <p:cond delay="0"/>
                                  </p:stCondLst>
                                  <p:childTnLst>
                                    <p:set>
                                      <p:cBhvr>
                                        <p:cTn id="99" dur="1" fill="hold">
                                          <p:stCondLst>
                                            <p:cond delay="0"/>
                                          </p:stCondLst>
                                        </p:cTn>
                                        <p:tgtEl>
                                          <p:spTgt spid="58"/>
                                        </p:tgtEl>
                                        <p:attrNameLst>
                                          <p:attrName>style.visibility</p:attrName>
                                        </p:attrNameLst>
                                      </p:cBhvr>
                                      <p:to>
                                        <p:strVal val="visible"/>
                                      </p:to>
                                    </p:set>
                                    <p:animEffect transition="in" filter="fade">
                                      <p:cBhvr>
                                        <p:cTn id="100" dur="500"/>
                                        <p:tgtEl>
                                          <p:spTgt spid="58"/>
                                        </p:tgtEl>
                                      </p:cBhvr>
                                    </p:animEffect>
                                  </p:childTnLst>
                                </p:cTn>
                              </p:par>
                              <p:par>
                                <p:cTn id="101" presetID="10" presetClass="entr" presetSubtype="0" fill="hold" nodeType="with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fade">
                                      <p:cBhvr>
                                        <p:cTn id="103" dur="500"/>
                                        <p:tgtEl>
                                          <p:spTgt spid="63"/>
                                        </p:tgtEl>
                                      </p:cBhvr>
                                    </p:animEffect>
                                  </p:childTnLst>
                                </p:cTn>
                              </p:par>
                              <p:par>
                                <p:cTn id="104" presetID="10" presetClass="entr" presetSubtype="0" fill="hold" nodeType="with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fade">
                                      <p:cBhvr>
                                        <p:cTn id="106" dur="500"/>
                                        <p:tgtEl>
                                          <p:spTgt spid="64"/>
                                        </p:tgtEl>
                                      </p:cBhvr>
                                    </p:animEffect>
                                  </p:childTnLst>
                                </p:cTn>
                              </p:par>
                              <p:par>
                                <p:cTn id="107" presetID="10" presetClass="entr" presetSubtype="0" fill="hold" nodeType="withEffect">
                                  <p:stCondLst>
                                    <p:cond delay="0"/>
                                  </p:stCondLst>
                                  <p:childTnLst>
                                    <p:set>
                                      <p:cBhvr>
                                        <p:cTn id="108" dur="1" fill="hold">
                                          <p:stCondLst>
                                            <p:cond delay="0"/>
                                          </p:stCondLst>
                                        </p:cTn>
                                        <p:tgtEl>
                                          <p:spTgt spid="65"/>
                                        </p:tgtEl>
                                        <p:attrNameLst>
                                          <p:attrName>style.visibility</p:attrName>
                                        </p:attrNameLst>
                                      </p:cBhvr>
                                      <p:to>
                                        <p:strVal val="visible"/>
                                      </p:to>
                                    </p:set>
                                    <p:animEffect transition="in" filter="fade">
                                      <p:cBhvr>
                                        <p:cTn id="109" dur="500"/>
                                        <p:tgtEl>
                                          <p:spTgt spid="65"/>
                                        </p:tgtEl>
                                      </p:cBhvr>
                                    </p:animEffect>
                                  </p:childTnLst>
                                </p:cTn>
                              </p:par>
                              <p:par>
                                <p:cTn id="110" presetID="10" presetClass="entr" presetSubtype="0" fill="hold" nodeType="with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fade">
                                      <p:cBhvr>
                                        <p:cTn id="112" dur="500"/>
                                        <p:tgtEl>
                                          <p:spTgt spid="66"/>
                                        </p:tgtEl>
                                      </p:cBhvr>
                                    </p:animEffect>
                                  </p:childTnLst>
                                </p:cTn>
                              </p:par>
                              <p:par>
                                <p:cTn id="113" presetID="10" presetClass="entr" presetSubtype="0" fill="hold" nodeType="withEffect">
                                  <p:stCondLst>
                                    <p:cond delay="0"/>
                                  </p:stCondLst>
                                  <p:childTnLst>
                                    <p:set>
                                      <p:cBhvr>
                                        <p:cTn id="114" dur="1" fill="hold">
                                          <p:stCondLst>
                                            <p:cond delay="0"/>
                                          </p:stCondLst>
                                        </p:cTn>
                                        <p:tgtEl>
                                          <p:spTgt spid="68"/>
                                        </p:tgtEl>
                                        <p:attrNameLst>
                                          <p:attrName>style.visibility</p:attrName>
                                        </p:attrNameLst>
                                      </p:cBhvr>
                                      <p:to>
                                        <p:strVal val="visible"/>
                                      </p:to>
                                    </p:set>
                                    <p:animEffect transition="in" filter="fade">
                                      <p:cBhvr>
                                        <p:cTn id="115" dur="500"/>
                                        <p:tgtEl>
                                          <p:spTgt spid="68"/>
                                        </p:tgtEl>
                                      </p:cBhvr>
                                    </p:animEffect>
                                  </p:childTnLst>
                                </p:cTn>
                              </p:par>
                              <p:par>
                                <p:cTn id="116" presetID="10" presetClass="entr" presetSubtype="0" fill="hold" nodeType="withEffect">
                                  <p:stCondLst>
                                    <p:cond delay="0"/>
                                  </p:stCondLst>
                                  <p:childTnLst>
                                    <p:set>
                                      <p:cBhvr>
                                        <p:cTn id="117" dur="1" fill="hold">
                                          <p:stCondLst>
                                            <p:cond delay="0"/>
                                          </p:stCondLst>
                                        </p:cTn>
                                        <p:tgtEl>
                                          <p:spTgt spid="69"/>
                                        </p:tgtEl>
                                        <p:attrNameLst>
                                          <p:attrName>style.visibility</p:attrName>
                                        </p:attrNameLst>
                                      </p:cBhvr>
                                      <p:to>
                                        <p:strVal val="visible"/>
                                      </p:to>
                                    </p:set>
                                    <p:animEffect transition="in" filter="fade">
                                      <p:cBhvr>
                                        <p:cTn id="118" dur="500"/>
                                        <p:tgtEl>
                                          <p:spTgt spid="69"/>
                                        </p:tgtEl>
                                      </p:cBhvr>
                                    </p:animEffect>
                                  </p:childTnLst>
                                </p:cTn>
                              </p:par>
                              <p:par>
                                <p:cTn id="119" presetID="10" presetClass="entr" presetSubtype="0" fill="hold" nodeType="withEffect">
                                  <p:stCondLst>
                                    <p:cond delay="0"/>
                                  </p:stCondLst>
                                  <p:childTnLst>
                                    <p:set>
                                      <p:cBhvr>
                                        <p:cTn id="120" dur="1" fill="hold">
                                          <p:stCondLst>
                                            <p:cond delay="0"/>
                                          </p:stCondLst>
                                        </p:cTn>
                                        <p:tgtEl>
                                          <p:spTgt spid="72"/>
                                        </p:tgtEl>
                                        <p:attrNameLst>
                                          <p:attrName>style.visibility</p:attrName>
                                        </p:attrNameLst>
                                      </p:cBhvr>
                                      <p:to>
                                        <p:strVal val="visible"/>
                                      </p:to>
                                    </p:set>
                                    <p:animEffect transition="in" filter="fade">
                                      <p:cBhvr>
                                        <p:cTn id="121" dur="500"/>
                                        <p:tgtEl>
                                          <p:spTgt spid="72"/>
                                        </p:tgtEl>
                                      </p:cBhvr>
                                    </p:animEffect>
                                  </p:childTnLst>
                                </p:cTn>
                              </p:par>
                              <p:par>
                                <p:cTn id="122" presetID="10" presetClass="entr" presetSubtype="0" fill="hold"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500"/>
                                        <p:tgtEl>
                                          <p:spTgt spid="78"/>
                                        </p:tgtEl>
                                      </p:cBhvr>
                                    </p:animEffect>
                                  </p:childTnLst>
                                </p:cTn>
                              </p:par>
                              <p:par>
                                <p:cTn id="125" presetID="10" presetClass="entr" presetSubtype="0" fill="hold" nodeType="withEffect">
                                  <p:stCondLst>
                                    <p:cond delay="0"/>
                                  </p:stCondLst>
                                  <p:childTnLst>
                                    <p:set>
                                      <p:cBhvr>
                                        <p:cTn id="126" dur="1" fill="hold">
                                          <p:stCondLst>
                                            <p:cond delay="0"/>
                                          </p:stCondLst>
                                        </p:cTn>
                                        <p:tgtEl>
                                          <p:spTgt spid="79"/>
                                        </p:tgtEl>
                                        <p:attrNameLst>
                                          <p:attrName>style.visibility</p:attrName>
                                        </p:attrNameLst>
                                      </p:cBhvr>
                                      <p:to>
                                        <p:strVal val="visible"/>
                                      </p:to>
                                    </p:set>
                                    <p:animEffect transition="in" filter="fade">
                                      <p:cBhvr>
                                        <p:cTn id="127" dur="500"/>
                                        <p:tgtEl>
                                          <p:spTgt spid="79"/>
                                        </p:tgtEl>
                                      </p:cBhvr>
                                    </p:animEffect>
                                  </p:childTnLst>
                                </p:cTn>
                              </p:par>
                              <p:par>
                                <p:cTn id="128" presetID="10" presetClass="entr" presetSubtype="0" fill="hold" nodeType="withEffect">
                                  <p:stCondLst>
                                    <p:cond delay="0"/>
                                  </p:stCondLst>
                                  <p:childTnLst>
                                    <p:set>
                                      <p:cBhvr>
                                        <p:cTn id="129" dur="1" fill="hold">
                                          <p:stCondLst>
                                            <p:cond delay="0"/>
                                          </p:stCondLst>
                                        </p:cTn>
                                        <p:tgtEl>
                                          <p:spTgt spid="80"/>
                                        </p:tgtEl>
                                        <p:attrNameLst>
                                          <p:attrName>style.visibility</p:attrName>
                                        </p:attrNameLst>
                                      </p:cBhvr>
                                      <p:to>
                                        <p:strVal val="visible"/>
                                      </p:to>
                                    </p:set>
                                    <p:animEffect transition="in" filter="fade">
                                      <p:cBhvr>
                                        <p:cTn id="130" dur="500"/>
                                        <p:tgtEl>
                                          <p:spTgt spid="80"/>
                                        </p:tgtEl>
                                      </p:cBhvr>
                                    </p:animEffect>
                                  </p:childTnLst>
                                </p:cTn>
                              </p:par>
                              <p:par>
                                <p:cTn id="131" presetID="10" presetClass="entr" presetSubtype="0" fill="hold" nodeType="withEffect">
                                  <p:stCondLst>
                                    <p:cond delay="0"/>
                                  </p:stCondLst>
                                  <p:childTnLst>
                                    <p:set>
                                      <p:cBhvr>
                                        <p:cTn id="132" dur="1" fill="hold">
                                          <p:stCondLst>
                                            <p:cond delay="0"/>
                                          </p:stCondLst>
                                        </p:cTn>
                                        <p:tgtEl>
                                          <p:spTgt spid="28"/>
                                        </p:tgtEl>
                                        <p:attrNameLst>
                                          <p:attrName>style.visibility</p:attrName>
                                        </p:attrNameLst>
                                      </p:cBhvr>
                                      <p:to>
                                        <p:strVal val="visible"/>
                                      </p:to>
                                    </p:set>
                                    <p:animEffect transition="in" filter="fade">
                                      <p:cBhvr>
                                        <p:cTn id="133" dur="500"/>
                                        <p:tgtEl>
                                          <p:spTgt spid="28"/>
                                        </p:tgtEl>
                                      </p:cBhvr>
                                    </p:animEffect>
                                  </p:childTnLst>
                                </p:cTn>
                              </p:par>
                              <p:par>
                                <p:cTn id="134" presetID="10" presetClass="entr" presetSubtype="0" fill="hold" nodeType="withEffect">
                                  <p:stCondLst>
                                    <p:cond delay="0"/>
                                  </p:stCondLst>
                                  <p:childTnLst>
                                    <p:set>
                                      <p:cBhvr>
                                        <p:cTn id="135" dur="1" fill="hold">
                                          <p:stCondLst>
                                            <p:cond delay="0"/>
                                          </p:stCondLst>
                                        </p:cTn>
                                        <p:tgtEl>
                                          <p:spTgt spid="32"/>
                                        </p:tgtEl>
                                        <p:attrNameLst>
                                          <p:attrName>style.visibility</p:attrName>
                                        </p:attrNameLst>
                                      </p:cBhvr>
                                      <p:to>
                                        <p:strVal val="visible"/>
                                      </p:to>
                                    </p:set>
                                    <p:animEffect transition="in" filter="fade">
                                      <p:cBhvr>
                                        <p:cTn id="136" dur="500"/>
                                        <p:tgtEl>
                                          <p:spTgt spid="32"/>
                                        </p:tgtEl>
                                      </p:cBhvr>
                                    </p:animEffect>
                                  </p:childTnLst>
                                </p:cTn>
                              </p:par>
                              <p:par>
                                <p:cTn id="137" presetID="10" presetClass="entr" presetSubtype="0" fill="hold" nodeType="withEffect">
                                  <p:stCondLst>
                                    <p:cond delay="0"/>
                                  </p:stCondLst>
                                  <p:childTnLst>
                                    <p:set>
                                      <p:cBhvr>
                                        <p:cTn id="138" dur="1" fill="hold">
                                          <p:stCondLst>
                                            <p:cond delay="0"/>
                                          </p:stCondLst>
                                        </p:cTn>
                                        <p:tgtEl>
                                          <p:spTgt spid="31"/>
                                        </p:tgtEl>
                                        <p:attrNameLst>
                                          <p:attrName>style.visibility</p:attrName>
                                        </p:attrNameLst>
                                      </p:cBhvr>
                                      <p:to>
                                        <p:strVal val="visible"/>
                                      </p:to>
                                    </p:set>
                                    <p:animEffect transition="in" filter="fade">
                                      <p:cBhvr>
                                        <p:cTn id="139" dur="500"/>
                                        <p:tgtEl>
                                          <p:spTgt spid="31"/>
                                        </p:tgtEl>
                                      </p:cBhvr>
                                    </p:animEffect>
                                  </p:childTnLst>
                                </p:cTn>
                              </p:par>
                              <p:par>
                                <p:cTn id="140" presetID="10" presetClass="entr" presetSubtype="0" fill="hold" nodeType="with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fade">
                                      <p:cBhvr>
                                        <p:cTn id="142" dur="500"/>
                                        <p:tgtEl>
                                          <p:spTgt spid="34"/>
                                        </p:tgtEl>
                                      </p:cBhvr>
                                    </p:animEffect>
                                  </p:childTnLst>
                                </p:cTn>
                              </p:par>
                              <p:par>
                                <p:cTn id="143" presetID="10" presetClass="entr" presetSubtype="0" fill="hold" nodeType="with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500"/>
                                        <p:tgtEl>
                                          <p:spTgt spid="27"/>
                                        </p:tgtEl>
                                      </p:cBhvr>
                                    </p:animEffect>
                                  </p:childTnLst>
                                </p:cTn>
                              </p:par>
                              <p:par>
                                <p:cTn id="146" presetID="10" presetClass="entr" presetSubtype="0" fill="hold" nodeType="withEffect">
                                  <p:stCondLst>
                                    <p:cond delay="0"/>
                                  </p:stCondLst>
                                  <p:childTnLst>
                                    <p:set>
                                      <p:cBhvr>
                                        <p:cTn id="147" dur="1" fill="hold">
                                          <p:stCondLst>
                                            <p:cond delay="0"/>
                                          </p:stCondLst>
                                        </p:cTn>
                                        <p:tgtEl>
                                          <p:spTgt spid="33"/>
                                        </p:tgtEl>
                                        <p:attrNameLst>
                                          <p:attrName>style.visibility</p:attrName>
                                        </p:attrNameLst>
                                      </p:cBhvr>
                                      <p:to>
                                        <p:strVal val="visible"/>
                                      </p:to>
                                    </p:set>
                                    <p:animEffect transition="in" filter="fade">
                                      <p:cBhvr>
                                        <p:cTn id="148" dur="500"/>
                                        <p:tgtEl>
                                          <p:spTgt spid="33"/>
                                        </p:tgtEl>
                                      </p:cBhvr>
                                    </p:animEffect>
                                  </p:childTnLst>
                                </p:cTn>
                              </p:par>
                              <p:par>
                                <p:cTn id="149" presetID="10" presetClass="entr" presetSubtype="0" fill="hold" nodeType="withEffect">
                                  <p:stCondLst>
                                    <p:cond delay="0"/>
                                  </p:stCondLst>
                                  <p:childTnLst>
                                    <p:set>
                                      <p:cBhvr>
                                        <p:cTn id="150" dur="1" fill="hold">
                                          <p:stCondLst>
                                            <p:cond delay="0"/>
                                          </p:stCondLst>
                                        </p:cTn>
                                        <p:tgtEl>
                                          <p:spTgt spid="30"/>
                                        </p:tgtEl>
                                        <p:attrNameLst>
                                          <p:attrName>style.visibility</p:attrName>
                                        </p:attrNameLst>
                                      </p:cBhvr>
                                      <p:to>
                                        <p:strVal val="visible"/>
                                      </p:to>
                                    </p:set>
                                    <p:animEffect transition="in" filter="fade">
                                      <p:cBhvr>
                                        <p:cTn id="151" dur="500"/>
                                        <p:tgtEl>
                                          <p:spTgt spid="30"/>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xit" presetSubtype="0" fill="hold" nodeType="clickEffect">
                                  <p:stCondLst>
                                    <p:cond delay="0"/>
                                  </p:stCondLst>
                                  <p:childTnLst>
                                    <p:animEffect transition="out" filter="fade">
                                      <p:cBhvr>
                                        <p:cTn id="155" dur="500"/>
                                        <p:tgtEl>
                                          <p:spTgt spid="54"/>
                                        </p:tgtEl>
                                      </p:cBhvr>
                                    </p:animEffect>
                                    <p:set>
                                      <p:cBhvr>
                                        <p:cTn id="156" dur="1" fill="hold">
                                          <p:stCondLst>
                                            <p:cond delay="499"/>
                                          </p:stCondLst>
                                        </p:cTn>
                                        <p:tgtEl>
                                          <p:spTgt spid="54"/>
                                        </p:tgtEl>
                                        <p:attrNameLst>
                                          <p:attrName>style.visibility</p:attrName>
                                        </p:attrNameLst>
                                      </p:cBhvr>
                                      <p:to>
                                        <p:strVal val="hidden"/>
                                      </p:to>
                                    </p:set>
                                  </p:childTnLst>
                                </p:cTn>
                              </p:par>
                              <p:par>
                                <p:cTn id="157" presetID="56" presetClass="path" presetSubtype="0" accel="50000" decel="50000" fill="hold" nodeType="withEffect">
                                  <p:stCondLst>
                                    <p:cond delay="0"/>
                                  </p:stCondLst>
                                  <p:childTnLst>
                                    <p:animMotion origin="layout" path="M 3.33333E-6 1.85185E-6 L 0.10451 -0.56898 " pathEditMode="relative" rAng="0" ptsTypes="AA">
                                      <p:cBhvr>
                                        <p:cTn id="158" dur="2000" fill="hold"/>
                                        <p:tgtEl>
                                          <p:spTgt spid="6"/>
                                        </p:tgtEl>
                                        <p:attrNameLst>
                                          <p:attrName>ppt_x</p:attrName>
                                          <p:attrName>ppt_y</p:attrName>
                                        </p:attrNameLst>
                                      </p:cBhvr>
                                      <p:rCtr x="5226" y="-28449"/>
                                    </p:animMotion>
                                  </p:childTnLst>
                                </p:cTn>
                              </p:par>
                              <p:par>
                                <p:cTn id="159" presetID="63" presetClass="path" presetSubtype="0" accel="50000" decel="50000" fill="hold" nodeType="withEffect">
                                  <p:stCondLst>
                                    <p:cond delay="0"/>
                                  </p:stCondLst>
                                  <p:childTnLst>
                                    <p:animMotion origin="layout" path="M -3.61111E-6 1.85185E-6 L 0.43316 -0.0007 " pathEditMode="relative" rAng="0" ptsTypes="AA">
                                      <p:cBhvr>
                                        <p:cTn id="160" dur="2000" fill="hold"/>
                                        <p:tgtEl>
                                          <p:spTgt spid="10"/>
                                        </p:tgtEl>
                                        <p:attrNameLst>
                                          <p:attrName>ppt_x</p:attrName>
                                          <p:attrName>ppt_y</p:attrName>
                                        </p:attrNameLst>
                                      </p:cBhvr>
                                      <p:rCtr x="21649" y="-46"/>
                                    </p:animMotion>
                                  </p:childTnLst>
                                </p:cTn>
                              </p:par>
                              <p:par>
                                <p:cTn id="161" presetID="56" presetClass="path" presetSubtype="0" accel="50000" decel="50000" fill="hold" nodeType="withEffect">
                                  <p:stCondLst>
                                    <p:cond delay="0"/>
                                  </p:stCondLst>
                                  <p:childTnLst>
                                    <p:animMotion origin="layout" path="M 3.61111E-6 -2.22222E-6 L 0.53177 -0.34838 " pathEditMode="relative" rAng="0" ptsTypes="AA">
                                      <p:cBhvr>
                                        <p:cTn id="162" dur="2000" fill="hold"/>
                                        <p:tgtEl>
                                          <p:spTgt spid="76"/>
                                        </p:tgtEl>
                                        <p:attrNameLst>
                                          <p:attrName>ppt_x</p:attrName>
                                          <p:attrName>ppt_y</p:attrName>
                                        </p:attrNameLst>
                                      </p:cBhvr>
                                      <p:rCtr x="26580" y="-17431"/>
                                    </p:animMotion>
                                  </p:childTnLst>
                                </p:cTn>
                              </p:par>
                              <p:par>
                                <p:cTn id="163" presetID="56" presetClass="path" presetSubtype="0" accel="50000" decel="50000" fill="hold" nodeType="withEffect">
                                  <p:stCondLst>
                                    <p:cond delay="0"/>
                                  </p:stCondLst>
                                  <p:childTnLst>
                                    <p:animMotion origin="layout" path="M 3.05556E-6 4.07407E-6 L 0.39479 -0.2926 " pathEditMode="relative" rAng="0" ptsTypes="AA">
                                      <p:cBhvr>
                                        <p:cTn id="164" dur="2000" fill="hold"/>
                                        <p:tgtEl>
                                          <p:spTgt spid="11"/>
                                        </p:tgtEl>
                                        <p:attrNameLst>
                                          <p:attrName>ppt_x</p:attrName>
                                          <p:attrName>ppt_y</p:attrName>
                                        </p:attrNameLst>
                                      </p:cBhvr>
                                      <p:rCtr x="19740" y="-14630"/>
                                    </p:animMotion>
                                  </p:childTnLst>
                                </p:cTn>
                              </p:par>
                              <p:par>
                                <p:cTn id="165" presetID="56" presetClass="path" presetSubtype="0" accel="50000" decel="50000" fill="hold" nodeType="withEffect">
                                  <p:stCondLst>
                                    <p:cond delay="0"/>
                                  </p:stCondLst>
                                  <p:childTnLst>
                                    <p:animMotion origin="layout" path="M 4.44444E-6 -4.44444E-6 L 0.46163 -0.21412 " pathEditMode="relative" rAng="0" ptsTypes="AA">
                                      <p:cBhvr>
                                        <p:cTn id="166" dur="2000" fill="hold"/>
                                        <p:tgtEl>
                                          <p:spTgt spid="12"/>
                                        </p:tgtEl>
                                        <p:attrNameLst>
                                          <p:attrName>ppt_x</p:attrName>
                                          <p:attrName>ppt_y</p:attrName>
                                        </p:attrNameLst>
                                      </p:cBhvr>
                                      <p:rCtr x="23073" y="-10718"/>
                                    </p:animMotion>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nodeType="clickEffect">
                                  <p:stCondLst>
                                    <p:cond delay="0"/>
                                  </p:stCondLst>
                                  <p:childTnLst>
                                    <p:set>
                                      <p:cBhvr>
                                        <p:cTn id="170" dur="1" fill="hold">
                                          <p:stCondLst>
                                            <p:cond delay="0"/>
                                          </p:stCondLst>
                                        </p:cTn>
                                        <p:tgtEl>
                                          <p:spTgt spid="7"/>
                                        </p:tgtEl>
                                        <p:attrNameLst>
                                          <p:attrName>style.visibility</p:attrName>
                                        </p:attrNameLst>
                                      </p:cBhvr>
                                      <p:to>
                                        <p:strVal val="visible"/>
                                      </p:to>
                                    </p:set>
                                    <p:animEffect transition="in" filter="fade">
                                      <p:cBhvr>
                                        <p:cTn id="17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17E270-61F3-48F4-AC4F-6E9BAEB81C7C}" type="slidenum">
              <a:rPr lang="en-GB" altLang="de-DE" smtClean="0"/>
              <a:pPr/>
              <a:t>13</a:t>
            </a:fld>
            <a:endParaRPr lang="en-GB" altLang="de-DE"/>
          </a:p>
        </p:txBody>
      </p:sp>
      <p:sp>
        <p:nvSpPr>
          <p:cNvPr id="4" name="TextBox 3"/>
          <p:cNvSpPr txBox="1"/>
          <p:nvPr/>
        </p:nvSpPr>
        <p:spPr>
          <a:xfrm>
            <a:off x="251520" y="188640"/>
            <a:ext cx="1596699" cy="646331"/>
          </a:xfrm>
          <a:prstGeom prst="rect">
            <a:avLst/>
          </a:prstGeom>
          <a:noFill/>
        </p:spPr>
        <p:txBody>
          <a:bodyPr wrap="square" rtlCol="0">
            <a:spAutoFit/>
          </a:bodyPr>
          <a:lstStyle/>
          <a:p>
            <a:r>
              <a:rPr lang="en-GB" sz="3600" b="1" dirty="0" smtClean="0">
                <a:solidFill>
                  <a:srgbClr val="002060"/>
                </a:solidFill>
                <a:latin typeface="Rockwell" panose="02060603020205020403" pitchFamily="18" charset="0"/>
              </a:rPr>
              <a:t>2015</a:t>
            </a:r>
            <a:endParaRPr lang="en-GB" sz="3600" b="1" dirty="0">
              <a:solidFill>
                <a:srgbClr val="002060"/>
              </a:solidFill>
              <a:latin typeface="Rockwell" panose="02060603020205020403" pitchFamily="18"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70979"/>
          <a:stretch/>
        </p:blipFill>
        <p:spPr>
          <a:xfrm>
            <a:off x="6198307" y="4573824"/>
            <a:ext cx="597291" cy="2058152"/>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70979" b="32814"/>
          <a:stretch/>
        </p:blipFill>
        <p:spPr>
          <a:xfrm>
            <a:off x="2620969" y="588545"/>
            <a:ext cx="591647" cy="1369728"/>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70979" t="34262"/>
          <a:stretch/>
        </p:blipFill>
        <p:spPr>
          <a:xfrm>
            <a:off x="4424545" y="2924944"/>
            <a:ext cx="564449" cy="1278596"/>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69620" t="34113" r="2008" b="32735"/>
          <a:stretch/>
        </p:blipFill>
        <p:spPr>
          <a:xfrm>
            <a:off x="3607586" y="3715456"/>
            <a:ext cx="547092" cy="639296"/>
          </a:xfrm>
          <a:prstGeom prst="rect">
            <a:avLst/>
          </a:prstGeom>
        </p:spPr>
      </p:pic>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7511" t="69155" r="66778"/>
          <a:stretch/>
        </p:blipFill>
        <p:spPr>
          <a:xfrm>
            <a:off x="7683229" y="5945131"/>
            <a:ext cx="993227" cy="752124"/>
          </a:xfrm>
          <a:prstGeom prst="rect">
            <a:avLst/>
          </a:prstGeom>
        </p:spPr>
      </p:pic>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l="-7511" t="69155" r="66778"/>
          <a:stretch/>
        </p:blipFill>
        <p:spPr>
          <a:xfrm>
            <a:off x="6566892" y="4444288"/>
            <a:ext cx="993227" cy="752124"/>
          </a:xfrm>
          <a:prstGeom prst="rect">
            <a:avLst/>
          </a:prstGeom>
        </p:spPr>
      </p:pic>
      <p:pic>
        <p:nvPicPr>
          <p:cNvPr id="21" name="Picture 20"/>
          <p:cNvPicPr>
            <a:picLocks noChangeAspect="1"/>
          </p:cNvPicPr>
          <p:nvPr/>
        </p:nvPicPr>
        <p:blipFill rotWithShape="1">
          <a:blip r:embed="rId3">
            <a:extLst>
              <a:ext uri="{28A0092B-C50C-407E-A947-70E740481C1C}">
                <a14:useLocalDpi xmlns:a14="http://schemas.microsoft.com/office/drawing/2010/main" val="0"/>
              </a:ext>
            </a:extLst>
          </a:blip>
          <a:srcRect l="-7511" t="69155" r="66778"/>
          <a:stretch/>
        </p:blipFill>
        <p:spPr>
          <a:xfrm>
            <a:off x="6690002" y="3704226"/>
            <a:ext cx="993227" cy="752124"/>
          </a:xfrm>
          <a:prstGeom prst="rect">
            <a:avLst/>
          </a:prstGeom>
        </p:spPr>
      </p:pic>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l="-2953" r="66779" b="66660"/>
          <a:stretch/>
        </p:blipFill>
        <p:spPr>
          <a:xfrm>
            <a:off x="6882933" y="5914705"/>
            <a:ext cx="882064" cy="812976"/>
          </a:xfrm>
          <a:prstGeom prst="rect">
            <a:avLst/>
          </a:prstGeom>
        </p:spPr>
      </p:pic>
      <p:pic>
        <p:nvPicPr>
          <p:cNvPr id="25" name="Picture 24"/>
          <p:cNvPicPr>
            <a:picLocks noChangeAspect="1"/>
          </p:cNvPicPr>
          <p:nvPr/>
        </p:nvPicPr>
        <p:blipFill rotWithShape="1">
          <a:blip r:embed="rId3">
            <a:extLst>
              <a:ext uri="{28A0092B-C50C-407E-A947-70E740481C1C}">
                <a14:useLocalDpi xmlns:a14="http://schemas.microsoft.com/office/drawing/2010/main" val="0"/>
              </a:ext>
            </a:extLst>
          </a:blip>
          <a:srcRect l="-7511" t="69155" r="66778"/>
          <a:stretch/>
        </p:blipFill>
        <p:spPr>
          <a:xfrm>
            <a:off x="7632064" y="3704226"/>
            <a:ext cx="993227" cy="752124"/>
          </a:xfrm>
          <a:prstGeom prst="rect">
            <a:avLst/>
          </a:prstGeom>
        </p:spPr>
      </p:pic>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2953" r="66779" b="66660"/>
          <a:stretch/>
        </p:blipFill>
        <p:spPr>
          <a:xfrm>
            <a:off x="7632064" y="4383338"/>
            <a:ext cx="882064" cy="812976"/>
          </a:xfrm>
          <a:prstGeom prst="rect">
            <a:avLst/>
          </a:prstGeom>
        </p:spPr>
      </p:pic>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l="-2953" r="66779" b="66660"/>
          <a:stretch/>
        </p:blipFill>
        <p:spPr>
          <a:xfrm>
            <a:off x="7683229" y="5132155"/>
            <a:ext cx="882064" cy="812976"/>
          </a:xfrm>
          <a:prstGeom prst="rect">
            <a:avLst/>
          </a:prstGeom>
        </p:spPr>
      </p:pic>
      <p:pic>
        <p:nvPicPr>
          <p:cNvPr id="27" name="Picture 26"/>
          <p:cNvPicPr>
            <a:picLocks noChangeAspect="1"/>
          </p:cNvPicPr>
          <p:nvPr/>
        </p:nvPicPr>
        <p:blipFill rotWithShape="1">
          <a:blip r:embed="rId3">
            <a:extLst>
              <a:ext uri="{28A0092B-C50C-407E-A947-70E740481C1C}">
                <a14:useLocalDpi xmlns:a14="http://schemas.microsoft.com/office/drawing/2010/main" val="0"/>
              </a:ext>
            </a:extLst>
          </a:blip>
          <a:srcRect l="-7511" t="69155" r="66778"/>
          <a:stretch/>
        </p:blipFill>
        <p:spPr>
          <a:xfrm>
            <a:off x="1444877" y="5080635"/>
            <a:ext cx="993227" cy="752124"/>
          </a:xfrm>
          <a:prstGeom prst="rect">
            <a:avLst/>
          </a:prstGeom>
        </p:spPr>
      </p:pic>
      <p:pic>
        <p:nvPicPr>
          <p:cNvPr id="28" name="Picture 27"/>
          <p:cNvPicPr>
            <a:picLocks noChangeAspect="1"/>
          </p:cNvPicPr>
          <p:nvPr/>
        </p:nvPicPr>
        <p:blipFill rotWithShape="1">
          <a:blip r:embed="rId3">
            <a:extLst>
              <a:ext uri="{28A0092B-C50C-407E-A947-70E740481C1C}">
                <a14:useLocalDpi xmlns:a14="http://schemas.microsoft.com/office/drawing/2010/main" val="0"/>
              </a:ext>
            </a:extLst>
          </a:blip>
          <a:srcRect l="-2953" r="66779" b="66660"/>
          <a:stretch/>
        </p:blipFill>
        <p:spPr>
          <a:xfrm>
            <a:off x="632499" y="3715456"/>
            <a:ext cx="882064" cy="812976"/>
          </a:xfrm>
          <a:prstGeom prst="rect">
            <a:avLst/>
          </a:prstGeom>
        </p:spPr>
      </p:pic>
      <p:pic>
        <p:nvPicPr>
          <p:cNvPr id="29" name="Picture 28"/>
          <p:cNvPicPr>
            <a:picLocks noChangeAspect="1"/>
          </p:cNvPicPr>
          <p:nvPr/>
        </p:nvPicPr>
        <p:blipFill rotWithShape="1">
          <a:blip r:embed="rId3">
            <a:extLst>
              <a:ext uri="{28A0092B-C50C-407E-A947-70E740481C1C}">
                <a14:useLocalDpi xmlns:a14="http://schemas.microsoft.com/office/drawing/2010/main" val="0"/>
              </a:ext>
            </a:extLst>
          </a:blip>
          <a:srcRect l="-7511" t="69155" r="66778"/>
          <a:stretch/>
        </p:blipFill>
        <p:spPr>
          <a:xfrm>
            <a:off x="2356336" y="5920342"/>
            <a:ext cx="993227" cy="752124"/>
          </a:xfrm>
          <a:prstGeom prst="rect">
            <a:avLst/>
          </a:prstGeom>
        </p:spPr>
      </p:pic>
      <p:pic>
        <p:nvPicPr>
          <p:cNvPr id="30" name="Picture 29"/>
          <p:cNvPicPr>
            <a:picLocks noChangeAspect="1"/>
          </p:cNvPicPr>
          <p:nvPr/>
        </p:nvPicPr>
        <p:blipFill rotWithShape="1">
          <a:blip r:embed="rId3">
            <a:extLst>
              <a:ext uri="{28A0092B-C50C-407E-A947-70E740481C1C}">
                <a14:useLocalDpi xmlns:a14="http://schemas.microsoft.com/office/drawing/2010/main" val="0"/>
              </a:ext>
            </a:extLst>
          </a:blip>
          <a:srcRect l="-7511" t="69155" r="66778"/>
          <a:stretch/>
        </p:blipFill>
        <p:spPr>
          <a:xfrm>
            <a:off x="507232" y="5950768"/>
            <a:ext cx="993227" cy="752124"/>
          </a:xfrm>
          <a:prstGeom prst="rect">
            <a:avLst/>
          </a:prstGeom>
        </p:spPr>
      </p:pic>
      <p:pic>
        <p:nvPicPr>
          <p:cNvPr id="32" name="Picture 31"/>
          <p:cNvPicPr>
            <a:picLocks noChangeAspect="1"/>
          </p:cNvPicPr>
          <p:nvPr/>
        </p:nvPicPr>
        <p:blipFill rotWithShape="1">
          <a:blip r:embed="rId3">
            <a:extLst>
              <a:ext uri="{28A0092B-C50C-407E-A947-70E740481C1C}">
                <a14:useLocalDpi xmlns:a14="http://schemas.microsoft.com/office/drawing/2010/main" val="0"/>
              </a:ext>
            </a:extLst>
          </a:blip>
          <a:srcRect l="16209" t="69155" r="66778"/>
          <a:stretch/>
        </p:blipFill>
        <p:spPr>
          <a:xfrm>
            <a:off x="1941489" y="3679437"/>
            <a:ext cx="414847" cy="752124"/>
          </a:xfrm>
          <a:prstGeom prst="rect">
            <a:avLst/>
          </a:prstGeom>
        </p:spPr>
      </p:pic>
      <p:pic>
        <p:nvPicPr>
          <p:cNvPr id="33" name="Picture 32"/>
          <p:cNvPicPr>
            <a:picLocks noChangeAspect="1"/>
          </p:cNvPicPr>
          <p:nvPr/>
        </p:nvPicPr>
        <p:blipFill rotWithShape="1">
          <a:blip r:embed="rId3">
            <a:extLst>
              <a:ext uri="{28A0092B-C50C-407E-A947-70E740481C1C}">
                <a14:useLocalDpi xmlns:a14="http://schemas.microsoft.com/office/drawing/2010/main" val="0"/>
              </a:ext>
            </a:extLst>
          </a:blip>
          <a:srcRect l="-2953" r="66779" b="66660"/>
          <a:stretch/>
        </p:blipFill>
        <p:spPr>
          <a:xfrm>
            <a:off x="1556040" y="5889916"/>
            <a:ext cx="882064" cy="812976"/>
          </a:xfrm>
          <a:prstGeom prst="rect">
            <a:avLst/>
          </a:prstGeom>
        </p:spPr>
      </p:pic>
      <p:pic>
        <p:nvPicPr>
          <p:cNvPr id="34" name="Picture 33"/>
          <p:cNvPicPr>
            <a:picLocks noChangeAspect="1"/>
          </p:cNvPicPr>
          <p:nvPr/>
        </p:nvPicPr>
        <p:blipFill rotWithShape="1">
          <a:blip r:embed="rId3">
            <a:extLst>
              <a:ext uri="{28A0092B-C50C-407E-A947-70E740481C1C}">
                <a14:useLocalDpi xmlns:a14="http://schemas.microsoft.com/office/drawing/2010/main" val="0"/>
              </a:ext>
            </a:extLst>
          </a:blip>
          <a:srcRect l="-2953" r="66779" b="66660"/>
          <a:stretch/>
        </p:blipFill>
        <p:spPr>
          <a:xfrm>
            <a:off x="606178" y="5144977"/>
            <a:ext cx="882064" cy="812976"/>
          </a:xfrm>
          <a:prstGeom prst="rect">
            <a:avLst/>
          </a:prstGeom>
        </p:spPr>
      </p:pic>
      <p:pic>
        <p:nvPicPr>
          <p:cNvPr id="35" name="Picture 34"/>
          <p:cNvPicPr>
            <a:picLocks noChangeAspect="1"/>
          </p:cNvPicPr>
          <p:nvPr/>
        </p:nvPicPr>
        <p:blipFill rotWithShape="1">
          <a:blip r:embed="rId3">
            <a:extLst>
              <a:ext uri="{28A0092B-C50C-407E-A947-70E740481C1C}">
                <a14:useLocalDpi xmlns:a14="http://schemas.microsoft.com/office/drawing/2010/main" val="0"/>
              </a:ext>
            </a:extLst>
          </a:blip>
          <a:srcRect l="-7511" t="69155" r="82429"/>
          <a:stretch/>
        </p:blipFill>
        <p:spPr>
          <a:xfrm>
            <a:off x="2305171" y="3679437"/>
            <a:ext cx="611621" cy="752124"/>
          </a:xfrm>
          <a:prstGeom prst="rect">
            <a:avLst/>
          </a:prstGeom>
        </p:spPr>
      </p:pic>
      <p:pic>
        <p:nvPicPr>
          <p:cNvPr id="36" name="Picture 35"/>
          <p:cNvPicPr>
            <a:picLocks noChangeAspect="1"/>
          </p:cNvPicPr>
          <p:nvPr/>
        </p:nvPicPr>
        <p:blipFill rotWithShape="1">
          <a:blip r:embed="rId3">
            <a:extLst>
              <a:ext uri="{28A0092B-C50C-407E-A947-70E740481C1C}">
                <a14:useLocalDpi xmlns:a14="http://schemas.microsoft.com/office/drawing/2010/main" val="0"/>
              </a:ext>
            </a:extLst>
          </a:blip>
          <a:srcRect l="-2953" r="66779" b="66660"/>
          <a:stretch/>
        </p:blipFill>
        <p:spPr>
          <a:xfrm>
            <a:off x="2305171" y="4358549"/>
            <a:ext cx="882064" cy="812976"/>
          </a:xfrm>
          <a:prstGeom prst="rect">
            <a:avLst/>
          </a:prstGeom>
        </p:spPr>
      </p:pic>
      <p:pic>
        <p:nvPicPr>
          <p:cNvPr id="37" name="Picture 36"/>
          <p:cNvPicPr>
            <a:picLocks noChangeAspect="1"/>
          </p:cNvPicPr>
          <p:nvPr/>
        </p:nvPicPr>
        <p:blipFill rotWithShape="1">
          <a:blip r:embed="rId3">
            <a:extLst>
              <a:ext uri="{28A0092B-C50C-407E-A947-70E740481C1C}">
                <a14:useLocalDpi xmlns:a14="http://schemas.microsoft.com/office/drawing/2010/main" val="0"/>
              </a:ext>
            </a:extLst>
          </a:blip>
          <a:srcRect l="-2953" r="66779" b="66660"/>
          <a:stretch/>
        </p:blipFill>
        <p:spPr>
          <a:xfrm>
            <a:off x="2356336" y="5107366"/>
            <a:ext cx="882064" cy="812976"/>
          </a:xfrm>
          <a:prstGeom prst="rect">
            <a:avLst/>
          </a:prstGeom>
        </p:spPr>
      </p:pic>
      <p:pic>
        <p:nvPicPr>
          <p:cNvPr id="38" name="Picture 37"/>
          <p:cNvPicPr>
            <a:picLocks noChangeAspect="1"/>
          </p:cNvPicPr>
          <p:nvPr/>
        </p:nvPicPr>
        <p:blipFill rotWithShape="1">
          <a:blip r:embed="rId3">
            <a:extLst>
              <a:ext uri="{28A0092B-C50C-407E-A947-70E740481C1C}">
                <a14:useLocalDpi xmlns:a14="http://schemas.microsoft.com/office/drawing/2010/main" val="0"/>
              </a:ext>
            </a:extLst>
          </a:blip>
          <a:srcRect l="-7511" t="69155" r="66778"/>
          <a:stretch/>
        </p:blipFill>
        <p:spPr>
          <a:xfrm>
            <a:off x="3161451" y="1379455"/>
            <a:ext cx="993227" cy="752124"/>
          </a:xfrm>
          <a:prstGeom prst="rect">
            <a:avLst/>
          </a:prstGeom>
        </p:spPr>
      </p:pic>
      <p:pic>
        <p:nvPicPr>
          <p:cNvPr id="39" name="Picture 38"/>
          <p:cNvPicPr>
            <a:picLocks noChangeAspect="1"/>
          </p:cNvPicPr>
          <p:nvPr/>
        </p:nvPicPr>
        <p:blipFill rotWithShape="1">
          <a:blip r:embed="rId3">
            <a:extLst>
              <a:ext uri="{28A0092B-C50C-407E-A947-70E740481C1C}">
                <a14:useLocalDpi xmlns:a14="http://schemas.microsoft.com/office/drawing/2010/main" val="0"/>
              </a:ext>
            </a:extLst>
          </a:blip>
          <a:srcRect l="-7511" t="69155" r="66778"/>
          <a:stretch/>
        </p:blipFill>
        <p:spPr>
          <a:xfrm>
            <a:off x="3294384" y="2040689"/>
            <a:ext cx="993227" cy="752124"/>
          </a:xfrm>
          <a:prstGeom prst="rect">
            <a:avLst/>
          </a:prstGeom>
        </p:spPr>
      </p:pic>
      <p:pic>
        <p:nvPicPr>
          <p:cNvPr id="42" name="Picture 41"/>
          <p:cNvPicPr>
            <a:picLocks noChangeAspect="1"/>
          </p:cNvPicPr>
          <p:nvPr/>
        </p:nvPicPr>
        <p:blipFill rotWithShape="1">
          <a:blip r:embed="rId3">
            <a:extLst>
              <a:ext uri="{28A0092B-C50C-407E-A947-70E740481C1C}">
                <a14:useLocalDpi xmlns:a14="http://schemas.microsoft.com/office/drawing/2010/main" val="0"/>
              </a:ext>
            </a:extLst>
          </a:blip>
          <a:srcRect l="-7511" t="69155" r="66778"/>
          <a:stretch/>
        </p:blipFill>
        <p:spPr>
          <a:xfrm>
            <a:off x="2356739" y="2910822"/>
            <a:ext cx="993227" cy="752124"/>
          </a:xfrm>
          <a:prstGeom prst="rect">
            <a:avLst/>
          </a:prstGeom>
        </p:spPr>
      </p:pic>
      <p:pic>
        <p:nvPicPr>
          <p:cNvPr id="43" name="Picture 42"/>
          <p:cNvPicPr>
            <a:picLocks noChangeAspect="1"/>
          </p:cNvPicPr>
          <p:nvPr/>
        </p:nvPicPr>
        <p:blipFill rotWithShape="1">
          <a:blip r:embed="rId3">
            <a:extLst>
              <a:ext uri="{28A0092B-C50C-407E-A947-70E740481C1C}">
                <a14:useLocalDpi xmlns:a14="http://schemas.microsoft.com/office/drawing/2010/main" val="0"/>
              </a:ext>
            </a:extLst>
          </a:blip>
          <a:srcRect l="-7511" t="69155" r="66778"/>
          <a:stretch/>
        </p:blipFill>
        <p:spPr>
          <a:xfrm>
            <a:off x="5008220" y="2918007"/>
            <a:ext cx="993227" cy="752124"/>
          </a:xfrm>
          <a:prstGeom prst="rect">
            <a:avLst/>
          </a:prstGeom>
        </p:spPr>
      </p:pic>
      <p:pic>
        <p:nvPicPr>
          <p:cNvPr id="44" name="Picture 43"/>
          <p:cNvPicPr>
            <a:picLocks noChangeAspect="1"/>
          </p:cNvPicPr>
          <p:nvPr/>
        </p:nvPicPr>
        <p:blipFill rotWithShape="1">
          <a:blip r:embed="rId3">
            <a:extLst>
              <a:ext uri="{28A0092B-C50C-407E-A947-70E740481C1C}">
                <a14:useLocalDpi xmlns:a14="http://schemas.microsoft.com/office/drawing/2010/main" val="0"/>
              </a:ext>
            </a:extLst>
          </a:blip>
          <a:srcRect l="-7511" t="69155" r="66778"/>
          <a:stretch/>
        </p:blipFill>
        <p:spPr>
          <a:xfrm>
            <a:off x="3212616" y="639491"/>
            <a:ext cx="993227" cy="752124"/>
          </a:xfrm>
          <a:prstGeom prst="rect">
            <a:avLst/>
          </a:prstGeom>
        </p:spPr>
      </p:pic>
      <p:pic>
        <p:nvPicPr>
          <p:cNvPr id="45" name="Picture 44"/>
          <p:cNvPicPr>
            <a:picLocks noChangeAspect="1"/>
          </p:cNvPicPr>
          <p:nvPr/>
        </p:nvPicPr>
        <p:blipFill rotWithShape="1">
          <a:blip r:embed="rId3">
            <a:extLst>
              <a:ext uri="{28A0092B-C50C-407E-A947-70E740481C1C}">
                <a14:useLocalDpi xmlns:a14="http://schemas.microsoft.com/office/drawing/2010/main" val="0"/>
              </a:ext>
            </a:extLst>
          </a:blip>
          <a:srcRect l="-2953" r="66779" b="66660"/>
          <a:stretch/>
        </p:blipFill>
        <p:spPr>
          <a:xfrm>
            <a:off x="3405547" y="2849970"/>
            <a:ext cx="882064" cy="812976"/>
          </a:xfrm>
          <a:prstGeom prst="rect">
            <a:avLst/>
          </a:prstGeom>
        </p:spPr>
      </p:pic>
      <p:pic>
        <p:nvPicPr>
          <p:cNvPr id="47" name="Picture 46"/>
          <p:cNvPicPr>
            <a:picLocks noChangeAspect="1"/>
          </p:cNvPicPr>
          <p:nvPr/>
        </p:nvPicPr>
        <p:blipFill rotWithShape="1">
          <a:blip r:embed="rId3">
            <a:extLst>
              <a:ext uri="{28A0092B-C50C-407E-A947-70E740481C1C}">
                <a14:useLocalDpi xmlns:a14="http://schemas.microsoft.com/office/drawing/2010/main" val="0"/>
              </a:ext>
            </a:extLst>
          </a:blip>
          <a:srcRect l="-7511" t="69155" r="66778"/>
          <a:stretch/>
        </p:blipFill>
        <p:spPr>
          <a:xfrm>
            <a:off x="4154678" y="639491"/>
            <a:ext cx="993227" cy="752124"/>
          </a:xfrm>
          <a:prstGeom prst="rect">
            <a:avLst/>
          </a:prstGeom>
        </p:spPr>
      </p:pic>
      <p:pic>
        <p:nvPicPr>
          <p:cNvPr id="48" name="Picture 47"/>
          <p:cNvPicPr>
            <a:picLocks noChangeAspect="1"/>
          </p:cNvPicPr>
          <p:nvPr/>
        </p:nvPicPr>
        <p:blipFill rotWithShape="1">
          <a:blip r:embed="rId3">
            <a:extLst>
              <a:ext uri="{28A0092B-C50C-407E-A947-70E740481C1C}">
                <a14:useLocalDpi xmlns:a14="http://schemas.microsoft.com/office/drawing/2010/main" val="0"/>
              </a:ext>
            </a:extLst>
          </a:blip>
          <a:srcRect l="-2953" r="66779" b="66660"/>
          <a:stretch/>
        </p:blipFill>
        <p:spPr>
          <a:xfrm>
            <a:off x="4154678" y="1318603"/>
            <a:ext cx="882064" cy="812976"/>
          </a:xfrm>
          <a:prstGeom prst="rect">
            <a:avLst/>
          </a:prstGeom>
        </p:spPr>
      </p:pic>
      <p:pic>
        <p:nvPicPr>
          <p:cNvPr id="49" name="Picture 48"/>
          <p:cNvPicPr>
            <a:picLocks noChangeAspect="1"/>
          </p:cNvPicPr>
          <p:nvPr/>
        </p:nvPicPr>
        <p:blipFill rotWithShape="1">
          <a:blip r:embed="rId3">
            <a:extLst>
              <a:ext uri="{28A0092B-C50C-407E-A947-70E740481C1C}">
                <a14:useLocalDpi xmlns:a14="http://schemas.microsoft.com/office/drawing/2010/main" val="0"/>
              </a:ext>
            </a:extLst>
          </a:blip>
          <a:srcRect l="-2953" r="66779" b="66660"/>
          <a:stretch/>
        </p:blipFill>
        <p:spPr>
          <a:xfrm>
            <a:off x="4205843" y="2067420"/>
            <a:ext cx="882064" cy="812976"/>
          </a:xfrm>
          <a:prstGeom prst="rect">
            <a:avLst/>
          </a:prstGeom>
        </p:spPr>
      </p:pic>
      <p:pic>
        <p:nvPicPr>
          <p:cNvPr id="52" name="Picture 51"/>
          <p:cNvPicPr>
            <a:picLocks noChangeAspect="1"/>
          </p:cNvPicPr>
          <p:nvPr/>
        </p:nvPicPr>
        <p:blipFill rotWithShape="1">
          <a:blip r:embed="rId3">
            <a:extLst>
              <a:ext uri="{28A0092B-C50C-407E-A947-70E740481C1C}">
                <a14:useLocalDpi xmlns:a14="http://schemas.microsoft.com/office/drawing/2010/main" val="0"/>
              </a:ext>
            </a:extLst>
          </a:blip>
          <a:srcRect l="-2953" r="66779" b="66660"/>
          <a:stretch/>
        </p:blipFill>
        <p:spPr>
          <a:xfrm>
            <a:off x="5187962" y="644946"/>
            <a:ext cx="882064" cy="812976"/>
          </a:xfrm>
          <a:prstGeom prst="rect">
            <a:avLst/>
          </a:prstGeom>
        </p:spPr>
      </p:pic>
      <p:pic>
        <p:nvPicPr>
          <p:cNvPr id="55" name="Picture 54"/>
          <p:cNvPicPr>
            <a:picLocks noChangeAspect="1"/>
          </p:cNvPicPr>
          <p:nvPr/>
        </p:nvPicPr>
        <p:blipFill rotWithShape="1">
          <a:blip r:embed="rId3">
            <a:extLst>
              <a:ext uri="{28A0092B-C50C-407E-A947-70E740481C1C}">
                <a14:useLocalDpi xmlns:a14="http://schemas.microsoft.com/office/drawing/2010/main" val="0"/>
              </a:ext>
            </a:extLst>
          </a:blip>
          <a:srcRect l="-7511" t="69155" r="66778"/>
          <a:stretch/>
        </p:blipFill>
        <p:spPr>
          <a:xfrm>
            <a:off x="5050478" y="1402045"/>
            <a:ext cx="993227" cy="752124"/>
          </a:xfrm>
          <a:prstGeom prst="rect">
            <a:avLst/>
          </a:prstGeom>
        </p:spPr>
      </p:pic>
      <p:pic>
        <p:nvPicPr>
          <p:cNvPr id="58" name="Picture 57"/>
          <p:cNvPicPr>
            <a:picLocks noChangeAspect="1"/>
          </p:cNvPicPr>
          <p:nvPr/>
        </p:nvPicPr>
        <p:blipFill rotWithShape="1">
          <a:blip r:embed="rId3">
            <a:extLst>
              <a:ext uri="{28A0092B-C50C-407E-A947-70E740481C1C}">
                <a14:useLocalDpi xmlns:a14="http://schemas.microsoft.com/office/drawing/2010/main" val="0"/>
              </a:ext>
            </a:extLst>
          </a:blip>
          <a:srcRect l="-2953" r="66779" b="66660"/>
          <a:stretch/>
        </p:blipFill>
        <p:spPr>
          <a:xfrm>
            <a:off x="5161641" y="2074467"/>
            <a:ext cx="882064" cy="812976"/>
          </a:xfrm>
          <a:prstGeom prst="rect">
            <a:avLst/>
          </a:prstGeom>
        </p:spPr>
      </p:pic>
      <p:pic>
        <p:nvPicPr>
          <p:cNvPr id="63" name="Picture 62"/>
          <p:cNvPicPr>
            <a:picLocks noChangeAspect="1"/>
          </p:cNvPicPr>
          <p:nvPr/>
        </p:nvPicPr>
        <p:blipFill rotWithShape="1">
          <a:blip r:embed="rId3">
            <a:extLst>
              <a:ext uri="{28A0092B-C50C-407E-A947-70E740481C1C}">
                <a14:useLocalDpi xmlns:a14="http://schemas.microsoft.com/office/drawing/2010/main" val="0"/>
              </a:ext>
            </a:extLst>
          </a:blip>
          <a:srcRect l="-7511" t="69155" r="66778"/>
          <a:stretch/>
        </p:blipFill>
        <p:spPr>
          <a:xfrm>
            <a:off x="4194735" y="5105424"/>
            <a:ext cx="993227" cy="752124"/>
          </a:xfrm>
          <a:prstGeom prst="rect">
            <a:avLst/>
          </a:prstGeom>
        </p:spPr>
      </p:pic>
      <p:pic>
        <p:nvPicPr>
          <p:cNvPr id="64" name="Picture 63"/>
          <p:cNvPicPr>
            <a:picLocks noChangeAspect="1"/>
          </p:cNvPicPr>
          <p:nvPr/>
        </p:nvPicPr>
        <p:blipFill rotWithShape="1">
          <a:blip r:embed="rId3">
            <a:extLst>
              <a:ext uri="{28A0092B-C50C-407E-A947-70E740481C1C}">
                <a14:useLocalDpi xmlns:a14="http://schemas.microsoft.com/office/drawing/2010/main" val="0"/>
              </a:ext>
            </a:extLst>
          </a:blip>
          <a:srcRect l="-7511" t="69155" r="66778"/>
          <a:stretch/>
        </p:blipFill>
        <p:spPr>
          <a:xfrm>
            <a:off x="5106194" y="5945131"/>
            <a:ext cx="993227" cy="752124"/>
          </a:xfrm>
          <a:prstGeom prst="rect">
            <a:avLst/>
          </a:prstGeom>
        </p:spPr>
      </p:pic>
      <p:pic>
        <p:nvPicPr>
          <p:cNvPr id="66" name="Picture 65"/>
          <p:cNvPicPr>
            <a:picLocks noChangeAspect="1"/>
          </p:cNvPicPr>
          <p:nvPr/>
        </p:nvPicPr>
        <p:blipFill rotWithShape="1">
          <a:blip r:embed="rId3">
            <a:extLst>
              <a:ext uri="{28A0092B-C50C-407E-A947-70E740481C1C}">
                <a14:useLocalDpi xmlns:a14="http://schemas.microsoft.com/office/drawing/2010/main" val="0"/>
              </a:ext>
            </a:extLst>
          </a:blip>
          <a:srcRect l="-7511" t="69155" r="66778"/>
          <a:stretch/>
        </p:blipFill>
        <p:spPr>
          <a:xfrm>
            <a:off x="3244873" y="4497344"/>
            <a:ext cx="993227" cy="752124"/>
          </a:xfrm>
          <a:prstGeom prst="rect">
            <a:avLst/>
          </a:prstGeom>
        </p:spPr>
      </p:pic>
      <p:pic>
        <p:nvPicPr>
          <p:cNvPr id="68" name="Picture 67"/>
          <p:cNvPicPr>
            <a:picLocks noChangeAspect="1"/>
          </p:cNvPicPr>
          <p:nvPr/>
        </p:nvPicPr>
        <p:blipFill rotWithShape="1">
          <a:blip r:embed="rId3">
            <a:extLst>
              <a:ext uri="{28A0092B-C50C-407E-A947-70E740481C1C}">
                <a14:useLocalDpi xmlns:a14="http://schemas.microsoft.com/office/drawing/2010/main" val="0"/>
              </a:ext>
            </a:extLst>
          </a:blip>
          <a:srcRect l="-2953" r="66779" b="66660"/>
          <a:stretch/>
        </p:blipFill>
        <p:spPr>
          <a:xfrm>
            <a:off x="4305898" y="5914705"/>
            <a:ext cx="882064" cy="812976"/>
          </a:xfrm>
          <a:prstGeom prst="rect">
            <a:avLst/>
          </a:prstGeom>
        </p:spPr>
      </p:pic>
      <p:pic>
        <p:nvPicPr>
          <p:cNvPr id="69" name="Picture 68"/>
          <p:cNvPicPr>
            <a:picLocks noChangeAspect="1"/>
          </p:cNvPicPr>
          <p:nvPr/>
        </p:nvPicPr>
        <p:blipFill rotWithShape="1">
          <a:blip r:embed="rId3">
            <a:extLst>
              <a:ext uri="{28A0092B-C50C-407E-A947-70E740481C1C}">
                <a14:useLocalDpi xmlns:a14="http://schemas.microsoft.com/office/drawing/2010/main" val="0"/>
              </a:ext>
            </a:extLst>
          </a:blip>
          <a:srcRect l="-2953" r="66779" b="66660"/>
          <a:stretch/>
        </p:blipFill>
        <p:spPr>
          <a:xfrm>
            <a:off x="3356036" y="5169766"/>
            <a:ext cx="882064" cy="812976"/>
          </a:xfrm>
          <a:prstGeom prst="rect">
            <a:avLst/>
          </a:prstGeom>
        </p:spPr>
      </p:pic>
      <p:pic>
        <p:nvPicPr>
          <p:cNvPr id="72" name="Picture 71"/>
          <p:cNvPicPr>
            <a:picLocks noChangeAspect="1"/>
          </p:cNvPicPr>
          <p:nvPr/>
        </p:nvPicPr>
        <p:blipFill rotWithShape="1">
          <a:blip r:embed="rId3">
            <a:extLst>
              <a:ext uri="{28A0092B-C50C-407E-A947-70E740481C1C}">
                <a14:useLocalDpi xmlns:a14="http://schemas.microsoft.com/office/drawing/2010/main" val="0"/>
              </a:ext>
            </a:extLst>
          </a:blip>
          <a:srcRect l="-2953" r="66779" b="66660"/>
          <a:stretch/>
        </p:blipFill>
        <p:spPr>
          <a:xfrm>
            <a:off x="5106194" y="5132155"/>
            <a:ext cx="882064" cy="812976"/>
          </a:xfrm>
          <a:prstGeom prst="rect">
            <a:avLst/>
          </a:prstGeom>
        </p:spPr>
      </p:pic>
      <p:pic>
        <p:nvPicPr>
          <p:cNvPr id="76" name="Picture 75"/>
          <p:cNvPicPr>
            <a:picLocks noChangeAspect="1"/>
          </p:cNvPicPr>
          <p:nvPr/>
        </p:nvPicPr>
        <p:blipFill rotWithShape="1">
          <a:blip r:embed="rId3">
            <a:extLst>
              <a:ext uri="{28A0092B-C50C-407E-A947-70E740481C1C}">
                <a14:useLocalDpi xmlns:a14="http://schemas.microsoft.com/office/drawing/2010/main" val="0"/>
              </a:ext>
            </a:extLst>
          </a:blip>
          <a:srcRect l="70980" t="1" r="565" b="64615"/>
          <a:stretch/>
        </p:blipFill>
        <p:spPr>
          <a:xfrm>
            <a:off x="1656836" y="4385199"/>
            <a:ext cx="569307" cy="707937"/>
          </a:xfrm>
          <a:prstGeom prst="rect">
            <a:avLst/>
          </a:prstGeom>
        </p:spPr>
      </p:pic>
      <p:pic>
        <p:nvPicPr>
          <p:cNvPr id="79" name="Picture 78"/>
          <p:cNvPicPr>
            <a:picLocks noChangeAspect="1"/>
          </p:cNvPicPr>
          <p:nvPr/>
        </p:nvPicPr>
        <p:blipFill rotWithShape="1">
          <a:blip r:embed="rId3">
            <a:extLst>
              <a:ext uri="{28A0092B-C50C-407E-A947-70E740481C1C}">
                <a14:useLocalDpi xmlns:a14="http://schemas.microsoft.com/office/drawing/2010/main" val="0"/>
              </a:ext>
            </a:extLst>
          </a:blip>
          <a:srcRect l="-7511" t="69155" r="66778"/>
          <a:stretch/>
        </p:blipFill>
        <p:spPr>
          <a:xfrm>
            <a:off x="4925345" y="3704226"/>
            <a:ext cx="993227" cy="752124"/>
          </a:xfrm>
          <a:prstGeom prst="rect">
            <a:avLst/>
          </a:prstGeom>
        </p:spPr>
      </p:pic>
      <p:pic>
        <p:nvPicPr>
          <p:cNvPr id="80" name="Picture 79"/>
          <p:cNvPicPr>
            <a:picLocks noChangeAspect="1"/>
          </p:cNvPicPr>
          <p:nvPr/>
        </p:nvPicPr>
        <p:blipFill rotWithShape="1">
          <a:blip r:embed="rId3">
            <a:extLst>
              <a:ext uri="{28A0092B-C50C-407E-A947-70E740481C1C}">
                <a14:useLocalDpi xmlns:a14="http://schemas.microsoft.com/office/drawing/2010/main" val="0"/>
              </a:ext>
            </a:extLst>
          </a:blip>
          <a:srcRect l="-7511" t="69155" r="66778"/>
          <a:stretch/>
        </p:blipFill>
        <p:spPr>
          <a:xfrm>
            <a:off x="5042656" y="4409143"/>
            <a:ext cx="993227" cy="752124"/>
          </a:xfrm>
          <a:prstGeom prst="rect">
            <a:avLst/>
          </a:prstGeom>
        </p:spPr>
      </p:pic>
      <p:pic>
        <p:nvPicPr>
          <p:cNvPr id="81" name="Picture 80"/>
          <p:cNvPicPr>
            <a:picLocks noChangeAspect="1"/>
          </p:cNvPicPr>
          <p:nvPr/>
        </p:nvPicPr>
        <p:blipFill rotWithShape="1">
          <a:blip r:embed="rId3">
            <a:extLst>
              <a:ext uri="{28A0092B-C50C-407E-A947-70E740481C1C}">
                <a14:useLocalDpi xmlns:a14="http://schemas.microsoft.com/office/drawing/2010/main" val="0"/>
              </a:ext>
            </a:extLst>
          </a:blip>
          <a:srcRect l="-7511" t="69155" r="66778"/>
          <a:stretch/>
        </p:blipFill>
        <p:spPr>
          <a:xfrm>
            <a:off x="5802371" y="3662946"/>
            <a:ext cx="993227" cy="752124"/>
          </a:xfrm>
          <a:prstGeom prst="rect">
            <a:avLst/>
          </a:prstGeom>
        </p:spPr>
      </p:pic>
      <p:pic>
        <p:nvPicPr>
          <p:cNvPr id="54" name="Picture 53"/>
          <p:cNvPicPr>
            <a:picLocks noChangeAspect="1"/>
          </p:cNvPicPr>
          <p:nvPr/>
        </p:nvPicPr>
        <p:blipFill rotWithShape="1">
          <a:blip r:embed="rId3">
            <a:extLst>
              <a:ext uri="{28A0092B-C50C-407E-A947-70E740481C1C}">
                <a14:useLocalDpi xmlns:a14="http://schemas.microsoft.com/office/drawing/2010/main" val="0"/>
              </a:ext>
            </a:extLst>
          </a:blip>
          <a:srcRect l="-7511" t="69155" r="82429"/>
          <a:stretch/>
        </p:blipFill>
        <p:spPr>
          <a:xfrm>
            <a:off x="1329869" y="3684988"/>
            <a:ext cx="611621" cy="752124"/>
          </a:xfrm>
          <a:prstGeom prst="rect">
            <a:avLst/>
          </a:prstGeom>
        </p:spPr>
      </p:pic>
      <p:pic>
        <p:nvPicPr>
          <p:cNvPr id="56" name="Picture 55"/>
          <p:cNvPicPr>
            <a:picLocks noChangeAspect="1"/>
          </p:cNvPicPr>
          <p:nvPr/>
        </p:nvPicPr>
        <p:blipFill rotWithShape="1">
          <a:blip r:embed="rId3">
            <a:extLst>
              <a:ext uri="{28A0092B-C50C-407E-A947-70E740481C1C}">
                <a14:useLocalDpi xmlns:a14="http://schemas.microsoft.com/office/drawing/2010/main" val="0"/>
              </a:ext>
            </a:extLst>
          </a:blip>
          <a:srcRect l="16209" t="69155" r="66778"/>
          <a:stretch/>
        </p:blipFill>
        <p:spPr>
          <a:xfrm>
            <a:off x="2896717" y="3659042"/>
            <a:ext cx="414847" cy="752124"/>
          </a:xfrm>
          <a:prstGeom prst="rect">
            <a:avLst/>
          </a:prstGeom>
        </p:spPr>
      </p:pic>
      <p:pic>
        <p:nvPicPr>
          <p:cNvPr id="57" name="Picture 56"/>
          <p:cNvPicPr>
            <a:picLocks noChangeAspect="1"/>
          </p:cNvPicPr>
          <p:nvPr/>
        </p:nvPicPr>
        <p:blipFill rotWithShape="1">
          <a:blip r:embed="rId3">
            <a:extLst>
              <a:ext uri="{28A0092B-C50C-407E-A947-70E740481C1C}">
                <a14:useLocalDpi xmlns:a14="http://schemas.microsoft.com/office/drawing/2010/main" val="0"/>
              </a:ext>
            </a:extLst>
          </a:blip>
          <a:srcRect l="-7511" t="69155" r="82429"/>
          <a:stretch/>
        </p:blipFill>
        <p:spPr>
          <a:xfrm>
            <a:off x="530899" y="4517739"/>
            <a:ext cx="611621" cy="752124"/>
          </a:xfrm>
          <a:prstGeom prst="rect">
            <a:avLst/>
          </a:prstGeom>
        </p:spPr>
      </p:pic>
      <p:pic>
        <p:nvPicPr>
          <p:cNvPr id="59" name="Picture 58"/>
          <p:cNvPicPr>
            <a:picLocks noChangeAspect="1"/>
          </p:cNvPicPr>
          <p:nvPr/>
        </p:nvPicPr>
        <p:blipFill rotWithShape="1">
          <a:blip r:embed="rId3">
            <a:extLst>
              <a:ext uri="{28A0092B-C50C-407E-A947-70E740481C1C}">
                <a14:useLocalDpi xmlns:a14="http://schemas.microsoft.com/office/drawing/2010/main" val="0"/>
              </a:ext>
            </a:extLst>
          </a:blip>
          <a:srcRect l="16209" t="69155" r="66778"/>
          <a:stretch/>
        </p:blipFill>
        <p:spPr>
          <a:xfrm>
            <a:off x="1122445" y="4497344"/>
            <a:ext cx="414847" cy="752124"/>
          </a:xfrm>
          <a:prstGeom prst="rect">
            <a:avLst/>
          </a:prstGeom>
        </p:spPr>
      </p:pic>
      <p:pic>
        <p:nvPicPr>
          <p:cNvPr id="60" name="Picture 59"/>
          <p:cNvPicPr>
            <a:picLocks noChangeAspect="1"/>
          </p:cNvPicPr>
          <p:nvPr/>
        </p:nvPicPr>
        <p:blipFill rotWithShape="1">
          <a:blip r:embed="rId3">
            <a:extLst>
              <a:ext uri="{28A0092B-C50C-407E-A947-70E740481C1C}">
                <a14:useLocalDpi xmlns:a14="http://schemas.microsoft.com/office/drawing/2010/main" val="0"/>
              </a:ext>
            </a:extLst>
          </a:blip>
          <a:srcRect l="-7511" t="69155" r="82429"/>
          <a:stretch/>
        </p:blipFill>
        <p:spPr>
          <a:xfrm>
            <a:off x="4155384" y="4451956"/>
            <a:ext cx="611621" cy="752124"/>
          </a:xfrm>
          <a:prstGeom prst="rect">
            <a:avLst/>
          </a:prstGeom>
        </p:spPr>
      </p:pic>
      <p:pic>
        <p:nvPicPr>
          <p:cNvPr id="61" name="Picture 60"/>
          <p:cNvPicPr>
            <a:picLocks noChangeAspect="1"/>
          </p:cNvPicPr>
          <p:nvPr/>
        </p:nvPicPr>
        <p:blipFill rotWithShape="1">
          <a:blip r:embed="rId3">
            <a:extLst>
              <a:ext uri="{28A0092B-C50C-407E-A947-70E740481C1C}">
                <a14:useLocalDpi xmlns:a14="http://schemas.microsoft.com/office/drawing/2010/main" val="0"/>
              </a:ext>
            </a:extLst>
          </a:blip>
          <a:srcRect l="16209" t="69155" r="66778"/>
          <a:stretch/>
        </p:blipFill>
        <p:spPr>
          <a:xfrm>
            <a:off x="4746930" y="4431561"/>
            <a:ext cx="414847" cy="752124"/>
          </a:xfrm>
          <a:prstGeom prst="rect">
            <a:avLst/>
          </a:prstGeom>
        </p:spPr>
      </p:pic>
      <p:pic>
        <p:nvPicPr>
          <p:cNvPr id="62" name="Picture 61"/>
          <p:cNvPicPr>
            <a:picLocks noChangeAspect="1"/>
          </p:cNvPicPr>
          <p:nvPr/>
        </p:nvPicPr>
        <p:blipFill rotWithShape="1">
          <a:blip r:embed="rId3">
            <a:extLst>
              <a:ext uri="{28A0092B-C50C-407E-A947-70E740481C1C}">
                <a14:useLocalDpi xmlns:a14="http://schemas.microsoft.com/office/drawing/2010/main" val="0"/>
              </a:ext>
            </a:extLst>
          </a:blip>
          <a:srcRect l="16209" t="69155" r="66778"/>
          <a:stretch/>
        </p:blipFill>
        <p:spPr>
          <a:xfrm>
            <a:off x="7188742" y="5252882"/>
            <a:ext cx="414847" cy="752124"/>
          </a:xfrm>
          <a:prstGeom prst="rect">
            <a:avLst/>
          </a:prstGeom>
        </p:spPr>
      </p:pic>
      <p:pic>
        <p:nvPicPr>
          <p:cNvPr id="67" name="Picture 66"/>
          <p:cNvPicPr>
            <a:picLocks noChangeAspect="1"/>
          </p:cNvPicPr>
          <p:nvPr/>
        </p:nvPicPr>
        <p:blipFill rotWithShape="1">
          <a:blip r:embed="rId3">
            <a:extLst>
              <a:ext uri="{28A0092B-C50C-407E-A947-70E740481C1C}">
                <a14:useLocalDpi xmlns:a14="http://schemas.microsoft.com/office/drawing/2010/main" val="0"/>
              </a:ext>
            </a:extLst>
          </a:blip>
          <a:srcRect l="-7511" t="69155" r="82429"/>
          <a:stretch/>
        </p:blipFill>
        <p:spPr>
          <a:xfrm>
            <a:off x="6577122" y="5258433"/>
            <a:ext cx="611621" cy="752124"/>
          </a:xfrm>
          <a:prstGeom prst="rect">
            <a:avLst/>
          </a:prstGeom>
        </p:spPr>
      </p:pic>
      <p:pic>
        <p:nvPicPr>
          <p:cNvPr id="70" name="Picture 69"/>
          <p:cNvPicPr>
            <a:picLocks noChangeAspect="1"/>
          </p:cNvPicPr>
          <p:nvPr/>
        </p:nvPicPr>
        <p:blipFill rotWithShape="1">
          <a:blip r:embed="rId3">
            <a:extLst>
              <a:ext uri="{28A0092B-C50C-407E-A947-70E740481C1C}">
                <a14:useLocalDpi xmlns:a14="http://schemas.microsoft.com/office/drawing/2010/main" val="0"/>
              </a:ext>
            </a:extLst>
          </a:blip>
          <a:srcRect l="-7511" t="69155" r="82429"/>
          <a:stretch/>
        </p:blipFill>
        <p:spPr>
          <a:xfrm>
            <a:off x="2403135" y="2128272"/>
            <a:ext cx="611621" cy="752124"/>
          </a:xfrm>
          <a:prstGeom prst="rect">
            <a:avLst/>
          </a:prstGeom>
        </p:spPr>
      </p:pic>
      <p:pic>
        <p:nvPicPr>
          <p:cNvPr id="71" name="Picture 70"/>
          <p:cNvPicPr>
            <a:picLocks noChangeAspect="1"/>
          </p:cNvPicPr>
          <p:nvPr/>
        </p:nvPicPr>
        <p:blipFill rotWithShape="1">
          <a:blip r:embed="rId3">
            <a:extLst>
              <a:ext uri="{28A0092B-C50C-407E-A947-70E740481C1C}">
                <a14:useLocalDpi xmlns:a14="http://schemas.microsoft.com/office/drawing/2010/main" val="0"/>
              </a:ext>
            </a:extLst>
          </a:blip>
          <a:srcRect l="16209" t="69155" r="66778"/>
          <a:stretch/>
        </p:blipFill>
        <p:spPr>
          <a:xfrm>
            <a:off x="2994681" y="2107877"/>
            <a:ext cx="414847" cy="752124"/>
          </a:xfrm>
          <a:prstGeom prst="rect">
            <a:avLst/>
          </a:prstGeom>
        </p:spPr>
      </p:pic>
      <p:pic>
        <p:nvPicPr>
          <p:cNvPr id="73" name="Picture 72"/>
          <p:cNvPicPr>
            <a:picLocks noChangeAspect="1"/>
          </p:cNvPicPr>
          <p:nvPr/>
        </p:nvPicPr>
        <p:blipFill rotWithShape="1">
          <a:blip r:embed="rId3">
            <a:extLst>
              <a:ext uri="{28A0092B-C50C-407E-A947-70E740481C1C}">
                <a14:useLocalDpi xmlns:a14="http://schemas.microsoft.com/office/drawing/2010/main" val="0"/>
              </a:ext>
            </a:extLst>
          </a:blip>
          <a:srcRect l="16209" t="69155" r="66778"/>
          <a:stretch/>
        </p:blipFill>
        <p:spPr>
          <a:xfrm>
            <a:off x="3923184" y="5970006"/>
            <a:ext cx="414847" cy="752124"/>
          </a:xfrm>
          <a:prstGeom prst="rect">
            <a:avLst/>
          </a:prstGeom>
        </p:spPr>
      </p:pic>
      <p:pic>
        <p:nvPicPr>
          <p:cNvPr id="74" name="Picture 73"/>
          <p:cNvPicPr>
            <a:picLocks noChangeAspect="1"/>
          </p:cNvPicPr>
          <p:nvPr/>
        </p:nvPicPr>
        <p:blipFill rotWithShape="1">
          <a:blip r:embed="rId3">
            <a:extLst>
              <a:ext uri="{28A0092B-C50C-407E-A947-70E740481C1C}">
                <a14:useLocalDpi xmlns:a14="http://schemas.microsoft.com/office/drawing/2010/main" val="0"/>
              </a:ext>
            </a:extLst>
          </a:blip>
          <a:srcRect l="-7511" t="69155" r="82429"/>
          <a:stretch/>
        </p:blipFill>
        <p:spPr>
          <a:xfrm>
            <a:off x="3311564" y="5975557"/>
            <a:ext cx="611621" cy="752124"/>
          </a:xfrm>
          <a:prstGeom prst="rect">
            <a:avLst/>
          </a:prstGeom>
        </p:spPr>
      </p:pic>
      <p:pic>
        <p:nvPicPr>
          <p:cNvPr id="75" name="Picture 74"/>
          <p:cNvPicPr>
            <a:picLocks noChangeAspect="1"/>
          </p:cNvPicPr>
          <p:nvPr/>
        </p:nvPicPr>
        <p:blipFill rotWithShape="1">
          <a:blip r:embed="rId3">
            <a:extLst>
              <a:ext uri="{28A0092B-C50C-407E-A947-70E740481C1C}">
                <a14:useLocalDpi xmlns:a14="http://schemas.microsoft.com/office/drawing/2010/main" val="0"/>
              </a:ext>
            </a:extLst>
          </a:blip>
          <a:srcRect l="16209" t="69155" r="66778"/>
          <a:stretch/>
        </p:blipFill>
        <p:spPr>
          <a:xfrm>
            <a:off x="2023257" y="2918007"/>
            <a:ext cx="414847" cy="752124"/>
          </a:xfrm>
          <a:prstGeom prst="rect">
            <a:avLst/>
          </a:prstGeom>
        </p:spPr>
      </p:pic>
      <p:pic>
        <p:nvPicPr>
          <p:cNvPr id="77" name="Picture 7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525" y="856989"/>
            <a:ext cx="1728192" cy="2131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6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3359" y="116632"/>
            <a:ext cx="1913097" cy="3507344"/>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5075865">
            <a:off x="-373797" y="682487"/>
            <a:ext cx="11597643" cy="10232672"/>
          </a:xfrm>
          <a:prstGeom prst="rect">
            <a:avLst/>
          </a:prstGeom>
        </p:spPr>
      </p:pic>
    </p:spTree>
    <p:extLst>
      <p:ext uri="{BB962C8B-B14F-4D97-AF65-F5344CB8AC3E}">
        <p14:creationId xmlns:p14="http://schemas.microsoft.com/office/powerpoint/2010/main" val="175750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par>
                                <p:cTn id="41" presetID="10"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par>
                                <p:cTn id="44" presetID="10" presetClass="entr" presetSubtype="0" fill="hold"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par>
                                <p:cTn id="47" presetID="10" presetClass="entr" presetSubtype="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par>
                                <p:cTn id="50" presetID="10" presetClass="entr" presetSubtype="0"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par>
                                <p:cTn id="53" presetID="10" presetClass="entr" presetSubtype="0"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500"/>
                                        <p:tgtEl>
                                          <p:spTgt spid="33"/>
                                        </p:tgtEl>
                                      </p:cBhvr>
                                    </p:animEffect>
                                  </p:childTnLst>
                                </p:cTn>
                              </p:par>
                              <p:par>
                                <p:cTn id="56" presetID="10" presetClass="entr" presetSubtype="0" fill="hold" nodeType="with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500"/>
                                        <p:tgtEl>
                                          <p:spTgt spid="34"/>
                                        </p:tgtEl>
                                      </p:cBhvr>
                                    </p:animEffect>
                                  </p:childTnLst>
                                </p:cTn>
                              </p:par>
                              <p:par>
                                <p:cTn id="59" presetID="10" presetClass="entr" presetSubtype="0" fill="hold" nodeType="with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fade">
                                      <p:cBhvr>
                                        <p:cTn id="61" dur="500"/>
                                        <p:tgtEl>
                                          <p:spTgt spid="35"/>
                                        </p:tgtEl>
                                      </p:cBhvr>
                                    </p:animEffect>
                                  </p:childTnLst>
                                </p:cTn>
                              </p:par>
                              <p:par>
                                <p:cTn id="62" presetID="10" presetClass="entr" presetSubtype="0" fill="hold" nodeType="with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fade">
                                      <p:cBhvr>
                                        <p:cTn id="64" dur="500"/>
                                        <p:tgtEl>
                                          <p:spTgt spid="36"/>
                                        </p:tgtEl>
                                      </p:cBhvr>
                                    </p:animEffect>
                                  </p:childTnLst>
                                </p:cTn>
                              </p:par>
                              <p:par>
                                <p:cTn id="65" presetID="10" presetClass="entr" presetSubtype="0" fill="hold" nodeType="with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500"/>
                                        <p:tgtEl>
                                          <p:spTgt spid="37"/>
                                        </p:tgtEl>
                                      </p:cBhvr>
                                    </p:animEffect>
                                  </p:childTnLst>
                                </p:cTn>
                              </p:par>
                              <p:par>
                                <p:cTn id="68" presetID="10" presetClass="entr" presetSubtype="0" fill="hold" nodeType="with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fade">
                                      <p:cBhvr>
                                        <p:cTn id="70" dur="500"/>
                                        <p:tgtEl>
                                          <p:spTgt spid="38"/>
                                        </p:tgtEl>
                                      </p:cBhvr>
                                    </p:animEffect>
                                  </p:childTnLst>
                                </p:cTn>
                              </p:par>
                              <p:par>
                                <p:cTn id="71" presetID="10" presetClass="entr" presetSubtype="0" fill="hold" nodeType="with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fade">
                                      <p:cBhvr>
                                        <p:cTn id="73" dur="500"/>
                                        <p:tgtEl>
                                          <p:spTgt spid="39"/>
                                        </p:tgtEl>
                                      </p:cBhvr>
                                    </p:animEffect>
                                  </p:childTnLst>
                                </p:cTn>
                              </p:par>
                              <p:par>
                                <p:cTn id="74" presetID="10" presetClass="entr" presetSubtype="0" fill="hold" nodeType="with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500"/>
                                        <p:tgtEl>
                                          <p:spTgt spid="42"/>
                                        </p:tgtEl>
                                      </p:cBhvr>
                                    </p:animEffect>
                                  </p:childTnLst>
                                </p:cTn>
                              </p:par>
                              <p:par>
                                <p:cTn id="77" presetID="10"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500"/>
                                        <p:tgtEl>
                                          <p:spTgt spid="43"/>
                                        </p:tgtEl>
                                      </p:cBhvr>
                                    </p:animEffect>
                                  </p:childTnLst>
                                </p:cTn>
                              </p:par>
                              <p:par>
                                <p:cTn id="80" presetID="10" presetClass="entr" presetSubtype="0" fill="hold" nodeType="with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fade">
                                      <p:cBhvr>
                                        <p:cTn id="82" dur="500"/>
                                        <p:tgtEl>
                                          <p:spTgt spid="44"/>
                                        </p:tgtEl>
                                      </p:cBhvr>
                                    </p:animEffect>
                                  </p:childTnLst>
                                </p:cTn>
                              </p:par>
                              <p:par>
                                <p:cTn id="83" presetID="10" presetClass="entr" presetSubtype="0" fill="hold" nodeType="withEffect">
                                  <p:stCondLst>
                                    <p:cond delay="0"/>
                                  </p:stCondLst>
                                  <p:childTnLst>
                                    <p:set>
                                      <p:cBhvr>
                                        <p:cTn id="84" dur="1" fill="hold">
                                          <p:stCondLst>
                                            <p:cond delay="0"/>
                                          </p:stCondLst>
                                        </p:cTn>
                                        <p:tgtEl>
                                          <p:spTgt spid="45"/>
                                        </p:tgtEl>
                                        <p:attrNameLst>
                                          <p:attrName>style.visibility</p:attrName>
                                        </p:attrNameLst>
                                      </p:cBhvr>
                                      <p:to>
                                        <p:strVal val="visible"/>
                                      </p:to>
                                    </p:set>
                                    <p:animEffect transition="in" filter="fade">
                                      <p:cBhvr>
                                        <p:cTn id="85" dur="500"/>
                                        <p:tgtEl>
                                          <p:spTgt spid="45"/>
                                        </p:tgtEl>
                                      </p:cBhvr>
                                    </p:animEffect>
                                  </p:childTnLst>
                                </p:cTn>
                              </p:par>
                              <p:par>
                                <p:cTn id="86" presetID="10" presetClass="entr" presetSubtype="0" fill="hold" nodeType="withEffect">
                                  <p:stCondLst>
                                    <p:cond delay="0"/>
                                  </p:stCondLst>
                                  <p:childTnLst>
                                    <p:set>
                                      <p:cBhvr>
                                        <p:cTn id="87" dur="1" fill="hold">
                                          <p:stCondLst>
                                            <p:cond delay="0"/>
                                          </p:stCondLst>
                                        </p:cTn>
                                        <p:tgtEl>
                                          <p:spTgt spid="47"/>
                                        </p:tgtEl>
                                        <p:attrNameLst>
                                          <p:attrName>style.visibility</p:attrName>
                                        </p:attrNameLst>
                                      </p:cBhvr>
                                      <p:to>
                                        <p:strVal val="visible"/>
                                      </p:to>
                                    </p:set>
                                    <p:animEffect transition="in" filter="fade">
                                      <p:cBhvr>
                                        <p:cTn id="88" dur="500"/>
                                        <p:tgtEl>
                                          <p:spTgt spid="47"/>
                                        </p:tgtEl>
                                      </p:cBhvr>
                                    </p:animEffect>
                                  </p:childTnLst>
                                </p:cTn>
                              </p:par>
                              <p:par>
                                <p:cTn id="89" presetID="10" presetClass="entr" presetSubtype="0" fill="hold" nodeType="with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fade">
                                      <p:cBhvr>
                                        <p:cTn id="91" dur="500"/>
                                        <p:tgtEl>
                                          <p:spTgt spid="48"/>
                                        </p:tgtEl>
                                      </p:cBhvr>
                                    </p:animEffect>
                                  </p:childTnLst>
                                </p:cTn>
                              </p:par>
                              <p:par>
                                <p:cTn id="92" presetID="10" presetClass="entr" presetSubtype="0" fill="hold" nodeType="with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fade">
                                      <p:cBhvr>
                                        <p:cTn id="94" dur="500"/>
                                        <p:tgtEl>
                                          <p:spTgt spid="49"/>
                                        </p:tgtEl>
                                      </p:cBhvr>
                                    </p:animEffect>
                                  </p:childTnLst>
                                </p:cTn>
                              </p:par>
                              <p:par>
                                <p:cTn id="95" presetID="10" presetClass="entr" presetSubtype="0" fill="hold" nodeType="with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500"/>
                                        <p:tgtEl>
                                          <p:spTgt spid="52"/>
                                        </p:tgtEl>
                                      </p:cBhvr>
                                    </p:animEffect>
                                  </p:childTnLst>
                                </p:cTn>
                              </p:par>
                              <p:par>
                                <p:cTn id="98" presetID="10" presetClass="entr" presetSubtype="0" fill="hold" nodeType="withEffect">
                                  <p:stCondLst>
                                    <p:cond delay="0"/>
                                  </p:stCondLst>
                                  <p:childTnLst>
                                    <p:set>
                                      <p:cBhvr>
                                        <p:cTn id="99" dur="1" fill="hold">
                                          <p:stCondLst>
                                            <p:cond delay="0"/>
                                          </p:stCondLst>
                                        </p:cTn>
                                        <p:tgtEl>
                                          <p:spTgt spid="55"/>
                                        </p:tgtEl>
                                        <p:attrNameLst>
                                          <p:attrName>style.visibility</p:attrName>
                                        </p:attrNameLst>
                                      </p:cBhvr>
                                      <p:to>
                                        <p:strVal val="visible"/>
                                      </p:to>
                                    </p:set>
                                    <p:animEffect transition="in" filter="fade">
                                      <p:cBhvr>
                                        <p:cTn id="100" dur="500"/>
                                        <p:tgtEl>
                                          <p:spTgt spid="55"/>
                                        </p:tgtEl>
                                      </p:cBhvr>
                                    </p:animEffect>
                                  </p:childTnLst>
                                </p:cTn>
                              </p:par>
                              <p:par>
                                <p:cTn id="101" presetID="10" presetClass="entr" presetSubtype="0" fill="hold" nodeType="with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500"/>
                                        <p:tgtEl>
                                          <p:spTgt spid="58"/>
                                        </p:tgtEl>
                                      </p:cBhvr>
                                    </p:animEffect>
                                  </p:childTnLst>
                                </p:cTn>
                              </p:par>
                              <p:par>
                                <p:cTn id="104" presetID="10" presetClass="entr" presetSubtype="0" fill="hold" nodeType="with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500"/>
                                        <p:tgtEl>
                                          <p:spTgt spid="63"/>
                                        </p:tgtEl>
                                      </p:cBhvr>
                                    </p:animEffect>
                                  </p:childTnLst>
                                </p:cTn>
                              </p:par>
                              <p:par>
                                <p:cTn id="107" presetID="10" presetClass="entr" presetSubtype="0" fill="hold" nodeType="with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500"/>
                                        <p:tgtEl>
                                          <p:spTgt spid="64"/>
                                        </p:tgtEl>
                                      </p:cBhvr>
                                    </p:animEffect>
                                  </p:childTnLst>
                                </p:cTn>
                              </p:par>
                              <p:par>
                                <p:cTn id="110" presetID="10" presetClass="entr" presetSubtype="0" fill="hold" nodeType="with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fade">
                                      <p:cBhvr>
                                        <p:cTn id="112" dur="500"/>
                                        <p:tgtEl>
                                          <p:spTgt spid="66"/>
                                        </p:tgtEl>
                                      </p:cBhvr>
                                    </p:animEffect>
                                  </p:childTnLst>
                                </p:cTn>
                              </p:par>
                              <p:par>
                                <p:cTn id="113" presetID="10" presetClass="entr" presetSubtype="0" fill="hold" nodeType="withEffect">
                                  <p:stCondLst>
                                    <p:cond delay="0"/>
                                  </p:stCondLst>
                                  <p:childTnLst>
                                    <p:set>
                                      <p:cBhvr>
                                        <p:cTn id="114" dur="1" fill="hold">
                                          <p:stCondLst>
                                            <p:cond delay="0"/>
                                          </p:stCondLst>
                                        </p:cTn>
                                        <p:tgtEl>
                                          <p:spTgt spid="68"/>
                                        </p:tgtEl>
                                        <p:attrNameLst>
                                          <p:attrName>style.visibility</p:attrName>
                                        </p:attrNameLst>
                                      </p:cBhvr>
                                      <p:to>
                                        <p:strVal val="visible"/>
                                      </p:to>
                                    </p:set>
                                    <p:animEffect transition="in" filter="fade">
                                      <p:cBhvr>
                                        <p:cTn id="115" dur="500"/>
                                        <p:tgtEl>
                                          <p:spTgt spid="68"/>
                                        </p:tgtEl>
                                      </p:cBhvr>
                                    </p:animEffect>
                                  </p:childTnLst>
                                </p:cTn>
                              </p:par>
                              <p:par>
                                <p:cTn id="116" presetID="10" presetClass="entr" presetSubtype="0" fill="hold" nodeType="withEffect">
                                  <p:stCondLst>
                                    <p:cond delay="0"/>
                                  </p:stCondLst>
                                  <p:childTnLst>
                                    <p:set>
                                      <p:cBhvr>
                                        <p:cTn id="117" dur="1" fill="hold">
                                          <p:stCondLst>
                                            <p:cond delay="0"/>
                                          </p:stCondLst>
                                        </p:cTn>
                                        <p:tgtEl>
                                          <p:spTgt spid="69"/>
                                        </p:tgtEl>
                                        <p:attrNameLst>
                                          <p:attrName>style.visibility</p:attrName>
                                        </p:attrNameLst>
                                      </p:cBhvr>
                                      <p:to>
                                        <p:strVal val="visible"/>
                                      </p:to>
                                    </p:set>
                                    <p:animEffect transition="in" filter="fade">
                                      <p:cBhvr>
                                        <p:cTn id="118" dur="500"/>
                                        <p:tgtEl>
                                          <p:spTgt spid="69"/>
                                        </p:tgtEl>
                                      </p:cBhvr>
                                    </p:animEffect>
                                  </p:childTnLst>
                                </p:cTn>
                              </p:par>
                              <p:par>
                                <p:cTn id="119" presetID="10" presetClass="entr" presetSubtype="0" fill="hold" nodeType="withEffect">
                                  <p:stCondLst>
                                    <p:cond delay="0"/>
                                  </p:stCondLst>
                                  <p:childTnLst>
                                    <p:set>
                                      <p:cBhvr>
                                        <p:cTn id="120" dur="1" fill="hold">
                                          <p:stCondLst>
                                            <p:cond delay="0"/>
                                          </p:stCondLst>
                                        </p:cTn>
                                        <p:tgtEl>
                                          <p:spTgt spid="72"/>
                                        </p:tgtEl>
                                        <p:attrNameLst>
                                          <p:attrName>style.visibility</p:attrName>
                                        </p:attrNameLst>
                                      </p:cBhvr>
                                      <p:to>
                                        <p:strVal val="visible"/>
                                      </p:to>
                                    </p:set>
                                    <p:animEffect transition="in" filter="fade">
                                      <p:cBhvr>
                                        <p:cTn id="121" dur="500"/>
                                        <p:tgtEl>
                                          <p:spTgt spid="72"/>
                                        </p:tgtEl>
                                      </p:cBhvr>
                                    </p:animEffect>
                                  </p:childTnLst>
                                </p:cTn>
                              </p:par>
                              <p:par>
                                <p:cTn id="122" presetID="10" presetClass="entr" presetSubtype="0" fill="hold" nodeType="withEffect">
                                  <p:stCondLst>
                                    <p:cond delay="0"/>
                                  </p:stCondLst>
                                  <p:childTnLst>
                                    <p:set>
                                      <p:cBhvr>
                                        <p:cTn id="123" dur="1" fill="hold">
                                          <p:stCondLst>
                                            <p:cond delay="0"/>
                                          </p:stCondLst>
                                        </p:cTn>
                                        <p:tgtEl>
                                          <p:spTgt spid="76"/>
                                        </p:tgtEl>
                                        <p:attrNameLst>
                                          <p:attrName>style.visibility</p:attrName>
                                        </p:attrNameLst>
                                      </p:cBhvr>
                                      <p:to>
                                        <p:strVal val="visible"/>
                                      </p:to>
                                    </p:set>
                                    <p:animEffect transition="in" filter="fade">
                                      <p:cBhvr>
                                        <p:cTn id="124" dur="500"/>
                                        <p:tgtEl>
                                          <p:spTgt spid="76"/>
                                        </p:tgtEl>
                                      </p:cBhvr>
                                    </p:animEffect>
                                  </p:childTnLst>
                                </p:cTn>
                              </p:par>
                              <p:par>
                                <p:cTn id="125" presetID="10" presetClass="entr" presetSubtype="0" fill="hold" nodeType="withEffect">
                                  <p:stCondLst>
                                    <p:cond delay="0"/>
                                  </p:stCondLst>
                                  <p:childTnLst>
                                    <p:set>
                                      <p:cBhvr>
                                        <p:cTn id="126" dur="1" fill="hold">
                                          <p:stCondLst>
                                            <p:cond delay="0"/>
                                          </p:stCondLst>
                                        </p:cTn>
                                        <p:tgtEl>
                                          <p:spTgt spid="79"/>
                                        </p:tgtEl>
                                        <p:attrNameLst>
                                          <p:attrName>style.visibility</p:attrName>
                                        </p:attrNameLst>
                                      </p:cBhvr>
                                      <p:to>
                                        <p:strVal val="visible"/>
                                      </p:to>
                                    </p:set>
                                    <p:animEffect transition="in" filter="fade">
                                      <p:cBhvr>
                                        <p:cTn id="127" dur="500"/>
                                        <p:tgtEl>
                                          <p:spTgt spid="79"/>
                                        </p:tgtEl>
                                      </p:cBhvr>
                                    </p:animEffect>
                                  </p:childTnLst>
                                </p:cTn>
                              </p:par>
                              <p:par>
                                <p:cTn id="128" presetID="10" presetClass="entr" presetSubtype="0" fill="hold" nodeType="withEffect">
                                  <p:stCondLst>
                                    <p:cond delay="0"/>
                                  </p:stCondLst>
                                  <p:childTnLst>
                                    <p:set>
                                      <p:cBhvr>
                                        <p:cTn id="129" dur="1" fill="hold">
                                          <p:stCondLst>
                                            <p:cond delay="0"/>
                                          </p:stCondLst>
                                        </p:cTn>
                                        <p:tgtEl>
                                          <p:spTgt spid="80"/>
                                        </p:tgtEl>
                                        <p:attrNameLst>
                                          <p:attrName>style.visibility</p:attrName>
                                        </p:attrNameLst>
                                      </p:cBhvr>
                                      <p:to>
                                        <p:strVal val="visible"/>
                                      </p:to>
                                    </p:set>
                                    <p:animEffect transition="in" filter="fade">
                                      <p:cBhvr>
                                        <p:cTn id="130" dur="500"/>
                                        <p:tgtEl>
                                          <p:spTgt spid="80"/>
                                        </p:tgtEl>
                                      </p:cBhvr>
                                    </p:animEffect>
                                  </p:childTnLst>
                                </p:cTn>
                              </p:par>
                              <p:par>
                                <p:cTn id="131" presetID="10" presetClass="entr" presetSubtype="0" fill="hold" nodeType="withEffect">
                                  <p:stCondLst>
                                    <p:cond delay="0"/>
                                  </p:stCondLst>
                                  <p:childTnLst>
                                    <p:set>
                                      <p:cBhvr>
                                        <p:cTn id="132" dur="1" fill="hold">
                                          <p:stCondLst>
                                            <p:cond delay="0"/>
                                          </p:stCondLst>
                                        </p:cTn>
                                        <p:tgtEl>
                                          <p:spTgt spid="81"/>
                                        </p:tgtEl>
                                        <p:attrNameLst>
                                          <p:attrName>style.visibility</p:attrName>
                                        </p:attrNameLst>
                                      </p:cBhvr>
                                      <p:to>
                                        <p:strVal val="visible"/>
                                      </p:to>
                                    </p:set>
                                    <p:animEffect transition="in" filter="fade">
                                      <p:cBhvr>
                                        <p:cTn id="133" dur="500"/>
                                        <p:tgtEl>
                                          <p:spTgt spid="81"/>
                                        </p:tgtEl>
                                      </p:cBhvr>
                                    </p:animEffect>
                                  </p:childTnLst>
                                </p:cTn>
                              </p:par>
                              <p:par>
                                <p:cTn id="134" presetID="10" presetClass="entr" presetSubtype="0" fill="hold" nodeType="withEffect">
                                  <p:stCondLst>
                                    <p:cond delay="0"/>
                                  </p:stCondLst>
                                  <p:childTnLst>
                                    <p:set>
                                      <p:cBhvr>
                                        <p:cTn id="135" dur="1" fill="hold">
                                          <p:stCondLst>
                                            <p:cond delay="0"/>
                                          </p:stCondLst>
                                        </p:cTn>
                                        <p:tgtEl>
                                          <p:spTgt spid="54"/>
                                        </p:tgtEl>
                                        <p:attrNameLst>
                                          <p:attrName>style.visibility</p:attrName>
                                        </p:attrNameLst>
                                      </p:cBhvr>
                                      <p:to>
                                        <p:strVal val="visible"/>
                                      </p:to>
                                    </p:set>
                                    <p:animEffect transition="in" filter="fade">
                                      <p:cBhvr>
                                        <p:cTn id="136" dur="500"/>
                                        <p:tgtEl>
                                          <p:spTgt spid="54"/>
                                        </p:tgtEl>
                                      </p:cBhvr>
                                    </p:animEffect>
                                  </p:childTnLst>
                                </p:cTn>
                              </p:par>
                              <p:par>
                                <p:cTn id="137" presetID="10" presetClass="entr" presetSubtype="0" fill="hold" nodeType="withEffect">
                                  <p:stCondLst>
                                    <p:cond delay="0"/>
                                  </p:stCondLst>
                                  <p:childTnLst>
                                    <p:set>
                                      <p:cBhvr>
                                        <p:cTn id="138" dur="1" fill="hold">
                                          <p:stCondLst>
                                            <p:cond delay="0"/>
                                          </p:stCondLst>
                                        </p:cTn>
                                        <p:tgtEl>
                                          <p:spTgt spid="56"/>
                                        </p:tgtEl>
                                        <p:attrNameLst>
                                          <p:attrName>style.visibility</p:attrName>
                                        </p:attrNameLst>
                                      </p:cBhvr>
                                      <p:to>
                                        <p:strVal val="visible"/>
                                      </p:to>
                                    </p:set>
                                    <p:animEffect transition="in" filter="fade">
                                      <p:cBhvr>
                                        <p:cTn id="139" dur="500"/>
                                        <p:tgtEl>
                                          <p:spTgt spid="56"/>
                                        </p:tgtEl>
                                      </p:cBhvr>
                                    </p:animEffect>
                                  </p:childTnLst>
                                </p:cTn>
                              </p:par>
                              <p:par>
                                <p:cTn id="140" presetID="10" presetClass="entr" presetSubtype="0" fill="hold" nodeType="withEffect">
                                  <p:stCondLst>
                                    <p:cond delay="0"/>
                                  </p:stCondLst>
                                  <p:childTnLst>
                                    <p:set>
                                      <p:cBhvr>
                                        <p:cTn id="141" dur="1" fill="hold">
                                          <p:stCondLst>
                                            <p:cond delay="0"/>
                                          </p:stCondLst>
                                        </p:cTn>
                                        <p:tgtEl>
                                          <p:spTgt spid="57"/>
                                        </p:tgtEl>
                                        <p:attrNameLst>
                                          <p:attrName>style.visibility</p:attrName>
                                        </p:attrNameLst>
                                      </p:cBhvr>
                                      <p:to>
                                        <p:strVal val="visible"/>
                                      </p:to>
                                    </p:set>
                                    <p:animEffect transition="in" filter="fade">
                                      <p:cBhvr>
                                        <p:cTn id="142" dur="500"/>
                                        <p:tgtEl>
                                          <p:spTgt spid="57"/>
                                        </p:tgtEl>
                                      </p:cBhvr>
                                    </p:animEffect>
                                  </p:childTnLst>
                                </p:cTn>
                              </p:par>
                              <p:par>
                                <p:cTn id="143" presetID="10" presetClass="entr" presetSubtype="0" fill="hold" nodeType="withEffect">
                                  <p:stCondLst>
                                    <p:cond delay="0"/>
                                  </p:stCondLst>
                                  <p:childTnLst>
                                    <p:set>
                                      <p:cBhvr>
                                        <p:cTn id="144" dur="1" fill="hold">
                                          <p:stCondLst>
                                            <p:cond delay="0"/>
                                          </p:stCondLst>
                                        </p:cTn>
                                        <p:tgtEl>
                                          <p:spTgt spid="59"/>
                                        </p:tgtEl>
                                        <p:attrNameLst>
                                          <p:attrName>style.visibility</p:attrName>
                                        </p:attrNameLst>
                                      </p:cBhvr>
                                      <p:to>
                                        <p:strVal val="visible"/>
                                      </p:to>
                                    </p:set>
                                    <p:animEffect transition="in" filter="fade">
                                      <p:cBhvr>
                                        <p:cTn id="145" dur="500"/>
                                        <p:tgtEl>
                                          <p:spTgt spid="59"/>
                                        </p:tgtEl>
                                      </p:cBhvr>
                                    </p:animEffect>
                                  </p:childTnLst>
                                </p:cTn>
                              </p:par>
                              <p:par>
                                <p:cTn id="146" presetID="10" presetClass="entr" presetSubtype="0" fill="hold" nodeType="withEffect">
                                  <p:stCondLst>
                                    <p:cond delay="0"/>
                                  </p:stCondLst>
                                  <p:childTnLst>
                                    <p:set>
                                      <p:cBhvr>
                                        <p:cTn id="147" dur="1" fill="hold">
                                          <p:stCondLst>
                                            <p:cond delay="0"/>
                                          </p:stCondLst>
                                        </p:cTn>
                                        <p:tgtEl>
                                          <p:spTgt spid="60"/>
                                        </p:tgtEl>
                                        <p:attrNameLst>
                                          <p:attrName>style.visibility</p:attrName>
                                        </p:attrNameLst>
                                      </p:cBhvr>
                                      <p:to>
                                        <p:strVal val="visible"/>
                                      </p:to>
                                    </p:set>
                                    <p:animEffect transition="in" filter="fade">
                                      <p:cBhvr>
                                        <p:cTn id="148" dur="500"/>
                                        <p:tgtEl>
                                          <p:spTgt spid="60"/>
                                        </p:tgtEl>
                                      </p:cBhvr>
                                    </p:animEffect>
                                  </p:childTnLst>
                                </p:cTn>
                              </p:par>
                              <p:par>
                                <p:cTn id="149" presetID="10" presetClass="entr" presetSubtype="0" fill="hold" nodeType="withEffect">
                                  <p:stCondLst>
                                    <p:cond delay="0"/>
                                  </p:stCondLst>
                                  <p:childTnLst>
                                    <p:set>
                                      <p:cBhvr>
                                        <p:cTn id="150" dur="1" fill="hold">
                                          <p:stCondLst>
                                            <p:cond delay="0"/>
                                          </p:stCondLst>
                                        </p:cTn>
                                        <p:tgtEl>
                                          <p:spTgt spid="61"/>
                                        </p:tgtEl>
                                        <p:attrNameLst>
                                          <p:attrName>style.visibility</p:attrName>
                                        </p:attrNameLst>
                                      </p:cBhvr>
                                      <p:to>
                                        <p:strVal val="visible"/>
                                      </p:to>
                                    </p:set>
                                    <p:animEffect transition="in" filter="fade">
                                      <p:cBhvr>
                                        <p:cTn id="151" dur="500"/>
                                        <p:tgtEl>
                                          <p:spTgt spid="61"/>
                                        </p:tgtEl>
                                      </p:cBhvr>
                                    </p:animEffect>
                                  </p:childTnLst>
                                </p:cTn>
                              </p:par>
                              <p:par>
                                <p:cTn id="152" presetID="10" presetClass="entr" presetSubtype="0" fill="hold" nodeType="withEffect">
                                  <p:stCondLst>
                                    <p:cond delay="0"/>
                                  </p:stCondLst>
                                  <p:childTnLst>
                                    <p:set>
                                      <p:cBhvr>
                                        <p:cTn id="153" dur="1" fill="hold">
                                          <p:stCondLst>
                                            <p:cond delay="0"/>
                                          </p:stCondLst>
                                        </p:cTn>
                                        <p:tgtEl>
                                          <p:spTgt spid="62"/>
                                        </p:tgtEl>
                                        <p:attrNameLst>
                                          <p:attrName>style.visibility</p:attrName>
                                        </p:attrNameLst>
                                      </p:cBhvr>
                                      <p:to>
                                        <p:strVal val="visible"/>
                                      </p:to>
                                    </p:set>
                                    <p:animEffect transition="in" filter="fade">
                                      <p:cBhvr>
                                        <p:cTn id="154" dur="500"/>
                                        <p:tgtEl>
                                          <p:spTgt spid="62"/>
                                        </p:tgtEl>
                                      </p:cBhvr>
                                    </p:animEffect>
                                  </p:childTnLst>
                                </p:cTn>
                              </p:par>
                              <p:par>
                                <p:cTn id="155" presetID="10" presetClass="entr" presetSubtype="0" fill="hold" nodeType="withEffect">
                                  <p:stCondLst>
                                    <p:cond delay="0"/>
                                  </p:stCondLst>
                                  <p:childTnLst>
                                    <p:set>
                                      <p:cBhvr>
                                        <p:cTn id="156" dur="1" fill="hold">
                                          <p:stCondLst>
                                            <p:cond delay="0"/>
                                          </p:stCondLst>
                                        </p:cTn>
                                        <p:tgtEl>
                                          <p:spTgt spid="67"/>
                                        </p:tgtEl>
                                        <p:attrNameLst>
                                          <p:attrName>style.visibility</p:attrName>
                                        </p:attrNameLst>
                                      </p:cBhvr>
                                      <p:to>
                                        <p:strVal val="visible"/>
                                      </p:to>
                                    </p:set>
                                    <p:animEffect transition="in" filter="fade">
                                      <p:cBhvr>
                                        <p:cTn id="157" dur="500"/>
                                        <p:tgtEl>
                                          <p:spTgt spid="67"/>
                                        </p:tgtEl>
                                      </p:cBhvr>
                                    </p:animEffect>
                                  </p:childTnLst>
                                </p:cTn>
                              </p:par>
                              <p:par>
                                <p:cTn id="158" presetID="10" presetClass="entr" presetSubtype="0" fill="hold" nodeType="withEffect">
                                  <p:stCondLst>
                                    <p:cond delay="0"/>
                                  </p:stCondLst>
                                  <p:childTnLst>
                                    <p:set>
                                      <p:cBhvr>
                                        <p:cTn id="159" dur="1" fill="hold">
                                          <p:stCondLst>
                                            <p:cond delay="0"/>
                                          </p:stCondLst>
                                        </p:cTn>
                                        <p:tgtEl>
                                          <p:spTgt spid="70"/>
                                        </p:tgtEl>
                                        <p:attrNameLst>
                                          <p:attrName>style.visibility</p:attrName>
                                        </p:attrNameLst>
                                      </p:cBhvr>
                                      <p:to>
                                        <p:strVal val="visible"/>
                                      </p:to>
                                    </p:set>
                                    <p:animEffect transition="in" filter="fade">
                                      <p:cBhvr>
                                        <p:cTn id="160" dur="500"/>
                                        <p:tgtEl>
                                          <p:spTgt spid="70"/>
                                        </p:tgtEl>
                                      </p:cBhvr>
                                    </p:animEffect>
                                  </p:childTnLst>
                                </p:cTn>
                              </p:par>
                              <p:par>
                                <p:cTn id="161" presetID="10" presetClass="entr" presetSubtype="0" fill="hold" nodeType="withEffect">
                                  <p:stCondLst>
                                    <p:cond delay="0"/>
                                  </p:stCondLst>
                                  <p:childTnLst>
                                    <p:set>
                                      <p:cBhvr>
                                        <p:cTn id="162" dur="1" fill="hold">
                                          <p:stCondLst>
                                            <p:cond delay="0"/>
                                          </p:stCondLst>
                                        </p:cTn>
                                        <p:tgtEl>
                                          <p:spTgt spid="71"/>
                                        </p:tgtEl>
                                        <p:attrNameLst>
                                          <p:attrName>style.visibility</p:attrName>
                                        </p:attrNameLst>
                                      </p:cBhvr>
                                      <p:to>
                                        <p:strVal val="visible"/>
                                      </p:to>
                                    </p:set>
                                    <p:animEffect transition="in" filter="fade">
                                      <p:cBhvr>
                                        <p:cTn id="163" dur="500"/>
                                        <p:tgtEl>
                                          <p:spTgt spid="71"/>
                                        </p:tgtEl>
                                      </p:cBhvr>
                                    </p:animEffect>
                                  </p:childTnLst>
                                </p:cTn>
                              </p:par>
                              <p:par>
                                <p:cTn id="164" presetID="10" presetClass="entr" presetSubtype="0" fill="hold" nodeType="withEffect">
                                  <p:stCondLst>
                                    <p:cond delay="0"/>
                                  </p:stCondLst>
                                  <p:childTnLst>
                                    <p:set>
                                      <p:cBhvr>
                                        <p:cTn id="165" dur="1" fill="hold">
                                          <p:stCondLst>
                                            <p:cond delay="0"/>
                                          </p:stCondLst>
                                        </p:cTn>
                                        <p:tgtEl>
                                          <p:spTgt spid="73"/>
                                        </p:tgtEl>
                                        <p:attrNameLst>
                                          <p:attrName>style.visibility</p:attrName>
                                        </p:attrNameLst>
                                      </p:cBhvr>
                                      <p:to>
                                        <p:strVal val="visible"/>
                                      </p:to>
                                    </p:set>
                                    <p:animEffect transition="in" filter="fade">
                                      <p:cBhvr>
                                        <p:cTn id="166" dur="500"/>
                                        <p:tgtEl>
                                          <p:spTgt spid="73"/>
                                        </p:tgtEl>
                                      </p:cBhvr>
                                    </p:animEffect>
                                  </p:childTnLst>
                                </p:cTn>
                              </p:par>
                              <p:par>
                                <p:cTn id="167" presetID="10" presetClass="entr" presetSubtype="0" fill="hold" nodeType="withEffect">
                                  <p:stCondLst>
                                    <p:cond delay="0"/>
                                  </p:stCondLst>
                                  <p:childTnLst>
                                    <p:set>
                                      <p:cBhvr>
                                        <p:cTn id="168" dur="1" fill="hold">
                                          <p:stCondLst>
                                            <p:cond delay="0"/>
                                          </p:stCondLst>
                                        </p:cTn>
                                        <p:tgtEl>
                                          <p:spTgt spid="74"/>
                                        </p:tgtEl>
                                        <p:attrNameLst>
                                          <p:attrName>style.visibility</p:attrName>
                                        </p:attrNameLst>
                                      </p:cBhvr>
                                      <p:to>
                                        <p:strVal val="visible"/>
                                      </p:to>
                                    </p:set>
                                    <p:animEffect transition="in" filter="fade">
                                      <p:cBhvr>
                                        <p:cTn id="169" dur="500"/>
                                        <p:tgtEl>
                                          <p:spTgt spid="74"/>
                                        </p:tgtEl>
                                      </p:cBhvr>
                                    </p:animEffect>
                                  </p:childTnLst>
                                </p:cTn>
                              </p:par>
                              <p:par>
                                <p:cTn id="170" presetID="10" presetClass="entr" presetSubtype="0" fill="hold" nodeType="with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fade">
                                      <p:cBhvr>
                                        <p:cTn id="172" dur="500"/>
                                        <p:tgtEl>
                                          <p:spTgt spid="75"/>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nodeType="clickEffect">
                                  <p:stCondLst>
                                    <p:cond delay="0"/>
                                  </p:stCondLst>
                                  <p:childTnLst>
                                    <p:set>
                                      <p:cBhvr>
                                        <p:cTn id="176" dur="1" fill="hold">
                                          <p:stCondLst>
                                            <p:cond delay="0"/>
                                          </p:stCondLst>
                                        </p:cTn>
                                        <p:tgtEl>
                                          <p:spTgt spid="7"/>
                                        </p:tgtEl>
                                        <p:attrNameLst>
                                          <p:attrName>style.visibility</p:attrName>
                                        </p:attrNameLst>
                                      </p:cBhvr>
                                      <p:to>
                                        <p:strVal val="visible"/>
                                      </p:to>
                                    </p:set>
                                    <p:animEffect transition="in" filter="fade">
                                      <p:cBhvr>
                                        <p:cTn id="17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306549" y="2924944"/>
            <a:ext cx="6075225" cy="3626068"/>
            <a:chOff x="2307940" y="2924944"/>
            <a:chExt cx="6075225" cy="3626068"/>
          </a:xfrm>
        </p:grpSpPr>
        <p:grpSp>
          <p:nvGrpSpPr>
            <p:cNvPr id="4" name="Group 3"/>
            <p:cNvGrpSpPr/>
            <p:nvPr/>
          </p:nvGrpSpPr>
          <p:grpSpPr>
            <a:xfrm>
              <a:off x="2483768" y="2924944"/>
              <a:ext cx="5899397" cy="3626068"/>
              <a:chOff x="2483768" y="4114800"/>
              <a:chExt cx="5899397" cy="3626068"/>
            </a:xfrm>
          </p:grpSpPr>
          <p:pic>
            <p:nvPicPr>
              <p:cNvPr id="8" name="Picture 3" descr="D:\Users\shigginsc\Pictures\11667251_1101011503261646_3831631535054684929_n.png"/>
              <p:cNvPicPr>
                <a:picLocks noChangeAspect="1" noChangeArrowheads="1"/>
              </p:cNvPicPr>
              <p:nvPr/>
            </p:nvPicPr>
            <p:blipFill rotWithShape="1">
              <a:blip r:embed="rId3">
                <a:extLst>
                  <a:ext uri="{28A0092B-C50C-407E-A947-70E740481C1C}">
                    <a14:useLocalDpi xmlns:a14="http://schemas.microsoft.com/office/drawing/2010/main" val="0"/>
                  </a:ext>
                </a:extLst>
              </a:blip>
              <a:srcRect l="19530" t="40284" b="-4843"/>
              <a:stretch/>
            </p:blipFill>
            <p:spPr bwMode="auto">
              <a:xfrm>
                <a:off x="2483768" y="4114800"/>
                <a:ext cx="5899397" cy="362606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bwMode="auto">
              <a:xfrm>
                <a:off x="2771800" y="4114800"/>
                <a:ext cx="5040560" cy="1144686"/>
              </a:xfrm>
              <a:prstGeom prst="rect">
                <a:avLst/>
              </a:prstGeom>
              <a:solidFill>
                <a:schemeClr val="bg1"/>
              </a:solidFill>
              <a:ln w="12700" cap="flat" cmpd="sng" algn="ctr">
                <a:noFill/>
                <a:prstDash val="solid"/>
                <a:round/>
                <a:headEnd type="none" w="med" len="med"/>
                <a:tailEnd type="none" w="med" len="med"/>
              </a:ln>
              <a:effectLs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Lucida Sans" charset="0"/>
                  <a:ea typeface="ＭＳ Ｐゴシック" charset="0"/>
                  <a:cs typeface="ＭＳ Ｐゴシック" charset="0"/>
                </a:endParaRPr>
              </a:p>
            </p:txBody>
          </p:sp>
        </p:grpSp>
        <p:sp>
          <p:nvSpPr>
            <p:cNvPr id="12" name="Rectangle 11"/>
            <p:cNvSpPr/>
            <p:nvPr/>
          </p:nvSpPr>
          <p:spPr bwMode="auto">
            <a:xfrm>
              <a:off x="2307940" y="3649687"/>
              <a:ext cx="351656" cy="1144686"/>
            </a:xfrm>
            <a:prstGeom prst="rect">
              <a:avLst/>
            </a:prstGeom>
            <a:solidFill>
              <a:schemeClr val="bg1"/>
            </a:solidFill>
            <a:ln w="12700" cap="flat" cmpd="sng" algn="ctr">
              <a:noFill/>
              <a:prstDash val="solid"/>
              <a:round/>
              <a:headEnd type="none" w="med" len="med"/>
              <a:tailEnd type="none" w="med" len="med"/>
            </a:ln>
            <a:effectLs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Lucida Sans" charset="0"/>
                <a:ea typeface="ＭＳ Ｐゴシック" charset="0"/>
                <a:cs typeface="ＭＳ Ｐゴシック" charset="0"/>
              </a:endParaRPr>
            </a:p>
          </p:txBody>
        </p:sp>
      </p:grpSp>
      <p:sp>
        <p:nvSpPr>
          <p:cNvPr id="5" name="Content Placeholder 4"/>
          <p:cNvSpPr>
            <a:spLocks noGrp="1"/>
          </p:cNvSpPr>
          <p:nvPr>
            <p:ph idx="1"/>
          </p:nvPr>
        </p:nvSpPr>
        <p:spPr>
          <a:xfrm>
            <a:off x="518864" y="1310034"/>
            <a:ext cx="8229600" cy="4525963"/>
          </a:xfrm>
        </p:spPr>
        <p:txBody>
          <a:bodyPr/>
          <a:lstStyle/>
          <a:p>
            <a:endParaRPr lang="en-GB" dirty="0"/>
          </a:p>
          <a:p>
            <a:pPr marL="0" indent="0">
              <a:buNone/>
            </a:pPr>
            <a:endParaRPr lang="en-GB" dirty="0"/>
          </a:p>
        </p:txBody>
      </p:sp>
      <p:grpSp>
        <p:nvGrpSpPr>
          <p:cNvPr id="3" name="Group 2"/>
          <p:cNvGrpSpPr/>
          <p:nvPr/>
        </p:nvGrpSpPr>
        <p:grpSpPr>
          <a:xfrm>
            <a:off x="1042218" y="476672"/>
            <a:ext cx="7331173" cy="3448942"/>
            <a:chOff x="899592" y="476672"/>
            <a:chExt cx="7331173" cy="3448942"/>
          </a:xfrm>
        </p:grpSpPr>
        <p:pic>
          <p:nvPicPr>
            <p:cNvPr id="2051" name="Picture 3" descr="D:\Users\shigginsc\Pictures\11667251_1101011503261646_3831631535054684929_n.png"/>
            <p:cNvPicPr>
              <a:picLocks noChangeAspect="1" noChangeArrowheads="1"/>
            </p:cNvPicPr>
            <p:nvPr/>
          </p:nvPicPr>
          <p:blipFill rotWithShape="1">
            <a:blip r:embed="rId3">
              <a:extLst>
                <a:ext uri="{28A0092B-C50C-407E-A947-70E740481C1C}">
                  <a14:useLocalDpi xmlns:a14="http://schemas.microsoft.com/office/drawing/2010/main" val="0"/>
                </a:ext>
              </a:extLst>
            </a:blip>
            <a:srcRect b="38594"/>
            <a:stretch/>
          </p:blipFill>
          <p:spPr bwMode="auto">
            <a:xfrm>
              <a:off x="899592" y="476672"/>
              <a:ext cx="7331173" cy="344894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bwMode="auto">
            <a:xfrm>
              <a:off x="1115616" y="2780928"/>
              <a:ext cx="1368152" cy="1144686"/>
            </a:xfrm>
            <a:prstGeom prst="rect">
              <a:avLst/>
            </a:prstGeom>
            <a:solidFill>
              <a:schemeClr val="bg1"/>
            </a:solidFill>
            <a:ln w="12700" cap="flat" cmpd="sng" algn="ctr">
              <a:noFill/>
              <a:prstDash val="solid"/>
              <a:round/>
              <a:headEnd type="none" w="med" len="med"/>
              <a:tailEnd type="none" w="med" len="med"/>
            </a:ln>
            <a:effectLst/>
            <a:ex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Lucida Sans" charset="0"/>
                <a:ea typeface="ＭＳ Ｐゴシック" charset="0"/>
                <a:cs typeface="ＭＳ Ｐゴシック" charset="0"/>
              </a:endParaRPr>
            </a:p>
          </p:txBody>
        </p:sp>
      </p:grpSp>
      <p:grpSp>
        <p:nvGrpSpPr>
          <p:cNvPr id="13" name="Group 12"/>
          <p:cNvGrpSpPr/>
          <p:nvPr/>
        </p:nvGrpSpPr>
        <p:grpSpPr>
          <a:xfrm>
            <a:off x="898202" y="2751341"/>
            <a:ext cx="1656183" cy="3626068"/>
            <a:chOff x="179513" y="2751341"/>
            <a:chExt cx="1656183" cy="3626068"/>
          </a:xfrm>
        </p:grpSpPr>
        <p:pic>
          <p:nvPicPr>
            <p:cNvPr id="11" name="Picture 3" descr="D:\Users\shigginsc\Pictures\11667251_1101011503261646_3831631535054684929_n.png"/>
            <p:cNvPicPr>
              <a:picLocks noChangeAspect="1" noChangeArrowheads="1"/>
            </p:cNvPicPr>
            <p:nvPr/>
          </p:nvPicPr>
          <p:blipFill rotWithShape="1">
            <a:blip r:embed="rId3">
              <a:extLst>
                <a:ext uri="{28A0092B-C50C-407E-A947-70E740481C1C}">
                  <a14:useLocalDpi xmlns:a14="http://schemas.microsoft.com/office/drawing/2010/main" val="0"/>
                </a:ext>
              </a:extLst>
            </a:blip>
            <a:srcRect t="40284" r="77900" b="-4843"/>
            <a:stretch/>
          </p:blipFill>
          <p:spPr bwMode="auto">
            <a:xfrm>
              <a:off x="179513" y="2751341"/>
              <a:ext cx="1620180" cy="362606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bwMode="auto">
            <a:xfrm>
              <a:off x="1484040" y="4834045"/>
              <a:ext cx="351656" cy="1144686"/>
            </a:xfrm>
            <a:prstGeom prst="rect">
              <a:avLst/>
            </a:prstGeom>
            <a:solidFill>
              <a:schemeClr val="bg1"/>
            </a:solidFill>
            <a:ln w="12700" cap="flat" cmpd="sng" algn="ctr">
              <a:noFill/>
              <a:prstDash val="solid"/>
              <a:round/>
              <a:headEnd type="none" w="med" len="med"/>
              <a:tailEnd type="none" w="med" len="med"/>
            </a:ln>
            <a:effectLs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Lucida Sans" charset="0"/>
                <a:ea typeface="ＭＳ Ｐゴシック" charset="0"/>
                <a:cs typeface="ＭＳ Ｐゴシック" charset="0"/>
              </a:endParaRPr>
            </a:p>
          </p:txBody>
        </p:sp>
      </p:grpSp>
    </p:spTree>
    <p:extLst>
      <p:ext uri="{BB962C8B-B14F-4D97-AF65-F5344CB8AC3E}">
        <p14:creationId xmlns:p14="http://schemas.microsoft.com/office/powerpoint/2010/main" val="124948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par>
                                <p:cTn id="13" presetID="2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17E270-61F3-48F4-AC4F-6E9BAEB81C7C}" type="slidenum">
              <a:rPr lang="en-GB" altLang="de-DE" smtClean="0">
                <a:solidFill>
                  <a:srgbClr val="323D43"/>
                </a:solidFill>
              </a:rPr>
              <a:pPr/>
              <a:t>15</a:t>
            </a:fld>
            <a:endParaRPr lang="en-GB" altLang="de-DE" dirty="0">
              <a:solidFill>
                <a:srgbClr val="323D43"/>
              </a:solidFill>
            </a:endParaRPr>
          </a:p>
        </p:txBody>
      </p:sp>
      <p:cxnSp>
        <p:nvCxnSpPr>
          <p:cNvPr id="5" name="Straight Connector 4"/>
          <p:cNvCxnSpPr/>
          <p:nvPr/>
        </p:nvCxnSpPr>
        <p:spPr bwMode="auto">
          <a:xfrm flipH="1" flipV="1">
            <a:off x="1340784" y="1383159"/>
            <a:ext cx="18288" cy="4608512"/>
          </a:xfrm>
          <a:prstGeom prst="line">
            <a:avLst/>
          </a:prstGeom>
          <a:ln>
            <a:solidFill>
              <a:srgbClr val="0070C0"/>
            </a:solidFill>
            <a:headEnd type="none" w="med" len="med"/>
            <a:tailEnd type="arrow" w="med" len="med"/>
          </a:ln>
          <a:extLst/>
        </p:spPr>
        <p:style>
          <a:lnRef idx="3">
            <a:schemeClr val="accent4"/>
          </a:lnRef>
          <a:fillRef idx="0">
            <a:schemeClr val="accent4"/>
          </a:fillRef>
          <a:effectRef idx="2">
            <a:schemeClr val="accent4"/>
          </a:effectRef>
          <a:fontRef idx="minor">
            <a:schemeClr val="tx1"/>
          </a:fontRef>
        </p:style>
      </p:cxnSp>
      <p:sp>
        <p:nvSpPr>
          <p:cNvPr id="19" name="Freeform 18"/>
          <p:cNvSpPr/>
          <p:nvPr/>
        </p:nvSpPr>
        <p:spPr bwMode="auto">
          <a:xfrm>
            <a:off x="1431080" y="1640302"/>
            <a:ext cx="5574368" cy="4191353"/>
          </a:xfrm>
          <a:custGeom>
            <a:avLst/>
            <a:gdLst>
              <a:gd name="connsiteX0" fmla="*/ 5568696 w 5568696"/>
              <a:gd name="connsiteY0" fmla="*/ 3950208 h 3950208"/>
              <a:gd name="connsiteX1" fmla="*/ 4096512 w 5568696"/>
              <a:gd name="connsiteY1" fmla="*/ 3803904 h 3950208"/>
              <a:gd name="connsiteX2" fmla="*/ 2825496 w 5568696"/>
              <a:gd name="connsiteY2" fmla="*/ 3575304 h 3950208"/>
              <a:gd name="connsiteX3" fmla="*/ 2194560 w 5568696"/>
              <a:gd name="connsiteY3" fmla="*/ 3090672 h 3950208"/>
              <a:gd name="connsiteX4" fmla="*/ 1819656 w 5568696"/>
              <a:gd name="connsiteY4" fmla="*/ 2276856 h 3950208"/>
              <a:gd name="connsiteX5" fmla="*/ 1499616 w 5568696"/>
              <a:gd name="connsiteY5" fmla="*/ 1088136 h 3950208"/>
              <a:gd name="connsiteX6" fmla="*/ 960120 w 5568696"/>
              <a:gd name="connsiteY6" fmla="*/ 256032 h 3950208"/>
              <a:gd name="connsiteX7" fmla="*/ 0 w 5568696"/>
              <a:gd name="connsiteY7" fmla="*/ 0 h 3950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68696" h="3950208">
                <a:moveTo>
                  <a:pt x="5568696" y="3950208"/>
                </a:moveTo>
                <a:cubicBezTo>
                  <a:pt x="5061204" y="3908298"/>
                  <a:pt x="4553712" y="3866388"/>
                  <a:pt x="4096512" y="3803904"/>
                </a:cubicBezTo>
                <a:cubicBezTo>
                  <a:pt x="3639312" y="3741420"/>
                  <a:pt x="3142488" y="3694176"/>
                  <a:pt x="2825496" y="3575304"/>
                </a:cubicBezTo>
                <a:cubicBezTo>
                  <a:pt x="2508504" y="3456432"/>
                  <a:pt x="2362200" y="3307080"/>
                  <a:pt x="2194560" y="3090672"/>
                </a:cubicBezTo>
                <a:cubicBezTo>
                  <a:pt x="2026920" y="2874264"/>
                  <a:pt x="1935480" y="2610612"/>
                  <a:pt x="1819656" y="2276856"/>
                </a:cubicBezTo>
                <a:cubicBezTo>
                  <a:pt x="1703832" y="1943100"/>
                  <a:pt x="1642872" y="1424940"/>
                  <a:pt x="1499616" y="1088136"/>
                </a:cubicBezTo>
                <a:cubicBezTo>
                  <a:pt x="1356360" y="751332"/>
                  <a:pt x="1210056" y="437388"/>
                  <a:pt x="960120" y="256032"/>
                </a:cubicBezTo>
                <a:cubicBezTo>
                  <a:pt x="710184" y="74676"/>
                  <a:pt x="355092" y="37338"/>
                  <a:pt x="0" y="0"/>
                </a:cubicBezTo>
              </a:path>
            </a:pathLst>
          </a:custGeom>
          <a:noFill/>
          <a:ln w="349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endParaRPr lang="en-GB" sz="2400">
              <a:solidFill>
                <a:srgbClr val="000000"/>
              </a:solidFill>
              <a:latin typeface="Lucida Sans" charset="0"/>
              <a:ea typeface="ＭＳ Ｐゴシック" charset="0"/>
            </a:endParaRPr>
          </a:p>
        </p:txBody>
      </p:sp>
      <p:grpSp>
        <p:nvGrpSpPr>
          <p:cNvPr id="20" name="Group 19"/>
          <p:cNvGrpSpPr/>
          <p:nvPr/>
        </p:nvGrpSpPr>
        <p:grpSpPr>
          <a:xfrm>
            <a:off x="899592" y="5985991"/>
            <a:ext cx="7065928" cy="811252"/>
            <a:chOff x="899592" y="5991671"/>
            <a:chExt cx="7065928" cy="811252"/>
          </a:xfrm>
        </p:grpSpPr>
        <p:cxnSp>
          <p:nvCxnSpPr>
            <p:cNvPr id="4" name="Straight Connector 3"/>
            <p:cNvCxnSpPr/>
            <p:nvPr/>
          </p:nvCxnSpPr>
          <p:spPr bwMode="auto">
            <a:xfrm>
              <a:off x="1340784" y="5991671"/>
              <a:ext cx="5832648" cy="0"/>
            </a:xfrm>
            <a:prstGeom prst="line">
              <a:avLst/>
            </a:prstGeom>
            <a:ln>
              <a:solidFill>
                <a:srgbClr val="0070C0"/>
              </a:solidFill>
              <a:headEnd type="none" w="med" len="med"/>
              <a:tailEnd type="arrow" w="med" len="med"/>
            </a:ln>
            <a:extLst/>
          </p:spPr>
          <p:style>
            <a:lnRef idx="3">
              <a:schemeClr val="accent4"/>
            </a:lnRef>
            <a:fillRef idx="0">
              <a:schemeClr val="accent4"/>
            </a:fillRef>
            <a:effectRef idx="2">
              <a:schemeClr val="accent4"/>
            </a:effectRef>
            <a:fontRef idx="minor">
              <a:schemeClr val="tx1"/>
            </a:fontRef>
          </p:style>
        </p:cxnSp>
        <p:sp>
          <p:nvSpPr>
            <p:cNvPr id="7" name="TextBox 6"/>
            <p:cNvSpPr txBox="1"/>
            <p:nvPr/>
          </p:nvSpPr>
          <p:spPr>
            <a:xfrm>
              <a:off x="899592" y="6151687"/>
              <a:ext cx="936104" cy="523220"/>
            </a:xfrm>
            <a:prstGeom prst="rect">
              <a:avLst/>
            </a:prstGeom>
            <a:noFill/>
          </p:spPr>
          <p:txBody>
            <a:bodyPr wrap="square" rtlCol="0">
              <a:spAutoFit/>
            </a:bodyPr>
            <a:lstStyle/>
            <a:p>
              <a:r>
                <a:rPr lang="en-GB" sz="2800" dirty="0" smtClean="0">
                  <a:solidFill>
                    <a:srgbClr val="323D43">
                      <a:lumMod val="60000"/>
                      <a:lumOff val="40000"/>
                    </a:srgbClr>
                  </a:solidFill>
                  <a:latin typeface="Rockwell" panose="02060603020205020403" pitchFamily="18" charset="0"/>
                </a:rPr>
                <a:t>Low</a:t>
              </a:r>
              <a:endParaRPr lang="en-GB" sz="2800" dirty="0">
                <a:solidFill>
                  <a:srgbClr val="323D43">
                    <a:lumMod val="60000"/>
                    <a:lumOff val="40000"/>
                  </a:srgbClr>
                </a:solidFill>
                <a:latin typeface="Rockwell" panose="02060603020205020403" pitchFamily="18" charset="0"/>
              </a:endParaRPr>
            </a:p>
          </p:txBody>
        </p:sp>
        <p:sp>
          <p:nvSpPr>
            <p:cNvPr id="8" name="TextBox 7"/>
            <p:cNvSpPr txBox="1"/>
            <p:nvPr/>
          </p:nvSpPr>
          <p:spPr>
            <a:xfrm>
              <a:off x="6381344" y="6150646"/>
              <a:ext cx="1584176" cy="523220"/>
            </a:xfrm>
            <a:prstGeom prst="rect">
              <a:avLst/>
            </a:prstGeom>
            <a:noFill/>
          </p:spPr>
          <p:txBody>
            <a:bodyPr wrap="square" rtlCol="0">
              <a:spAutoFit/>
            </a:bodyPr>
            <a:lstStyle/>
            <a:p>
              <a:r>
                <a:rPr lang="en-GB" sz="2800" dirty="0" smtClean="0">
                  <a:solidFill>
                    <a:srgbClr val="323D43">
                      <a:lumMod val="60000"/>
                      <a:lumOff val="40000"/>
                    </a:srgbClr>
                  </a:solidFill>
                  <a:latin typeface="Rockwell" panose="02060603020205020403" pitchFamily="18" charset="0"/>
                </a:rPr>
                <a:t>Extreme</a:t>
              </a:r>
              <a:endParaRPr lang="en-GB" sz="2800" dirty="0">
                <a:solidFill>
                  <a:srgbClr val="323D43">
                    <a:lumMod val="60000"/>
                    <a:lumOff val="40000"/>
                  </a:srgbClr>
                </a:solidFill>
                <a:latin typeface="Rockwell" panose="02060603020205020403" pitchFamily="18" charset="0"/>
              </a:endParaRPr>
            </a:p>
          </p:txBody>
        </p:sp>
        <p:sp>
          <p:nvSpPr>
            <p:cNvPr id="12" name="TextBox 11"/>
            <p:cNvSpPr txBox="1"/>
            <p:nvPr/>
          </p:nvSpPr>
          <p:spPr>
            <a:xfrm>
              <a:off x="2852952" y="6279703"/>
              <a:ext cx="2160242" cy="523220"/>
            </a:xfrm>
            <a:prstGeom prst="rect">
              <a:avLst/>
            </a:prstGeom>
            <a:noFill/>
          </p:spPr>
          <p:txBody>
            <a:bodyPr wrap="square" rtlCol="0">
              <a:spAutoFit/>
            </a:bodyPr>
            <a:lstStyle/>
            <a:p>
              <a:r>
                <a:rPr lang="en-GB" sz="2800" b="1" dirty="0" smtClean="0">
                  <a:solidFill>
                    <a:srgbClr val="0070C0"/>
                  </a:solidFill>
                  <a:latin typeface="Rockwell" panose="02060603020205020403" pitchFamily="18" charset="0"/>
                </a:rPr>
                <a:t>Disability</a:t>
              </a:r>
              <a:endParaRPr lang="en-GB" sz="2800" b="1" dirty="0">
                <a:solidFill>
                  <a:srgbClr val="0070C0"/>
                </a:solidFill>
                <a:latin typeface="Rockwell" panose="02060603020205020403" pitchFamily="18" charset="0"/>
              </a:endParaRPr>
            </a:p>
          </p:txBody>
        </p:sp>
      </p:grpSp>
      <p:sp>
        <p:nvSpPr>
          <p:cNvPr id="14" name="Title 1"/>
          <p:cNvSpPr txBox="1">
            <a:spLocks/>
          </p:cNvSpPr>
          <p:nvPr/>
        </p:nvSpPr>
        <p:spPr>
          <a:xfrm>
            <a:off x="323850" y="110952"/>
            <a:ext cx="8496300" cy="1153344"/>
          </a:xfrm>
          <a:prstGeom prst="rect">
            <a:avLst/>
          </a:prstGeom>
        </p:spPr>
        <p:txBody>
          <a:bodyPr/>
          <a:lstStyle>
            <a:lvl1pPr algn="l" rtl="0" eaLnBrk="0" fontAlgn="base" hangingPunct="0">
              <a:spcBef>
                <a:spcPct val="0"/>
              </a:spcBef>
              <a:spcAft>
                <a:spcPct val="0"/>
              </a:spcAft>
              <a:defRPr sz="3500" b="1">
                <a:solidFill>
                  <a:srgbClr val="0070C0"/>
                </a:solidFill>
                <a:latin typeface="Rockwell" pitchFamily="18" charset="0"/>
                <a:ea typeface="MS PGothic" pitchFamily="34" charset="-128"/>
                <a:cs typeface="+mj-cs"/>
              </a:defRPr>
            </a:lvl1pPr>
            <a:lvl2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2pPr>
            <a:lvl3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3pPr>
            <a:lvl4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4pPr>
            <a:lvl5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5pPr>
            <a:lvl6pPr marL="457200" algn="l" rtl="0" fontAlgn="base">
              <a:spcBef>
                <a:spcPct val="0"/>
              </a:spcBef>
              <a:spcAft>
                <a:spcPct val="0"/>
              </a:spcAft>
              <a:defRPr sz="3500">
                <a:solidFill>
                  <a:schemeClr val="tx2"/>
                </a:solidFill>
                <a:latin typeface="Georgia" charset="0"/>
                <a:ea typeface="ＭＳ Ｐゴシック" charset="0"/>
                <a:cs typeface="ＭＳ Ｐゴシック" charset="0"/>
              </a:defRPr>
            </a:lvl6pPr>
            <a:lvl7pPr marL="914400" algn="l" rtl="0" fontAlgn="base">
              <a:spcBef>
                <a:spcPct val="0"/>
              </a:spcBef>
              <a:spcAft>
                <a:spcPct val="0"/>
              </a:spcAft>
              <a:defRPr sz="3500">
                <a:solidFill>
                  <a:schemeClr val="tx2"/>
                </a:solidFill>
                <a:latin typeface="Georgia" charset="0"/>
                <a:ea typeface="ＭＳ Ｐゴシック" charset="0"/>
                <a:cs typeface="ＭＳ Ｐゴシック" charset="0"/>
              </a:defRPr>
            </a:lvl7pPr>
            <a:lvl8pPr marL="1371600" algn="l" rtl="0" fontAlgn="base">
              <a:spcBef>
                <a:spcPct val="0"/>
              </a:spcBef>
              <a:spcAft>
                <a:spcPct val="0"/>
              </a:spcAft>
              <a:defRPr sz="3500">
                <a:solidFill>
                  <a:schemeClr val="tx2"/>
                </a:solidFill>
                <a:latin typeface="Georgia" charset="0"/>
                <a:ea typeface="ＭＳ Ｐゴシック" charset="0"/>
                <a:cs typeface="ＭＳ Ｐゴシック" charset="0"/>
              </a:defRPr>
            </a:lvl8pPr>
            <a:lvl9pPr marL="1828800" algn="l" rtl="0" fontAlgn="base">
              <a:spcBef>
                <a:spcPct val="0"/>
              </a:spcBef>
              <a:spcAft>
                <a:spcPct val="0"/>
              </a:spcAft>
              <a:defRPr sz="3500">
                <a:solidFill>
                  <a:schemeClr val="tx2"/>
                </a:solidFill>
                <a:latin typeface="Georgia" charset="0"/>
                <a:ea typeface="ＭＳ Ｐゴシック" charset="0"/>
                <a:cs typeface="ＭＳ Ｐゴシック" charset="0"/>
              </a:defRPr>
            </a:lvl9pPr>
          </a:lstStyle>
          <a:p>
            <a:r>
              <a:rPr lang="en-GB" kern="0" dirty="0" smtClean="0"/>
              <a:t>World population on the disability continuum</a:t>
            </a:r>
            <a:endParaRPr lang="en-GB" kern="0" dirty="0"/>
          </a:p>
        </p:txBody>
      </p:sp>
      <p:sp>
        <p:nvSpPr>
          <p:cNvPr id="24" name="TextBox 23"/>
          <p:cNvSpPr txBox="1"/>
          <p:nvPr/>
        </p:nvSpPr>
        <p:spPr>
          <a:xfrm rot="16200000">
            <a:off x="-1180641" y="3463390"/>
            <a:ext cx="4274864" cy="461665"/>
          </a:xfrm>
          <a:prstGeom prst="rect">
            <a:avLst/>
          </a:prstGeom>
          <a:noFill/>
        </p:spPr>
        <p:txBody>
          <a:bodyPr wrap="square" rtlCol="0">
            <a:spAutoFit/>
          </a:bodyPr>
          <a:lstStyle/>
          <a:p>
            <a:r>
              <a:rPr lang="en-GB" sz="2400" dirty="0" smtClean="0">
                <a:solidFill>
                  <a:schemeClr val="bg1">
                    <a:lumMod val="50000"/>
                  </a:schemeClr>
                </a:solidFill>
                <a:latin typeface="Rockwell" panose="02060603020205020403" pitchFamily="18" charset="0"/>
              </a:rPr>
              <a:t>Number of persons</a:t>
            </a:r>
            <a:endParaRPr lang="en-GB" sz="2400" dirty="0">
              <a:solidFill>
                <a:schemeClr val="bg1">
                  <a:lumMod val="50000"/>
                </a:schemeClr>
              </a:solidFill>
              <a:latin typeface="Rockwell" panose="02060603020205020403" pitchFamily="18" charset="0"/>
            </a:endParaRPr>
          </a:p>
        </p:txBody>
      </p:sp>
      <p:sp>
        <p:nvSpPr>
          <p:cNvPr id="3" name="Rectangle 2"/>
          <p:cNvSpPr/>
          <p:nvPr/>
        </p:nvSpPr>
        <p:spPr bwMode="auto">
          <a:xfrm>
            <a:off x="1259632" y="1556790"/>
            <a:ext cx="1593320" cy="4593856"/>
          </a:xfrm>
          <a:prstGeom prst="rect">
            <a:avLst/>
          </a:prstGeom>
          <a:solidFill>
            <a:srgbClr val="FFFF99">
              <a:alpha val="50000"/>
            </a:srgbClr>
          </a:solidFill>
          <a:ln w="38100" cap="flat" cmpd="sng" algn="ctr">
            <a:solidFill>
              <a:schemeClr val="bg1">
                <a:lumMod val="85000"/>
              </a:schemeClr>
            </a:solidFill>
            <a:prstDash val="solid"/>
            <a:round/>
            <a:headEnd type="none" w="med" len="med"/>
            <a:tailEnd type="none" w="med" len="med"/>
          </a:ln>
          <a:effectLst/>
          <a:ex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Lucida Sans" charset="0"/>
              <a:ea typeface="ＭＳ Ｐゴシック" charset="0"/>
              <a:cs typeface="ＭＳ Ｐゴシック" charset="0"/>
            </a:endParaRPr>
          </a:p>
        </p:txBody>
      </p:sp>
      <p:sp>
        <p:nvSpPr>
          <p:cNvPr id="29" name="Rectangle 28"/>
          <p:cNvSpPr/>
          <p:nvPr/>
        </p:nvSpPr>
        <p:spPr bwMode="auto">
          <a:xfrm>
            <a:off x="2843808" y="2564904"/>
            <a:ext cx="945248" cy="3585744"/>
          </a:xfrm>
          <a:prstGeom prst="rect">
            <a:avLst/>
          </a:prstGeom>
          <a:solidFill>
            <a:srgbClr val="FFFF66">
              <a:alpha val="47451"/>
            </a:srgbClr>
          </a:solidFill>
          <a:ln w="38100" cap="flat" cmpd="sng" algn="ctr">
            <a:solidFill>
              <a:schemeClr val="bg1">
                <a:lumMod val="85000"/>
              </a:schemeClr>
            </a:solidFill>
            <a:prstDash val="solid"/>
            <a:round/>
            <a:headEnd type="none" w="med" len="med"/>
            <a:tailEnd type="none" w="med" len="med"/>
          </a:ln>
          <a:effectLs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Lucida Sans" charset="0"/>
              <a:ea typeface="ＭＳ Ｐゴシック" charset="0"/>
              <a:cs typeface="ＭＳ Ｐゴシック" charset="0"/>
            </a:endParaRPr>
          </a:p>
        </p:txBody>
      </p:sp>
      <p:sp>
        <p:nvSpPr>
          <p:cNvPr id="30" name="Rectangle 29"/>
          <p:cNvSpPr/>
          <p:nvPr/>
        </p:nvSpPr>
        <p:spPr bwMode="auto">
          <a:xfrm>
            <a:off x="3779912" y="5085184"/>
            <a:ext cx="3097138" cy="1065464"/>
          </a:xfrm>
          <a:prstGeom prst="rect">
            <a:avLst/>
          </a:prstGeom>
          <a:solidFill>
            <a:srgbClr val="FFFF00">
              <a:alpha val="50000"/>
            </a:srgbClr>
          </a:solidFill>
          <a:ln w="38100" cap="flat" cmpd="sng" algn="ctr">
            <a:solidFill>
              <a:schemeClr val="bg1">
                <a:lumMod val="85000"/>
              </a:schemeClr>
            </a:solidFill>
            <a:prstDash val="solid"/>
            <a:round/>
            <a:headEnd type="none" w="med" len="med"/>
            <a:tailEnd type="none" w="med" len="med"/>
          </a:ln>
          <a:effectLs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Lucida Sans" charset="0"/>
              <a:ea typeface="ＭＳ Ｐゴシック" charset="0"/>
              <a:cs typeface="ＭＳ Ｐゴシック" charset="0"/>
            </a:endParaRPr>
          </a:p>
        </p:txBody>
      </p:sp>
    </p:spTree>
    <p:extLst>
      <p:ext uri="{BB962C8B-B14F-4D97-AF65-F5344CB8AC3E}">
        <p14:creationId xmlns:p14="http://schemas.microsoft.com/office/powerpoint/2010/main" val="251553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4" grpId="0"/>
      <p:bldP spid="24" grpId="0"/>
      <p:bldP spid="3" grpId="0" animBg="1"/>
      <p:bldP spid="29" grpId="0" animBg="1"/>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17E270-61F3-48F4-AC4F-6E9BAEB81C7C}" type="slidenum">
              <a:rPr lang="en-GB" altLang="de-DE" smtClean="0"/>
              <a:pPr/>
              <a:t>16</a:t>
            </a:fld>
            <a:endParaRPr lang="en-GB" altLang="de-DE"/>
          </a:p>
        </p:txBody>
      </p:sp>
      <p:pic>
        <p:nvPicPr>
          <p:cNvPr id="3" name="Picture 2" descr="http://www.ine.cl/canales/chile_estadistico/encuestas_discapacidad/jpeg/tapaestudi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974151"/>
            <a:ext cx="3193401" cy="424847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974774"/>
            <a:ext cx="3456384" cy="426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9551" y="1342509"/>
            <a:ext cx="3193401" cy="646331"/>
          </a:xfrm>
          <a:prstGeom prst="rect">
            <a:avLst/>
          </a:prstGeom>
          <a:noFill/>
        </p:spPr>
        <p:txBody>
          <a:bodyPr wrap="square" rtlCol="0">
            <a:spAutoFit/>
          </a:bodyPr>
          <a:lstStyle/>
          <a:p>
            <a:r>
              <a:rPr lang="en-GB" sz="3600" b="1" dirty="0" smtClean="0">
                <a:solidFill>
                  <a:srgbClr val="002060"/>
                </a:solidFill>
                <a:latin typeface="Rockwell" panose="02060603020205020403" pitchFamily="18" charset="0"/>
              </a:rPr>
              <a:t>2004</a:t>
            </a:r>
            <a:endParaRPr lang="en-GB" sz="3600" b="1" dirty="0">
              <a:solidFill>
                <a:srgbClr val="002060"/>
              </a:solidFill>
              <a:latin typeface="Rockwell" panose="02060603020205020403" pitchFamily="18" charset="0"/>
            </a:endParaRPr>
          </a:p>
        </p:txBody>
      </p:sp>
      <p:sp>
        <p:nvSpPr>
          <p:cNvPr id="6" name="TextBox 5"/>
          <p:cNvSpPr txBox="1"/>
          <p:nvPr/>
        </p:nvSpPr>
        <p:spPr>
          <a:xfrm>
            <a:off x="4978999" y="1340768"/>
            <a:ext cx="3409425" cy="646331"/>
          </a:xfrm>
          <a:prstGeom prst="rect">
            <a:avLst/>
          </a:prstGeom>
          <a:noFill/>
        </p:spPr>
        <p:txBody>
          <a:bodyPr wrap="square" rtlCol="0">
            <a:spAutoFit/>
          </a:bodyPr>
          <a:lstStyle/>
          <a:p>
            <a:r>
              <a:rPr lang="en-GB" sz="3600" b="1" dirty="0" smtClean="0">
                <a:solidFill>
                  <a:srgbClr val="002060"/>
                </a:solidFill>
                <a:latin typeface="Rockwell" panose="02060603020205020403" pitchFamily="18" charset="0"/>
              </a:rPr>
              <a:t>2015</a:t>
            </a:r>
            <a:endParaRPr lang="en-GB" sz="3600" b="1" dirty="0">
              <a:solidFill>
                <a:srgbClr val="002060"/>
              </a:solidFill>
              <a:latin typeface="Rockwell" panose="02060603020205020403" pitchFamily="18" charset="0"/>
            </a:endParaRPr>
          </a:p>
        </p:txBody>
      </p:sp>
      <p:sp>
        <p:nvSpPr>
          <p:cNvPr id="5" name="Curved Down Arrow 4"/>
          <p:cNvSpPr/>
          <p:nvPr/>
        </p:nvSpPr>
        <p:spPr bwMode="auto">
          <a:xfrm>
            <a:off x="1907705" y="476672"/>
            <a:ext cx="4752528" cy="792088"/>
          </a:xfrm>
          <a:prstGeom prst="curvedDownArrow">
            <a:avLst/>
          </a:prstGeom>
          <a:solidFill>
            <a:srgbClr val="00B0F0"/>
          </a:solidFill>
          <a:ln w="12700" cap="flat" cmpd="sng" algn="ctr">
            <a:solidFill>
              <a:srgbClr val="002060"/>
            </a:solidFill>
            <a:prstDash val="solid"/>
            <a:round/>
            <a:headEnd type="none" w="med" len="med"/>
            <a:tailEnd type="none" w="med" len="med"/>
          </a:ln>
          <a:effectLs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Lucida Sans" charset="0"/>
              <a:ea typeface="ＭＳ Ｐゴシック" charset="0"/>
              <a:cs typeface="ＭＳ Ｐゴシック" charset="0"/>
            </a:endParaRPr>
          </a:p>
        </p:txBody>
      </p:sp>
    </p:spTree>
    <p:extLst>
      <p:ext uri="{BB962C8B-B14F-4D97-AF65-F5344CB8AC3E}">
        <p14:creationId xmlns:p14="http://schemas.microsoft.com/office/powerpoint/2010/main" val="11184983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4425950" y="1196752"/>
            <a:ext cx="184150" cy="415925"/>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bIns="0">
            <a:spAutoFit/>
          </a:bodyPr>
          <a:lstStyle>
            <a:lvl1pPr>
              <a:defRPr sz="1200">
                <a:solidFill>
                  <a:schemeClr val="tx1"/>
                </a:solidFill>
                <a:latin typeface="Lucida Sans" panose="020B0602030504020204" pitchFamily="34" charset="0"/>
                <a:ea typeface="MS PGothic" panose="020B0600070205080204" pitchFamily="34" charset="-128"/>
              </a:defRPr>
            </a:lvl1pPr>
            <a:lvl2pPr marL="742950" indent="-285750">
              <a:defRPr sz="1200">
                <a:solidFill>
                  <a:schemeClr val="tx1"/>
                </a:solidFill>
                <a:latin typeface="Lucida Sans" panose="020B0602030504020204" pitchFamily="34" charset="0"/>
                <a:ea typeface="MS PGothic" panose="020B0600070205080204" pitchFamily="34" charset="-128"/>
              </a:defRPr>
            </a:lvl2pPr>
            <a:lvl3pPr marL="1143000" indent="-228600">
              <a:defRPr sz="1200">
                <a:solidFill>
                  <a:schemeClr val="tx1"/>
                </a:solidFill>
                <a:latin typeface="Lucida Sans" panose="020B0602030504020204" pitchFamily="34" charset="0"/>
                <a:ea typeface="MS PGothic" panose="020B0600070205080204" pitchFamily="34" charset="-128"/>
              </a:defRPr>
            </a:lvl3pPr>
            <a:lvl4pPr marL="1600200" indent="-228600">
              <a:defRPr sz="1200">
                <a:solidFill>
                  <a:schemeClr val="tx1"/>
                </a:solidFill>
                <a:latin typeface="Lucida Sans" panose="020B0602030504020204" pitchFamily="34" charset="0"/>
                <a:ea typeface="MS PGothic" panose="020B0600070205080204" pitchFamily="34" charset="-128"/>
              </a:defRPr>
            </a:lvl4pPr>
            <a:lvl5pPr marL="2057400" indent="-228600">
              <a:defRPr sz="1200">
                <a:solidFill>
                  <a:schemeClr val="tx1"/>
                </a:solidFill>
                <a:latin typeface="Lucida Sans" panose="020B0602030504020204" pitchFamily="34" charset="0"/>
                <a:ea typeface="MS PGothic" panose="020B0600070205080204" pitchFamily="34" charset="-128"/>
              </a:defRPr>
            </a:lvl5pPr>
            <a:lvl6pPr marL="2514600" indent="-228600" algn="ctr"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6pPr>
            <a:lvl7pPr marL="2971800" indent="-228600" algn="ctr"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7pPr>
            <a:lvl8pPr marL="3429000" indent="-228600" algn="ctr"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8pPr>
            <a:lvl9pPr marL="3886200" indent="-228600" algn="ctr"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9pPr>
          </a:lstStyle>
          <a:p>
            <a:endParaRPr lang="en-US" altLang="en-US" sz="2400">
              <a:solidFill>
                <a:srgbClr val="000000"/>
              </a:solidFill>
              <a:latin typeface="Rockwell" panose="02060603020205020403" pitchFamily="18" charset="0"/>
            </a:endParaRPr>
          </a:p>
        </p:txBody>
      </p:sp>
      <p:grpSp>
        <p:nvGrpSpPr>
          <p:cNvPr id="3" name="Group 2"/>
          <p:cNvGrpSpPr>
            <a:grpSpLocks/>
          </p:cNvGrpSpPr>
          <p:nvPr/>
        </p:nvGrpSpPr>
        <p:grpSpPr bwMode="auto">
          <a:xfrm>
            <a:off x="674688" y="3933056"/>
            <a:ext cx="7378700" cy="1709738"/>
            <a:chOff x="674688" y="4873625"/>
            <a:chExt cx="7378700" cy="1709738"/>
          </a:xfrm>
        </p:grpSpPr>
        <p:sp>
          <p:nvSpPr>
            <p:cNvPr id="79877" name="Text Box 3"/>
            <p:cNvSpPr txBox="1">
              <a:spLocks noChangeArrowheads="1"/>
            </p:cNvSpPr>
            <p:nvPr/>
          </p:nvSpPr>
          <p:spPr bwMode="auto">
            <a:xfrm>
              <a:off x="674688" y="6121400"/>
              <a:ext cx="3409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Lucida Sans" pitchFamily="34" charset="0"/>
                  <a:ea typeface="MS PGothic" pitchFamily="34" charset="-128"/>
                </a:defRPr>
              </a:lvl1pPr>
              <a:lvl2pPr marL="742950" indent="-285750">
                <a:defRPr sz="1200">
                  <a:solidFill>
                    <a:schemeClr val="tx1"/>
                  </a:solidFill>
                  <a:latin typeface="Lucida Sans" pitchFamily="34" charset="0"/>
                  <a:ea typeface="MS PGothic" pitchFamily="34" charset="-128"/>
                </a:defRPr>
              </a:lvl2pPr>
              <a:lvl3pPr marL="1143000" indent="-228600">
                <a:defRPr sz="1200">
                  <a:solidFill>
                    <a:schemeClr val="tx1"/>
                  </a:solidFill>
                  <a:latin typeface="Lucida Sans" pitchFamily="34" charset="0"/>
                  <a:ea typeface="MS PGothic" pitchFamily="34" charset="-128"/>
                </a:defRPr>
              </a:lvl3pPr>
              <a:lvl4pPr marL="1600200" indent="-228600">
                <a:defRPr sz="1200">
                  <a:solidFill>
                    <a:schemeClr val="tx1"/>
                  </a:solidFill>
                  <a:latin typeface="Lucida Sans" pitchFamily="34" charset="0"/>
                  <a:ea typeface="MS PGothic" pitchFamily="34" charset="-128"/>
                </a:defRPr>
              </a:lvl4pPr>
              <a:lvl5pPr marL="2057400" indent="-228600">
                <a:defRPr sz="1200">
                  <a:solidFill>
                    <a:schemeClr val="tx1"/>
                  </a:solidFill>
                  <a:latin typeface="Lucida Sans" pitchFamily="34" charset="0"/>
                  <a:ea typeface="MS PGothic"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MS PGothic"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MS PGothic"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MS PGothic"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MS PGothic" pitchFamily="34" charset="-128"/>
                </a:defRPr>
              </a:lvl9pPr>
            </a:lstStyle>
            <a:p>
              <a:pPr>
                <a:spcBef>
                  <a:spcPct val="50000"/>
                </a:spcBef>
                <a:defRPr/>
              </a:pPr>
              <a:r>
                <a:rPr lang="en-US" sz="2400" dirty="0" smtClean="0">
                  <a:solidFill>
                    <a:schemeClr val="tx2"/>
                  </a:solidFill>
                  <a:latin typeface="Rockwell" panose="02060603020205020403" pitchFamily="18" charset="0"/>
                </a:rPr>
                <a:t>Environmental factors</a:t>
              </a:r>
            </a:p>
          </p:txBody>
        </p:sp>
        <p:sp>
          <p:nvSpPr>
            <p:cNvPr id="79878" name="Text Box 4"/>
            <p:cNvSpPr txBox="1">
              <a:spLocks noChangeArrowheads="1"/>
            </p:cNvSpPr>
            <p:nvPr/>
          </p:nvSpPr>
          <p:spPr bwMode="auto">
            <a:xfrm>
              <a:off x="4822825" y="6118225"/>
              <a:ext cx="32305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Lucida Sans" pitchFamily="34" charset="0"/>
                  <a:ea typeface="MS PGothic" pitchFamily="34" charset="-128"/>
                </a:defRPr>
              </a:lvl1pPr>
              <a:lvl2pPr marL="742950" indent="-285750">
                <a:defRPr sz="1200">
                  <a:solidFill>
                    <a:schemeClr val="tx1"/>
                  </a:solidFill>
                  <a:latin typeface="Lucida Sans" pitchFamily="34" charset="0"/>
                  <a:ea typeface="MS PGothic" pitchFamily="34" charset="-128"/>
                </a:defRPr>
              </a:lvl2pPr>
              <a:lvl3pPr marL="1143000" indent="-228600">
                <a:defRPr sz="1200">
                  <a:solidFill>
                    <a:schemeClr val="tx1"/>
                  </a:solidFill>
                  <a:latin typeface="Lucida Sans" pitchFamily="34" charset="0"/>
                  <a:ea typeface="MS PGothic" pitchFamily="34" charset="-128"/>
                </a:defRPr>
              </a:lvl3pPr>
              <a:lvl4pPr marL="1600200" indent="-228600">
                <a:defRPr sz="1200">
                  <a:solidFill>
                    <a:schemeClr val="tx1"/>
                  </a:solidFill>
                  <a:latin typeface="Lucida Sans" pitchFamily="34" charset="0"/>
                  <a:ea typeface="MS PGothic" pitchFamily="34" charset="-128"/>
                </a:defRPr>
              </a:lvl4pPr>
              <a:lvl5pPr marL="2057400" indent="-228600">
                <a:defRPr sz="1200">
                  <a:solidFill>
                    <a:schemeClr val="tx1"/>
                  </a:solidFill>
                  <a:latin typeface="Lucida Sans" pitchFamily="34" charset="0"/>
                  <a:ea typeface="MS PGothic"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MS PGothic"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MS PGothic"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MS PGothic"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MS PGothic" pitchFamily="34" charset="-128"/>
                </a:defRPr>
              </a:lvl9pPr>
            </a:lstStyle>
            <a:p>
              <a:pPr>
                <a:spcBef>
                  <a:spcPct val="50000"/>
                </a:spcBef>
                <a:defRPr/>
              </a:pPr>
              <a:r>
                <a:rPr lang="en-US" sz="2400" smtClean="0">
                  <a:solidFill>
                    <a:schemeClr val="tx2"/>
                  </a:solidFill>
                  <a:latin typeface="Rockwell" panose="02060603020205020403" pitchFamily="18" charset="0"/>
                </a:rPr>
                <a:t>Personal factors</a:t>
              </a:r>
            </a:p>
          </p:txBody>
        </p:sp>
        <p:grpSp>
          <p:nvGrpSpPr>
            <p:cNvPr id="60528" name="Group 4"/>
            <p:cNvGrpSpPr>
              <a:grpSpLocks/>
            </p:cNvGrpSpPr>
            <p:nvPr/>
          </p:nvGrpSpPr>
          <p:grpSpPr bwMode="auto">
            <a:xfrm>
              <a:off x="2390775" y="4873625"/>
              <a:ext cx="4022725" cy="1146175"/>
              <a:chOff x="2390992" y="4873281"/>
              <a:chExt cx="4022451" cy="1147087"/>
            </a:xfrm>
          </p:grpSpPr>
          <p:sp>
            <p:nvSpPr>
              <p:cNvPr id="79985" name="Line 7"/>
              <p:cNvSpPr>
                <a:spLocks noChangeShapeType="1"/>
              </p:cNvSpPr>
              <p:nvPr/>
            </p:nvSpPr>
            <p:spPr bwMode="auto">
              <a:xfrm>
                <a:off x="6413443" y="5707382"/>
                <a:ext cx="0" cy="312986"/>
              </a:xfrm>
              <a:prstGeom prst="line">
                <a:avLst/>
              </a:prstGeom>
              <a:noFill/>
              <a:ln w="28575">
                <a:solidFill>
                  <a:srgbClr val="0070C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GB">
                  <a:latin typeface="Rockwell" panose="02060603020205020403" pitchFamily="18" charset="0"/>
                </a:endParaRPr>
              </a:p>
            </p:txBody>
          </p:sp>
          <p:sp>
            <p:nvSpPr>
              <p:cNvPr id="79986" name="Line 9"/>
              <p:cNvSpPr>
                <a:spLocks noChangeShapeType="1"/>
              </p:cNvSpPr>
              <p:nvPr/>
            </p:nvSpPr>
            <p:spPr bwMode="auto">
              <a:xfrm>
                <a:off x="2390992" y="5704205"/>
                <a:ext cx="0" cy="309808"/>
              </a:xfrm>
              <a:prstGeom prst="line">
                <a:avLst/>
              </a:prstGeom>
              <a:noFill/>
              <a:ln w="28575">
                <a:solidFill>
                  <a:srgbClr val="0070C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GB">
                  <a:latin typeface="Rockwell" panose="02060603020205020403" pitchFamily="18" charset="0"/>
                </a:endParaRPr>
              </a:p>
            </p:txBody>
          </p:sp>
          <p:sp>
            <p:nvSpPr>
              <p:cNvPr id="79987" name="Line 10"/>
              <p:cNvSpPr>
                <a:spLocks noChangeShapeType="1"/>
              </p:cNvSpPr>
              <p:nvPr/>
            </p:nvSpPr>
            <p:spPr bwMode="auto">
              <a:xfrm>
                <a:off x="2390992" y="5704205"/>
                <a:ext cx="4022451" cy="0"/>
              </a:xfrm>
              <a:prstGeom prst="line">
                <a:avLst/>
              </a:prstGeom>
              <a:noFill/>
              <a:ln w="28575">
                <a:solidFill>
                  <a:srgbClr val="0070C0"/>
                </a:solidFill>
                <a:round/>
                <a:headEnd/>
                <a:tailEnd/>
              </a:ln>
              <a:extLst>
                <a:ext uri="{909E8E84-426E-40DD-AFC4-6F175D3DCCD1}">
                  <a14:hiddenFill xmlns:a14="http://schemas.microsoft.com/office/drawing/2010/main">
                    <a:noFill/>
                  </a14:hiddenFill>
                </a:ext>
              </a:extLst>
            </p:spPr>
            <p:txBody>
              <a:bodyPr/>
              <a:lstStyle/>
              <a:p>
                <a:pPr>
                  <a:defRPr/>
                </a:pPr>
                <a:endParaRPr lang="en-GB">
                  <a:latin typeface="Rockwell" panose="02060603020205020403" pitchFamily="18" charset="0"/>
                </a:endParaRPr>
              </a:p>
            </p:txBody>
          </p:sp>
          <p:sp>
            <p:nvSpPr>
              <p:cNvPr id="79988" name="Line 11"/>
              <p:cNvSpPr>
                <a:spLocks noChangeShapeType="1"/>
              </p:cNvSpPr>
              <p:nvPr/>
            </p:nvSpPr>
            <p:spPr bwMode="auto">
              <a:xfrm flipV="1">
                <a:off x="4499048" y="4873281"/>
                <a:ext cx="0" cy="830924"/>
              </a:xfrm>
              <a:prstGeom prst="line">
                <a:avLst/>
              </a:prstGeom>
              <a:noFill/>
              <a:ln w="28575">
                <a:solidFill>
                  <a:srgbClr val="0070C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GB">
                  <a:latin typeface="Rockwell" panose="02060603020205020403" pitchFamily="18" charset="0"/>
                </a:endParaRPr>
              </a:p>
            </p:txBody>
          </p:sp>
        </p:grpSp>
        <p:sp>
          <p:nvSpPr>
            <p:cNvPr id="79880" name="Line 12"/>
            <p:cNvSpPr>
              <a:spLocks noChangeShapeType="1"/>
            </p:cNvSpPr>
            <p:nvPr/>
          </p:nvSpPr>
          <p:spPr bwMode="auto">
            <a:xfrm>
              <a:off x="1689100" y="5391150"/>
              <a:ext cx="5811838" cy="0"/>
            </a:xfrm>
            <a:prstGeom prst="line">
              <a:avLst/>
            </a:prstGeom>
            <a:noFill/>
            <a:ln w="28575">
              <a:solidFill>
                <a:srgbClr val="0070C0"/>
              </a:solidFill>
              <a:round/>
              <a:headEnd/>
              <a:tailEnd/>
            </a:ln>
            <a:extLst>
              <a:ext uri="{909E8E84-426E-40DD-AFC4-6F175D3DCCD1}">
                <a14:hiddenFill xmlns:a14="http://schemas.microsoft.com/office/drawing/2010/main">
                  <a:noFill/>
                </a14:hiddenFill>
              </a:ext>
            </a:extLst>
          </p:spPr>
          <p:txBody>
            <a:bodyPr/>
            <a:lstStyle/>
            <a:p>
              <a:pPr>
                <a:defRPr/>
              </a:pPr>
              <a:endParaRPr lang="en-GB">
                <a:latin typeface="Rockwell" panose="02060603020205020403" pitchFamily="18" charset="0"/>
              </a:endParaRPr>
            </a:p>
          </p:txBody>
        </p:sp>
        <p:sp>
          <p:nvSpPr>
            <p:cNvPr id="79881" name="Line 13"/>
            <p:cNvSpPr>
              <a:spLocks noChangeShapeType="1"/>
            </p:cNvSpPr>
            <p:nvPr/>
          </p:nvSpPr>
          <p:spPr bwMode="auto">
            <a:xfrm flipV="1">
              <a:off x="1689100" y="4873625"/>
              <a:ext cx="0" cy="517525"/>
            </a:xfrm>
            <a:prstGeom prst="line">
              <a:avLst/>
            </a:prstGeom>
            <a:noFill/>
            <a:ln w="28575">
              <a:solidFill>
                <a:srgbClr val="0070C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GB">
                <a:latin typeface="Rockwell" panose="02060603020205020403" pitchFamily="18" charset="0"/>
              </a:endParaRPr>
            </a:p>
          </p:txBody>
        </p:sp>
        <p:sp>
          <p:nvSpPr>
            <p:cNvPr id="79882" name="Line 14"/>
            <p:cNvSpPr>
              <a:spLocks noChangeShapeType="1"/>
            </p:cNvSpPr>
            <p:nvPr/>
          </p:nvSpPr>
          <p:spPr bwMode="auto">
            <a:xfrm flipV="1">
              <a:off x="7500938" y="4873625"/>
              <a:ext cx="0" cy="517525"/>
            </a:xfrm>
            <a:prstGeom prst="line">
              <a:avLst/>
            </a:prstGeom>
            <a:noFill/>
            <a:ln w="28575">
              <a:solidFill>
                <a:srgbClr val="0070C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GB">
                <a:latin typeface="Rockwell" panose="02060603020205020403" pitchFamily="18" charset="0"/>
              </a:endParaRPr>
            </a:p>
          </p:txBody>
        </p:sp>
      </p:grpSp>
      <p:grpSp>
        <p:nvGrpSpPr>
          <p:cNvPr id="2" name="Group 1"/>
          <p:cNvGrpSpPr>
            <a:grpSpLocks/>
          </p:cNvGrpSpPr>
          <p:nvPr/>
        </p:nvGrpSpPr>
        <p:grpSpPr bwMode="auto">
          <a:xfrm>
            <a:off x="1689100" y="1326778"/>
            <a:ext cx="5811838" cy="1454150"/>
            <a:chOff x="1689100" y="2276475"/>
            <a:chExt cx="5811838" cy="1454150"/>
          </a:xfrm>
        </p:grpSpPr>
        <p:sp>
          <p:nvSpPr>
            <p:cNvPr id="79876" name="Text Box 2"/>
            <p:cNvSpPr txBox="1">
              <a:spLocks noChangeArrowheads="1"/>
            </p:cNvSpPr>
            <p:nvPr/>
          </p:nvSpPr>
          <p:spPr bwMode="auto">
            <a:xfrm>
              <a:off x="2797175" y="2276475"/>
              <a:ext cx="34099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Lucida Sans" pitchFamily="34" charset="0"/>
                  <a:ea typeface="MS PGothic" pitchFamily="34" charset="-128"/>
                </a:defRPr>
              </a:lvl1pPr>
              <a:lvl2pPr marL="742950" indent="-285750">
                <a:defRPr sz="1200">
                  <a:solidFill>
                    <a:schemeClr val="tx1"/>
                  </a:solidFill>
                  <a:latin typeface="Lucida Sans" pitchFamily="34" charset="0"/>
                  <a:ea typeface="MS PGothic" pitchFamily="34" charset="-128"/>
                </a:defRPr>
              </a:lvl2pPr>
              <a:lvl3pPr marL="1143000" indent="-228600">
                <a:defRPr sz="1200">
                  <a:solidFill>
                    <a:schemeClr val="tx1"/>
                  </a:solidFill>
                  <a:latin typeface="Lucida Sans" pitchFamily="34" charset="0"/>
                  <a:ea typeface="MS PGothic" pitchFamily="34" charset="-128"/>
                </a:defRPr>
              </a:lvl3pPr>
              <a:lvl4pPr marL="1600200" indent="-228600">
                <a:defRPr sz="1200">
                  <a:solidFill>
                    <a:schemeClr val="tx1"/>
                  </a:solidFill>
                  <a:latin typeface="Lucida Sans" pitchFamily="34" charset="0"/>
                  <a:ea typeface="MS PGothic" pitchFamily="34" charset="-128"/>
                </a:defRPr>
              </a:lvl4pPr>
              <a:lvl5pPr marL="2057400" indent="-228600">
                <a:defRPr sz="1200">
                  <a:solidFill>
                    <a:schemeClr val="tx1"/>
                  </a:solidFill>
                  <a:latin typeface="Lucida Sans" pitchFamily="34" charset="0"/>
                  <a:ea typeface="MS PGothic"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MS PGothic"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MS PGothic"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MS PGothic"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MS PGothic" pitchFamily="34" charset="-128"/>
                </a:defRPr>
              </a:lvl9pPr>
            </a:lstStyle>
            <a:p>
              <a:pPr>
                <a:spcBef>
                  <a:spcPct val="50000"/>
                </a:spcBef>
                <a:defRPr/>
              </a:pPr>
              <a:r>
                <a:rPr lang="en-US" sz="2400" dirty="0" smtClean="0">
                  <a:solidFill>
                    <a:schemeClr val="tx2"/>
                  </a:solidFill>
                  <a:latin typeface="Rockwell" panose="02060603020205020403" pitchFamily="18" charset="0"/>
                </a:rPr>
                <a:t>Health condition</a:t>
              </a:r>
            </a:p>
          </p:txBody>
        </p:sp>
        <p:grpSp>
          <p:nvGrpSpPr>
            <p:cNvPr id="60521" name="Group 2"/>
            <p:cNvGrpSpPr>
              <a:grpSpLocks/>
            </p:cNvGrpSpPr>
            <p:nvPr/>
          </p:nvGrpSpPr>
          <p:grpSpPr bwMode="auto">
            <a:xfrm>
              <a:off x="1689100" y="3001963"/>
              <a:ext cx="5811838" cy="728662"/>
              <a:chOff x="1688682" y="3002676"/>
              <a:chExt cx="5812709" cy="728094"/>
            </a:xfrm>
          </p:grpSpPr>
          <p:sp>
            <p:nvSpPr>
              <p:cNvPr id="79981" name="Line 16"/>
              <p:cNvSpPr>
                <a:spLocks noChangeShapeType="1"/>
              </p:cNvSpPr>
              <p:nvPr/>
            </p:nvSpPr>
            <p:spPr bwMode="auto">
              <a:xfrm>
                <a:off x="4498978" y="3002676"/>
                <a:ext cx="0" cy="728094"/>
              </a:xfrm>
              <a:prstGeom prst="line">
                <a:avLst/>
              </a:prstGeom>
              <a:noFill/>
              <a:ln w="28575">
                <a:solidFill>
                  <a:srgbClr val="0070C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a:defRPr/>
                </a:pPr>
                <a:endParaRPr lang="en-GB">
                  <a:latin typeface="Rockwell" panose="02060603020205020403" pitchFamily="18" charset="0"/>
                </a:endParaRPr>
              </a:p>
            </p:txBody>
          </p:sp>
          <p:sp>
            <p:nvSpPr>
              <p:cNvPr id="79982" name="Line 17"/>
              <p:cNvSpPr>
                <a:spLocks noChangeShapeType="1"/>
              </p:cNvSpPr>
              <p:nvPr/>
            </p:nvSpPr>
            <p:spPr bwMode="auto">
              <a:xfrm flipV="1">
                <a:off x="1688682" y="3326274"/>
                <a:ext cx="5812709" cy="0"/>
              </a:xfrm>
              <a:prstGeom prst="line">
                <a:avLst/>
              </a:prstGeom>
              <a:noFill/>
              <a:ln w="28575">
                <a:solidFill>
                  <a:srgbClr val="0070C0"/>
                </a:solidFill>
                <a:round/>
                <a:headEnd/>
                <a:tailEnd/>
              </a:ln>
              <a:extLst>
                <a:ext uri="{909E8E84-426E-40DD-AFC4-6F175D3DCCD1}">
                  <a14:hiddenFill xmlns:a14="http://schemas.microsoft.com/office/drawing/2010/main">
                    <a:noFill/>
                  </a14:hiddenFill>
                </a:ext>
              </a:extLst>
            </p:spPr>
            <p:txBody>
              <a:bodyPr/>
              <a:lstStyle/>
              <a:p>
                <a:pPr>
                  <a:defRPr/>
                </a:pPr>
                <a:endParaRPr lang="en-GB">
                  <a:latin typeface="Rockwell" panose="02060603020205020403" pitchFamily="18" charset="0"/>
                </a:endParaRPr>
              </a:p>
            </p:txBody>
          </p:sp>
          <p:sp>
            <p:nvSpPr>
              <p:cNvPr id="79983" name="Line 18"/>
              <p:cNvSpPr>
                <a:spLocks noChangeShapeType="1"/>
              </p:cNvSpPr>
              <p:nvPr/>
            </p:nvSpPr>
            <p:spPr bwMode="auto">
              <a:xfrm>
                <a:off x="1688682" y="3326274"/>
                <a:ext cx="0" cy="402911"/>
              </a:xfrm>
              <a:prstGeom prst="line">
                <a:avLst/>
              </a:prstGeom>
              <a:noFill/>
              <a:ln w="28575">
                <a:solidFill>
                  <a:srgbClr val="0070C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GB">
                  <a:latin typeface="Rockwell" panose="02060603020205020403" pitchFamily="18" charset="0"/>
                </a:endParaRPr>
              </a:p>
            </p:txBody>
          </p:sp>
          <p:sp>
            <p:nvSpPr>
              <p:cNvPr id="79984" name="Line 19"/>
              <p:cNvSpPr>
                <a:spLocks noChangeShapeType="1"/>
              </p:cNvSpPr>
              <p:nvPr/>
            </p:nvSpPr>
            <p:spPr bwMode="auto">
              <a:xfrm>
                <a:off x="7501391" y="3326274"/>
                <a:ext cx="0" cy="402911"/>
              </a:xfrm>
              <a:prstGeom prst="line">
                <a:avLst/>
              </a:prstGeom>
              <a:noFill/>
              <a:ln w="28575">
                <a:solidFill>
                  <a:srgbClr val="0070C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GB">
                  <a:latin typeface="Rockwell" panose="02060603020205020403" pitchFamily="18" charset="0"/>
                </a:endParaRPr>
              </a:p>
            </p:txBody>
          </p:sp>
        </p:grpSp>
      </p:grpSp>
      <p:grpSp>
        <p:nvGrpSpPr>
          <p:cNvPr id="6" name="Group 5"/>
          <p:cNvGrpSpPr/>
          <p:nvPr/>
        </p:nvGrpSpPr>
        <p:grpSpPr>
          <a:xfrm>
            <a:off x="488950" y="2786881"/>
            <a:ext cx="8115300" cy="1146175"/>
            <a:chOff x="488950" y="2786881"/>
            <a:chExt cx="8115300" cy="1146175"/>
          </a:xfrm>
        </p:grpSpPr>
        <p:sp>
          <p:nvSpPr>
            <p:cNvPr id="79875" name="Rectangle 3"/>
            <p:cNvSpPr>
              <a:spLocks noChangeArrowheads="1"/>
            </p:cNvSpPr>
            <p:nvPr/>
          </p:nvSpPr>
          <p:spPr bwMode="auto">
            <a:xfrm>
              <a:off x="779463" y="3063404"/>
              <a:ext cx="666591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488" tIns="44450" rIns="90488" bIns="44450" anchor="ctr"/>
            <a:lstStyle>
              <a:lvl1pPr>
                <a:defRPr sz="1200">
                  <a:solidFill>
                    <a:schemeClr val="tx1"/>
                  </a:solidFill>
                  <a:latin typeface="Lucida Sans" panose="020B0602030504020204" pitchFamily="34" charset="0"/>
                  <a:ea typeface="MS PGothic" panose="020B0600070205080204" pitchFamily="34" charset="-128"/>
                </a:defRPr>
              </a:lvl1pPr>
              <a:lvl2pPr marL="742950" indent="-285750">
                <a:defRPr sz="1200">
                  <a:solidFill>
                    <a:schemeClr val="tx1"/>
                  </a:solidFill>
                  <a:latin typeface="Lucida Sans" panose="020B0602030504020204" pitchFamily="34" charset="0"/>
                  <a:ea typeface="MS PGothic" panose="020B0600070205080204" pitchFamily="34" charset="-128"/>
                </a:defRPr>
              </a:lvl2pPr>
              <a:lvl3pPr marL="1143000" indent="-228600">
                <a:defRPr sz="1200">
                  <a:solidFill>
                    <a:schemeClr val="tx1"/>
                  </a:solidFill>
                  <a:latin typeface="Lucida Sans" panose="020B0602030504020204" pitchFamily="34" charset="0"/>
                  <a:ea typeface="MS PGothic" panose="020B0600070205080204" pitchFamily="34" charset="-128"/>
                </a:defRPr>
              </a:lvl3pPr>
              <a:lvl4pPr marL="1600200" indent="-228600">
                <a:defRPr sz="1200">
                  <a:solidFill>
                    <a:schemeClr val="tx1"/>
                  </a:solidFill>
                  <a:latin typeface="Lucida Sans" panose="020B0602030504020204" pitchFamily="34" charset="0"/>
                  <a:ea typeface="MS PGothic" panose="020B0600070205080204" pitchFamily="34" charset="-128"/>
                </a:defRPr>
              </a:lvl4pPr>
              <a:lvl5pPr marL="2057400" indent="-228600">
                <a:defRPr sz="1200">
                  <a:solidFill>
                    <a:schemeClr val="tx1"/>
                  </a:solidFill>
                  <a:latin typeface="Lucida Sans" panose="020B0602030504020204" pitchFamily="34" charset="0"/>
                  <a:ea typeface="MS PGothic" panose="020B0600070205080204" pitchFamily="34" charset="-128"/>
                </a:defRPr>
              </a:lvl5pPr>
              <a:lvl6pPr marL="2514600" indent="-228600" algn="ctr"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6pPr>
              <a:lvl7pPr marL="2971800" indent="-228600" algn="ctr"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7pPr>
              <a:lvl8pPr marL="3429000" indent="-228600" algn="ctr"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8pPr>
              <a:lvl9pPr marL="3886200" indent="-228600" algn="ctr"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9pPr>
            </a:lstStyle>
            <a:p>
              <a:endParaRPr lang="de-CH" altLang="en-US" sz="2800">
                <a:solidFill>
                  <a:srgbClr val="000000"/>
                </a:solidFill>
                <a:latin typeface="Rockwell" panose="02060603020205020403" pitchFamily="18" charset="0"/>
              </a:endParaRPr>
            </a:p>
          </p:txBody>
        </p:sp>
        <p:grpSp>
          <p:nvGrpSpPr>
            <p:cNvPr id="5" name="Group 4"/>
            <p:cNvGrpSpPr>
              <a:grpSpLocks/>
            </p:cNvGrpSpPr>
            <p:nvPr/>
          </p:nvGrpSpPr>
          <p:grpSpPr bwMode="auto">
            <a:xfrm>
              <a:off x="488950" y="2786881"/>
              <a:ext cx="8115300" cy="1146175"/>
              <a:chOff x="488950" y="3722390"/>
              <a:chExt cx="8115300" cy="1146175"/>
            </a:xfrm>
          </p:grpSpPr>
          <p:sp>
            <p:nvSpPr>
              <p:cNvPr id="79884" name="Text Box 24"/>
              <p:cNvSpPr txBox="1">
                <a:spLocks noChangeArrowheads="1"/>
              </p:cNvSpPr>
              <p:nvPr/>
            </p:nvSpPr>
            <p:spPr bwMode="auto">
              <a:xfrm>
                <a:off x="488950" y="3722390"/>
                <a:ext cx="249237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Lucida Sans" pitchFamily="34" charset="0"/>
                    <a:ea typeface="MS PGothic" pitchFamily="34" charset="-128"/>
                  </a:defRPr>
                </a:lvl1pPr>
                <a:lvl2pPr marL="742950" indent="-285750">
                  <a:defRPr sz="1200">
                    <a:solidFill>
                      <a:schemeClr val="tx1"/>
                    </a:solidFill>
                    <a:latin typeface="Lucida Sans" pitchFamily="34" charset="0"/>
                    <a:ea typeface="MS PGothic" pitchFamily="34" charset="-128"/>
                  </a:defRPr>
                </a:lvl2pPr>
                <a:lvl3pPr marL="1143000" indent="-228600">
                  <a:defRPr sz="1200">
                    <a:solidFill>
                      <a:schemeClr val="tx1"/>
                    </a:solidFill>
                    <a:latin typeface="Lucida Sans" pitchFamily="34" charset="0"/>
                    <a:ea typeface="MS PGothic" pitchFamily="34" charset="-128"/>
                  </a:defRPr>
                </a:lvl3pPr>
                <a:lvl4pPr marL="1600200" indent="-228600">
                  <a:defRPr sz="1200">
                    <a:solidFill>
                      <a:schemeClr val="tx1"/>
                    </a:solidFill>
                    <a:latin typeface="Lucida Sans" pitchFamily="34" charset="0"/>
                    <a:ea typeface="MS PGothic" pitchFamily="34" charset="-128"/>
                  </a:defRPr>
                </a:lvl4pPr>
                <a:lvl5pPr marL="2057400" indent="-228600">
                  <a:defRPr sz="1200">
                    <a:solidFill>
                      <a:schemeClr val="tx1"/>
                    </a:solidFill>
                    <a:latin typeface="Lucida Sans" pitchFamily="34" charset="0"/>
                    <a:ea typeface="MS PGothic"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MS PGothic"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MS PGothic"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MS PGothic"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MS PGothic" pitchFamily="34" charset="-128"/>
                  </a:defRPr>
                </a:lvl9pPr>
              </a:lstStyle>
              <a:p>
                <a:pPr>
                  <a:lnSpc>
                    <a:spcPct val="95000"/>
                  </a:lnSpc>
                  <a:defRPr/>
                </a:pPr>
                <a:r>
                  <a:rPr lang="en-US" sz="2400" dirty="0" smtClean="0">
                    <a:solidFill>
                      <a:srgbClr val="C00000"/>
                    </a:solidFill>
                    <a:latin typeface="Rockwell" panose="02060603020205020403" pitchFamily="18" charset="0"/>
                  </a:rPr>
                  <a:t>Impairment in</a:t>
                </a:r>
              </a:p>
              <a:p>
                <a:pPr>
                  <a:lnSpc>
                    <a:spcPct val="95000"/>
                  </a:lnSpc>
                  <a:defRPr/>
                </a:pPr>
                <a:r>
                  <a:rPr lang="en-US" sz="2400" dirty="0">
                    <a:solidFill>
                      <a:schemeClr val="tx2"/>
                    </a:solidFill>
                    <a:latin typeface="Rockwell" panose="02060603020205020403" pitchFamily="18" charset="0"/>
                  </a:rPr>
                  <a:t>b</a:t>
                </a:r>
                <a:r>
                  <a:rPr lang="en-US" sz="2400" dirty="0" smtClean="0">
                    <a:solidFill>
                      <a:schemeClr val="tx2"/>
                    </a:solidFill>
                    <a:latin typeface="Rockwell" panose="02060603020205020403" pitchFamily="18" charset="0"/>
                  </a:rPr>
                  <a:t>ody functions &amp; structures</a:t>
                </a:r>
              </a:p>
            </p:txBody>
          </p:sp>
          <p:sp>
            <p:nvSpPr>
              <p:cNvPr id="79885" name="Text Box 25"/>
              <p:cNvSpPr txBox="1">
                <a:spLocks noChangeArrowheads="1"/>
              </p:cNvSpPr>
              <p:nvPr/>
            </p:nvSpPr>
            <p:spPr bwMode="auto">
              <a:xfrm>
                <a:off x="3590925" y="3859213"/>
                <a:ext cx="184467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Lucida Sans" pitchFamily="34" charset="0"/>
                    <a:ea typeface="MS PGothic" pitchFamily="34" charset="-128"/>
                  </a:defRPr>
                </a:lvl1pPr>
                <a:lvl2pPr marL="742950" indent="-285750">
                  <a:defRPr sz="1200">
                    <a:solidFill>
                      <a:schemeClr val="tx1"/>
                    </a:solidFill>
                    <a:latin typeface="Lucida Sans" pitchFamily="34" charset="0"/>
                    <a:ea typeface="MS PGothic" pitchFamily="34" charset="-128"/>
                  </a:defRPr>
                </a:lvl2pPr>
                <a:lvl3pPr marL="1143000" indent="-228600">
                  <a:defRPr sz="1200">
                    <a:solidFill>
                      <a:schemeClr val="tx1"/>
                    </a:solidFill>
                    <a:latin typeface="Lucida Sans" pitchFamily="34" charset="0"/>
                    <a:ea typeface="MS PGothic" pitchFamily="34" charset="-128"/>
                  </a:defRPr>
                </a:lvl3pPr>
                <a:lvl4pPr marL="1600200" indent="-228600">
                  <a:defRPr sz="1200">
                    <a:solidFill>
                      <a:schemeClr val="tx1"/>
                    </a:solidFill>
                    <a:latin typeface="Lucida Sans" pitchFamily="34" charset="0"/>
                    <a:ea typeface="MS PGothic" pitchFamily="34" charset="-128"/>
                  </a:defRPr>
                </a:lvl4pPr>
                <a:lvl5pPr marL="2057400" indent="-228600">
                  <a:defRPr sz="1200">
                    <a:solidFill>
                      <a:schemeClr val="tx1"/>
                    </a:solidFill>
                    <a:latin typeface="Lucida Sans" pitchFamily="34" charset="0"/>
                    <a:ea typeface="MS PGothic"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MS PGothic"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MS PGothic"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MS PGothic"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MS PGothic" pitchFamily="34" charset="-128"/>
                  </a:defRPr>
                </a:lvl9pPr>
              </a:lstStyle>
              <a:p>
                <a:pPr>
                  <a:lnSpc>
                    <a:spcPct val="95000"/>
                  </a:lnSpc>
                  <a:defRPr/>
                </a:pPr>
                <a:r>
                  <a:rPr lang="en-US" sz="2400" dirty="0" smtClean="0">
                    <a:solidFill>
                      <a:schemeClr val="tx2"/>
                    </a:solidFill>
                    <a:latin typeface="Rockwell" panose="02060603020205020403" pitchFamily="18" charset="0"/>
                  </a:rPr>
                  <a:t>Activity</a:t>
                </a:r>
                <a:br>
                  <a:rPr lang="en-US" sz="2400" dirty="0" smtClean="0">
                    <a:solidFill>
                      <a:schemeClr val="tx2"/>
                    </a:solidFill>
                    <a:latin typeface="Rockwell" panose="02060603020205020403" pitchFamily="18" charset="0"/>
                  </a:rPr>
                </a:br>
                <a:r>
                  <a:rPr lang="en-US" sz="2400" dirty="0" smtClean="0">
                    <a:solidFill>
                      <a:srgbClr val="C00000"/>
                    </a:solidFill>
                    <a:latin typeface="Rockwell" panose="02060603020205020403" pitchFamily="18" charset="0"/>
                  </a:rPr>
                  <a:t>limitation</a:t>
                </a:r>
              </a:p>
            </p:txBody>
          </p:sp>
          <p:sp>
            <p:nvSpPr>
              <p:cNvPr id="79886" name="Text Box 26"/>
              <p:cNvSpPr txBox="1">
                <a:spLocks noChangeArrowheads="1"/>
              </p:cNvSpPr>
              <p:nvPr/>
            </p:nvSpPr>
            <p:spPr bwMode="auto">
              <a:xfrm>
                <a:off x="6391275" y="3860800"/>
                <a:ext cx="221297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Lucida Sans" pitchFamily="34" charset="0"/>
                    <a:ea typeface="MS PGothic" pitchFamily="34" charset="-128"/>
                  </a:defRPr>
                </a:lvl1pPr>
                <a:lvl2pPr marL="742950" indent="-285750">
                  <a:defRPr sz="1200">
                    <a:solidFill>
                      <a:schemeClr val="tx1"/>
                    </a:solidFill>
                    <a:latin typeface="Lucida Sans" pitchFamily="34" charset="0"/>
                    <a:ea typeface="MS PGothic" pitchFamily="34" charset="-128"/>
                  </a:defRPr>
                </a:lvl2pPr>
                <a:lvl3pPr marL="1143000" indent="-228600">
                  <a:defRPr sz="1200">
                    <a:solidFill>
                      <a:schemeClr val="tx1"/>
                    </a:solidFill>
                    <a:latin typeface="Lucida Sans" pitchFamily="34" charset="0"/>
                    <a:ea typeface="MS PGothic" pitchFamily="34" charset="-128"/>
                  </a:defRPr>
                </a:lvl3pPr>
                <a:lvl4pPr marL="1600200" indent="-228600">
                  <a:defRPr sz="1200">
                    <a:solidFill>
                      <a:schemeClr val="tx1"/>
                    </a:solidFill>
                    <a:latin typeface="Lucida Sans" pitchFamily="34" charset="0"/>
                    <a:ea typeface="MS PGothic" pitchFamily="34" charset="-128"/>
                  </a:defRPr>
                </a:lvl4pPr>
                <a:lvl5pPr marL="2057400" indent="-228600">
                  <a:defRPr sz="1200">
                    <a:solidFill>
                      <a:schemeClr val="tx1"/>
                    </a:solidFill>
                    <a:latin typeface="Lucida Sans" pitchFamily="34" charset="0"/>
                    <a:ea typeface="MS PGothic"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MS PGothic"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MS PGothic"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MS PGothic"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MS PGothic" pitchFamily="34" charset="-128"/>
                  </a:defRPr>
                </a:lvl9pPr>
              </a:lstStyle>
              <a:p>
                <a:pPr>
                  <a:lnSpc>
                    <a:spcPct val="95000"/>
                  </a:lnSpc>
                  <a:defRPr/>
                </a:pPr>
                <a:r>
                  <a:rPr lang="en-US" sz="2400" dirty="0" smtClean="0">
                    <a:solidFill>
                      <a:schemeClr val="tx2"/>
                    </a:solidFill>
                    <a:latin typeface="Rockwell" panose="02060603020205020403" pitchFamily="18" charset="0"/>
                  </a:rPr>
                  <a:t>Participation</a:t>
                </a:r>
                <a:br>
                  <a:rPr lang="en-US" sz="2400" dirty="0" smtClean="0">
                    <a:solidFill>
                      <a:schemeClr val="tx2"/>
                    </a:solidFill>
                    <a:latin typeface="Rockwell" panose="02060603020205020403" pitchFamily="18" charset="0"/>
                  </a:rPr>
                </a:br>
                <a:r>
                  <a:rPr lang="en-US" sz="2400" dirty="0" smtClean="0">
                    <a:solidFill>
                      <a:srgbClr val="C00000"/>
                    </a:solidFill>
                    <a:latin typeface="Rockwell" panose="02060603020205020403" pitchFamily="18" charset="0"/>
                  </a:rPr>
                  <a:t>restriction</a:t>
                </a:r>
              </a:p>
            </p:txBody>
          </p:sp>
        </p:grpSp>
        <p:grpSp>
          <p:nvGrpSpPr>
            <p:cNvPr id="4" name="Group 3"/>
            <p:cNvGrpSpPr>
              <a:grpSpLocks/>
            </p:cNvGrpSpPr>
            <p:nvPr/>
          </p:nvGrpSpPr>
          <p:grpSpPr bwMode="auto">
            <a:xfrm>
              <a:off x="2979738" y="3417416"/>
              <a:ext cx="3043237" cy="0"/>
              <a:chOff x="2979738" y="4352925"/>
              <a:chExt cx="3043237" cy="0"/>
            </a:xfrm>
          </p:grpSpPr>
          <p:sp>
            <p:nvSpPr>
              <p:cNvPr id="79887" name="Line 27"/>
              <p:cNvSpPr>
                <a:spLocks noChangeShapeType="1"/>
              </p:cNvSpPr>
              <p:nvPr/>
            </p:nvSpPr>
            <p:spPr bwMode="auto">
              <a:xfrm>
                <a:off x="2979738" y="4352925"/>
                <a:ext cx="646112" cy="0"/>
              </a:xfrm>
              <a:prstGeom prst="line">
                <a:avLst/>
              </a:prstGeom>
              <a:noFill/>
              <a:ln w="28575">
                <a:solidFill>
                  <a:srgbClr val="0070C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a:defRPr/>
                </a:pPr>
                <a:endParaRPr lang="en-GB">
                  <a:latin typeface="Rockwell" panose="02060603020205020403" pitchFamily="18" charset="0"/>
                </a:endParaRPr>
              </a:p>
            </p:txBody>
          </p:sp>
          <p:sp>
            <p:nvSpPr>
              <p:cNvPr id="79888" name="Line 28"/>
              <p:cNvSpPr>
                <a:spLocks noChangeShapeType="1"/>
              </p:cNvSpPr>
              <p:nvPr/>
            </p:nvSpPr>
            <p:spPr bwMode="auto">
              <a:xfrm>
                <a:off x="5376863" y="4352925"/>
                <a:ext cx="646112" cy="0"/>
              </a:xfrm>
              <a:prstGeom prst="line">
                <a:avLst/>
              </a:prstGeom>
              <a:noFill/>
              <a:ln w="28575">
                <a:solidFill>
                  <a:srgbClr val="0070C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a:defRPr/>
                </a:pPr>
                <a:endParaRPr lang="en-GB">
                  <a:latin typeface="Rockwell" panose="02060603020205020403" pitchFamily="18" charset="0"/>
                </a:endParaRPr>
              </a:p>
            </p:txBody>
          </p:sp>
        </p:grpSp>
      </p:grpSp>
      <p:sp>
        <p:nvSpPr>
          <p:cNvPr id="7" name="Slide Number Placeholder 6"/>
          <p:cNvSpPr>
            <a:spLocks noGrp="1"/>
          </p:cNvSpPr>
          <p:nvPr>
            <p:ph type="sldNum" sz="quarter" idx="12"/>
          </p:nvPr>
        </p:nvSpPr>
        <p:spPr/>
        <p:txBody>
          <a:bodyPr/>
          <a:lstStyle/>
          <a:p>
            <a:fld id="{C6B9C1C5-7FB2-4D19-954A-0579B4784E67}" type="slidenum">
              <a:rPr lang="en-GB" altLang="de-DE" smtClean="0"/>
              <a:pPr/>
              <a:t>17</a:t>
            </a:fld>
            <a:endParaRPr lang="en-GB" altLang="de-DE" dirty="0"/>
          </a:p>
        </p:txBody>
      </p:sp>
      <p:pic>
        <p:nvPicPr>
          <p:cNvPr id="120" name="Picture 119"/>
          <p:cNvPicPr>
            <a:picLocks noChangeAspect="1"/>
          </p:cNvPicPr>
          <p:nvPr/>
        </p:nvPicPr>
        <p:blipFill>
          <a:blip r:embed="rId4">
            <a:extLst/>
          </a:blip>
          <a:stretch>
            <a:fillRect/>
          </a:stretch>
        </p:blipFill>
        <p:spPr>
          <a:xfrm>
            <a:off x="168785" y="775881"/>
            <a:ext cx="2023881" cy="1349254"/>
          </a:xfrm>
          <a:prstGeom prst="rect">
            <a:avLst/>
          </a:prstGeom>
          <a:effectLst>
            <a:outerShdw blurRad="50800" dist="38100" dir="2700000" algn="tl" rotWithShape="0">
              <a:prstClr val="black">
                <a:alpha val="40000"/>
              </a:prstClr>
            </a:outerShdw>
            <a:softEdge rad="63500"/>
          </a:effectLst>
        </p:spPr>
      </p:pic>
      <p:pic>
        <p:nvPicPr>
          <p:cNvPr id="121" name="Picture 120"/>
          <p:cNvPicPr>
            <a:picLocks noChangeAspect="1"/>
          </p:cNvPicPr>
          <p:nvPr/>
        </p:nvPicPr>
        <p:blipFill>
          <a:blip r:embed="rId5">
            <a:extLst/>
          </a:blip>
          <a:stretch>
            <a:fillRect/>
          </a:stretch>
        </p:blipFill>
        <p:spPr>
          <a:xfrm>
            <a:off x="7537021" y="4496732"/>
            <a:ext cx="1571483" cy="2211716"/>
          </a:xfrm>
          <a:prstGeom prst="rect">
            <a:avLst/>
          </a:prstGeom>
          <a:effectLst>
            <a:outerShdw blurRad="50800" dist="38100" dir="2700000" algn="tl" rotWithShape="0">
              <a:prstClr val="black">
                <a:alpha val="40000"/>
              </a:prstClr>
            </a:outerShdw>
            <a:softEdge rad="63500"/>
          </a:effectLst>
        </p:spPr>
      </p:pic>
      <p:sp>
        <p:nvSpPr>
          <p:cNvPr id="33" name="Content Placeholder 1"/>
          <p:cNvSpPr txBox="1">
            <a:spLocks/>
          </p:cNvSpPr>
          <p:nvPr/>
        </p:nvSpPr>
        <p:spPr>
          <a:xfrm>
            <a:off x="217934" y="148211"/>
            <a:ext cx="8602538" cy="1178567"/>
          </a:xfrm>
          <a:prstGeom prst="rect">
            <a:avLst/>
          </a:prstGeom>
        </p:spPr>
        <p:txBody>
          <a:bodyPr/>
          <a:lstStyle>
            <a:lvl1pPr marL="342900" indent="-342900" algn="l" rtl="0" eaLnBrk="0" fontAlgn="base" hangingPunct="0">
              <a:spcBef>
                <a:spcPct val="0"/>
              </a:spcBef>
              <a:spcAft>
                <a:spcPct val="70000"/>
              </a:spcAft>
              <a:buClr>
                <a:srgbClr val="0070C0"/>
              </a:buClr>
              <a:buChar char="•"/>
              <a:defRPr sz="2400">
                <a:solidFill>
                  <a:schemeClr val="tx1"/>
                </a:solidFill>
                <a:latin typeface="Rockwell" pitchFamily="18" charset="0"/>
                <a:ea typeface="MS PGothic" pitchFamily="34" charset="-128"/>
                <a:cs typeface="+mn-cs"/>
              </a:defRPr>
            </a:lvl1pPr>
            <a:lvl2pPr marL="811213" indent="-288925" algn="l" rtl="0" eaLnBrk="0" fontAlgn="base" hangingPunct="0">
              <a:lnSpc>
                <a:spcPct val="90000"/>
              </a:lnSpc>
              <a:spcBef>
                <a:spcPct val="0"/>
              </a:spcBef>
              <a:spcAft>
                <a:spcPct val="50000"/>
              </a:spcAft>
              <a:buClr>
                <a:srgbClr val="0070C0"/>
              </a:buClr>
              <a:buChar char="–"/>
              <a:defRPr sz="2400">
                <a:solidFill>
                  <a:schemeClr val="tx1"/>
                </a:solidFill>
                <a:latin typeface="Rockwell" pitchFamily="18" charset="0"/>
                <a:ea typeface="MS PGothic" pitchFamily="34" charset="-128"/>
              </a:defRPr>
            </a:lvl2pPr>
            <a:lvl3pPr marL="1219200" indent="-228600" algn="l" rtl="0" eaLnBrk="0" fontAlgn="base" hangingPunct="0">
              <a:lnSpc>
                <a:spcPct val="90000"/>
              </a:lnSpc>
              <a:spcBef>
                <a:spcPct val="20000"/>
              </a:spcBef>
              <a:spcAft>
                <a:spcPct val="0"/>
              </a:spcAft>
              <a:buClr>
                <a:srgbClr val="0070C0"/>
              </a:buClr>
              <a:buChar char="•"/>
              <a:defRPr sz="2400">
                <a:solidFill>
                  <a:schemeClr val="tx1"/>
                </a:solidFill>
                <a:latin typeface="Rockwell" pitchFamily="18" charset="0"/>
                <a:ea typeface="MS PGothic" pitchFamily="34" charset="-128"/>
              </a:defRPr>
            </a:lvl3pPr>
            <a:lvl4pPr marL="1627188" indent="-228600" algn="l" rtl="0" eaLnBrk="0" fontAlgn="base" hangingPunct="0">
              <a:lnSpc>
                <a:spcPct val="90000"/>
              </a:lnSpc>
              <a:spcBef>
                <a:spcPct val="20000"/>
              </a:spcBef>
              <a:spcAft>
                <a:spcPct val="0"/>
              </a:spcAft>
              <a:buClr>
                <a:srgbClr val="0070C0"/>
              </a:buClr>
              <a:buChar char="–"/>
              <a:defRPr sz="2400">
                <a:solidFill>
                  <a:schemeClr val="tx1"/>
                </a:solidFill>
                <a:latin typeface="Rockwell" pitchFamily="18" charset="0"/>
                <a:ea typeface="MS PGothic" pitchFamily="34" charset="-128"/>
              </a:defRPr>
            </a:lvl4pPr>
            <a:lvl5pPr marL="2057400" indent="-228600" algn="l" rtl="0" eaLnBrk="0" fontAlgn="base" hangingPunct="0">
              <a:lnSpc>
                <a:spcPct val="90000"/>
              </a:lnSpc>
              <a:spcBef>
                <a:spcPct val="20000"/>
              </a:spcBef>
              <a:spcAft>
                <a:spcPct val="0"/>
              </a:spcAft>
              <a:buClr>
                <a:srgbClr val="0070C0"/>
              </a:buClr>
              <a:buChar char="»"/>
              <a:defRPr sz="2400">
                <a:solidFill>
                  <a:srgbClr val="556974"/>
                </a:solidFill>
                <a:latin typeface="Rockwell" pitchFamily="18" charset="0"/>
                <a:ea typeface="MS PGothic" pitchFamily="34" charset="-128"/>
              </a:defRPr>
            </a:lvl5pPr>
            <a:lvl6pPr marL="2514600" indent="-228600" algn="l" rtl="0" fontAlgn="base">
              <a:lnSpc>
                <a:spcPct val="90000"/>
              </a:lnSpc>
              <a:spcBef>
                <a:spcPct val="20000"/>
              </a:spcBef>
              <a:spcAft>
                <a:spcPct val="0"/>
              </a:spcAft>
              <a:buChar char="»"/>
              <a:defRPr sz="2400">
                <a:solidFill>
                  <a:schemeClr val="tx1"/>
                </a:solidFill>
                <a:latin typeface="+mn-lt"/>
                <a:ea typeface="+mn-ea"/>
              </a:defRPr>
            </a:lvl6pPr>
            <a:lvl7pPr marL="2971800" indent="-228600" algn="l" rtl="0" fontAlgn="base">
              <a:lnSpc>
                <a:spcPct val="90000"/>
              </a:lnSpc>
              <a:spcBef>
                <a:spcPct val="20000"/>
              </a:spcBef>
              <a:spcAft>
                <a:spcPct val="0"/>
              </a:spcAft>
              <a:buChar char="»"/>
              <a:defRPr sz="2400">
                <a:solidFill>
                  <a:schemeClr val="tx1"/>
                </a:solidFill>
                <a:latin typeface="+mn-lt"/>
                <a:ea typeface="+mn-ea"/>
              </a:defRPr>
            </a:lvl7pPr>
            <a:lvl8pPr marL="3429000" indent="-228600" algn="l" rtl="0" fontAlgn="base">
              <a:lnSpc>
                <a:spcPct val="90000"/>
              </a:lnSpc>
              <a:spcBef>
                <a:spcPct val="20000"/>
              </a:spcBef>
              <a:spcAft>
                <a:spcPct val="0"/>
              </a:spcAft>
              <a:buChar char="»"/>
              <a:defRPr sz="2400">
                <a:solidFill>
                  <a:schemeClr val="tx1"/>
                </a:solidFill>
                <a:latin typeface="+mn-lt"/>
                <a:ea typeface="+mn-ea"/>
              </a:defRPr>
            </a:lvl8pPr>
            <a:lvl9pPr marL="3886200" indent="-228600" algn="l" rtl="0" fontAlgn="base">
              <a:lnSpc>
                <a:spcPct val="90000"/>
              </a:lnSpc>
              <a:spcBef>
                <a:spcPct val="20000"/>
              </a:spcBef>
              <a:spcAft>
                <a:spcPct val="0"/>
              </a:spcAft>
              <a:buChar char="»"/>
              <a:defRPr sz="2400">
                <a:solidFill>
                  <a:schemeClr val="tx1"/>
                </a:solidFill>
                <a:latin typeface="+mn-lt"/>
                <a:ea typeface="+mn-ea"/>
              </a:defRPr>
            </a:lvl9pPr>
          </a:lstStyle>
          <a:p>
            <a:pPr marL="0" indent="0">
              <a:buFontTx/>
              <a:buNone/>
            </a:pPr>
            <a:r>
              <a:rPr lang="en-GB" dirty="0" smtClean="0">
                <a:solidFill>
                  <a:srgbClr val="0070C0"/>
                </a:solidFill>
              </a:rPr>
              <a:t>Because of your health, do YOU HAVE …. ? </a:t>
            </a:r>
            <a:endParaRPr lang="en-GB" dirty="0"/>
          </a:p>
        </p:txBody>
      </p:sp>
      <p:sp>
        <p:nvSpPr>
          <p:cNvPr id="8" name="Rectangle 7"/>
          <p:cNvSpPr/>
          <p:nvPr/>
        </p:nvSpPr>
        <p:spPr bwMode="auto">
          <a:xfrm>
            <a:off x="4402137" y="2036500"/>
            <a:ext cx="207963" cy="323850"/>
          </a:xfrm>
          <a:prstGeom prst="rect">
            <a:avLst/>
          </a:prstGeom>
          <a:solidFill>
            <a:schemeClr val="bg1"/>
          </a:solidFill>
          <a:ln w="12700" cap="flat" cmpd="sng" algn="ctr">
            <a:noFill/>
            <a:prstDash val="solid"/>
            <a:round/>
            <a:headEnd type="none" w="med" len="med"/>
            <a:tailEnd type="none" w="med" len="med"/>
          </a:ln>
          <a:effectLst/>
          <a:ex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Lucida Sans" charset="0"/>
              <a:ea typeface="ＭＳ Ｐゴシック" charset="0"/>
              <a:cs typeface="ＭＳ Ｐゴシック" charset="0"/>
            </a:endParaRPr>
          </a:p>
        </p:txBody>
      </p:sp>
      <p:pic>
        <p:nvPicPr>
          <p:cNvPr id="35" name="Picture 34" descr="http://www.ine.cl/canales/chile_estadistico/encuestas_discapacidad/jpeg/tapaestudi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88938" y="401913"/>
            <a:ext cx="936104" cy="1245384"/>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7766327" y="80"/>
            <a:ext cx="1342177" cy="461665"/>
          </a:xfrm>
          <a:prstGeom prst="rect">
            <a:avLst/>
          </a:prstGeom>
          <a:noFill/>
        </p:spPr>
        <p:txBody>
          <a:bodyPr wrap="square" rtlCol="0">
            <a:spAutoFit/>
          </a:bodyPr>
          <a:lstStyle/>
          <a:p>
            <a:r>
              <a:rPr lang="en-GB" sz="2400" b="1" dirty="0" smtClean="0">
                <a:solidFill>
                  <a:srgbClr val="002060"/>
                </a:solidFill>
                <a:latin typeface="Rockwell" panose="02060603020205020403" pitchFamily="18" charset="0"/>
              </a:rPr>
              <a:t>2004</a:t>
            </a:r>
            <a:endParaRPr lang="en-GB" sz="2400" b="1" dirty="0">
              <a:solidFill>
                <a:srgbClr val="002060"/>
              </a:solidFill>
              <a:latin typeface="Rockwell" panose="02060603020205020403" pitchFamily="18" charset="0"/>
            </a:endParaRPr>
          </a:p>
        </p:txBody>
      </p:sp>
      <p:pic>
        <p:nvPicPr>
          <p:cNvPr id="3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473" y="5592504"/>
            <a:ext cx="715585" cy="882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Box 37"/>
          <p:cNvSpPr txBox="1"/>
          <p:nvPr/>
        </p:nvSpPr>
        <p:spPr>
          <a:xfrm>
            <a:off x="9463" y="6435603"/>
            <a:ext cx="991968" cy="400110"/>
          </a:xfrm>
          <a:prstGeom prst="rect">
            <a:avLst/>
          </a:prstGeom>
          <a:noFill/>
        </p:spPr>
        <p:txBody>
          <a:bodyPr wrap="square" rtlCol="0">
            <a:spAutoFit/>
          </a:bodyPr>
          <a:lstStyle/>
          <a:p>
            <a:r>
              <a:rPr lang="en-GB" sz="2000" b="1" dirty="0" smtClean="0">
                <a:solidFill>
                  <a:srgbClr val="002060"/>
                </a:solidFill>
                <a:latin typeface="Rockwell" panose="02060603020205020403" pitchFamily="18" charset="0"/>
              </a:rPr>
              <a:t>2015</a:t>
            </a:r>
            <a:endParaRPr lang="en-GB" sz="2000" b="1" dirty="0">
              <a:solidFill>
                <a:srgbClr val="002060"/>
              </a:solidFill>
              <a:latin typeface="Rockwell" panose="02060603020205020403" pitchFamily="18" charset="0"/>
            </a:endParaRPr>
          </a:p>
        </p:txBody>
      </p:sp>
    </p:spTree>
    <p:custDataLst>
      <p:tags r:id="rId1"/>
    </p:custDataLst>
    <p:extLst>
      <p:ext uri="{BB962C8B-B14F-4D97-AF65-F5344CB8AC3E}">
        <p14:creationId xmlns:p14="http://schemas.microsoft.com/office/powerpoint/2010/main" val="22611332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20"/>
                                        </p:tgtEl>
                                        <p:attrNameLst>
                                          <p:attrName>style.visibility</p:attrName>
                                        </p:attrNameLst>
                                      </p:cBhvr>
                                      <p:to>
                                        <p:strVal val="visible"/>
                                      </p:to>
                                    </p:set>
                                    <p:animEffect transition="in" filter="wipe(up)">
                                      <p:cBhvr>
                                        <p:cTn id="23" dur="500"/>
                                        <p:tgtEl>
                                          <p:spTgt spid="120"/>
                                        </p:tgtEl>
                                      </p:cBhvr>
                                    </p:animEffect>
                                  </p:childTnLst>
                                </p:cTn>
                              </p:par>
                              <p:par>
                                <p:cTn id="24" presetID="22" presetClass="entr" presetSubtype="1"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up)">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33"/>
                                        </p:tgtEl>
                                      </p:cBhvr>
                                    </p:animEffect>
                                    <p:set>
                                      <p:cBhvr>
                                        <p:cTn id="31" dur="1" fill="hold">
                                          <p:stCondLst>
                                            <p:cond delay="499"/>
                                          </p:stCondLst>
                                        </p:cTn>
                                        <p:tgtEl>
                                          <p:spTgt spid="33"/>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20"/>
                                        </p:tgtEl>
                                      </p:cBhvr>
                                    </p:animEffect>
                                    <p:set>
                                      <p:cBhvr>
                                        <p:cTn id="34" dur="1" fill="hold">
                                          <p:stCondLst>
                                            <p:cond delay="499"/>
                                          </p:stCondLst>
                                        </p:cTn>
                                        <p:tgtEl>
                                          <p:spTgt spid="120"/>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35"/>
                                        </p:tgtEl>
                                      </p:cBhvr>
                                    </p:animEffect>
                                    <p:set>
                                      <p:cBhvr>
                                        <p:cTn id="37" dur="1" fill="hold">
                                          <p:stCondLst>
                                            <p:cond delay="499"/>
                                          </p:stCondLst>
                                        </p:cTn>
                                        <p:tgtEl>
                                          <p:spTgt spid="35"/>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36"/>
                                        </p:tgtEl>
                                      </p:cBhvr>
                                    </p:animEffect>
                                    <p:set>
                                      <p:cBhvr>
                                        <p:cTn id="40" dur="1" fill="hold">
                                          <p:stCondLst>
                                            <p:cond delay="499"/>
                                          </p:stCondLst>
                                        </p:cTn>
                                        <p:tgtEl>
                                          <p:spTgt spid="3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childTnLst>
                                </p:cTn>
                              </p:par>
                              <p:par>
                                <p:cTn id="46" presetID="10" presetClass="exit" presetSubtype="0" fill="hold" grpId="0" nodeType="withEffect">
                                  <p:stCondLst>
                                    <p:cond delay="0"/>
                                  </p:stCondLst>
                                  <p:childTnLst>
                                    <p:animEffect transition="out" filter="fade">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par>
                                <p:cTn id="49" presetID="10" presetClass="entr" presetSubtype="0" fill="hold" nodeType="with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500"/>
                                        <p:tgtEl>
                                          <p:spTgt spid="37"/>
                                        </p:tgtEl>
                                      </p:cBhvr>
                                    </p:animEffect>
                                  </p:childTnLst>
                                </p:cTn>
                              </p:par>
                              <p:par>
                                <p:cTn id="52" presetID="22" presetClass="entr" presetSubtype="4" fill="hold" nodeType="with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wipe(down)">
                                      <p:cBhvr>
                                        <p:cTn id="54" dur="500"/>
                                        <p:tgtEl>
                                          <p:spTgt spid="3"/>
                                        </p:tgtEl>
                                      </p:cBhvr>
                                    </p:animEffect>
                                  </p:childTnLst>
                                </p:cTn>
                              </p:par>
                              <p:par>
                                <p:cTn id="55" presetID="22" presetClass="entr" presetSubtype="4" fill="hold" nodeType="withEffect">
                                  <p:stCondLst>
                                    <p:cond delay="0"/>
                                  </p:stCondLst>
                                  <p:childTnLst>
                                    <p:set>
                                      <p:cBhvr>
                                        <p:cTn id="56" dur="1" fill="hold">
                                          <p:stCondLst>
                                            <p:cond delay="0"/>
                                          </p:stCondLst>
                                        </p:cTn>
                                        <p:tgtEl>
                                          <p:spTgt spid="121"/>
                                        </p:tgtEl>
                                        <p:attrNameLst>
                                          <p:attrName>style.visibility</p:attrName>
                                        </p:attrNameLst>
                                      </p:cBhvr>
                                      <p:to>
                                        <p:strVal val="visible"/>
                                      </p:to>
                                    </p:set>
                                    <p:animEffect transition="in" filter="wipe(down)">
                                      <p:cBhvr>
                                        <p:cTn id="57"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3" grpId="1"/>
      <p:bldP spid="8" grpId="0" animBg="1"/>
      <p:bldP spid="36" grpId="0"/>
      <p:bldP spid="36" grpId="1"/>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8"/>
          <p:cNvSpPr txBox="1">
            <a:spLocks noChangeArrowheads="1"/>
          </p:cNvSpPr>
          <p:nvPr/>
        </p:nvSpPr>
        <p:spPr bwMode="auto">
          <a:xfrm>
            <a:off x="172401" y="4578981"/>
            <a:ext cx="5191687" cy="460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8177" tIns="39089" rIns="78177" bIns="39089">
            <a:spAutoFit/>
          </a:bodyPr>
          <a:lstStyle>
            <a:lvl1pPr defTabSz="1041400">
              <a:spcBef>
                <a:spcPct val="80000"/>
              </a:spcBef>
              <a:buClr>
                <a:srgbClr val="009999"/>
              </a:buClr>
              <a:buFont typeface="Wingdings" panose="05000000000000000000" pitchFamily="2" charset="2"/>
              <a:buChar char="l"/>
              <a:defRPr sz="2900">
                <a:solidFill>
                  <a:srgbClr val="000066"/>
                </a:solidFill>
                <a:latin typeface="Myriad Pro" charset="0"/>
                <a:ea typeface="MS PGothic" panose="020B0600070205080204" pitchFamily="34" charset="-128"/>
                <a:cs typeface="Arial" panose="020B0604020202020204" pitchFamily="34" charset="0"/>
              </a:defRPr>
            </a:lvl1pPr>
            <a:lvl2pPr marL="742950" indent="-285750" defTabSz="1041400">
              <a:spcBef>
                <a:spcPct val="20000"/>
              </a:spcBef>
              <a:buClr>
                <a:srgbClr val="009999"/>
              </a:buClr>
              <a:buFont typeface="Arial" panose="020B0604020202020204" pitchFamily="34" charset="0"/>
              <a:buChar char="–"/>
              <a:defRPr sz="2400">
                <a:solidFill>
                  <a:srgbClr val="000066"/>
                </a:solidFill>
                <a:latin typeface="Myriad Pro" charset="0"/>
                <a:ea typeface="Arial" panose="020B0604020202020204" pitchFamily="34" charset="0"/>
                <a:cs typeface="Arial" panose="020B0604020202020204" pitchFamily="34" charset="0"/>
              </a:defRPr>
            </a:lvl2pPr>
            <a:lvl3pPr marL="1143000" indent="-228600" defTabSz="1041400">
              <a:spcBef>
                <a:spcPct val="20000"/>
              </a:spcBef>
              <a:buClr>
                <a:srgbClr val="009999"/>
              </a:buClr>
              <a:buChar char="•"/>
              <a:defRPr sz="2200">
                <a:solidFill>
                  <a:srgbClr val="000066"/>
                </a:solidFill>
                <a:latin typeface="Minion Pro" charset="0"/>
                <a:ea typeface="Arial" panose="020B0604020202020204" pitchFamily="34" charset="0"/>
                <a:cs typeface="Arial" panose="020B0604020202020204" pitchFamily="34" charset="0"/>
              </a:defRPr>
            </a:lvl3pPr>
            <a:lvl4pPr marL="1600200" indent="-228600" defTabSz="1041400">
              <a:spcBef>
                <a:spcPct val="20000"/>
              </a:spcBef>
              <a:buClr>
                <a:srgbClr val="009999"/>
              </a:buClr>
              <a:buChar char="–"/>
              <a:defRPr sz="2200">
                <a:solidFill>
                  <a:srgbClr val="000066"/>
                </a:solidFill>
                <a:latin typeface="Minion Pro" charset="0"/>
                <a:ea typeface="Arial" panose="020B0604020202020204" pitchFamily="34" charset="0"/>
                <a:cs typeface="Arial" panose="020B0604020202020204" pitchFamily="34" charset="0"/>
              </a:defRPr>
            </a:lvl4pPr>
            <a:lvl5pPr marL="2057400" indent="-228600" algn="r" defTabSz="1041400" rtl="1">
              <a:spcBef>
                <a:spcPct val="20000"/>
              </a:spcBef>
              <a:buChar char="»"/>
              <a:defRPr sz="2300">
                <a:solidFill>
                  <a:srgbClr val="000066"/>
                </a:solidFill>
                <a:latin typeface="Arial" panose="020B0604020202020204" pitchFamily="34" charset="0"/>
                <a:ea typeface="Arial" panose="020B0604020202020204" pitchFamily="34" charset="0"/>
                <a:cs typeface="Arial" panose="020B0604020202020204" pitchFamily="34" charset="0"/>
              </a:defRPr>
            </a:lvl5pPr>
            <a:lvl6pPr marL="2514600" indent="-228600" algn="r" defTabSz="1041400" rtl="1" eaLnBrk="0" fontAlgn="base" hangingPunct="0">
              <a:spcBef>
                <a:spcPct val="20000"/>
              </a:spcBef>
              <a:spcAft>
                <a:spcPct val="0"/>
              </a:spcAft>
              <a:buChar char="»"/>
              <a:defRPr sz="2300">
                <a:solidFill>
                  <a:srgbClr val="000066"/>
                </a:solidFill>
                <a:latin typeface="Arial" panose="020B0604020202020204" pitchFamily="34" charset="0"/>
                <a:ea typeface="Arial" panose="020B0604020202020204" pitchFamily="34" charset="0"/>
                <a:cs typeface="Arial" panose="020B0604020202020204" pitchFamily="34" charset="0"/>
              </a:defRPr>
            </a:lvl6pPr>
            <a:lvl7pPr marL="2971800" indent="-228600" algn="r" defTabSz="1041400" rtl="1" eaLnBrk="0" fontAlgn="base" hangingPunct="0">
              <a:spcBef>
                <a:spcPct val="20000"/>
              </a:spcBef>
              <a:spcAft>
                <a:spcPct val="0"/>
              </a:spcAft>
              <a:buChar char="»"/>
              <a:defRPr sz="2300">
                <a:solidFill>
                  <a:srgbClr val="000066"/>
                </a:solidFill>
                <a:latin typeface="Arial" panose="020B0604020202020204" pitchFamily="34" charset="0"/>
                <a:ea typeface="Arial" panose="020B0604020202020204" pitchFamily="34" charset="0"/>
                <a:cs typeface="Arial" panose="020B0604020202020204" pitchFamily="34" charset="0"/>
              </a:defRPr>
            </a:lvl7pPr>
            <a:lvl8pPr marL="3429000" indent="-228600" algn="r" defTabSz="1041400" rtl="1" eaLnBrk="0" fontAlgn="base" hangingPunct="0">
              <a:spcBef>
                <a:spcPct val="20000"/>
              </a:spcBef>
              <a:spcAft>
                <a:spcPct val="0"/>
              </a:spcAft>
              <a:buChar char="»"/>
              <a:defRPr sz="2300">
                <a:solidFill>
                  <a:srgbClr val="000066"/>
                </a:solidFill>
                <a:latin typeface="Arial" panose="020B0604020202020204" pitchFamily="34" charset="0"/>
                <a:ea typeface="Arial" panose="020B0604020202020204" pitchFamily="34" charset="0"/>
                <a:cs typeface="Arial" panose="020B0604020202020204" pitchFamily="34" charset="0"/>
              </a:defRPr>
            </a:lvl8pPr>
            <a:lvl9pPr marL="3886200" indent="-228600" algn="r" defTabSz="1041400" rtl="1" eaLnBrk="0" fontAlgn="base" hangingPunct="0">
              <a:spcBef>
                <a:spcPct val="20000"/>
              </a:spcBef>
              <a:spcAft>
                <a:spcPct val="0"/>
              </a:spcAft>
              <a:buChar char="»"/>
              <a:defRPr sz="2300">
                <a:solidFill>
                  <a:srgbClr val="000066"/>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ClrTx/>
              <a:buFontTx/>
              <a:buNone/>
            </a:pPr>
            <a:r>
              <a:rPr lang="en-GB" altLang="en-US" sz="2480" dirty="0">
                <a:solidFill>
                  <a:srgbClr val="2F98A3"/>
                </a:solidFill>
                <a:latin typeface="Rockwell" panose="02060603020205020403" pitchFamily="18" charset="0"/>
              </a:rPr>
              <a:t>d</a:t>
            </a:r>
            <a:r>
              <a:rPr lang="en-GB" altLang="en-US" sz="2480" dirty="0" smtClean="0">
                <a:solidFill>
                  <a:srgbClr val="2F98A3"/>
                </a:solidFill>
                <a:latin typeface="Rockwell" panose="02060603020205020403" pitchFamily="18" charset="0"/>
              </a:rPr>
              <a:t>ifficulties because of your health</a:t>
            </a:r>
            <a:endParaRPr lang="en-GB" altLang="en-US" sz="2480" dirty="0">
              <a:solidFill>
                <a:srgbClr val="2F98A3"/>
              </a:solidFill>
              <a:latin typeface="Rockwell" panose="02060603020205020403" pitchFamily="18" charset="0"/>
            </a:endParaRPr>
          </a:p>
        </p:txBody>
      </p:sp>
      <p:sp>
        <p:nvSpPr>
          <p:cNvPr id="6" name="TextBox 10"/>
          <p:cNvSpPr txBox="1">
            <a:spLocks noChangeArrowheads="1"/>
          </p:cNvSpPr>
          <p:nvPr/>
        </p:nvSpPr>
        <p:spPr bwMode="auto">
          <a:xfrm>
            <a:off x="502268" y="5197993"/>
            <a:ext cx="7934484" cy="842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177" tIns="39089" rIns="78177" bIns="39089">
            <a:spAutoFit/>
          </a:bodyPr>
          <a:lstStyle>
            <a:lvl1pPr>
              <a:spcBef>
                <a:spcPct val="80000"/>
              </a:spcBef>
              <a:buClr>
                <a:srgbClr val="009999"/>
              </a:buClr>
              <a:buFont typeface="Wingdings" panose="05000000000000000000" pitchFamily="2" charset="2"/>
              <a:buChar char="l"/>
              <a:defRPr sz="2900">
                <a:solidFill>
                  <a:srgbClr val="000066"/>
                </a:solidFill>
                <a:latin typeface="Myriad Pro" charset="0"/>
                <a:ea typeface="MS PGothic" panose="020B0600070205080204" pitchFamily="34" charset="-128"/>
                <a:cs typeface="Arial" panose="020B0604020202020204" pitchFamily="34" charset="0"/>
              </a:defRPr>
            </a:lvl1pPr>
            <a:lvl2pPr marL="742950" indent="-285750">
              <a:spcBef>
                <a:spcPct val="20000"/>
              </a:spcBef>
              <a:buClr>
                <a:srgbClr val="009999"/>
              </a:buClr>
              <a:buFont typeface="Arial" panose="020B0604020202020204" pitchFamily="34" charset="0"/>
              <a:buChar char="–"/>
              <a:defRPr sz="2400">
                <a:solidFill>
                  <a:srgbClr val="000066"/>
                </a:solidFill>
                <a:latin typeface="Myriad Pro" charset="0"/>
                <a:ea typeface="Arial" panose="020B0604020202020204" pitchFamily="34" charset="0"/>
                <a:cs typeface="Arial" panose="020B0604020202020204" pitchFamily="34" charset="0"/>
              </a:defRPr>
            </a:lvl2pPr>
            <a:lvl3pPr marL="1143000" indent="-228600">
              <a:spcBef>
                <a:spcPct val="20000"/>
              </a:spcBef>
              <a:buClr>
                <a:srgbClr val="009999"/>
              </a:buClr>
              <a:buChar char="•"/>
              <a:defRPr sz="2200">
                <a:solidFill>
                  <a:srgbClr val="000066"/>
                </a:solidFill>
                <a:latin typeface="Minion Pro" charset="0"/>
                <a:ea typeface="Arial" panose="020B0604020202020204" pitchFamily="34" charset="0"/>
                <a:cs typeface="Arial" panose="020B0604020202020204" pitchFamily="34" charset="0"/>
              </a:defRPr>
            </a:lvl3pPr>
            <a:lvl4pPr marL="1600200" indent="-228600">
              <a:spcBef>
                <a:spcPct val="20000"/>
              </a:spcBef>
              <a:buClr>
                <a:srgbClr val="009999"/>
              </a:buClr>
              <a:buChar char="–"/>
              <a:defRPr sz="2200">
                <a:solidFill>
                  <a:srgbClr val="000066"/>
                </a:solidFill>
                <a:latin typeface="Minion Pro" charset="0"/>
                <a:ea typeface="Arial" panose="020B0604020202020204" pitchFamily="34" charset="0"/>
                <a:cs typeface="Arial" panose="020B0604020202020204" pitchFamily="34" charset="0"/>
              </a:defRPr>
            </a:lvl4pPr>
            <a:lvl5pPr marL="2057400" indent="-228600" algn="r" rtl="1">
              <a:spcBef>
                <a:spcPct val="20000"/>
              </a:spcBef>
              <a:buChar char="»"/>
              <a:defRPr sz="2300">
                <a:solidFill>
                  <a:srgbClr val="000066"/>
                </a:solidFill>
                <a:latin typeface="Arial" panose="020B0604020202020204" pitchFamily="34" charset="0"/>
                <a:ea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300">
                <a:solidFill>
                  <a:srgbClr val="000066"/>
                </a:solidFill>
                <a:latin typeface="Arial" panose="020B0604020202020204" pitchFamily="34" charset="0"/>
                <a:ea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300">
                <a:solidFill>
                  <a:srgbClr val="000066"/>
                </a:solidFill>
                <a:latin typeface="Arial" panose="020B0604020202020204" pitchFamily="34" charset="0"/>
                <a:ea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300">
                <a:solidFill>
                  <a:srgbClr val="000066"/>
                </a:solidFill>
                <a:latin typeface="Arial" panose="020B0604020202020204" pitchFamily="34" charset="0"/>
                <a:ea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300">
                <a:solidFill>
                  <a:srgbClr val="000066"/>
                </a:solidFill>
                <a:latin typeface="Arial" panose="020B0604020202020204" pitchFamily="34" charset="0"/>
                <a:ea typeface="Arial" panose="020B0604020202020204" pitchFamily="34" charset="0"/>
                <a:cs typeface="Arial" panose="020B0604020202020204" pitchFamily="34" charset="0"/>
              </a:defRPr>
            </a:lvl9pPr>
          </a:lstStyle>
          <a:p>
            <a:pPr algn="r" rtl="1" eaLnBrk="1" hangingPunct="1">
              <a:spcBef>
                <a:spcPct val="0"/>
              </a:spcBef>
              <a:buClrTx/>
              <a:buFontTx/>
              <a:buNone/>
            </a:pPr>
            <a:r>
              <a:rPr lang="en-GB" altLang="en-US" sz="2480" dirty="0">
                <a:latin typeface="Rockwell" panose="02060603020205020403" pitchFamily="18" charset="0"/>
              </a:rPr>
              <a:t>The</a:t>
            </a:r>
            <a:r>
              <a:rPr lang="en-GB" altLang="en-US" sz="1796" dirty="0">
                <a:latin typeface="Rockwell" panose="02060603020205020403" pitchFamily="18" charset="0"/>
              </a:rPr>
              <a:t> </a:t>
            </a:r>
            <a:r>
              <a:rPr lang="en-GB" altLang="en-US" sz="2480" dirty="0">
                <a:latin typeface="Rockwell" panose="02060603020205020403" pitchFamily="18" charset="0"/>
              </a:rPr>
              <a:t>result of the interaction of capacity with the environment and the person</a:t>
            </a:r>
            <a:r>
              <a:rPr lang="en-GB" altLang="en-US" sz="2480" dirty="0">
                <a:solidFill>
                  <a:srgbClr val="2F98A3"/>
                </a:solidFill>
                <a:latin typeface="Rockwell" panose="02060603020205020403" pitchFamily="18" charset="0"/>
              </a:rPr>
              <a:t> </a:t>
            </a:r>
          </a:p>
        </p:txBody>
      </p:sp>
      <p:pic>
        <p:nvPicPr>
          <p:cNvPr id="7" name="Picture 6"/>
          <p:cNvPicPr>
            <a:picLocks noChangeAspect="1"/>
          </p:cNvPicPr>
          <p:nvPr/>
        </p:nvPicPr>
        <p:blipFill>
          <a:blip r:embed="rId3">
            <a:extLst/>
          </a:blip>
          <a:stretch>
            <a:fillRect/>
          </a:stretch>
        </p:blipFill>
        <p:spPr>
          <a:xfrm>
            <a:off x="172400" y="1268760"/>
            <a:ext cx="4753564" cy="3169042"/>
          </a:xfrm>
          <a:prstGeom prst="rect">
            <a:avLst/>
          </a:prstGeom>
          <a:noFill/>
          <a:ln w="9525">
            <a:noFill/>
            <a:miter lim="800000"/>
            <a:headEnd/>
            <a:tailEnd/>
          </a:ln>
          <a:effectLst>
            <a:softEdge rad="63500"/>
          </a:effectLst>
        </p:spPr>
      </p:pic>
      <p:pic>
        <p:nvPicPr>
          <p:cNvPr id="8" name="Picture 7"/>
          <p:cNvPicPr>
            <a:picLocks noChangeAspect="1"/>
          </p:cNvPicPr>
          <p:nvPr/>
        </p:nvPicPr>
        <p:blipFill>
          <a:blip r:embed="rId4">
            <a:extLst/>
          </a:blip>
          <a:stretch>
            <a:fillRect/>
          </a:stretch>
        </p:blipFill>
        <p:spPr>
          <a:xfrm>
            <a:off x="6184689" y="1268760"/>
            <a:ext cx="2251688" cy="3169042"/>
          </a:xfrm>
          <a:prstGeom prst="rect">
            <a:avLst/>
          </a:prstGeom>
          <a:noFill/>
          <a:ln w="9525">
            <a:noFill/>
            <a:miter lim="800000"/>
            <a:headEnd/>
            <a:tailEnd/>
          </a:ln>
          <a:effectLst>
            <a:softEdge rad="63500"/>
          </a:effectLst>
        </p:spPr>
      </p:pic>
      <p:sp>
        <p:nvSpPr>
          <p:cNvPr id="2" name="Title 1"/>
          <p:cNvSpPr>
            <a:spLocks noGrp="1"/>
          </p:cNvSpPr>
          <p:nvPr>
            <p:ph type="title"/>
          </p:nvPr>
        </p:nvSpPr>
        <p:spPr/>
        <p:txBody>
          <a:bodyPr/>
          <a:lstStyle/>
          <a:p>
            <a:r>
              <a:rPr lang="en-GB" altLang="en-US" sz="3600" dirty="0" smtClean="0"/>
              <a:t>In the MDS we capture both, </a:t>
            </a:r>
            <a:r>
              <a:rPr lang="en-GB" altLang="en-US" sz="3600" dirty="0"/>
              <a:t/>
            </a:r>
            <a:br>
              <a:rPr lang="en-GB" altLang="en-US" sz="3600" dirty="0"/>
            </a:br>
            <a:endParaRPr lang="en-GB" dirty="0"/>
          </a:p>
        </p:txBody>
      </p:sp>
    </p:spTree>
    <p:extLst>
      <p:ext uri="{BB962C8B-B14F-4D97-AF65-F5344CB8AC3E}">
        <p14:creationId xmlns:p14="http://schemas.microsoft.com/office/powerpoint/2010/main" val="31741176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17E270-61F3-48F4-AC4F-6E9BAEB81C7C}" type="slidenum">
              <a:rPr lang="en-GB" altLang="de-DE" smtClean="0"/>
              <a:pPr/>
              <a:t>19</a:t>
            </a:fld>
            <a:endParaRPr lang="en-GB" altLang="de-DE"/>
          </a:p>
        </p:txBody>
      </p:sp>
      <p:pic>
        <p:nvPicPr>
          <p:cNvPr id="3" name="Picture 2" descr="http://www.ine.cl/canales/chile_estadistico/encuestas_discapacidad/jpeg/tapaestudi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612370"/>
            <a:ext cx="3193401" cy="42484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9551" y="980728"/>
            <a:ext cx="3193401" cy="646331"/>
          </a:xfrm>
          <a:prstGeom prst="rect">
            <a:avLst/>
          </a:prstGeom>
          <a:noFill/>
        </p:spPr>
        <p:txBody>
          <a:bodyPr wrap="square" rtlCol="0">
            <a:spAutoFit/>
          </a:bodyPr>
          <a:lstStyle/>
          <a:p>
            <a:r>
              <a:rPr lang="en-GB" sz="3600" b="1" dirty="0" smtClean="0">
                <a:solidFill>
                  <a:srgbClr val="002060"/>
                </a:solidFill>
                <a:latin typeface="Rockwell" panose="02060603020205020403" pitchFamily="18" charset="0"/>
              </a:rPr>
              <a:t>2004</a:t>
            </a:r>
            <a:endParaRPr lang="en-GB" sz="3600" b="1" dirty="0">
              <a:solidFill>
                <a:srgbClr val="002060"/>
              </a:solidFill>
              <a:latin typeface="Rockwell" panose="02060603020205020403" pitchFamily="18" charset="0"/>
            </a:endParaRPr>
          </a:p>
        </p:txBody>
      </p:sp>
      <p:pic>
        <p:nvPicPr>
          <p:cNvPr id="8" name="Picture 1"/>
          <p:cNvPicPr>
            <a:picLocks noChangeAspect="1" noChangeArrowheads="1"/>
          </p:cNvPicPr>
          <p:nvPr/>
        </p:nvPicPr>
        <p:blipFill rotWithShape="1">
          <a:blip r:embed="rId3" cstate="print"/>
          <a:srcRect t="13949"/>
          <a:stretch/>
        </p:blipFill>
        <p:spPr bwMode="auto">
          <a:xfrm>
            <a:off x="4817159" y="2362171"/>
            <a:ext cx="3744972" cy="1858917"/>
          </a:xfrm>
          <a:prstGeom prst="rect">
            <a:avLst/>
          </a:prstGeom>
          <a:noFill/>
          <a:ln w="9525">
            <a:noFill/>
            <a:miter lim="800000"/>
            <a:headEnd/>
            <a:tailEnd/>
          </a:ln>
        </p:spPr>
      </p:pic>
    </p:spTree>
    <p:extLst>
      <p:ext uri="{BB962C8B-B14F-4D97-AF65-F5344CB8AC3E}">
        <p14:creationId xmlns:p14="http://schemas.microsoft.com/office/powerpoint/2010/main" val="199777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rot="16200000">
            <a:off x="-3029321" y="2999444"/>
            <a:ext cx="6862765" cy="877147"/>
          </a:xfrm>
          <a:prstGeom prst="rect">
            <a:avLst/>
          </a:prstGeom>
          <a:solidFill>
            <a:srgbClr val="1987CD"/>
          </a:solidFill>
          <a:ln>
            <a:noFill/>
          </a:ln>
        </p:spPr>
        <p:txBody>
          <a:bodyPr wrap="square" lIns="91424" tIns="45712" rIns="91424" bIns="45712">
            <a:spAutoFit/>
          </a:bodyPr>
          <a:lstStyle>
            <a:lvl1pPr defTabSz="1042988">
              <a:spcBef>
                <a:spcPct val="20000"/>
              </a:spcBef>
              <a:buChar char="•"/>
              <a:defRPr sz="37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1042988">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defTabSz="1042988">
              <a:spcBef>
                <a:spcPct val="20000"/>
              </a:spcBef>
              <a:buChar char="•"/>
              <a:defRPr sz="27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defTabSz="1042988">
              <a:spcBef>
                <a:spcPct val="20000"/>
              </a:spcBef>
              <a:buChar char="–"/>
              <a:defRPr sz="23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defTabSz="1042988">
              <a:spcBef>
                <a:spcPct val="20000"/>
              </a:spcBef>
              <a:buChar char="»"/>
              <a:defRPr sz="23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1042988" eaLnBrk="0" fontAlgn="base" hangingPunct="0">
              <a:spcBef>
                <a:spcPct val="20000"/>
              </a:spcBef>
              <a:spcAft>
                <a:spcPct val="0"/>
              </a:spcAft>
              <a:buChar char="»"/>
              <a:defRPr sz="23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1042988" eaLnBrk="0" fontAlgn="base" hangingPunct="0">
              <a:spcBef>
                <a:spcPct val="20000"/>
              </a:spcBef>
              <a:spcAft>
                <a:spcPct val="0"/>
              </a:spcAft>
              <a:buChar char="»"/>
              <a:defRPr sz="23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1042988" eaLnBrk="0" fontAlgn="base" hangingPunct="0">
              <a:spcBef>
                <a:spcPct val="20000"/>
              </a:spcBef>
              <a:spcAft>
                <a:spcPct val="0"/>
              </a:spcAft>
              <a:buChar char="»"/>
              <a:defRPr sz="23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1042988" eaLnBrk="0" fontAlgn="base" hangingPunct="0">
              <a:spcBef>
                <a:spcPct val="20000"/>
              </a:spcBef>
              <a:spcAft>
                <a:spcPct val="0"/>
              </a:spcAft>
              <a:buChar char="»"/>
              <a:defRPr sz="23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rtl="1" eaLnBrk="1" hangingPunct="1">
              <a:lnSpc>
                <a:spcPct val="150000"/>
              </a:lnSpc>
              <a:spcBef>
                <a:spcPts val="0"/>
              </a:spcBef>
              <a:spcAft>
                <a:spcPts val="0"/>
              </a:spcAft>
              <a:buFontTx/>
              <a:buNone/>
            </a:pPr>
            <a:r>
              <a:rPr lang="en-GB" altLang="en-US" sz="3000" dirty="0" smtClean="0">
                <a:solidFill>
                  <a:schemeClr val="bg1"/>
                </a:solidFill>
                <a:latin typeface="Rockwell" panose="02060603020205020403" pitchFamily="18" charset="0"/>
              </a:rPr>
              <a:t>Disabling barriers – Break to include</a:t>
            </a:r>
          </a:p>
          <a:p>
            <a:pPr algn="ctr" rtl="1" eaLnBrk="1" hangingPunct="1">
              <a:lnSpc>
                <a:spcPct val="150000"/>
              </a:lnSpc>
              <a:spcBef>
                <a:spcPts val="0"/>
              </a:spcBef>
              <a:spcAft>
                <a:spcPts val="0"/>
              </a:spcAft>
              <a:buFontTx/>
              <a:buNone/>
            </a:pPr>
            <a:endParaRPr lang="en-US" altLang="en-US" sz="400" dirty="0">
              <a:solidFill>
                <a:schemeClr val="bg1"/>
              </a:solidFill>
              <a:latin typeface="Rockwell" panose="02060603020205020403" pitchFamily="18" charset="0"/>
            </a:endParaRPr>
          </a:p>
        </p:txBody>
      </p:sp>
      <p:pic>
        <p:nvPicPr>
          <p:cNvPr id="6" name="Picture 2" descr="WORLDBANK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3330119"/>
            <a:ext cx="36258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WHO-EN-BW-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7979" y="3417432"/>
            <a:ext cx="3348037"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4"/>
          <p:cNvSpPr>
            <a:spLocks noChangeShapeType="1"/>
          </p:cNvSpPr>
          <p:nvPr/>
        </p:nvSpPr>
        <p:spPr bwMode="auto">
          <a:xfrm flipV="1">
            <a:off x="840637" y="3212975"/>
            <a:ext cx="8303363" cy="1948"/>
          </a:xfrm>
          <a:prstGeom prst="line">
            <a:avLst/>
          </a:prstGeom>
          <a:noFill/>
          <a:ln w="57150">
            <a:solidFill>
              <a:srgbClr val="1987CD"/>
            </a:solidFill>
            <a:round/>
            <a:headEnd/>
            <a:tailEnd/>
          </a:ln>
          <a:extLst>
            <a:ext uri="{909E8E84-426E-40DD-AFC4-6F175D3DCCD1}">
              <a14:hiddenFill xmlns:a14="http://schemas.microsoft.com/office/drawing/2010/main">
                <a:noFill/>
              </a14:hiddenFill>
            </a:ext>
          </a:extLst>
        </p:spPr>
        <p:txBody>
          <a:bodyPr lIns="91424" tIns="45712" rIns="91424" bIns="45712"/>
          <a:lstStyle/>
          <a:p>
            <a:endParaRPr lang="en-GB"/>
          </a:p>
        </p:txBody>
      </p:sp>
      <p:sp>
        <p:nvSpPr>
          <p:cNvPr id="10" name="Rectangle 23"/>
          <p:cNvSpPr>
            <a:spLocks noGrp="1" noChangeArrowheads="1"/>
          </p:cNvSpPr>
          <p:nvPr>
            <p:ph type="ctrTitle"/>
          </p:nvPr>
        </p:nvSpPr>
        <p:spPr>
          <a:xfrm>
            <a:off x="1331640" y="2259657"/>
            <a:ext cx="7821612" cy="665287"/>
          </a:xfrm>
        </p:spPr>
        <p:txBody>
          <a:bodyPr/>
          <a:lstStyle/>
          <a:p>
            <a:pPr eaLnBrk="1" hangingPunct="1">
              <a:defRPr/>
            </a:pPr>
            <a:r>
              <a:rPr lang="en-GB" sz="4000" b="0" dirty="0" smtClean="0"/>
              <a:t>Model Disability Survey (MDS)</a:t>
            </a:r>
          </a:p>
        </p:txBody>
      </p:sp>
    </p:spTree>
    <p:extLst>
      <p:ext uri="{BB962C8B-B14F-4D97-AF65-F5344CB8AC3E}">
        <p14:creationId xmlns:p14="http://schemas.microsoft.com/office/powerpoint/2010/main" val="2624865193"/>
      </p:ext>
    </p:extLst>
  </p:cSld>
  <p:clrMapOvr>
    <a:masterClrMapping/>
  </p:clrMapOvr>
  <p:transition spd="slow" advTm="9478"/>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17E270-61F3-48F4-AC4F-6E9BAEB81C7C}" type="slidenum">
              <a:rPr lang="en-GB" altLang="de-DE" smtClean="0"/>
              <a:pPr/>
              <a:t>20</a:t>
            </a:fld>
            <a:endParaRPr lang="en-GB" altLang="de-DE"/>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74774"/>
            <a:ext cx="3456384" cy="426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9551" y="1342509"/>
            <a:ext cx="3193401" cy="646331"/>
          </a:xfrm>
          <a:prstGeom prst="rect">
            <a:avLst/>
          </a:prstGeom>
          <a:noFill/>
        </p:spPr>
        <p:txBody>
          <a:bodyPr wrap="square" rtlCol="0">
            <a:spAutoFit/>
          </a:bodyPr>
          <a:lstStyle/>
          <a:p>
            <a:r>
              <a:rPr lang="en-GB" sz="3600" b="1" dirty="0" smtClean="0">
                <a:solidFill>
                  <a:srgbClr val="002060"/>
                </a:solidFill>
                <a:latin typeface="Rockwell" panose="02060603020205020403" pitchFamily="18" charset="0"/>
              </a:rPr>
              <a:t>2015</a:t>
            </a:r>
            <a:endParaRPr lang="en-GB" sz="3600" b="1" dirty="0">
              <a:solidFill>
                <a:srgbClr val="002060"/>
              </a:solidFill>
              <a:latin typeface="Rockwell" panose="02060603020205020403" pitchFamily="18" charset="0"/>
            </a:endParaRPr>
          </a:p>
        </p:txBody>
      </p:sp>
      <p:pic>
        <p:nvPicPr>
          <p:cNvPr id="8" name="Picture 1"/>
          <p:cNvPicPr>
            <a:picLocks noChangeAspect="1" noChangeArrowheads="1"/>
          </p:cNvPicPr>
          <p:nvPr/>
        </p:nvPicPr>
        <p:blipFill rotWithShape="1">
          <a:blip r:embed="rId3" cstate="print"/>
          <a:srcRect t="13949"/>
          <a:stretch/>
        </p:blipFill>
        <p:spPr bwMode="auto">
          <a:xfrm>
            <a:off x="4355976" y="1628800"/>
            <a:ext cx="3744972" cy="1858917"/>
          </a:xfrm>
          <a:prstGeom prst="rect">
            <a:avLst/>
          </a:prstGeom>
          <a:noFill/>
          <a:ln w="9525">
            <a:noFill/>
            <a:miter lim="800000"/>
            <a:headEnd/>
            <a:tailEnd/>
          </a:ln>
        </p:spPr>
      </p:pic>
      <p:sp>
        <p:nvSpPr>
          <p:cNvPr id="9" name="TextBox 8"/>
          <p:cNvSpPr txBox="1">
            <a:spLocks noChangeArrowheads="1"/>
          </p:cNvSpPr>
          <p:nvPr/>
        </p:nvSpPr>
        <p:spPr bwMode="auto">
          <a:xfrm>
            <a:off x="4139952" y="548680"/>
            <a:ext cx="4903655" cy="842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8177" tIns="39089" rIns="78177" bIns="39089">
            <a:spAutoFit/>
          </a:bodyPr>
          <a:lstStyle>
            <a:lvl1pPr defTabSz="1041400">
              <a:spcBef>
                <a:spcPct val="80000"/>
              </a:spcBef>
              <a:buClr>
                <a:srgbClr val="009999"/>
              </a:buClr>
              <a:buFont typeface="Wingdings" panose="05000000000000000000" pitchFamily="2" charset="2"/>
              <a:buChar char="l"/>
              <a:defRPr sz="2900">
                <a:solidFill>
                  <a:srgbClr val="000066"/>
                </a:solidFill>
                <a:latin typeface="Myriad Pro" charset="0"/>
                <a:ea typeface="MS PGothic" panose="020B0600070205080204" pitchFamily="34" charset="-128"/>
                <a:cs typeface="Arial" panose="020B0604020202020204" pitchFamily="34" charset="0"/>
              </a:defRPr>
            </a:lvl1pPr>
            <a:lvl2pPr marL="742950" indent="-285750" defTabSz="1041400">
              <a:spcBef>
                <a:spcPct val="20000"/>
              </a:spcBef>
              <a:buClr>
                <a:srgbClr val="009999"/>
              </a:buClr>
              <a:buFont typeface="Arial" panose="020B0604020202020204" pitchFamily="34" charset="0"/>
              <a:buChar char="–"/>
              <a:defRPr sz="2400">
                <a:solidFill>
                  <a:srgbClr val="000066"/>
                </a:solidFill>
                <a:latin typeface="Myriad Pro" charset="0"/>
                <a:ea typeface="Arial" panose="020B0604020202020204" pitchFamily="34" charset="0"/>
                <a:cs typeface="Arial" panose="020B0604020202020204" pitchFamily="34" charset="0"/>
              </a:defRPr>
            </a:lvl2pPr>
            <a:lvl3pPr marL="1143000" indent="-228600" defTabSz="1041400">
              <a:spcBef>
                <a:spcPct val="20000"/>
              </a:spcBef>
              <a:buClr>
                <a:srgbClr val="009999"/>
              </a:buClr>
              <a:buChar char="•"/>
              <a:defRPr sz="2200">
                <a:solidFill>
                  <a:srgbClr val="000066"/>
                </a:solidFill>
                <a:latin typeface="Minion Pro" charset="0"/>
                <a:ea typeface="Arial" panose="020B0604020202020204" pitchFamily="34" charset="0"/>
                <a:cs typeface="Arial" panose="020B0604020202020204" pitchFamily="34" charset="0"/>
              </a:defRPr>
            </a:lvl3pPr>
            <a:lvl4pPr marL="1600200" indent="-228600" defTabSz="1041400">
              <a:spcBef>
                <a:spcPct val="20000"/>
              </a:spcBef>
              <a:buClr>
                <a:srgbClr val="009999"/>
              </a:buClr>
              <a:buChar char="–"/>
              <a:defRPr sz="2200">
                <a:solidFill>
                  <a:srgbClr val="000066"/>
                </a:solidFill>
                <a:latin typeface="Minion Pro" charset="0"/>
                <a:ea typeface="Arial" panose="020B0604020202020204" pitchFamily="34" charset="0"/>
                <a:cs typeface="Arial" panose="020B0604020202020204" pitchFamily="34" charset="0"/>
              </a:defRPr>
            </a:lvl4pPr>
            <a:lvl5pPr marL="2057400" indent="-228600" algn="r" defTabSz="1041400" rtl="1">
              <a:spcBef>
                <a:spcPct val="20000"/>
              </a:spcBef>
              <a:buChar char="»"/>
              <a:defRPr sz="2300">
                <a:solidFill>
                  <a:srgbClr val="000066"/>
                </a:solidFill>
                <a:latin typeface="Arial" panose="020B0604020202020204" pitchFamily="34" charset="0"/>
                <a:ea typeface="Arial" panose="020B0604020202020204" pitchFamily="34" charset="0"/>
                <a:cs typeface="Arial" panose="020B0604020202020204" pitchFamily="34" charset="0"/>
              </a:defRPr>
            </a:lvl5pPr>
            <a:lvl6pPr marL="2514600" indent="-228600" algn="r" defTabSz="1041400" rtl="1" eaLnBrk="0" fontAlgn="base" hangingPunct="0">
              <a:spcBef>
                <a:spcPct val="20000"/>
              </a:spcBef>
              <a:spcAft>
                <a:spcPct val="0"/>
              </a:spcAft>
              <a:buChar char="»"/>
              <a:defRPr sz="2300">
                <a:solidFill>
                  <a:srgbClr val="000066"/>
                </a:solidFill>
                <a:latin typeface="Arial" panose="020B0604020202020204" pitchFamily="34" charset="0"/>
                <a:ea typeface="Arial" panose="020B0604020202020204" pitchFamily="34" charset="0"/>
                <a:cs typeface="Arial" panose="020B0604020202020204" pitchFamily="34" charset="0"/>
              </a:defRPr>
            </a:lvl6pPr>
            <a:lvl7pPr marL="2971800" indent="-228600" algn="r" defTabSz="1041400" rtl="1" eaLnBrk="0" fontAlgn="base" hangingPunct="0">
              <a:spcBef>
                <a:spcPct val="20000"/>
              </a:spcBef>
              <a:spcAft>
                <a:spcPct val="0"/>
              </a:spcAft>
              <a:buChar char="»"/>
              <a:defRPr sz="2300">
                <a:solidFill>
                  <a:srgbClr val="000066"/>
                </a:solidFill>
                <a:latin typeface="Arial" panose="020B0604020202020204" pitchFamily="34" charset="0"/>
                <a:ea typeface="Arial" panose="020B0604020202020204" pitchFamily="34" charset="0"/>
                <a:cs typeface="Arial" panose="020B0604020202020204" pitchFamily="34" charset="0"/>
              </a:defRPr>
            </a:lvl7pPr>
            <a:lvl8pPr marL="3429000" indent="-228600" algn="r" defTabSz="1041400" rtl="1" eaLnBrk="0" fontAlgn="base" hangingPunct="0">
              <a:spcBef>
                <a:spcPct val="20000"/>
              </a:spcBef>
              <a:spcAft>
                <a:spcPct val="0"/>
              </a:spcAft>
              <a:buChar char="»"/>
              <a:defRPr sz="2300">
                <a:solidFill>
                  <a:srgbClr val="000066"/>
                </a:solidFill>
                <a:latin typeface="Arial" panose="020B0604020202020204" pitchFamily="34" charset="0"/>
                <a:ea typeface="Arial" panose="020B0604020202020204" pitchFamily="34" charset="0"/>
                <a:cs typeface="Arial" panose="020B0604020202020204" pitchFamily="34" charset="0"/>
              </a:defRPr>
            </a:lvl8pPr>
            <a:lvl9pPr marL="3886200" indent="-228600" algn="r" defTabSz="1041400" rtl="1" eaLnBrk="0" fontAlgn="base" hangingPunct="0">
              <a:spcBef>
                <a:spcPct val="20000"/>
              </a:spcBef>
              <a:spcAft>
                <a:spcPct val="0"/>
              </a:spcAft>
              <a:buChar char="»"/>
              <a:defRPr sz="2300">
                <a:solidFill>
                  <a:srgbClr val="000066"/>
                </a:solidFill>
                <a:latin typeface="Arial" panose="020B0604020202020204" pitchFamily="34" charset="0"/>
                <a:ea typeface="Arial" panose="020B0604020202020204" pitchFamily="34" charset="0"/>
                <a:cs typeface="Arial" panose="020B0604020202020204" pitchFamily="34" charset="0"/>
              </a:defRPr>
            </a:lvl9pPr>
          </a:lstStyle>
          <a:p>
            <a:pPr algn="l">
              <a:spcBef>
                <a:spcPct val="0"/>
              </a:spcBef>
              <a:buClrTx/>
              <a:buFontTx/>
              <a:buNone/>
            </a:pPr>
            <a:r>
              <a:rPr lang="en-GB" altLang="en-US" sz="2480" dirty="0" smtClean="0">
                <a:solidFill>
                  <a:srgbClr val="2F98A3"/>
                </a:solidFill>
                <a:latin typeface="Rockwell" panose="02060603020205020403" pitchFamily="18" charset="0"/>
              </a:rPr>
              <a:t>Difficulties because of</a:t>
            </a:r>
            <a:br>
              <a:rPr lang="en-GB" altLang="en-US" sz="2480" dirty="0" smtClean="0">
                <a:solidFill>
                  <a:srgbClr val="2F98A3"/>
                </a:solidFill>
                <a:latin typeface="Rockwell" panose="02060603020205020403" pitchFamily="18" charset="0"/>
              </a:rPr>
            </a:br>
            <a:r>
              <a:rPr lang="en-GB" altLang="en-US" sz="2480" dirty="0" smtClean="0">
                <a:solidFill>
                  <a:srgbClr val="2F98A3"/>
                </a:solidFill>
                <a:latin typeface="Rockwell" panose="02060603020205020403" pitchFamily="18" charset="0"/>
              </a:rPr>
              <a:t>your health …</a:t>
            </a:r>
            <a:endParaRPr lang="en-GB" altLang="en-US" sz="2480" dirty="0">
              <a:solidFill>
                <a:srgbClr val="2F98A3"/>
              </a:solidFill>
              <a:latin typeface="Rockwell" panose="02060603020205020403" pitchFamily="18" charset="0"/>
            </a:endParaRPr>
          </a:p>
        </p:txBody>
      </p:sp>
      <p:sp>
        <p:nvSpPr>
          <p:cNvPr id="10" name="TextBox 9"/>
          <p:cNvSpPr txBox="1">
            <a:spLocks noChangeArrowheads="1"/>
          </p:cNvSpPr>
          <p:nvPr/>
        </p:nvSpPr>
        <p:spPr bwMode="auto">
          <a:xfrm>
            <a:off x="4322561" y="3861314"/>
            <a:ext cx="4903655" cy="1223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8177" tIns="39089" rIns="78177" bIns="39089">
            <a:spAutoFit/>
          </a:bodyPr>
          <a:lstStyle>
            <a:lvl1pPr defTabSz="1041400">
              <a:spcBef>
                <a:spcPct val="80000"/>
              </a:spcBef>
              <a:buClr>
                <a:srgbClr val="009999"/>
              </a:buClr>
              <a:buFont typeface="Wingdings" panose="05000000000000000000" pitchFamily="2" charset="2"/>
              <a:buChar char="l"/>
              <a:defRPr sz="2900">
                <a:solidFill>
                  <a:srgbClr val="000066"/>
                </a:solidFill>
                <a:latin typeface="Myriad Pro" charset="0"/>
                <a:ea typeface="MS PGothic" panose="020B0600070205080204" pitchFamily="34" charset="-128"/>
                <a:cs typeface="Arial" panose="020B0604020202020204" pitchFamily="34" charset="0"/>
              </a:defRPr>
            </a:lvl1pPr>
            <a:lvl2pPr marL="742950" indent="-285750" defTabSz="1041400">
              <a:spcBef>
                <a:spcPct val="20000"/>
              </a:spcBef>
              <a:buClr>
                <a:srgbClr val="009999"/>
              </a:buClr>
              <a:buFont typeface="Arial" panose="020B0604020202020204" pitchFamily="34" charset="0"/>
              <a:buChar char="–"/>
              <a:defRPr sz="2400">
                <a:solidFill>
                  <a:srgbClr val="000066"/>
                </a:solidFill>
                <a:latin typeface="Myriad Pro" charset="0"/>
                <a:ea typeface="Arial" panose="020B0604020202020204" pitchFamily="34" charset="0"/>
                <a:cs typeface="Arial" panose="020B0604020202020204" pitchFamily="34" charset="0"/>
              </a:defRPr>
            </a:lvl2pPr>
            <a:lvl3pPr marL="1143000" indent="-228600" defTabSz="1041400">
              <a:spcBef>
                <a:spcPct val="20000"/>
              </a:spcBef>
              <a:buClr>
                <a:srgbClr val="009999"/>
              </a:buClr>
              <a:buChar char="•"/>
              <a:defRPr sz="2200">
                <a:solidFill>
                  <a:srgbClr val="000066"/>
                </a:solidFill>
                <a:latin typeface="Minion Pro" charset="0"/>
                <a:ea typeface="Arial" panose="020B0604020202020204" pitchFamily="34" charset="0"/>
                <a:cs typeface="Arial" panose="020B0604020202020204" pitchFamily="34" charset="0"/>
              </a:defRPr>
            </a:lvl3pPr>
            <a:lvl4pPr marL="1600200" indent="-228600" defTabSz="1041400">
              <a:spcBef>
                <a:spcPct val="20000"/>
              </a:spcBef>
              <a:buClr>
                <a:srgbClr val="009999"/>
              </a:buClr>
              <a:buChar char="–"/>
              <a:defRPr sz="2200">
                <a:solidFill>
                  <a:srgbClr val="000066"/>
                </a:solidFill>
                <a:latin typeface="Minion Pro" charset="0"/>
                <a:ea typeface="Arial" panose="020B0604020202020204" pitchFamily="34" charset="0"/>
                <a:cs typeface="Arial" panose="020B0604020202020204" pitchFamily="34" charset="0"/>
              </a:defRPr>
            </a:lvl4pPr>
            <a:lvl5pPr marL="2057400" indent="-228600" algn="r" defTabSz="1041400" rtl="1">
              <a:spcBef>
                <a:spcPct val="20000"/>
              </a:spcBef>
              <a:buChar char="»"/>
              <a:defRPr sz="2300">
                <a:solidFill>
                  <a:srgbClr val="000066"/>
                </a:solidFill>
                <a:latin typeface="Arial" panose="020B0604020202020204" pitchFamily="34" charset="0"/>
                <a:ea typeface="Arial" panose="020B0604020202020204" pitchFamily="34" charset="0"/>
                <a:cs typeface="Arial" panose="020B0604020202020204" pitchFamily="34" charset="0"/>
              </a:defRPr>
            </a:lvl5pPr>
            <a:lvl6pPr marL="2514600" indent="-228600" algn="r" defTabSz="1041400" rtl="1" eaLnBrk="0" fontAlgn="base" hangingPunct="0">
              <a:spcBef>
                <a:spcPct val="20000"/>
              </a:spcBef>
              <a:spcAft>
                <a:spcPct val="0"/>
              </a:spcAft>
              <a:buChar char="»"/>
              <a:defRPr sz="2300">
                <a:solidFill>
                  <a:srgbClr val="000066"/>
                </a:solidFill>
                <a:latin typeface="Arial" panose="020B0604020202020204" pitchFamily="34" charset="0"/>
                <a:ea typeface="Arial" panose="020B0604020202020204" pitchFamily="34" charset="0"/>
                <a:cs typeface="Arial" panose="020B0604020202020204" pitchFamily="34" charset="0"/>
              </a:defRPr>
            </a:lvl6pPr>
            <a:lvl7pPr marL="2971800" indent="-228600" algn="r" defTabSz="1041400" rtl="1" eaLnBrk="0" fontAlgn="base" hangingPunct="0">
              <a:spcBef>
                <a:spcPct val="20000"/>
              </a:spcBef>
              <a:spcAft>
                <a:spcPct val="0"/>
              </a:spcAft>
              <a:buChar char="»"/>
              <a:defRPr sz="2300">
                <a:solidFill>
                  <a:srgbClr val="000066"/>
                </a:solidFill>
                <a:latin typeface="Arial" panose="020B0604020202020204" pitchFamily="34" charset="0"/>
                <a:ea typeface="Arial" panose="020B0604020202020204" pitchFamily="34" charset="0"/>
                <a:cs typeface="Arial" panose="020B0604020202020204" pitchFamily="34" charset="0"/>
              </a:defRPr>
            </a:lvl7pPr>
            <a:lvl8pPr marL="3429000" indent="-228600" algn="r" defTabSz="1041400" rtl="1" eaLnBrk="0" fontAlgn="base" hangingPunct="0">
              <a:spcBef>
                <a:spcPct val="20000"/>
              </a:spcBef>
              <a:spcAft>
                <a:spcPct val="0"/>
              </a:spcAft>
              <a:buChar char="»"/>
              <a:defRPr sz="2300">
                <a:solidFill>
                  <a:srgbClr val="000066"/>
                </a:solidFill>
                <a:latin typeface="Arial" panose="020B0604020202020204" pitchFamily="34" charset="0"/>
                <a:ea typeface="Arial" panose="020B0604020202020204" pitchFamily="34" charset="0"/>
                <a:cs typeface="Arial" panose="020B0604020202020204" pitchFamily="34" charset="0"/>
              </a:defRPr>
            </a:lvl8pPr>
            <a:lvl9pPr marL="3886200" indent="-228600" algn="r" defTabSz="1041400" rtl="1" eaLnBrk="0" fontAlgn="base" hangingPunct="0">
              <a:spcBef>
                <a:spcPct val="20000"/>
              </a:spcBef>
              <a:spcAft>
                <a:spcPct val="0"/>
              </a:spcAft>
              <a:buChar char="»"/>
              <a:defRPr sz="2300">
                <a:solidFill>
                  <a:srgbClr val="000066"/>
                </a:solidFill>
                <a:latin typeface="Arial" panose="020B0604020202020204" pitchFamily="34" charset="0"/>
                <a:ea typeface="Arial" panose="020B0604020202020204" pitchFamily="34" charset="0"/>
                <a:cs typeface="Arial" panose="020B0604020202020204" pitchFamily="34" charset="0"/>
              </a:defRPr>
            </a:lvl9pPr>
          </a:lstStyle>
          <a:p>
            <a:pPr algn="l">
              <a:spcBef>
                <a:spcPct val="0"/>
              </a:spcBef>
              <a:buClrTx/>
              <a:buFontTx/>
              <a:buNone/>
            </a:pPr>
            <a:r>
              <a:rPr lang="en-GB" altLang="en-US" sz="2480" dirty="0">
                <a:latin typeface="Rockwell" panose="02060603020205020403" pitchFamily="18" charset="0"/>
              </a:rPr>
              <a:t>The</a:t>
            </a:r>
            <a:r>
              <a:rPr lang="en-GB" altLang="en-US" sz="1796" dirty="0">
                <a:latin typeface="Rockwell" panose="02060603020205020403" pitchFamily="18" charset="0"/>
              </a:rPr>
              <a:t> </a:t>
            </a:r>
            <a:r>
              <a:rPr lang="en-GB" altLang="en-US" sz="2480" dirty="0">
                <a:latin typeface="Rockwell" panose="02060603020205020403" pitchFamily="18" charset="0"/>
              </a:rPr>
              <a:t>result of the interaction of capacity with the environment and the </a:t>
            </a:r>
            <a:r>
              <a:rPr lang="en-GB" altLang="en-US" sz="2480" dirty="0" smtClean="0">
                <a:latin typeface="Rockwell" panose="02060603020205020403" pitchFamily="18" charset="0"/>
              </a:rPr>
              <a:t>person…</a:t>
            </a:r>
            <a:endParaRPr lang="en-GB" altLang="en-US" sz="2480" dirty="0">
              <a:solidFill>
                <a:srgbClr val="2F98A3"/>
              </a:solidFill>
              <a:latin typeface="Rockwell" panose="02060603020205020403" pitchFamily="18" charset="0"/>
            </a:endParaRPr>
          </a:p>
        </p:txBody>
      </p:sp>
      <p:sp>
        <p:nvSpPr>
          <p:cNvPr id="11" name="TextBox 10"/>
          <p:cNvSpPr txBox="1">
            <a:spLocks noChangeArrowheads="1"/>
          </p:cNvSpPr>
          <p:nvPr/>
        </p:nvSpPr>
        <p:spPr bwMode="auto">
          <a:xfrm>
            <a:off x="6012160" y="5085184"/>
            <a:ext cx="762228" cy="109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8177" tIns="39089" rIns="78177" bIns="39089">
            <a:spAutoFit/>
          </a:bodyPr>
          <a:lstStyle>
            <a:lvl1pPr defTabSz="1041400">
              <a:spcBef>
                <a:spcPct val="80000"/>
              </a:spcBef>
              <a:buClr>
                <a:srgbClr val="009999"/>
              </a:buClr>
              <a:buFont typeface="Wingdings" panose="05000000000000000000" pitchFamily="2" charset="2"/>
              <a:buChar char="l"/>
              <a:defRPr sz="2900">
                <a:solidFill>
                  <a:srgbClr val="000066"/>
                </a:solidFill>
                <a:latin typeface="Myriad Pro" charset="0"/>
                <a:ea typeface="MS PGothic" panose="020B0600070205080204" pitchFamily="34" charset="-128"/>
                <a:cs typeface="Arial" panose="020B0604020202020204" pitchFamily="34" charset="0"/>
              </a:defRPr>
            </a:lvl1pPr>
            <a:lvl2pPr marL="742950" indent="-285750" defTabSz="1041400">
              <a:spcBef>
                <a:spcPct val="20000"/>
              </a:spcBef>
              <a:buClr>
                <a:srgbClr val="009999"/>
              </a:buClr>
              <a:buFont typeface="Arial" panose="020B0604020202020204" pitchFamily="34" charset="0"/>
              <a:buChar char="–"/>
              <a:defRPr sz="2400">
                <a:solidFill>
                  <a:srgbClr val="000066"/>
                </a:solidFill>
                <a:latin typeface="Myriad Pro" charset="0"/>
                <a:ea typeface="Arial" panose="020B0604020202020204" pitchFamily="34" charset="0"/>
                <a:cs typeface="Arial" panose="020B0604020202020204" pitchFamily="34" charset="0"/>
              </a:defRPr>
            </a:lvl2pPr>
            <a:lvl3pPr marL="1143000" indent="-228600" defTabSz="1041400">
              <a:spcBef>
                <a:spcPct val="20000"/>
              </a:spcBef>
              <a:buClr>
                <a:srgbClr val="009999"/>
              </a:buClr>
              <a:buChar char="•"/>
              <a:defRPr sz="2200">
                <a:solidFill>
                  <a:srgbClr val="000066"/>
                </a:solidFill>
                <a:latin typeface="Minion Pro" charset="0"/>
                <a:ea typeface="Arial" panose="020B0604020202020204" pitchFamily="34" charset="0"/>
                <a:cs typeface="Arial" panose="020B0604020202020204" pitchFamily="34" charset="0"/>
              </a:defRPr>
            </a:lvl3pPr>
            <a:lvl4pPr marL="1600200" indent="-228600" defTabSz="1041400">
              <a:spcBef>
                <a:spcPct val="20000"/>
              </a:spcBef>
              <a:buClr>
                <a:srgbClr val="009999"/>
              </a:buClr>
              <a:buChar char="–"/>
              <a:defRPr sz="2200">
                <a:solidFill>
                  <a:srgbClr val="000066"/>
                </a:solidFill>
                <a:latin typeface="Minion Pro" charset="0"/>
                <a:ea typeface="Arial" panose="020B0604020202020204" pitchFamily="34" charset="0"/>
                <a:cs typeface="Arial" panose="020B0604020202020204" pitchFamily="34" charset="0"/>
              </a:defRPr>
            </a:lvl4pPr>
            <a:lvl5pPr marL="2057400" indent="-228600" algn="r" defTabSz="1041400" rtl="1">
              <a:spcBef>
                <a:spcPct val="20000"/>
              </a:spcBef>
              <a:buChar char="»"/>
              <a:defRPr sz="2300">
                <a:solidFill>
                  <a:srgbClr val="000066"/>
                </a:solidFill>
                <a:latin typeface="Arial" panose="020B0604020202020204" pitchFamily="34" charset="0"/>
                <a:ea typeface="Arial" panose="020B0604020202020204" pitchFamily="34" charset="0"/>
                <a:cs typeface="Arial" panose="020B0604020202020204" pitchFamily="34" charset="0"/>
              </a:defRPr>
            </a:lvl5pPr>
            <a:lvl6pPr marL="2514600" indent="-228600" algn="r" defTabSz="1041400" rtl="1" eaLnBrk="0" fontAlgn="base" hangingPunct="0">
              <a:spcBef>
                <a:spcPct val="20000"/>
              </a:spcBef>
              <a:spcAft>
                <a:spcPct val="0"/>
              </a:spcAft>
              <a:buChar char="»"/>
              <a:defRPr sz="2300">
                <a:solidFill>
                  <a:srgbClr val="000066"/>
                </a:solidFill>
                <a:latin typeface="Arial" panose="020B0604020202020204" pitchFamily="34" charset="0"/>
                <a:ea typeface="Arial" panose="020B0604020202020204" pitchFamily="34" charset="0"/>
                <a:cs typeface="Arial" panose="020B0604020202020204" pitchFamily="34" charset="0"/>
              </a:defRPr>
            </a:lvl6pPr>
            <a:lvl7pPr marL="2971800" indent="-228600" algn="r" defTabSz="1041400" rtl="1" eaLnBrk="0" fontAlgn="base" hangingPunct="0">
              <a:spcBef>
                <a:spcPct val="20000"/>
              </a:spcBef>
              <a:spcAft>
                <a:spcPct val="0"/>
              </a:spcAft>
              <a:buChar char="»"/>
              <a:defRPr sz="2300">
                <a:solidFill>
                  <a:srgbClr val="000066"/>
                </a:solidFill>
                <a:latin typeface="Arial" panose="020B0604020202020204" pitchFamily="34" charset="0"/>
                <a:ea typeface="Arial" panose="020B0604020202020204" pitchFamily="34" charset="0"/>
                <a:cs typeface="Arial" panose="020B0604020202020204" pitchFamily="34" charset="0"/>
              </a:defRPr>
            </a:lvl7pPr>
            <a:lvl8pPr marL="3429000" indent="-228600" algn="r" defTabSz="1041400" rtl="1" eaLnBrk="0" fontAlgn="base" hangingPunct="0">
              <a:spcBef>
                <a:spcPct val="20000"/>
              </a:spcBef>
              <a:spcAft>
                <a:spcPct val="0"/>
              </a:spcAft>
              <a:buChar char="»"/>
              <a:defRPr sz="2300">
                <a:solidFill>
                  <a:srgbClr val="000066"/>
                </a:solidFill>
                <a:latin typeface="Arial" panose="020B0604020202020204" pitchFamily="34" charset="0"/>
                <a:ea typeface="Arial" panose="020B0604020202020204" pitchFamily="34" charset="0"/>
                <a:cs typeface="Arial" panose="020B0604020202020204" pitchFamily="34" charset="0"/>
              </a:defRPr>
            </a:lvl8pPr>
            <a:lvl9pPr marL="3886200" indent="-228600" algn="r" defTabSz="1041400" rtl="1" eaLnBrk="0" fontAlgn="base" hangingPunct="0">
              <a:spcBef>
                <a:spcPct val="20000"/>
              </a:spcBef>
              <a:spcAft>
                <a:spcPct val="0"/>
              </a:spcAft>
              <a:buChar char="»"/>
              <a:defRPr sz="2300">
                <a:solidFill>
                  <a:srgbClr val="000066"/>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ClrTx/>
              <a:buFontTx/>
              <a:buNone/>
            </a:pPr>
            <a:r>
              <a:rPr lang="en-GB" altLang="en-US" sz="6600" b="1" dirty="0" smtClean="0">
                <a:solidFill>
                  <a:srgbClr val="0070C0"/>
                </a:solidFill>
                <a:latin typeface="Rockwell" panose="02060603020205020403" pitchFamily="18" charset="0"/>
              </a:rPr>
              <a:t>?</a:t>
            </a:r>
            <a:endParaRPr lang="en-GB" altLang="en-US" sz="6600" b="1" dirty="0">
              <a:solidFill>
                <a:srgbClr val="0070C0"/>
              </a:solidFill>
              <a:latin typeface="Rockwell" panose="02060603020205020403" pitchFamily="18" charset="0"/>
            </a:endParaRPr>
          </a:p>
        </p:txBody>
      </p:sp>
    </p:spTree>
    <p:extLst>
      <p:ext uri="{BB962C8B-B14F-4D97-AF65-F5344CB8AC3E}">
        <p14:creationId xmlns:p14="http://schemas.microsoft.com/office/powerpoint/2010/main" val="381051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solidFill>
                  <a:srgbClr val="0070C0"/>
                </a:solidFill>
              </a:rPr>
              <a:t>We want to understand disability and not only calculate its prevalence </a:t>
            </a:r>
            <a:endParaRPr lang="en-US" dirty="0">
              <a:solidFill>
                <a:srgbClr val="0070C0"/>
              </a:solidFill>
            </a:endParaRPr>
          </a:p>
        </p:txBody>
      </p:sp>
      <p:sp>
        <p:nvSpPr>
          <p:cNvPr id="2" name="Slide Number Placeholder 1"/>
          <p:cNvSpPr>
            <a:spLocks noGrp="1"/>
          </p:cNvSpPr>
          <p:nvPr>
            <p:ph type="sldNum" sz="quarter" idx="12"/>
          </p:nvPr>
        </p:nvSpPr>
        <p:spPr/>
        <p:txBody>
          <a:bodyPr/>
          <a:lstStyle/>
          <a:p>
            <a:fld id="{8717E270-61F3-48F4-AC4F-6E9BAEB81C7C}" type="slidenum">
              <a:rPr lang="en-GB" altLang="de-DE" smtClean="0"/>
              <a:pPr/>
              <a:t>21</a:t>
            </a:fld>
            <a:endParaRPr lang="en-GB" altLang="de-DE"/>
          </a:p>
        </p:txBody>
      </p:sp>
    </p:spTree>
    <p:extLst>
      <p:ext uri="{BB962C8B-B14F-4D97-AF65-F5344CB8AC3E}">
        <p14:creationId xmlns:p14="http://schemas.microsoft.com/office/powerpoint/2010/main" val="1685323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341092" y="332656"/>
            <a:ext cx="8568952" cy="584775"/>
          </a:xfrm>
          <a:prstGeom prst="rect">
            <a:avLst/>
          </a:prstGeom>
          <a:ln>
            <a:noFill/>
          </a:ln>
        </p:spPr>
        <p:txBody>
          <a:bodyPr wrap="square">
            <a:spAutoFit/>
          </a:bodyPr>
          <a:lstStyle/>
          <a:p>
            <a:pPr algn="l" defTabSz="1041400">
              <a:spcBef>
                <a:spcPts val="600"/>
              </a:spcBef>
              <a:defRPr/>
            </a:pPr>
            <a:r>
              <a:rPr lang="en-US" sz="3200" b="1" dirty="0" smtClean="0">
                <a:solidFill>
                  <a:srgbClr val="002060"/>
                </a:solidFill>
                <a:latin typeface="Rockwell" panose="02060603020205020403" pitchFamily="18" charset="0"/>
              </a:rPr>
              <a:t>Content of the MDS</a:t>
            </a:r>
          </a:p>
        </p:txBody>
      </p:sp>
      <p:sp>
        <p:nvSpPr>
          <p:cNvPr id="6" name="Title 3"/>
          <p:cNvSpPr txBox="1">
            <a:spLocks/>
          </p:cNvSpPr>
          <p:nvPr/>
        </p:nvSpPr>
        <p:spPr bwMode="auto">
          <a:xfrm>
            <a:off x="4716017" y="1484784"/>
            <a:ext cx="1944215" cy="2232248"/>
          </a:xfrm>
          <a:prstGeom prst="rect">
            <a:avLst/>
          </a:prstGeom>
          <a:solidFill>
            <a:srgbClr val="0070C0"/>
          </a:solidFill>
          <a:ln>
            <a:noFill/>
          </a:ln>
          <a:extLst/>
        </p:spPr>
        <p:txBody>
          <a:bodyPr vert="horz" wrap="square" lIns="0" tIns="45720" rIns="91440" bIns="45720" numCol="1" anchor="t" anchorCtr="0" compatLnSpc="1">
            <a:prstTxWarp prst="textNoShape">
              <a:avLst/>
            </a:prstTxWarp>
          </a:bodyPr>
          <a:lstStyle>
            <a:lvl1pPr algn="l" rtl="0" eaLnBrk="0" fontAlgn="base" hangingPunct="0">
              <a:spcBef>
                <a:spcPct val="0"/>
              </a:spcBef>
              <a:spcAft>
                <a:spcPct val="0"/>
              </a:spcAft>
              <a:defRPr sz="3500" b="1">
                <a:solidFill>
                  <a:srgbClr val="0070C0"/>
                </a:solidFill>
                <a:latin typeface="Rockwell" pitchFamily="18" charset="0"/>
                <a:ea typeface="MS PGothic" pitchFamily="34" charset="-128"/>
                <a:cs typeface="+mj-cs"/>
              </a:defRPr>
            </a:lvl1pPr>
            <a:lvl2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2pPr>
            <a:lvl3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3pPr>
            <a:lvl4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4pPr>
            <a:lvl5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5pPr>
            <a:lvl6pPr marL="457200" algn="l" rtl="0" fontAlgn="base">
              <a:spcBef>
                <a:spcPct val="0"/>
              </a:spcBef>
              <a:spcAft>
                <a:spcPct val="0"/>
              </a:spcAft>
              <a:defRPr sz="3500">
                <a:solidFill>
                  <a:schemeClr val="tx2"/>
                </a:solidFill>
                <a:latin typeface="Georgia" charset="0"/>
                <a:ea typeface="ＭＳ Ｐゴシック" charset="0"/>
                <a:cs typeface="ＭＳ Ｐゴシック" charset="0"/>
              </a:defRPr>
            </a:lvl6pPr>
            <a:lvl7pPr marL="914400" algn="l" rtl="0" fontAlgn="base">
              <a:spcBef>
                <a:spcPct val="0"/>
              </a:spcBef>
              <a:spcAft>
                <a:spcPct val="0"/>
              </a:spcAft>
              <a:defRPr sz="3500">
                <a:solidFill>
                  <a:schemeClr val="tx2"/>
                </a:solidFill>
                <a:latin typeface="Georgia" charset="0"/>
                <a:ea typeface="ＭＳ Ｐゴシック" charset="0"/>
                <a:cs typeface="ＭＳ Ｐゴシック" charset="0"/>
              </a:defRPr>
            </a:lvl7pPr>
            <a:lvl8pPr marL="1371600" algn="l" rtl="0" fontAlgn="base">
              <a:spcBef>
                <a:spcPct val="0"/>
              </a:spcBef>
              <a:spcAft>
                <a:spcPct val="0"/>
              </a:spcAft>
              <a:defRPr sz="3500">
                <a:solidFill>
                  <a:schemeClr val="tx2"/>
                </a:solidFill>
                <a:latin typeface="Georgia" charset="0"/>
                <a:ea typeface="ＭＳ Ｐゴシック" charset="0"/>
                <a:cs typeface="ＭＳ Ｐゴシック" charset="0"/>
              </a:defRPr>
            </a:lvl8pPr>
            <a:lvl9pPr marL="1828800" algn="l" rtl="0" fontAlgn="base">
              <a:spcBef>
                <a:spcPct val="0"/>
              </a:spcBef>
              <a:spcAft>
                <a:spcPct val="0"/>
              </a:spcAft>
              <a:defRPr sz="3500">
                <a:solidFill>
                  <a:schemeClr val="tx2"/>
                </a:solidFill>
                <a:latin typeface="Georgia" charset="0"/>
                <a:ea typeface="ＭＳ Ｐゴシック" charset="0"/>
                <a:cs typeface="ＭＳ Ｐゴシック" charset="0"/>
              </a:defRPr>
            </a:lvl9pPr>
          </a:lstStyle>
          <a:p>
            <a:pPr algn="ctr"/>
            <a:r>
              <a:rPr lang="en-GB" sz="2800" dirty="0" smtClean="0">
                <a:solidFill>
                  <a:schemeClr val="bg1"/>
                </a:solidFill>
              </a:rPr>
              <a:t>Section</a:t>
            </a:r>
          </a:p>
          <a:p>
            <a:pPr algn="ctr"/>
            <a:r>
              <a:rPr lang="en-GB" sz="2800" dirty="0" smtClean="0">
                <a:solidFill>
                  <a:schemeClr val="bg1"/>
                </a:solidFill>
              </a:rPr>
              <a:t>3000 (A+B)</a:t>
            </a:r>
          </a:p>
          <a:p>
            <a:pPr algn="ctr"/>
            <a:r>
              <a:rPr lang="en-GB" sz="2000" b="0" dirty="0" smtClean="0">
                <a:solidFill>
                  <a:schemeClr val="bg1"/>
                </a:solidFill>
              </a:rPr>
              <a:t>Environmental </a:t>
            </a:r>
            <a:r>
              <a:rPr lang="en-GB" sz="2000" b="0" dirty="0">
                <a:solidFill>
                  <a:schemeClr val="bg1"/>
                </a:solidFill>
              </a:rPr>
              <a:t>factors</a:t>
            </a:r>
            <a:endParaRPr lang="en-GB" sz="2000" kern="0" dirty="0">
              <a:solidFill>
                <a:schemeClr val="bg1"/>
              </a:solidFill>
            </a:endParaRPr>
          </a:p>
        </p:txBody>
      </p:sp>
      <p:sp>
        <p:nvSpPr>
          <p:cNvPr id="7" name="Title 3"/>
          <p:cNvSpPr txBox="1">
            <a:spLocks/>
          </p:cNvSpPr>
          <p:nvPr/>
        </p:nvSpPr>
        <p:spPr bwMode="auto">
          <a:xfrm>
            <a:off x="395536" y="4077072"/>
            <a:ext cx="1944215" cy="2232248"/>
          </a:xfrm>
          <a:prstGeom prst="rect">
            <a:avLst/>
          </a:prstGeom>
          <a:solidFill>
            <a:srgbClr val="0070C0"/>
          </a:solidFill>
          <a:ln>
            <a:noFill/>
          </a:ln>
          <a:extLst/>
        </p:spPr>
        <p:txBody>
          <a:bodyPr vert="horz" wrap="square" lIns="0" tIns="45720" rIns="91440" bIns="45720" numCol="1" anchor="t" anchorCtr="0" compatLnSpc="1">
            <a:prstTxWarp prst="textNoShape">
              <a:avLst/>
            </a:prstTxWarp>
          </a:bodyPr>
          <a:lstStyle>
            <a:defPPr>
              <a:defRPr lang="en-GB"/>
            </a:defPPr>
            <a:lvl1pPr>
              <a:defRPr sz="2800" b="1">
                <a:solidFill>
                  <a:schemeClr val="bg1"/>
                </a:solidFill>
                <a:latin typeface="Rockwell" pitchFamily="18" charset="0"/>
                <a:cs typeface="+mj-cs"/>
              </a:defRPr>
            </a:lvl1pPr>
            <a:lvl2pPr algn="l">
              <a:defRPr sz="3500" b="1">
                <a:solidFill>
                  <a:srgbClr val="0070C0"/>
                </a:solidFill>
                <a:latin typeface="Rockwell" pitchFamily="18" charset="0"/>
                <a:cs typeface="ＭＳ Ｐゴシック" charset="0"/>
              </a:defRPr>
            </a:lvl2pPr>
            <a:lvl3pPr algn="l">
              <a:defRPr sz="3500" b="1">
                <a:solidFill>
                  <a:srgbClr val="0070C0"/>
                </a:solidFill>
                <a:latin typeface="Rockwell" pitchFamily="18" charset="0"/>
                <a:cs typeface="ＭＳ Ｐゴシック" charset="0"/>
              </a:defRPr>
            </a:lvl3pPr>
            <a:lvl4pPr algn="l">
              <a:defRPr sz="3500" b="1">
                <a:solidFill>
                  <a:srgbClr val="0070C0"/>
                </a:solidFill>
                <a:latin typeface="Rockwell" pitchFamily="18" charset="0"/>
                <a:cs typeface="ＭＳ Ｐゴシック" charset="0"/>
              </a:defRPr>
            </a:lvl4pPr>
            <a:lvl5pPr algn="l">
              <a:defRPr sz="3500" b="1">
                <a:solidFill>
                  <a:srgbClr val="0070C0"/>
                </a:solidFill>
                <a:latin typeface="Rockwell" pitchFamily="18" charset="0"/>
                <a:cs typeface="ＭＳ Ｐゴシック" charset="0"/>
              </a:defRPr>
            </a:lvl5pPr>
            <a:lvl6pPr marL="457200" fontAlgn="base">
              <a:spcBef>
                <a:spcPct val="0"/>
              </a:spcBef>
              <a:spcAft>
                <a:spcPct val="0"/>
              </a:spcAft>
              <a:defRPr sz="3500">
                <a:solidFill>
                  <a:schemeClr val="tx2"/>
                </a:solidFill>
                <a:latin typeface="Georgia" charset="0"/>
                <a:ea typeface="ＭＳ Ｐゴシック" charset="0"/>
                <a:cs typeface="ＭＳ Ｐゴシック" charset="0"/>
              </a:defRPr>
            </a:lvl6pPr>
            <a:lvl7pPr marL="914400" fontAlgn="base">
              <a:spcBef>
                <a:spcPct val="0"/>
              </a:spcBef>
              <a:spcAft>
                <a:spcPct val="0"/>
              </a:spcAft>
              <a:defRPr sz="3500">
                <a:solidFill>
                  <a:schemeClr val="tx2"/>
                </a:solidFill>
                <a:latin typeface="Georgia" charset="0"/>
                <a:ea typeface="ＭＳ Ｐゴシック" charset="0"/>
                <a:cs typeface="ＭＳ Ｐゴシック" charset="0"/>
              </a:defRPr>
            </a:lvl7pPr>
            <a:lvl8pPr marL="1371600" fontAlgn="base">
              <a:spcBef>
                <a:spcPct val="0"/>
              </a:spcBef>
              <a:spcAft>
                <a:spcPct val="0"/>
              </a:spcAft>
              <a:defRPr sz="3500">
                <a:solidFill>
                  <a:schemeClr val="tx2"/>
                </a:solidFill>
                <a:latin typeface="Georgia" charset="0"/>
                <a:ea typeface="ＭＳ Ｐゴシック" charset="0"/>
                <a:cs typeface="ＭＳ Ｐゴシック" charset="0"/>
              </a:defRPr>
            </a:lvl8pPr>
            <a:lvl9pPr marL="1828800" fontAlgn="base">
              <a:spcBef>
                <a:spcPct val="0"/>
              </a:spcBef>
              <a:spcAft>
                <a:spcPct val="0"/>
              </a:spcAft>
              <a:defRPr sz="3500">
                <a:solidFill>
                  <a:schemeClr val="tx2"/>
                </a:solidFill>
                <a:latin typeface="Georgia" charset="0"/>
                <a:ea typeface="ＭＳ Ｐゴシック" charset="0"/>
                <a:cs typeface="ＭＳ Ｐゴシック" charset="0"/>
              </a:defRPr>
            </a:lvl9pPr>
          </a:lstStyle>
          <a:p>
            <a:r>
              <a:rPr lang="en-GB" dirty="0"/>
              <a:t>Section 5000</a:t>
            </a:r>
          </a:p>
          <a:p>
            <a:r>
              <a:rPr lang="en-GB" sz="2000" b="0" dirty="0"/>
              <a:t>Health </a:t>
            </a:r>
            <a:r>
              <a:rPr lang="en-GB" sz="2000" b="0" dirty="0" smtClean="0"/>
              <a:t>Conditions &amp;</a:t>
            </a:r>
            <a:br>
              <a:rPr lang="en-GB" sz="2000" b="0" dirty="0" smtClean="0"/>
            </a:br>
            <a:r>
              <a:rPr lang="en-GB" sz="2000" b="0" dirty="0" smtClean="0"/>
              <a:t>Capacity</a:t>
            </a:r>
            <a:endParaRPr lang="en-GB" sz="2000" b="0" dirty="0"/>
          </a:p>
        </p:txBody>
      </p:sp>
      <p:sp>
        <p:nvSpPr>
          <p:cNvPr id="8" name="Title 3"/>
          <p:cNvSpPr txBox="1">
            <a:spLocks/>
          </p:cNvSpPr>
          <p:nvPr/>
        </p:nvSpPr>
        <p:spPr bwMode="auto">
          <a:xfrm>
            <a:off x="6948264" y="1484784"/>
            <a:ext cx="1944215" cy="2232248"/>
          </a:xfrm>
          <a:prstGeom prst="rect">
            <a:avLst/>
          </a:prstGeom>
          <a:solidFill>
            <a:srgbClr val="0070C0"/>
          </a:solidFill>
          <a:ln>
            <a:noFill/>
          </a:ln>
          <a:extLst/>
        </p:spPr>
        <p:txBody>
          <a:bodyPr vert="horz" wrap="square" lIns="0" tIns="45720" rIns="91440" bIns="45720" numCol="1" anchor="t" anchorCtr="0" compatLnSpc="1">
            <a:prstTxWarp prst="textNoShape">
              <a:avLst/>
            </a:prstTxWarp>
          </a:bodyPr>
          <a:lstStyle>
            <a:lvl1pPr algn="l" rtl="0" eaLnBrk="0" fontAlgn="base" hangingPunct="0">
              <a:spcBef>
                <a:spcPct val="0"/>
              </a:spcBef>
              <a:spcAft>
                <a:spcPct val="0"/>
              </a:spcAft>
              <a:defRPr sz="3500" b="1">
                <a:solidFill>
                  <a:srgbClr val="0070C0"/>
                </a:solidFill>
                <a:latin typeface="Rockwell" pitchFamily="18" charset="0"/>
                <a:ea typeface="MS PGothic" pitchFamily="34" charset="-128"/>
                <a:cs typeface="+mj-cs"/>
              </a:defRPr>
            </a:lvl1pPr>
            <a:lvl2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2pPr>
            <a:lvl3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3pPr>
            <a:lvl4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4pPr>
            <a:lvl5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5pPr>
            <a:lvl6pPr marL="457200" algn="l" rtl="0" fontAlgn="base">
              <a:spcBef>
                <a:spcPct val="0"/>
              </a:spcBef>
              <a:spcAft>
                <a:spcPct val="0"/>
              </a:spcAft>
              <a:defRPr sz="3500">
                <a:solidFill>
                  <a:schemeClr val="tx2"/>
                </a:solidFill>
                <a:latin typeface="Georgia" charset="0"/>
                <a:ea typeface="ＭＳ Ｐゴシック" charset="0"/>
                <a:cs typeface="ＭＳ Ｐゴシック" charset="0"/>
              </a:defRPr>
            </a:lvl6pPr>
            <a:lvl7pPr marL="914400" algn="l" rtl="0" fontAlgn="base">
              <a:spcBef>
                <a:spcPct val="0"/>
              </a:spcBef>
              <a:spcAft>
                <a:spcPct val="0"/>
              </a:spcAft>
              <a:defRPr sz="3500">
                <a:solidFill>
                  <a:schemeClr val="tx2"/>
                </a:solidFill>
                <a:latin typeface="Georgia" charset="0"/>
                <a:ea typeface="ＭＳ Ｐゴシック" charset="0"/>
                <a:cs typeface="ＭＳ Ｐゴシック" charset="0"/>
              </a:defRPr>
            </a:lvl7pPr>
            <a:lvl8pPr marL="1371600" algn="l" rtl="0" fontAlgn="base">
              <a:spcBef>
                <a:spcPct val="0"/>
              </a:spcBef>
              <a:spcAft>
                <a:spcPct val="0"/>
              </a:spcAft>
              <a:defRPr sz="3500">
                <a:solidFill>
                  <a:schemeClr val="tx2"/>
                </a:solidFill>
                <a:latin typeface="Georgia" charset="0"/>
                <a:ea typeface="ＭＳ Ｐゴシック" charset="0"/>
                <a:cs typeface="ＭＳ Ｐゴシック" charset="0"/>
              </a:defRPr>
            </a:lvl8pPr>
            <a:lvl9pPr marL="1828800" algn="l" rtl="0" fontAlgn="base">
              <a:spcBef>
                <a:spcPct val="0"/>
              </a:spcBef>
              <a:spcAft>
                <a:spcPct val="0"/>
              </a:spcAft>
              <a:defRPr sz="3500">
                <a:solidFill>
                  <a:schemeClr val="tx2"/>
                </a:solidFill>
                <a:latin typeface="Georgia" charset="0"/>
                <a:ea typeface="ＭＳ Ｐゴシック" charset="0"/>
                <a:cs typeface="ＭＳ Ｐゴシック" charset="0"/>
              </a:defRPr>
            </a:lvl9pPr>
          </a:lstStyle>
          <a:p>
            <a:pPr algn="ctr"/>
            <a:r>
              <a:rPr lang="en-GB" sz="2800" dirty="0">
                <a:solidFill>
                  <a:schemeClr val="bg1"/>
                </a:solidFill>
              </a:rPr>
              <a:t>Section </a:t>
            </a:r>
            <a:r>
              <a:rPr lang="en-GB" sz="2800" dirty="0" smtClean="0">
                <a:solidFill>
                  <a:schemeClr val="bg1"/>
                </a:solidFill>
              </a:rPr>
              <a:t>4000 </a:t>
            </a:r>
            <a:r>
              <a:rPr lang="en-GB" sz="2000" b="0" dirty="0" smtClean="0">
                <a:solidFill>
                  <a:schemeClr val="bg1"/>
                </a:solidFill>
              </a:rPr>
              <a:t>Functioning</a:t>
            </a:r>
            <a:endParaRPr lang="en-GB" sz="2000" kern="0" dirty="0">
              <a:solidFill>
                <a:schemeClr val="bg1"/>
              </a:solidFill>
            </a:endParaRPr>
          </a:p>
        </p:txBody>
      </p:sp>
      <p:sp>
        <p:nvSpPr>
          <p:cNvPr id="9" name="Title 3"/>
          <p:cNvSpPr txBox="1">
            <a:spLocks/>
          </p:cNvSpPr>
          <p:nvPr/>
        </p:nvSpPr>
        <p:spPr bwMode="auto">
          <a:xfrm>
            <a:off x="399358" y="1484784"/>
            <a:ext cx="1944215" cy="2232248"/>
          </a:xfrm>
          <a:prstGeom prst="rect">
            <a:avLst/>
          </a:prstGeom>
          <a:solidFill>
            <a:srgbClr val="808080"/>
          </a:solidFill>
          <a:ln>
            <a:noFill/>
          </a:ln>
          <a:extLst/>
        </p:spPr>
        <p:txBody>
          <a:bodyPr vert="horz" wrap="square" lIns="0" tIns="45720" rIns="91440" bIns="45720" numCol="1" anchor="t" anchorCtr="0" compatLnSpc="1">
            <a:prstTxWarp prst="textNoShape">
              <a:avLst/>
            </a:prstTxWarp>
          </a:bodyPr>
          <a:lstStyle>
            <a:lvl1pPr algn="l" rtl="0" eaLnBrk="0" fontAlgn="base" hangingPunct="0">
              <a:spcBef>
                <a:spcPct val="0"/>
              </a:spcBef>
              <a:spcAft>
                <a:spcPct val="0"/>
              </a:spcAft>
              <a:defRPr sz="3500" b="1">
                <a:solidFill>
                  <a:srgbClr val="0070C0"/>
                </a:solidFill>
                <a:latin typeface="Rockwell" pitchFamily="18" charset="0"/>
                <a:ea typeface="MS PGothic" pitchFamily="34" charset="-128"/>
                <a:cs typeface="+mj-cs"/>
              </a:defRPr>
            </a:lvl1pPr>
            <a:lvl2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2pPr>
            <a:lvl3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3pPr>
            <a:lvl4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4pPr>
            <a:lvl5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5pPr>
            <a:lvl6pPr marL="457200" algn="l" rtl="0" fontAlgn="base">
              <a:spcBef>
                <a:spcPct val="0"/>
              </a:spcBef>
              <a:spcAft>
                <a:spcPct val="0"/>
              </a:spcAft>
              <a:defRPr sz="3500">
                <a:solidFill>
                  <a:schemeClr val="tx2"/>
                </a:solidFill>
                <a:latin typeface="Georgia" charset="0"/>
                <a:ea typeface="ＭＳ Ｐゴシック" charset="0"/>
                <a:cs typeface="ＭＳ Ｐゴシック" charset="0"/>
              </a:defRPr>
            </a:lvl6pPr>
            <a:lvl7pPr marL="914400" algn="l" rtl="0" fontAlgn="base">
              <a:spcBef>
                <a:spcPct val="0"/>
              </a:spcBef>
              <a:spcAft>
                <a:spcPct val="0"/>
              </a:spcAft>
              <a:defRPr sz="3500">
                <a:solidFill>
                  <a:schemeClr val="tx2"/>
                </a:solidFill>
                <a:latin typeface="Georgia" charset="0"/>
                <a:ea typeface="ＭＳ Ｐゴシック" charset="0"/>
                <a:cs typeface="ＭＳ Ｐゴシック" charset="0"/>
              </a:defRPr>
            </a:lvl7pPr>
            <a:lvl8pPr marL="1371600" algn="l" rtl="0" fontAlgn="base">
              <a:spcBef>
                <a:spcPct val="0"/>
              </a:spcBef>
              <a:spcAft>
                <a:spcPct val="0"/>
              </a:spcAft>
              <a:defRPr sz="3500">
                <a:solidFill>
                  <a:schemeClr val="tx2"/>
                </a:solidFill>
                <a:latin typeface="Georgia" charset="0"/>
                <a:ea typeface="ＭＳ Ｐゴシック" charset="0"/>
                <a:cs typeface="ＭＳ Ｐゴシック" charset="0"/>
              </a:defRPr>
            </a:lvl8pPr>
            <a:lvl9pPr marL="1828800" algn="l" rtl="0" fontAlgn="base">
              <a:spcBef>
                <a:spcPct val="0"/>
              </a:spcBef>
              <a:spcAft>
                <a:spcPct val="0"/>
              </a:spcAft>
              <a:defRPr sz="3500">
                <a:solidFill>
                  <a:schemeClr val="tx2"/>
                </a:solidFill>
                <a:latin typeface="Georgia" charset="0"/>
                <a:ea typeface="ＭＳ Ｐゴシック" charset="0"/>
                <a:cs typeface="ＭＳ Ｐゴシック" charset="0"/>
              </a:defRPr>
            </a:lvl9pPr>
          </a:lstStyle>
          <a:p>
            <a:pPr algn="ctr"/>
            <a:r>
              <a:rPr lang="en-GB" sz="2800" dirty="0">
                <a:solidFill>
                  <a:schemeClr val="bg1"/>
                </a:solidFill>
              </a:rPr>
              <a:t>Section </a:t>
            </a:r>
            <a:r>
              <a:rPr lang="en-GB" sz="2800" dirty="0" smtClean="0">
                <a:solidFill>
                  <a:schemeClr val="bg1"/>
                </a:solidFill>
              </a:rPr>
              <a:t>1000 </a:t>
            </a:r>
          </a:p>
          <a:p>
            <a:pPr algn="ctr"/>
            <a:r>
              <a:rPr lang="en-GB" sz="2000" b="0" dirty="0" smtClean="0">
                <a:solidFill>
                  <a:schemeClr val="bg1"/>
                </a:solidFill>
              </a:rPr>
              <a:t>Socio-demographic Characteristics</a:t>
            </a:r>
            <a:endParaRPr lang="en-GB" sz="2000" kern="0" dirty="0">
              <a:solidFill>
                <a:schemeClr val="bg1"/>
              </a:solidFill>
            </a:endParaRPr>
          </a:p>
        </p:txBody>
      </p:sp>
      <p:sp>
        <p:nvSpPr>
          <p:cNvPr id="10" name="Title 3"/>
          <p:cNvSpPr txBox="1">
            <a:spLocks/>
          </p:cNvSpPr>
          <p:nvPr/>
        </p:nvSpPr>
        <p:spPr bwMode="auto">
          <a:xfrm>
            <a:off x="2555775" y="4077072"/>
            <a:ext cx="1944215" cy="2232248"/>
          </a:xfrm>
          <a:prstGeom prst="rect">
            <a:avLst/>
          </a:prstGeom>
          <a:solidFill>
            <a:srgbClr val="808080"/>
          </a:solidFill>
          <a:ln>
            <a:noFill/>
          </a:ln>
          <a:extLst/>
        </p:spPr>
        <p:txBody>
          <a:bodyPr vert="horz" wrap="square" lIns="0" tIns="45720" rIns="91440" bIns="45720" numCol="1" anchor="t" anchorCtr="0" compatLnSpc="1">
            <a:prstTxWarp prst="textNoShape">
              <a:avLst/>
            </a:prstTxWarp>
          </a:bodyPr>
          <a:lstStyle>
            <a:lvl1pPr algn="l" rtl="0" eaLnBrk="0" fontAlgn="base" hangingPunct="0">
              <a:spcBef>
                <a:spcPct val="0"/>
              </a:spcBef>
              <a:spcAft>
                <a:spcPct val="0"/>
              </a:spcAft>
              <a:defRPr sz="3500" b="1">
                <a:solidFill>
                  <a:srgbClr val="0070C0"/>
                </a:solidFill>
                <a:latin typeface="Rockwell" pitchFamily="18" charset="0"/>
                <a:ea typeface="MS PGothic" pitchFamily="34" charset="-128"/>
                <a:cs typeface="+mj-cs"/>
              </a:defRPr>
            </a:lvl1pPr>
            <a:lvl2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2pPr>
            <a:lvl3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3pPr>
            <a:lvl4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4pPr>
            <a:lvl5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5pPr>
            <a:lvl6pPr marL="457200" algn="l" rtl="0" fontAlgn="base">
              <a:spcBef>
                <a:spcPct val="0"/>
              </a:spcBef>
              <a:spcAft>
                <a:spcPct val="0"/>
              </a:spcAft>
              <a:defRPr sz="3500">
                <a:solidFill>
                  <a:schemeClr val="tx2"/>
                </a:solidFill>
                <a:latin typeface="Georgia" charset="0"/>
                <a:ea typeface="ＭＳ Ｐゴシック" charset="0"/>
                <a:cs typeface="ＭＳ Ｐゴシック" charset="0"/>
              </a:defRPr>
            </a:lvl6pPr>
            <a:lvl7pPr marL="914400" algn="l" rtl="0" fontAlgn="base">
              <a:spcBef>
                <a:spcPct val="0"/>
              </a:spcBef>
              <a:spcAft>
                <a:spcPct val="0"/>
              </a:spcAft>
              <a:defRPr sz="3500">
                <a:solidFill>
                  <a:schemeClr val="tx2"/>
                </a:solidFill>
                <a:latin typeface="Georgia" charset="0"/>
                <a:ea typeface="ＭＳ Ｐゴシック" charset="0"/>
                <a:cs typeface="ＭＳ Ｐゴシック" charset="0"/>
              </a:defRPr>
            </a:lvl7pPr>
            <a:lvl8pPr marL="1371600" algn="l" rtl="0" fontAlgn="base">
              <a:spcBef>
                <a:spcPct val="0"/>
              </a:spcBef>
              <a:spcAft>
                <a:spcPct val="0"/>
              </a:spcAft>
              <a:defRPr sz="3500">
                <a:solidFill>
                  <a:schemeClr val="tx2"/>
                </a:solidFill>
                <a:latin typeface="Georgia" charset="0"/>
                <a:ea typeface="ＭＳ Ｐゴシック" charset="0"/>
                <a:cs typeface="ＭＳ Ｐゴシック" charset="0"/>
              </a:defRPr>
            </a:lvl8pPr>
            <a:lvl9pPr marL="1828800" algn="l" rtl="0" fontAlgn="base">
              <a:spcBef>
                <a:spcPct val="0"/>
              </a:spcBef>
              <a:spcAft>
                <a:spcPct val="0"/>
              </a:spcAft>
              <a:defRPr sz="3500">
                <a:solidFill>
                  <a:schemeClr val="tx2"/>
                </a:solidFill>
                <a:latin typeface="Georgia" charset="0"/>
                <a:ea typeface="ＭＳ Ｐゴシック" charset="0"/>
                <a:cs typeface="ＭＳ Ｐゴシック" charset="0"/>
              </a:defRPr>
            </a:lvl9pPr>
          </a:lstStyle>
          <a:p>
            <a:pPr algn="ctr"/>
            <a:r>
              <a:rPr lang="en-GB" sz="2800" dirty="0">
                <a:solidFill>
                  <a:schemeClr val="bg1"/>
                </a:solidFill>
              </a:rPr>
              <a:t>Section </a:t>
            </a:r>
            <a:r>
              <a:rPr lang="en-GB" sz="2800" dirty="0" smtClean="0">
                <a:solidFill>
                  <a:schemeClr val="bg1"/>
                </a:solidFill>
              </a:rPr>
              <a:t>6000</a:t>
            </a:r>
          </a:p>
          <a:p>
            <a:pPr algn="ctr"/>
            <a:r>
              <a:rPr lang="en-GB" sz="2000" b="0" dirty="0" smtClean="0">
                <a:solidFill>
                  <a:schemeClr val="bg1"/>
                </a:solidFill>
              </a:rPr>
              <a:t>Health Care Utilisation</a:t>
            </a:r>
            <a:endParaRPr lang="en-GB" sz="2000" kern="0" dirty="0">
              <a:solidFill>
                <a:schemeClr val="bg1"/>
              </a:solidFill>
            </a:endParaRPr>
          </a:p>
        </p:txBody>
      </p:sp>
      <p:sp>
        <p:nvSpPr>
          <p:cNvPr id="11" name="Title 3"/>
          <p:cNvSpPr txBox="1">
            <a:spLocks/>
          </p:cNvSpPr>
          <p:nvPr/>
        </p:nvSpPr>
        <p:spPr bwMode="auto">
          <a:xfrm>
            <a:off x="2555777" y="1484784"/>
            <a:ext cx="1944215" cy="2232248"/>
          </a:xfrm>
          <a:prstGeom prst="rect">
            <a:avLst/>
          </a:prstGeom>
          <a:solidFill>
            <a:srgbClr val="808080"/>
          </a:solidFill>
          <a:ln>
            <a:noFill/>
          </a:ln>
          <a:extLst/>
        </p:spPr>
        <p:txBody>
          <a:bodyPr vert="horz" wrap="square" lIns="0" tIns="45720" rIns="91440" bIns="45720" numCol="1" anchor="t" anchorCtr="0" compatLnSpc="1">
            <a:prstTxWarp prst="textNoShape">
              <a:avLst/>
            </a:prstTxWarp>
          </a:bodyPr>
          <a:lstStyle>
            <a:lvl1pPr algn="l" rtl="0" eaLnBrk="0" fontAlgn="base" hangingPunct="0">
              <a:spcBef>
                <a:spcPct val="0"/>
              </a:spcBef>
              <a:spcAft>
                <a:spcPct val="0"/>
              </a:spcAft>
              <a:defRPr sz="3500" b="1">
                <a:solidFill>
                  <a:srgbClr val="0070C0"/>
                </a:solidFill>
                <a:latin typeface="Rockwell" pitchFamily="18" charset="0"/>
                <a:ea typeface="MS PGothic" pitchFamily="34" charset="-128"/>
                <a:cs typeface="+mj-cs"/>
              </a:defRPr>
            </a:lvl1pPr>
            <a:lvl2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2pPr>
            <a:lvl3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3pPr>
            <a:lvl4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4pPr>
            <a:lvl5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5pPr>
            <a:lvl6pPr marL="457200" algn="l" rtl="0" fontAlgn="base">
              <a:spcBef>
                <a:spcPct val="0"/>
              </a:spcBef>
              <a:spcAft>
                <a:spcPct val="0"/>
              </a:spcAft>
              <a:defRPr sz="3500">
                <a:solidFill>
                  <a:schemeClr val="tx2"/>
                </a:solidFill>
                <a:latin typeface="Georgia" charset="0"/>
                <a:ea typeface="ＭＳ Ｐゴシック" charset="0"/>
                <a:cs typeface="ＭＳ Ｐゴシック" charset="0"/>
              </a:defRPr>
            </a:lvl6pPr>
            <a:lvl7pPr marL="914400" algn="l" rtl="0" fontAlgn="base">
              <a:spcBef>
                <a:spcPct val="0"/>
              </a:spcBef>
              <a:spcAft>
                <a:spcPct val="0"/>
              </a:spcAft>
              <a:defRPr sz="3500">
                <a:solidFill>
                  <a:schemeClr val="tx2"/>
                </a:solidFill>
                <a:latin typeface="Georgia" charset="0"/>
                <a:ea typeface="ＭＳ Ｐゴシック" charset="0"/>
                <a:cs typeface="ＭＳ Ｐゴシック" charset="0"/>
              </a:defRPr>
            </a:lvl7pPr>
            <a:lvl8pPr marL="1371600" algn="l" rtl="0" fontAlgn="base">
              <a:spcBef>
                <a:spcPct val="0"/>
              </a:spcBef>
              <a:spcAft>
                <a:spcPct val="0"/>
              </a:spcAft>
              <a:defRPr sz="3500">
                <a:solidFill>
                  <a:schemeClr val="tx2"/>
                </a:solidFill>
                <a:latin typeface="Georgia" charset="0"/>
                <a:ea typeface="ＭＳ Ｐゴシック" charset="0"/>
                <a:cs typeface="ＭＳ Ｐゴシック" charset="0"/>
              </a:defRPr>
            </a:lvl8pPr>
            <a:lvl9pPr marL="1828800" algn="l" rtl="0" fontAlgn="base">
              <a:spcBef>
                <a:spcPct val="0"/>
              </a:spcBef>
              <a:spcAft>
                <a:spcPct val="0"/>
              </a:spcAft>
              <a:defRPr sz="3500">
                <a:solidFill>
                  <a:schemeClr val="tx2"/>
                </a:solidFill>
                <a:latin typeface="Georgia" charset="0"/>
                <a:ea typeface="ＭＳ Ｐゴシック" charset="0"/>
                <a:cs typeface="ＭＳ Ｐゴシック" charset="0"/>
              </a:defRPr>
            </a:lvl9pPr>
          </a:lstStyle>
          <a:p>
            <a:pPr algn="ctr"/>
            <a:r>
              <a:rPr lang="en-GB" sz="2800" dirty="0">
                <a:solidFill>
                  <a:schemeClr val="bg1"/>
                </a:solidFill>
              </a:rPr>
              <a:t>Section </a:t>
            </a:r>
            <a:r>
              <a:rPr lang="en-GB" sz="2800" dirty="0" smtClean="0">
                <a:solidFill>
                  <a:schemeClr val="bg1"/>
                </a:solidFill>
              </a:rPr>
              <a:t>2000 </a:t>
            </a:r>
          </a:p>
          <a:p>
            <a:pPr algn="ctr"/>
            <a:r>
              <a:rPr lang="en-GB" sz="2000" b="0" dirty="0" smtClean="0">
                <a:solidFill>
                  <a:schemeClr val="bg1"/>
                </a:solidFill>
              </a:rPr>
              <a:t>Work History and Benefits</a:t>
            </a:r>
            <a:endParaRPr lang="en-GB" sz="2000" b="0" dirty="0">
              <a:solidFill>
                <a:schemeClr val="bg1"/>
              </a:solidFill>
            </a:endParaRPr>
          </a:p>
        </p:txBody>
      </p:sp>
      <p:sp>
        <p:nvSpPr>
          <p:cNvPr id="12" name="Title 3"/>
          <p:cNvSpPr txBox="1">
            <a:spLocks/>
          </p:cNvSpPr>
          <p:nvPr/>
        </p:nvSpPr>
        <p:spPr bwMode="auto">
          <a:xfrm>
            <a:off x="4716014" y="4077072"/>
            <a:ext cx="1944215" cy="2232248"/>
          </a:xfrm>
          <a:prstGeom prst="rect">
            <a:avLst/>
          </a:prstGeom>
          <a:solidFill>
            <a:srgbClr val="808080"/>
          </a:solidFill>
          <a:ln>
            <a:noFill/>
          </a:ln>
          <a:extLst/>
        </p:spPr>
        <p:txBody>
          <a:bodyPr vert="horz" wrap="square" lIns="0" tIns="45720" rIns="91440" bIns="45720" numCol="1" anchor="t" anchorCtr="0" compatLnSpc="1">
            <a:prstTxWarp prst="textNoShape">
              <a:avLst/>
            </a:prstTxWarp>
          </a:bodyPr>
          <a:lstStyle>
            <a:lvl1pPr algn="l" rtl="0" eaLnBrk="0" fontAlgn="base" hangingPunct="0">
              <a:spcBef>
                <a:spcPct val="0"/>
              </a:spcBef>
              <a:spcAft>
                <a:spcPct val="0"/>
              </a:spcAft>
              <a:defRPr sz="3500" b="1">
                <a:solidFill>
                  <a:srgbClr val="0070C0"/>
                </a:solidFill>
                <a:latin typeface="Rockwell" pitchFamily="18" charset="0"/>
                <a:ea typeface="MS PGothic" pitchFamily="34" charset="-128"/>
                <a:cs typeface="+mj-cs"/>
              </a:defRPr>
            </a:lvl1pPr>
            <a:lvl2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2pPr>
            <a:lvl3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3pPr>
            <a:lvl4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4pPr>
            <a:lvl5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5pPr>
            <a:lvl6pPr marL="457200" algn="l" rtl="0" fontAlgn="base">
              <a:spcBef>
                <a:spcPct val="0"/>
              </a:spcBef>
              <a:spcAft>
                <a:spcPct val="0"/>
              </a:spcAft>
              <a:defRPr sz="3500">
                <a:solidFill>
                  <a:schemeClr val="tx2"/>
                </a:solidFill>
                <a:latin typeface="Georgia" charset="0"/>
                <a:ea typeface="ＭＳ Ｐゴシック" charset="0"/>
                <a:cs typeface="ＭＳ Ｐゴシック" charset="0"/>
              </a:defRPr>
            </a:lvl6pPr>
            <a:lvl7pPr marL="914400" algn="l" rtl="0" fontAlgn="base">
              <a:spcBef>
                <a:spcPct val="0"/>
              </a:spcBef>
              <a:spcAft>
                <a:spcPct val="0"/>
              </a:spcAft>
              <a:defRPr sz="3500">
                <a:solidFill>
                  <a:schemeClr val="tx2"/>
                </a:solidFill>
                <a:latin typeface="Georgia" charset="0"/>
                <a:ea typeface="ＭＳ Ｐゴシック" charset="0"/>
                <a:cs typeface="ＭＳ Ｐゴシック" charset="0"/>
              </a:defRPr>
            </a:lvl7pPr>
            <a:lvl8pPr marL="1371600" algn="l" rtl="0" fontAlgn="base">
              <a:spcBef>
                <a:spcPct val="0"/>
              </a:spcBef>
              <a:spcAft>
                <a:spcPct val="0"/>
              </a:spcAft>
              <a:defRPr sz="3500">
                <a:solidFill>
                  <a:schemeClr val="tx2"/>
                </a:solidFill>
                <a:latin typeface="Georgia" charset="0"/>
                <a:ea typeface="ＭＳ Ｐゴシック" charset="0"/>
                <a:cs typeface="ＭＳ Ｐゴシック" charset="0"/>
              </a:defRPr>
            </a:lvl8pPr>
            <a:lvl9pPr marL="1828800" algn="l" rtl="0" fontAlgn="base">
              <a:spcBef>
                <a:spcPct val="0"/>
              </a:spcBef>
              <a:spcAft>
                <a:spcPct val="0"/>
              </a:spcAft>
              <a:defRPr sz="3500">
                <a:solidFill>
                  <a:schemeClr val="tx2"/>
                </a:solidFill>
                <a:latin typeface="Georgia" charset="0"/>
                <a:ea typeface="ＭＳ Ｐゴシック" charset="0"/>
                <a:cs typeface="ＭＳ Ｐゴシック" charset="0"/>
              </a:defRPr>
            </a:lvl9pPr>
          </a:lstStyle>
          <a:p>
            <a:pPr algn="ctr"/>
            <a:r>
              <a:rPr lang="en-GB" sz="2800" dirty="0">
                <a:solidFill>
                  <a:schemeClr val="bg1"/>
                </a:solidFill>
              </a:rPr>
              <a:t>Section </a:t>
            </a:r>
            <a:r>
              <a:rPr lang="en-GB" sz="2800" dirty="0" smtClean="0">
                <a:solidFill>
                  <a:schemeClr val="bg1"/>
                </a:solidFill>
              </a:rPr>
              <a:t>7000</a:t>
            </a:r>
          </a:p>
          <a:p>
            <a:pPr algn="ctr"/>
            <a:r>
              <a:rPr lang="en-GB" sz="2000" b="0" dirty="0" smtClean="0">
                <a:solidFill>
                  <a:schemeClr val="bg1"/>
                </a:solidFill>
              </a:rPr>
              <a:t>Well-Being</a:t>
            </a:r>
            <a:endParaRPr lang="en-GB" sz="2000" kern="0" dirty="0">
              <a:solidFill>
                <a:schemeClr val="bg1"/>
              </a:solidFill>
            </a:endParaRPr>
          </a:p>
        </p:txBody>
      </p:sp>
      <p:sp>
        <p:nvSpPr>
          <p:cNvPr id="13" name="Title 3"/>
          <p:cNvSpPr txBox="1">
            <a:spLocks/>
          </p:cNvSpPr>
          <p:nvPr/>
        </p:nvSpPr>
        <p:spPr bwMode="auto">
          <a:xfrm>
            <a:off x="6948264" y="4077072"/>
            <a:ext cx="1944215" cy="2232248"/>
          </a:xfrm>
          <a:prstGeom prst="rect">
            <a:avLst/>
          </a:prstGeom>
          <a:solidFill>
            <a:srgbClr val="808080"/>
          </a:solidFill>
          <a:ln>
            <a:noFill/>
          </a:ln>
          <a:extLst/>
        </p:spPr>
        <p:txBody>
          <a:bodyPr vert="horz" wrap="square" lIns="0" tIns="45720" rIns="91440" bIns="45720" numCol="1" anchor="t" anchorCtr="0" compatLnSpc="1">
            <a:prstTxWarp prst="textNoShape">
              <a:avLst/>
            </a:prstTxWarp>
          </a:bodyPr>
          <a:lstStyle>
            <a:lvl1pPr algn="l" rtl="0" eaLnBrk="0" fontAlgn="base" hangingPunct="0">
              <a:spcBef>
                <a:spcPct val="0"/>
              </a:spcBef>
              <a:spcAft>
                <a:spcPct val="0"/>
              </a:spcAft>
              <a:defRPr sz="3500" b="1">
                <a:solidFill>
                  <a:srgbClr val="0070C0"/>
                </a:solidFill>
                <a:latin typeface="Rockwell" pitchFamily="18" charset="0"/>
                <a:ea typeface="MS PGothic" pitchFamily="34" charset="-128"/>
                <a:cs typeface="+mj-cs"/>
              </a:defRPr>
            </a:lvl1pPr>
            <a:lvl2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2pPr>
            <a:lvl3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3pPr>
            <a:lvl4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4pPr>
            <a:lvl5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5pPr>
            <a:lvl6pPr marL="457200" algn="l" rtl="0" fontAlgn="base">
              <a:spcBef>
                <a:spcPct val="0"/>
              </a:spcBef>
              <a:spcAft>
                <a:spcPct val="0"/>
              </a:spcAft>
              <a:defRPr sz="3500">
                <a:solidFill>
                  <a:schemeClr val="tx2"/>
                </a:solidFill>
                <a:latin typeface="Georgia" charset="0"/>
                <a:ea typeface="ＭＳ Ｐゴシック" charset="0"/>
                <a:cs typeface="ＭＳ Ｐゴシック" charset="0"/>
              </a:defRPr>
            </a:lvl6pPr>
            <a:lvl7pPr marL="914400" algn="l" rtl="0" fontAlgn="base">
              <a:spcBef>
                <a:spcPct val="0"/>
              </a:spcBef>
              <a:spcAft>
                <a:spcPct val="0"/>
              </a:spcAft>
              <a:defRPr sz="3500">
                <a:solidFill>
                  <a:schemeClr val="tx2"/>
                </a:solidFill>
                <a:latin typeface="Georgia" charset="0"/>
                <a:ea typeface="ＭＳ Ｐゴシック" charset="0"/>
                <a:cs typeface="ＭＳ Ｐゴシック" charset="0"/>
              </a:defRPr>
            </a:lvl7pPr>
            <a:lvl8pPr marL="1371600" algn="l" rtl="0" fontAlgn="base">
              <a:spcBef>
                <a:spcPct val="0"/>
              </a:spcBef>
              <a:spcAft>
                <a:spcPct val="0"/>
              </a:spcAft>
              <a:defRPr sz="3500">
                <a:solidFill>
                  <a:schemeClr val="tx2"/>
                </a:solidFill>
                <a:latin typeface="Georgia" charset="0"/>
                <a:ea typeface="ＭＳ Ｐゴシック" charset="0"/>
                <a:cs typeface="ＭＳ Ｐゴシック" charset="0"/>
              </a:defRPr>
            </a:lvl8pPr>
            <a:lvl9pPr marL="1828800" algn="l" rtl="0" fontAlgn="base">
              <a:spcBef>
                <a:spcPct val="0"/>
              </a:spcBef>
              <a:spcAft>
                <a:spcPct val="0"/>
              </a:spcAft>
              <a:defRPr sz="3500">
                <a:solidFill>
                  <a:schemeClr val="tx2"/>
                </a:solidFill>
                <a:latin typeface="Georgia" charset="0"/>
                <a:ea typeface="ＭＳ Ｐゴシック" charset="0"/>
                <a:cs typeface="ＭＳ Ｐゴシック" charset="0"/>
              </a:defRPr>
            </a:lvl9pPr>
          </a:lstStyle>
          <a:p>
            <a:pPr algn="ctr"/>
            <a:r>
              <a:rPr lang="en-GB" sz="2800" dirty="0">
                <a:solidFill>
                  <a:schemeClr val="bg1"/>
                </a:solidFill>
              </a:rPr>
              <a:t>Section </a:t>
            </a:r>
            <a:r>
              <a:rPr lang="en-GB" sz="2800" dirty="0" smtClean="0">
                <a:solidFill>
                  <a:schemeClr val="bg1"/>
                </a:solidFill>
              </a:rPr>
              <a:t>8000</a:t>
            </a:r>
          </a:p>
          <a:p>
            <a:pPr algn="ctr"/>
            <a:r>
              <a:rPr lang="en-GB" sz="2000" b="0" dirty="0" smtClean="0">
                <a:solidFill>
                  <a:schemeClr val="bg1"/>
                </a:solidFill>
              </a:rPr>
              <a:t>Empowerment</a:t>
            </a:r>
            <a:endParaRPr lang="en-GB" sz="2000" kern="0" dirty="0">
              <a:solidFill>
                <a:schemeClr val="bg1"/>
              </a:solidFill>
            </a:endParaRPr>
          </a:p>
        </p:txBody>
      </p:sp>
    </p:spTree>
    <p:extLst>
      <p:ext uri="{BB962C8B-B14F-4D97-AF65-F5344CB8AC3E}">
        <p14:creationId xmlns:p14="http://schemas.microsoft.com/office/powerpoint/2010/main" val="32565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624616"/>
            <a:ext cx="3240360" cy="2156312"/>
          </a:xfrm>
          <a:prstGeom prst="rect">
            <a:avLst/>
          </a:prstGeom>
        </p:spPr>
      </p:pic>
      <p:sp>
        <p:nvSpPr>
          <p:cNvPr id="9" name="Content Placeholder 8"/>
          <p:cNvSpPr>
            <a:spLocks noGrp="1"/>
          </p:cNvSpPr>
          <p:nvPr>
            <p:ph idx="1"/>
          </p:nvPr>
        </p:nvSpPr>
        <p:spPr>
          <a:xfrm>
            <a:off x="323850" y="1268760"/>
            <a:ext cx="8496300" cy="1872208"/>
          </a:xfrm>
        </p:spPr>
        <p:txBody>
          <a:bodyPr/>
          <a:lstStyle/>
          <a:p>
            <a:pPr marL="457200" indent="-457200">
              <a:buFont typeface="Arial" panose="020B0604020202020204" pitchFamily="34" charset="0"/>
              <a:buChar char="•"/>
            </a:pPr>
            <a:r>
              <a:rPr lang="en-US" dirty="0">
                <a:solidFill>
                  <a:srgbClr val="17375E"/>
                </a:solidFill>
              </a:rPr>
              <a:t>First pilot study, August 2014 </a:t>
            </a:r>
          </a:p>
          <a:p>
            <a:pPr marL="457200" indent="-457200">
              <a:buFont typeface="Arial" panose="020B0604020202020204" pitchFamily="34" charset="0"/>
              <a:buChar char="•"/>
            </a:pPr>
            <a:r>
              <a:rPr lang="en-US" dirty="0">
                <a:solidFill>
                  <a:srgbClr val="17375E"/>
                </a:solidFill>
              </a:rPr>
              <a:t>Rural and urban areas</a:t>
            </a:r>
          </a:p>
          <a:p>
            <a:pPr marL="441325" indent="-441325">
              <a:buNone/>
            </a:pPr>
            <a:r>
              <a:rPr lang="en-US" b="1" dirty="0" smtClean="0">
                <a:solidFill>
                  <a:srgbClr val="17375E"/>
                </a:solidFill>
              </a:rPr>
              <a:t>	</a:t>
            </a:r>
            <a:r>
              <a:rPr lang="en-US" b="1" dirty="0" smtClean="0">
                <a:solidFill>
                  <a:srgbClr val="0070C0"/>
                </a:solidFill>
              </a:rPr>
              <a:t>Convenience</a:t>
            </a:r>
            <a:r>
              <a:rPr lang="en-US" dirty="0" smtClean="0">
                <a:solidFill>
                  <a:srgbClr val="0070C0"/>
                </a:solidFill>
              </a:rPr>
              <a:t> </a:t>
            </a:r>
            <a:r>
              <a:rPr lang="en-US" dirty="0">
                <a:solidFill>
                  <a:srgbClr val="0070C0"/>
                </a:solidFill>
              </a:rPr>
              <a:t>sample, 500 interviews</a:t>
            </a:r>
          </a:p>
          <a:p>
            <a:endParaRPr lang="en-GB" dirty="0"/>
          </a:p>
        </p:txBody>
      </p:sp>
      <p:sp>
        <p:nvSpPr>
          <p:cNvPr id="4" name="Slide Number Placeholder 3"/>
          <p:cNvSpPr>
            <a:spLocks noGrp="1"/>
          </p:cNvSpPr>
          <p:nvPr>
            <p:ph type="sldNum" sz="quarter" idx="12"/>
          </p:nvPr>
        </p:nvSpPr>
        <p:spPr/>
        <p:txBody>
          <a:bodyPr/>
          <a:lstStyle/>
          <a:p>
            <a:fld id="{0317DE4B-F38E-4DB1-AED1-DD5ED9AAD476}" type="slidenum">
              <a:rPr lang="en-GB" altLang="de-DE" smtClean="0"/>
              <a:pPr/>
              <a:t>23</a:t>
            </a:fld>
            <a:endParaRPr lang="en-GB" altLang="de-DE"/>
          </a:p>
        </p:txBody>
      </p:sp>
      <p:sp>
        <p:nvSpPr>
          <p:cNvPr id="3" name="Title 2"/>
          <p:cNvSpPr>
            <a:spLocks noGrp="1"/>
          </p:cNvSpPr>
          <p:nvPr>
            <p:ph type="title"/>
          </p:nvPr>
        </p:nvSpPr>
        <p:spPr>
          <a:xfrm>
            <a:off x="323850" y="331440"/>
            <a:ext cx="8496300" cy="649288"/>
          </a:xfrm>
        </p:spPr>
        <p:txBody>
          <a:bodyPr/>
          <a:lstStyle/>
          <a:p>
            <a:r>
              <a:rPr lang="en-GB" dirty="0" smtClean="0"/>
              <a:t>Example Cambodia</a:t>
            </a:r>
            <a:endParaRPr lang="en-GB" dirty="0"/>
          </a:p>
        </p:txBody>
      </p:sp>
      <p:pic>
        <p:nvPicPr>
          <p:cNvPr id="10"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3573016"/>
            <a:ext cx="3960440" cy="2970329"/>
          </a:xfrm>
          <a:prstGeom prst="rect">
            <a:avLst/>
          </a:prstGeom>
          <a:noFill/>
          <a:ln w="9525">
            <a:noFill/>
            <a:miter lim="800000"/>
            <a:headEnd/>
            <a:tailEnd/>
          </a:ln>
          <a:effectLst>
            <a:softEdge rad="63500"/>
          </a:effectLst>
        </p:spPr>
      </p:pic>
      <p:pic>
        <p:nvPicPr>
          <p:cNvPr id="11" name="Grafik 9"/>
          <p:cNvPicPr>
            <a:picLocks noChangeAspect="1"/>
          </p:cNvPicPr>
          <p:nvPr/>
        </p:nvPicPr>
        <p:blipFill rotWithShape="1">
          <a:blip r:embed="rId4" cstate="print">
            <a:extLst>
              <a:ext uri="{28A0092B-C50C-407E-A947-70E740481C1C}">
                <a14:useLocalDpi xmlns:a14="http://schemas.microsoft.com/office/drawing/2010/main" val="0"/>
              </a:ext>
            </a:extLst>
          </a:blip>
          <a:srcRect l="3881" t="888"/>
          <a:stretch/>
        </p:blipFill>
        <p:spPr>
          <a:xfrm>
            <a:off x="4572000" y="3573016"/>
            <a:ext cx="4312273" cy="2970329"/>
          </a:xfrm>
          <a:prstGeom prst="rect">
            <a:avLst/>
          </a:prstGeom>
          <a:noFill/>
          <a:ln w="9525">
            <a:noFill/>
            <a:miter lim="800000"/>
            <a:headEnd/>
            <a:tailEnd/>
          </a:ln>
          <a:effectLst>
            <a:softEdge rad="63500"/>
          </a:effectLst>
        </p:spPr>
      </p:pic>
    </p:spTree>
    <p:extLst>
      <p:ext uri="{BB962C8B-B14F-4D97-AF65-F5344CB8AC3E}">
        <p14:creationId xmlns:p14="http://schemas.microsoft.com/office/powerpoint/2010/main" val="17325591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41572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grpSp>
        <p:nvGrpSpPr>
          <p:cNvPr id="7" name="Group 19"/>
          <p:cNvGrpSpPr/>
          <p:nvPr/>
        </p:nvGrpSpPr>
        <p:grpSpPr>
          <a:xfrm>
            <a:off x="586986" y="5903198"/>
            <a:ext cx="8264551" cy="982186"/>
            <a:chOff x="348941" y="5991671"/>
            <a:chExt cx="8264551" cy="982186"/>
          </a:xfrm>
          <a:solidFill>
            <a:schemeClr val="bg1"/>
          </a:solidFill>
        </p:grpSpPr>
        <p:cxnSp>
          <p:nvCxnSpPr>
            <p:cNvPr id="18" name="Straight Connector 3"/>
            <p:cNvCxnSpPr/>
            <p:nvPr/>
          </p:nvCxnSpPr>
          <p:spPr bwMode="auto">
            <a:xfrm>
              <a:off x="1340784" y="5991671"/>
              <a:ext cx="5832648" cy="0"/>
            </a:xfrm>
            <a:prstGeom prst="line">
              <a:avLst/>
            </a:prstGeom>
            <a:grpFill/>
            <a:ln>
              <a:solidFill>
                <a:srgbClr val="0070C0"/>
              </a:solidFill>
              <a:headEnd type="none" w="med" len="med"/>
              <a:tailEnd type="arrow" w="med" len="med"/>
            </a:ln>
            <a:extLst/>
          </p:spPr>
          <p:style>
            <a:lnRef idx="3">
              <a:schemeClr val="accent4"/>
            </a:lnRef>
            <a:fillRef idx="0">
              <a:schemeClr val="accent4"/>
            </a:fillRef>
            <a:effectRef idx="2">
              <a:schemeClr val="accent4"/>
            </a:effectRef>
            <a:fontRef idx="minor">
              <a:schemeClr val="tx1"/>
            </a:fontRef>
          </p:style>
        </p:cxnSp>
        <p:sp>
          <p:nvSpPr>
            <p:cNvPr id="19" name="TextBox 6"/>
            <p:cNvSpPr txBox="1"/>
            <p:nvPr/>
          </p:nvSpPr>
          <p:spPr>
            <a:xfrm>
              <a:off x="348941" y="6033512"/>
              <a:ext cx="1925005" cy="830997"/>
            </a:xfrm>
            <a:prstGeom prst="rect">
              <a:avLst/>
            </a:prstGeom>
            <a:grpFill/>
          </p:spPr>
          <p:txBody>
            <a:bodyPr wrap="square" rtlCol="0">
              <a:spAutoFit/>
            </a:bodyPr>
            <a:lstStyle>
              <a:defPPr>
                <a:defRPr lang="en-GB"/>
              </a:defPPr>
              <a:lvl1pPr algn="ctr" rtl="0" eaLnBrk="0" fontAlgn="base" hangingPunct="0">
                <a:spcBef>
                  <a:spcPct val="0"/>
                </a:spcBef>
                <a:spcAft>
                  <a:spcPct val="0"/>
                </a:spcAft>
                <a:defRPr sz="1200" kern="1200">
                  <a:solidFill>
                    <a:schemeClr val="tx1"/>
                  </a:solidFill>
                  <a:latin typeface="Lucida Sans" pitchFamily="34" charset="0"/>
                  <a:ea typeface="MS PGothic" pitchFamily="34" charset="-128"/>
                  <a:cs typeface="+mn-cs"/>
                </a:defRPr>
              </a:lvl1pPr>
              <a:lvl2pPr marL="457200" algn="ctr" rtl="0" eaLnBrk="0" fontAlgn="base" hangingPunct="0">
                <a:spcBef>
                  <a:spcPct val="0"/>
                </a:spcBef>
                <a:spcAft>
                  <a:spcPct val="0"/>
                </a:spcAft>
                <a:defRPr sz="1200" kern="1200">
                  <a:solidFill>
                    <a:schemeClr val="tx1"/>
                  </a:solidFill>
                  <a:latin typeface="Lucida Sans" pitchFamily="34" charset="0"/>
                  <a:ea typeface="MS PGothic" pitchFamily="34" charset="-128"/>
                  <a:cs typeface="+mn-cs"/>
                </a:defRPr>
              </a:lvl2pPr>
              <a:lvl3pPr marL="914400" algn="ctr" rtl="0" eaLnBrk="0" fontAlgn="base" hangingPunct="0">
                <a:spcBef>
                  <a:spcPct val="0"/>
                </a:spcBef>
                <a:spcAft>
                  <a:spcPct val="0"/>
                </a:spcAft>
                <a:defRPr sz="1200" kern="1200">
                  <a:solidFill>
                    <a:schemeClr val="tx1"/>
                  </a:solidFill>
                  <a:latin typeface="Lucida Sans" pitchFamily="34" charset="0"/>
                  <a:ea typeface="MS PGothic" pitchFamily="34" charset="-128"/>
                  <a:cs typeface="+mn-cs"/>
                </a:defRPr>
              </a:lvl3pPr>
              <a:lvl4pPr marL="1371600" algn="ctr" rtl="0" eaLnBrk="0" fontAlgn="base" hangingPunct="0">
                <a:spcBef>
                  <a:spcPct val="0"/>
                </a:spcBef>
                <a:spcAft>
                  <a:spcPct val="0"/>
                </a:spcAft>
                <a:defRPr sz="1200" kern="1200">
                  <a:solidFill>
                    <a:schemeClr val="tx1"/>
                  </a:solidFill>
                  <a:latin typeface="Lucida Sans" pitchFamily="34" charset="0"/>
                  <a:ea typeface="MS PGothic" pitchFamily="34" charset="-128"/>
                  <a:cs typeface="+mn-cs"/>
                </a:defRPr>
              </a:lvl4pPr>
              <a:lvl5pPr marL="1828800" algn="ctr" rtl="0" eaLnBrk="0" fontAlgn="base" hangingPunct="0">
                <a:spcBef>
                  <a:spcPct val="0"/>
                </a:spcBef>
                <a:spcAft>
                  <a:spcPct val="0"/>
                </a:spcAft>
                <a:defRPr sz="1200" kern="1200">
                  <a:solidFill>
                    <a:schemeClr val="tx1"/>
                  </a:solidFill>
                  <a:latin typeface="Lucida Sans" pitchFamily="34" charset="0"/>
                  <a:ea typeface="MS PGothic" pitchFamily="34" charset="-128"/>
                  <a:cs typeface="+mn-cs"/>
                </a:defRPr>
              </a:lvl5pPr>
              <a:lvl6pPr marL="2286000" algn="l" defTabSz="914400" rtl="0" eaLnBrk="1" latinLnBrk="0" hangingPunct="1">
                <a:defRPr sz="1200" kern="1200">
                  <a:solidFill>
                    <a:schemeClr val="tx1"/>
                  </a:solidFill>
                  <a:latin typeface="Lucida Sans" pitchFamily="34" charset="0"/>
                  <a:ea typeface="MS PGothic" pitchFamily="34" charset="-128"/>
                  <a:cs typeface="+mn-cs"/>
                </a:defRPr>
              </a:lvl6pPr>
              <a:lvl7pPr marL="2743200" algn="l" defTabSz="914400" rtl="0" eaLnBrk="1" latinLnBrk="0" hangingPunct="1">
                <a:defRPr sz="1200" kern="1200">
                  <a:solidFill>
                    <a:schemeClr val="tx1"/>
                  </a:solidFill>
                  <a:latin typeface="Lucida Sans" pitchFamily="34" charset="0"/>
                  <a:ea typeface="MS PGothic" pitchFamily="34" charset="-128"/>
                  <a:cs typeface="+mn-cs"/>
                </a:defRPr>
              </a:lvl7pPr>
              <a:lvl8pPr marL="3200400" algn="l" defTabSz="914400" rtl="0" eaLnBrk="1" latinLnBrk="0" hangingPunct="1">
                <a:defRPr sz="1200" kern="1200">
                  <a:solidFill>
                    <a:schemeClr val="tx1"/>
                  </a:solidFill>
                  <a:latin typeface="Lucida Sans" pitchFamily="34" charset="0"/>
                  <a:ea typeface="MS PGothic" pitchFamily="34" charset="-128"/>
                  <a:cs typeface="+mn-cs"/>
                </a:defRPr>
              </a:lvl8pPr>
              <a:lvl9pPr marL="3657600" algn="l" defTabSz="914400" rtl="0" eaLnBrk="1" latinLnBrk="0" hangingPunct="1">
                <a:defRPr sz="1200" kern="1200">
                  <a:solidFill>
                    <a:schemeClr val="tx1"/>
                  </a:solidFill>
                  <a:latin typeface="Lucida Sans" pitchFamily="34" charset="0"/>
                  <a:ea typeface="MS PGothic" pitchFamily="34" charset="-128"/>
                  <a:cs typeface="+mn-cs"/>
                </a:defRPr>
              </a:lvl9pPr>
            </a:lstStyle>
            <a:p>
              <a:r>
                <a:rPr lang="en-GB" sz="2400" dirty="0" smtClean="0">
                  <a:solidFill>
                    <a:schemeClr val="tx1">
                      <a:lumMod val="60000"/>
                      <a:lumOff val="40000"/>
                    </a:schemeClr>
                  </a:solidFill>
                  <a:latin typeface="Rockwell" panose="02060603020205020403" pitchFamily="18" charset="0"/>
                </a:rPr>
                <a:t>No difficulties</a:t>
              </a:r>
              <a:endParaRPr lang="en-GB" sz="2400" dirty="0">
                <a:solidFill>
                  <a:schemeClr val="tx1">
                    <a:lumMod val="60000"/>
                    <a:lumOff val="40000"/>
                  </a:schemeClr>
                </a:solidFill>
                <a:latin typeface="Rockwell" panose="02060603020205020403" pitchFamily="18" charset="0"/>
              </a:endParaRPr>
            </a:p>
          </p:txBody>
        </p:sp>
        <p:sp>
          <p:nvSpPr>
            <p:cNvPr id="20" name="TextBox 7"/>
            <p:cNvSpPr txBox="1"/>
            <p:nvPr/>
          </p:nvSpPr>
          <p:spPr>
            <a:xfrm>
              <a:off x="6481607" y="6056443"/>
              <a:ext cx="2131885" cy="830997"/>
            </a:xfrm>
            <a:prstGeom prst="rect">
              <a:avLst/>
            </a:prstGeom>
            <a:grpFill/>
          </p:spPr>
          <p:txBody>
            <a:bodyPr wrap="square" rtlCol="0">
              <a:spAutoFit/>
            </a:bodyPr>
            <a:lstStyle>
              <a:defPPr>
                <a:defRPr lang="en-GB"/>
              </a:defPPr>
              <a:lvl1pPr algn="ctr" rtl="0" eaLnBrk="0" fontAlgn="base" hangingPunct="0">
                <a:spcBef>
                  <a:spcPct val="0"/>
                </a:spcBef>
                <a:spcAft>
                  <a:spcPct val="0"/>
                </a:spcAft>
                <a:defRPr sz="1200" kern="1200">
                  <a:solidFill>
                    <a:schemeClr val="tx1"/>
                  </a:solidFill>
                  <a:latin typeface="Lucida Sans" pitchFamily="34" charset="0"/>
                  <a:ea typeface="MS PGothic" pitchFamily="34" charset="-128"/>
                  <a:cs typeface="+mn-cs"/>
                </a:defRPr>
              </a:lvl1pPr>
              <a:lvl2pPr marL="457200" algn="ctr" rtl="0" eaLnBrk="0" fontAlgn="base" hangingPunct="0">
                <a:spcBef>
                  <a:spcPct val="0"/>
                </a:spcBef>
                <a:spcAft>
                  <a:spcPct val="0"/>
                </a:spcAft>
                <a:defRPr sz="1200" kern="1200">
                  <a:solidFill>
                    <a:schemeClr val="tx1"/>
                  </a:solidFill>
                  <a:latin typeface="Lucida Sans" pitchFamily="34" charset="0"/>
                  <a:ea typeface="MS PGothic" pitchFamily="34" charset="-128"/>
                  <a:cs typeface="+mn-cs"/>
                </a:defRPr>
              </a:lvl2pPr>
              <a:lvl3pPr marL="914400" algn="ctr" rtl="0" eaLnBrk="0" fontAlgn="base" hangingPunct="0">
                <a:spcBef>
                  <a:spcPct val="0"/>
                </a:spcBef>
                <a:spcAft>
                  <a:spcPct val="0"/>
                </a:spcAft>
                <a:defRPr sz="1200" kern="1200">
                  <a:solidFill>
                    <a:schemeClr val="tx1"/>
                  </a:solidFill>
                  <a:latin typeface="Lucida Sans" pitchFamily="34" charset="0"/>
                  <a:ea typeface="MS PGothic" pitchFamily="34" charset="-128"/>
                  <a:cs typeface="+mn-cs"/>
                </a:defRPr>
              </a:lvl3pPr>
              <a:lvl4pPr marL="1371600" algn="ctr" rtl="0" eaLnBrk="0" fontAlgn="base" hangingPunct="0">
                <a:spcBef>
                  <a:spcPct val="0"/>
                </a:spcBef>
                <a:spcAft>
                  <a:spcPct val="0"/>
                </a:spcAft>
                <a:defRPr sz="1200" kern="1200">
                  <a:solidFill>
                    <a:schemeClr val="tx1"/>
                  </a:solidFill>
                  <a:latin typeface="Lucida Sans" pitchFamily="34" charset="0"/>
                  <a:ea typeface="MS PGothic" pitchFamily="34" charset="-128"/>
                  <a:cs typeface="+mn-cs"/>
                </a:defRPr>
              </a:lvl4pPr>
              <a:lvl5pPr marL="1828800" algn="ctr" rtl="0" eaLnBrk="0" fontAlgn="base" hangingPunct="0">
                <a:spcBef>
                  <a:spcPct val="0"/>
                </a:spcBef>
                <a:spcAft>
                  <a:spcPct val="0"/>
                </a:spcAft>
                <a:defRPr sz="1200" kern="1200">
                  <a:solidFill>
                    <a:schemeClr val="tx1"/>
                  </a:solidFill>
                  <a:latin typeface="Lucida Sans" pitchFamily="34" charset="0"/>
                  <a:ea typeface="MS PGothic" pitchFamily="34" charset="-128"/>
                  <a:cs typeface="+mn-cs"/>
                </a:defRPr>
              </a:lvl5pPr>
              <a:lvl6pPr marL="2286000" algn="l" defTabSz="914400" rtl="0" eaLnBrk="1" latinLnBrk="0" hangingPunct="1">
                <a:defRPr sz="1200" kern="1200">
                  <a:solidFill>
                    <a:schemeClr val="tx1"/>
                  </a:solidFill>
                  <a:latin typeface="Lucida Sans" pitchFamily="34" charset="0"/>
                  <a:ea typeface="MS PGothic" pitchFamily="34" charset="-128"/>
                  <a:cs typeface="+mn-cs"/>
                </a:defRPr>
              </a:lvl6pPr>
              <a:lvl7pPr marL="2743200" algn="l" defTabSz="914400" rtl="0" eaLnBrk="1" latinLnBrk="0" hangingPunct="1">
                <a:defRPr sz="1200" kern="1200">
                  <a:solidFill>
                    <a:schemeClr val="tx1"/>
                  </a:solidFill>
                  <a:latin typeface="Lucida Sans" pitchFamily="34" charset="0"/>
                  <a:ea typeface="MS PGothic" pitchFamily="34" charset="-128"/>
                  <a:cs typeface="+mn-cs"/>
                </a:defRPr>
              </a:lvl7pPr>
              <a:lvl8pPr marL="3200400" algn="l" defTabSz="914400" rtl="0" eaLnBrk="1" latinLnBrk="0" hangingPunct="1">
                <a:defRPr sz="1200" kern="1200">
                  <a:solidFill>
                    <a:schemeClr val="tx1"/>
                  </a:solidFill>
                  <a:latin typeface="Lucida Sans" pitchFamily="34" charset="0"/>
                  <a:ea typeface="MS PGothic" pitchFamily="34" charset="-128"/>
                  <a:cs typeface="+mn-cs"/>
                </a:defRPr>
              </a:lvl8pPr>
              <a:lvl9pPr marL="3657600" algn="l" defTabSz="914400" rtl="0" eaLnBrk="1" latinLnBrk="0" hangingPunct="1">
                <a:defRPr sz="1200" kern="1200">
                  <a:solidFill>
                    <a:schemeClr val="tx1"/>
                  </a:solidFill>
                  <a:latin typeface="Lucida Sans" pitchFamily="34" charset="0"/>
                  <a:ea typeface="MS PGothic" pitchFamily="34" charset="-128"/>
                  <a:cs typeface="+mn-cs"/>
                </a:defRPr>
              </a:lvl9pPr>
            </a:lstStyle>
            <a:p>
              <a:r>
                <a:rPr lang="en-GB" sz="2400" dirty="0" smtClean="0">
                  <a:solidFill>
                    <a:schemeClr val="tx1">
                      <a:lumMod val="60000"/>
                      <a:lumOff val="40000"/>
                    </a:schemeClr>
                  </a:solidFill>
                  <a:latin typeface="Rockwell" panose="02060603020205020403" pitchFamily="18" charset="0"/>
                </a:rPr>
                <a:t>Extreme</a:t>
              </a:r>
            </a:p>
            <a:p>
              <a:r>
                <a:rPr lang="en-GB" sz="2400" dirty="0" smtClean="0">
                  <a:solidFill>
                    <a:schemeClr val="tx1">
                      <a:lumMod val="60000"/>
                      <a:lumOff val="40000"/>
                    </a:schemeClr>
                  </a:solidFill>
                  <a:latin typeface="Rockwell" panose="02060603020205020403" pitchFamily="18" charset="0"/>
                </a:rPr>
                <a:t>difficulties</a:t>
              </a:r>
              <a:endParaRPr lang="en-GB" sz="2400" dirty="0">
                <a:solidFill>
                  <a:schemeClr val="tx1">
                    <a:lumMod val="60000"/>
                    <a:lumOff val="40000"/>
                  </a:schemeClr>
                </a:solidFill>
                <a:latin typeface="Rockwell" panose="02060603020205020403" pitchFamily="18" charset="0"/>
              </a:endParaRPr>
            </a:p>
          </p:txBody>
        </p:sp>
        <p:sp>
          <p:nvSpPr>
            <p:cNvPr id="21" name="TextBox 11"/>
            <p:cNvSpPr txBox="1"/>
            <p:nvPr/>
          </p:nvSpPr>
          <p:spPr>
            <a:xfrm>
              <a:off x="2117478" y="6235193"/>
              <a:ext cx="4448725" cy="738664"/>
            </a:xfrm>
            <a:prstGeom prst="rect">
              <a:avLst/>
            </a:prstGeom>
            <a:grpFill/>
          </p:spPr>
          <p:txBody>
            <a:bodyPr wrap="square" rtlCol="0">
              <a:spAutoFit/>
            </a:bodyPr>
            <a:lstStyle>
              <a:defPPr>
                <a:defRPr lang="en-GB"/>
              </a:defPPr>
              <a:lvl1pPr algn="ctr" rtl="0" eaLnBrk="0" fontAlgn="base" hangingPunct="0">
                <a:spcBef>
                  <a:spcPct val="0"/>
                </a:spcBef>
                <a:spcAft>
                  <a:spcPct val="0"/>
                </a:spcAft>
                <a:defRPr sz="1200" kern="1200">
                  <a:solidFill>
                    <a:schemeClr val="tx1"/>
                  </a:solidFill>
                  <a:latin typeface="Lucida Sans" pitchFamily="34" charset="0"/>
                  <a:ea typeface="MS PGothic" pitchFamily="34" charset="-128"/>
                  <a:cs typeface="+mn-cs"/>
                </a:defRPr>
              </a:lvl1pPr>
              <a:lvl2pPr marL="457200" algn="ctr" rtl="0" eaLnBrk="0" fontAlgn="base" hangingPunct="0">
                <a:spcBef>
                  <a:spcPct val="0"/>
                </a:spcBef>
                <a:spcAft>
                  <a:spcPct val="0"/>
                </a:spcAft>
                <a:defRPr sz="1200" kern="1200">
                  <a:solidFill>
                    <a:schemeClr val="tx1"/>
                  </a:solidFill>
                  <a:latin typeface="Lucida Sans" pitchFamily="34" charset="0"/>
                  <a:ea typeface="MS PGothic" pitchFamily="34" charset="-128"/>
                  <a:cs typeface="+mn-cs"/>
                </a:defRPr>
              </a:lvl2pPr>
              <a:lvl3pPr marL="914400" algn="ctr" rtl="0" eaLnBrk="0" fontAlgn="base" hangingPunct="0">
                <a:spcBef>
                  <a:spcPct val="0"/>
                </a:spcBef>
                <a:spcAft>
                  <a:spcPct val="0"/>
                </a:spcAft>
                <a:defRPr sz="1200" kern="1200">
                  <a:solidFill>
                    <a:schemeClr val="tx1"/>
                  </a:solidFill>
                  <a:latin typeface="Lucida Sans" pitchFamily="34" charset="0"/>
                  <a:ea typeface="MS PGothic" pitchFamily="34" charset="-128"/>
                  <a:cs typeface="+mn-cs"/>
                </a:defRPr>
              </a:lvl3pPr>
              <a:lvl4pPr marL="1371600" algn="ctr" rtl="0" eaLnBrk="0" fontAlgn="base" hangingPunct="0">
                <a:spcBef>
                  <a:spcPct val="0"/>
                </a:spcBef>
                <a:spcAft>
                  <a:spcPct val="0"/>
                </a:spcAft>
                <a:defRPr sz="1200" kern="1200">
                  <a:solidFill>
                    <a:schemeClr val="tx1"/>
                  </a:solidFill>
                  <a:latin typeface="Lucida Sans" pitchFamily="34" charset="0"/>
                  <a:ea typeface="MS PGothic" pitchFamily="34" charset="-128"/>
                  <a:cs typeface="+mn-cs"/>
                </a:defRPr>
              </a:lvl4pPr>
              <a:lvl5pPr marL="1828800" algn="ctr" rtl="0" eaLnBrk="0" fontAlgn="base" hangingPunct="0">
                <a:spcBef>
                  <a:spcPct val="0"/>
                </a:spcBef>
                <a:spcAft>
                  <a:spcPct val="0"/>
                </a:spcAft>
                <a:defRPr sz="1200" kern="1200">
                  <a:solidFill>
                    <a:schemeClr val="tx1"/>
                  </a:solidFill>
                  <a:latin typeface="Lucida Sans" pitchFamily="34" charset="0"/>
                  <a:ea typeface="MS PGothic" pitchFamily="34" charset="-128"/>
                  <a:cs typeface="+mn-cs"/>
                </a:defRPr>
              </a:lvl5pPr>
              <a:lvl6pPr marL="2286000" algn="l" defTabSz="914400" rtl="0" eaLnBrk="1" latinLnBrk="0" hangingPunct="1">
                <a:defRPr sz="1200" kern="1200">
                  <a:solidFill>
                    <a:schemeClr val="tx1"/>
                  </a:solidFill>
                  <a:latin typeface="Lucida Sans" pitchFamily="34" charset="0"/>
                  <a:ea typeface="MS PGothic" pitchFamily="34" charset="-128"/>
                  <a:cs typeface="+mn-cs"/>
                </a:defRPr>
              </a:lvl6pPr>
              <a:lvl7pPr marL="2743200" algn="l" defTabSz="914400" rtl="0" eaLnBrk="1" latinLnBrk="0" hangingPunct="1">
                <a:defRPr sz="1200" kern="1200">
                  <a:solidFill>
                    <a:schemeClr val="tx1"/>
                  </a:solidFill>
                  <a:latin typeface="Lucida Sans" pitchFamily="34" charset="0"/>
                  <a:ea typeface="MS PGothic" pitchFamily="34" charset="-128"/>
                  <a:cs typeface="+mn-cs"/>
                </a:defRPr>
              </a:lvl7pPr>
              <a:lvl8pPr marL="3200400" algn="l" defTabSz="914400" rtl="0" eaLnBrk="1" latinLnBrk="0" hangingPunct="1">
                <a:defRPr sz="1200" kern="1200">
                  <a:solidFill>
                    <a:schemeClr val="tx1"/>
                  </a:solidFill>
                  <a:latin typeface="Lucida Sans" pitchFamily="34" charset="0"/>
                  <a:ea typeface="MS PGothic" pitchFamily="34" charset="-128"/>
                  <a:cs typeface="+mn-cs"/>
                </a:defRPr>
              </a:lvl8pPr>
              <a:lvl9pPr marL="3657600" algn="l" defTabSz="914400" rtl="0" eaLnBrk="1" latinLnBrk="0" hangingPunct="1">
                <a:defRPr sz="1200" kern="1200">
                  <a:solidFill>
                    <a:schemeClr val="tx1"/>
                  </a:solidFill>
                  <a:latin typeface="Lucida Sans" pitchFamily="34" charset="0"/>
                  <a:ea typeface="MS PGothic" pitchFamily="34" charset="-128"/>
                  <a:cs typeface="+mn-cs"/>
                </a:defRPr>
              </a:lvl9pPr>
            </a:lstStyle>
            <a:p>
              <a:r>
                <a:rPr lang="en-GB" sz="2400" b="1" dirty="0" smtClean="0">
                  <a:solidFill>
                    <a:srgbClr val="0070C0"/>
                  </a:solidFill>
                  <a:latin typeface="Rockwell" panose="02060603020205020403" pitchFamily="18" charset="0"/>
                </a:rPr>
                <a:t>CAPACITY</a:t>
              </a:r>
            </a:p>
            <a:p>
              <a:r>
                <a:rPr lang="en-GB" sz="1800" b="1" dirty="0" smtClean="0">
                  <a:solidFill>
                    <a:srgbClr val="0070C0"/>
                  </a:solidFill>
                  <a:latin typeface="Rockwell" panose="02060603020205020403" pitchFamily="18" charset="0"/>
                </a:rPr>
                <a:t>(difficulties because of your health)</a:t>
              </a:r>
              <a:endParaRPr lang="en-GB" sz="1800" b="1" dirty="0">
                <a:solidFill>
                  <a:srgbClr val="0070C0"/>
                </a:solidFill>
                <a:latin typeface="Rockwell" panose="02060603020205020403" pitchFamily="18" charset="0"/>
              </a:endParaRPr>
            </a:p>
          </p:txBody>
        </p:sp>
      </p:grpSp>
      <p:pic>
        <p:nvPicPr>
          <p:cNvPr id="3" name="Grafik 2"/>
          <p:cNvPicPr>
            <a:picLocks noChangeAspect="1"/>
          </p:cNvPicPr>
          <p:nvPr/>
        </p:nvPicPr>
        <p:blipFill rotWithShape="1">
          <a:blip r:embed="rId3">
            <a:extLst>
              <a:ext uri="{28A0092B-C50C-407E-A947-70E740481C1C}">
                <a14:useLocalDpi xmlns:a14="http://schemas.microsoft.com/office/drawing/2010/main" val="0"/>
              </a:ext>
            </a:extLst>
          </a:blip>
          <a:srcRect r="365" b="7124"/>
          <a:stretch/>
        </p:blipFill>
        <p:spPr>
          <a:xfrm>
            <a:off x="1209731" y="559523"/>
            <a:ext cx="6198967" cy="5781329"/>
          </a:xfrm>
          <a:prstGeom prst="rect">
            <a:avLst/>
          </a:prstGeom>
        </p:spPr>
      </p:pic>
      <p:sp>
        <p:nvSpPr>
          <p:cNvPr id="4" name="Rechteck 3"/>
          <p:cNvSpPr/>
          <p:nvPr/>
        </p:nvSpPr>
        <p:spPr>
          <a:xfrm>
            <a:off x="5220072" y="1346865"/>
            <a:ext cx="2188626" cy="707886"/>
          </a:xfrm>
          <a:prstGeom prst="rect">
            <a:avLst/>
          </a:prstGeom>
        </p:spPr>
        <p:txBody>
          <a:bodyPr wrap="square">
            <a:spAutoFit/>
          </a:bodyPr>
          <a:lstStyle/>
          <a:p>
            <a:r>
              <a:rPr lang="en-US" sz="2000" b="1" dirty="0" smtClean="0">
                <a:solidFill>
                  <a:srgbClr val="0070C0"/>
                </a:solidFill>
                <a:latin typeface="Rockwell" panose="02060603020205020403" pitchFamily="18" charset="0"/>
              </a:rPr>
              <a:t>Cut-off score </a:t>
            </a:r>
            <a:r>
              <a:rPr lang="de-DE" sz="2000" b="1" dirty="0" smtClean="0">
                <a:solidFill>
                  <a:srgbClr val="0070C0"/>
                </a:solidFill>
                <a:latin typeface="Rockwell" panose="02060603020205020403" pitchFamily="18" charset="0"/>
              </a:rPr>
              <a:t>47.37</a:t>
            </a:r>
            <a:endParaRPr lang="en-US" sz="2000" b="1" dirty="0" smtClean="0">
              <a:solidFill>
                <a:srgbClr val="0070C0"/>
              </a:solidFill>
              <a:latin typeface="Rockwell" panose="02060603020205020403" pitchFamily="18" charset="0"/>
            </a:endParaRPr>
          </a:p>
        </p:txBody>
      </p:sp>
      <p:cxnSp>
        <p:nvCxnSpPr>
          <p:cNvPr id="6" name="Gerade Verbindung 5"/>
          <p:cNvCxnSpPr/>
          <p:nvPr/>
        </p:nvCxnSpPr>
        <p:spPr bwMode="auto">
          <a:xfrm flipV="1">
            <a:off x="4462326" y="1061563"/>
            <a:ext cx="0" cy="4762391"/>
          </a:xfrm>
          <a:prstGeom prst="line">
            <a:avLst/>
          </a:prstGeom>
          <a:solidFill>
            <a:schemeClr val="accent1"/>
          </a:solidFill>
          <a:ln w="5715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7" name="Rechteck 16"/>
          <p:cNvSpPr/>
          <p:nvPr/>
        </p:nvSpPr>
        <p:spPr>
          <a:xfrm>
            <a:off x="6732240" y="3285099"/>
            <a:ext cx="1989457" cy="1015663"/>
          </a:xfrm>
          <a:prstGeom prst="rect">
            <a:avLst/>
          </a:prstGeom>
        </p:spPr>
        <p:txBody>
          <a:bodyPr wrap="square">
            <a:spAutoFit/>
          </a:bodyPr>
          <a:lstStyle/>
          <a:p>
            <a:r>
              <a:rPr lang="en-US" sz="2000" b="1" dirty="0" smtClean="0">
                <a:solidFill>
                  <a:srgbClr val="002060"/>
                </a:solidFill>
                <a:latin typeface="Rockwell" panose="02060603020205020403" pitchFamily="18" charset="0"/>
              </a:rPr>
              <a:t>Severe capacity difficulties</a:t>
            </a:r>
            <a:endParaRPr lang="en-US" sz="2000" b="1" dirty="0">
              <a:solidFill>
                <a:srgbClr val="002060"/>
              </a:solidFill>
              <a:latin typeface="Rockwell" panose="02060603020205020403" pitchFamily="18" charset="0"/>
            </a:endParaRPr>
          </a:p>
        </p:txBody>
      </p:sp>
      <p:sp>
        <p:nvSpPr>
          <p:cNvPr id="14" name="Pfeil nach unten 13"/>
          <p:cNvSpPr/>
          <p:nvPr/>
        </p:nvSpPr>
        <p:spPr bwMode="auto">
          <a:xfrm rot="5400000">
            <a:off x="4738328" y="1390464"/>
            <a:ext cx="288032" cy="620688"/>
          </a:xfrm>
          <a:prstGeom prst="downArrow">
            <a:avLst/>
          </a:prstGeom>
          <a:solidFill>
            <a:srgbClr val="C00000"/>
          </a:solidFill>
          <a:ln w="12700" cap="flat" cmpd="sng" algn="ctr">
            <a:solidFill>
              <a:srgbClr val="C00000"/>
            </a:solidFill>
            <a:prstDash val="solid"/>
            <a:round/>
            <a:headEnd type="none" w="med" len="med"/>
            <a:tailEnd type="none" w="med" len="med"/>
          </a:ln>
          <a:effectLst/>
          <a:ex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Lucida Sans" charset="0"/>
              <a:ea typeface="ＭＳ Ｐゴシック" charset="0"/>
              <a:cs typeface="ＭＳ Ｐゴシック" charset="0"/>
            </a:endParaRPr>
          </a:p>
        </p:txBody>
      </p:sp>
      <p:sp>
        <p:nvSpPr>
          <p:cNvPr id="16" name="Rechtwinkliges Dreieck 15"/>
          <p:cNvSpPr/>
          <p:nvPr/>
        </p:nvSpPr>
        <p:spPr bwMode="auto">
          <a:xfrm>
            <a:off x="4495153" y="2636912"/>
            <a:ext cx="2599937" cy="3096344"/>
          </a:xfrm>
          <a:prstGeom prst="rtTriangle">
            <a:avLst/>
          </a:prstGeom>
          <a:solidFill>
            <a:srgbClr val="C00000">
              <a:alpha val="15000"/>
            </a:srgbClr>
          </a:solidFill>
          <a:ln w="12700" cap="flat" cmpd="sng" algn="ctr">
            <a:solidFill>
              <a:schemeClr val="accent2"/>
            </a:solidFill>
            <a:prstDash val="solid"/>
            <a:round/>
            <a:headEnd type="none" w="med" len="med"/>
            <a:tailEnd type="none" w="med" len="med"/>
          </a:ln>
          <a:effectLs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Lucida Sans" charset="0"/>
              <a:ea typeface="ＭＳ Ｐゴシック" charset="0"/>
              <a:cs typeface="ＭＳ Ｐゴシック" charset="0"/>
            </a:endParaRPr>
          </a:p>
        </p:txBody>
      </p:sp>
      <p:sp>
        <p:nvSpPr>
          <p:cNvPr id="25" name="Pfeil nach unten 24"/>
          <p:cNvSpPr/>
          <p:nvPr/>
        </p:nvSpPr>
        <p:spPr bwMode="auto">
          <a:xfrm rot="3721516">
            <a:off x="6318594" y="4048321"/>
            <a:ext cx="288032" cy="620688"/>
          </a:xfrm>
          <a:prstGeom prst="downArrow">
            <a:avLst/>
          </a:prstGeom>
          <a:solidFill>
            <a:srgbClr val="C00000"/>
          </a:solidFill>
          <a:ln w="12700" cap="flat" cmpd="sng" algn="ctr">
            <a:solidFill>
              <a:srgbClr val="C00000"/>
            </a:solidFill>
            <a:prstDash val="solid"/>
            <a:round/>
            <a:headEnd type="none" w="med" len="med"/>
            <a:tailEnd type="none" w="med" len="med"/>
          </a:ln>
          <a:effectLst/>
          <a:ex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Lucida Sans" charset="0"/>
              <a:ea typeface="ＭＳ Ｐゴシック" charset="0"/>
              <a:cs typeface="ＭＳ Ｐゴシック" charset="0"/>
            </a:endParaRPr>
          </a:p>
        </p:txBody>
      </p:sp>
      <p:sp>
        <p:nvSpPr>
          <p:cNvPr id="22" name="Rechteck 21"/>
          <p:cNvSpPr/>
          <p:nvPr/>
        </p:nvSpPr>
        <p:spPr bwMode="auto">
          <a:xfrm>
            <a:off x="3606218" y="998192"/>
            <a:ext cx="821766" cy="4727725"/>
          </a:xfrm>
          <a:prstGeom prst="rect">
            <a:avLst/>
          </a:prstGeom>
          <a:solidFill>
            <a:srgbClr val="FFCC99">
              <a:alpha val="11000"/>
            </a:srgbClr>
          </a:solidFill>
          <a:ln w="12700" cap="flat" cmpd="sng" algn="ctr">
            <a:solidFill>
              <a:schemeClr val="accent2"/>
            </a:solidFill>
            <a:prstDash val="solid"/>
            <a:round/>
            <a:headEnd type="none" w="med" len="med"/>
            <a:tailEnd type="none" w="med" len="med"/>
          </a:ln>
          <a:effectLst/>
          <a:ex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Lucida Sans" charset="0"/>
              <a:ea typeface="ＭＳ Ｐゴシック" charset="0"/>
              <a:cs typeface="ＭＳ Ｐゴシック" charset="0"/>
            </a:endParaRPr>
          </a:p>
        </p:txBody>
      </p:sp>
      <p:sp>
        <p:nvSpPr>
          <p:cNvPr id="27" name="Rechteck 26"/>
          <p:cNvSpPr/>
          <p:nvPr/>
        </p:nvSpPr>
        <p:spPr bwMode="auto">
          <a:xfrm>
            <a:off x="2582001" y="998191"/>
            <a:ext cx="981887" cy="4727725"/>
          </a:xfrm>
          <a:prstGeom prst="rect">
            <a:avLst/>
          </a:prstGeom>
          <a:solidFill>
            <a:srgbClr val="FFFF99">
              <a:alpha val="11000"/>
            </a:srgbClr>
          </a:solidFill>
          <a:ln w="12700" cap="flat" cmpd="sng" algn="ctr">
            <a:solidFill>
              <a:schemeClr val="accent2"/>
            </a:solidFill>
            <a:prstDash val="solid"/>
            <a:round/>
            <a:headEnd type="none" w="med" len="med"/>
            <a:tailEnd type="none" w="med" len="med"/>
          </a:ln>
          <a:effectLs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Lucida Sans" charset="0"/>
              <a:ea typeface="ＭＳ Ｐゴシック" charset="0"/>
              <a:cs typeface="ＭＳ Ｐゴシック" charset="0"/>
            </a:endParaRPr>
          </a:p>
        </p:txBody>
      </p:sp>
      <p:sp>
        <p:nvSpPr>
          <p:cNvPr id="29" name="Rechteck 28"/>
          <p:cNvSpPr/>
          <p:nvPr/>
        </p:nvSpPr>
        <p:spPr>
          <a:xfrm>
            <a:off x="251520" y="332656"/>
            <a:ext cx="2028625" cy="707886"/>
          </a:xfrm>
          <a:prstGeom prst="rect">
            <a:avLst/>
          </a:prstGeom>
        </p:spPr>
        <p:txBody>
          <a:bodyPr wrap="square">
            <a:spAutoFit/>
          </a:bodyPr>
          <a:lstStyle/>
          <a:p>
            <a:pPr algn="r"/>
            <a:r>
              <a:rPr lang="de-DE" sz="2000" b="1" dirty="0" smtClean="0">
                <a:solidFill>
                  <a:srgbClr val="002060"/>
                </a:solidFill>
                <a:latin typeface="Rockwell" panose="02060603020205020403" pitchFamily="18" charset="0"/>
              </a:rPr>
              <a:t>Mild </a:t>
            </a:r>
            <a:r>
              <a:rPr lang="en-US" sz="2000" b="1" dirty="0" smtClean="0">
                <a:solidFill>
                  <a:srgbClr val="002060"/>
                </a:solidFill>
                <a:latin typeface="Rockwell" panose="02060603020205020403" pitchFamily="18" charset="0"/>
              </a:rPr>
              <a:t>capacity difficulties</a:t>
            </a:r>
            <a:endParaRPr lang="en-US" sz="2000" b="1" dirty="0">
              <a:solidFill>
                <a:srgbClr val="002060"/>
              </a:solidFill>
              <a:latin typeface="Rockwell" panose="02060603020205020403" pitchFamily="18" charset="0"/>
            </a:endParaRPr>
          </a:p>
        </p:txBody>
      </p:sp>
      <p:sp>
        <p:nvSpPr>
          <p:cNvPr id="30" name="Pfeil nach unten 29"/>
          <p:cNvSpPr/>
          <p:nvPr/>
        </p:nvSpPr>
        <p:spPr bwMode="auto">
          <a:xfrm rot="18827024">
            <a:off x="2535213" y="861135"/>
            <a:ext cx="288032" cy="620688"/>
          </a:xfrm>
          <a:prstGeom prst="downArrow">
            <a:avLst/>
          </a:prstGeom>
          <a:solidFill>
            <a:srgbClr val="002060"/>
          </a:solidFill>
          <a:ln w="12700" cap="flat" cmpd="sng" algn="ctr">
            <a:solidFill>
              <a:srgbClr val="000066"/>
            </a:solidFill>
            <a:prstDash val="solid"/>
            <a:round/>
            <a:headEnd type="none" w="med" len="med"/>
            <a:tailEnd type="none" w="med" len="med"/>
          </a:ln>
          <a:effectLst/>
          <a:ex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Lucida Sans" charset="0"/>
              <a:ea typeface="ＭＳ Ｐゴシック" charset="0"/>
              <a:cs typeface="ＭＳ Ｐゴシック" charset="0"/>
            </a:endParaRPr>
          </a:p>
        </p:txBody>
      </p:sp>
      <p:sp>
        <p:nvSpPr>
          <p:cNvPr id="24" name="Rechteck 23"/>
          <p:cNvSpPr>
            <a:spLocks noChangeAspect="1"/>
          </p:cNvSpPr>
          <p:nvPr/>
        </p:nvSpPr>
        <p:spPr bwMode="auto">
          <a:xfrm>
            <a:off x="2123728" y="2717747"/>
            <a:ext cx="432048" cy="3024336"/>
          </a:xfrm>
          <a:prstGeom prst="rect">
            <a:avLst/>
          </a:prstGeom>
          <a:solidFill>
            <a:srgbClr val="99FF99">
              <a:alpha val="11000"/>
            </a:srgbClr>
          </a:solidFill>
          <a:ln w="12700" cap="flat" cmpd="sng" algn="ctr">
            <a:solidFill>
              <a:schemeClr val="accent2"/>
            </a:solidFill>
            <a:prstDash val="solid"/>
            <a:round/>
            <a:headEnd type="none" w="med" len="med"/>
            <a:tailEnd type="none" w="med" len="med"/>
          </a:ln>
          <a:effectLst/>
          <a:extLst/>
        </p:spPr>
        <p:txBody>
          <a:bodyPr rot="0" spcFirstLastPara="0" vertOverflow="overflow" horzOverflow="overflow" vert="horz" wrap="square" lIns="91440" tIns="45720" rIns="91440" bIns="0" numCol="1" spcCol="0" rtlCol="0" fromWordArt="0" anchor="t" anchorCtr="0" forceAA="0" compatLnSpc="1">
            <a:prstTxWarp prst="textNoShape">
              <a:avLst/>
            </a:prstTxWarp>
            <a:spAutoFit/>
          </a:bodyPr>
          <a:lstStyle/>
          <a:p>
            <a:endParaRPr lang="de-DE" sz="2400">
              <a:solidFill>
                <a:srgbClr val="000000"/>
              </a:solidFill>
              <a:latin typeface="Lucida Sans" charset="0"/>
              <a:ea typeface="ＭＳ Ｐゴシック" charset="0"/>
              <a:cs typeface="ＭＳ Ｐゴシック" charset="0"/>
            </a:endParaRPr>
          </a:p>
        </p:txBody>
      </p:sp>
      <p:sp>
        <p:nvSpPr>
          <p:cNvPr id="34" name="Rechteck 33"/>
          <p:cNvSpPr/>
          <p:nvPr/>
        </p:nvSpPr>
        <p:spPr>
          <a:xfrm>
            <a:off x="107504" y="2204864"/>
            <a:ext cx="1584176" cy="1015663"/>
          </a:xfrm>
          <a:prstGeom prst="rect">
            <a:avLst/>
          </a:prstGeom>
        </p:spPr>
        <p:txBody>
          <a:bodyPr wrap="square">
            <a:spAutoFit/>
          </a:bodyPr>
          <a:lstStyle/>
          <a:p>
            <a:r>
              <a:rPr lang="en-US" sz="2000" b="1" dirty="0" smtClean="0">
                <a:solidFill>
                  <a:srgbClr val="002060"/>
                </a:solidFill>
                <a:latin typeface="Rockwell" panose="02060603020205020403" pitchFamily="18" charset="0"/>
              </a:rPr>
              <a:t>No</a:t>
            </a:r>
            <a:r>
              <a:rPr lang="de-DE" sz="2000" b="1" dirty="0" smtClean="0">
                <a:solidFill>
                  <a:srgbClr val="002060"/>
                </a:solidFill>
                <a:latin typeface="Rockwell" panose="02060603020205020403" pitchFamily="18" charset="0"/>
              </a:rPr>
              <a:t> </a:t>
            </a:r>
            <a:r>
              <a:rPr lang="en-US" sz="2000" b="1" dirty="0" smtClean="0">
                <a:solidFill>
                  <a:srgbClr val="002060"/>
                </a:solidFill>
                <a:latin typeface="Rockwell" panose="02060603020205020403" pitchFamily="18" charset="0"/>
              </a:rPr>
              <a:t>capacity difficulties</a:t>
            </a:r>
            <a:endParaRPr lang="en-US" sz="2000" b="1" dirty="0">
              <a:solidFill>
                <a:srgbClr val="002060"/>
              </a:solidFill>
              <a:latin typeface="Rockwell" panose="02060603020205020403" pitchFamily="18" charset="0"/>
            </a:endParaRPr>
          </a:p>
        </p:txBody>
      </p:sp>
      <p:sp>
        <p:nvSpPr>
          <p:cNvPr id="36" name="Rechteck 35"/>
          <p:cNvSpPr/>
          <p:nvPr/>
        </p:nvSpPr>
        <p:spPr>
          <a:xfrm>
            <a:off x="3995936" y="44624"/>
            <a:ext cx="2418206" cy="1015663"/>
          </a:xfrm>
          <a:prstGeom prst="rect">
            <a:avLst/>
          </a:prstGeom>
        </p:spPr>
        <p:txBody>
          <a:bodyPr wrap="square">
            <a:spAutoFit/>
          </a:bodyPr>
          <a:lstStyle/>
          <a:p>
            <a:r>
              <a:rPr lang="en-US" sz="2000" b="1" dirty="0" smtClean="0">
                <a:solidFill>
                  <a:srgbClr val="002060"/>
                </a:solidFill>
                <a:latin typeface="Rockwell" panose="02060603020205020403" pitchFamily="18" charset="0"/>
              </a:rPr>
              <a:t>Moderate </a:t>
            </a:r>
            <a:r>
              <a:rPr lang="en-US" sz="2000" b="1" dirty="0">
                <a:solidFill>
                  <a:srgbClr val="002060"/>
                </a:solidFill>
                <a:latin typeface="Rockwell" panose="02060603020205020403" pitchFamily="18" charset="0"/>
              </a:rPr>
              <a:t>capacity </a:t>
            </a:r>
            <a:r>
              <a:rPr lang="en-US" sz="2000" b="1" dirty="0" smtClean="0">
                <a:solidFill>
                  <a:srgbClr val="002060"/>
                </a:solidFill>
                <a:latin typeface="Rockwell" panose="02060603020205020403" pitchFamily="18" charset="0"/>
              </a:rPr>
              <a:t>difficulties</a:t>
            </a:r>
            <a:endParaRPr lang="en-US" sz="2000" b="1" dirty="0">
              <a:solidFill>
                <a:srgbClr val="002060"/>
              </a:solidFill>
              <a:latin typeface="Rockwell" panose="02060603020205020403" pitchFamily="18" charset="0"/>
            </a:endParaRPr>
          </a:p>
        </p:txBody>
      </p:sp>
      <p:sp>
        <p:nvSpPr>
          <p:cNvPr id="37" name="Pfeil nach unten 36"/>
          <p:cNvSpPr/>
          <p:nvPr/>
        </p:nvSpPr>
        <p:spPr bwMode="auto">
          <a:xfrm rot="18827024">
            <a:off x="1559385" y="2656765"/>
            <a:ext cx="366960" cy="503902"/>
          </a:xfrm>
          <a:prstGeom prst="downArrow">
            <a:avLst/>
          </a:prstGeom>
          <a:solidFill>
            <a:srgbClr val="002060"/>
          </a:solidFill>
          <a:ln w="12700" cap="flat" cmpd="sng" algn="ctr">
            <a:solidFill>
              <a:srgbClr val="000066"/>
            </a:solidFill>
            <a:prstDash val="solid"/>
            <a:round/>
            <a:headEnd type="none" w="med" len="med"/>
            <a:tailEnd type="none" w="med" len="med"/>
          </a:ln>
          <a:effectLst/>
          <a:extLst/>
        </p:spPr>
        <p:txBody>
          <a:bodyPr vert="horz" wrap="none" lIns="91440" tIns="45720" rIns="91440" bIns="0" numCol="1" rtlCol="0" anchor="t" anchorCtr="0" compatLnSpc="1">
            <a:prstTxWarp prst="textNoShape">
              <a:avLst/>
            </a:prstTxWarp>
            <a:spAutoFit/>
          </a:bodyPr>
          <a:lstStyle/>
          <a:p>
            <a:endParaRPr lang="de-DE" sz="2400">
              <a:solidFill>
                <a:srgbClr val="000000"/>
              </a:solidFill>
              <a:latin typeface="Lucida Sans" charset="0"/>
              <a:ea typeface="ＭＳ Ｐゴシック" charset="0"/>
              <a:cs typeface="ＭＳ Ｐゴシック" charset="0"/>
            </a:endParaRPr>
          </a:p>
        </p:txBody>
      </p:sp>
      <p:sp>
        <p:nvSpPr>
          <p:cNvPr id="38" name="Pfeil nach unten 37"/>
          <p:cNvSpPr/>
          <p:nvPr/>
        </p:nvSpPr>
        <p:spPr bwMode="auto">
          <a:xfrm rot="3177458">
            <a:off x="3970395" y="638156"/>
            <a:ext cx="288032" cy="620688"/>
          </a:xfrm>
          <a:prstGeom prst="downArrow">
            <a:avLst/>
          </a:prstGeom>
          <a:solidFill>
            <a:srgbClr val="002060"/>
          </a:solidFill>
          <a:ln w="12700" cap="flat" cmpd="sng" algn="ctr">
            <a:solidFill>
              <a:srgbClr val="000066"/>
            </a:solidFill>
            <a:prstDash val="solid"/>
            <a:round/>
            <a:headEnd type="none" w="med" len="med"/>
            <a:tailEnd type="none" w="med" len="med"/>
          </a:ln>
          <a:effectLst/>
          <a:ex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Lucida Sans" charset="0"/>
              <a:ea typeface="ＭＳ Ｐゴシック" charset="0"/>
              <a:cs typeface="ＭＳ Ｐゴシック" charset="0"/>
            </a:endParaRPr>
          </a:p>
        </p:txBody>
      </p:sp>
    </p:spTree>
    <p:extLst>
      <p:ext uri="{BB962C8B-B14F-4D97-AF65-F5344CB8AC3E}">
        <p14:creationId xmlns:p14="http://schemas.microsoft.com/office/powerpoint/2010/main" val="193525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right)">
                                      <p:cBhvr>
                                        <p:cTn id="28" dur="500"/>
                                        <p:tgtEl>
                                          <p:spTgt spid="25"/>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right)">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right)">
                                      <p:cBhvr>
                                        <p:cTn id="39" dur="500"/>
                                        <p:tgtEl>
                                          <p:spTgt spid="3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ipe(right)">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left)">
                                      <p:cBhvr>
                                        <p:cTn id="50" dur="500"/>
                                        <p:tgtEl>
                                          <p:spTgt spid="29"/>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wipe(left)">
                                      <p:cBhvr>
                                        <p:cTn id="53" dur="500"/>
                                        <p:tgtEl>
                                          <p:spTgt spid="3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wipe(left)">
                                      <p:cBhvr>
                                        <p:cTn id="63" dur="500"/>
                                        <p:tgtEl>
                                          <p:spTgt spid="37"/>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wipe(left)">
                                      <p:cBhvr>
                                        <p:cTn id="6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14" grpId="0" animBg="1"/>
      <p:bldP spid="16" grpId="0" animBg="1"/>
      <p:bldP spid="25" grpId="0" animBg="1"/>
      <p:bldP spid="22" grpId="0" animBg="1"/>
      <p:bldP spid="27" grpId="0" animBg="1"/>
      <p:bldP spid="29" grpId="0"/>
      <p:bldP spid="30" grpId="0" animBg="1"/>
      <p:bldP spid="24" grpId="0" animBg="1"/>
      <p:bldP spid="34" grpId="0"/>
      <p:bldP spid="36" grpId="0"/>
      <p:bldP spid="37" grpId="0" animBg="1"/>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 6"/>
          <p:cNvGraphicFramePr>
            <a:graphicFrameLocks/>
          </p:cNvGraphicFramePr>
          <p:nvPr>
            <p:extLst>
              <p:ext uri="{D42A27DB-BD31-4B8C-83A1-F6EECF244321}">
                <p14:modId xmlns:p14="http://schemas.microsoft.com/office/powerpoint/2010/main" val="2478886464"/>
              </p:ext>
            </p:extLst>
          </p:nvPr>
        </p:nvGraphicFramePr>
        <p:xfrm>
          <a:off x="4869396" y="1052736"/>
          <a:ext cx="4088705" cy="2592288"/>
        </p:xfrm>
        <a:graphic>
          <a:graphicData uri="http://schemas.openxmlformats.org/drawingml/2006/chart">
            <c:chart xmlns:c="http://schemas.openxmlformats.org/drawingml/2006/chart" xmlns:r="http://schemas.openxmlformats.org/officeDocument/2006/relationships" r:id="rId2"/>
          </a:graphicData>
        </a:graphic>
      </p:graphicFrame>
      <p:sp>
        <p:nvSpPr>
          <p:cNvPr id="6" name="Rechteck 5"/>
          <p:cNvSpPr/>
          <p:nvPr/>
        </p:nvSpPr>
        <p:spPr>
          <a:xfrm>
            <a:off x="4788024" y="438126"/>
            <a:ext cx="3617167" cy="584775"/>
          </a:xfrm>
          <a:prstGeom prst="rect">
            <a:avLst/>
          </a:prstGeom>
        </p:spPr>
        <p:txBody>
          <a:bodyPr wrap="square">
            <a:spAutoFit/>
          </a:bodyPr>
          <a:lstStyle/>
          <a:p>
            <a:pPr algn="l" eaLnBrk="1" fontAlgn="auto" hangingPunct="1">
              <a:spcBef>
                <a:spcPts val="0"/>
              </a:spcBef>
              <a:spcAft>
                <a:spcPts val="1200"/>
              </a:spcAft>
            </a:pPr>
            <a:r>
              <a:rPr lang="en-GB" sz="1600" dirty="0">
                <a:solidFill>
                  <a:srgbClr val="17375E"/>
                </a:solidFill>
                <a:latin typeface="Rockwell" panose="02060603020205020403" pitchFamily="18" charset="0"/>
                <a:ea typeface="+mn-ea"/>
              </a:rPr>
              <a:t>How much of a problem is getting things done as required at work?</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1022901"/>
            <a:ext cx="11811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7" name="Diagramm 16"/>
          <p:cNvGraphicFramePr>
            <a:graphicFrameLocks/>
          </p:cNvGraphicFramePr>
          <p:nvPr>
            <p:extLst>
              <p:ext uri="{D42A27DB-BD31-4B8C-83A1-F6EECF244321}">
                <p14:modId xmlns:p14="http://schemas.microsoft.com/office/powerpoint/2010/main" val="2241971136"/>
              </p:ext>
            </p:extLst>
          </p:nvPr>
        </p:nvGraphicFramePr>
        <p:xfrm>
          <a:off x="4813100" y="3789040"/>
          <a:ext cx="4104456" cy="2736304"/>
        </p:xfrm>
        <a:graphic>
          <a:graphicData uri="http://schemas.openxmlformats.org/drawingml/2006/chart">
            <c:chart xmlns:c="http://schemas.openxmlformats.org/drawingml/2006/chart" xmlns:r="http://schemas.openxmlformats.org/officeDocument/2006/relationships" r:id="rId4"/>
          </a:graphicData>
        </a:graphic>
      </p:graphicFrame>
      <p:sp>
        <p:nvSpPr>
          <p:cNvPr id="18" name="Rechteck 17"/>
          <p:cNvSpPr/>
          <p:nvPr/>
        </p:nvSpPr>
        <p:spPr>
          <a:xfrm>
            <a:off x="1085570" y="4302881"/>
            <a:ext cx="3414423" cy="1323439"/>
          </a:xfrm>
          <a:prstGeom prst="rect">
            <a:avLst/>
          </a:prstGeom>
        </p:spPr>
        <p:txBody>
          <a:bodyPr wrap="square">
            <a:spAutoFit/>
          </a:bodyPr>
          <a:lstStyle/>
          <a:p>
            <a:pPr algn="l" eaLnBrk="1" fontAlgn="auto" hangingPunct="1">
              <a:spcBef>
                <a:spcPts val="0"/>
              </a:spcBef>
              <a:spcAft>
                <a:spcPts val="1200"/>
              </a:spcAft>
            </a:pPr>
            <a:r>
              <a:rPr lang="en-GB" sz="1600" dirty="0">
                <a:solidFill>
                  <a:srgbClr val="17375E"/>
                </a:solidFill>
                <a:latin typeface="Rockwell" panose="02060603020205020403" pitchFamily="18" charset="0"/>
                <a:ea typeface="+mn-ea"/>
              </a:rPr>
              <a:t>To what extent does your workplace or school make it easy or hard for you to do the things you need or want to do at work or school?</a:t>
            </a:r>
          </a:p>
        </p:txBody>
      </p:sp>
      <p:pic>
        <p:nvPicPr>
          <p:cNvPr id="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3054" y="4149080"/>
            <a:ext cx="1276350"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331" y="186641"/>
            <a:ext cx="826239" cy="925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522" y="4421905"/>
            <a:ext cx="805392" cy="924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Tabelle 3"/>
          <p:cNvGraphicFramePr>
            <a:graphicFrameLocks noGrp="1"/>
          </p:cNvGraphicFramePr>
          <p:nvPr>
            <p:extLst>
              <p:ext uri="{D42A27DB-BD31-4B8C-83A1-F6EECF244321}">
                <p14:modId xmlns:p14="http://schemas.microsoft.com/office/powerpoint/2010/main" val="3728022466"/>
              </p:ext>
            </p:extLst>
          </p:nvPr>
        </p:nvGraphicFramePr>
        <p:xfrm>
          <a:off x="251520" y="1413356"/>
          <a:ext cx="4176463" cy="1885474"/>
        </p:xfrm>
        <a:graphic>
          <a:graphicData uri="http://schemas.openxmlformats.org/drawingml/2006/table">
            <a:tbl>
              <a:tblPr firstRow="1" firstCol="1" bandRow="1"/>
              <a:tblGrid>
                <a:gridCol w="1224136"/>
                <a:gridCol w="360040"/>
                <a:gridCol w="670739"/>
                <a:gridCol w="640718"/>
                <a:gridCol w="640112"/>
                <a:gridCol w="640718"/>
              </a:tblGrid>
              <a:tr h="580910">
                <a:tc>
                  <a:txBody>
                    <a:bodyPr/>
                    <a:lstStyle/>
                    <a:p>
                      <a:pPr>
                        <a:lnSpc>
                          <a:spcPct val="115000"/>
                        </a:lnSpc>
                      </a:pPr>
                      <a:endParaRPr lang="en-GB" sz="1050" dirty="0">
                        <a:effectLst/>
                        <a:latin typeface="+mn-lt"/>
                      </a:endParaRPr>
                    </a:p>
                  </a:txBody>
                  <a:tcPr marL="44450" marR="4445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solidFill>
                  </a:tcPr>
                </a:tc>
                <a:tc>
                  <a:txBody>
                    <a:bodyPr/>
                    <a:lstStyle/>
                    <a:p>
                      <a:pPr algn="ctr">
                        <a:lnSpc>
                          <a:spcPts val="1700"/>
                        </a:lnSpc>
                        <a:spcAft>
                          <a:spcPts val="0"/>
                        </a:spcAft>
                      </a:pPr>
                      <a:r>
                        <a:rPr lang="en-GB" sz="1050" b="1" dirty="0">
                          <a:solidFill>
                            <a:srgbClr val="002060"/>
                          </a:solidFill>
                          <a:effectLst/>
                          <a:latin typeface="+mn-lt"/>
                          <a:ea typeface="Times New Roman"/>
                        </a:rPr>
                        <a:t>N</a:t>
                      </a:r>
                      <a:endParaRPr lang="en-GB" sz="1100" dirty="0">
                        <a:solidFill>
                          <a:srgbClr val="002060"/>
                        </a:solidFill>
                        <a:effectLst/>
                        <a:latin typeface="+mn-lt"/>
                        <a:ea typeface="Times New Roman"/>
                      </a:endParaRPr>
                    </a:p>
                  </a:txBody>
                  <a:tcPr marL="44450" marR="4445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solidFill>
                  </a:tcPr>
                </a:tc>
                <a:tc>
                  <a:txBody>
                    <a:bodyPr/>
                    <a:lstStyle/>
                    <a:p>
                      <a:pPr algn="ctr">
                        <a:lnSpc>
                          <a:spcPts val="1700"/>
                        </a:lnSpc>
                        <a:spcAft>
                          <a:spcPts val="0"/>
                        </a:spcAft>
                      </a:pPr>
                      <a:r>
                        <a:rPr lang="en-US" sz="1050" b="1" dirty="0">
                          <a:solidFill>
                            <a:srgbClr val="002060"/>
                          </a:solidFill>
                          <a:effectLst/>
                          <a:latin typeface="+mn-lt"/>
                          <a:ea typeface="Times New Roman"/>
                        </a:rPr>
                        <a:t>No disability</a:t>
                      </a:r>
                      <a:endParaRPr lang="en-GB" sz="1100" dirty="0">
                        <a:solidFill>
                          <a:srgbClr val="002060"/>
                        </a:solidFill>
                        <a:effectLst/>
                        <a:latin typeface="+mn-lt"/>
                        <a:ea typeface="Times New Roman"/>
                      </a:endParaRPr>
                    </a:p>
                    <a:p>
                      <a:pPr algn="ctr">
                        <a:lnSpc>
                          <a:spcPts val="1700"/>
                        </a:lnSpc>
                        <a:spcAft>
                          <a:spcPts val="0"/>
                        </a:spcAft>
                      </a:pPr>
                      <a:r>
                        <a:rPr lang="en-US" sz="1050" b="1" dirty="0">
                          <a:solidFill>
                            <a:srgbClr val="002060"/>
                          </a:solidFill>
                          <a:effectLst/>
                          <a:latin typeface="+mn-lt"/>
                          <a:ea typeface="Times New Roman"/>
                        </a:rPr>
                        <a:t>N=27</a:t>
                      </a:r>
                      <a:endParaRPr lang="en-GB" sz="1100" dirty="0">
                        <a:solidFill>
                          <a:srgbClr val="002060"/>
                        </a:solidFill>
                        <a:effectLst/>
                        <a:latin typeface="+mn-lt"/>
                        <a:ea typeface="Times New Roman"/>
                      </a:endParaRPr>
                    </a:p>
                  </a:txBody>
                  <a:tcPr marL="44450" marR="44450" marT="0" marB="0" anchor="b">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algn="ctr">
                        <a:lnSpc>
                          <a:spcPts val="1700"/>
                        </a:lnSpc>
                        <a:spcAft>
                          <a:spcPts val="0"/>
                        </a:spcAft>
                      </a:pPr>
                      <a:r>
                        <a:rPr lang="en-US" sz="1050" b="1" dirty="0">
                          <a:solidFill>
                            <a:srgbClr val="002060"/>
                          </a:solidFill>
                          <a:effectLst/>
                          <a:latin typeface="+mn-lt"/>
                          <a:ea typeface="Times New Roman"/>
                        </a:rPr>
                        <a:t>Mild disability</a:t>
                      </a:r>
                      <a:endParaRPr lang="en-GB" sz="1100" dirty="0">
                        <a:solidFill>
                          <a:srgbClr val="002060"/>
                        </a:solidFill>
                        <a:effectLst/>
                        <a:latin typeface="+mn-lt"/>
                        <a:ea typeface="Times New Roman"/>
                      </a:endParaRPr>
                    </a:p>
                    <a:p>
                      <a:pPr algn="ctr">
                        <a:lnSpc>
                          <a:spcPts val="1700"/>
                        </a:lnSpc>
                        <a:spcAft>
                          <a:spcPts val="0"/>
                        </a:spcAft>
                      </a:pPr>
                      <a:r>
                        <a:rPr lang="en-US" sz="1050" b="1" dirty="0">
                          <a:solidFill>
                            <a:srgbClr val="002060"/>
                          </a:solidFill>
                          <a:effectLst/>
                          <a:latin typeface="+mn-lt"/>
                          <a:ea typeface="Times New Roman"/>
                        </a:rPr>
                        <a:t>N=144</a:t>
                      </a:r>
                      <a:endParaRPr lang="en-GB" sz="1100" dirty="0">
                        <a:solidFill>
                          <a:srgbClr val="002060"/>
                        </a:solidFill>
                        <a:effectLst/>
                        <a:latin typeface="+mn-lt"/>
                        <a:ea typeface="Times New Roman"/>
                      </a:endParaRPr>
                    </a:p>
                  </a:txBody>
                  <a:tcPr marL="44450" marR="44450" marT="0" marB="0" anchor="b">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40000"/>
                        <a:lumOff val="60000"/>
                      </a:schemeClr>
                    </a:solidFill>
                  </a:tcPr>
                </a:tc>
                <a:tc>
                  <a:txBody>
                    <a:bodyPr/>
                    <a:lstStyle/>
                    <a:p>
                      <a:pPr algn="ctr">
                        <a:lnSpc>
                          <a:spcPts val="1700"/>
                        </a:lnSpc>
                        <a:spcAft>
                          <a:spcPts val="0"/>
                        </a:spcAft>
                      </a:pPr>
                      <a:r>
                        <a:rPr lang="en-US" sz="1050" b="1" dirty="0">
                          <a:solidFill>
                            <a:srgbClr val="002060"/>
                          </a:solidFill>
                          <a:effectLst/>
                          <a:latin typeface="+mn-lt"/>
                          <a:ea typeface="Times New Roman"/>
                        </a:rPr>
                        <a:t>Moderate disability</a:t>
                      </a:r>
                      <a:endParaRPr lang="en-GB" sz="1100" dirty="0">
                        <a:solidFill>
                          <a:srgbClr val="002060"/>
                        </a:solidFill>
                        <a:effectLst/>
                        <a:latin typeface="+mn-lt"/>
                        <a:ea typeface="Times New Roman"/>
                      </a:endParaRPr>
                    </a:p>
                    <a:p>
                      <a:pPr algn="ctr">
                        <a:lnSpc>
                          <a:spcPts val="1700"/>
                        </a:lnSpc>
                        <a:spcAft>
                          <a:spcPts val="0"/>
                        </a:spcAft>
                      </a:pPr>
                      <a:r>
                        <a:rPr lang="en-US" sz="1050" b="1" dirty="0">
                          <a:solidFill>
                            <a:srgbClr val="002060"/>
                          </a:solidFill>
                          <a:effectLst/>
                          <a:latin typeface="+mn-lt"/>
                          <a:ea typeface="Times New Roman"/>
                        </a:rPr>
                        <a:t>N=200</a:t>
                      </a:r>
                      <a:endParaRPr lang="en-GB" sz="1100" dirty="0">
                        <a:solidFill>
                          <a:srgbClr val="002060"/>
                        </a:solidFill>
                        <a:effectLst/>
                        <a:latin typeface="+mn-lt"/>
                        <a:ea typeface="Times New Roman"/>
                      </a:endParaRPr>
                    </a:p>
                  </a:txBody>
                  <a:tcPr marL="44450" marR="44450" marT="0" marB="0" anchor="b">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60000"/>
                        <a:lumOff val="40000"/>
                      </a:schemeClr>
                    </a:solidFill>
                  </a:tcPr>
                </a:tc>
                <a:tc>
                  <a:txBody>
                    <a:bodyPr/>
                    <a:lstStyle/>
                    <a:p>
                      <a:pPr algn="ctr">
                        <a:lnSpc>
                          <a:spcPts val="1700"/>
                        </a:lnSpc>
                        <a:spcAft>
                          <a:spcPts val="0"/>
                        </a:spcAft>
                      </a:pPr>
                      <a:r>
                        <a:rPr lang="en-US" sz="1050" b="1" dirty="0">
                          <a:solidFill>
                            <a:schemeClr val="bg1"/>
                          </a:solidFill>
                          <a:effectLst/>
                          <a:latin typeface="+mn-lt"/>
                          <a:ea typeface="Times New Roman"/>
                        </a:rPr>
                        <a:t>Severe disability</a:t>
                      </a:r>
                      <a:endParaRPr lang="en-GB" sz="1100" dirty="0">
                        <a:solidFill>
                          <a:schemeClr val="bg1"/>
                        </a:solidFill>
                        <a:effectLst/>
                        <a:latin typeface="+mn-lt"/>
                        <a:ea typeface="Times New Roman"/>
                      </a:endParaRPr>
                    </a:p>
                    <a:p>
                      <a:pPr algn="ctr">
                        <a:lnSpc>
                          <a:spcPts val="1700"/>
                        </a:lnSpc>
                        <a:spcAft>
                          <a:spcPts val="0"/>
                        </a:spcAft>
                      </a:pPr>
                      <a:r>
                        <a:rPr lang="en-US" sz="1050" b="1" dirty="0">
                          <a:solidFill>
                            <a:schemeClr val="bg1"/>
                          </a:solidFill>
                          <a:effectLst/>
                          <a:latin typeface="+mn-lt"/>
                          <a:ea typeface="Times New Roman"/>
                        </a:rPr>
                        <a:t>N=128</a:t>
                      </a:r>
                      <a:endParaRPr lang="en-GB" sz="1100" dirty="0">
                        <a:solidFill>
                          <a:schemeClr val="bg1"/>
                        </a:solidFill>
                        <a:effectLst/>
                        <a:latin typeface="+mn-lt"/>
                        <a:ea typeface="Times New Roman"/>
                      </a:endParaRPr>
                    </a:p>
                  </a:txBody>
                  <a:tcPr marL="44450" marR="44450" marT="0" marB="0" anchor="b">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75000"/>
                      </a:schemeClr>
                    </a:solidFill>
                  </a:tcPr>
                </a:tc>
              </a:tr>
              <a:tr h="366695">
                <a:tc>
                  <a:txBody>
                    <a:bodyPr/>
                    <a:lstStyle/>
                    <a:p>
                      <a:pPr algn="l">
                        <a:lnSpc>
                          <a:spcPts val="1700"/>
                        </a:lnSpc>
                        <a:spcAft>
                          <a:spcPts val="0"/>
                        </a:spcAft>
                      </a:pPr>
                      <a:r>
                        <a:rPr lang="en-US" sz="1200" dirty="0">
                          <a:solidFill>
                            <a:srgbClr val="002060"/>
                          </a:solidFill>
                          <a:effectLst/>
                          <a:latin typeface="+mn-lt"/>
                          <a:ea typeface="Times New Roman"/>
                        </a:rPr>
                        <a:t>Currently not working </a:t>
                      </a:r>
                      <a:endParaRPr lang="en-GB" sz="1400" dirty="0">
                        <a:solidFill>
                          <a:srgbClr val="002060"/>
                        </a:solidFill>
                        <a:effectLst/>
                        <a:latin typeface="+mn-lt"/>
                        <a:ea typeface="Times New Roman"/>
                      </a:endParaRPr>
                    </a:p>
                  </a:txBody>
                  <a:tcPr marL="44450" marR="4445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ts val="1700"/>
                        </a:lnSpc>
                        <a:spcAft>
                          <a:spcPts val="0"/>
                        </a:spcAft>
                      </a:pPr>
                      <a:r>
                        <a:rPr lang="en-US" sz="1100" dirty="0">
                          <a:solidFill>
                            <a:srgbClr val="002060"/>
                          </a:solidFill>
                          <a:effectLst/>
                          <a:latin typeface="+mn-lt"/>
                          <a:ea typeface="Times New Roman"/>
                        </a:rPr>
                        <a:t>29</a:t>
                      </a:r>
                      <a:endParaRPr lang="en-GB" sz="1100" dirty="0">
                        <a:solidFill>
                          <a:srgbClr val="002060"/>
                        </a:solidFill>
                        <a:effectLst/>
                        <a:latin typeface="+mn-lt"/>
                        <a:ea typeface="Times New Roman"/>
                      </a:endParaRPr>
                    </a:p>
                  </a:txBody>
                  <a:tcPr marL="44450" marR="44450"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ts val="1700"/>
                        </a:lnSpc>
                        <a:spcAft>
                          <a:spcPts val="0"/>
                        </a:spcAft>
                      </a:pPr>
                      <a:r>
                        <a:rPr lang="en-US" sz="1100" dirty="0">
                          <a:solidFill>
                            <a:srgbClr val="002060"/>
                          </a:solidFill>
                          <a:effectLst/>
                          <a:latin typeface="+mn-lt"/>
                          <a:ea typeface="Times New Roman"/>
                        </a:rPr>
                        <a:t>3,7 %</a:t>
                      </a:r>
                      <a:endParaRPr lang="en-GB" sz="1100" dirty="0">
                        <a:solidFill>
                          <a:srgbClr val="002060"/>
                        </a:solidFill>
                        <a:effectLst/>
                        <a:latin typeface="+mn-lt"/>
                        <a:ea typeface="Times New Roman"/>
                      </a:endParaRPr>
                    </a:p>
                  </a:txBody>
                  <a:tcPr marL="44450" marR="44450"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a:txBody>
                    <a:bodyPr/>
                    <a:lstStyle/>
                    <a:p>
                      <a:pPr algn="ctr">
                        <a:lnSpc>
                          <a:spcPts val="1700"/>
                        </a:lnSpc>
                        <a:spcAft>
                          <a:spcPts val="0"/>
                        </a:spcAft>
                      </a:pPr>
                      <a:r>
                        <a:rPr lang="en-US" sz="1100" dirty="0">
                          <a:solidFill>
                            <a:srgbClr val="002060"/>
                          </a:solidFill>
                          <a:effectLst/>
                          <a:latin typeface="+mn-lt"/>
                          <a:ea typeface="Times New Roman"/>
                        </a:rPr>
                        <a:t>4,51 %</a:t>
                      </a:r>
                      <a:endParaRPr lang="en-GB" sz="1100" dirty="0">
                        <a:solidFill>
                          <a:srgbClr val="002060"/>
                        </a:solidFill>
                        <a:effectLst/>
                        <a:latin typeface="+mn-lt"/>
                        <a:ea typeface="Times New Roman"/>
                      </a:endParaRPr>
                    </a:p>
                  </a:txBody>
                  <a:tcPr marL="44450" marR="44450"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a:txBody>
                    <a:bodyPr/>
                    <a:lstStyle/>
                    <a:p>
                      <a:pPr algn="ctr">
                        <a:lnSpc>
                          <a:spcPts val="1700"/>
                        </a:lnSpc>
                        <a:spcAft>
                          <a:spcPts val="0"/>
                        </a:spcAft>
                      </a:pPr>
                      <a:r>
                        <a:rPr lang="en-US" sz="1100" dirty="0">
                          <a:solidFill>
                            <a:srgbClr val="002060"/>
                          </a:solidFill>
                          <a:effectLst/>
                          <a:latin typeface="+mn-lt"/>
                          <a:ea typeface="Times New Roman"/>
                        </a:rPr>
                        <a:t>4,4 %</a:t>
                      </a:r>
                      <a:endParaRPr lang="en-GB" sz="1100" dirty="0">
                        <a:solidFill>
                          <a:srgbClr val="002060"/>
                        </a:solidFill>
                        <a:effectLst/>
                        <a:latin typeface="+mn-lt"/>
                        <a:ea typeface="Times New Roman"/>
                      </a:endParaRPr>
                    </a:p>
                  </a:txBody>
                  <a:tcPr marL="44450" marR="44450"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a:txBody>
                    <a:bodyPr/>
                    <a:lstStyle/>
                    <a:p>
                      <a:pPr algn="ctr">
                        <a:lnSpc>
                          <a:spcPts val="1700"/>
                        </a:lnSpc>
                        <a:spcAft>
                          <a:spcPts val="0"/>
                        </a:spcAft>
                      </a:pPr>
                      <a:r>
                        <a:rPr lang="en-US" sz="1100" dirty="0">
                          <a:solidFill>
                            <a:srgbClr val="002060"/>
                          </a:solidFill>
                          <a:effectLst/>
                          <a:latin typeface="+mn-lt"/>
                          <a:ea typeface="Times New Roman"/>
                        </a:rPr>
                        <a:t>14,43 %</a:t>
                      </a:r>
                      <a:endParaRPr lang="en-GB" sz="1100" dirty="0">
                        <a:solidFill>
                          <a:srgbClr val="002060"/>
                        </a:solidFill>
                        <a:effectLst/>
                        <a:latin typeface="+mn-lt"/>
                        <a:ea typeface="Times New Roman"/>
                      </a:endParaRPr>
                    </a:p>
                  </a:txBody>
                  <a:tcPr marL="44450" marR="44450"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r>
              <a:tr h="374174">
                <a:tc>
                  <a:txBody>
                    <a:bodyPr/>
                    <a:lstStyle/>
                    <a:p>
                      <a:pPr algn="l">
                        <a:lnSpc>
                          <a:spcPts val="1700"/>
                        </a:lnSpc>
                        <a:spcAft>
                          <a:spcPts val="0"/>
                        </a:spcAft>
                      </a:pPr>
                      <a:r>
                        <a:rPr lang="de-DE" sz="1200" b="1" kern="1200" dirty="0" smtClean="0">
                          <a:solidFill>
                            <a:srgbClr val="002060"/>
                          </a:solidFill>
                          <a:effectLst/>
                          <a:latin typeface="+mn-lt"/>
                          <a:ea typeface="Times New Roman"/>
                          <a:cs typeface="+mn-cs"/>
                        </a:rPr>
                        <a:t>Working</a:t>
                      </a:r>
                      <a:endParaRPr lang="en-GB" sz="1200" b="1" kern="1200" dirty="0">
                        <a:solidFill>
                          <a:srgbClr val="002060"/>
                        </a:solidFill>
                        <a:effectLst/>
                        <a:latin typeface="+mn-lt"/>
                        <a:ea typeface="Times New Roman"/>
                        <a:cs typeface="+mn-cs"/>
                      </a:endParaRPr>
                    </a:p>
                  </a:txBody>
                  <a:tcPr marL="44450" marR="4445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ts val="1700"/>
                        </a:lnSpc>
                        <a:spcAft>
                          <a:spcPts val="0"/>
                        </a:spcAft>
                      </a:pPr>
                      <a:r>
                        <a:rPr lang="de-DE" sz="1100" b="1">
                          <a:solidFill>
                            <a:srgbClr val="002060"/>
                          </a:solidFill>
                          <a:effectLst/>
                          <a:latin typeface="+mn-lt"/>
                          <a:ea typeface="Times New Roman"/>
                        </a:rPr>
                        <a:t>399</a:t>
                      </a:r>
                      <a:endParaRPr lang="en-GB" sz="1100">
                        <a:solidFill>
                          <a:srgbClr val="002060"/>
                        </a:solidFill>
                        <a:effectLst/>
                        <a:latin typeface="+mn-lt"/>
                        <a:ea typeface="Times New Roman"/>
                      </a:endParaRPr>
                    </a:p>
                  </a:txBody>
                  <a:tcPr marL="44450" marR="44450"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ts val="1700"/>
                        </a:lnSpc>
                        <a:spcAft>
                          <a:spcPts val="0"/>
                        </a:spcAft>
                      </a:pPr>
                      <a:r>
                        <a:rPr lang="en-GB" sz="1100" b="1" dirty="0">
                          <a:solidFill>
                            <a:srgbClr val="002060"/>
                          </a:solidFill>
                          <a:effectLst/>
                          <a:latin typeface="+mn-lt"/>
                          <a:ea typeface="Times New Roman"/>
                        </a:rPr>
                        <a:t>96,3</a:t>
                      </a:r>
                      <a:r>
                        <a:rPr lang="en-US" sz="1100" b="1" dirty="0">
                          <a:solidFill>
                            <a:srgbClr val="002060"/>
                          </a:solidFill>
                          <a:effectLst/>
                          <a:latin typeface="+mn-lt"/>
                          <a:ea typeface="Times New Roman"/>
                        </a:rPr>
                        <a:t> %</a:t>
                      </a:r>
                      <a:endParaRPr lang="en-GB" sz="1100" dirty="0">
                        <a:solidFill>
                          <a:srgbClr val="002060"/>
                        </a:solidFill>
                        <a:effectLst/>
                        <a:latin typeface="+mn-lt"/>
                        <a:ea typeface="Times New Roman"/>
                      </a:endParaRPr>
                    </a:p>
                  </a:txBody>
                  <a:tcPr marL="9525" marR="9525"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a:txBody>
                    <a:bodyPr/>
                    <a:lstStyle/>
                    <a:p>
                      <a:pPr algn="ctr">
                        <a:lnSpc>
                          <a:spcPts val="1700"/>
                        </a:lnSpc>
                        <a:spcAft>
                          <a:spcPts val="0"/>
                        </a:spcAft>
                      </a:pPr>
                      <a:r>
                        <a:rPr lang="en-GB" sz="1100" b="1" dirty="0">
                          <a:solidFill>
                            <a:srgbClr val="002060"/>
                          </a:solidFill>
                          <a:effectLst/>
                          <a:latin typeface="+mn-lt"/>
                          <a:ea typeface="Times New Roman"/>
                        </a:rPr>
                        <a:t>94,73</a:t>
                      </a:r>
                      <a:r>
                        <a:rPr lang="en-US" sz="1100" b="1" dirty="0">
                          <a:solidFill>
                            <a:srgbClr val="002060"/>
                          </a:solidFill>
                          <a:effectLst/>
                          <a:latin typeface="+mn-lt"/>
                          <a:ea typeface="Times New Roman"/>
                        </a:rPr>
                        <a:t> %</a:t>
                      </a:r>
                      <a:endParaRPr lang="en-GB" sz="1100" dirty="0">
                        <a:solidFill>
                          <a:srgbClr val="002060"/>
                        </a:solidFill>
                        <a:effectLst/>
                        <a:latin typeface="+mn-lt"/>
                        <a:ea typeface="Times New Roman"/>
                      </a:endParaRPr>
                    </a:p>
                  </a:txBody>
                  <a:tcPr marL="9525" marR="9525"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a:txBody>
                    <a:bodyPr/>
                    <a:lstStyle/>
                    <a:p>
                      <a:pPr algn="ctr">
                        <a:lnSpc>
                          <a:spcPts val="1700"/>
                        </a:lnSpc>
                        <a:spcAft>
                          <a:spcPts val="0"/>
                        </a:spcAft>
                      </a:pPr>
                      <a:r>
                        <a:rPr lang="en-GB" sz="1100" b="1" dirty="0">
                          <a:solidFill>
                            <a:srgbClr val="002060"/>
                          </a:solidFill>
                          <a:effectLst/>
                          <a:latin typeface="+mn-lt"/>
                          <a:ea typeface="Times New Roman"/>
                        </a:rPr>
                        <a:t>93,41</a:t>
                      </a:r>
                      <a:r>
                        <a:rPr lang="en-US" sz="1100" b="1" dirty="0">
                          <a:solidFill>
                            <a:srgbClr val="002060"/>
                          </a:solidFill>
                          <a:effectLst/>
                          <a:latin typeface="+mn-lt"/>
                          <a:ea typeface="Times New Roman"/>
                        </a:rPr>
                        <a:t> %</a:t>
                      </a:r>
                      <a:endParaRPr lang="en-GB" sz="1100" dirty="0">
                        <a:solidFill>
                          <a:srgbClr val="002060"/>
                        </a:solidFill>
                        <a:effectLst/>
                        <a:latin typeface="+mn-lt"/>
                        <a:ea typeface="Times New Roman"/>
                      </a:endParaRPr>
                    </a:p>
                  </a:txBody>
                  <a:tcPr marL="9525" marR="9525"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a:txBody>
                    <a:bodyPr/>
                    <a:lstStyle/>
                    <a:p>
                      <a:pPr algn="ctr">
                        <a:lnSpc>
                          <a:spcPts val="1700"/>
                        </a:lnSpc>
                        <a:spcAft>
                          <a:spcPts val="0"/>
                        </a:spcAft>
                      </a:pPr>
                      <a:r>
                        <a:rPr lang="en-GB" sz="1100" b="1" dirty="0">
                          <a:solidFill>
                            <a:srgbClr val="002060"/>
                          </a:solidFill>
                          <a:effectLst/>
                          <a:latin typeface="+mn-lt"/>
                          <a:ea typeface="Times New Roman"/>
                        </a:rPr>
                        <a:t>79,38</a:t>
                      </a:r>
                      <a:r>
                        <a:rPr lang="en-US" sz="1100" b="1" dirty="0">
                          <a:solidFill>
                            <a:srgbClr val="002060"/>
                          </a:solidFill>
                          <a:effectLst/>
                          <a:latin typeface="+mn-lt"/>
                          <a:ea typeface="Times New Roman"/>
                        </a:rPr>
                        <a:t> %</a:t>
                      </a:r>
                      <a:endParaRPr lang="en-GB" sz="1100" dirty="0">
                        <a:solidFill>
                          <a:srgbClr val="002060"/>
                        </a:solidFill>
                        <a:effectLst/>
                        <a:latin typeface="+mn-lt"/>
                        <a:ea typeface="Times New Roman"/>
                      </a:endParaRPr>
                    </a:p>
                  </a:txBody>
                  <a:tcPr marL="9525" marR="9525"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r>
              <a:tr h="374174">
                <a:tc>
                  <a:txBody>
                    <a:bodyPr/>
                    <a:lstStyle/>
                    <a:p>
                      <a:pPr algn="l">
                        <a:lnSpc>
                          <a:spcPts val="1700"/>
                        </a:lnSpc>
                        <a:spcAft>
                          <a:spcPts val="0"/>
                        </a:spcAft>
                      </a:pPr>
                      <a:r>
                        <a:rPr lang="en-US" sz="1200" dirty="0">
                          <a:solidFill>
                            <a:srgbClr val="002060"/>
                          </a:solidFill>
                          <a:effectLst/>
                          <a:latin typeface="+mn-lt"/>
                          <a:ea typeface="Times New Roman"/>
                        </a:rPr>
                        <a:t>Other working situation** </a:t>
                      </a:r>
                      <a:endParaRPr lang="en-GB" sz="1400" dirty="0">
                        <a:solidFill>
                          <a:srgbClr val="002060"/>
                        </a:solidFill>
                        <a:effectLst/>
                        <a:latin typeface="+mn-lt"/>
                        <a:ea typeface="Times New Roman"/>
                      </a:endParaRPr>
                    </a:p>
                  </a:txBody>
                  <a:tcPr marL="44450" marR="4445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ts val="1700"/>
                        </a:lnSpc>
                        <a:spcAft>
                          <a:spcPts val="0"/>
                        </a:spcAft>
                      </a:pPr>
                      <a:r>
                        <a:rPr lang="en-US" sz="1100">
                          <a:solidFill>
                            <a:srgbClr val="002060"/>
                          </a:solidFill>
                          <a:effectLst/>
                          <a:latin typeface="+mn-lt"/>
                          <a:ea typeface="Times New Roman"/>
                        </a:rPr>
                        <a:t>11</a:t>
                      </a:r>
                      <a:endParaRPr lang="en-GB" sz="1100">
                        <a:solidFill>
                          <a:srgbClr val="002060"/>
                        </a:solidFill>
                        <a:effectLst/>
                        <a:latin typeface="+mn-lt"/>
                        <a:ea typeface="Times New Roman"/>
                      </a:endParaRPr>
                    </a:p>
                  </a:txBody>
                  <a:tcPr marL="44450" marR="44450"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a:lnSpc>
                          <a:spcPts val="1700"/>
                        </a:lnSpc>
                        <a:spcAft>
                          <a:spcPts val="0"/>
                        </a:spcAft>
                      </a:pPr>
                      <a:r>
                        <a:rPr lang="en-US" sz="1100">
                          <a:solidFill>
                            <a:srgbClr val="002060"/>
                          </a:solidFill>
                          <a:effectLst/>
                          <a:latin typeface="+mn-lt"/>
                          <a:ea typeface="Times New Roman"/>
                        </a:rPr>
                        <a:t>0</a:t>
                      </a:r>
                      <a:endParaRPr lang="en-GB" sz="1100">
                        <a:solidFill>
                          <a:srgbClr val="002060"/>
                        </a:solidFill>
                        <a:effectLst/>
                        <a:latin typeface="+mn-lt"/>
                        <a:ea typeface="Times New Roman"/>
                      </a:endParaRPr>
                    </a:p>
                  </a:txBody>
                  <a:tcPr marL="44450" marR="44450"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a:txBody>
                    <a:bodyPr/>
                    <a:lstStyle/>
                    <a:p>
                      <a:pPr algn="ctr">
                        <a:lnSpc>
                          <a:spcPts val="1700"/>
                        </a:lnSpc>
                        <a:spcAft>
                          <a:spcPts val="0"/>
                        </a:spcAft>
                      </a:pPr>
                      <a:r>
                        <a:rPr lang="en-US" sz="1100">
                          <a:solidFill>
                            <a:srgbClr val="002060"/>
                          </a:solidFill>
                          <a:effectLst/>
                          <a:latin typeface="+mn-lt"/>
                          <a:ea typeface="Times New Roman"/>
                        </a:rPr>
                        <a:t>0,75 %</a:t>
                      </a:r>
                      <a:endParaRPr lang="en-GB" sz="1100">
                        <a:solidFill>
                          <a:srgbClr val="002060"/>
                        </a:solidFill>
                        <a:effectLst/>
                        <a:latin typeface="+mn-lt"/>
                        <a:ea typeface="Times New Roman"/>
                      </a:endParaRPr>
                    </a:p>
                  </a:txBody>
                  <a:tcPr marL="44450" marR="44450"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a:txBody>
                    <a:bodyPr/>
                    <a:lstStyle/>
                    <a:p>
                      <a:pPr algn="ctr">
                        <a:lnSpc>
                          <a:spcPts val="1700"/>
                        </a:lnSpc>
                        <a:spcAft>
                          <a:spcPts val="0"/>
                        </a:spcAft>
                      </a:pPr>
                      <a:r>
                        <a:rPr lang="en-US" sz="1100" dirty="0">
                          <a:solidFill>
                            <a:srgbClr val="002060"/>
                          </a:solidFill>
                          <a:effectLst/>
                          <a:latin typeface="+mn-lt"/>
                          <a:ea typeface="Times New Roman"/>
                        </a:rPr>
                        <a:t>2,2 %</a:t>
                      </a:r>
                      <a:endParaRPr lang="en-GB" sz="1100" dirty="0">
                        <a:solidFill>
                          <a:srgbClr val="002060"/>
                        </a:solidFill>
                        <a:effectLst/>
                        <a:latin typeface="+mn-lt"/>
                        <a:ea typeface="Times New Roman"/>
                      </a:endParaRPr>
                    </a:p>
                  </a:txBody>
                  <a:tcPr marL="44450" marR="44450"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a:txBody>
                    <a:bodyPr/>
                    <a:lstStyle/>
                    <a:p>
                      <a:pPr algn="ctr">
                        <a:lnSpc>
                          <a:spcPts val="1700"/>
                        </a:lnSpc>
                        <a:spcAft>
                          <a:spcPts val="0"/>
                        </a:spcAft>
                      </a:pPr>
                      <a:r>
                        <a:rPr lang="en-US" sz="1100" dirty="0">
                          <a:solidFill>
                            <a:srgbClr val="002060"/>
                          </a:solidFill>
                          <a:effectLst/>
                          <a:latin typeface="+mn-lt"/>
                          <a:ea typeface="Times New Roman"/>
                        </a:rPr>
                        <a:t>6,19 %</a:t>
                      </a:r>
                      <a:endParaRPr lang="en-GB" sz="1100" dirty="0">
                        <a:solidFill>
                          <a:srgbClr val="002060"/>
                        </a:solidFill>
                        <a:effectLst/>
                        <a:latin typeface="+mn-lt"/>
                        <a:ea typeface="Times New Roman"/>
                      </a:endParaRPr>
                    </a:p>
                  </a:txBody>
                  <a:tcPr marL="44450" marR="44450" marT="9525"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r>
            </a:tbl>
          </a:graphicData>
        </a:graphic>
      </p:graphicFrame>
      <p:sp>
        <p:nvSpPr>
          <p:cNvPr id="5" name="Rectangle 2"/>
          <p:cNvSpPr>
            <a:spLocks noChangeArrowheads="1"/>
          </p:cNvSpPr>
          <p:nvPr/>
        </p:nvSpPr>
        <p:spPr bwMode="auto">
          <a:xfrm>
            <a:off x="179512" y="3357572"/>
            <a:ext cx="172819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l" eaLnBrk="1" hangingPunct="1"/>
            <a:r>
              <a:rPr lang="en-US" altLang="en-US" sz="800" dirty="0" smtClean="0">
                <a:solidFill>
                  <a:srgbClr val="000000"/>
                </a:solidFill>
                <a:latin typeface="Rockwell" panose="02060603020205020403" pitchFamily="18" charset="0"/>
                <a:ea typeface="Times New Roman" pitchFamily="18" charset="0"/>
                <a:cs typeface="Arial" pitchFamily="34" charset="0"/>
              </a:rPr>
              <a:t>  **sick leave, retired by age</a:t>
            </a:r>
            <a:endParaRPr lang="en-US" altLang="en-US" sz="1100" dirty="0" smtClean="0">
              <a:solidFill>
                <a:prstClr val="black"/>
              </a:solidFill>
              <a:latin typeface="Rockwell" panose="02060603020205020403" pitchFamily="18" charset="0"/>
              <a:ea typeface="+mn-ea"/>
              <a:cs typeface="Arial" pitchFamily="34" charset="0"/>
            </a:endParaRPr>
          </a:p>
        </p:txBody>
      </p:sp>
    </p:spTree>
    <p:extLst>
      <p:ext uri="{BB962C8B-B14F-4D97-AF65-F5344CB8AC3E}">
        <p14:creationId xmlns:p14="http://schemas.microsoft.com/office/powerpoint/2010/main" val="62147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nodeType="withEffect">
                                  <p:stCondLst>
                                    <p:cond delay="0"/>
                                  </p:stCondLst>
                                  <p:childTnLst>
                                    <p:set>
                                      <p:cBhvr>
                                        <p:cTn id="25" dur="1" fill="hold">
                                          <p:stCondLst>
                                            <p:cond delay="0"/>
                                          </p:stCondLst>
                                        </p:cTn>
                                        <p:tgtEl>
                                          <p:spTgt spid="1031"/>
                                        </p:tgtEl>
                                        <p:attrNameLst>
                                          <p:attrName>style.visibility</p:attrName>
                                        </p:attrNameLst>
                                      </p:cBhvr>
                                      <p:to>
                                        <p:strVal val="visible"/>
                                      </p:to>
                                    </p:set>
                                    <p:animEffect transition="in" filter="fade">
                                      <p:cBhvr>
                                        <p:cTn id="26" dur="5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6" grpId="0"/>
      <p:bldP spid="18"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251520" y="1196752"/>
            <a:ext cx="3456384" cy="1631216"/>
          </a:xfrm>
          <a:prstGeom prst="rect">
            <a:avLst/>
          </a:prstGeom>
        </p:spPr>
        <p:txBody>
          <a:bodyPr wrap="square">
            <a:spAutoFit/>
          </a:bodyPr>
          <a:lstStyle/>
          <a:p>
            <a:pPr algn="l" eaLnBrk="1" fontAlgn="auto" hangingPunct="1">
              <a:spcBef>
                <a:spcPts val="0"/>
              </a:spcBef>
              <a:spcAft>
                <a:spcPts val="1200"/>
              </a:spcAft>
            </a:pPr>
            <a:r>
              <a:rPr lang="en-GB" sz="2000" dirty="0">
                <a:solidFill>
                  <a:srgbClr val="17375E"/>
                </a:solidFill>
                <a:latin typeface="Rockwell" panose="02060603020205020403" pitchFamily="18" charset="0"/>
                <a:ea typeface="+mn-ea"/>
              </a:rPr>
              <a:t>How much of a problem do you have in engaging in local or national politics and in civil society </a:t>
            </a:r>
            <a:r>
              <a:rPr lang="en-GB" sz="2000" dirty="0" smtClean="0">
                <a:solidFill>
                  <a:srgbClr val="17375E"/>
                </a:solidFill>
                <a:latin typeface="Rockwell" panose="02060603020205020403" pitchFamily="18" charset="0"/>
                <a:ea typeface="+mn-ea"/>
              </a:rPr>
              <a:t>organisations?</a:t>
            </a:r>
            <a:endParaRPr lang="en-GB" sz="2000" dirty="0">
              <a:solidFill>
                <a:srgbClr val="17375E"/>
              </a:solidFill>
              <a:latin typeface="Rockwell" panose="02060603020205020403" pitchFamily="18" charset="0"/>
              <a:ea typeface="+mn-ea"/>
            </a:endParaRPr>
          </a:p>
        </p:txBody>
      </p:sp>
      <p:graphicFrame>
        <p:nvGraphicFramePr>
          <p:cNvPr id="12" name="Diagramm 11"/>
          <p:cNvGraphicFramePr>
            <a:graphicFrameLocks/>
          </p:cNvGraphicFramePr>
          <p:nvPr>
            <p:extLst>
              <p:ext uri="{D42A27DB-BD31-4B8C-83A1-F6EECF244321}">
                <p14:modId xmlns:p14="http://schemas.microsoft.com/office/powerpoint/2010/main" val="1895588494"/>
              </p:ext>
            </p:extLst>
          </p:nvPr>
        </p:nvGraphicFramePr>
        <p:xfrm>
          <a:off x="3995936" y="260648"/>
          <a:ext cx="4824536" cy="3096344"/>
        </p:xfrm>
        <a:graphic>
          <a:graphicData uri="http://schemas.openxmlformats.org/drawingml/2006/chart">
            <c:chart xmlns:c="http://schemas.openxmlformats.org/drawingml/2006/chart" xmlns:r="http://schemas.openxmlformats.org/officeDocument/2006/relationships" r:id="rId2"/>
          </a:graphicData>
        </a:graphic>
      </p:graphicFrame>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7395" y="188640"/>
            <a:ext cx="1544899"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0" name="Diagramm 19"/>
          <p:cNvGraphicFramePr>
            <a:graphicFrameLocks/>
          </p:cNvGraphicFramePr>
          <p:nvPr>
            <p:extLst>
              <p:ext uri="{D42A27DB-BD31-4B8C-83A1-F6EECF244321}">
                <p14:modId xmlns:p14="http://schemas.microsoft.com/office/powerpoint/2010/main" val="3266619908"/>
              </p:ext>
            </p:extLst>
          </p:nvPr>
        </p:nvGraphicFramePr>
        <p:xfrm>
          <a:off x="308718" y="3501008"/>
          <a:ext cx="4896544" cy="2887216"/>
        </p:xfrm>
        <a:graphic>
          <a:graphicData uri="http://schemas.openxmlformats.org/drawingml/2006/chart">
            <c:chart xmlns:c="http://schemas.openxmlformats.org/drawingml/2006/chart" xmlns:r="http://schemas.openxmlformats.org/officeDocument/2006/relationships" r:id="rId4"/>
          </a:graphicData>
        </a:graphic>
      </p:graphicFrame>
      <p:sp>
        <p:nvSpPr>
          <p:cNvPr id="2" name="Rechteck 1"/>
          <p:cNvSpPr/>
          <p:nvPr/>
        </p:nvSpPr>
        <p:spPr>
          <a:xfrm>
            <a:off x="5220072" y="4509120"/>
            <a:ext cx="3456384" cy="1015663"/>
          </a:xfrm>
          <a:prstGeom prst="rect">
            <a:avLst/>
          </a:prstGeom>
        </p:spPr>
        <p:txBody>
          <a:bodyPr wrap="square">
            <a:spAutoFit/>
          </a:bodyPr>
          <a:lstStyle/>
          <a:p>
            <a:pPr algn="l" eaLnBrk="1" fontAlgn="auto" hangingPunct="1">
              <a:spcBef>
                <a:spcPts val="0"/>
              </a:spcBef>
              <a:spcAft>
                <a:spcPts val="1200"/>
              </a:spcAft>
            </a:pPr>
            <a:r>
              <a:rPr lang="en-GB" sz="2000" dirty="0">
                <a:solidFill>
                  <a:srgbClr val="17375E"/>
                </a:solidFill>
                <a:latin typeface="Rockwell" panose="02060603020205020403" pitchFamily="18" charset="0"/>
                <a:ea typeface="+mn-ea"/>
              </a:rPr>
              <a:t>How much of a problem did you have with voting in the last elections?</a:t>
            </a:r>
          </a:p>
        </p:txBody>
      </p:sp>
      <p:pic>
        <p:nvPicPr>
          <p:cNvPr id="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975" y="108275"/>
            <a:ext cx="826239" cy="925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562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Graphic spid="20" grpId="0">
        <p:bldAsOne/>
      </p:bldGraphic>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850" y="1196752"/>
            <a:ext cx="8496300" cy="2160240"/>
          </a:xfrm>
        </p:spPr>
        <p:txBody>
          <a:bodyPr>
            <a:normAutofit fontScale="92500" lnSpcReduction="20000"/>
          </a:bodyPr>
          <a:lstStyle/>
          <a:p>
            <a:pPr>
              <a:defRPr/>
            </a:pPr>
            <a:r>
              <a:rPr lang="en-GB" sz="3200" b="1" dirty="0" smtClean="0"/>
              <a:t>Finished</a:t>
            </a:r>
            <a:r>
              <a:rPr lang="en-GB" sz="3200" dirty="0" smtClean="0"/>
              <a:t>: Cambodia (N=500</a:t>
            </a:r>
            <a:r>
              <a:rPr lang="en-GB" dirty="0"/>
              <a:t>), </a:t>
            </a:r>
            <a:r>
              <a:rPr lang="en-GB" dirty="0" smtClean="0"/>
              <a:t>Chile (N=300</a:t>
            </a:r>
            <a:r>
              <a:rPr lang="en-GB" dirty="0"/>
              <a:t>), Malawi (N=500), Pakistan (</a:t>
            </a:r>
            <a:r>
              <a:rPr lang="en-GB" dirty="0" smtClean="0"/>
              <a:t>N=3977)</a:t>
            </a:r>
            <a:endParaRPr lang="en-GB" sz="3200" dirty="0" smtClean="0"/>
          </a:p>
          <a:p>
            <a:pPr>
              <a:defRPr/>
            </a:pPr>
            <a:r>
              <a:rPr lang="en-GB" sz="3200" b="1" dirty="0" smtClean="0"/>
              <a:t>Ongoing</a:t>
            </a:r>
            <a:r>
              <a:rPr lang="en-GB" dirty="0"/>
              <a:t>: Oman (N=500)</a:t>
            </a:r>
            <a:endParaRPr lang="en-GB" sz="3200" dirty="0" smtClean="0"/>
          </a:p>
          <a:p>
            <a:pPr>
              <a:defRPr/>
            </a:pPr>
            <a:r>
              <a:rPr lang="en-GB" sz="3200" b="1" dirty="0" smtClean="0"/>
              <a:t>In preparation</a:t>
            </a:r>
            <a:r>
              <a:rPr lang="en-GB" sz="3200" dirty="0" smtClean="0"/>
              <a:t>: Brazil </a:t>
            </a:r>
            <a:r>
              <a:rPr lang="en-GB" dirty="0" smtClean="0"/>
              <a:t>(N=2000)</a:t>
            </a:r>
            <a:endParaRPr lang="en-GB" dirty="0"/>
          </a:p>
        </p:txBody>
      </p:sp>
      <p:sp>
        <p:nvSpPr>
          <p:cNvPr id="3" name="Slide Number Placeholder 2"/>
          <p:cNvSpPr>
            <a:spLocks noGrp="1"/>
          </p:cNvSpPr>
          <p:nvPr>
            <p:ph type="sldNum" sz="quarter" idx="12"/>
          </p:nvPr>
        </p:nvSpPr>
        <p:spPr/>
        <p:txBody>
          <a:bodyPr/>
          <a:lstStyle/>
          <a:p>
            <a:fld id="{0E53DE9D-4753-4064-8667-7B8F011E1B93}" type="slidenum">
              <a:rPr lang="en-GB" altLang="de-DE" smtClean="0">
                <a:solidFill>
                  <a:srgbClr val="323D43"/>
                </a:solidFill>
              </a:rPr>
              <a:pPr/>
              <a:t>27</a:t>
            </a:fld>
            <a:endParaRPr lang="en-GB" altLang="de-DE">
              <a:solidFill>
                <a:srgbClr val="323D43"/>
              </a:solidFill>
            </a:endParaRPr>
          </a:p>
        </p:txBody>
      </p:sp>
      <p:sp>
        <p:nvSpPr>
          <p:cNvPr id="4" name="Title 3"/>
          <p:cNvSpPr>
            <a:spLocks noGrp="1"/>
          </p:cNvSpPr>
          <p:nvPr>
            <p:ph type="title"/>
          </p:nvPr>
        </p:nvSpPr>
        <p:spPr/>
        <p:txBody>
          <a:bodyPr>
            <a:normAutofit/>
          </a:bodyPr>
          <a:lstStyle/>
          <a:p>
            <a:pPr algn="l" eaLnBrk="0" fontAlgn="base" hangingPunct="0">
              <a:spcAft>
                <a:spcPct val="0"/>
              </a:spcAft>
            </a:pPr>
            <a:r>
              <a:rPr lang="en-GB" sz="3500" b="1" kern="0" dirty="0">
                <a:solidFill>
                  <a:srgbClr val="0070C0"/>
                </a:solidFill>
                <a:latin typeface="Rockwell" pitchFamily="18" charset="0"/>
                <a:ea typeface="MS PGothic" pitchFamily="34" charset="-128"/>
              </a:rPr>
              <a:t>Pilot Studies</a:t>
            </a:r>
          </a:p>
        </p:txBody>
      </p:sp>
      <p:sp>
        <p:nvSpPr>
          <p:cNvPr id="5" name="Title 3"/>
          <p:cNvSpPr txBox="1">
            <a:spLocks/>
          </p:cNvSpPr>
          <p:nvPr/>
        </p:nvSpPr>
        <p:spPr bwMode="auto">
          <a:xfrm>
            <a:off x="285750" y="3645024"/>
            <a:ext cx="8496300" cy="64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lvl1pPr algn="l" rtl="0" eaLnBrk="0" fontAlgn="base" hangingPunct="0">
              <a:spcBef>
                <a:spcPct val="0"/>
              </a:spcBef>
              <a:spcAft>
                <a:spcPct val="0"/>
              </a:spcAft>
              <a:defRPr sz="3500" b="1">
                <a:solidFill>
                  <a:srgbClr val="0070C0"/>
                </a:solidFill>
                <a:latin typeface="Rockwell" pitchFamily="18" charset="0"/>
                <a:ea typeface="MS PGothic" pitchFamily="34" charset="-128"/>
                <a:cs typeface="+mj-cs"/>
              </a:defRPr>
            </a:lvl1pPr>
            <a:lvl2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2pPr>
            <a:lvl3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3pPr>
            <a:lvl4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4pPr>
            <a:lvl5pPr algn="l" rtl="0" eaLnBrk="0" fontAlgn="base" hangingPunct="0">
              <a:spcBef>
                <a:spcPct val="0"/>
              </a:spcBef>
              <a:spcAft>
                <a:spcPct val="0"/>
              </a:spcAft>
              <a:defRPr sz="3500" b="1">
                <a:solidFill>
                  <a:srgbClr val="0070C0"/>
                </a:solidFill>
                <a:latin typeface="Rockwell" pitchFamily="18" charset="0"/>
                <a:ea typeface="MS PGothic" pitchFamily="34" charset="-128"/>
                <a:cs typeface="ＭＳ Ｐゴシック" charset="0"/>
              </a:defRPr>
            </a:lvl5pPr>
            <a:lvl6pPr marL="457200" algn="l" rtl="0" fontAlgn="base">
              <a:spcBef>
                <a:spcPct val="0"/>
              </a:spcBef>
              <a:spcAft>
                <a:spcPct val="0"/>
              </a:spcAft>
              <a:defRPr sz="3500">
                <a:solidFill>
                  <a:schemeClr val="tx2"/>
                </a:solidFill>
                <a:latin typeface="Georgia" charset="0"/>
                <a:ea typeface="ＭＳ Ｐゴシック" charset="0"/>
                <a:cs typeface="ＭＳ Ｐゴシック" charset="0"/>
              </a:defRPr>
            </a:lvl6pPr>
            <a:lvl7pPr marL="914400" algn="l" rtl="0" fontAlgn="base">
              <a:spcBef>
                <a:spcPct val="0"/>
              </a:spcBef>
              <a:spcAft>
                <a:spcPct val="0"/>
              </a:spcAft>
              <a:defRPr sz="3500">
                <a:solidFill>
                  <a:schemeClr val="tx2"/>
                </a:solidFill>
                <a:latin typeface="Georgia" charset="0"/>
                <a:ea typeface="ＭＳ Ｐゴシック" charset="0"/>
                <a:cs typeface="ＭＳ Ｐゴシック" charset="0"/>
              </a:defRPr>
            </a:lvl7pPr>
            <a:lvl8pPr marL="1371600" algn="l" rtl="0" fontAlgn="base">
              <a:spcBef>
                <a:spcPct val="0"/>
              </a:spcBef>
              <a:spcAft>
                <a:spcPct val="0"/>
              </a:spcAft>
              <a:defRPr sz="3500">
                <a:solidFill>
                  <a:schemeClr val="tx2"/>
                </a:solidFill>
                <a:latin typeface="Georgia" charset="0"/>
                <a:ea typeface="ＭＳ Ｐゴシック" charset="0"/>
                <a:cs typeface="ＭＳ Ｐゴシック" charset="0"/>
              </a:defRPr>
            </a:lvl8pPr>
            <a:lvl9pPr marL="1828800" algn="l" rtl="0" fontAlgn="base">
              <a:spcBef>
                <a:spcPct val="0"/>
              </a:spcBef>
              <a:spcAft>
                <a:spcPct val="0"/>
              </a:spcAft>
              <a:defRPr sz="3500">
                <a:solidFill>
                  <a:schemeClr val="tx2"/>
                </a:solidFill>
                <a:latin typeface="Georgia" charset="0"/>
                <a:ea typeface="ＭＳ Ｐゴシック" charset="0"/>
                <a:cs typeface="ＭＳ Ｐゴシック" charset="0"/>
              </a:defRPr>
            </a:lvl9pPr>
          </a:lstStyle>
          <a:p>
            <a:r>
              <a:rPr lang="en-GB" kern="0" dirty="0" smtClean="0"/>
              <a:t>National Disability Surveys</a:t>
            </a:r>
            <a:endParaRPr lang="en-GB" kern="0" dirty="0"/>
          </a:p>
        </p:txBody>
      </p:sp>
      <p:sp>
        <p:nvSpPr>
          <p:cNvPr id="6" name="Content Placeholder 1"/>
          <p:cNvSpPr txBox="1">
            <a:spLocks/>
          </p:cNvSpPr>
          <p:nvPr/>
        </p:nvSpPr>
        <p:spPr bwMode="auto">
          <a:xfrm>
            <a:off x="323528" y="4509120"/>
            <a:ext cx="8496300" cy="1916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lvl1pPr marL="342900" indent="-342900" algn="l" rtl="0" eaLnBrk="0" fontAlgn="base" hangingPunct="0">
              <a:spcBef>
                <a:spcPct val="0"/>
              </a:spcBef>
              <a:spcAft>
                <a:spcPct val="70000"/>
              </a:spcAft>
              <a:buClr>
                <a:srgbClr val="0070C0"/>
              </a:buClr>
              <a:buChar char="•"/>
              <a:defRPr sz="2400">
                <a:solidFill>
                  <a:schemeClr val="tx1"/>
                </a:solidFill>
                <a:latin typeface="Rockwell" pitchFamily="18" charset="0"/>
                <a:ea typeface="MS PGothic" pitchFamily="34" charset="-128"/>
                <a:cs typeface="+mn-cs"/>
              </a:defRPr>
            </a:lvl1pPr>
            <a:lvl2pPr marL="811213" indent="-288925" algn="l" rtl="0" eaLnBrk="0" fontAlgn="base" hangingPunct="0">
              <a:lnSpc>
                <a:spcPct val="90000"/>
              </a:lnSpc>
              <a:spcBef>
                <a:spcPct val="0"/>
              </a:spcBef>
              <a:spcAft>
                <a:spcPct val="50000"/>
              </a:spcAft>
              <a:buClr>
                <a:srgbClr val="0070C0"/>
              </a:buClr>
              <a:buChar char="–"/>
              <a:defRPr sz="2400">
                <a:solidFill>
                  <a:schemeClr val="tx1"/>
                </a:solidFill>
                <a:latin typeface="Rockwell" pitchFamily="18" charset="0"/>
                <a:ea typeface="MS PGothic" pitchFamily="34" charset="-128"/>
              </a:defRPr>
            </a:lvl2pPr>
            <a:lvl3pPr marL="1219200" indent="-228600" algn="l" rtl="0" eaLnBrk="0" fontAlgn="base" hangingPunct="0">
              <a:lnSpc>
                <a:spcPct val="90000"/>
              </a:lnSpc>
              <a:spcBef>
                <a:spcPct val="20000"/>
              </a:spcBef>
              <a:spcAft>
                <a:spcPct val="0"/>
              </a:spcAft>
              <a:buClr>
                <a:srgbClr val="0070C0"/>
              </a:buClr>
              <a:buChar char="•"/>
              <a:defRPr sz="2400">
                <a:solidFill>
                  <a:schemeClr val="tx1"/>
                </a:solidFill>
                <a:latin typeface="Rockwell" pitchFamily="18" charset="0"/>
                <a:ea typeface="MS PGothic" pitchFamily="34" charset="-128"/>
              </a:defRPr>
            </a:lvl3pPr>
            <a:lvl4pPr marL="1627188" indent="-228600" algn="l" rtl="0" eaLnBrk="0" fontAlgn="base" hangingPunct="0">
              <a:lnSpc>
                <a:spcPct val="90000"/>
              </a:lnSpc>
              <a:spcBef>
                <a:spcPct val="20000"/>
              </a:spcBef>
              <a:spcAft>
                <a:spcPct val="0"/>
              </a:spcAft>
              <a:buClr>
                <a:srgbClr val="0070C0"/>
              </a:buClr>
              <a:buChar char="–"/>
              <a:defRPr sz="2400">
                <a:solidFill>
                  <a:schemeClr val="tx1"/>
                </a:solidFill>
                <a:latin typeface="Rockwell" pitchFamily="18" charset="0"/>
                <a:ea typeface="MS PGothic" pitchFamily="34" charset="-128"/>
              </a:defRPr>
            </a:lvl4pPr>
            <a:lvl5pPr marL="2057400" indent="-228600" algn="l" rtl="0" eaLnBrk="0" fontAlgn="base" hangingPunct="0">
              <a:lnSpc>
                <a:spcPct val="90000"/>
              </a:lnSpc>
              <a:spcBef>
                <a:spcPct val="20000"/>
              </a:spcBef>
              <a:spcAft>
                <a:spcPct val="0"/>
              </a:spcAft>
              <a:buClr>
                <a:srgbClr val="0070C0"/>
              </a:buClr>
              <a:buChar char="»"/>
              <a:defRPr sz="2400">
                <a:solidFill>
                  <a:srgbClr val="556974"/>
                </a:solidFill>
                <a:latin typeface="Rockwell" pitchFamily="18" charset="0"/>
                <a:ea typeface="MS PGothic" pitchFamily="34" charset="-128"/>
              </a:defRPr>
            </a:lvl5pPr>
            <a:lvl6pPr marL="2514600" indent="-228600" algn="l" rtl="0" fontAlgn="base">
              <a:lnSpc>
                <a:spcPct val="90000"/>
              </a:lnSpc>
              <a:spcBef>
                <a:spcPct val="20000"/>
              </a:spcBef>
              <a:spcAft>
                <a:spcPct val="0"/>
              </a:spcAft>
              <a:buChar char="»"/>
              <a:defRPr sz="2400">
                <a:solidFill>
                  <a:schemeClr val="tx1"/>
                </a:solidFill>
                <a:latin typeface="+mn-lt"/>
                <a:ea typeface="+mn-ea"/>
              </a:defRPr>
            </a:lvl6pPr>
            <a:lvl7pPr marL="2971800" indent="-228600" algn="l" rtl="0" fontAlgn="base">
              <a:lnSpc>
                <a:spcPct val="90000"/>
              </a:lnSpc>
              <a:spcBef>
                <a:spcPct val="20000"/>
              </a:spcBef>
              <a:spcAft>
                <a:spcPct val="0"/>
              </a:spcAft>
              <a:buChar char="»"/>
              <a:defRPr sz="2400">
                <a:solidFill>
                  <a:schemeClr val="tx1"/>
                </a:solidFill>
                <a:latin typeface="+mn-lt"/>
                <a:ea typeface="+mn-ea"/>
              </a:defRPr>
            </a:lvl7pPr>
            <a:lvl8pPr marL="3429000" indent="-228600" algn="l" rtl="0" fontAlgn="base">
              <a:lnSpc>
                <a:spcPct val="90000"/>
              </a:lnSpc>
              <a:spcBef>
                <a:spcPct val="20000"/>
              </a:spcBef>
              <a:spcAft>
                <a:spcPct val="0"/>
              </a:spcAft>
              <a:buChar char="»"/>
              <a:defRPr sz="2400">
                <a:solidFill>
                  <a:schemeClr val="tx1"/>
                </a:solidFill>
                <a:latin typeface="+mn-lt"/>
                <a:ea typeface="+mn-ea"/>
              </a:defRPr>
            </a:lvl8pPr>
            <a:lvl9pPr marL="3886200" indent="-228600" algn="l" rtl="0" fontAlgn="base">
              <a:lnSpc>
                <a:spcPct val="90000"/>
              </a:lnSpc>
              <a:spcBef>
                <a:spcPct val="20000"/>
              </a:spcBef>
              <a:spcAft>
                <a:spcPct val="0"/>
              </a:spcAft>
              <a:buChar char="»"/>
              <a:defRPr sz="2400">
                <a:solidFill>
                  <a:schemeClr val="tx1"/>
                </a:solidFill>
                <a:latin typeface="+mn-lt"/>
                <a:ea typeface="+mn-ea"/>
              </a:defRPr>
            </a:lvl9pPr>
          </a:lstStyle>
          <a:p>
            <a:pPr>
              <a:defRPr/>
            </a:pPr>
            <a:r>
              <a:rPr lang="en-GB" sz="3200" b="1" kern="0" dirty="0" smtClean="0"/>
              <a:t>Finished</a:t>
            </a:r>
            <a:r>
              <a:rPr lang="en-GB" sz="3200" kern="0" dirty="0" smtClean="0"/>
              <a:t>: Sri Lanka, Chile</a:t>
            </a:r>
          </a:p>
          <a:p>
            <a:pPr>
              <a:defRPr/>
            </a:pPr>
            <a:r>
              <a:rPr lang="en-GB" sz="3200" b="1" kern="0" dirty="0" smtClean="0"/>
              <a:t>Planned</a:t>
            </a:r>
            <a:r>
              <a:rPr lang="en-GB" sz="3200" kern="0" dirty="0" smtClean="0"/>
              <a:t>: Oman, Brazil, The Philippines</a:t>
            </a:r>
          </a:p>
        </p:txBody>
      </p:sp>
    </p:spTree>
    <p:extLst>
      <p:ext uri="{BB962C8B-B14F-4D97-AF65-F5344CB8AC3E}">
        <p14:creationId xmlns:p14="http://schemas.microsoft.com/office/powerpoint/2010/main" val="1435532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4" descr="http://www.who.int/about/regions/en/WHO_Region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470" y="1663596"/>
            <a:ext cx="6912299" cy="448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3" name="Abgerundetes Rechteck 3"/>
          <p:cNvSpPr>
            <a:spLocks noChangeArrowheads="1"/>
          </p:cNvSpPr>
          <p:nvPr/>
        </p:nvSpPr>
        <p:spPr bwMode="auto">
          <a:xfrm>
            <a:off x="3059765" y="4412496"/>
            <a:ext cx="1415854" cy="678741"/>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161" tIns="44581" rIns="89161" bIns="44581"/>
          <a:lstStyle>
            <a:lvl1pPr defTabSz="1187450">
              <a:spcBef>
                <a:spcPct val="20000"/>
              </a:spcBef>
              <a:buFont typeface="Arial" panose="020B0604020202020204" pitchFamily="34" charset="0"/>
              <a:buChar char="•"/>
              <a:defRPr sz="3700">
                <a:solidFill>
                  <a:schemeClr val="tx1"/>
                </a:solidFill>
                <a:latin typeface="Calibri" panose="020F0502020204030204" pitchFamily="34" charset="0"/>
              </a:defRPr>
            </a:lvl1pPr>
            <a:lvl2pPr marL="742950" indent="-285750" defTabSz="1187450">
              <a:spcBef>
                <a:spcPct val="20000"/>
              </a:spcBef>
              <a:buFont typeface="Arial" panose="020B0604020202020204" pitchFamily="34" charset="0"/>
              <a:buChar char="–"/>
              <a:defRPr sz="3200">
                <a:solidFill>
                  <a:schemeClr val="tx1"/>
                </a:solidFill>
                <a:latin typeface="Calibri" panose="020F0502020204030204" pitchFamily="34" charset="0"/>
              </a:defRPr>
            </a:lvl2pPr>
            <a:lvl3pPr marL="1143000" indent="-228600" defTabSz="118745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defTabSz="1187450">
              <a:spcBef>
                <a:spcPct val="20000"/>
              </a:spcBef>
              <a:buFont typeface="Arial" panose="020B0604020202020204" pitchFamily="34" charset="0"/>
              <a:buChar char="–"/>
              <a:defRPr sz="2300">
                <a:solidFill>
                  <a:schemeClr val="tx1"/>
                </a:solidFill>
                <a:latin typeface="Calibri" panose="020F0502020204030204" pitchFamily="34" charset="0"/>
              </a:defRPr>
            </a:lvl4pPr>
            <a:lvl5pPr marL="2057400" indent="-228600" defTabSz="1187450">
              <a:spcBef>
                <a:spcPct val="20000"/>
              </a:spcBef>
              <a:buFont typeface="Arial" panose="020B0604020202020204" pitchFamily="34" charset="0"/>
              <a:buChar char="»"/>
              <a:defRPr sz="2300">
                <a:solidFill>
                  <a:schemeClr val="tx1"/>
                </a:solidFill>
                <a:latin typeface="Calibri" panose="020F0502020204030204" pitchFamily="34" charset="0"/>
              </a:defRPr>
            </a:lvl5pPr>
            <a:lvl6pPr marL="2514600" indent="-228600" defTabSz="118745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6pPr>
            <a:lvl7pPr marL="2971800" indent="-228600" defTabSz="118745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7pPr>
            <a:lvl8pPr marL="3429000" indent="-228600" defTabSz="118745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8pPr>
            <a:lvl9pPr marL="3886200" indent="-228600" defTabSz="118745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9pPr>
          </a:lstStyle>
          <a:p>
            <a:pPr algn="ctr" eaLnBrk="1" hangingPunct="1">
              <a:spcBef>
                <a:spcPct val="0"/>
              </a:spcBef>
              <a:buFontTx/>
              <a:buNone/>
            </a:pPr>
            <a:r>
              <a:rPr lang="de-DE" altLang="en-US" sz="1967" dirty="0" smtClean="0">
                <a:solidFill>
                  <a:srgbClr val="FF9933"/>
                </a:solidFill>
                <a:latin typeface="Rockwell" panose="02060603020205020403" pitchFamily="18" charset="0"/>
                <a:cs typeface="Arial" panose="020B0604020202020204" pitchFamily="34" charset="0"/>
              </a:rPr>
              <a:t>AFRO</a:t>
            </a:r>
            <a:endParaRPr lang="en-AU" altLang="en-US" sz="1967" dirty="0">
              <a:solidFill>
                <a:srgbClr val="FF9933"/>
              </a:solidFill>
              <a:latin typeface="Rockwell" panose="02060603020205020403" pitchFamily="18" charset="0"/>
              <a:cs typeface="Arial" panose="020B0604020202020204" pitchFamily="34" charset="0"/>
            </a:endParaRPr>
          </a:p>
        </p:txBody>
      </p:sp>
      <p:sp>
        <p:nvSpPr>
          <p:cNvPr id="97284" name="Abgerundetes Rechteck 3"/>
          <p:cNvSpPr>
            <a:spLocks noChangeArrowheads="1"/>
          </p:cNvSpPr>
          <p:nvPr/>
        </p:nvSpPr>
        <p:spPr bwMode="auto">
          <a:xfrm>
            <a:off x="5675633" y="1124744"/>
            <a:ext cx="1221734" cy="597292"/>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161" tIns="44581" rIns="89161" bIns="44581"/>
          <a:lstStyle>
            <a:lvl1pPr defTabSz="1187450">
              <a:spcBef>
                <a:spcPct val="20000"/>
              </a:spcBef>
              <a:buFont typeface="Arial" panose="020B0604020202020204" pitchFamily="34" charset="0"/>
              <a:buChar char="•"/>
              <a:defRPr sz="3700">
                <a:solidFill>
                  <a:schemeClr val="tx1"/>
                </a:solidFill>
                <a:latin typeface="Calibri" panose="020F0502020204030204" pitchFamily="34" charset="0"/>
              </a:defRPr>
            </a:lvl1pPr>
            <a:lvl2pPr marL="742950" indent="-285750" defTabSz="1187450">
              <a:spcBef>
                <a:spcPct val="20000"/>
              </a:spcBef>
              <a:buFont typeface="Arial" panose="020B0604020202020204" pitchFamily="34" charset="0"/>
              <a:buChar char="–"/>
              <a:defRPr sz="3200">
                <a:solidFill>
                  <a:schemeClr val="tx1"/>
                </a:solidFill>
                <a:latin typeface="Calibri" panose="020F0502020204030204" pitchFamily="34" charset="0"/>
              </a:defRPr>
            </a:lvl2pPr>
            <a:lvl3pPr marL="1143000" indent="-228600" defTabSz="118745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defTabSz="1187450">
              <a:spcBef>
                <a:spcPct val="20000"/>
              </a:spcBef>
              <a:buFont typeface="Arial" panose="020B0604020202020204" pitchFamily="34" charset="0"/>
              <a:buChar char="–"/>
              <a:defRPr sz="2300">
                <a:solidFill>
                  <a:schemeClr val="tx1"/>
                </a:solidFill>
                <a:latin typeface="Calibri" panose="020F0502020204030204" pitchFamily="34" charset="0"/>
              </a:defRPr>
            </a:lvl4pPr>
            <a:lvl5pPr marL="2057400" indent="-228600" defTabSz="1187450">
              <a:spcBef>
                <a:spcPct val="20000"/>
              </a:spcBef>
              <a:buFont typeface="Arial" panose="020B0604020202020204" pitchFamily="34" charset="0"/>
              <a:buChar char="»"/>
              <a:defRPr sz="2300">
                <a:solidFill>
                  <a:schemeClr val="tx1"/>
                </a:solidFill>
                <a:latin typeface="Calibri" panose="020F0502020204030204" pitchFamily="34" charset="0"/>
              </a:defRPr>
            </a:lvl5pPr>
            <a:lvl6pPr marL="2514600" indent="-228600" defTabSz="118745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6pPr>
            <a:lvl7pPr marL="2971800" indent="-228600" defTabSz="118745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7pPr>
            <a:lvl8pPr marL="3429000" indent="-228600" defTabSz="118745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8pPr>
            <a:lvl9pPr marL="3886200" indent="-228600" defTabSz="118745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9pPr>
          </a:lstStyle>
          <a:p>
            <a:pPr algn="ctr" eaLnBrk="1" hangingPunct="1">
              <a:spcBef>
                <a:spcPct val="0"/>
              </a:spcBef>
              <a:buFontTx/>
              <a:buNone/>
            </a:pPr>
            <a:r>
              <a:rPr lang="de-DE" altLang="en-US" sz="1967" dirty="0" smtClean="0">
                <a:solidFill>
                  <a:srgbClr val="00B0F0"/>
                </a:solidFill>
                <a:latin typeface="Rockwell" panose="02060603020205020403" pitchFamily="18" charset="0"/>
                <a:cs typeface="Arial" panose="020B0604020202020204" pitchFamily="34" charset="0"/>
              </a:rPr>
              <a:t>EURO</a:t>
            </a:r>
            <a:endParaRPr lang="en-AU" altLang="en-US" sz="1967" dirty="0">
              <a:solidFill>
                <a:srgbClr val="00B0F0"/>
              </a:solidFill>
              <a:latin typeface="Rockwell" panose="02060603020205020403" pitchFamily="18" charset="0"/>
              <a:cs typeface="Arial" panose="020B0604020202020204" pitchFamily="34" charset="0"/>
            </a:endParaRPr>
          </a:p>
        </p:txBody>
      </p:sp>
      <p:sp>
        <p:nvSpPr>
          <p:cNvPr id="97285" name="Abgerundetes Rechteck 3"/>
          <p:cNvSpPr>
            <a:spLocks noChangeArrowheads="1"/>
          </p:cNvSpPr>
          <p:nvPr/>
        </p:nvSpPr>
        <p:spPr bwMode="auto">
          <a:xfrm>
            <a:off x="5123138" y="3869504"/>
            <a:ext cx="1104990" cy="617655"/>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161" tIns="44581" rIns="89161" bIns="44581"/>
          <a:lstStyle>
            <a:lvl1pPr defTabSz="1187450">
              <a:spcBef>
                <a:spcPct val="20000"/>
              </a:spcBef>
              <a:buFont typeface="Arial" panose="020B0604020202020204" pitchFamily="34" charset="0"/>
              <a:buChar char="•"/>
              <a:defRPr sz="3700">
                <a:solidFill>
                  <a:schemeClr val="tx1"/>
                </a:solidFill>
                <a:latin typeface="Calibri" panose="020F0502020204030204" pitchFamily="34" charset="0"/>
              </a:defRPr>
            </a:lvl1pPr>
            <a:lvl2pPr marL="742950" indent="-285750" defTabSz="1187450">
              <a:spcBef>
                <a:spcPct val="20000"/>
              </a:spcBef>
              <a:buFont typeface="Arial" panose="020B0604020202020204" pitchFamily="34" charset="0"/>
              <a:buChar char="–"/>
              <a:defRPr sz="3200">
                <a:solidFill>
                  <a:schemeClr val="tx1"/>
                </a:solidFill>
                <a:latin typeface="Calibri" panose="020F0502020204030204" pitchFamily="34" charset="0"/>
              </a:defRPr>
            </a:lvl2pPr>
            <a:lvl3pPr marL="1143000" indent="-228600" defTabSz="118745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defTabSz="1187450">
              <a:spcBef>
                <a:spcPct val="20000"/>
              </a:spcBef>
              <a:buFont typeface="Arial" panose="020B0604020202020204" pitchFamily="34" charset="0"/>
              <a:buChar char="–"/>
              <a:defRPr sz="2300">
                <a:solidFill>
                  <a:schemeClr val="tx1"/>
                </a:solidFill>
                <a:latin typeface="Calibri" panose="020F0502020204030204" pitchFamily="34" charset="0"/>
              </a:defRPr>
            </a:lvl4pPr>
            <a:lvl5pPr marL="2057400" indent="-228600" defTabSz="1187450">
              <a:spcBef>
                <a:spcPct val="20000"/>
              </a:spcBef>
              <a:buFont typeface="Arial" panose="020B0604020202020204" pitchFamily="34" charset="0"/>
              <a:buChar char="»"/>
              <a:defRPr sz="2300">
                <a:solidFill>
                  <a:schemeClr val="tx1"/>
                </a:solidFill>
                <a:latin typeface="Calibri" panose="020F0502020204030204" pitchFamily="34" charset="0"/>
              </a:defRPr>
            </a:lvl5pPr>
            <a:lvl6pPr marL="2514600" indent="-228600" defTabSz="118745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6pPr>
            <a:lvl7pPr marL="2971800" indent="-228600" defTabSz="118745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7pPr>
            <a:lvl8pPr marL="3429000" indent="-228600" defTabSz="118745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8pPr>
            <a:lvl9pPr marL="3886200" indent="-228600" defTabSz="118745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9pPr>
          </a:lstStyle>
          <a:p>
            <a:pPr algn="ctr" eaLnBrk="1" hangingPunct="1">
              <a:spcBef>
                <a:spcPct val="0"/>
              </a:spcBef>
              <a:buFontTx/>
              <a:buNone/>
            </a:pPr>
            <a:r>
              <a:rPr lang="de-DE" altLang="en-US" sz="1967" dirty="0" smtClean="0">
                <a:solidFill>
                  <a:srgbClr val="77933C"/>
                </a:solidFill>
                <a:latin typeface="Rockwell" panose="02060603020205020403" pitchFamily="18" charset="0"/>
                <a:cs typeface="Arial" panose="020B0604020202020204" pitchFamily="34" charset="0"/>
              </a:rPr>
              <a:t>EMRO</a:t>
            </a:r>
            <a:endParaRPr lang="en-AU" altLang="en-US" sz="1967" dirty="0">
              <a:solidFill>
                <a:srgbClr val="77933C"/>
              </a:solidFill>
              <a:latin typeface="Rockwell" panose="02060603020205020403" pitchFamily="18" charset="0"/>
              <a:cs typeface="Arial" panose="020B0604020202020204" pitchFamily="34" charset="0"/>
            </a:endParaRPr>
          </a:p>
        </p:txBody>
      </p:sp>
      <p:sp>
        <p:nvSpPr>
          <p:cNvPr id="97286" name="Abgerundetes Rechteck 3"/>
          <p:cNvSpPr>
            <a:spLocks noChangeArrowheads="1"/>
          </p:cNvSpPr>
          <p:nvPr/>
        </p:nvSpPr>
        <p:spPr bwMode="auto">
          <a:xfrm>
            <a:off x="900011" y="3733756"/>
            <a:ext cx="1151145" cy="444576"/>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161" tIns="44581" rIns="89161" bIns="44581"/>
          <a:lstStyle>
            <a:lvl1pPr defTabSz="1187450">
              <a:spcBef>
                <a:spcPct val="20000"/>
              </a:spcBef>
              <a:buFont typeface="Arial" panose="020B0604020202020204" pitchFamily="34" charset="0"/>
              <a:buChar char="•"/>
              <a:defRPr sz="3700">
                <a:solidFill>
                  <a:schemeClr val="tx1"/>
                </a:solidFill>
                <a:latin typeface="Calibri" panose="020F0502020204030204" pitchFamily="34" charset="0"/>
              </a:defRPr>
            </a:lvl1pPr>
            <a:lvl2pPr marL="742950" indent="-285750" defTabSz="1187450">
              <a:spcBef>
                <a:spcPct val="20000"/>
              </a:spcBef>
              <a:buFont typeface="Arial" panose="020B0604020202020204" pitchFamily="34" charset="0"/>
              <a:buChar char="–"/>
              <a:defRPr sz="3200">
                <a:solidFill>
                  <a:schemeClr val="tx1"/>
                </a:solidFill>
                <a:latin typeface="Calibri" panose="020F0502020204030204" pitchFamily="34" charset="0"/>
              </a:defRPr>
            </a:lvl2pPr>
            <a:lvl3pPr marL="1143000" indent="-228600" defTabSz="118745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defTabSz="1187450">
              <a:spcBef>
                <a:spcPct val="20000"/>
              </a:spcBef>
              <a:buFont typeface="Arial" panose="020B0604020202020204" pitchFamily="34" charset="0"/>
              <a:buChar char="–"/>
              <a:defRPr sz="2300">
                <a:solidFill>
                  <a:schemeClr val="tx1"/>
                </a:solidFill>
                <a:latin typeface="Calibri" panose="020F0502020204030204" pitchFamily="34" charset="0"/>
              </a:defRPr>
            </a:lvl4pPr>
            <a:lvl5pPr marL="2057400" indent="-228600" defTabSz="1187450">
              <a:spcBef>
                <a:spcPct val="20000"/>
              </a:spcBef>
              <a:buFont typeface="Arial" panose="020B0604020202020204" pitchFamily="34" charset="0"/>
              <a:buChar char="»"/>
              <a:defRPr sz="2300">
                <a:solidFill>
                  <a:schemeClr val="tx1"/>
                </a:solidFill>
                <a:latin typeface="Calibri" panose="020F0502020204030204" pitchFamily="34" charset="0"/>
              </a:defRPr>
            </a:lvl5pPr>
            <a:lvl6pPr marL="2514600" indent="-228600" defTabSz="118745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6pPr>
            <a:lvl7pPr marL="2971800" indent="-228600" defTabSz="118745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7pPr>
            <a:lvl8pPr marL="3429000" indent="-228600" defTabSz="118745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8pPr>
            <a:lvl9pPr marL="3886200" indent="-228600" defTabSz="118745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9pPr>
          </a:lstStyle>
          <a:p>
            <a:pPr algn="ctr" eaLnBrk="1" hangingPunct="1">
              <a:spcBef>
                <a:spcPct val="0"/>
              </a:spcBef>
              <a:buFontTx/>
              <a:buNone/>
            </a:pPr>
            <a:r>
              <a:rPr lang="de-DE" altLang="en-US" sz="1967" dirty="0" smtClean="0">
                <a:solidFill>
                  <a:srgbClr val="FF0000"/>
                </a:solidFill>
                <a:latin typeface="Rockwell" panose="02060603020205020403" pitchFamily="18" charset="0"/>
                <a:cs typeface="Arial" panose="020B0604020202020204" pitchFamily="34" charset="0"/>
              </a:rPr>
              <a:t>AMRO</a:t>
            </a:r>
            <a:endParaRPr lang="de-DE" altLang="en-US" sz="1967" dirty="0">
              <a:solidFill>
                <a:srgbClr val="FF0000"/>
              </a:solidFill>
              <a:latin typeface="Rockwell" panose="02060603020205020403" pitchFamily="18" charset="0"/>
              <a:cs typeface="Arial" panose="020B0604020202020204" pitchFamily="34" charset="0"/>
            </a:endParaRPr>
          </a:p>
        </p:txBody>
      </p:sp>
      <p:sp>
        <p:nvSpPr>
          <p:cNvPr id="97287" name="Abgerundetes Rechteck 3"/>
          <p:cNvSpPr>
            <a:spLocks noChangeArrowheads="1"/>
          </p:cNvSpPr>
          <p:nvPr/>
        </p:nvSpPr>
        <p:spPr bwMode="auto">
          <a:xfrm>
            <a:off x="7164792" y="2919266"/>
            <a:ext cx="1262458" cy="61086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161" tIns="44581" rIns="89161" bIns="44581"/>
          <a:lstStyle>
            <a:lvl1pPr defTabSz="1187450">
              <a:spcBef>
                <a:spcPct val="20000"/>
              </a:spcBef>
              <a:buFont typeface="Arial" panose="020B0604020202020204" pitchFamily="34" charset="0"/>
              <a:buChar char="•"/>
              <a:defRPr sz="3700">
                <a:solidFill>
                  <a:schemeClr val="tx1"/>
                </a:solidFill>
                <a:latin typeface="Calibri" panose="020F0502020204030204" pitchFamily="34" charset="0"/>
              </a:defRPr>
            </a:lvl1pPr>
            <a:lvl2pPr marL="742950" indent="-285750" defTabSz="1187450">
              <a:spcBef>
                <a:spcPct val="20000"/>
              </a:spcBef>
              <a:buFont typeface="Arial" panose="020B0604020202020204" pitchFamily="34" charset="0"/>
              <a:buChar char="–"/>
              <a:defRPr sz="3200">
                <a:solidFill>
                  <a:schemeClr val="tx1"/>
                </a:solidFill>
                <a:latin typeface="Calibri" panose="020F0502020204030204" pitchFamily="34" charset="0"/>
              </a:defRPr>
            </a:lvl2pPr>
            <a:lvl3pPr marL="1143000" indent="-228600" defTabSz="118745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defTabSz="1187450">
              <a:spcBef>
                <a:spcPct val="20000"/>
              </a:spcBef>
              <a:buFont typeface="Arial" panose="020B0604020202020204" pitchFamily="34" charset="0"/>
              <a:buChar char="–"/>
              <a:defRPr sz="2300">
                <a:solidFill>
                  <a:schemeClr val="tx1"/>
                </a:solidFill>
                <a:latin typeface="Calibri" panose="020F0502020204030204" pitchFamily="34" charset="0"/>
              </a:defRPr>
            </a:lvl4pPr>
            <a:lvl5pPr marL="2057400" indent="-228600" defTabSz="1187450">
              <a:spcBef>
                <a:spcPct val="20000"/>
              </a:spcBef>
              <a:buFont typeface="Arial" panose="020B0604020202020204" pitchFamily="34" charset="0"/>
              <a:buChar char="»"/>
              <a:defRPr sz="2300">
                <a:solidFill>
                  <a:schemeClr val="tx1"/>
                </a:solidFill>
                <a:latin typeface="Calibri" panose="020F0502020204030204" pitchFamily="34" charset="0"/>
              </a:defRPr>
            </a:lvl5pPr>
            <a:lvl6pPr marL="2514600" indent="-228600" defTabSz="118745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6pPr>
            <a:lvl7pPr marL="2971800" indent="-228600" defTabSz="118745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7pPr>
            <a:lvl8pPr marL="3429000" indent="-228600" defTabSz="118745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8pPr>
            <a:lvl9pPr marL="3886200" indent="-228600" defTabSz="118745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9pPr>
          </a:lstStyle>
          <a:p>
            <a:pPr algn="ctr" eaLnBrk="1" hangingPunct="1">
              <a:spcBef>
                <a:spcPct val="0"/>
              </a:spcBef>
              <a:buFontTx/>
              <a:buNone/>
            </a:pPr>
            <a:r>
              <a:rPr lang="de-DE" altLang="en-US" sz="1967" dirty="0" smtClean="0">
                <a:solidFill>
                  <a:srgbClr val="376092"/>
                </a:solidFill>
                <a:latin typeface="Rockwell" panose="02060603020205020403" pitchFamily="18" charset="0"/>
                <a:cs typeface="Arial" panose="020B0604020202020204" pitchFamily="34" charset="0"/>
              </a:rPr>
              <a:t>SEARO</a:t>
            </a:r>
            <a:endParaRPr lang="en-AU" altLang="en-US" sz="1967" dirty="0">
              <a:solidFill>
                <a:srgbClr val="376092"/>
              </a:solidFill>
              <a:latin typeface="Rockwell" panose="02060603020205020403" pitchFamily="18" charset="0"/>
              <a:cs typeface="Arial" panose="020B0604020202020204" pitchFamily="34" charset="0"/>
            </a:endParaRPr>
          </a:p>
        </p:txBody>
      </p:sp>
      <p:sp>
        <p:nvSpPr>
          <p:cNvPr id="97288" name="Abgerundetes Rechteck 3"/>
          <p:cNvSpPr>
            <a:spLocks noChangeArrowheads="1"/>
          </p:cNvSpPr>
          <p:nvPr/>
        </p:nvSpPr>
        <p:spPr bwMode="auto">
          <a:xfrm>
            <a:off x="7463437" y="4487159"/>
            <a:ext cx="1342550" cy="604079"/>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161" tIns="44581" rIns="89161" bIns="44581"/>
          <a:lstStyle>
            <a:lvl1pPr defTabSz="1187450">
              <a:spcBef>
                <a:spcPct val="20000"/>
              </a:spcBef>
              <a:buFont typeface="Arial" panose="020B0604020202020204" pitchFamily="34" charset="0"/>
              <a:buChar char="•"/>
              <a:defRPr sz="3700">
                <a:solidFill>
                  <a:schemeClr val="tx1"/>
                </a:solidFill>
                <a:latin typeface="Calibri" panose="020F0502020204030204" pitchFamily="34" charset="0"/>
              </a:defRPr>
            </a:lvl1pPr>
            <a:lvl2pPr marL="742950" indent="-285750" defTabSz="1187450">
              <a:spcBef>
                <a:spcPct val="20000"/>
              </a:spcBef>
              <a:buFont typeface="Arial" panose="020B0604020202020204" pitchFamily="34" charset="0"/>
              <a:buChar char="–"/>
              <a:defRPr sz="3200">
                <a:solidFill>
                  <a:schemeClr val="tx1"/>
                </a:solidFill>
                <a:latin typeface="Calibri" panose="020F0502020204030204" pitchFamily="34" charset="0"/>
              </a:defRPr>
            </a:lvl2pPr>
            <a:lvl3pPr marL="1143000" indent="-228600" defTabSz="118745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defTabSz="1187450">
              <a:spcBef>
                <a:spcPct val="20000"/>
              </a:spcBef>
              <a:buFont typeface="Arial" panose="020B0604020202020204" pitchFamily="34" charset="0"/>
              <a:buChar char="–"/>
              <a:defRPr sz="2300">
                <a:solidFill>
                  <a:schemeClr val="tx1"/>
                </a:solidFill>
                <a:latin typeface="Calibri" panose="020F0502020204030204" pitchFamily="34" charset="0"/>
              </a:defRPr>
            </a:lvl4pPr>
            <a:lvl5pPr marL="2057400" indent="-228600" defTabSz="1187450">
              <a:spcBef>
                <a:spcPct val="20000"/>
              </a:spcBef>
              <a:buFont typeface="Arial" panose="020B0604020202020204" pitchFamily="34" charset="0"/>
              <a:buChar char="»"/>
              <a:defRPr sz="2300">
                <a:solidFill>
                  <a:schemeClr val="tx1"/>
                </a:solidFill>
                <a:latin typeface="Calibri" panose="020F0502020204030204" pitchFamily="34" charset="0"/>
              </a:defRPr>
            </a:lvl5pPr>
            <a:lvl6pPr marL="2514600" indent="-228600" defTabSz="118745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6pPr>
            <a:lvl7pPr marL="2971800" indent="-228600" defTabSz="118745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7pPr>
            <a:lvl8pPr marL="3429000" indent="-228600" defTabSz="118745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8pPr>
            <a:lvl9pPr marL="3886200" indent="-228600" defTabSz="1187450" eaLnBrk="0" fontAlgn="base" hangingPunct="0">
              <a:spcBef>
                <a:spcPct val="20000"/>
              </a:spcBef>
              <a:spcAft>
                <a:spcPct val="0"/>
              </a:spcAft>
              <a:buFont typeface="Arial" panose="020B0604020202020204" pitchFamily="34" charset="0"/>
              <a:buChar char="»"/>
              <a:defRPr sz="2300">
                <a:solidFill>
                  <a:schemeClr val="tx1"/>
                </a:solidFill>
                <a:latin typeface="Calibri" panose="020F0502020204030204" pitchFamily="34" charset="0"/>
              </a:defRPr>
            </a:lvl9pPr>
          </a:lstStyle>
          <a:p>
            <a:pPr algn="ctr" eaLnBrk="1" hangingPunct="1">
              <a:spcBef>
                <a:spcPct val="0"/>
              </a:spcBef>
              <a:buFontTx/>
              <a:buNone/>
            </a:pPr>
            <a:r>
              <a:rPr lang="de-DE" altLang="en-US" sz="1967" dirty="0" smtClean="0">
                <a:solidFill>
                  <a:srgbClr val="663300"/>
                </a:solidFill>
                <a:latin typeface="Rockwell" panose="02060603020205020403" pitchFamily="18" charset="0"/>
                <a:cs typeface="Arial" panose="020B0604020202020204" pitchFamily="34" charset="0"/>
              </a:rPr>
              <a:t>WPRO</a:t>
            </a:r>
            <a:endParaRPr lang="en-AU" altLang="en-US" sz="1967" dirty="0">
              <a:solidFill>
                <a:srgbClr val="663300"/>
              </a:solidFill>
              <a:latin typeface="Rockwell" panose="02060603020205020403" pitchFamily="18" charset="0"/>
              <a:cs typeface="Arial" panose="020B0604020202020204" pitchFamily="34" charset="0"/>
            </a:endParaRPr>
          </a:p>
        </p:txBody>
      </p:sp>
      <p:cxnSp>
        <p:nvCxnSpPr>
          <p:cNvPr id="6" name="Gerade Verbindung mit Pfeil 5"/>
          <p:cNvCxnSpPr/>
          <p:nvPr/>
        </p:nvCxnSpPr>
        <p:spPr>
          <a:xfrm flipH="1" flipV="1">
            <a:off x="5003680" y="3425607"/>
            <a:ext cx="504983" cy="44389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p:nvPr/>
        </p:nvCxnSpPr>
        <p:spPr>
          <a:xfrm flipH="1">
            <a:off x="5868396" y="3258636"/>
            <a:ext cx="1440288"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23850" y="404664"/>
            <a:ext cx="8712646" cy="649288"/>
          </a:xfrm>
        </p:spPr>
        <p:txBody>
          <a:bodyPr/>
          <a:lstStyle/>
          <a:p>
            <a:r>
              <a:rPr lang="en-GB" sz="2800" dirty="0" smtClean="0"/>
              <a:t>Regional implementation from 2016 on</a:t>
            </a:r>
            <a:endParaRPr lang="en-GB" sz="2800" dirty="0"/>
          </a:p>
        </p:txBody>
      </p:sp>
    </p:spTree>
    <p:extLst>
      <p:ext uri="{BB962C8B-B14F-4D97-AF65-F5344CB8AC3E}">
        <p14:creationId xmlns:p14="http://schemas.microsoft.com/office/powerpoint/2010/main" val="8420030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850" y="1124744"/>
            <a:ext cx="8496300" cy="5472608"/>
          </a:xfrm>
        </p:spPr>
        <p:txBody>
          <a:bodyPr/>
          <a:lstStyle/>
          <a:p>
            <a:pPr marL="0" indent="0">
              <a:buNone/>
            </a:pPr>
            <a:r>
              <a:rPr lang="en-US" sz="2200" dirty="0"/>
              <a:t>I</a:t>
            </a:r>
            <a:r>
              <a:rPr lang="en-US" sz="2200" dirty="0" smtClean="0"/>
              <a:t>mplemented </a:t>
            </a:r>
            <a:r>
              <a:rPr lang="en-US" sz="2200" dirty="0"/>
              <a:t>by WHO in 2002–2004 in partnership with 70 countries to generate information on the health of adult populations and health systems. </a:t>
            </a:r>
            <a:endParaRPr lang="en-US" sz="2200"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r>
              <a:rPr lang="en-US" sz="2200" dirty="0" smtClean="0"/>
              <a:t>The </a:t>
            </a:r>
            <a:r>
              <a:rPr lang="en-US" sz="2200" dirty="0"/>
              <a:t>total sample size in these cross-sectional studies includes </a:t>
            </a:r>
            <a:r>
              <a:rPr lang="en-US" sz="2200" dirty="0" smtClean="0"/>
              <a:t>over </a:t>
            </a:r>
            <a:r>
              <a:rPr lang="en-US" sz="2200" dirty="0"/>
              <a:t>300 000 individuals (representing 64% of the world population) .</a:t>
            </a:r>
            <a:endParaRPr lang="en-US" sz="2200" dirty="0" smtClean="0"/>
          </a:p>
          <a:p>
            <a:pPr marL="0" indent="0">
              <a:buNone/>
            </a:pPr>
            <a:endParaRPr lang="en-GB" dirty="0"/>
          </a:p>
        </p:txBody>
      </p:sp>
      <p:sp>
        <p:nvSpPr>
          <p:cNvPr id="3" name="Slide Number Placeholder 2"/>
          <p:cNvSpPr>
            <a:spLocks noGrp="1"/>
          </p:cNvSpPr>
          <p:nvPr>
            <p:ph type="sldNum" sz="quarter" idx="12"/>
          </p:nvPr>
        </p:nvSpPr>
        <p:spPr/>
        <p:txBody>
          <a:bodyPr/>
          <a:lstStyle/>
          <a:p>
            <a:fld id="{0E53DE9D-4753-4064-8667-7B8F011E1B93}" type="slidenum">
              <a:rPr lang="en-GB" altLang="de-DE" smtClean="0"/>
              <a:pPr/>
              <a:t>29</a:t>
            </a:fld>
            <a:endParaRPr lang="en-GB" altLang="de-DE"/>
          </a:p>
        </p:txBody>
      </p:sp>
      <p:sp>
        <p:nvSpPr>
          <p:cNvPr id="4" name="Title 3"/>
          <p:cNvSpPr>
            <a:spLocks noGrp="1"/>
          </p:cNvSpPr>
          <p:nvPr>
            <p:ph type="title"/>
          </p:nvPr>
        </p:nvSpPr>
        <p:spPr>
          <a:xfrm>
            <a:off x="323528" y="188640"/>
            <a:ext cx="8496300" cy="649288"/>
          </a:xfrm>
        </p:spPr>
        <p:txBody>
          <a:bodyPr/>
          <a:lstStyle/>
          <a:p>
            <a:r>
              <a:rPr lang="en-GB" dirty="0" smtClean="0"/>
              <a:t>World Health Survey</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689524"/>
            <a:ext cx="4696587" cy="2285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060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16632"/>
            <a:ext cx="8496300" cy="1080120"/>
          </a:xfrm>
        </p:spPr>
        <p:txBody>
          <a:bodyPr/>
          <a:lstStyle/>
          <a:p>
            <a:pPr algn="ctr"/>
            <a:r>
              <a:rPr lang="en-GB" sz="3200" dirty="0" smtClean="0"/>
              <a:t>Chilean law requires the state to carry out a disability survey every 10 years</a:t>
            </a:r>
            <a:br>
              <a:rPr lang="en-GB" sz="3200" dirty="0" smtClean="0"/>
            </a:br>
            <a:endParaRPr lang="en-GB" sz="3200" dirty="0"/>
          </a:p>
        </p:txBody>
      </p:sp>
      <p:sp>
        <p:nvSpPr>
          <p:cNvPr id="4" name="Slide Number Placeholder 3"/>
          <p:cNvSpPr>
            <a:spLocks noGrp="1"/>
          </p:cNvSpPr>
          <p:nvPr>
            <p:ph type="sldNum" sz="quarter" idx="12"/>
          </p:nvPr>
        </p:nvSpPr>
        <p:spPr/>
        <p:txBody>
          <a:bodyPr/>
          <a:lstStyle/>
          <a:p>
            <a:fld id="{0317DE4B-F38E-4DB1-AED1-DD5ED9AAD476}" type="slidenum">
              <a:rPr lang="en-GB" altLang="de-DE" smtClean="0"/>
              <a:pPr/>
              <a:t>3</a:t>
            </a:fld>
            <a:endParaRPr lang="en-GB" altLang="de-DE"/>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018" y="2492896"/>
            <a:ext cx="3914775" cy="271462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1412776"/>
            <a:ext cx="2857500" cy="5238750"/>
          </a:xfrm>
          <a:prstGeom prst="rect">
            <a:avLst/>
          </a:prstGeom>
        </p:spPr>
      </p:pic>
      <p:pic>
        <p:nvPicPr>
          <p:cNvPr id="6" name="Picture 2" descr="http://www.ine.cl/canales/chile_estadistico/encuestas_discapacidad/jpeg/tapaestudi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6" y="1412776"/>
            <a:ext cx="3842906" cy="5112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81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980728"/>
            <a:ext cx="8496300" cy="5688632"/>
          </a:xfrm>
        </p:spPr>
        <p:txBody>
          <a:bodyPr/>
          <a:lstStyle/>
          <a:p>
            <a:pPr marL="0" indent="0">
              <a:buNone/>
            </a:pPr>
            <a:endParaRPr lang="en-US" dirty="0" smtClean="0"/>
          </a:p>
          <a:p>
            <a:pPr marL="0" indent="0">
              <a:buNone/>
            </a:pPr>
            <a:r>
              <a:rPr lang="en-US" dirty="0" smtClean="0"/>
              <a:t>The </a:t>
            </a:r>
            <a:r>
              <a:rPr lang="en-US" dirty="0"/>
              <a:t>largest multinational health and disability survey </a:t>
            </a:r>
            <a:r>
              <a:rPr lang="en-US" dirty="0" smtClean="0"/>
              <a:t>ever</a:t>
            </a:r>
          </a:p>
          <a:p>
            <a:pPr marL="0" indent="0">
              <a:buNone/>
            </a:pPr>
            <a:r>
              <a:rPr lang="en-US" dirty="0" smtClean="0"/>
              <a:t>A single </a:t>
            </a:r>
            <a:r>
              <a:rPr lang="en-US" dirty="0"/>
              <a:t>set of questions </a:t>
            </a:r>
            <a:r>
              <a:rPr lang="en-US" dirty="0" smtClean="0"/>
              <a:t>with </a:t>
            </a:r>
            <a:r>
              <a:rPr lang="en-US" dirty="0"/>
              <a:t>consistent methods to collect comparable health </a:t>
            </a:r>
            <a:r>
              <a:rPr lang="en-US" dirty="0" smtClean="0"/>
              <a:t>data</a:t>
            </a:r>
            <a:endParaRPr lang="en-US" dirty="0"/>
          </a:p>
          <a:p>
            <a:pPr marL="0" indent="0">
              <a:buNone/>
            </a:pPr>
            <a:r>
              <a:rPr lang="en-US" dirty="0" smtClean="0"/>
              <a:t>59 countries (representing 64</a:t>
            </a:r>
            <a:r>
              <a:rPr lang="en-US" dirty="0"/>
              <a:t>% of the world </a:t>
            </a:r>
            <a:r>
              <a:rPr lang="en-US" dirty="0" smtClean="0"/>
              <a:t>population) had </a:t>
            </a:r>
            <a:r>
              <a:rPr lang="en-US" dirty="0"/>
              <a:t>weighted data sets that were used for estimating the prevalence of disability of the world’s adult </a:t>
            </a:r>
            <a:r>
              <a:rPr lang="en-US" dirty="0" smtClean="0"/>
              <a:t>population</a:t>
            </a:r>
            <a:endParaRPr lang="en-GB" dirty="0"/>
          </a:p>
        </p:txBody>
      </p:sp>
      <p:sp>
        <p:nvSpPr>
          <p:cNvPr id="3" name="Slide Number Placeholder 2"/>
          <p:cNvSpPr>
            <a:spLocks noGrp="1"/>
          </p:cNvSpPr>
          <p:nvPr>
            <p:ph type="sldNum" sz="quarter" idx="12"/>
          </p:nvPr>
        </p:nvSpPr>
        <p:spPr/>
        <p:txBody>
          <a:bodyPr/>
          <a:lstStyle/>
          <a:p>
            <a:fld id="{0E53DE9D-4753-4064-8667-7B8F011E1B93}" type="slidenum">
              <a:rPr lang="en-GB" altLang="de-DE" smtClean="0"/>
              <a:pPr/>
              <a:t>30</a:t>
            </a:fld>
            <a:endParaRPr lang="en-GB" altLang="de-DE"/>
          </a:p>
        </p:txBody>
      </p:sp>
      <p:sp>
        <p:nvSpPr>
          <p:cNvPr id="4" name="Title 3"/>
          <p:cNvSpPr>
            <a:spLocks noGrp="1"/>
          </p:cNvSpPr>
          <p:nvPr>
            <p:ph type="title"/>
          </p:nvPr>
        </p:nvSpPr>
        <p:spPr/>
        <p:txBody>
          <a:bodyPr/>
          <a:lstStyle/>
          <a:p>
            <a:r>
              <a:rPr lang="en-GB" dirty="0" smtClean="0"/>
              <a:t>WHS and Disability</a:t>
            </a:r>
            <a:endParaRPr lang="en-GB" dirty="0"/>
          </a:p>
        </p:txBody>
      </p:sp>
    </p:spTree>
    <p:extLst>
      <p:ext uri="{BB962C8B-B14F-4D97-AF65-F5344CB8AC3E}">
        <p14:creationId xmlns:p14="http://schemas.microsoft.com/office/powerpoint/2010/main" val="567436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20" y="548680"/>
            <a:ext cx="8631155" cy="5637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0E53DE9D-4753-4064-8667-7B8F011E1B93}" type="slidenum">
              <a:rPr lang="en-GB" altLang="de-DE" smtClean="0"/>
              <a:pPr/>
              <a:t>31</a:t>
            </a:fld>
            <a:endParaRPr lang="en-GB" altLang="de-DE"/>
          </a:p>
        </p:txBody>
      </p:sp>
    </p:spTree>
    <p:extLst>
      <p:ext uri="{BB962C8B-B14F-4D97-AF65-F5344CB8AC3E}">
        <p14:creationId xmlns:p14="http://schemas.microsoft.com/office/powerpoint/2010/main" val="25640901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484784"/>
            <a:ext cx="8496300" cy="4402237"/>
          </a:xfrm>
        </p:spPr>
        <p:txBody>
          <a:bodyPr/>
          <a:lstStyle/>
          <a:p>
            <a:pPr marL="0" indent="0">
              <a:buNone/>
            </a:pPr>
            <a:r>
              <a:rPr lang="en-US" dirty="0"/>
              <a:t>The WHO Multi-Country Surveys team developed </a:t>
            </a:r>
            <a:r>
              <a:rPr lang="en-US" dirty="0" smtClean="0"/>
              <a:t>SAGE as </a:t>
            </a:r>
            <a:r>
              <a:rPr lang="en-US" dirty="0"/>
              <a:t>a data collection platform to </a:t>
            </a:r>
            <a:r>
              <a:rPr lang="en-US" dirty="0" smtClean="0"/>
              <a:t>compile comprehensive </a:t>
            </a:r>
            <a:r>
              <a:rPr lang="en-US" dirty="0"/>
              <a:t>information on the </a:t>
            </a:r>
            <a:r>
              <a:rPr lang="en-US" b="1" u="sng" dirty="0"/>
              <a:t>health and well-being of adult populations</a:t>
            </a:r>
            <a:r>
              <a:rPr lang="en-US" dirty="0" smtClean="0"/>
              <a:t>.</a:t>
            </a:r>
          </a:p>
          <a:p>
            <a:pPr marL="0" indent="0">
              <a:buNone/>
            </a:pPr>
            <a:r>
              <a:rPr lang="en-US" dirty="0"/>
              <a:t>SAGE has adapted and added to the methods and instruments developed </a:t>
            </a:r>
            <a:r>
              <a:rPr lang="en-US" dirty="0" smtClean="0"/>
              <a:t>by WHO for </a:t>
            </a:r>
            <a:r>
              <a:rPr lang="en-US" dirty="0"/>
              <a:t>the World Health </a:t>
            </a:r>
            <a:r>
              <a:rPr lang="en-US" dirty="0" smtClean="0"/>
              <a:t>Survey.</a:t>
            </a:r>
          </a:p>
        </p:txBody>
      </p:sp>
      <p:sp>
        <p:nvSpPr>
          <p:cNvPr id="3" name="Slide Number Placeholder 2"/>
          <p:cNvSpPr>
            <a:spLocks noGrp="1"/>
          </p:cNvSpPr>
          <p:nvPr>
            <p:ph type="sldNum" sz="quarter" idx="12"/>
          </p:nvPr>
        </p:nvSpPr>
        <p:spPr/>
        <p:txBody>
          <a:bodyPr/>
          <a:lstStyle/>
          <a:p>
            <a:fld id="{0E53DE9D-4753-4064-8667-7B8F011E1B93}" type="slidenum">
              <a:rPr lang="en-GB" altLang="de-DE" smtClean="0"/>
              <a:pPr/>
              <a:t>32</a:t>
            </a:fld>
            <a:endParaRPr lang="en-GB" altLang="de-DE"/>
          </a:p>
        </p:txBody>
      </p:sp>
      <p:sp>
        <p:nvSpPr>
          <p:cNvPr id="4" name="Title 3"/>
          <p:cNvSpPr>
            <a:spLocks noGrp="1"/>
          </p:cNvSpPr>
          <p:nvPr>
            <p:ph type="title"/>
          </p:nvPr>
        </p:nvSpPr>
        <p:spPr/>
        <p:txBody>
          <a:bodyPr/>
          <a:lstStyle/>
          <a:p>
            <a:r>
              <a:rPr lang="en-GB" sz="2800" dirty="0" smtClean="0"/>
              <a:t>Study on Global Ageing and Adult Health (SAGE)</a:t>
            </a:r>
            <a:endParaRPr lang="en-GB" sz="2800" dirty="0"/>
          </a:p>
        </p:txBody>
      </p:sp>
    </p:spTree>
    <p:extLst>
      <p:ext uri="{BB962C8B-B14F-4D97-AF65-F5344CB8AC3E}">
        <p14:creationId xmlns:p14="http://schemas.microsoft.com/office/powerpoint/2010/main" val="24725490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850" y="620688"/>
            <a:ext cx="8496300" cy="5194325"/>
          </a:xfrm>
        </p:spPr>
        <p:txBody>
          <a:bodyPr/>
          <a:lstStyle/>
          <a:p>
            <a:pPr marL="0" indent="0">
              <a:buNone/>
            </a:pPr>
            <a:r>
              <a:rPr lang="en-US" dirty="0"/>
              <a:t>SAGE collects household data primarily on persons aged 50 years and </a:t>
            </a:r>
            <a:r>
              <a:rPr lang="en-US" dirty="0" smtClean="0"/>
              <a:t>older in China, Ghana, India, Mexico, Russian Federation and South Africa</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Data also collected in the adult population aged 18 to 49 years in 23 </a:t>
            </a:r>
            <a:r>
              <a:rPr lang="en-US" dirty="0"/>
              <a:t>additional countries</a:t>
            </a:r>
            <a:r>
              <a:rPr lang="en-US" dirty="0" smtClean="0"/>
              <a:t>.</a:t>
            </a:r>
            <a:endParaRPr lang="en-GB" dirty="0" smtClean="0"/>
          </a:p>
          <a:p>
            <a:pPr marL="0" indent="0">
              <a:buNone/>
            </a:pPr>
            <a:endParaRPr lang="en-GB" dirty="0"/>
          </a:p>
        </p:txBody>
      </p:sp>
      <p:sp>
        <p:nvSpPr>
          <p:cNvPr id="3" name="Slide Number Placeholder 2"/>
          <p:cNvSpPr>
            <a:spLocks noGrp="1"/>
          </p:cNvSpPr>
          <p:nvPr>
            <p:ph type="sldNum" sz="quarter" idx="12"/>
          </p:nvPr>
        </p:nvSpPr>
        <p:spPr/>
        <p:txBody>
          <a:bodyPr/>
          <a:lstStyle/>
          <a:p>
            <a:fld id="{0E53DE9D-4753-4064-8667-7B8F011E1B93}" type="slidenum">
              <a:rPr lang="en-GB" altLang="de-DE" smtClean="0"/>
              <a:pPr/>
              <a:t>33</a:t>
            </a:fld>
            <a:endParaRPr lang="en-GB" altLang="de-DE"/>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204864"/>
            <a:ext cx="7208912"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80882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53DE9D-4753-4064-8667-7B8F011E1B93}" type="slidenum">
              <a:rPr lang="en-GB" altLang="de-DE" smtClean="0"/>
              <a:pPr/>
              <a:t>34</a:t>
            </a:fld>
            <a:endParaRPr lang="en-GB" altLang="de-DE"/>
          </a:p>
        </p:txBody>
      </p:sp>
      <p:sp>
        <p:nvSpPr>
          <p:cNvPr id="8" name="Text Box 4"/>
          <p:cNvSpPr txBox="1">
            <a:spLocks noChangeArrowheads="1"/>
          </p:cNvSpPr>
          <p:nvPr/>
        </p:nvSpPr>
        <p:spPr bwMode="auto">
          <a:xfrm>
            <a:off x="3650481" y="1839044"/>
            <a:ext cx="1257300" cy="1030288"/>
          </a:xfrm>
          <a:prstGeom prst="rect">
            <a:avLst/>
          </a:prstGeom>
          <a:solidFill>
            <a:schemeClr val="bg1">
              <a:lumMod val="95000"/>
            </a:schemeClr>
          </a:solidFill>
          <a:ln w="19050">
            <a:solidFill>
              <a:srgbClr val="C00000"/>
            </a:solidFill>
            <a:miter lim="800000"/>
            <a:headEnd/>
            <a:tailEnd/>
          </a:ln>
        </p:spPr>
        <p:txBody>
          <a:bodyPr/>
          <a:lstStyle>
            <a:lvl1pPr algn="l" eaLnBrk="0" hangingPunct="0">
              <a:spcBef>
                <a:spcPct val="20000"/>
              </a:spcBef>
              <a:defRPr sz="2800">
                <a:solidFill>
                  <a:srgbClr val="4A4743"/>
                </a:solidFill>
                <a:latin typeface="Tahoma" pitchFamily="34" charset="0"/>
              </a:defRPr>
            </a:lvl1pPr>
            <a:lvl2pPr marL="742950" indent="-285750" algn="l" eaLnBrk="0" hangingPunct="0">
              <a:spcBef>
                <a:spcPct val="20000"/>
              </a:spcBef>
              <a:defRPr sz="2800">
                <a:solidFill>
                  <a:srgbClr val="4A4743"/>
                </a:solidFill>
                <a:latin typeface="Tahoma" pitchFamily="34" charset="0"/>
              </a:defRPr>
            </a:lvl2pPr>
            <a:lvl3pPr marL="1143000" indent="-228600" algn="l" eaLnBrk="0" hangingPunct="0">
              <a:spcBef>
                <a:spcPct val="20000"/>
              </a:spcBef>
              <a:defRPr sz="2800">
                <a:solidFill>
                  <a:srgbClr val="4A4743"/>
                </a:solidFill>
                <a:latin typeface="Tahoma" pitchFamily="34" charset="0"/>
              </a:defRPr>
            </a:lvl3pPr>
            <a:lvl4pPr marL="1600200" indent="-228600" algn="l" eaLnBrk="0" hangingPunct="0">
              <a:spcBef>
                <a:spcPct val="20000"/>
              </a:spcBef>
              <a:defRPr sz="2800">
                <a:solidFill>
                  <a:srgbClr val="4A4743"/>
                </a:solidFill>
                <a:latin typeface="Tahoma" pitchFamily="34" charset="0"/>
              </a:defRPr>
            </a:lvl4pPr>
            <a:lvl5pPr marL="2057400" indent="-228600" algn="l" eaLnBrk="0" hangingPunct="0">
              <a:spcBef>
                <a:spcPct val="20000"/>
              </a:spcBef>
              <a:buClr>
                <a:schemeClr val="tx2"/>
              </a:buClr>
              <a:defRPr sz="2800">
                <a:solidFill>
                  <a:srgbClr val="4A4743"/>
                </a:solidFill>
                <a:latin typeface="Tahoma" pitchFamily="34" charset="0"/>
              </a:defRPr>
            </a:lvl5pPr>
            <a:lvl6pPr marL="2514600" indent="-228600" eaLnBrk="0" fontAlgn="base" hangingPunct="0">
              <a:spcBef>
                <a:spcPct val="20000"/>
              </a:spcBef>
              <a:spcAft>
                <a:spcPct val="0"/>
              </a:spcAft>
              <a:buClr>
                <a:schemeClr val="tx2"/>
              </a:buClr>
              <a:buChar char="•"/>
              <a:defRPr sz="2800">
                <a:solidFill>
                  <a:srgbClr val="4A4743"/>
                </a:solidFill>
                <a:latin typeface="Tahoma" pitchFamily="34" charset="0"/>
              </a:defRPr>
            </a:lvl6pPr>
            <a:lvl7pPr marL="2971800" indent="-228600" eaLnBrk="0" fontAlgn="base" hangingPunct="0">
              <a:spcBef>
                <a:spcPct val="20000"/>
              </a:spcBef>
              <a:spcAft>
                <a:spcPct val="0"/>
              </a:spcAft>
              <a:buClr>
                <a:schemeClr val="tx2"/>
              </a:buClr>
              <a:buChar char="•"/>
              <a:defRPr sz="2800">
                <a:solidFill>
                  <a:srgbClr val="4A4743"/>
                </a:solidFill>
                <a:latin typeface="Tahoma" pitchFamily="34" charset="0"/>
              </a:defRPr>
            </a:lvl7pPr>
            <a:lvl8pPr marL="3429000" indent="-228600" eaLnBrk="0" fontAlgn="base" hangingPunct="0">
              <a:spcBef>
                <a:spcPct val="20000"/>
              </a:spcBef>
              <a:spcAft>
                <a:spcPct val="0"/>
              </a:spcAft>
              <a:buClr>
                <a:schemeClr val="tx2"/>
              </a:buClr>
              <a:buChar char="•"/>
              <a:defRPr sz="2800">
                <a:solidFill>
                  <a:srgbClr val="4A4743"/>
                </a:solidFill>
                <a:latin typeface="Tahoma" pitchFamily="34" charset="0"/>
              </a:defRPr>
            </a:lvl8pPr>
            <a:lvl9pPr marL="3886200" indent="-228600" eaLnBrk="0" fontAlgn="base" hangingPunct="0">
              <a:spcBef>
                <a:spcPct val="20000"/>
              </a:spcBef>
              <a:spcAft>
                <a:spcPct val="0"/>
              </a:spcAft>
              <a:buClr>
                <a:schemeClr val="tx2"/>
              </a:buClr>
              <a:buChar char="•"/>
              <a:defRPr sz="2800">
                <a:solidFill>
                  <a:srgbClr val="4A4743"/>
                </a:solidFill>
                <a:latin typeface="Tahoma" pitchFamily="34" charset="0"/>
              </a:defRPr>
            </a:lvl9pPr>
          </a:lstStyle>
          <a:p>
            <a:pPr algn="ctr">
              <a:spcBef>
                <a:spcPct val="0"/>
              </a:spcBef>
              <a:buFontTx/>
              <a:buNone/>
            </a:pPr>
            <a:r>
              <a:rPr lang="en-US" altLang="zh-CN" sz="1200" b="1" dirty="0">
                <a:solidFill>
                  <a:srgbClr val="0070C0"/>
                </a:solidFill>
                <a:latin typeface="Times New Roman" pitchFamily="18" charset="0"/>
                <a:ea typeface="宋体" pitchFamily="2" charset="-122"/>
                <a:cs typeface="Arial" charset="0"/>
              </a:rPr>
              <a:t>HEALTH STATES</a:t>
            </a:r>
          </a:p>
          <a:p>
            <a:pPr algn="ctr">
              <a:spcBef>
                <a:spcPct val="0"/>
              </a:spcBef>
              <a:buFontTx/>
              <a:buNone/>
            </a:pPr>
            <a:r>
              <a:rPr lang="en-US" altLang="zh-CN" sz="1200" b="1" dirty="0" smtClean="0">
                <a:solidFill>
                  <a:srgbClr val="0070C0"/>
                </a:solidFill>
                <a:latin typeface="Times New Roman" pitchFamily="18" charset="0"/>
                <a:ea typeface="宋体" pitchFamily="2" charset="-122"/>
                <a:cs typeface="Arial" charset="0"/>
              </a:rPr>
              <a:t>Capacity in </a:t>
            </a:r>
            <a:r>
              <a:rPr lang="en-US" altLang="zh-CN" sz="1200" b="1" dirty="0">
                <a:solidFill>
                  <a:srgbClr val="0070C0"/>
                </a:solidFill>
                <a:latin typeface="Times New Roman" pitchFamily="18" charset="0"/>
                <a:ea typeface="宋体" pitchFamily="2" charset="-122"/>
                <a:cs typeface="Arial" charset="0"/>
              </a:rPr>
              <a:t>multiple domains</a:t>
            </a:r>
            <a:endParaRPr lang="en-US" altLang="en-US" sz="2200" b="1" dirty="0">
              <a:solidFill>
                <a:srgbClr val="0070C0"/>
              </a:solidFill>
              <a:latin typeface="Times New Roman" pitchFamily="18" charset="0"/>
              <a:ea typeface="宋体" pitchFamily="2" charset="-122"/>
              <a:cs typeface="Arial" charset="0"/>
            </a:endParaRPr>
          </a:p>
        </p:txBody>
      </p:sp>
      <p:sp>
        <p:nvSpPr>
          <p:cNvPr id="9" name="Text Box 5"/>
          <p:cNvSpPr txBox="1">
            <a:spLocks noChangeArrowheads="1"/>
          </p:cNvSpPr>
          <p:nvPr/>
        </p:nvSpPr>
        <p:spPr bwMode="auto">
          <a:xfrm>
            <a:off x="3650481" y="3496394"/>
            <a:ext cx="1257300" cy="914400"/>
          </a:xfrm>
          <a:prstGeom prst="rect">
            <a:avLst/>
          </a:prstGeom>
          <a:solidFill>
            <a:schemeClr val="bg1">
              <a:lumMod val="95000"/>
            </a:schemeClr>
          </a:solidFill>
          <a:ln w="9525">
            <a:solidFill>
              <a:schemeClr val="bg1">
                <a:lumMod val="75000"/>
              </a:schemeClr>
            </a:solidFill>
            <a:miter lim="800000"/>
            <a:headEnd/>
            <a:tailEnd/>
          </a:ln>
        </p:spPr>
        <p:txBody>
          <a:bodyPr/>
          <a:lstStyle>
            <a:lvl1pPr algn="l" eaLnBrk="0" hangingPunct="0">
              <a:spcBef>
                <a:spcPct val="20000"/>
              </a:spcBef>
              <a:defRPr sz="2800">
                <a:solidFill>
                  <a:srgbClr val="4A4743"/>
                </a:solidFill>
                <a:latin typeface="Tahoma" pitchFamily="34" charset="0"/>
              </a:defRPr>
            </a:lvl1pPr>
            <a:lvl2pPr marL="742950" indent="-285750" algn="l" eaLnBrk="0" hangingPunct="0">
              <a:spcBef>
                <a:spcPct val="20000"/>
              </a:spcBef>
              <a:defRPr sz="2800">
                <a:solidFill>
                  <a:srgbClr val="4A4743"/>
                </a:solidFill>
                <a:latin typeface="Tahoma" pitchFamily="34" charset="0"/>
              </a:defRPr>
            </a:lvl2pPr>
            <a:lvl3pPr marL="1143000" indent="-228600" algn="l" eaLnBrk="0" hangingPunct="0">
              <a:spcBef>
                <a:spcPct val="20000"/>
              </a:spcBef>
              <a:defRPr sz="2800">
                <a:solidFill>
                  <a:srgbClr val="4A4743"/>
                </a:solidFill>
                <a:latin typeface="Tahoma" pitchFamily="34" charset="0"/>
              </a:defRPr>
            </a:lvl3pPr>
            <a:lvl4pPr marL="1600200" indent="-228600" algn="l" eaLnBrk="0" hangingPunct="0">
              <a:spcBef>
                <a:spcPct val="20000"/>
              </a:spcBef>
              <a:defRPr sz="2800">
                <a:solidFill>
                  <a:srgbClr val="4A4743"/>
                </a:solidFill>
                <a:latin typeface="Tahoma" pitchFamily="34" charset="0"/>
              </a:defRPr>
            </a:lvl4pPr>
            <a:lvl5pPr marL="2057400" indent="-228600" algn="l" eaLnBrk="0" hangingPunct="0">
              <a:spcBef>
                <a:spcPct val="20000"/>
              </a:spcBef>
              <a:buClr>
                <a:schemeClr val="tx2"/>
              </a:buClr>
              <a:defRPr sz="2800">
                <a:solidFill>
                  <a:srgbClr val="4A4743"/>
                </a:solidFill>
                <a:latin typeface="Tahoma" pitchFamily="34" charset="0"/>
              </a:defRPr>
            </a:lvl5pPr>
            <a:lvl6pPr marL="2514600" indent="-228600" eaLnBrk="0" fontAlgn="base" hangingPunct="0">
              <a:spcBef>
                <a:spcPct val="20000"/>
              </a:spcBef>
              <a:spcAft>
                <a:spcPct val="0"/>
              </a:spcAft>
              <a:buClr>
                <a:schemeClr val="tx2"/>
              </a:buClr>
              <a:buChar char="•"/>
              <a:defRPr sz="2800">
                <a:solidFill>
                  <a:srgbClr val="4A4743"/>
                </a:solidFill>
                <a:latin typeface="Tahoma" pitchFamily="34" charset="0"/>
              </a:defRPr>
            </a:lvl6pPr>
            <a:lvl7pPr marL="2971800" indent="-228600" eaLnBrk="0" fontAlgn="base" hangingPunct="0">
              <a:spcBef>
                <a:spcPct val="20000"/>
              </a:spcBef>
              <a:spcAft>
                <a:spcPct val="0"/>
              </a:spcAft>
              <a:buClr>
                <a:schemeClr val="tx2"/>
              </a:buClr>
              <a:buChar char="•"/>
              <a:defRPr sz="2800">
                <a:solidFill>
                  <a:srgbClr val="4A4743"/>
                </a:solidFill>
                <a:latin typeface="Tahoma" pitchFamily="34" charset="0"/>
              </a:defRPr>
            </a:lvl7pPr>
            <a:lvl8pPr marL="3429000" indent="-228600" eaLnBrk="0" fontAlgn="base" hangingPunct="0">
              <a:spcBef>
                <a:spcPct val="20000"/>
              </a:spcBef>
              <a:spcAft>
                <a:spcPct val="0"/>
              </a:spcAft>
              <a:buClr>
                <a:schemeClr val="tx2"/>
              </a:buClr>
              <a:buChar char="•"/>
              <a:defRPr sz="2800">
                <a:solidFill>
                  <a:srgbClr val="4A4743"/>
                </a:solidFill>
                <a:latin typeface="Tahoma" pitchFamily="34" charset="0"/>
              </a:defRPr>
            </a:lvl8pPr>
            <a:lvl9pPr marL="3886200" indent="-228600" eaLnBrk="0" fontAlgn="base" hangingPunct="0">
              <a:spcBef>
                <a:spcPct val="20000"/>
              </a:spcBef>
              <a:spcAft>
                <a:spcPct val="0"/>
              </a:spcAft>
              <a:buClr>
                <a:schemeClr val="tx2"/>
              </a:buClr>
              <a:buChar char="•"/>
              <a:defRPr sz="2800">
                <a:solidFill>
                  <a:srgbClr val="4A4743"/>
                </a:solidFill>
                <a:latin typeface="Tahoma" pitchFamily="34" charset="0"/>
              </a:defRPr>
            </a:lvl9pPr>
          </a:lstStyle>
          <a:p>
            <a:pPr algn="ctr">
              <a:spcBef>
                <a:spcPct val="0"/>
              </a:spcBef>
              <a:buFontTx/>
              <a:buNone/>
            </a:pPr>
            <a:r>
              <a:rPr lang="en-US" altLang="zh-CN" sz="1200" b="1">
                <a:solidFill>
                  <a:schemeClr val="bg1">
                    <a:lumMod val="50000"/>
                  </a:schemeClr>
                </a:solidFill>
                <a:latin typeface="Times New Roman" pitchFamily="18" charset="0"/>
                <a:ea typeface="宋体" pitchFamily="2" charset="-122"/>
                <a:cs typeface="Arial" charset="0"/>
              </a:rPr>
              <a:t>VALUATION OF HEALTH STATES</a:t>
            </a:r>
            <a:endParaRPr lang="en-US" altLang="en-US" sz="2200">
              <a:solidFill>
                <a:schemeClr val="bg1">
                  <a:lumMod val="50000"/>
                </a:schemeClr>
              </a:solidFill>
              <a:latin typeface="Times New Roman" pitchFamily="18" charset="0"/>
              <a:ea typeface="宋体" pitchFamily="2" charset="-122"/>
              <a:cs typeface="Arial" charset="0"/>
            </a:endParaRPr>
          </a:p>
        </p:txBody>
      </p:sp>
      <p:sp>
        <p:nvSpPr>
          <p:cNvPr id="10" name="Text Box 6"/>
          <p:cNvSpPr txBox="1">
            <a:spLocks noChangeArrowheads="1"/>
          </p:cNvSpPr>
          <p:nvPr/>
        </p:nvSpPr>
        <p:spPr bwMode="auto">
          <a:xfrm>
            <a:off x="3650481" y="4982294"/>
            <a:ext cx="1257300" cy="685800"/>
          </a:xfrm>
          <a:prstGeom prst="rect">
            <a:avLst/>
          </a:prstGeom>
          <a:solidFill>
            <a:schemeClr val="bg1">
              <a:lumMod val="95000"/>
            </a:schemeClr>
          </a:solidFill>
          <a:ln w="19050">
            <a:solidFill>
              <a:srgbClr val="C00000"/>
            </a:solidFill>
            <a:miter lim="800000"/>
            <a:headEnd/>
            <a:tailEnd/>
          </a:ln>
        </p:spPr>
        <p:txBody>
          <a:bodyPr/>
          <a:lstStyle>
            <a:lvl1pPr algn="l" eaLnBrk="0" hangingPunct="0">
              <a:spcBef>
                <a:spcPct val="20000"/>
              </a:spcBef>
              <a:defRPr sz="2800">
                <a:solidFill>
                  <a:srgbClr val="4A4743"/>
                </a:solidFill>
                <a:latin typeface="Tahoma" pitchFamily="34" charset="0"/>
              </a:defRPr>
            </a:lvl1pPr>
            <a:lvl2pPr marL="742950" indent="-285750" algn="l" eaLnBrk="0" hangingPunct="0">
              <a:spcBef>
                <a:spcPct val="20000"/>
              </a:spcBef>
              <a:defRPr sz="2800">
                <a:solidFill>
                  <a:srgbClr val="4A4743"/>
                </a:solidFill>
                <a:latin typeface="Tahoma" pitchFamily="34" charset="0"/>
              </a:defRPr>
            </a:lvl2pPr>
            <a:lvl3pPr marL="1143000" indent="-228600" algn="l" eaLnBrk="0" hangingPunct="0">
              <a:spcBef>
                <a:spcPct val="20000"/>
              </a:spcBef>
              <a:defRPr sz="2800">
                <a:solidFill>
                  <a:srgbClr val="4A4743"/>
                </a:solidFill>
                <a:latin typeface="Tahoma" pitchFamily="34" charset="0"/>
              </a:defRPr>
            </a:lvl3pPr>
            <a:lvl4pPr marL="1600200" indent="-228600" algn="l" eaLnBrk="0" hangingPunct="0">
              <a:spcBef>
                <a:spcPct val="20000"/>
              </a:spcBef>
              <a:defRPr sz="2800">
                <a:solidFill>
                  <a:srgbClr val="4A4743"/>
                </a:solidFill>
                <a:latin typeface="Tahoma" pitchFamily="34" charset="0"/>
              </a:defRPr>
            </a:lvl4pPr>
            <a:lvl5pPr marL="2057400" indent="-228600" algn="l" eaLnBrk="0" hangingPunct="0">
              <a:spcBef>
                <a:spcPct val="20000"/>
              </a:spcBef>
              <a:buClr>
                <a:schemeClr val="tx2"/>
              </a:buClr>
              <a:defRPr sz="2800">
                <a:solidFill>
                  <a:srgbClr val="4A4743"/>
                </a:solidFill>
                <a:latin typeface="Tahoma" pitchFamily="34" charset="0"/>
              </a:defRPr>
            </a:lvl5pPr>
            <a:lvl6pPr marL="2514600" indent="-228600" eaLnBrk="0" fontAlgn="base" hangingPunct="0">
              <a:spcBef>
                <a:spcPct val="20000"/>
              </a:spcBef>
              <a:spcAft>
                <a:spcPct val="0"/>
              </a:spcAft>
              <a:buClr>
                <a:schemeClr val="tx2"/>
              </a:buClr>
              <a:buChar char="•"/>
              <a:defRPr sz="2800">
                <a:solidFill>
                  <a:srgbClr val="4A4743"/>
                </a:solidFill>
                <a:latin typeface="Tahoma" pitchFamily="34" charset="0"/>
              </a:defRPr>
            </a:lvl6pPr>
            <a:lvl7pPr marL="2971800" indent="-228600" eaLnBrk="0" fontAlgn="base" hangingPunct="0">
              <a:spcBef>
                <a:spcPct val="20000"/>
              </a:spcBef>
              <a:spcAft>
                <a:spcPct val="0"/>
              </a:spcAft>
              <a:buClr>
                <a:schemeClr val="tx2"/>
              </a:buClr>
              <a:buChar char="•"/>
              <a:defRPr sz="2800">
                <a:solidFill>
                  <a:srgbClr val="4A4743"/>
                </a:solidFill>
                <a:latin typeface="Tahoma" pitchFamily="34" charset="0"/>
              </a:defRPr>
            </a:lvl7pPr>
            <a:lvl8pPr marL="3429000" indent="-228600" eaLnBrk="0" fontAlgn="base" hangingPunct="0">
              <a:spcBef>
                <a:spcPct val="20000"/>
              </a:spcBef>
              <a:spcAft>
                <a:spcPct val="0"/>
              </a:spcAft>
              <a:buClr>
                <a:schemeClr val="tx2"/>
              </a:buClr>
              <a:buChar char="•"/>
              <a:defRPr sz="2800">
                <a:solidFill>
                  <a:srgbClr val="4A4743"/>
                </a:solidFill>
                <a:latin typeface="Tahoma" pitchFamily="34" charset="0"/>
              </a:defRPr>
            </a:lvl8pPr>
            <a:lvl9pPr marL="3886200" indent="-228600" eaLnBrk="0" fontAlgn="base" hangingPunct="0">
              <a:spcBef>
                <a:spcPct val="20000"/>
              </a:spcBef>
              <a:spcAft>
                <a:spcPct val="0"/>
              </a:spcAft>
              <a:buClr>
                <a:schemeClr val="tx2"/>
              </a:buClr>
              <a:buChar char="•"/>
              <a:defRPr sz="2800">
                <a:solidFill>
                  <a:srgbClr val="4A4743"/>
                </a:solidFill>
                <a:latin typeface="Tahoma" pitchFamily="34" charset="0"/>
              </a:defRPr>
            </a:lvl9pPr>
          </a:lstStyle>
          <a:p>
            <a:pPr>
              <a:spcBef>
                <a:spcPct val="0"/>
              </a:spcBef>
            </a:pPr>
            <a:r>
              <a:rPr lang="en-US" altLang="zh-CN" sz="1200" b="1" dirty="0">
                <a:solidFill>
                  <a:srgbClr val="0070C0"/>
                </a:solidFill>
                <a:latin typeface="Times New Roman" pitchFamily="18" charset="0"/>
                <a:ea typeface="宋体" pitchFamily="2" charset="-122"/>
                <a:cs typeface="Arial" charset="0"/>
              </a:rPr>
              <a:t>WELL BEING</a:t>
            </a:r>
            <a:endParaRPr lang="en-US" altLang="en-US" sz="1200" b="1" dirty="0">
              <a:solidFill>
                <a:srgbClr val="0070C0"/>
              </a:solidFill>
              <a:latin typeface="Times New Roman" pitchFamily="18" charset="0"/>
              <a:ea typeface="宋体" pitchFamily="2" charset="-122"/>
              <a:cs typeface="Arial" charset="0"/>
            </a:endParaRPr>
          </a:p>
        </p:txBody>
      </p:sp>
      <p:sp>
        <p:nvSpPr>
          <p:cNvPr id="11" name="Text Box 7"/>
          <p:cNvSpPr txBox="1">
            <a:spLocks noChangeArrowheads="1"/>
          </p:cNvSpPr>
          <p:nvPr/>
        </p:nvSpPr>
        <p:spPr bwMode="auto">
          <a:xfrm>
            <a:off x="467544" y="3312244"/>
            <a:ext cx="2400300" cy="2800350"/>
          </a:xfrm>
          <a:prstGeom prst="rect">
            <a:avLst/>
          </a:prstGeom>
          <a:solidFill>
            <a:schemeClr val="bg1">
              <a:lumMod val="95000"/>
            </a:schemeClr>
          </a:solidFill>
          <a:ln w="19050">
            <a:solidFill>
              <a:srgbClr val="C00000"/>
            </a:solidFill>
            <a:miter lim="800000"/>
            <a:headEnd/>
            <a:tailEnd/>
          </a:ln>
        </p:spPr>
        <p:txBody>
          <a:bodyPr/>
          <a:lstStyle>
            <a:lvl1pPr algn="l" eaLnBrk="0" hangingPunct="0">
              <a:spcBef>
                <a:spcPct val="20000"/>
              </a:spcBef>
              <a:defRPr sz="2800">
                <a:solidFill>
                  <a:srgbClr val="4A4743"/>
                </a:solidFill>
                <a:latin typeface="Tahoma" pitchFamily="34" charset="0"/>
              </a:defRPr>
            </a:lvl1pPr>
            <a:lvl2pPr marL="742950" indent="-285750" algn="l" eaLnBrk="0" hangingPunct="0">
              <a:spcBef>
                <a:spcPct val="20000"/>
              </a:spcBef>
              <a:defRPr sz="2800">
                <a:solidFill>
                  <a:srgbClr val="4A4743"/>
                </a:solidFill>
                <a:latin typeface="Tahoma" pitchFamily="34" charset="0"/>
              </a:defRPr>
            </a:lvl2pPr>
            <a:lvl3pPr marL="1143000" indent="-228600" algn="l" eaLnBrk="0" hangingPunct="0">
              <a:spcBef>
                <a:spcPct val="20000"/>
              </a:spcBef>
              <a:defRPr sz="2800">
                <a:solidFill>
                  <a:srgbClr val="4A4743"/>
                </a:solidFill>
                <a:latin typeface="Tahoma" pitchFamily="34" charset="0"/>
              </a:defRPr>
            </a:lvl3pPr>
            <a:lvl4pPr marL="1600200" indent="-228600" algn="l" eaLnBrk="0" hangingPunct="0">
              <a:spcBef>
                <a:spcPct val="20000"/>
              </a:spcBef>
              <a:defRPr sz="2800">
                <a:solidFill>
                  <a:srgbClr val="4A4743"/>
                </a:solidFill>
                <a:latin typeface="Tahoma" pitchFamily="34" charset="0"/>
              </a:defRPr>
            </a:lvl4pPr>
            <a:lvl5pPr marL="2057400" indent="-228600" algn="l" eaLnBrk="0" hangingPunct="0">
              <a:spcBef>
                <a:spcPct val="20000"/>
              </a:spcBef>
              <a:buClr>
                <a:schemeClr val="tx2"/>
              </a:buClr>
              <a:defRPr sz="2800">
                <a:solidFill>
                  <a:srgbClr val="4A4743"/>
                </a:solidFill>
                <a:latin typeface="Tahoma" pitchFamily="34" charset="0"/>
              </a:defRPr>
            </a:lvl5pPr>
            <a:lvl6pPr marL="2514600" indent="-228600" eaLnBrk="0" fontAlgn="base" hangingPunct="0">
              <a:spcBef>
                <a:spcPct val="20000"/>
              </a:spcBef>
              <a:spcAft>
                <a:spcPct val="0"/>
              </a:spcAft>
              <a:buClr>
                <a:schemeClr val="tx2"/>
              </a:buClr>
              <a:buChar char="•"/>
              <a:defRPr sz="2800">
                <a:solidFill>
                  <a:srgbClr val="4A4743"/>
                </a:solidFill>
                <a:latin typeface="Tahoma" pitchFamily="34" charset="0"/>
              </a:defRPr>
            </a:lvl6pPr>
            <a:lvl7pPr marL="2971800" indent="-228600" eaLnBrk="0" fontAlgn="base" hangingPunct="0">
              <a:spcBef>
                <a:spcPct val="20000"/>
              </a:spcBef>
              <a:spcAft>
                <a:spcPct val="0"/>
              </a:spcAft>
              <a:buClr>
                <a:schemeClr val="tx2"/>
              </a:buClr>
              <a:buChar char="•"/>
              <a:defRPr sz="2800">
                <a:solidFill>
                  <a:srgbClr val="4A4743"/>
                </a:solidFill>
                <a:latin typeface="Tahoma" pitchFamily="34" charset="0"/>
              </a:defRPr>
            </a:lvl7pPr>
            <a:lvl8pPr marL="3429000" indent="-228600" eaLnBrk="0" fontAlgn="base" hangingPunct="0">
              <a:spcBef>
                <a:spcPct val="20000"/>
              </a:spcBef>
              <a:spcAft>
                <a:spcPct val="0"/>
              </a:spcAft>
              <a:buClr>
                <a:schemeClr val="tx2"/>
              </a:buClr>
              <a:buChar char="•"/>
              <a:defRPr sz="2800">
                <a:solidFill>
                  <a:srgbClr val="4A4743"/>
                </a:solidFill>
                <a:latin typeface="Tahoma" pitchFamily="34" charset="0"/>
              </a:defRPr>
            </a:lvl8pPr>
            <a:lvl9pPr marL="3886200" indent="-228600" eaLnBrk="0" fontAlgn="base" hangingPunct="0">
              <a:spcBef>
                <a:spcPct val="20000"/>
              </a:spcBef>
              <a:spcAft>
                <a:spcPct val="0"/>
              </a:spcAft>
              <a:buClr>
                <a:schemeClr val="tx2"/>
              </a:buClr>
              <a:buChar char="•"/>
              <a:defRPr sz="2800">
                <a:solidFill>
                  <a:srgbClr val="4A4743"/>
                </a:solidFill>
                <a:latin typeface="Tahoma" pitchFamily="34" charset="0"/>
              </a:defRPr>
            </a:lvl9pPr>
          </a:lstStyle>
          <a:p>
            <a:pPr>
              <a:spcBef>
                <a:spcPct val="0"/>
              </a:spcBef>
              <a:buFontTx/>
              <a:buNone/>
            </a:pPr>
            <a:r>
              <a:rPr lang="en-US" altLang="zh-CN" sz="1200" b="1" dirty="0">
                <a:solidFill>
                  <a:schemeClr val="tx1"/>
                </a:solidFill>
                <a:latin typeface="Times New Roman" pitchFamily="18" charset="0"/>
                <a:ea typeface="宋体" pitchFamily="2" charset="-122"/>
                <a:cs typeface="Arial" charset="0"/>
              </a:rPr>
              <a:t>INDIVIDUAL CHARACTERISTICS</a:t>
            </a:r>
          </a:p>
          <a:p>
            <a:pPr indent="-171450">
              <a:spcBef>
                <a:spcPct val="0"/>
              </a:spcBef>
              <a:buFont typeface="Symbol" pitchFamily="18" charset="2"/>
              <a:buChar char="·"/>
            </a:pPr>
            <a:r>
              <a:rPr lang="en-US" altLang="zh-CN" sz="1200" dirty="0" smtClean="0">
                <a:solidFill>
                  <a:schemeClr val="tx1"/>
                </a:solidFill>
                <a:latin typeface="Times New Roman" pitchFamily="18" charset="0"/>
                <a:ea typeface="宋体" pitchFamily="2" charset="-122"/>
                <a:cs typeface="Arial" charset="0"/>
              </a:rPr>
              <a:t> </a:t>
            </a:r>
            <a:r>
              <a:rPr lang="en-US" altLang="zh-CN" sz="1200" b="1" dirty="0" smtClean="0">
                <a:solidFill>
                  <a:srgbClr val="0070C0"/>
                </a:solidFill>
                <a:latin typeface="Times New Roman" pitchFamily="18" charset="0"/>
                <a:ea typeface="宋体" pitchFamily="2" charset="-122"/>
                <a:cs typeface="Arial" charset="0"/>
              </a:rPr>
              <a:t>Socio-demographics</a:t>
            </a:r>
            <a:endParaRPr lang="en-US" altLang="zh-CN" sz="1200" b="1" dirty="0">
              <a:solidFill>
                <a:srgbClr val="0070C0"/>
              </a:solidFill>
              <a:latin typeface="Times New Roman" pitchFamily="18" charset="0"/>
              <a:ea typeface="宋体" pitchFamily="2" charset="-122"/>
              <a:cs typeface="Arial" charset="0"/>
            </a:endParaRPr>
          </a:p>
          <a:p>
            <a:pPr>
              <a:spcBef>
                <a:spcPct val="0"/>
              </a:spcBef>
              <a:buFont typeface="Symbol" pitchFamily="18" charset="2"/>
              <a:buChar char="·"/>
            </a:pPr>
            <a:r>
              <a:rPr lang="en-US" altLang="zh-CN" sz="1200" dirty="0" smtClean="0">
                <a:solidFill>
                  <a:schemeClr val="tx1"/>
                </a:solidFill>
                <a:latin typeface="Times New Roman" pitchFamily="18" charset="0"/>
                <a:ea typeface="宋体" pitchFamily="2" charset="-122"/>
                <a:cs typeface="Arial" charset="0"/>
              </a:rPr>
              <a:t>    </a:t>
            </a:r>
            <a:r>
              <a:rPr lang="en-US" altLang="zh-CN" sz="1200" b="1" dirty="0" smtClean="0">
                <a:solidFill>
                  <a:srgbClr val="0070C0"/>
                </a:solidFill>
                <a:latin typeface="Times New Roman" pitchFamily="18" charset="0"/>
                <a:ea typeface="宋体" pitchFamily="2" charset="-122"/>
                <a:cs typeface="Arial" charset="0"/>
              </a:rPr>
              <a:t>Income</a:t>
            </a:r>
            <a:endParaRPr lang="en-US" altLang="zh-CN" sz="1200" b="1" dirty="0">
              <a:solidFill>
                <a:srgbClr val="0070C0"/>
              </a:solidFill>
              <a:latin typeface="Times New Roman" pitchFamily="18" charset="0"/>
              <a:ea typeface="宋体" pitchFamily="2" charset="-122"/>
              <a:cs typeface="Arial" charset="0"/>
            </a:endParaRPr>
          </a:p>
          <a:p>
            <a:pPr>
              <a:spcBef>
                <a:spcPct val="0"/>
              </a:spcBef>
              <a:buFont typeface="Symbol" pitchFamily="18" charset="2"/>
              <a:buChar char="·"/>
            </a:pPr>
            <a:r>
              <a:rPr lang="en-US" altLang="zh-CN" sz="1200" dirty="0" smtClean="0">
                <a:solidFill>
                  <a:schemeClr val="tx1"/>
                </a:solidFill>
                <a:latin typeface="Times New Roman" pitchFamily="18" charset="0"/>
                <a:ea typeface="宋体" pitchFamily="2" charset="-122"/>
                <a:cs typeface="Arial" charset="0"/>
              </a:rPr>
              <a:t>    </a:t>
            </a:r>
            <a:r>
              <a:rPr lang="en-US" altLang="zh-CN" sz="1200" b="1" dirty="0" smtClean="0">
                <a:solidFill>
                  <a:srgbClr val="0070C0"/>
                </a:solidFill>
                <a:latin typeface="Times New Roman" pitchFamily="18" charset="0"/>
                <a:ea typeface="宋体" pitchFamily="2" charset="-122"/>
                <a:cs typeface="Arial" charset="0"/>
              </a:rPr>
              <a:t>Economic </a:t>
            </a:r>
            <a:r>
              <a:rPr lang="en-US" altLang="zh-CN" sz="1200" b="1" dirty="0">
                <a:solidFill>
                  <a:srgbClr val="0070C0"/>
                </a:solidFill>
                <a:latin typeface="Times New Roman" pitchFamily="18" charset="0"/>
                <a:ea typeface="宋体" pitchFamily="2" charset="-122"/>
                <a:cs typeface="Arial" charset="0"/>
              </a:rPr>
              <a:t>activity</a:t>
            </a:r>
          </a:p>
          <a:p>
            <a:pPr>
              <a:spcBef>
                <a:spcPct val="0"/>
              </a:spcBef>
              <a:buFont typeface="Symbol" pitchFamily="18" charset="2"/>
              <a:buChar char="·"/>
            </a:pPr>
            <a:r>
              <a:rPr lang="en-US" altLang="zh-CN" sz="1200" dirty="0" smtClean="0">
                <a:solidFill>
                  <a:schemeClr val="tx1"/>
                </a:solidFill>
                <a:latin typeface="Times New Roman" pitchFamily="18" charset="0"/>
                <a:ea typeface="宋体" pitchFamily="2" charset="-122"/>
                <a:cs typeface="Arial" charset="0"/>
              </a:rPr>
              <a:t>    </a:t>
            </a:r>
            <a:r>
              <a:rPr lang="en-US" altLang="zh-CN" sz="1200" dirty="0" smtClean="0">
                <a:solidFill>
                  <a:schemeClr val="bg1">
                    <a:lumMod val="50000"/>
                  </a:schemeClr>
                </a:solidFill>
                <a:latin typeface="Times New Roman" pitchFamily="18" charset="0"/>
                <a:ea typeface="宋体" pitchFamily="2" charset="-122"/>
                <a:cs typeface="Arial" charset="0"/>
              </a:rPr>
              <a:t>Health </a:t>
            </a:r>
            <a:r>
              <a:rPr lang="en-US" altLang="zh-CN" sz="1200" dirty="0">
                <a:solidFill>
                  <a:schemeClr val="bg1">
                    <a:lumMod val="50000"/>
                  </a:schemeClr>
                </a:solidFill>
                <a:latin typeface="Times New Roman" pitchFamily="18" charset="0"/>
                <a:ea typeface="宋体" pitchFamily="2" charset="-122"/>
                <a:cs typeface="Arial" charset="0"/>
              </a:rPr>
              <a:t>Insurance</a:t>
            </a:r>
          </a:p>
          <a:p>
            <a:pPr indent="-171450">
              <a:spcBef>
                <a:spcPct val="0"/>
              </a:spcBef>
              <a:buFont typeface="Symbol" pitchFamily="18" charset="2"/>
              <a:buChar char="·"/>
            </a:pPr>
            <a:r>
              <a:rPr lang="en-US" altLang="zh-CN" sz="1200" dirty="0" smtClean="0">
                <a:solidFill>
                  <a:schemeClr val="tx1"/>
                </a:solidFill>
                <a:latin typeface="Times New Roman" pitchFamily="18" charset="0"/>
                <a:ea typeface="宋体" pitchFamily="2" charset="-122"/>
                <a:cs typeface="Arial" charset="0"/>
              </a:rPr>
              <a:t> </a:t>
            </a:r>
            <a:r>
              <a:rPr lang="en-US" altLang="zh-CN" sz="1200" b="1" dirty="0" smtClean="0">
                <a:solidFill>
                  <a:srgbClr val="0070C0"/>
                </a:solidFill>
                <a:latin typeface="Times New Roman" pitchFamily="18" charset="0"/>
                <a:ea typeface="宋体" pitchFamily="2" charset="-122"/>
                <a:cs typeface="Arial" charset="0"/>
              </a:rPr>
              <a:t>Minority </a:t>
            </a:r>
            <a:r>
              <a:rPr lang="en-US" altLang="zh-CN" sz="1200" b="1" dirty="0">
                <a:solidFill>
                  <a:srgbClr val="0070C0"/>
                </a:solidFill>
                <a:latin typeface="Times New Roman" pitchFamily="18" charset="0"/>
                <a:ea typeface="宋体" pitchFamily="2" charset="-122"/>
                <a:cs typeface="Arial" charset="0"/>
              </a:rPr>
              <a:t>status</a:t>
            </a:r>
          </a:p>
          <a:p>
            <a:pPr>
              <a:spcBef>
                <a:spcPct val="0"/>
              </a:spcBef>
              <a:buFontTx/>
              <a:buNone/>
            </a:pPr>
            <a:endParaRPr lang="en-US" altLang="zh-CN" sz="1200" dirty="0">
              <a:solidFill>
                <a:schemeClr val="bg1">
                  <a:lumMod val="50000"/>
                </a:schemeClr>
              </a:solidFill>
              <a:latin typeface="Times New Roman" pitchFamily="18" charset="0"/>
              <a:ea typeface="宋体" pitchFamily="2" charset="-122"/>
              <a:cs typeface="Arial" charset="0"/>
            </a:endParaRPr>
          </a:p>
          <a:p>
            <a:pPr>
              <a:spcBef>
                <a:spcPct val="0"/>
              </a:spcBef>
              <a:buFont typeface="Symbol" pitchFamily="18" charset="2"/>
              <a:buChar char="·"/>
            </a:pPr>
            <a:r>
              <a:rPr lang="en-US" altLang="zh-CN" sz="1200" i="1" dirty="0" smtClean="0">
                <a:solidFill>
                  <a:schemeClr val="bg1">
                    <a:lumMod val="50000"/>
                  </a:schemeClr>
                </a:solidFill>
                <a:latin typeface="Times New Roman" pitchFamily="18" charset="0"/>
                <a:ea typeface="宋体" pitchFamily="2" charset="-122"/>
                <a:cs typeface="Arial" charset="0"/>
              </a:rPr>
              <a:t> TIME </a:t>
            </a:r>
            <a:r>
              <a:rPr lang="en-US" altLang="zh-CN" sz="1200" i="1" dirty="0">
                <a:solidFill>
                  <a:schemeClr val="bg1">
                    <a:lumMod val="50000"/>
                  </a:schemeClr>
                </a:solidFill>
                <a:latin typeface="Times New Roman" pitchFamily="18" charset="0"/>
                <a:ea typeface="宋体" pitchFamily="2" charset="-122"/>
                <a:cs typeface="Arial" charset="0"/>
              </a:rPr>
              <a:t>USE</a:t>
            </a:r>
          </a:p>
          <a:p>
            <a:pPr>
              <a:spcBef>
                <a:spcPct val="0"/>
              </a:spcBef>
              <a:buFont typeface="Symbol" pitchFamily="18" charset="2"/>
              <a:buChar char="·"/>
            </a:pPr>
            <a:r>
              <a:rPr lang="en-US" altLang="zh-CN" sz="1200" b="1" i="1" dirty="0" smtClean="0">
                <a:solidFill>
                  <a:schemeClr val="bg1">
                    <a:lumMod val="50000"/>
                  </a:schemeClr>
                </a:solidFill>
                <a:latin typeface="Times New Roman" pitchFamily="18" charset="0"/>
                <a:ea typeface="宋体" pitchFamily="2" charset="-122"/>
                <a:cs typeface="Arial" charset="0"/>
              </a:rPr>
              <a:t> SOCIAL NETWORKS </a:t>
            </a:r>
            <a:r>
              <a:rPr lang="en-US" altLang="zh-CN" sz="1200" b="1" i="1" dirty="0">
                <a:solidFill>
                  <a:schemeClr val="bg1">
                    <a:lumMod val="50000"/>
                  </a:schemeClr>
                </a:solidFill>
                <a:latin typeface="Times New Roman" pitchFamily="18" charset="0"/>
                <a:ea typeface="宋体" pitchFamily="2" charset="-122"/>
                <a:cs typeface="Arial" charset="0"/>
              </a:rPr>
              <a:t>/ COHESION</a:t>
            </a:r>
          </a:p>
          <a:p>
            <a:pPr>
              <a:spcBef>
                <a:spcPct val="0"/>
              </a:spcBef>
              <a:buFontTx/>
              <a:buNone/>
            </a:pPr>
            <a:endParaRPr lang="en-US" altLang="en-US" sz="2200" b="1" dirty="0">
              <a:solidFill>
                <a:schemeClr val="tx1"/>
              </a:solidFill>
              <a:latin typeface="Times New Roman" pitchFamily="18" charset="0"/>
              <a:ea typeface="宋体" pitchFamily="2" charset="-122"/>
              <a:cs typeface="Arial" charset="0"/>
            </a:endParaRPr>
          </a:p>
        </p:txBody>
      </p:sp>
      <p:sp>
        <p:nvSpPr>
          <p:cNvPr id="12" name="Text Box 9"/>
          <p:cNvSpPr txBox="1">
            <a:spLocks noChangeArrowheads="1"/>
          </p:cNvSpPr>
          <p:nvPr/>
        </p:nvSpPr>
        <p:spPr bwMode="auto">
          <a:xfrm>
            <a:off x="7079481" y="1667594"/>
            <a:ext cx="1257300" cy="1028700"/>
          </a:xfrm>
          <a:prstGeom prst="rect">
            <a:avLst/>
          </a:prstGeom>
          <a:solidFill>
            <a:schemeClr val="bg1">
              <a:lumMod val="95000"/>
            </a:schemeClr>
          </a:solidFill>
          <a:ln w="19050">
            <a:solidFill>
              <a:srgbClr val="C00000"/>
            </a:solidFill>
            <a:miter lim="800000"/>
            <a:headEnd/>
            <a:tailEnd/>
          </a:ln>
        </p:spPr>
        <p:txBody>
          <a:bodyPr/>
          <a:lstStyle>
            <a:lvl1pPr algn="l" eaLnBrk="0" hangingPunct="0">
              <a:spcBef>
                <a:spcPct val="20000"/>
              </a:spcBef>
              <a:defRPr sz="2800">
                <a:solidFill>
                  <a:srgbClr val="4A4743"/>
                </a:solidFill>
                <a:latin typeface="Tahoma" pitchFamily="34" charset="0"/>
              </a:defRPr>
            </a:lvl1pPr>
            <a:lvl2pPr marL="742950" indent="-285750" algn="l" eaLnBrk="0" hangingPunct="0">
              <a:spcBef>
                <a:spcPct val="20000"/>
              </a:spcBef>
              <a:defRPr sz="2800">
                <a:solidFill>
                  <a:srgbClr val="4A4743"/>
                </a:solidFill>
                <a:latin typeface="Tahoma" pitchFamily="34" charset="0"/>
              </a:defRPr>
            </a:lvl2pPr>
            <a:lvl3pPr marL="1143000" indent="-228600" algn="l" eaLnBrk="0" hangingPunct="0">
              <a:spcBef>
                <a:spcPct val="20000"/>
              </a:spcBef>
              <a:defRPr sz="2800">
                <a:solidFill>
                  <a:srgbClr val="4A4743"/>
                </a:solidFill>
                <a:latin typeface="Tahoma" pitchFamily="34" charset="0"/>
              </a:defRPr>
            </a:lvl3pPr>
            <a:lvl4pPr marL="1600200" indent="-228600" algn="l" eaLnBrk="0" hangingPunct="0">
              <a:spcBef>
                <a:spcPct val="20000"/>
              </a:spcBef>
              <a:defRPr sz="2800">
                <a:solidFill>
                  <a:srgbClr val="4A4743"/>
                </a:solidFill>
                <a:latin typeface="Tahoma" pitchFamily="34" charset="0"/>
              </a:defRPr>
            </a:lvl4pPr>
            <a:lvl5pPr marL="2057400" indent="-228600" algn="l" eaLnBrk="0" hangingPunct="0">
              <a:spcBef>
                <a:spcPct val="20000"/>
              </a:spcBef>
              <a:buClr>
                <a:schemeClr val="tx2"/>
              </a:buClr>
              <a:defRPr sz="2800">
                <a:solidFill>
                  <a:srgbClr val="4A4743"/>
                </a:solidFill>
                <a:latin typeface="Tahoma" pitchFamily="34" charset="0"/>
              </a:defRPr>
            </a:lvl5pPr>
            <a:lvl6pPr marL="2514600" indent="-228600" eaLnBrk="0" fontAlgn="base" hangingPunct="0">
              <a:spcBef>
                <a:spcPct val="20000"/>
              </a:spcBef>
              <a:spcAft>
                <a:spcPct val="0"/>
              </a:spcAft>
              <a:buClr>
                <a:schemeClr val="tx2"/>
              </a:buClr>
              <a:buChar char="•"/>
              <a:defRPr sz="2800">
                <a:solidFill>
                  <a:srgbClr val="4A4743"/>
                </a:solidFill>
                <a:latin typeface="Tahoma" pitchFamily="34" charset="0"/>
              </a:defRPr>
            </a:lvl6pPr>
            <a:lvl7pPr marL="2971800" indent="-228600" eaLnBrk="0" fontAlgn="base" hangingPunct="0">
              <a:spcBef>
                <a:spcPct val="20000"/>
              </a:spcBef>
              <a:spcAft>
                <a:spcPct val="0"/>
              </a:spcAft>
              <a:buClr>
                <a:schemeClr val="tx2"/>
              </a:buClr>
              <a:buChar char="•"/>
              <a:defRPr sz="2800">
                <a:solidFill>
                  <a:srgbClr val="4A4743"/>
                </a:solidFill>
                <a:latin typeface="Tahoma" pitchFamily="34" charset="0"/>
              </a:defRPr>
            </a:lvl7pPr>
            <a:lvl8pPr marL="3429000" indent="-228600" eaLnBrk="0" fontAlgn="base" hangingPunct="0">
              <a:spcBef>
                <a:spcPct val="20000"/>
              </a:spcBef>
              <a:spcAft>
                <a:spcPct val="0"/>
              </a:spcAft>
              <a:buClr>
                <a:schemeClr val="tx2"/>
              </a:buClr>
              <a:buChar char="•"/>
              <a:defRPr sz="2800">
                <a:solidFill>
                  <a:srgbClr val="4A4743"/>
                </a:solidFill>
                <a:latin typeface="Tahoma" pitchFamily="34" charset="0"/>
              </a:defRPr>
            </a:lvl8pPr>
            <a:lvl9pPr marL="3886200" indent="-228600" eaLnBrk="0" fontAlgn="base" hangingPunct="0">
              <a:spcBef>
                <a:spcPct val="20000"/>
              </a:spcBef>
              <a:spcAft>
                <a:spcPct val="0"/>
              </a:spcAft>
              <a:buClr>
                <a:schemeClr val="tx2"/>
              </a:buClr>
              <a:buChar char="•"/>
              <a:defRPr sz="2800">
                <a:solidFill>
                  <a:srgbClr val="4A4743"/>
                </a:solidFill>
                <a:latin typeface="Tahoma" pitchFamily="34" charset="0"/>
              </a:defRPr>
            </a:lvl9pPr>
          </a:lstStyle>
          <a:p>
            <a:pPr algn="ctr">
              <a:spcBef>
                <a:spcPct val="0"/>
              </a:spcBef>
              <a:buFontTx/>
              <a:buNone/>
            </a:pPr>
            <a:r>
              <a:rPr lang="en-US" altLang="zh-CN" sz="1200" b="1" dirty="0">
                <a:solidFill>
                  <a:schemeClr val="bg1">
                    <a:lumMod val="65000"/>
                  </a:schemeClr>
                </a:solidFill>
                <a:latin typeface="Times New Roman" pitchFamily="18" charset="0"/>
                <a:ea typeface="宋体" pitchFamily="2" charset="-122"/>
                <a:cs typeface="Arial" charset="0"/>
              </a:rPr>
              <a:t>COVERAGE</a:t>
            </a:r>
          </a:p>
          <a:p>
            <a:pPr algn="ctr">
              <a:spcBef>
                <a:spcPct val="0"/>
              </a:spcBef>
              <a:buFontTx/>
              <a:buNone/>
            </a:pPr>
            <a:endParaRPr lang="en-US" altLang="zh-CN" sz="1200" b="1" dirty="0">
              <a:solidFill>
                <a:schemeClr val="tx1"/>
              </a:solidFill>
              <a:latin typeface="Times New Roman" pitchFamily="18" charset="0"/>
              <a:ea typeface="宋体" pitchFamily="2" charset="-122"/>
              <a:cs typeface="Arial" charset="0"/>
            </a:endParaRPr>
          </a:p>
          <a:p>
            <a:pPr algn="ctr">
              <a:spcBef>
                <a:spcPct val="0"/>
              </a:spcBef>
              <a:buFontTx/>
              <a:buNone/>
            </a:pPr>
            <a:r>
              <a:rPr lang="en-US" altLang="zh-CN" sz="1200" b="1" dirty="0">
                <a:solidFill>
                  <a:srgbClr val="0070C0"/>
                </a:solidFill>
                <a:latin typeface="Times New Roman" pitchFamily="18" charset="0"/>
                <a:ea typeface="宋体" pitchFamily="2" charset="-122"/>
                <a:cs typeface="Arial" charset="0"/>
              </a:rPr>
              <a:t>UTILISATION OF SERVICES</a:t>
            </a:r>
            <a:endParaRPr lang="en-US" altLang="en-US" sz="2200" dirty="0">
              <a:solidFill>
                <a:srgbClr val="0070C0"/>
              </a:solidFill>
              <a:latin typeface="Times New Roman" pitchFamily="18" charset="0"/>
              <a:ea typeface="宋体" pitchFamily="2" charset="-122"/>
              <a:cs typeface="Arial" charset="0"/>
            </a:endParaRPr>
          </a:p>
        </p:txBody>
      </p:sp>
      <p:sp>
        <p:nvSpPr>
          <p:cNvPr id="13" name="Line 10"/>
          <p:cNvSpPr>
            <a:spLocks noChangeShapeType="1"/>
          </p:cNvSpPr>
          <p:nvPr/>
        </p:nvSpPr>
        <p:spPr bwMode="auto">
          <a:xfrm>
            <a:off x="4221981" y="2880965"/>
            <a:ext cx="0" cy="571500"/>
          </a:xfrm>
          <a:prstGeom prst="line">
            <a:avLst/>
          </a:prstGeom>
          <a:noFill/>
          <a:ln w="25400">
            <a:solidFill>
              <a:schemeClr val="tx2">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4" name="Line 11"/>
          <p:cNvSpPr>
            <a:spLocks noChangeShapeType="1"/>
          </p:cNvSpPr>
          <p:nvPr/>
        </p:nvSpPr>
        <p:spPr bwMode="auto">
          <a:xfrm>
            <a:off x="4221981" y="4410794"/>
            <a:ext cx="0" cy="571500"/>
          </a:xfrm>
          <a:prstGeom prst="line">
            <a:avLst/>
          </a:prstGeom>
          <a:noFill/>
          <a:ln w="25400">
            <a:solidFill>
              <a:schemeClr val="tx2">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5" name="Line 12"/>
          <p:cNvSpPr>
            <a:spLocks noChangeShapeType="1"/>
          </p:cNvSpPr>
          <p:nvPr/>
        </p:nvSpPr>
        <p:spPr bwMode="auto">
          <a:xfrm flipV="1">
            <a:off x="2850381" y="2353394"/>
            <a:ext cx="800100" cy="1257300"/>
          </a:xfrm>
          <a:prstGeom prst="line">
            <a:avLst/>
          </a:prstGeom>
          <a:noFill/>
          <a:ln w="9525">
            <a:solidFill>
              <a:schemeClr val="tx2">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6" name="Line 13"/>
          <p:cNvSpPr>
            <a:spLocks noChangeShapeType="1"/>
          </p:cNvSpPr>
          <p:nvPr/>
        </p:nvSpPr>
        <p:spPr bwMode="auto">
          <a:xfrm>
            <a:off x="2850381" y="3610694"/>
            <a:ext cx="800100" cy="228600"/>
          </a:xfrm>
          <a:prstGeom prst="line">
            <a:avLst/>
          </a:prstGeom>
          <a:noFill/>
          <a:ln w="9525">
            <a:solidFill>
              <a:schemeClr val="tx2">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 name="Line 14"/>
          <p:cNvSpPr>
            <a:spLocks noChangeShapeType="1"/>
          </p:cNvSpPr>
          <p:nvPr/>
        </p:nvSpPr>
        <p:spPr bwMode="auto">
          <a:xfrm>
            <a:off x="2850381" y="3610694"/>
            <a:ext cx="800100" cy="1714500"/>
          </a:xfrm>
          <a:prstGeom prst="line">
            <a:avLst/>
          </a:prstGeom>
          <a:noFill/>
          <a:ln w="9525">
            <a:solidFill>
              <a:schemeClr val="tx2">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8" name="Line 15"/>
          <p:cNvSpPr>
            <a:spLocks noChangeShapeType="1"/>
          </p:cNvSpPr>
          <p:nvPr/>
        </p:nvSpPr>
        <p:spPr bwMode="auto">
          <a:xfrm flipV="1">
            <a:off x="2850381" y="2467694"/>
            <a:ext cx="800100" cy="2514600"/>
          </a:xfrm>
          <a:prstGeom prst="line">
            <a:avLst/>
          </a:prstGeom>
          <a:noFill/>
          <a:ln w="9525">
            <a:solidFill>
              <a:schemeClr val="tx2">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9" name="Line 16"/>
          <p:cNvSpPr>
            <a:spLocks noChangeShapeType="1"/>
          </p:cNvSpPr>
          <p:nvPr/>
        </p:nvSpPr>
        <p:spPr bwMode="auto">
          <a:xfrm>
            <a:off x="2850381" y="4982294"/>
            <a:ext cx="800100" cy="342900"/>
          </a:xfrm>
          <a:prstGeom prst="line">
            <a:avLst/>
          </a:prstGeom>
          <a:noFill/>
          <a:ln w="9525">
            <a:solidFill>
              <a:schemeClr val="tx2">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0" name="AutoShape 17"/>
          <p:cNvSpPr>
            <a:spLocks/>
          </p:cNvSpPr>
          <p:nvPr/>
        </p:nvSpPr>
        <p:spPr bwMode="auto">
          <a:xfrm rot="16200000">
            <a:off x="5079231" y="4296494"/>
            <a:ext cx="342900" cy="3200400"/>
          </a:xfrm>
          <a:prstGeom prst="leftBrace">
            <a:avLst>
              <a:gd name="adj1" fmla="val 77778"/>
              <a:gd name="adj2" fmla="val 49403"/>
            </a:avLst>
          </a:prstGeom>
          <a:solidFill>
            <a:schemeClr val="bg1"/>
          </a:solidFill>
          <a:ln w="9525">
            <a:solidFill>
              <a:schemeClr val="tx2">
                <a:lumMod val="75000"/>
              </a:schemeClr>
            </a:solidFill>
            <a:round/>
            <a:headEnd/>
            <a:tailEnd/>
          </a:ln>
        </p:spPr>
        <p:txBody>
          <a:bodyPr/>
          <a:lstStyle>
            <a:lvl1pPr algn="l" eaLnBrk="0" hangingPunct="0">
              <a:spcBef>
                <a:spcPct val="20000"/>
              </a:spcBef>
              <a:defRPr sz="2800">
                <a:solidFill>
                  <a:srgbClr val="4A4743"/>
                </a:solidFill>
                <a:latin typeface="Tahoma" pitchFamily="34" charset="0"/>
              </a:defRPr>
            </a:lvl1pPr>
            <a:lvl2pPr marL="742950" indent="-285750" algn="l" eaLnBrk="0" hangingPunct="0">
              <a:spcBef>
                <a:spcPct val="20000"/>
              </a:spcBef>
              <a:defRPr sz="2800">
                <a:solidFill>
                  <a:srgbClr val="4A4743"/>
                </a:solidFill>
                <a:latin typeface="Tahoma" pitchFamily="34" charset="0"/>
              </a:defRPr>
            </a:lvl2pPr>
            <a:lvl3pPr marL="1143000" indent="-228600" algn="l" eaLnBrk="0" hangingPunct="0">
              <a:spcBef>
                <a:spcPct val="20000"/>
              </a:spcBef>
              <a:defRPr sz="2800">
                <a:solidFill>
                  <a:srgbClr val="4A4743"/>
                </a:solidFill>
                <a:latin typeface="Tahoma" pitchFamily="34" charset="0"/>
              </a:defRPr>
            </a:lvl3pPr>
            <a:lvl4pPr marL="1600200" indent="-228600" algn="l" eaLnBrk="0" hangingPunct="0">
              <a:spcBef>
                <a:spcPct val="20000"/>
              </a:spcBef>
              <a:defRPr sz="2800">
                <a:solidFill>
                  <a:srgbClr val="4A4743"/>
                </a:solidFill>
                <a:latin typeface="Tahoma" pitchFamily="34" charset="0"/>
              </a:defRPr>
            </a:lvl4pPr>
            <a:lvl5pPr marL="2057400" indent="-228600" algn="l" eaLnBrk="0" hangingPunct="0">
              <a:spcBef>
                <a:spcPct val="20000"/>
              </a:spcBef>
              <a:buClr>
                <a:schemeClr val="tx2"/>
              </a:buClr>
              <a:defRPr sz="2800">
                <a:solidFill>
                  <a:srgbClr val="4A4743"/>
                </a:solidFill>
                <a:latin typeface="Tahoma" pitchFamily="34" charset="0"/>
              </a:defRPr>
            </a:lvl5pPr>
            <a:lvl6pPr marL="2514600" indent="-228600" eaLnBrk="0" fontAlgn="base" hangingPunct="0">
              <a:spcBef>
                <a:spcPct val="20000"/>
              </a:spcBef>
              <a:spcAft>
                <a:spcPct val="0"/>
              </a:spcAft>
              <a:buClr>
                <a:schemeClr val="tx2"/>
              </a:buClr>
              <a:buChar char="•"/>
              <a:defRPr sz="2800">
                <a:solidFill>
                  <a:srgbClr val="4A4743"/>
                </a:solidFill>
                <a:latin typeface="Tahoma" pitchFamily="34" charset="0"/>
              </a:defRPr>
            </a:lvl6pPr>
            <a:lvl7pPr marL="2971800" indent="-228600" eaLnBrk="0" fontAlgn="base" hangingPunct="0">
              <a:spcBef>
                <a:spcPct val="20000"/>
              </a:spcBef>
              <a:spcAft>
                <a:spcPct val="0"/>
              </a:spcAft>
              <a:buClr>
                <a:schemeClr val="tx2"/>
              </a:buClr>
              <a:buChar char="•"/>
              <a:defRPr sz="2800">
                <a:solidFill>
                  <a:srgbClr val="4A4743"/>
                </a:solidFill>
                <a:latin typeface="Tahoma" pitchFamily="34" charset="0"/>
              </a:defRPr>
            </a:lvl7pPr>
            <a:lvl8pPr marL="3429000" indent="-228600" eaLnBrk="0" fontAlgn="base" hangingPunct="0">
              <a:spcBef>
                <a:spcPct val="20000"/>
              </a:spcBef>
              <a:spcAft>
                <a:spcPct val="0"/>
              </a:spcAft>
              <a:buClr>
                <a:schemeClr val="tx2"/>
              </a:buClr>
              <a:buChar char="•"/>
              <a:defRPr sz="2800">
                <a:solidFill>
                  <a:srgbClr val="4A4743"/>
                </a:solidFill>
                <a:latin typeface="Tahoma" pitchFamily="34" charset="0"/>
              </a:defRPr>
            </a:lvl8pPr>
            <a:lvl9pPr marL="3886200" indent="-228600" eaLnBrk="0" fontAlgn="base" hangingPunct="0">
              <a:spcBef>
                <a:spcPct val="20000"/>
              </a:spcBef>
              <a:spcAft>
                <a:spcPct val="0"/>
              </a:spcAft>
              <a:buClr>
                <a:schemeClr val="tx2"/>
              </a:buClr>
              <a:buChar char="•"/>
              <a:defRPr sz="2800">
                <a:solidFill>
                  <a:srgbClr val="4A4743"/>
                </a:solidFill>
                <a:latin typeface="Tahoma" pitchFamily="34" charset="0"/>
              </a:defRPr>
            </a:lvl9pPr>
          </a:lstStyle>
          <a:p>
            <a:pPr algn="ctr" eaLnBrk="1" hangingPunct="1">
              <a:spcBef>
                <a:spcPct val="0"/>
              </a:spcBef>
            </a:pPr>
            <a:endParaRPr lang="en-US" altLang="en-US" sz="2000">
              <a:solidFill>
                <a:schemeClr val="tx1"/>
              </a:solidFill>
            </a:endParaRPr>
          </a:p>
        </p:txBody>
      </p:sp>
      <p:sp>
        <p:nvSpPr>
          <p:cNvPr id="21" name="Text Box 18"/>
          <p:cNvSpPr txBox="1">
            <a:spLocks noChangeArrowheads="1"/>
          </p:cNvSpPr>
          <p:nvPr/>
        </p:nvSpPr>
        <p:spPr bwMode="auto">
          <a:xfrm>
            <a:off x="4336281" y="6068144"/>
            <a:ext cx="1943100" cy="457200"/>
          </a:xfrm>
          <a:prstGeom prst="rect">
            <a:avLst/>
          </a:prstGeom>
          <a:solidFill>
            <a:schemeClr val="bg1">
              <a:lumMod val="95000"/>
            </a:schemeClr>
          </a:solidFill>
          <a:ln w="19050">
            <a:solidFill>
              <a:srgbClr val="C00000"/>
            </a:solidFill>
            <a:miter lim="800000"/>
            <a:headEnd/>
            <a:tailEnd/>
          </a:ln>
        </p:spPr>
        <p:txBody>
          <a:bodyPr/>
          <a:lstStyle>
            <a:lvl1pPr algn="l" eaLnBrk="0" hangingPunct="0">
              <a:spcBef>
                <a:spcPct val="20000"/>
              </a:spcBef>
              <a:defRPr sz="2800">
                <a:solidFill>
                  <a:srgbClr val="4A4743"/>
                </a:solidFill>
                <a:latin typeface="Tahoma" pitchFamily="34" charset="0"/>
              </a:defRPr>
            </a:lvl1pPr>
            <a:lvl2pPr marL="742950" indent="-285750" algn="l" eaLnBrk="0" hangingPunct="0">
              <a:spcBef>
                <a:spcPct val="20000"/>
              </a:spcBef>
              <a:defRPr sz="2800">
                <a:solidFill>
                  <a:srgbClr val="4A4743"/>
                </a:solidFill>
                <a:latin typeface="Tahoma" pitchFamily="34" charset="0"/>
              </a:defRPr>
            </a:lvl2pPr>
            <a:lvl3pPr marL="1143000" indent="-228600" algn="l" eaLnBrk="0" hangingPunct="0">
              <a:spcBef>
                <a:spcPct val="20000"/>
              </a:spcBef>
              <a:defRPr sz="2800">
                <a:solidFill>
                  <a:srgbClr val="4A4743"/>
                </a:solidFill>
                <a:latin typeface="Tahoma" pitchFamily="34" charset="0"/>
              </a:defRPr>
            </a:lvl3pPr>
            <a:lvl4pPr marL="1600200" indent="-228600" algn="l" eaLnBrk="0" hangingPunct="0">
              <a:spcBef>
                <a:spcPct val="20000"/>
              </a:spcBef>
              <a:defRPr sz="2800">
                <a:solidFill>
                  <a:srgbClr val="4A4743"/>
                </a:solidFill>
                <a:latin typeface="Tahoma" pitchFamily="34" charset="0"/>
              </a:defRPr>
            </a:lvl4pPr>
            <a:lvl5pPr marL="2057400" indent="-228600" algn="l" eaLnBrk="0" hangingPunct="0">
              <a:spcBef>
                <a:spcPct val="20000"/>
              </a:spcBef>
              <a:buClr>
                <a:schemeClr val="tx2"/>
              </a:buClr>
              <a:defRPr sz="2800">
                <a:solidFill>
                  <a:srgbClr val="4A4743"/>
                </a:solidFill>
                <a:latin typeface="Tahoma" pitchFamily="34" charset="0"/>
              </a:defRPr>
            </a:lvl5pPr>
            <a:lvl6pPr marL="2514600" indent="-228600" eaLnBrk="0" fontAlgn="base" hangingPunct="0">
              <a:spcBef>
                <a:spcPct val="20000"/>
              </a:spcBef>
              <a:spcAft>
                <a:spcPct val="0"/>
              </a:spcAft>
              <a:buClr>
                <a:schemeClr val="tx2"/>
              </a:buClr>
              <a:buChar char="•"/>
              <a:defRPr sz="2800">
                <a:solidFill>
                  <a:srgbClr val="4A4743"/>
                </a:solidFill>
                <a:latin typeface="Tahoma" pitchFamily="34" charset="0"/>
              </a:defRPr>
            </a:lvl6pPr>
            <a:lvl7pPr marL="2971800" indent="-228600" eaLnBrk="0" fontAlgn="base" hangingPunct="0">
              <a:spcBef>
                <a:spcPct val="20000"/>
              </a:spcBef>
              <a:spcAft>
                <a:spcPct val="0"/>
              </a:spcAft>
              <a:buClr>
                <a:schemeClr val="tx2"/>
              </a:buClr>
              <a:buChar char="•"/>
              <a:defRPr sz="2800">
                <a:solidFill>
                  <a:srgbClr val="4A4743"/>
                </a:solidFill>
                <a:latin typeface="Tahoma" pitchFamily="34" charset="0"/>
              </a:defRPr>
            </a:lvl7pPr>
            <a:lvl8pPr marL="3429000" indent="-228600" eaLnBrk="0" fontAlgn="base" hangingPunct="0">
              <a:spcBef>
                <a:spcPct val="20000"/>
              </a:spcBef>
              <a:spcAft>
                <a:spcPct val="0"/>
              </a:spcAft>
              <a:buClr>
                <a:schemeClr val="tx2"/>
              </a:buClr>
              <a:buChar char="•"/>
              <a:defRPr sz="2800">
                <a:solidFill>
                  <a:srgbClr val="4A4743"/>
                </a:solidFill>
                <a:latin typeface="Tahoma" pitchFamily="34" charset="0"/>
              </a:defRPr>
            </a:lvl8pPr>
            <a:lvl9pPr marL="3886200" indent="-228600" eaLnBrk="0" fontAlgn="base" hangingPunct="0">
              <a:spcBef>
                <a:spcPct val="20000"/>
              </a:spcBef>
              <a:spcAft>
                <a:spcPct val="0"/>
              </a:spcAft>
              <a:buClr>
                <a:schemeClr val="tx2"/>
              </a:buClr>
              <a:buChar char="•"/>
              <a:defRPr sz="2800">
                <a:solidFill>
                  <a:srgbClr val="4A4743"/>
                </a:solidFill>
                <a:latin typeface="Tahoma" pitchFamily="34" charset="0"/>
              </a:defRPr>
            </a:lvl9pPr>
          </a:lstStyle>
          <a:p>
            <a:pPr algn="ctr">
              <a:spcBef>
                <a:spcPct val="0"/>
              </a:spcBef>
              <a:buFontTx/>
              <a:buNone/>
            </a:pPr>
            <a:r>
              <a:rPr lang="en-US" altLang="zh-CN" sz="1200" b="1">
                <a:solidFill>
                  <a:srgbClr val="0070C0"/>
                </a:solidFill>
                <a:latin typeface="Times New Roman" pitchFamily="18" charset="0"/>
                <a:ea typeface="宋体" pitchFamily="2" charset="-122"/>
                <a:cs typeface="Arial" charset="0"/>
              </a:rPr>
              <a:t>HEALTH &amp; HEALTH RELATED OUTCOMES</a:t>
            </a:r>
            <a:endParaRPr lang="en-US" altLang="en-US" sz="2200" b="1">
              <a:solidFill>
                <a:srgbClr val="0070C0"/>
              </a:solidFill>
              <a:latin typeface="Times New Roman" pitchFamily="18" charset="0"/>
              <a:ea typeface="宋体" pitchFamily="2" charset="-122"/>
              <a:cs typeface="Arial" charset="0"/>
            </a:endParaRPr>
          </a:p>
        </p:txBody>
      </p:sp>
      <p:sp>
        <p:nvSpPr>
          <p:cNvPr id="22" name="Text Box 20"/>
          <p:cNvSpPr txBox="1">
            <a:spLocks noChangeArrowheads="1"/>
          </p:cNvSpPr>
          <p:nvPr/>
        </p:nvSpPr>
        <p:spPr bwMode="auto">
          <a:xfrm>
            <a:off x="5136381" y="2753444"/>
            <a:ext cx="1828800" cy="1943100"/>
          </a:xfrm>
          <a:prstGeom prst="rect">
            <a:avLst/>
          </a:prstGeom>
          <a:solidFill>
            <a:schemeClr val="bg1">
              <a:lumMod val="95000"/>
            </a:schemeClr>
          </a:solidFill>
          <a:ln w="25400">
            <a:solidFill>
              <a:schemeClr val="bg1">
                <a:lumMod val="75000"/>
              </a:schemeClr>
            </a:solidFill>
            <a:miter lim="800000"/>
            <a:headEnd/>
            <a:tailEnd/>
          </a:ln>
        </p:spPr>
        <p:txBody>
          <a:bodyPr/>
          <a:lstStyle>
            <a:lvl1pPr algn="l" eaLnBrk="0" hangingPunct="0">
              <a:spcBef>
                <a:spcPct val="20000"/>
              </a:spcBef>
              <a:defRPr sz="2800">
                <a:solidFill>
                  <a:srgbClr val="4A4743"/>
                </a:solidFill>
                <a:latin typeface="Tahoma" pitchFamily="34" charset="0"/>
              </a:defRPr>
            </a:lvl1pPr>
            <a:lvl2pPr algn="l" eaLnBrk="0" hangingPunct="0">
              <a:spcBef>
                <a:spcPct val="20000"/>
              </a:spcBef>
              <a:defRPr sz="2800">
                <a:solidFill>
                  <a:srgbClr val="4A4743"/>
                </a:solidFill>
                <a:latin typeface="Tahoma" pitchFamily="34" charset="0"/>
              </a:defRPr>
            </a:lvl2pPr>
            <a:lvl3pPr marL="1143000" indent="-228600" algn="l" eaLnBrk="0" hangingPunct="0">
              <a:spcBef>
                <a:spcPct val="20000"/>
              </a:spcBef>
              <a:defRPr sz="2800">
                <a:solidFill>
                  <a:srgbClr val="4A4743"/>
                </a:solidFill>
                <a:latin typeface="Tahoma" pitchFamily="34" charset="0"/>
              </a:defRPr>
            </a:lvl3pPr>
            <a:lvl4pPr marL="1600200" indent="-228600" algn="l" eaLnBrk="0" hangingPunct="0">
              <a:spcBef>
                <a:spcPct val="20000"/>
              </a:spcBef>
              <a:defRPr sz="2800">
                <a:solidFill>
                  <a:srgbClr val="4A4743"/>
                </a:solidFill>
                <a:latin typeface="Tahoma" pitchFamily="34" charset="0"/>
              </a:defRPr>
            </a:lvl4pPr>
            <a:lvl5pPr marL="2057400" indent="-228600" algn="l" eaLnBrk="0" hangingPunct="0">
              <a:spcBef>
                <a:spcPct val="20000"/>
              </a:spcBef>
              <a:buClr>
                <a:schemeClr val="tx2"/>
              </a:buClr>
              <a:defRPr sz="2800">
                <a:solidFill>
                  <a:srgbClr val="4A4743"/>
                </a:solidFill>
                <a:latin typeface="Tahoma" pitchFamily="34" charset="0"/>
              </a:defRPr>
            </a:lvl5pPr>
            <a:lvl6pPr marL="2514600" indent="-228600" eaLnBrk="0" fontAlgn="base" hangingPunct="0">
              <a:spcBef>
                <a:spcPct val="20000"/>
              </a:spcBef>
              <a:spcAft>
                <a:spcPct val="0"/>
              </a:spcAft>
              <a:buClr>
                <a:schemeClr val="tx2"/>
              </a:buClr>
              <a:buChar char="•"/>
              <a:defRPr sz="2800">
                <a:solidFill>
                  <a:srgbClr val="4A4743"/>
                </a:solidFill>
                <a:latin typeface="Tahoma" pitchFamily="34" charset="0"/>
              </a:defRPr>
            </a:lvl6pPr>
            <a:lvl7pPr marL="2971800" indent="-228600" eaLnBrk="0" fontAlgn="base" hangingPunct="0">
              <a:spcBef>
                <a:spcPct val="20000"/>
              </a:spcBef>
              <a:spcAft>
                <a:spcPct val="0"/>
              </a:spcAft>
              <a:buClr>
                <a:schemeClr val="tx2"/>
              </a:buClr>
              <a:buChar char="•"/>
              <a:defRPr sz="2800">
                <a:solidFill>
                  <a:srgbClr val="4A4743"/>
                </a:solidFill>
                <a:latin typeface="Tahoma" pitchFamily="34" charset="0"/>
              </a:defRPr>
            </a:lvl7pPr>
            <a:lvl8pPr marL="3429000" indent="-228600" eaLnBrk="0" fontAlgn="base" hangingPunct="0">
              <a:spcBef>
                <a:spcPct val="20000"/>
              </a:spcBef>
              <a:spcAft>
                <a:spcPct val="0"/>
              </a:spcAft>
              <a:buClr>
                <a:schemeClr val="tx2"/>
              </a:buClr>
              <a:buChar char="•"/>
              <a:defRPr sz="2800">
                <a:solidFill>
                  <a:srgbClr val="4A4743"/>
                </a:solidFill>
                <a:latin typeface="Tahoma" pitchFamily="34" charset="0"/>
              </a:defRPr>
            </a:lvl8pPr>
            <a:lvl9pPr marL="3886200" indent="-228600" eaLnBrk="0" fontAlgn="base" hangingPunct="0">
              <a:spcBef>
                <a:spcPct val="20000"/>
              </a:spcBef>
              <a:spcAft>
                <a:spcPct val="0"/>
              </a:spcAft>
              <a:buClr>
                <a:schemeClr val="tx2"/>
              </a:buClr>
              <a:buChar char="•"/>
              <a:defRPr sz="2800">
                <a:solidFill>
                  <a:srgbClr val="4A4743"/>
                </a:solidFill>
                <a:latin typeface="Tahoma" pitchFamily="34" charset="0"/>
              </a:defRPr>
            </a:lvl9pPr>
          </a:lstStyle>
          <a:p>
            <a:pPr>
              <a:spcBef>
                <a:spcPct val="0"/>
              </a:spcBef>
              <a:buFontTx/>
              <a:buNone/>
            </a:pPr>
            <a:r>
              <a:rPr lang="en-US" altLang="zh-CN" sz="1200" b="1" dirty="0">
                <a:solidFill>
                  <a:schemeClr val="bg1">
                    <a:lumMod val="50000"/>
                  </a:schemeClr>
                </a:solidFill>
                <a:latin typeface="Times New Roman" pitchFamily="18" charset="0"/>
                <a:ea typeface="宋体" pitchFamily="2" charset="-122"/>
                <a:cs typeface="Arial" charset="0"/>
              </a:rPr>
              <a:t> RISKS FACTORS</a:t>
            </a:r>
          </a:p>
          <a:p>
            <a:pPr>
              <a:spcBef>
                <a:spcPct val="0"/>
              </a:spcBef>
              <a:buFontTx/>
              <a:buNone/>
            </a:pPr>
            <a:r>
              <a:rPr lang="en-US" altLang="zh-CN" sz="1200" b="1" dirty="0">
                <a:solidFill>
                  <a:schemeClr val="bg1">
                    <a:lumMod val="50000"/>
                  </a:schemeClr>
                </a:solidFill>
                <a:latin typeface="Times New Roman" pitchFamily="18" charset="0"/>
                <a:ea typeface="宋体" pitchFamily="2" charset="-122"/>
                <a:cs typeface="Arial" charset="0"/>
              </a:rPr>
              <a:t>CHRONIC DISEASES</a:t>
            </a:r>
          </a:p>
          <a:p>
            <a:pPr>
              <a:spcBef>
                <a:spcPct val="0"/>
              </a:spcBef>
              <a:buFont typeface="Symbol" pitchFamily="18" charset="2"/>
              <a:buChar char="·"/>
            </a:pPr>
            <a:r>
              <a:rPr lang="en-US" altLang="zh-CN" sz="1200" dirty="0" smtClean="0">
                <a:solidFill>
                  <a:schemeClr val="bg1">
                    <a:lumMod val="50000"/>
                  </a:schemeClr>
                </a:solidFill>
                <a:latin typeface="Times New Roman" pitchFamily="18" charset="0"/>
                <a:ea typeface="宋体" pitchFamily="2" charset="-122"/>
                <a:cs typeface="Arial" charset="0"/>
              </a:rPr>
              <a:t> Tobacco</a:t>
            </a:r>
            <a:endParaRPr lang="en-US" altLang="zh-CN" sz="1200" dirty="0">
              <a:solidFill>
                <a:schemeClr val="bg1">
                  <a:lumMod val="50000"/>
                </a:schemeClr>
              </a:solidFill>
              <a:latin typeface="Times New Roman" pitchFamily="18" charset="0"/>
              <a:ea typeface="宋体" pitchFamily="2" charset="-122"/>
              <a:cs typeface="Arial" charset="0"/>
            </a:endParaRPr>
          </a:p>
          <a:p>
            <a:pPr>
              <a:spcBef>
                <a:spcPct val="0"/>
              </a:spcBef>
              <a:buFont typeface="Symbol" pitchFamily="18" charset="2"/>
              <a:buChar char="·"/>
            </a:pPr>
            <a:r>
              <a:rPr lang="en-US" altLang="zh-CN" sz="1200" dirty="0" smtClean="0">
                <a:solidFill>
                  <a:schemeClr val="bg1">
                    <a:lumMod val="50000"/>
                  </a:schemeClr>
                </a:solidFill>
                <a:latin typeface="Times New Roman" pitchFamily="18" charset="0"/>
                <a:ea typeface="宋体" pitchFamily="2" charset="-122"/>
                <a:cs typeface="Arial" charset="0"/>
              </a:rPr>
              <a:t> Alcohol</a:t>
            </a:r>
            <a:endParaRPr lang="en-US" altLang="zh-CN" sz="1200" dirty="0">
              <a:solidFill>
                <a:schemeClr val="bg1">
                  <a:lumMod val="50000"/>
                </a:schemeClr>
              </a:solidFill>
              <a:latin typeface="Times New Roman" pitchFamily="18" charset="0"/>
              <a:ea typeface="宋体" pitchFamily="2" charset="-122"/>
              <a:cs typeface="Arial" charset="0"/>
            </a:endParaRPr>
          </a:p>
          <a:p>
            <a:pPr>
              <a:spcBef>
                <a:spcPct val="0"/>
              </a:spcBef>
              <a:buFont typeface="Symbol" pitchFamily="18" charset="2"/>
              <a:buChar char="·"/>
            </a:pPr>
            <a:r>
              <a:rPr lang="en-US" altLang="zh-CN" sz="1200" dirty="0" smtClean="0">
                <a:solidFill>
                  <a:schemeClr val="bg1">
                    <a:lumMod val="50000"/>
                  </a:schemeClr>
                </a:solidFill>
                <a:latin typeface="Times New Roman" pitchFamily="18" charset="0"/>
                <a:ea typeface="宋体" pitchFamily="2" charset="-122"/>
                <a:cs typeface="Arial" charset="0"/>
              </a:rPr>
              <a:t> Physical </a:t>
            </a:r>
            <a:r>
              <a:rPr lang="en-US" altLang="zh-CN" sz="1200" dirty="0">
                <a:solidFill>
                  <a:schemeClr val="bg1">
                    <a:lumMod val="50000"/>
                  </a:schemeClr>
                </a:solidFill>
                <a:latin typeface="Times New Roman" pitchFamily="18" charset="0"/>
                <a:ea typeface="宋体" pitchFamily="2" charset="-122"/>
                <a:cs typeface="Arial" charset="0"/>
              </a:rPr>
              <a:t>Inactivity</a:t>
            </a:r>
          </a:p>
          <a:p>
            <a:pPr>
              <a:spcBef>
                <a:spcPct val="0"/>
              </a:spcBef>
              <a:buFont typeface="Symbol" pitchFamily="18" charset="2"/>
              <a:buChar char="·"/>
            </a:pPr>
            <a:r>
              <a:rPr lang="en-US" altLang="zh-CN" sz="1200" dirty="0" smtClean="0">
                <a:solidFill>
                  <a:schemeClr val="bg1">
                    <a:lumMod val="50000"/>
                  </a:schemeClr>
                </a:solidFill>
                <a:latin typeface="Times New Roman" pitchFamily="18" charset="0"/>
                <a:ea typeface="宋体" pitchFamily="2" charset="-122"/>
                <a:cs typeface="Arial" charset="0"/>
              </a:rPr>
              <a:t> Nutrition</a:t>
            </a:r>
            <a:endParaRPr lang="en-US" altLang="zh-CN" sz="1200" dirty="0">
              <a:solidFill>
                <a:schemeClr val="bg1">
                  <a:lumMod val="50000"/>
                </a:schemeClr>
              </a:solidFill>
              <a:latin typeface="Times New Roman" pitchFamily="18" charset="0"/>
              <a:ea typeface="宋体" pitchFamily="2" charset="-122"/>
              <a:cs typeface="Arial" charset="0"/>
            </a:endParaRPr>
          </a:p>
          <a:p>
            <a:pPr>
              <a:spcBef>
                <a:spcPct val="0"/>
              </a:spcBef>
              <a:buFont typeface="Symbol" pitchFamily="18" charset="2"/>
              <a:buChar char="·"/>
            </a:pPr>
            <a:r>
              <a:rPr lang="en-US" altLang="zh-CN" sz="1200" dirty="0" smtClean="0">
                <a:solidFill>
                  <a:schemeClr val="bg1">
                    <a:lumMod val="50000"/>
                  </a:schemeClr>
                </a:solidFill>
                <a:latin typeface="Times New Roman" pitchFamily="18" charset="0"/>
                <a:ea typeface="宋体" pitchFamily="2" charset="-122"/>
                <a:cs typeface="Arial" charset="0"/>
              </a:rPr>
              <a:t> Morbidity</a:t>
            </a:r>
            <a:endParaRPr lang="en-US" altLang="zh-CN" sz="1200" dirty="0">
              <a:solidFill>
                <a:schemeClr val="bg1">
                  <a:lumMod val="50000"/>
                </a:schemeClr>
              </a:solidFill>
              <a:latin typeface="Times New Roman" pitchFamily="18" charset="0"/>
              <a:ea typeface="宋体" pitchFamily="2" charset="-122"/>
              <a:cs typeface="Arial" charset="0"/>
            </a:endParaRPr>
          </a:p>
          <a:p>
            <a:pPr>
              <a:spcBef>
                <a:spcPct val="0"/>
              </a:spcBef>
            </a:pPr>
            <a:r>
              <a:rPr lang="en-US" altLang="zh-CN" sz="1200" dirty="0">
                <a:solidFill>
                  <a:schemeClr val="bg1">
                    <a:lumMod val="50000"/>
                  </a:schemeClr>
                </a:solidFill>
                <a:latin typeface="Times New Roman" pitchFamily="18" charset="0"/>
                <a:ea typeface="宋体" pitchFamily="2" charset="-122"/>
                <a:cs typeface="Arial" charset="0"/>
              </a:rPr>
              <a:t> </a:t>
            </a:r>
            <a:r>
              <a:rPr lang="en-US" altLang="zh-CN" sz="1200" dirty="0" smtClean="0">
                <a:solidFill>
                  <a:schemeClr val="bg1">
                    <a:lumMod val="50000"/>
                  </a:schemeClr>
                </a:solidFill>
                <a:latin typeface="Times New Roman" pitchFamily="18" charset="0"/>
                <a:ea typeface="宋体" pitchFamily="2" charset="-122"/>
                <a:cs typeface="Arial" charset="0"/>
              </a:rPr>
              <a:t>  - Health </a:t>
            </a:r>
            <a:r>
              <a:rPr lang="en-US" altLang="zh-CN" sz="1200" dirty="0">
                <a:solidFill>
                  <a:schemeClr val="bg1">
                    <a:lumMod val="50000"/>
                  </a:schemeClr>
                </a:solidFill>
                <a:latin typeface="Times New Roman" pitchFamily="18" charset="0"/>
                <a:ea typeface="宋体" pitchFamily="2" charset="-122"/>
                <a:cs typeface="Arial" charset="0"/>
              </a:rPr>
              <a:t>conditions</a:t>
            </a:r>
            <a:endParaRPr lang="en-US" altLang="en-US" sz="1200" dirty="0">
              <a:solidFill>
                <a:schemeClr val="bg1">
                  <a:lumMod val="50000"/>
                </a:schemeClr>
              </a:solidFill>
              <a:latin typeface="Times New Roman" pitchFamily="18" charset="0"/>
              <a:ea typeface="宋体" pitchFamily="2" charset="-122"/>
              <a:cs typeface="Arial" charset="0"/>
            </a:endParaRPr>
          </a:p>
        </p:txBody>
      </p:sp>
      <p:sp>
        <p:nvSpPr>
          <p:cNvPr id="23" name="Line 21"/>
          <p:cNvSpPr>
            <a:spLocks noChangeShapeType="1"/>
          </p:cNvSpPr>
          <p:nvPr/>
        </p:nvSpPr>
        <p:spPr bwMode="auto">
          <a:xfrm>
            <a:off x="4907781" y="2296244"/>
            <a:ext cx="1257300" cy="457200"/>
          </a:xfrm>
          <a:prstGeom prst="line">
            <a:avLst/>
          </a:prstGeom>
          <a:noFill/>
          <a:ln w="9525">
            <a:solidFill>
              <a:schemeClr val="tx2">
                <a:lumMod val="75000"/>
              </a:schemeClr>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4" name="Line 22"/>
          <p:cNvSpPr>
            <a:spLocks noChangeShapeType="1"/>
          </p:cNvSpPr>
          <p:nvPr/>
        </p:nvSpPr>
        <p:spPr bwMode="auto">
          <a:xfrm flipH="1">
            <a:off x="6050781" y="2181944"/>
            <a:ext cx="1028700" cy="571500"/>
          </a:xfrm>
          <a:prstGeom prst="line">
            <a:avLst/>
          </a:prstGeom>
          <a:noFill/>
          <a:ln w="9525">
            <a:solidFill>
              <a:schemeClr val="tx2">
                <a:lumMod val="75000"/>
              </a:schemeClr>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5" name="Line 23"/>
          <p:cNvSpPr>
            <a:spLocks noChangeShapeType="1"/>
          </p:cNvSpPr>
          <p:nvPr/>
        </p:nvSpPr>
        <p:spPr bwMode="auto">
          <a:xfrm flipV="1">
            <a:off x="4907781" y="2067644"/>
            <a:ext cx="2171700" cy="0"/>
          </a:xfrm>
          <a:prstGeom prst="line">
            <a:avLst/>
          </a:prstGeom>
          <a:noFill/>
          <a:ln w="9525">
            <a:solidFill>
              <a:schemeClr val="tx2">
                <a:lumMod val="75000"/>
              </a:schemeClr>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 name="Text Box 24"/>
          <p:cNvSpPr txBox="1">
            <a:spLocks noChangeArrowheads="1"/>
          </p:cNvSpPr>
          <p:nvPr/>
        </p:nvSpPr>
        <p:spPr bwMode="auto">
          <a:xfrm>
            <a:off x="7263631" y="5041032"/>
            <a:ext cx="1258888" cy="457200"/>
          </a:xfrm>
          <a:prstGeom prst="rect">
            <a:avLst/>
          </a:prstGeom>
          <a:solidFill>
            <a:schemeClr val="bg1">
              <a:lumMod val="95000"/>
            </a:schemeClr>
          </a:solidFill>
          <a:ln w="9525">
            <a:solidFill>
              <a:schemeClr val="bg1">
                <a:lumMod val="75000"/>
              </a:schemeClr>
            </a:solidFill>
            <a:miter lim="800000"/>
            <a:headEnd/>
            <a:tailEnd/>
          </a:ln>
        </p:spPr>
        <p:txBody>
          <a:bodyPr/>
          <a:lstStyle>
            <a:lvl1pPr algn="l" eaLnBrk="0" hangingPunct="0">
              <a:spcBef>
                <a:spcPct val="20000"/>
              </a:spcBef>
              <a:defRPr sz="2800">
                <a:solidFill>
                  <a:srgbClr val="4A4743"/>
                </a:solidFill>
                <a:latin typeface="Tahoma" pitchFamily="34" charset="0"/>
              </a:defRPr>
            </a:lvl1pPr>
            <a:lvl2pPr marL="742950" indent="-285750" algn="l" eaLnBrk="0" hangingPunct="0">
              <a:spcBef>
                <a:spcPct val="20000"/>
              </a:spcBef>
              <a:defRPr sz="2800">
                <a:solidFill>
                  <a:srgbClr val="4A4743"/>
                </a:solidFill>
                <a:latin typeface="Tahoma" pitchFamily="34" charset="0"/>
              </a:defRPr>
            </a:lvl2pPr>
            <a:lvl3pPr marL="1143000" indent="-228600" algn="l" eaLnBrk="0" hangingPunct="0">
              <a:spcBef>
                <a:spcPct val="20000"/>
              </a:spcBef>
              <a:defRPr sz="2800">
                <a:solidFill>
                  <a:srgbClr val="4A4743"/>
                </a:solidFill>
                <a:latin typeface="Tahoma" pitchFamily="34" charset="0"/>
              </a:defRPr>
            </a:lvl3pPr>
            <a:lvl4pPr marL="1600200" indent="-228600" algn="l" eaLnBrk="0" hangingPunct="0">
              <a:spcBef>
                <a:spcPct val="20000"/>
              </a:spcBef>
              <a:defRPr sz="2800">
                <a:solidFill>
                  <a:srgbClr val="4A4743"/>
                </a:solidFill>
                <a:latin typeface="Tahoma" pitchFamily="34" charset="0"/>
              </a:defRPr>
            </a:lvl4pPr>
            <a:lvl5pPr marL="2057400" indent="-228600" algn="l" eaLnBrk="0" hangingPunct="0">
              <a:spcBef>
                <a:spcPct val="20000"/>
              </a:spcBef>
              <a:buClr>
                <a:schemeClr val="tx2"/>
              </a:buClr>
              <a:defRPr sz="2800">
                <a:solidFill>
                  <a:srgbClr val="4A4743"/>
                </a:solidFill>
                <a:latin typeface="Tahoma" pitchFamily="34" charset="0"/>
              </a:defRPr>
            </a:lvl5pPr>
            <a:lvl6pPr marL="2514600" indent="-228600" eaLnBrk="0" fontAlgn="base" hangingPunct="0">
              <a:spcBef>
                <a:spcPct val="20000"/>
              </a:spcBef>
              <a:spcAft>
                <a:spcPct val="0"/>
              </a:spcAft>
              <a:buClr>
                <a:schemeClr val="tx2"/>
              </a:buClr>
              <a:buChar char="•"/>
              <a:defRPr sz="2800">
                <a:solidFill>
                  <a:srgbClr val="4A4743"/>
                </a:solidFill>
                <a:latin typeface="Tahoma" pitchFamily="34" charset="0"/>
              </a:defRPr>
            </a:lvl6pPr>
            <a:lvl7pPr marL="2971800" indent="-228600" eaLnBrk="0" fontAlgn="base" hangingPunct="0">
              <a:spcBef>
                <a:spcPct val="20000"/>
              </a:spcBef>
              <a:spcAft>
                <a:spcPct val="0"/>
              </a:spcAft>
              <a:buClr>
                <a:schemeClr val="tx2"/>
              </a:buClr>
              <a:buChar char="•"/>
              <a:defRPr sz="2800">
                <a:solidFill>
                  <a:srgbClr val="4A4743"/>
                </a:solidFill>
                <a:latin typeface="Tahoma" pitchFamily="34" charset="0"/>
              </a:defRPr>
            </a:lvl7pPr>
            <a:lvl8pPr marL="3429000" indent="-228600" eaLnBrk="0" fontAlgn="base" hangingPunct="0">
              <a:spcBef>
                <a:spcPct val="20000"/>
              </a:spcBef>
              <a:spcAft>
                <a:spcPct val="0"/>
              </a:spcAft>
              <a:buClr>
                <a:schemeClr val="tx2"/>
              </a:buClr>
              <a:buChar char="•"/>
              <a:defRPr sz="2800">
                <a:solidFill>
                  <a:srgbClr val="4A4743"/>
                </a:solidFill>
                <a:latin typeface="Tahoma" pitchFamily="34" charset="0"/>
              </a:defRPr>
            </a:lvl8pPr>
            <a:lvl9pPr marL="3886200" indent="-228600" eaLnBrk="0" fontAlgn="base" hangingPunct="0">
              <a:spcBef>
                <a:spcPct val="20000"/>
              </a:spcBef>
              <a:spcAft>
                <a:spcPct val="0"/>
              </a:spcAft>
              <a:buClr>
                <a:schemeClr val="tx2"/>
              </a:buClr>
              <a:buChar char="•"/>
              <a:defRPr sz="2800">
                <a:solidFill>
                  <a:srgbClr val="4A4743"/>
                </a:solidFill>
                <a:latin typeface="Tahoma" pitchFamily="34" charset="0"/>
              </a:defRPr>
            </a:lvl9pPr>
          </a:lstStyle>
          <a:p>
            <a:pPr algn="ctr">
              <a:spcBef>
                <a:spcPct val="0"/>
              </a:spcBef>
              <a:buFontTx/>
              <a:buNone/>
            </a:pPr>
            <a:r>
              <a:rPr lang="en-US" altLang="zh-CN" sz="1200" b="1">
                <a:solidFill>
                  <a:schemeClr val="bg1">
                    <a:lumMod val="50000"/>
                  </a:schemeClr>
                </a:solidFill>
                <a:latin typeface="Times New Roman" pitchFamily="18" charset="0"/>
                <a:ea typeface="宋体" pitchFamily="2" charset="-122"/>
                <a:cs typeface="Arial" charset="0"/>
              </a:rPr>
              <a:t>MORTALITY</a:t>
            </a:r>
            <a:endParaRPr lang="en-US" altLang="en-US" sz="2200" b="1">
              <a:solidFill>
                <a:schemeClr val="bg1">
                  <a:lumMod val="50000"/>
                </a:schemeClr>
              </a:solidFill>
              <a:latin typeface="Times New Roman" pitchFamily="18" charset="0"/>
              <a:ea typeface="宋体" pitchFamily="2" charset="-122"/>
              <a:cs typeface="Arial" charset="0"/>
            </a:endParaRPr>
          </a:p>
        </p:txBody>
      </p:sp>
      <p:sp>
        <p:nvSpPr>
          <p:cNvPr id="27" name="Text Box 26"/>
          <p:cNvSpPr txBox="1">
            <a:spLocks noChangeArrowheads="1"/>
          </p:cNvSpPr>
          <p:nvPr/>
        </p:nvSpPr>
        <p:spPr bwMode="auto">
          <a:xfrm>
            <a:off x="467544" y="1656482"/>
            <a:ext cx="2400300" cy="1485900"/>
          </a:xfrm>
          <a:prstGeom prst="rect">
            <a:avLst/>
          </a:prstGeom>
          <a:solidFill>
            <a:schemeClr val="bg1">
              <a:lumMod val="95000"/>
            </a:schemeClr>
          </a:solidFill>
          <a:ln w="19050">
            <a:solidFill>
              <a:srgbClr val="C00000"/>
            </a:solidFill>
            <a:miter lim="800000"/>
            <a:headEnd/>
            <a:tailEnd/>
          </a:ln>
        </p:spPr>
        <p:txBody>
          <a:bodyPr/>
          <a:lstStyle>
            <a:lvl1pPr algn="l" eaLnBrk="0" hangingPunct="0">
              <a:spcBef>
                <a:spcPct val="20000"/>
              </a:spcBef>
              <a:defRPr sz="2800">
                <a:solidFill>
                  <a:srgbClr val="4A4743"/>
                </a:solidFill>
                <a:latin typeface="Tahoma" pitchFamily="34" charset="0"/>
              </a:defRPr>
            </a:lvl1pPr>
            <a:lvl2pPr marL="742950" indent="-285750" algn="l" eaLnBrk="0" hangingPunct="0">
              <a:spcBef>
                <a:spcPct val="20000"/>
              </a:spcBef>
              <a:defRPr sz="2800">
                <a:solidFill>
                  <a:srgbClr val="4A4743"/>
                </a:solidFill>
                <a:latin typeface="Tahoma" pitchFamily="34" charset="0"/>
              </a:defRPr>
            </a:lvl2pPr>
            <a:lvl3pPr marL="1143000" indent="-228600" algn="l" eaLnBrk="0" hangingPunct="0">
              <a:spcBef>
                <a:spcPct val="20000"/>
              </a:spcBef>
              <a:defRPr sz="2800">
                <a:solidFill>
                  <a:srgbClr val="4A4743"/>
                </a:solidFill>
                <a:latin typeface="Tahoma" pitchFamily="34" charset="0"/>
              </a:defRPr>
            </a:lvl3pPr>
            <a:lvl4pPr marL="1600200" indent="-228600" algn="l" eaLnBrk="0" hangingPunct="0">
              <a:spcBef>
                <a:spcPct val="20000"/>
              </a:spcBef>
              <a:defRPr sz="2800">
                <a:solidFill>
                  <a:srgbClr val="4A4743"/>
                </a:solidFill>
                <a:latin typeface="Tahoma" pitchFamily="34" charset="0"/>
              </a:defRPr>
            </a:lvl4pPr>
            <a:lvl5pPr marL="2057400" indent="-228600" algn="l" eaLnBrk="0" hangingPunct="0">
              <a:spcBef>
                <a:spcPct val="20000"/>
              </a:spcBef>
              <a:buClr>
                <a:schemeClr val="tx2"/>
              </a:buClr>
              <a:defRPr sz="2800">
                <a:solidFill>
                  <a:srgbClr val="4A4743"/>
                </a:solidFill>
                <a:latin typeface="Tahoma" pitchFamily="34" charset="0"/>
              </a:defRPr>
            </a:lvl5pPr>
            <a:lvl6pPr marL="2514600" indent="-228600" eaLnBrk="0" fontAlgn="base" hangingPunct="0">
              <a:spcBef>
                <a:spcPct val="20000"/>
              </a:spcBef>
              <a:spcAft>
                <a:spcPct val="0"/>
              </a:spcAft>
              <a:buClr>
                <a:schemeClr val="tx2"/>
              </a:buClr>
              <a:buChar char="•"/>
              <a:defRPr sz="2800">
                <a:solidFill>
                  <a:srgbClr val="4A4743"/>
                </a:solidFill>
                <a:latin typeface="Tahoma" pitchFamily="34" charset="0"/>
              </a:defRPr>
            </a:lvl6pPr>
            <a:lvl7pPr marL="2971800" indent="-228600" eaLnBrk="0" fontAlgn="base" hangingPunct="0">
              <a:spcBef>
                <a:spcPct val="20000"/>
              </a:spcBef>
              <a:spcAft>
                <a:spcPct val="0"/>
              </a:spcAft>
              <a:buClr>
                <a:schemeClr val="tx2"/>
              </a:buClr>
              <a:buChar char="•"/>
              <a:defRPr sz="2800">
                <a:solidFill>
                  <a:srgbClr val="4A4743"/>
                </a:solidFill>
                <a:latin typeface="Tahoma" pitchFamily="34" charset="0"/>
              </a:defRPr>
            </a:lvl7pPr>
            <a:lvl8pPr marL="3429000" indent="-228600" eaLnBrk="0" fontAlgn="base" hangingPunct="0">
              <a:spcBef>
                <a:spcPct val="20000"/>
              </a:spcBef>
              <a:spcAft>
                <a:spcPct val="0"/>
              </a:spcAft>
              <a:buClr>
                <a:schemeClr val="tx2"/>
              </a:buClr>
              <a:buChar char="•"/>
              <a:defRPr sz="2800">
                <a:solidFill>
                  <a:srgbClr val="4A4743"/>
                </a:solidFill>
                <a:latin typeface="Tahoma" pitchFamily="34" charset="0"/>
              </a:defRPr>
            </a:lvl8pPr>
            <a:lvl9pPr marL="3886200" indent="-228600" eaLnBrk="0" fontAlgn="base" hangingPunct="0">
              <a:spcBef>
                <a:spcPct val="20000"/>
              </a:spcBef>
              <a:spcAft>
                <a:spcPct val="0"/>
              </a:spcAft>
              <a:buClr>
                <a:schemeClr val="tx2"/>
              </a:buClr>
              <a:buChar char="•"/>
              <a:defRPr sz="2800">
                <a:solidFill>
                  <a:srgbClr val="4A4743"/>
                </a:solidFill>
                <a:latin typeface="Tahoma" pitchFamily="34" charset="0"/>
              </a:defRPr>
            </a:lvl9pPr>
          </a:lstStyle>
          <a:p>
            <a:pPr>
              <a:spcBef>
                <a:spcPct val="0"/>
              </a:spcBef>
              <a:buFontTx/>
              <a:buNone/>
            </a:pPr>
            <a:r>
              <a:rPr lang="en-US" altLang="zh-CN" sz="1200" b="1" dirty="0">
                <a:solidFill>
                  <a:schemeClr val="tx1"/>
                </a:solidFill>
                <a:latin typeface="Times New Roman" pitchFamily="18" charset="0"/>
                <a:ea typeface="宋体" pitchFamily="2" charset="-122"/>
                <a:cs typeface="Arial" charset="0"/>
              </a:rPr>
              <a:t>HOUSEHOLD CHARACTERISTICS</a:t>
            </a:r>
          </a:p>
          <a:p>
            <a:pPr>
              <a:spcBef>
                <a:spcPct val="0"/>
              </a:spcBef>
              <a:buFont typeface="Symbol" pitchFamily="18" charset="2"/>
              <a:buChar char="·"/>
            </a:pPr>
            <a:r>
              <a:rPr lang="en-US" altLang="zh-CN" sz="1200" dirty="0" smtClean="0">
                <a:solidFill>
                  <a:schemeClr val="tx1"/>
                </a:solidFill>
                <a:latin typeface="Times New Roman" pitchFamily="18" charset="0"/>
                <a:ea typeface="宋体" pitchFamily="2" charset="-122"/>
                <a:cs typeface="Arial" charset="0"/>
              </a:rPr>
              <a:t> </a:t>
            </a:r>
            <a:r>
              <a:rPr lang="en-US" altLang="zh-CN" sz="1200" b="1" dirty="0" smtClean="0">
                <a:solidFill>
                  <a:srgbClr val="0070C0"/>
                </a:solidFill>
                <a:latin typeface="Times New Roman" pitchFamily="18" charset="0"/>
                <a:ea typeface="宋体" pitchFamily="2" charset="-122"/>
                <a:cs typeface="Arial" charset="0"/>
              </a:rPr>
              <a:t>Composition</a:t>
            </a:r>
            <a:endParaRPr lang="en-US" altLang="zh-CN" sz="1200" b="1" dirty="0">
              <a:solidFill>
                <a:srgbClr val="0070C0"/>
              </a:solidFill>
              <a:latin typeface="Times New Roman" pitchFamily="18" charset="0"/>
              <a:ea typeface="宋体" pitchFamily="2" charset="-122"/>
              <a:cs typeface="Arial" charset="0"/>
            </a:endParaRPr>
          </a:p>
          <a:p>
            <a:pPr>
              <a:spcBef>
                <a:spcPct val="0"/>
              </a:spcBef>
              <a:buFont typeface="Symbol" pitchFamily="18" charset="2"/>
              <a:buChar char="·"/>
            </a:pPr>
            <a:r>
              <a:rPr lang="en-US" altLang="zh-CN" sz="1200" dirty="0" smtClean="0">
                <a:solidFill>
                  <a:schemeClr val="tx1"/>
                </a:solidFill>
                <a:latin typeface="Times New Roman" pitchFamily="18" charset="0"/>
                <a:ea typeface="宋体" pitchFamily="2" charset="-122"/>
                <a:cs typeface="Arial" charset="0"/>
              </a:rPr>
              <a:t> </a:t>
            </a:r>
            <a:r>
              <a:rPr lang="en-US" altLang="zh-CN" sz="1200" dirty="0" smtClean="0">
                <a:solidFill>
                  <a:schemeClr val="bg1">
                    <a:lumMod val="50000"/>
                  </a:schemeClr>
                </a:solidFill>
                <a:latin typeface="Times New Roman" pitchFamily="18" charset="0"/>
                <a:ea typeface="宋体" pitchFamily="2" charset="-122"/>
                <a:cs typeface="Arial" charset="0"/>
              </a:rPr>
              <a:t>Living conditions</a:t>
            </a:r>
            <a:endParaRPr lang="en-US" altLang="zh-CN" sz="1200" dirty="0">
              <a:solidFill>
                <a:schemeClr val="bg1">
                  <a:lumMod val="50000"/>
                </a:schemeClr>
              </a:solidFill>
              <a:latin typeface="Times New Roman" pitchFamily="18" charset="0"/>
              <a:ea typeface="宋体" pitchFamily="2" charset="-122"/>
              <a:cs typeface="Arial" charset="0"/>
            </a:endParaRPr>
          </a:p>
          <a:p>
            <a:pPr>
              <a:spcBef>
                <a:spcPct val="0"/>
              </a:spcBef>
              <a:buFont typeface="Symbol" pitchFamily="18" charset="2"/>
              <a:buChar char="·"/>
            </a:pPr>
            <a:r>
              <a:rPr lang="en-US" altLang="zh-CN" sz="1200" dirty="0" smtClean="0">
                <a:solidFill>
                  <a:schemeClr val="tx1"/>
                </a:solidFill>
                <a:latin typeface="Times New Roman" pitchFamily="18" charset="0"/>
                <a:ea typeface="宋体" pitchFamily="2" charset="-122"/>
                <a:cs typeface="Arial" charset="0"/>
              </a:rPr>
              <a:t> </a:t>
            </a:r>
            <a:r>
              <a:rPr lang="en-US" altLang="zh-CN" sz="1200" b="1" dirty="0">
                <a:solidFill>
                  <a:srgbClr val="0070C0"/>
                </a:solidFill>
                <a:latin typeface="Times New Roman" pitchFamily="18" charset="0"/>
                <a:ea typeface="宋体" pitchFamily="2" charset="-122"/>
                <a:cs typeface="Arial" charset="0"/>
              </a:rPr>
              <a:t>Economic status</a:t>
            </a:r>
          </a:p>
          <a:p>
            <a:pPr>
              <a:spcBef>
                <a:spcPct val="0"/>
              </a:spcBef>
              <a:buFont typeface="Symbol" pitchFamily="18" charset="2"/>
              <a:buChar char="·"/>
            </a:pPr>
            <a:r>
              <a:rPr lang="en-US" altLang="zh-CN" sz="1200" dirty="0" smtClean="0">
                <a:solidFill>
                  <a:schemeClr val="tx1"/>
                </a:solidFill>
                <a:latin typeface="Times New Roman" pitchFamily="18" charset="0"/>
                <a:ea typeface="宋体" pitchFamily="2" charset="-122"/>
                <a:cs typeface="Arial" charset="0"/>
              </a:rPr>
              <a:t> </a:t>
            </a:r>
            <a:r>
              <a:rPr lang="en-US" altLang="zh-CN" sz="1200" dirty="0" smtClean="0">
                <a:solidFill>
                  <a:schemeClr val="bg1">
                    <a:lumMod val="50000"/>
                  </a:schemeClr>
                </a:solidFill>
                <a:latin typeface="Times New Roman" pitchFamily="18" charset="0"/>
                <a:ea typeface="宋体" pitchFamily="2" charset="-122"/>
                <a:cs typeface="Arial" charset="0"/>
              </a:rPr>
              <a:t>Consumption</a:t>
            </a:r>
            <a:endParaRPr lang="en-US" altLang="zh-CN" sz="1200" dirty="0">
              <a:solidFill>
                <a:schemeClr val="bg1">
                  <a:lumMod val="50000"/>
                </a:schemeClr>
              </a:solidFill>
              <a:latin typeface="Times New Roman" pitchFamily="18" charset="0"/>
              <a:ea typeface="宋体" pitchFamily="2" charset="-122"/>
              <a:cs typeface="Arial" charset="0"/>
            </a:endParaRPr>
          </a:p>
          <a:p>
            <a:pPr>
              <a:spcBef>
                <a:spcPct val="0"/>
              </a:spcBef>
              <a:buFont typeface="Symbol" pitchFamily="18" charset="2"/>
              <a:buChar char="·"/>
            </a:pPr>
            <a:r>
              <a:rPr lang="en-US" altLang="zh-CN" sz="1200" dirty="0" smtClean="0">
                <a:solidFill>
                  <a:schemeClr val="bg1">
                    <a:lumMod val="50000"/>
                  </a:schemeClr>
                </a:solidFill>
                <a:latin typeface="Times New Roman" pitchFamily="18" charset="0"/>
                <a:ea typeface="宋体" pitchFamily="2" charset="-122"/>
                <a:cs typeface="Arial" charset="0"/>
              </a:rPr>
              <a:t> Geographical </a:t>
            </a:r>
            <a:r>
              <a:rPr lang="en-US" altLang="zh-CN" sz="1200" dirty="0">
                <a:solidFill>
                  <a:schemeClr val="bg1">
                    <a:lumMod val="50000"/>
                  </a:schemeClr>
                </a:solidFill>
                <a:latin typeface="Times New Roman" pitchFamily="18" charset="0"/>
                <a:ea typeface="宋体" pitchFamily="2" charset="-122"/>
                <a:cs typeface="Arial" charset="0"/>
              </a:rPr>
              <a:t>location</a:t>
            </a:r>
            <a:endParaRPr lang="en-US" altLang="en-US" sz="2200" dirty="0">
              <a:solidFill>
                <a:schemeClr val="bg1">
                  <a:lumMod val="50000"/>
                </a:schemeClr>
              </a:solidFill>
              <a:latin typeface="Times New Roman" pitchFamily="18" charset="0"/>
              <a:ea typeface="宋体" pitchFamily="2" charset="-122"/>
              <a:cs typeface="Arial" charset="0"/>
            </a:endParaRPr>
          </a:p>
        </p:txBody>
      </p:sp>
      <p:sp>
        <p:nvSpPr>
          <p:cNvPr id="28" name="Line 27"/>
          <p:cNvSpPr>
            <a:spLocks noChangeShapeType="1"/>
          </p:cNvSpPr>
          <p:nvPr/>
        </p:nvSpPr>
        <p:spPr bwMode="auto">
          <a:xfrm>
            <a:off x="2844031" y="2304182"/>
            <a:ext cx="792163" cy="0"/>
          </a:xfrm>
          <a:prstGeom prst="line">
            <a:avLst/>
          </a:prstGeom>
          <a:noFill/>
          <a:ln w="12700">
            <a:solidFill>
              <a:schemeClr val="tx2">
                <a:lumMod val="75000"/>
              </a:schemeClr>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 name="Title 3"/>
          <p:cNvSpPr txBox="1">
            <a:spLocks/>
          </p:cNvSpPr>
          <p:nvPr/>
        </p:nvSpPr>
        <p:spPr>
          <a:xfrm>
            <a:off x="1714773" y="260648"/>
            <a:ext cx="4945459" cy="64928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b="1" dirty="0">
                <a:solidFill>
                  <a:srgbClr val="0070C0"/>
                </a:solidFill>
                <a:latin typeface="Rockwell" pitchFamily="18" charset="0"/>
                <a:ea typeface="MS PGothic" pitchFamily="34" charset="-128"/>
              </a:rPr>
              <a:t>Overlap SAGE MDS</a:t>
            </a:r>
          </a:p>
        </p:txBody>
      </p:sp>
      <p:pic>
        <p:nvPicPr>
          <p:cNvPr id="3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31804"/>
            <a:ext cx="1296144" cy="1451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288" y="147015"/>
            <a:ext cx="1763688" cy="1315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448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53DE9D-4753-4064-8667-7B8F011E1B93}" type="slidenum">
              <a:rPr lang="en-GB" altLang="de-DE" smtClean="0"/>
              <a:pPr/>
              <a:t>35</a:t>
            </a:fld>
            <a:endParaRPr lang="en-GB" altLang="de-DE"/>
          </a:p>
        </p:txBody>
      </p:sp>
      <p:sp>
        <p:nvSpPr>
          <p:cNvPr id="8" name="Text Box 4"/>
          <p:cNvSpPr txBox="1">
            <a:spLocks noChangeArrowheads="1"/>
          </p:cNvSpPr>
          <p:nvPr/>
        </p:nvSpPr>
        <p:spPr bwMode="auto">
          <a:xfrm>
            <a:off x="3650481" y="1839044"/>
            <a:ext cx="1257300" cy="1030288"/>
          </a:xfrm>
          <a:prstGeom prst="rect">
            <a:avLst/>
          </a:prstGeom>
          <a:solidFill>
            <a:schemeClr val="bg1">
              <a:lumMod val="95000"/>
            </a:schemeClr>
          </a:solidFill>
          <a:ln w="19050">
            <a:solidFill>
              <a:srgbClr val="C00000"/>
            </a:solidFill>
            <a:miter lim="800000"/>
            <a:headEnd/>
            <a:tailEnd/>
          </a:ln>
        </p:spPr>
        <p:txBody>
          <a:bodyPr/>
          <a:lstStyle>
            <a:lvl1pPr algn="l" eaLnBrk="0" hangingPunct="0">
              <a:spcBef>
                <a:spcPct val="20000"/>
              </a:spcBef>
              <a:defRPr sz="2800">
                <a:solidFill>
                  <a:srgbClr val="4A4743"/>
                </a:solidFill>
                <a:latin typeface="Tahoma" pitchFamily="34" charset="0"/>
              </a:defRPr>
            </a:lvl1pPr>
            <a:lvl2pPr marL="742950" indent="-285750" algn="l" eaLnBrk="0" hangingPunct="0">
              <a:spcBef>
                <a:spcPct val="20000"/>
              </a:spcBef>
              <a:defRPr sz="2800">
                <a:solidFill>
                  <a:srgbClr val="4A4743"/>
                </a:solidFill>
                <a:latin typeface="Tahoma" pitchFamily="34" charset="0"/>
              </a:defRPr>
            </a:lvl2pPr>
            <a:lvl3pPr marL="1143000" indent="-228600" algn="l" eaLnBrk="0" hangingPunct="0">
              <a:spcBef>
                <a:spcPct val="20000"/>
              </a:spcBef>
              <a:defRPr sz="2800">
                <a:solidFill>
                  <a:srgbClr val="4A4743"/>
                </a:solidFill>
                <a:latin typeface="Tahoma" pitchFamily="34" charset="0"/>
              </a:defRPr>
            </a:lvl3pPr>
            <a:lvl4pPr marL="1600200" indent="-228600" algn="l" eaLnBrk="0" hangingPunct="0">
              <a:spcBef>
                <a:spcPct val="20000"/>
              </a:spcBef>
              <a:defRPr sz="2800">
                <a:solidFill>
                  <a:srgbClr val="4A4743"/>
                </a:solidFill>
                <a:latin typeface="Tahoma" pitchFamily="34" charset="0"/>
              </a:defRPr>
            </a:lvl4pPr>
            <a:lvl5pPr marL="2057400" indent="-228600" algn="l" eaLnBrk="0" hangingPunct="0">
              <a:spcBef>
                <a:spcPct val="20000"/>
              </a:spcBef>
              <a:buClr>
                <a:schemeClr val="tx2"/>
              </a:buClr>
              <a:defRPr sz="2800">
                <a:solidFill>
                  <a:srgbClr val="4A4743"/>
                </a:solidFill>
                <a:latin typeface="Tahoma" pitchFamily="34" charset="0"/>
              </a:defRPr>
            </a:lvl5pPr>
            <a:lvl6pPr marL="2514600" indent="-228600" eaLnBrk="0" fontAlgn="base" hangingPunct="0">
              <a:spcBef>
                <a:spcPct val="20000"/>
              </a:spcBef>
              <a:spcAft>
                <a:spcPct val="0"/>
              </a:spcAft>
              <a:buClr>
                <a:schemeClr val="tx2"/>
              </a:buClr>
              <a:buChar char="•"/>
              <a:defRPr sz="2800">
                <a:solidFill>
                  <a:srgbClr val="4A4743"/>
                </a:solidFill>
                <a:latin typeface="Tahoma" pitchFamily="34" charset="0"/>
              </a:defRPr>
            </a:lvl6pPr>
            <a:lvl7pPr marL="2971800" indent="-228600" eaLnBrk="0" fontAlgn="base" hangingPunct="0">
              <a:spcBef>
                <a:spcPct val="20000"/>
              </a:spcBef>
              <a:spcAft>
                <a:spcPct val="0"/>
              </a:spcAft>
              <a:buClr>
                <a:schemeClr val="tx2"/>
              </a:buClr>
              <a:buChar char="•"/>
              <a:defRPr sz="2800">
                <a:solidFill>
                  <a:srgbClr val="4A4743"/>
                </a:solidFill>
                <a:latin typeface="Tahoma" pitchFamily="34" charset="0"/>
              </a:defRPr>
            </a:lvl7pPr>
            <a:lvl8pPr marL="3429000" indent="-228600" eaLnBrk="0" fontAlgn="base" hangingPunct="0">
              <a:spcBef>
                <a:spcPct val="20000"/>
              </a:spcBef>
              <a:spcAft>
                <a:spcPct val="0"/>
              </a:spcAft>
              <a:buClr>
                <a:schemeClr val="tx2"/>
              </a:buClr>
              <a:buChar char="•"/>
              <a:defRPr sz="2800">
                <a:solidFill>
                  <a:srgbClr val="4A4743"/>
                </a:solidFill>
                <a:latin typeface="Tahoma" pitchFamily="34" charset="0"/>
              </a:defRPr>
            </a:lvl8pPr>
            <a:lvl9pPr marL="3886200" indent="-228600" eaLnBrk="0" fontAlgn="base" hangingPunct="0">
              <a:spcBef>
                <a:spcPct val="20000"/>
              </a:spcBef>
              <a:spcAft>
                <a:spcPct val="0"/>
              </a:spcAft>
              <a:buClr>
                <a:schemeClr val="tx2"/>
              </a:buClr>
              <a:buChar char="•"/>
              <a:defRPr sz="2800">
                <a:solidFill>
                  <a:srgbClr val="4A4743"/>
                </a:solidFill>
                <a:latin typeface="Tahoma" pitchFamily="34" charset="0"/>
              </a:defRPr>
            </a:lvl9pPr>
          </a:lstStyle>
          <a:p>
            <a:pPr algn="ctr">
              <a:spcBef>
                <a:spcPct val="0"/>
              </a:spcBef>
              <a:buFontTx/>
              <a:buNone/>
            </a:pPr>
            <a:r>
              <a:rPr lang="en-US" altLang="zh-CN" sz="1200" b="1" dirty="0">
                <a:solidFill>
                  <a:srgbClr val="0070C0"/>
                </a:solidFill>
                <a:latin typeface="Times New Roman" pitchFamily="18" charset="0"/>
                <a:ea typeface="宋体" pitchFamily="2" charset="-122"/>
                <a:cs typeface="Arial" charset="0"/>
              </a:rPr>
              <a:t>HEALTH STATES</a:t>
            </a:r>
          </a:p>
          <a:p>
            <a:pPr algn="ctr">
              <a:spcBef>
                <a:spcPct val="0"/>
              </a:spcBef>
              <a:buFontTx/>
              <a:buNone/>
            </a:pPr>
            <a:r>
              <a:rPr lang="en-US" altLang="zh-CN" sz="1200" b="1" dirty="0" smtClean="0">
                <a:solidFill>
                  <a:srgbClr val="0070C0"/>
                </a:solidFill>
                <a:latin typeface="Times New Roman" pitchFamily="18" charset="0"/>
                <a:ea typeface="宋体" pitchFamily="2" charset="-122"/>
                <a:cs typeface="Arial" charset="0"/>
              </a:rPr>
              <a:t>Capacity in </a:t>
            </a:r>
            <a:r>
              <a:rPr lang="en-US" altLang="zh-CN" sz="1200" b="1" dirty="0">
                <a:solidFill>
                  <a:srgbClr val="0070C0"/>
                </a:solidFill>
                <a:latin typeface="Times New Roman" pitchFamily="18" charset="0"/>
                <a:ea typeface="宋体" pitchFamily="2" charset="-122"/>
                <a:cs typeface="Arial" charset="0"/>
              </a:rPr>
              <a:t>multiple domains</a:t>
            </a:r>
            <a:endParaRPr lang="en-US" altLang="en-US" sz="2200" b="1" dirty="0">
              <a:solidFill>
                <a:srgbClr val="0070C0"/>
              </a:solidFill>
              <a:latin typeface="Times New Roman" pitchFamily="18" charset="0"/>
              <a:ea typeface="宋体" pitchFamily="2" charset="-122"/>
              <a:cs typeface="Arial" charset="0"/>
            </a:endParaRPr>
          </a:p>
        </p:txBody>
      </p:sp>
      <p:sp>
        <p:nvSpPr>
          <p:cNvPr id="9" name="Text Box 5"/>
          <p:cNvSpPr txBox="1">
            <a:spLocks noChangeArrowheads="1"/>
          </p:cNvSpPr>
          <p:nvPr/>
        </p:nvSpPr>
        <p:spPr bwMode="auto">
          <a:xfrm>
            <a:off x="3650481" y="3496394"/>
            <a:ext cx="1257300" cy="914400"/>
          </a:xfrm>
          <a:prstGeom prst="rect">
            <a:avLst/>
          </a:prstGeom>
          <a:solidFill>
            <a:schemeClr val="bg1">
              <a:lumMod val="95000"/>
            </a:schemeClr>
          </a:solidFill>
          <a:ln w="9525">
            <a:solidFill>
              <a:schemeClr val="bg1">
                <a:lumMod val="75000"/>
              </a:schemeClr>
            </a:solidFill>
            <a:miter lim="800000"/>
            <a:headEnd/>
            <a:tailEnd/>
          </a:ln>
        </p:spPr>
        <p:txBody>
          <a:bodyPr/>
          <a:lstStyle>
            <a:lvl1pPr algn="l" eaLnBrk="0" hangingPunct="0">
              <a:spcBef>
                <a:spcPct val="20000"/>
              </a:spcBef>
              <a:defRPr sz="2800">
                <a:solidFill>
                  <a:srgbClr val="4A4743"/>
                </a:solidFill>
                <a:latin typeface="Tahoma" pitchFamily="34" charset="0"/>
              </a:defRPr>
            </a:lvl1pPr>
            <a:lvl2pPr marL="742950" indent="-285750" algn="l" eaLnBrk="0" hangingPunct="0">
              <a:spcBef>
                <a:spcPct val="20000"/>
              </a:spcBef>
              <a:defRPr sz="2800">
                <a:solidFill>
                  <a:srgbClr val="4A4743"/>
                </a:solidFill>
                <a:latin typeface="Tahoma" pitchFamily="34" charset="0"/>
              </a:defRPr>
            </a:lvl2pPr>
            <a:lvl3pPr marL="1143000" indent="-228600" algn="l" eaLnBrk="0" hangingPunct="0">
              <a:spcBef>
                <a:spcPct val="20000"/>
              </a:spcBef>
              <a:defRPr sz="2800">
                <a:solidFill>
                  <a:srgbClr val="4A4743"/>
                </a:solidFill>
                <a:latin typeface="Tahoma" pitchFamily="34" charset="0"/>
              </a:defRPr>
            </a:lvl3pPr>
            <a:lvl4pPr marL="1600200" indent="-228600" algn="l" eaLnBrk="0" hangingPunct="0">
              <a:spcBef>
                <a:spcPct val="20000"/>
              </a:spcBef>
              <a:defRPr sz="2800">
                <a:solidFill>
                  <a:srgbClr val="4A4743"/>
                </a:solidFill>
                <a:latin typeface="Tahoma" pitchFamily="34" charset="0"/>
              </a:defRPr>
            </a:lvl4pPr>
            <a:lvl5pPr marL="2057400" indent="-228600" algn="l" eaLnBrk="0" hangingPunct="0">
              <a:spcBef>
                <a:spcPct val="20000"/>
              </a:spcBef>
              <a:buClr>
                <a:schemeClr val="tx2"/>
              </a:buClr>
              <a:defRPr sz="2800">
                <a:solidFill>
                  <a:srgbClr val="4A4743"/>
                </a:solidFill>
                <a:latin typeface="Tahoma" pitchFamily="34" charset="0"/>
              </a:defRPr>
            </a:lvl5pPr>
            <a:lvl6pPr marL="2514600" indent="-228600" eaLnBrk="0" fontAlgn="base" hangingPunct="0">
              <a:spcBef>
                <a:spcPct val="20000"/>
              </a:spcBef>
              <a:spcAft>
                <a:spcPct val="0"/>
              </a:spcAft>
              <a:buClr>
                <a:schemeClr val="tx2"/>
              </a:buClr>
              <a:buChar char="•"/>
              <a:defRPr sz="2800">
                <a:solidFill>
                  <a:srgbClr val="4A4743"/>
                </a:solidFill>
                <a:latin typeface="Tahoma" pitchFamily="34" charset="0"/>
              </a:defRPr>
            </a:lvl6pPr>
            <a:lvl7pPr marL="2971800" indent="-228600" eaLnBrk="0" fontAlgn="base" hangingPunct="0">
              <a:spcBef>
                <a:spcPct val="20000"/>
              </a:spcBef>
              <a:spcAft>
                <a:spcPct val="0"/>
              </a:spcAft>
              <a:buClr>
                <a:schemeClr val="tx2"/>
              </a:buClr>
              <a:buChar char="•"/>
              <a:defRPr sz="2800">
                <a:solidFill>
                  <a:srgbClr val="4A4743"/>
                </a:solidFill>
                <a:latin typeface="Tahoma" pitchFamily="34" charset="0"/>
              </a:defRPr>
            </a:lvl7pPr>
            <a:lvl8pPr marL="3429000" indent="-228600" eaLnBrk="0" fontAlgn="base" hangingPunct="0">
              <a:spcBef>
                <a:spcPct val="20000"/>
              </a:spcBef>
              <a:spcAft>
                <a:spcPct val="0"/>
              </a:spcAft>
              <a:buClr>
                <a:schemeClr val="tx2"/>
              </a:buClr>
              <a:buChar char="•"/>
              <a:defRPr sz="2800">
                <a:solidFill>
                  <a:srgbClr val="4A4743"/>
                </a:solidFill>
                <a:latin typeface="Tahoma" pitchFamily="34" charset="0"/>
              </a:defRPr>
            </a:lvl8pPr>
            <a:lvl9pPr marL="3886200" indent="-228600" eaLnBrk="0" fontAlgn="base" hangingPunct="0">
              <a:spcBef>
                <a:spcPct val="20000"/>
              </a:spcBef>
              <a:spcAft>
                <a:spcPct val="0"/>
              </a:spcAft>
              <a:buClr>
                <a:schemeClr val="tx2"/>
              </a:buClr>
              <a:buChar char="•"/>
              <a:defRPr sz="2800">
                <a:solidFill>
                  <a:srgbClr val="4A4743"/>
                </a:solidFill>
                <a:latin typeface="Tahoma" pitchFamily="34" charset="0"/>
              </a:defRPr>
            </a:lvl9pPr>
          </a:lstStyle>
          <a:p>
            <a:pPr algn="ctr">
              <a:spcBef>
                <a:spcPct val="0"/>
              </a:spcBef>
              <a:buFontTx/>
              <a:buNone/>
            </a:pPr>
            <a:r>
              <a:rPr lang="en-US" altLang="zh-CN" sz="1200" b="1">
                <a:solidFill>
                  <a:schemeClr val="bg1">
                    <a:lumMod val="85000"/>
                  </a:schemeClr>
                </a:solidFill>
                <a:latin typeface="Times New Roman" pitchFamily="18" charset="0"/>
                <a:ea typeface="宋体" pitchFamily="2" charset="-122"/>
                <a:cs typeface="Arial" charset="0"/>
              </a:rPr>
              <a:t>VALUATION OF HEALTH STATES</a:t>
            </a:r>
            <a:endParaRPr lang="en-US" altLang="en-US" sz="2200">
              <a:solidFill>
                <a:schemeClr val="bg1">
                  <a:lumMod val="85000"/>
                </a:schemeClr>
              </a:solidFill>
              <a:latin typeface="Times New Roman" pitchFamily="18" charset="0"/>
              <a:ea typeface="宋体" pitchFamily="2" charset="-122"/>
              <a:cs typeface="Arial" charset="0"/>
            </a:endParaRPr>
          </a:p>
        </p:txBody>
      </p:sp>
      <p:sp>
        <p:nvSpPr>
          <p:cNvPr id="10" name="Text Box 6"/>
          <p:cNvSpPr txBox="1">
            <a:spLocks noChangeArrowheads="1"/>
          </p:cNvSpPr>
          <p:nvPr/>
        </p:nvSpPr>
        <p:spPr bwMode="auto">
          <a:xfrm>
            <a:off x="3650481" y="4982294"/>
            <a:ext cx="1257300" cy="685800"/>
          </a:xfrm>
          <a:prstGeom prst="rect">
            <a:avLst/>
          </a:prstGeom>
          <a:solidFill>
            <a:schemeClr val="bg1">
              <a:lumMod val="95000"/>
            </a:schemeClr>
          </a:solidFill>
          <a:ln w="19050">
            <a:solidFill>
              <a:srgbClr val="C00000"/>
            </a:solidFill>
            <a:miter lim="800000"/>
            <a:headEnd/>
            <a:tailEnd/>
          </a:ln>
        </p:spPr>
        <p:txBody>
          <a:bodyPr/>
          <a:lstStyle>
            <a:lvl1pPr algn="l" eaLnBrk="0" hangingPunct="0">
              <a:spcBef>
                <a:spcPct val="20000"/>
              </a:spcBef>
              <a:defRPr sz="2800">
                <a:solidFill>
                  <a:srgbClr val="4A4743"/>
                </a:solidFill>
                <a:latin typeface="Tahoma" pitchFamily="34" charset="0"/>
              </a:defRPr>
            </a:lvl1pPr>
            <a:lvl2pPr marL="742950" indent="-285750" algn="l" eaLnBrk="0" hangingPunct="0">
              <a:spcBef>
                <a:spcPct val="20000"/>
              </a:spcBef>
              <a:defRPr sz="2800">
                <a:solidFill>
                  <a:srgbClr val="4A4743"/>
                </a:solidFill>
                <a:latin typeface="Tahoma" pitchFamily="34" charset="0"/>
              </a:defRPr>
            </a:lvl2pPr>
            <a:lvl3pPr marL="1143000" indent="-228600" algn="l" eaLnBrk="0" hangingPunct="0">
              <a:spcBef>
                <a:spcPct val="20000"/>
              </a:spcBef>
              <a:defRPr sz="2800">
                <a:solidFill>
                  <a:srgbClr val="4A4743"/>
                </a:solidFill>
                <a:latin typeface="Tahoma" pitchFamily="34" charset="0"/>
              </a:defRPr>
            </a:lvl3pPr>
            <a:lvl4pPr marL="1600200" indent="-228600" algn="l" eaLnBrk="0" hangingPunct="0">
              <a:spcBef>
                <a:spcPct val="20000"/>
              </a:spcBef>
              <a:defRPr sz="2800">
                <a:solidFill>
                  <a:srgbClr val="4A4743"/>
                </a:solidFill>
                <a:latin typeface="Tahoma" pitchFamily="34" charset="0"/>
              </a:defRPr>
            </a:lvl4pPr>
            <a:lvl5pPr marL="2057400" indent="-228600" algn="l" eaLnBrk="0" hangingPunct="0">
              <a:spcBef>
                <a:spcPct val="20000"/>
              </a:spcBef>
              <a:buClr>
                <a:schemeClr val="tx2"/>
              </a:buClr>
              <a:defRPr sz="2800">
                <a:solidFill>
                  <a:srgbClr val="4A4743"/>
                </a:solidFill>
                <a:latin typeface="Tahoma" pitchFamily="34" charset="0"/>
              </a:defRPr>
            </a:lvl5pPr>
            <a:lvl6pPr marL="2514600" indent="-228600" eaLnBrk="0" fontAlgn="base" hangingPunct="0">
              <a:spcBef>
                <a:spcPct val="20000"/>
              </a:spcBef>
              <a:spcAft>
                <a:spcPct val="0"/>
              </a:spcAft>
              <a:buClr>
                <a:schemeClr val="tx2"/>
              </a:buClr>
              <a:buChar char="•"/>
              <a:defRPr sz="2800">
                <a:solidFill>
                  <a:srgbClr val="4A4743"/>
                </a:solidFill>
                <a:latin typeface="Tahoma" pitchFamily="34" charset="0"/>
              </a:defRPr>
            </a:lvl6pPr>
            <a:lvl7pPr marL="2971800" indent="-228600" eaLnBrk="0" fontAlgn="base" hangingPunct="0">
              <a:spcBef>
                <a:spcPct val="20000"/>
              </a:spcBef>
              <a:spcAft>
                <a:spcPct val="0"/>
              </a:spcAft>
              <a:buClr>
                <a:schemeClr val="tx2"/>
              </a:buClr>
              <a:buChar char="•"/>
              <a:defRPr sz="2800">
                <a:solidFill>
                  <a:srgbClr val="4A4743"/>
                </a:solidFill>
                <a:latin typeface="Tahoma" pitchFamily="34" charset="0"/>
              </a:defRPr>
            </a:lvl7pPr>
            <a:lvl8pPr marL="3429000" indent="-228600" eaLnBrk="0" fontAlgn="base" hangingPunct="0">
              <a:spcBef>
                <a:spcPct val="20000"/>
              </a:spcBef>
              <a:spcAft>
                <a:spcPct val="0"/>
              </a:spcAft>
              <a:buClr>
                <a:schemeClr val="tx2"/>
              </a:buClr>
              <a:buChar char="•"/>
              <a:defRPr sz="2800">
                <a:solidFill>
                  <a:srgbClr val="4A4743"/>
                </a:solidFill>
                <a:latin typeface="Tahoma" pitchFamily="34" charset="0"/>
              </a:defRPr>
            </a:lvl8pPr>
            <a:lvl9pPr marL="3886200" indent="-228600" eaLnBrk="0" fontAlgn="base" hangingPunct="0">
              <a:spcBef>
                <a:spcPct val="20000"/>
              </a:spcBef>
              <a:spcAft>
                <a:spcPct val="0"/>
              </a:spcAft>
              <a:buClr>
                <a:schemeClr val="tx2"/>
              </a:buClr>
              <a:buChar char="•"/>
              <a:defRPr sz="2800">
                <a:solidFill>
                  <a:srgbClr val="4A4743"/>
                </a:solidFill>
                <a:latin typeface="Tahoma" pitchFamily="34" charset="0"/>
              </a:defRPr>
            </a:lvl9pPr>
          </a:lstStyle>
          <a:p>
            <a:pPr>
              <a:spcBef>
                <a:spcPct val="0"/>
              </a:spcBef>
            </a:pPr>
            <a:r>
              <a:rPr lang="en-US" altLang="zh-CN" sz="1200" b="1" dirty="0">
                <a:solidFill>
                  <a:srgbClr val="0070C0"/>
                </a:solidFill>
                <a:latin typeface="Times New Roman" pitchFamily="18" charset="0"/>
                <a:ea typeface="宋体" pitchFamily="2" charset="-122"/>
                <a:cs typeface="Arial" charset="0"/>
              </a:rPr>
              <a:t>WELL BEING</a:t>
            </a:r>
            <a:endParaRPr lang="en-US" altLang="en-US" sz="1200" b="1" dirty="0">
              <a:solidFill>
                <a:srgbClr val="0070C0"/>
              </a:solidFill>
              <a:latin typeface="Times New Roman" pitchFamily="18" charset="0"/>
              <a:ea typeface="宋体" pitchFamily="2" charset="-122"/>
              <a:cs typeface="Arial" charset="0"/>
            </a:endParaRPr>
          </a:p>
        </p:txBody>
      </p:sp>
      <p:sp>
        <p:nvSpPr>
          <p:cNvPr id="11" name="Text Box 7"/>
          <p:cNvSpPr txBox="1">
            <a:spLocks noChangeArrowheads="1"/>
          </p:cNvSpPr>
          <p:nvPr/>
        </p:nvSpPr>
        <p:spPr bwMode="auto">
          <a:xfrm>
            <a:off x="467544" y="3312244"/>
            <a:ext cx="2400300" cy="2800350"/>
          </a:xfrm>
          <a:prstGeom prst="rect">
            <a:avLst/>
          </a:prstGeom>
          <a:solidFill>
            <a:schemeClr val="bg1">
              <a:lumMod val="95000"/>
            </a:schemeClr>
          </a:solidFill>
          <a:ln w="19050">
            <a:solidFill>
              <a:srgbClr val="C00000"/>
            </a:solidFill>
            <a:miter lim="800000"/>
            <a:headEnd/>
            <a:tailEnd/>
          </a:ln>
        </p:spPr>
        <p:txBody>
          <a:bodyPr/>
          <a:lstStyle>
            <a:lvl1pPr algn="l" eaLnBrk="0" hangingPunct="0">
              <a:spcBef>
                <a:spcPct val="20000"/>
              </a:spcBef>
              <a:defRPr sz="2800">
                <a:solidFill>
                  <a:srgbClr val="4A4743"/>
                </a:solidFill>
                <a:latin typeface="Tahoma" pitchFamily="34" charset="0"/>
              </a:defRPr>
            </a:lvl1pPr>
            <a:lvl2pPr marL="742950" indent="-285750" algn="l" eaLnBrk="0" hangingPunct="0">
              <a:spcBef>
                <a:spcPct val="20000"/>
              </a:spcBef>
              <a:defRPr sz="2800">
                <a:solidFill>
                  <a:srgbClr val="4A4743"/>
                </a:solidFill>
                <a:latin typeface="Tahoma" pitchFamily="34" charset="0"/>
              </a:defRPr>
            </a:lvl2pPr>
            <a:lvl3pPr marL="1143000" indent="-228600" algn="l" eaLnBrk="0" hangingPunct="0">
              <a:spcBef>
                <a:spcPct val="20000"/>
              </a:spcBef>
              <a:defRPr sz="2800">
                <a:solidFill>
                  <a:srgbClr val="4A4743"/>
                </a:solidFill>
                <a:latin typeface="Tahoma" pitchFamily="34" charset="0"/>
              </a:defRPr>
            </a:lvl3pPr>
            <a:lvl4pPr marL="1600200" indent="-228600" algn="l" eaLnBrk="0" hangingPunct="0">
              <a:spcBef>
                <a:spcPct val="20000"/>
              </a:spcBef>
              <a:defRPr sz="2800">
                <a:solidFill>
                  <a:srgbClr val="4A4743"/>
                </a:solidFill>
                <a:latin typeface="Tahoma" pitchFamily="34" charset="0"/>
              </a:defRPr>
            </a:lvl4pPr>
            <a:lvl5pPr marL="2057400" indent="-228600" algn="l" eaLnBrk="0" hangingPunct="0">
              <a:spcBef>
                <a:spcPct val="20000"/>
              </a:spcBef>
              <a:buClr>
                <a:schemeClr val="tx2"/>
              </a:buClr>
              <a:defRPr sz="2800">
                <a:solidFill>
                  <a:srgbClr val="4A4743"/>
                </a:solidFill>
                <a:latin typeface="Tahoma" pitchFamily="34" charset="0"/>
              </a:defRPr>
            </a:lvl5pPr>
            <a:lvl6pPr marL="2514600" indent="-228600" eaLnBrk="0" fontAlgn="base" hangingPunct="0">
              <a:spcBef>
                <a:spcPct val="20000"/>
              </a:spcBef>
              <a:spcAft>
                <a:spcPct val="0"/>
              </a:spcAft>
              <a:buClr>
                <a:schemeClr val="tx2"/>
              </a:buClr>
              <a:buChar char="•"/>
              <a:defRPr sz="2800">
                <a:solidFill>
                  <a:srgbClr val="4A4743"/>
                </a:solidFill>
                <a:latin typeface="Tahoma" pitchFamily="34" charset="0"/>
              </a:defRPr>
            </a:lvl6pPr>
            <a:lvl7pPr marL="2971800" indent="-228600" eaLnBrk="0" fontAlgn="base" hangingPunct="0">
              <a:spcBef>
                <a:spcPct val="20000"/>
              </a:spcBef>
              <a:spcAft>
                <a:spcPct val="0"/>
              </a:spcAft>
              <a:buClr>
                <a:schemeClr val="tx2"/>
              </a:buClr>
              <a:buChar char="•"/>
              <a:defRPr sz="2800">
                <a:solidFill>
                  <a:srgbClr val="4A4743"/>
                </a:solidFill>
                <a:latin typeface="Tahoma" pitchFamily="34" charset="0"/>
              </a:defRPr>
            </a:lvl7pPr>
            <a:lvl8pPr marL="3429000" indent="-228600" eaLnBrk="0" fontAlgn="base" hangingPunct="0">
              <a:spcBef>
                <a:spcPct val="20000"/>
              </a:spcBef>
              <a:spcAft>
                <a:spcPct val="0"/>
              </a:spcAft>
              <a:buClr>
                <a:schemeClr val="tx2"/>
              </a:buClr>
              <a:buChar char="•"/>
              <a:defRPr sz="2800">
                <a:solidFill>
                  <a:srgbClr val="4A4743"/>
                </a:solidFill>
                <a:latin typeface="Tahoma" pitchFamily="34" charset="0"/>
              </a:defRPr>
            </a:lvl8pPr>
            <a:lvl9pPr marL="3886200" indent="-228600" eaLnBrk="0" fontAlgn="base" hangingPunct="0">
              <a:spcBef>
                <a:spcPct val="20000"/>
              </a:spcBef>
              <a:spcAft>
                <a:spcPct val="0"/>
              </a:spcAft>
              <a:buClr>
                <a:schemeClr val="tx2"/>
              </a:buClr>
              <a:buChar char="•"/>
              <a:defRPr sz="2800">
                <a:solidFill>
                  <a:srgbClr val="4A4743"/>
                </a:solidFill>
                <a:latin typeface="Tahoma" pitchFamily="34" charset="0"/>
              </a:defRPr>
            </a:lvl9pPr>
          </a:lstStyle>
          <a:p>
            <a:pPr>
              <a:spcBef>
                <a:spcPct val="0"/>
              </a:spcBef>
              <a:buFontTx/>
              <a:buNone/>
            </a:pPr>
            <a:r>
              <a:rPr lang="en-US" altLang="zh-CN" sz="1200" b="1" dirty="0">
                <a:solidFill>
                  <a:schemeClr val="tx1"/>
                </a:solidFill>
                <a:latin typeface="Times New Roman" pitchFamily="18" charset="0"/>
                <a:ea typeface="宋体" pitchFamily="2" charset="-122"/>
                <a:cs typeface="Arial" charset="0"/>
              </a:rPr>
              <a:t>INDIVIDUAL CHARACTERISTICS</a:t>
            </a:r>
          </a:p>
          <a:p>
            <a:pPr indent="-171450">
              <a:spcBef>
                <a:spcPct val="0"/>
              </a:spcBef>
              <a:buFont typeface="Symbol" pitchFamily="18" charset="2"/>
              <a:buChar char="·"/>
            </a:pPr>
            <a:r>
              <a:rPr lang="en-US" altLang="zh-CN" sz="1200" dirty="0" smtClean="0">
                <a:solidFill>
                  <a:schemeClr val="tx1"/>
                </a:solidFill>
                <a:latin typeface="Times New Roman" pitchFamily="18" charset="0"/>
                <a:ea typeface="宋体" pitchFamily="2" charset="-122"/>
                <a:cs typeface="Arial" charset="0"/>
              </a:rPr>
              <a:t> </a:t>
            </a:r>
            <a:r>
              <a:rPr lang="en-US" altLang="zh-CN" sz="1200" b="1" dirty="0" smtClean="0">
                <a:solidFill>
                  <a:srgbClr val="0070C0"/>
                </a:solidFill>
                <a:latin typeface="Times New Roman" pitchFamily="18" charset="0"/>
                <a:ea typeface="宋体" pitchFamily="2" charset="-122"/>
                <a:cs typeface="Arial" charset="0"/>
              </a:rPr>
              <a:t>Socio-demographics</a:t>
            </a:r>
            <a:endParaRPr lang="en-US" altLang="zh-CN" sz="1200" b="1" dirty="0">
              <a:solidFill>
                <a:srgbClr val="0070C0"/>
              </a:solidFill>
              <a:latin typeface="Times New Roman" pitchFamily="18" charset="0"/>
              <a:ea typeface="宋体" pitchFamily="2" charset="-122"/>
              <a:cs typeface="Arial" charset="0"/>
            </a:endParaRPr>
          </a:p>
          <a:p>
            <a:pPr>
              <a:spcBef>
                <a:spcPct val="0"/>
              </a:spcBef>
              <a:buFont typeface="Symbol" pitchFamily="18" charset="2"/>
              <a:buChar char="·"/>
            </a:pPr>
            <a:r>
              <a:rPr lang="en-US" altLang="zh-CN" sz="1200" dirty="0" smtClean="0">
                <a:solidFill>
                  <a:schemeClr val="tx1"/>
                </a:solidFill>
                <a:latin typeface="Times New Roman" pitchFamily="18" charset="0"/>
                <a:ea typeface="宋体" pitchFamily="2" charset="-122"/>
                <a:cs typeface="Arial" charset="0"/>
              </a:rPr>
              <a:t>    </a:t>
            </a:r>
            <a:r>
              <a:rPr lang="en-US" altLang="zh-CN" sz="1200" b="1" dirty="0" smtClean="0">
                <a:solidFill>
                  <a:srgbClr val="0070C0"/>
                </a:solidFill>
                <a:latin typeface="Times New Roman" pitchFamily="18" charset="0"/>
                <a:ea typeface="宋体" pitchFamily="2" charset="-122"/>
                <a:cs typeface="Arial" charset="0"/>
              </a:rPr>
              <a:t>Income</a:t>
            </a:r>
            <a:endParaRPr lang="en-US" altLang="zh-CN" sz="1200" b="1" dirty="0">
              <a:solidFill>
                <a:srgbClr val="0070C0"/>
              </a:solidFill>
              <a:latin typeface="Times New Roman" pitchFamily="18" charset="0"/>
              <a:ea typeface="宋体" pitchFamily="2" charset="-122"/>
              <a:cs typeface="Arial" charset="0"/>
            </a:endParaRPr>
          </a:p>
          <a:p>
            <a:pPr>
              <a:spcBef>
                <a:spcPct val="0"/>
              </a:spcBef>
              <a:buFont typeface="Symbol" pitchFamily="18" charset="2"/>
              <a:buChar char="·"/>
            </a:pPr>
            <a:r>
              <a:rPr lang="en-US" altLang="zh-CN" sz="1200" dirty="0" smtClean="0">
                <a:solidFill>
                  <a:schemeClr val="tx1"/>
                </a:solidFill>
                <a:latin typeface="Times New Roman" pitchFamily="18" charset="0"/>
                <a:ea typeface="宋体" pitchFamily="2" charset="-122"/>
                <a:cs typeface="Arial" charset="0"/>
              </a:rPr>
              <a:t>    </a:t>
            </a:r>
            <a:r>
              <a:rPr lang="en-US" altLang="zh-CN" sz="1200" b="1" dirty="0" smtClean="0">
                <a:solidFill>
                  <a:srgbClr val="0070C0"/>
                </a:solidFill>
                <a:latin typeface="Times New Roman" pitchFamily="18" charset="0"/>
                <a:ea typeface="宋体" pitchFamily="2" charset="-122"/>
                <a:cs typeface="Arial" charset="0"/>
              </a:rPr>
              <a:t>Economic </a:t>
            </a:r>
            <a:r>
              <a:rPr lang="en-US" altLang="zh-CN" sz="1200" b="1" dirty="0">
                <a:solidFill>
                  <a:srgbClr val="0070C0"/>
                </a:solidFill>
                <a:latin typeface="Times New Roman" pitchFamily="18" charset="0"/>
                <a:ea typeface="宋体" pitchFamily="2" charset="-122"/>
                <a:cs typeface="Arial" charset="0"/>
              </a:rPr>
              <a:t>activity</a:t>
            </a:r>
          </a:p>
          <a:p>
            <a:pPr>
              <a:spcBef>
                <a:spcPct val="0"/>
              </a:spcBef>
              <a:buFont typeface="Symbol" pitchFamily="18" charset="2"/>
              <a:buChar char="·"/>
            </a:pPr>
            <a:r>
              <a:rPr lang="en-US" altLang="zh-CN" sz="1200" dirty="0" smtClean="0">
                <a:solidFill>
                  <a:schemeClr val="tx1"/>
                </a:solidFill>
                <a:latin typeface="Times New Roman" pitchFamily="18" charset="0"/>
                <a:ea typeface="宋体" pitchFamily="2" charset="-122"/>
                <a:cs typeface="Arial" charset="0"/>
              </a:rPr>
              <a:t>    </a:t>
            </a:r>
            <a:r>
              <a:rPr lang="en-US" altLang="zh-CN" sz="1200" dirty="0" smtClean="0">
                <a:solidFill>
                  <a:schemeClr val="bg1">
                    <a:lumMod val="50000"/>
                  </a:schemeClr>
                </a:solidFill>
                <a:latin typeface="Times New Roman" pitchFamily="18" charset="0"/>
                <a:ea typeface="宋体" pitchFamily="2" charset="-122"/>
                <a:cs typeface="Arial" charset="0"/>
              </a:rPr>
              <a:t>Health </a:t>
            </a:r>
            <a:r>
              <a:rPr lang="en-US" altLang="zh-CN" sz="1200" dirty="0">
                <a:solidFill>
                  <a:schemeClr val="bg1">
                    <a:lumMod val="50000"/>
                  </a:schemeClr>
                </a:solidFill>
                <a:latin typeface="Times New Roman" pitchFamily="18" charset="0"/>
                <a:ea typeface="宋体" pitchFamily="2" charset="-122"/>
                <a:cs typeface="Arial" charset="0"/>
              </a:rPr>
              <a:t>Insurance</a:t>
            </a:r>
          </a:p>
          <a:p>
            <a:pPr indent="-171450">
              <a:spcBef>
                <a:spcPct val="0"/>
              </a:spcBef>
              <a:buFont typeface="Symbol" pitchFamily="18" charset="2"/>
              <a:buChar char="·"/>
            </a:pPr>
            <a:r>
              <a:rPr lang="en-US" altLang="zh-CN" sz="1200" dirty="0" smtClean="0">
                <a:solidFill>
                  <a:schemeClr val="tx1"/>
                </a:solidFill>
                <a:latin typeface="Times New Roman" pitchFamily="18" charset="0"/>
                <a:ea typeface="宋体" pitchFamily="2" charset="-122"/>
                <a:cs typeface="Arial" charset="0"/>
              </a:rPr>
              <a:t> </a:t>
            </a:r>
            <a:r>
              <a:rPr lang="en-US" altLang="zh-CN" sz="1200" b="1" dirty="0" smtClean="0">
                <a:solidFill>
                  <a:srgbClr val="0070C0"/>
                </a:solidFill>
                <a:latin typeface="Times New Roman" pitchFamily="18" charset="0"/>
                <a:ea typeface="宋体" pitchFamily="2" charset="-122"/>
                <a:cs typeface="Arial" charset="0"/>
              </a:rPr>
              <a:t>Minority </a:t>
            </a:r>
            <a:r>
              <a:rPr lang="en-US" altLang="zh-CN" sz="1200" b="1" dirty="0">
                <a:solidFill>
                  <a:srgbClr val="0070C0"/>
                </a:solidFill>
                <a:latin typeface="Times New Roman" pitchFamily="18" charset="0"/>
                <a:ea typeface="宋体" pitchFamily="2" charset="-122"/>
                <a:cs typeface="Arial" charset="0"/>
              </a:rPr>
              <a:t>status</a:t>
            </a:r>
          </a:p>
          <a:p>
            <a:pPr>
              <a:spcBef>
                <a:spcPct val="0"/>
              </a:spcBef>
              <a:buFontTx/>
              <a:buNone/>
            </a:pPr>
            <a:endParaRPr lang="en-US" altLang="zh-CN" sz="1200" dirty="0">
              <a:solidFill>
                <a:schemeClr val="bg1">
                  <a:lumMod val="50000"/>
                </a:schemeClr>
              </a:solidFill>
              <a:latin typeface="Times New Roman" pitchFamily="18" charset="0"/>
              <a:ea typeface="宋体" pitchFamily="2" charset="-122"/>
              <a:cs typeface="Arial" charset="0"/>
            </a:endParaRPr>
          </a:p>
          <a:p>
            <a:pPr>
              <a:spcBef>
                <a:spcPct val="0"/>
              </a:spcBef>
              <a:buFont typeface="Symbol" pitchFamily="18" charset="2"/>
              <a:buChar char="·"/>
            </a:pPr>
            <a:r>
              <a:rPr lang="en-US" altLang="zh-CN" sz="1200" i="1" dirty="0" smtClean="0">
                <a:solidFill>
                  <a:schemeClr val="bg1">
                    <a:lumMod val="50000"/>
                  </a:schemeClr>
                </a:solidFill>
                <a:latin typeface="Times New Roman" pitchFamily="18" charset="0"/>
                <a:ea typeface="宋体" pitchFamily="2" charset="-122"/>
                <a:cs typeface="Arial" charset="0"/>
              </a:rPr>
              <a:t> TIME </a:t>
            </a:r>
            <a:r>
              <a:rPr lang="en-US" altLang="zh-CN" sz="1200" i="1" dirty="0">
                <a:solidFill>
                  <a:schemeClr val="bg1">
                    <a:lumMod val="50000"/>
                  </a:schemeClr>
                </a:solidFill>
                <a:latin typeface="Times New Roman" pitchFamily="18" charset="0"/>
                <a:ea typeface="宋体" pitchFamily="2" charset="-122"/>
                <a:cs typeface="Arial" charset="0"/>
              </a:rPr>
              <a:t>USE</a:t>
            </a:r>
          </a:p>
          <a:p>
            <a:pPr>
              <a:spcBef>
                <a:spcPct val="0"/>
              </a:spcBef>
              <a:buFont typeface="Symbol" pitchFamily="18" charset="2"/>
              <a:buChar char="·"/>
            </a:pPr>
            <a:r>
              <a:rPr lang="en-US" altLang="zh-CN" sz="1200" b="1" i="1" dirty="0" smtClean="0">
                <a:solidFill>
                  <a:schemeClr val="bg1">
                    <a:lumMod val="50000"/>
                  </a:schemeClr>
                </a:solidFill>
                <a:latin typeface="Times New Roman" pitchFamily="18" charset="0"/>
                <a:ea typeface="宋体" pitchFamily="2" charset="-122"/>
                <a:cs typeface="Arial" charset="0"/>
              </a:rPr>
              <a:t> SOCIAL NETWORKS </a:t>
            </a:r>
            <a:r>
              <a:rPr lang="en-US" altLang="zh-CN" sz="1200" b="1" i="1" dirty="0">
                <a:solidFill>
                  <a:schemeClr val="bg1">
                    <a:lumMod val="50000"/>
                  </a:schemeClr>
                </a:solidFill>
                <a:latin typeface="Times New Roman" pitchFamily="18" charset="0"/>
                <a:ea typeface="宋体" pitchFamily="2" charset="-122"/>
                <a:cs typeface="Arial" charset="0"/>
              </a:rPr>
              <a:t>/ COHESION</a:t>
            </a:r>
          </a:p>
          <a:p>
            <a:pPr>
              <a:spcBef>
                <a:spcPct val="0"/>
              </a:spcBef>
              <a:buFontTx/>
              <a:buNone/>
            </a:pPr>
            <a:endParaRPr lang="en-US" altLang="en-US" sz="2200" b="1" dirty="0">
              <a:solidFill>
                <a:schemeClr val="tx1"/>
              </a:solidFill>
              <a:latin typeface="Times New Roman" pitchFamily="18" charset="0"/>
              <a:ea typeface="宋体" pitchFamily="2" charset="-122"/>
              <a:cs typeface="Arial" charset="0"/>
            </a:endParaRPr>
          </a:p>
        </p:txBody>
      </p:sp>
      <p:sp>
        <p:nvSpPr>
          <p:cNvPr id="12" name="Text Box 9"/>
          <p:cNvSpPr txBox="1">
            <a:spLocks noChangeArrowheads="1"/>
          </p:cNvSpPr>
          <p:nvPr/>
        </p:nvSpPr>
        <p:spPr bwMode="auto">
          <a:xfrm>
            <a:off x="7079481" y="1667594"/>
            <a:ext cx="1257300" cy="1028700"/>
          </a:xfrm>
          <a:prstGeom prst="rect">
            <a:avLst/>
          </a:prstGeom>
          <a:solidFill>
            <a:schemeClr val="bg1">
              <a:lumMod val="95000"/>
            </a:schemeClr>
          </a:solidFill>
          <a:ln w="19050">
            <a:solidFill>
              <a:srgbClr val="C00000"/>
            </a:solidFill>
            <a:miter lim="800000"/>
            <a:headEnd/>
            <a:tailEnd/>
          </a:ln>
        </p:spPr>
        <p:txBody>
          <a:bodyPr/>
          <a:lstStyle>
            <a:lvl1pPr algn="l" eaLnBrk="0" hangingPunct="0">
              <a:spcBef>
                <a:spcPct val="20000"/>
              </a:spcBef>
              <a:defRPr sz="2800">
                <a:solidFill>
                  <a:srgbClr val="4A4743"/>
                </a:solidFill>
                <a:latin typeface="Tahoma" pitchFamily="34" charset="0"/>
              </a:defRPr>
            </a:lvl1pPr>
            <a:lvl2pPr marL="742950" indent="-285750" algn="l" eaLnBrk="0" hangingPunct="0">
              <a:spcBef>
                <a:spcPct val="20000"/>
              </a:spcBef>
              <a:defRPr sz="2800">
                <a:solidFill>
                  <a:srgbClr val="4A4743"/>
                </a:solidFill>
                <a:latin typeface="Tahoma" pitchFamily="34" charset="0"/>
              </a:defRPr>
            </a:lvl2pPr>
            <a:lvl3pPr marL="1143000" indent="-228600" algn="l" eaLnBrk="0" hangingPunct="0">
              <a:spcBef>
                <a:spcPct val="20000"/>
              </a:spcBef>
              <a:defRPr sz="2800">
                <a:solidFill>
                  <a:srgbClr val="4A4743"/>
                </a:solidFill>
                <a:latin typeface="Tahoma" pitchFamily="34" charset="0"/>
              </a:defRPr>
            </a:lvl3pPr>
            <a:lvl4pPr marL="1600200" indent="-228600" algn="l" eaLnBrk="0" hangingPunct="0">
              <a:spcBef>
                <a:spcPct val="20000"/>
              </a:spcBef>
              <a:defRPr sz="2800">
                <a:solidFill>
                  <a:srgbClr val="4A4743"/>
                </a:solidFill>
                <a:latin typeface="Tahoma" pitchFamily="34" charset="0"/>
              </a:defRPr>
            </a:lvl4pPr>
            <a:lvl5pPr marL="2057400" indent="-228600" algn="l" eaLnBrk="0" hangingPunct="0">
              <a:spcBef>
                <a:spcPct val="20000"/>
              </a:spcBef>
              <a:buClr>
                <a:schemeClr val="tx2"/>
              </a:buClr>
              <a:defRPr sz="2800">
                <a:solidFill>
                  <a:srgbClr val="4A4743"/>
                </a:solidFill>
                <a:latin typeface="Tahoma" pitchFamily="34" charset="0"/>
              </a:defRPr>
            </a:lvl5pPr>
            <a:lvl6pPr marL="2514600" indent="-228600" eaLnBrk="0" fontAlgn="base" hangingPunct="0">
              <a:spcBef>
                <a:spcPct val="20000"/>
              </a:spcBef>
              <a:spcAft>
                <a:spcPct val="0"/>
              </a:spcAft>
              <a:buClr>
                <a:schemeClr val="tx2"/>
              </a:buClr>
              <a:buChar char="•"/>
              <a:defRPr sz="2800">
                <a:solidFill>
                  <a:srgbClr val="4A4743"/>
                </a:solidFill>
                <a:latin typeface="Tahoma" pitchFamily="34" charset="0"/>
              </a:defRPr>
            </a:lvl6pPr>
            <a:lvl7pPr marL="2971800" indent="-228600" eaLnBrk="0" fontAlgn="base" hangingPunct="0">
              <a:spcBef>
                <a:spcPct val="20000"/>
              </a:spcBef>
              <a:spcAft>
                <a:spcPct val="0"/>
              </a:spcAft>
              <a:buClr>
                <a:schemeClr val="tx2"/>
              </a:buClr>
              <a:buChar char="•"/>
              <a:defRPr sz="2800">
                <a:solidFill>
                  <a:srgbClr val="4A4743"/>
                </a:solidFill>
                <a:latin typeface="Tahoma" pitchFamily="34" charset="0"/>
              </a:defRPr>
            </a:lvl7pPr>
            <a:lvl8pPr marL="3429000" indent="-228600" eaLnBrk="0" fontAlgn="base" hangingPunct="0">
              <a:spcBef>
                <a:spcPct val="20000"/>
              </a:spcBef>
              <a:spcAft>
                <a:spcPct val="0"/>
              </a:spcAft>
              <a:buClr>
                <a:schemeClr val="tx2"/>
              </a:buClr>
              <a:buChar char="•"/>
              <a:defRPr sz="2800">
                <a:solidFill>
                  <a:srgbClr val="4A4743"/>
                </a:solidFill>
                <a:latin typeface="Tahoma" pitchFamily="34" charset="0"/>
              </a:defRPr>
            </a:lvl8pPr>
            <a:lvl9pPr marL="3886200" indent="-228600" eaLnBrk="0" fontAlgn="base" hangingPunct="0">
              <a:spcBef>
                <a:spcPct val="20000"/>
              </a:spcBef>
              <a:spcAft>
                <a:spcPct val="0"/>
              </a:spcAft>
              <a:buClr>
                <a:schemeClr val="tx2"/>
              </a:buClr>
              <a:buChar char="•"/>
              <a:defRPr sz="2800">
                <a:solidFill>
                  <a:srgbClr val="4A4743"/>
                </a:solidFill>
                <a:latin typeface="Tahoma" pitchFamily="34" charset="0"/>
              </a:defRPr>
            </a:lvl9pPr>
          </a:lstStyle>
          <a:p>
            <a:pPr algn="ctr">
              <a:spcBef>
                <a:spcPct val="0"/>
              </a:spcBef>
              <a:buFontTx/>
              <a:buNone/>
            </a:pPr>
            <a:r>
              <a:rPr lang="en-US" altLang="zh-CN" sz="1200" b="1" dirty="0">
                <a:solidFill>
                  <a:schemeClr val="bg1">
                    <a:lumMod val="65000"/>
                  </a:schemeClr>
                </a:solidFill>
                <a:latin typeface="Times New Roman" pitchFamily="18" charset="0"/>
                <a:ea typeface="宋体" pitchFamily="2" charset="-122"/>
                <a:cs typeface="Arial" charset="0"/>
              </a:rPr>
              <a:t>COVERAGE</a:t>
            </a:r>
          </a:p>
          <a:p>
            <a:pPr algn="ctr">
              <a:spcBef>
                <a:spcPct val="0"/>
              </a:spcBef>
              <a:buFontTx/>
              <a:buNone/>
            </a:pPr>
            <a:endParaRPr lang="en-US" altLang="zh-CN" sz="1200" b="1" dirty="0">
              <a:solidFill>
                <a:schemeClr val="tx1"/>
              </a:solidFill>
              <a:latin typeface="Times New Roman" pitchFamily="18" charset="0"/>
              <a:ea typeface="宋体" pitchFamily="2" charset="-122"/>
              <a:cs typeface="Arial" charset="0"/>
            </a:endParaRPr>
          </a:p>
          <a:p>
            <a:pPr algn="ctr">
              <a:spcBef>
                <a:spcPct val="0"/>
              </a:spcBef>
              <a:buFontTx/>
              <a:buNone/>
            </a:pPr>
            <a:r>
              <a:rPr lang="en-US" altLang="zh-CN" sz="1200" b="1" dirty="0">
                <a:solidFill>
                  <a:srgbClr val="0070C0"/>
                </a:solidFill>
                <a:latin typeface="Times New Roman" pitchFamily="18" charset="0"/>
                <a:ea typeface="宋体" pitchFamily="2" charset="-122"/>
                <a:cs typeface="Arial" charset="0"/>
              </a:rPr>
              <a:t>UTILISATION OF SERVICES</a:t>
            </a:r>
            <a:endParaRPr lang="en-US" altLang="en-US" sz="2200" dirty="0">
              <a:solidFill>
                <a:srgbClr val="0070C0"/>
              </a:solidFill>
              <a:latin typeface="Times New Roman" pitchFamily="18" charset="0"/>
              <a:ea typeface="宋体" pitchFamily="2" charset="-122"/>
              <a:cs typeface="Arial" charset="0"/>
            </a:endParaRPr>
          </a:p>
        </p:txBody>
      </p:sp>
      <p:sp>
        <p:nvSpPr>
          <p:cNvPr id="13" name="Line 10"/>
          <p:cNvSpPr>
            <a:spLocks noChangeShapeType="1"/>
          </p:cNvSpPr>
          <p:nvPr/>
        </p:nvSpPr>
        <p:spPr bwMode="auto">
          <a:xfrm>
            <a:off x="4221981" y="2880965"/>
            <a:ext cx="0" cy="571500"/>
          </a:xfrm>
          <a:prstGeom prst="line">
            <a:avLst/>
          </a:prstGeom>
          <a:noFill/>
          <a:ln w="25400">
            <a:solidFill>
              <a:schemeClr val="tx2">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4" name="Line 11"/>
          <p:cNvSpPr>
            <a:spLocks noChangeShapeType="1"/>
          </p:cNvSpPr>
          <p:nvPr/>
        </p:nvSpPr>
        <p:spPr bwMode="auto">
          <a:xfrm>
            <a:off x="4221981" y="4410794"/>
            <a:ext cx="0" cy="571500"/>
          </a:xfrm>
          <a:prstGeom prst="line">
            <a:avLst/>
          </a:prstGeom>
          <a:noFill/>
          <a:ln w="25400">
            <a:solidFill>
              <a:schemeClr val="tx2">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5" name="Line 12"/>
          <p:cNvSpPr>
            <a:spLocks noChangeShapeType="1"/>
          </p:cNvSpPr>
          <p:nvPr/>
        </p:nvSpPr>
        <p:spPr bwMode="auto">
          <a:xfrm flipV="1">
            <a:off x="2850381" y="2353394"/>
            <a:ext cx="800100" cy="1257300"/>
          </a:xfrm>
          <a:prstGeom prst="line">
            <a:avLst/>
          </a:prstGeom>
          <a:noFill/>
          <a:ln w="9525">
            <a:solidFill>
              <a:schemeClr val="tx2">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6" name="Line 13"/>
          <p:cNvSpPr>
            <a:spLocks noChangeShapeType="1"/>
          </p:cNvSpPr>
          <p:nvPr/>
        </p:nvSpPr>
        <p:spPr bwMode="auto">
          <a:xfrm>
            <a:off x="2850381" y="3610694"/>
            <a:ext cx="800100" cy="228600"/>
          </a:xfrm>
          <a:prstGeom prst="line">
            <a:avLst/>
          </a:prstGeom>
          <a:noFill/>
          <a:ln w="9525">
            <a:solidFill>
              <a:schemeClr val="tx2">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 name="Line 14"/>
          <p:cNvSpPr>
            <a:spLocks noChangeShapeType="1"/>
          </p:cNvSpPr>
          <p:nvPr/>
        </p:nvSpPr>
        <p:spPr bwMode="auto">
          <a:xfrm>
            <a:off x="2850381" y="3610694"/>
            <a:ext cx="800100" cy="1714500"/>
          </a:xfrm>
          <a:prstGeom prst="line">
            <a:avLst/>
          </a:prstGeom>
          <a:noFill/>
          <a:ln w="9525">
            <a:solidFill>
              <a:schemeClr val="tx2">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8" name="Line 15"/>
          <p:cNvSpPr>
            <a:spLocks noChangeShapeType="1"/>
          </p:cNvSpPr>
          <p:nvPr/>
        </p:nvSpPr>
        <p:spPr bwMode="auto">
          <a:xfrm flipV="1">
            <a:off x="2850381" y="2467694"/>
            <a:ext cx="800100" cy="2514600"/>
          </a:xfrm>
          <a:prstGeom prst="line">
            <a:avLst/>
          </a:prstGeom>
          <a:noFill/>
          <a:ln w="9525">
            <a:solidFill>
              <a:schemeClr val="tx2">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9" name="Line 16"/>
          <p:cNvSpPr>
            <a:spLocks noChangeShapeType="1"/>
          </p:cNvSpPr>
          <p:nvPr/>
        </p:nvSpPr>
        <p:spPr bwMode="auto">
          <a:xfrm>
            <a:off x="2850381" y="4982294"/>
            <a:ext cx="800100" cy="342900"/>
          </a:xfrm>
          <a:prstGeom prst="line">
            <a:avLst/>
          </a:prstGeom>
          <a:noFill/>
          <a:ln w="9525">
            <a:solidFill>
              <a:schemeClr val="tx2">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0" name="AutoShape 17"/>
          <p:cNvSpPr>
            <a:spLocks/>
          </p:cNvSpPr>
          <p:nvPr/>
        </p:nvSpPr>
        <p:spPr bwMode="auto">
          <a:xfrm rot="16200000">
            <a:off x="5079231" y="4296494"/>
            <a:ext cx="342900" cy="3200400"/>
          </a:xfrm>
          <a:prstGeom prst="leftBrace">
            <a:avLst>
              <a:gd name="adj1" fmla="val 77778"/>
              <a:gd name="adj2" fmla="val 49403"/>
            </a:avLst>
          </a:prstGeom>
          <a:solidFill>
            <a:schemeClr val="bg1"/>
          </a:solidFill>
          <a:ln w="9525">
            <a:solidFill>
              <a:schemeClr val="tx2">
                <a:lumMod val="75000"/>
              </a:schemeClr>
            </a:solidFill>
            <a:round/>
            <a:headEnd/>
            <a:tailEnd/>
          </a:ln>
        </p:spPr>
        <p:txBody>
          <a:bodyPr/>
          <a:lstStyle>
            <a:lvl1pPr algn="l" eaLnBrk="0" hangingPunct="0">
              <a:spcBef>
                <a:spcPct val="20000"/>
              </a:spcBef>
              <a:defRPr sz="2800">
                <a:solidFill>
                  <a:srgbClr val="4A4743"/>
                </a:solidFill>
                <a:latin typeface="Tahoma" pitchFamily="34" charset="0"/>
              </a:defRPr>
            </a:lvl1pPr>
            <a:lvl2pPr marL="742950" indent="-285750" algn="l" eaLnBrk="0" hangingPunct="0">
              <a:spcBef>
                <a:spcPct val="20000"/>
              </a:spcBef>
              <a:defRPr sz="2800">
                <a:solidFill>
                  <a:srgbClr val="4A4743"/>
                </a:solidFill>
                <a:latin typeface="Tahoma" pitchFamily="34" charset="0"/>
              </a:defRPr>
            </a:lvl2pPr>
            <a:lvl3pPr marL="1143000" indent="-228600" algn="l" eaLnBrk="0" hangingPunct="0">
              <a:spcBef>
                <a:spcPct val="20000"/>
              </a:spcBef>
              <a:defRPr sz="2800">
                <a:solidFill>
                  <a:srgbClr val="4A4743"/>
                </a:solidFill>
                <a:latin typeface="Tahoma" pitchFamily="34" charset="0"/>
              </a:defRPr>
            </a:lvl3pPr>
            <a:lvl4pPr marL="1600200" indent="-228600" algn="l" eaLnBrk="0" hangingPunct="0">
              <a:spcBef>
                <a:spcPct val="20000"/>
              </a:spcBef>
              <a:defRPr sz="2800">
                <a:solidFill>
                  <a:srgbClr val="4A4743"/>
                </a:solidFill>
                <a:latin typeface="Tahoma" pitchFamily="34" charset="0"/>
              </a:defRPr>
            </a:lvl4pPr>
            <a:lvl5pPr marL="2057400" indent="-228600" algn="l" eaLnBrk="0" hangingPunct="0">
              <a:spcBef>
                <a:spcPct val="20000"/>
              </a:spcBef>
              <a:buClr>
                <a:schemeClr val="tx2"/>
              </a:buClr>
              <a:defRPr sz="2800">
                <a:solidFill>
                  <a:srgbClr val="4A4743"/>
                </a:solidFill>
                <a:latin typeface="Tahoma" pitchFamily="34" charset="0"/>
              </a:defRPr>
            </a:lvl5pPr>
            <a:lvl6pPr marL="2514600" indent="-228600" eaLnBrk="0" fontAlgn="base" hangingPunct="0">
              <a:spcBef>
                <a:spcPct val="20000"/>
              </a:spcBef>
              <a:spcAft>
                <a:spcPct val="0"/>
              </a:spcAft>
              <a:buClr>
                <a:schemeClr val="tx2"/>
              </a:buClr>
              <a:buChar char="•"/>
              <a:defRPr sz="2800">
                <a:solidFill>
                  <a:srgbClr val="4A4743"/>
                </a:solidFill>
                <a:latin typeface="Tahoma" pitchFamily="34" charset="0"/>
              </a:defRPr>
            </a:lvl6pPr>
            <a:lvl7pPr marL="2971800" indent="-228600" eaLnBrk="0" fontAlgn="base" hangingPunct="0">
              <a:spcBef>
                <a:spcPct val="20000"/>
              </a:spcBef>
              <a:spcAft>
                <a:spcPct val="0"/>
              </a:spcAft>
              <a:buClr>
                <a:schemeClr val="tx2"/>
              </a:buClr>
              <a:buChar char="•"/>
              <a:defRPr sz="2800">
                <a:solidFill>
                  <a:srgbClr val="4A4743"/>
                </a:solidFill>
                <a:latin typeface="Tahoma" pitchFamily="34" charset="0"/>
              </a:defRPr>
            </a:lvl7pPr>
            <a:lvl8pPr marL="3429000" indent="-228600" eaLnBrk="0" fontAlgn="base" hangingPunct="0">
              <a:spcBef>
                <a:spcPct val="20000"/>
              </a:spcBef>
              <a:spcAft>
                <a:spcPct val="0"/>
              </a:spcAft>
              <a:buClr>
                <a:schemeClr val="tx2"/>
              </a:buClr>
              <a:buChar char="•"/>
              <a:defRPr sz="2800">
                <a:solidFill>
                  <a:srgbClr val="4A4743"/>
                </a:solidFill>
                <a:latin typeface="Tahoma" pitchFamily="34" charset="0"/>
              </a:defRPr>
            </a:lvl8pPr>
            <a:lvl9pPr marL="3886200" indent="-228600" eaLnBrk="0" fontAlgn="base" hangingPunct="0">
              <a:spcBef>
                <a:spcPct val="20000"/>
              </a:spcBef>
              <a:spcAft>
                <a:spcPct val="0"/>
              </a:spcAft>
              <a:buClr>
                <a:schemeClr val="tx2"/>
              </a:buClr>
              <a:buChar char="•"/>
              <a:defRPr sz="2800">
                <a:solidFill>
                  <a:srgbClr val="4A4743"/>
                </a:solidFill>
                <a:latin typeface="Tahoma" pitchFamily="34" charset="0"/>
              </a:defRPr>
            </a:lvl9pPr>
          </a:lstStyle>
          <a:p>
            <a:pPr algn="ctr" eaLnBrk="1" hangingPunct="1">
              <a:spcBef>
                <a:spcPct val="0"/>
              </a:spcBef>
            </a:pPr>
            <a:endParaRPr lang="en-US" altLang="en-US" sz="2000">
              <a:solidFill>
                <a:schemeClr val="tx1"/>
              </a:solidFill>
            </a:endParaRPr>
          </a:p>
        </p:txBody>
      </p:sp>
      <p:sp>
        <p:nvSpPr>
          <p:cNvPr id="21" name="Text Box 18"/>
          <p:cNvSpPr txBox="1">
            <a:spLocks noChangeArrowheads="1"/>
          </p:cNvSpPr>
          <p:nvPr/>
        </p:nvSpPr>
        <p:spPr bwMode="auto">
          <a:xfrm>
            <a:off x="4336281" y="6068144"/>
            <a:ext cx="1943100" cy="457200"/>
          </a:xfrm>
          <a:prstGeom prst="rect">
            <a:avLst/>
          </a:prstGeom>
          <a:solidFill>
            <a:schemeClr val="bg1">
              <a:lumMod val="95000"/>
            </a:schemeClr>
          </a:solidFill>
          <a:ln w="19050">
            <a:solidFill>
              <a:srgbClr val="C00000"/>
            </a:solidFill>
            <a:miter lim="800000"/>
            <a:headEnd/>
            <a:tailEnd/>
          </a:ln>
        </p:spPr>
        <p:txBody>
          <a:bodyPr/>
          <a:lstStyle>
            <a:lvl1pPr algn="l" eaLnBrk="0" hangingPunct="0">
              <a:spcBef>
                <a:spcPct val="20000"/>
              </a:spcBef>
              <a:defRPr sz="2800">
                <a:solidFill>
                  <a:srgbClr val="4A4743"/>
                </a:solidFill>
                <a:latin typeface="Tahoma" pitchFamily="34" charset="0"/>
              </a:defRPr>
            </a:lvl1pPr>
            <a:lvl2pPr marL="742950" indent="-285750" algn="l" eaLnBrk="0" hangingPunct="0">
              <a:spcBef>
                <a:spcPct val="20000"/>
              </a:spcBef>
              <a:defRPr sz="2800">
                <a:solidFill>
                  <a:srgbClr val="4A4743"/>
                </a:solidFill>
                <a:latin typeface="Tahoma" pitchFamily="34" charset="0"/>
              </a:defRPr>
            </a:lvl2pPr>
            <a:lvl3pPr marL="1143000" indent="-228600" algn="l" eaLnBrk="0" hangingPunct="0">
              <a:spcBef>
                <a:spcPct val="20000"/>
              </a:spcBef>
              <a:defRPr sz="2800">
                <a:solidFill>
                  <a:srgbClr val="4A4743"/>
                </a:solidFill>
                <a:latin typeface="Tahoma" pitchFamily="34" charset="0"/>
              </a:defRPr>
            </a:lvl3pPr>
            <a:lvl4pPr marL="1600200" indent="-228600" algn="l" eaLnBrk="0" hangingPunct="0">
              <a:spcBef>
                <a:spcPct val="20000"/>
              </a:spcBef>
              <a:defRPr sz="2800">
                <a:solidFill>
                  <a:srgbClr val="4A4743"/>
                </a:solidFill>
                <a:latin typeface="Tahoma" pitchFamily="34" charset="0"/>
              </a:defRPr>
            </a:lvl4pPr>
            <a:lvl5pPr marL="2057400" indent="-228600" algn="l" eaLnBrk="0" hangingPunct="0">
              <a:spcBef>
                <a:spcPct val="20000"/>
              </a:spcBef>
              <a:buClr>
                <a:schemeClr val="tx2"/>
              </a:buClr>
              <a:defRPr sz="2800">
                <a:solidFill>
                  <a:srgbClr val="4A4743"/>
                </a:solidFill>
                <a:latin typeface="Tahoma" pitchFamily="34" charset="0"/>
              </a:defRPr>
            </a:lvl5pPr>
            <a:lvl6pPr marL="2514600" indent="-228600" eaLnBrk="0" fontAlgn="base" hangingPunct="0">
              <a:spcBef>
                <a:spcPct val="20000"/>
              </a:spcBef>
              <a:spcAft>
                <a:spcPct val="0"/>
              </a:spcAft>
              <a:buClr>
                <a:schemeClr val="tx2"/>
              </a:buClr>
              <a:buChar char="•"/>
              <a:defRPr sz="2800">
                <a:solidFill>
                  <a:srgbClr val="4A4743"/>
                </a:solidFill>
                <a:latin typeface="Tahoma" pitchFamily="34" charset="0"/>
              </a:defRPr>
            </a:lvl6pPr>
            <a:lvl7pPr marL="2971800" indent="-228600" eaLnBrk="0" fontAlgn="base" hangingPunct="0">
              <a:spcBef>
                <a:spcPct val="20000"/>
              </a:spcBef>
              <a:spcAft>
                <a:spcPct val="0"/>
              </a:spcAft>
              <a:buClr>
                <a:schemeClr val="tx2"/>
              </a:buClr>
              <a:buChar char="•"/>
              <a:defRPr sz="2800">
                <a:solidFill>
                  <a:srgbClr val="4A4743"/>
                </a:solidFill>
                <a:latin typeface="Tahoma" pitchFamily="34" charset="0"/>
              </a:defRPr>
            </a:lvl7pPr>
            <a:lvl8pPr marL="3429000" indent="-228600" eaLnBrk="0" fontAlgn="base" hangingPunct="0">
              <a:spcBef>
                <a:spcPct val="20000"/>
              </a:spcBef>
              <a:spcAft>
                <a:spcPct val="0"/>
              </a:spcAft>
              <a:buClr>
                <a:schemeClr val="tx2"/>
              </a:buClr>
              <a:buChar char="•"/>
              <a:defRPr sz="2800">
                <a:solidFill>
                  <a:srgbClr val="4A4743"/>
                </a:solidFill>
                <a:latin typeface="Tahoma" pitchFamily="34" charset="0"/>
              </a:defRPr>
            </a:lvl8pPr>
            <a:lvl9pPr marL="3886200" indent="-228600" eaLnBrk="0" fontAlgn="base" hangingPunct="0">
              <a:spcBef>
                <a:spcPct val="20000"/>
              </a:spcBef>
              <a:spcAft>
                <a:spcPct val="0"/>
              </a:spcAft>
              <a:buClr>
                <a:schemeClr val="tx2"/>
              </a:buClr>
              <a:buChar char="•"/>
              <a:defRPr sz="2800">
                <a:solidFill>
                  <a:srgbClr val="4A4743"/>
                </a:solidFill>
                <a:latin typeface="Tahoma" pitchFamily="34" charset="0"/>
              </a:defRPr>
            </a:lvl9pPr>
          </a:lstStyle>
          <a:p>
            <a:pPr algn="ctr">
              <a:spcBef>
                <a:spcPct val="0"/>
              </a:spcBef>
              <a:buFontTx/>
              <a:buNone/>
            </a:pPr>
            <a:r>
              <a:rPr lang="en-US" altLang="zh-CN" sz="1200" b="1">
                <a:solidFill>
                  <a:srgbClr val="0070C0"/>
                </a:solidFill>
                <a:latin typeface="Times New Roman" pitchFamily="18" charset="0"/>
                <a:ea typeface="宋体" pitchFamily="2" charset="-122"/>
                <a:cs typeface="Arial" charset="0"/>
              </a:rPr>
              <a:t>HEALTH &amp; HEALTH RELATED OUTCOMES</a:t>
            </a:r>
            <a:endParaRPr lang="en-US" altLang="en-US" sz="2200" b="1">
              <a:solidFill>
                <a:srgbClr val="0070C0"/>
              </a:solidFill>
              <a:latin typeface="Times New Roman" pitchFamily="18" charset="0"/>
              <a:ea typeface="宋体" pitchFamily="2" charset="-122"/>
              <a:cs typeface="Arial" charset="0"/>
            </a:endParaRPr>
          </a:p>
        </p:txBody>
      </p:sp>
      <p:sp>
        <p:nvSpPr>
          <p:cNvPr id="22" name="Text Box 20"/>
          <p:cNvSpPr txBox="1">
            <a:spLocks noChangeArrowheads="1"/>
          </p:cNvSpPr>
          <p:nvPr/>
        </p:nvSpPr>
        <p:spPr bwMode="auto">
          <a:xfrm>
            <a:off x="5136381" y="2753444"/>
            <a:ext cx="1828800" cy="1943100"/>
          </a:xfrm>
          <a:prstGeom prst="rect">
            <a:avLst/>
          </a:prstGeom>
          <a:solidFill>
            <a:schemeClr val="bg1">
              <a:lumMod val="95000"/>
            </a:schemeClr>
          </a:solidFill>
          <a:ln w="25400">
            <a:solidFill>
              <a:schemeClr val="bg1">
                <a:lumMod val="75000"/>
              </a:schemeClr>
            </a:solidFill>
            <a:miter lim="800000"/>
            <a:headEnd/>
            <a:tailEnd/>
          </a:ln>
        </p:spPr>
        <p:txBody>
          <a:bodyPr/>
          <a:lstStyle>
            <a:lvl1pPr algn="l" eaLnBrk="0" hangingPunct="0">
              <a:spcBef>
                <a:spcPct val="20000"/>
              </a:spcBef>
              <a:defRPr sz="2800">
                <a:solidFill>
                  <a:srgbClr val="4A4743"/>
                </a:solidFill>
                <a:latin typeface="Tahoma" pitchFamily="34" charset="0"/>
              </a:defRPr>
            </a:lvl1pPr>
            <a:lvl2pPr algn="l" eaLnBrk="0" hangingPunct="0">
              <a:spcBef>
                <a:spcPct val="20000"/>
              </a:spcBef>
              <a:defRPr sz="2800">
                <a:solidFill>
                  <a:srgbClr val="4A4743"/>
                </a:solidFill>
                <a:latin typeface="Tahoma" pitchFamily="34" charset="0"/>
              </a:defRPr>
            </a:lvl2pPr>
            <a:lvl3pPr marL="1143000" indent="-228600" algn="l" eaLnBrk="0" hangingPunct="0">
              <a:spcBef>
                <a:spcPct val="20000"/>
              </a:spcBef>
              <a:defRPr sz="2800">
                <a:solidFill>
                  <a:srgbClr val="4A4743"/>
                </a:solidFill>
                <a:latin typeface="Tahoma" pitchFamily="34" charset="0"/>
              </a:defRPr>
            </a:lvl3pPr>
            <a:lvl4pPr marL="1600200" indent="-228600" algn="l" eaLnBrk="0" hangingPunct="0">
              <a:spcBef>
                <a:spcPct val="20000"/>
              </a:spcBef>
              <a:defRPr sz="2800">
                <a:solidFill>
                  <a:srgbClr val="4A4743"/>
                </a:solidFill>
                <a:latin typeface="Tahoma" pitchFamily="34" charset="0"/>
              </a:defRPr>
            </a:lvl4pPr>
            <a:lvl5pPr marL="2057400" indent="-228600" algn="l" eaLnBrk="0" hangingPunct="0">
              <a:spcBef>
                <a:spcPct val="20000"/>
              </a:spcBef>
              <a:buClr>
                <a:schemeClr val="tx2"/>
              </a:buClr>
              <a:defRPr sz="2800">
                <a:solidFill>
                  <a:srgbClr val="4A4743"/>
                </a:solidFill>
                <a:latin typeface="Tahoma" pitchFamily="34" charset="0"/>
              </a:defRPr>
            </a:lvl5pPr>
            <a:lvl6pPr marL="2514600" indent="-228600" eaLnBrk="0" fontAlgn="base" hangingPunct="0">
              <a:spcBef>
                <a:spcPct val="20000"/>
              </a:spcBef>
              <a:spcAft>
                <a:spcPct val="0"/>
              </a:spcAft>
              <a:buClr>
                <a:schemeClr val="tx2"/>
              </a:buClr>
              <a:buChar char="•"/>
              <a:defRPr sz="2800">
                <a:solidFill>
                  <a:srgbClr val="4A4743"/>
                </a:solidFill>
                <a:latin typeface="Tahoma" pitchFamily="34" charset="0"/>
              </a:defRPr>
            </a:lvl6pPr>
            <a:lvl7pPr marL="2971800" indent="-228600" eaLnBrk="0" fontAlgn="base" hangingPunct="0">
              <a:spcBef>
                <a:spcPct val="20000"/>
              </a:spcBef>
              <a:spcAft>
                <a:spcPct val="0"/>
              </a:spcAft>
              <a:buClr>
                <a:schemeClr val="tx2"/>
              </a:buClr>
              <a:buChar char="•"/>
              <a:defRPr sz="2800">
                <a:solidFill>
                  <a:srgbClr val="4A4743"/>
                </a:solidFill>
                <a:latin typeface="Tahoma" pitchFamily="34" charset="0"/>
              </a:defRPr>
            </a:lvl7pPr>
            <a:lvl8pPr marL="3429000" indent="-228600" eaLnBrk="0" fontAlgn="base" hangingPunct="0">
              <a:spcBef>
                <a:spcPct val="20000"/>
              </a:spcBef>
              <a:spcAft>
                <a:spcPct val="0"/>
              </a:spcAft>
              <a:buClr>
                <a:schemeClr val="tx2"/>
              </a:buClr>
              <a:buChar char="•"/>
              <a:defRPr sz="2800">
                <a:solidFill>
                  <a:srgbClr val="4A4743"/>
                </a:solidFill>
                <a:latin typeface="Tahoma" pitchFamily="34" charset="0"/>
              </a:defRPr>
            </a:lvl8pPr>
            <a:lvl9pPr marL="3886200" indent="-228600" eaLnBrk="0" fontAlgn="base" hangingPunct="0">
              <a:spcBef>
                <a:spcPct val="20000"/>
              </a:spcBef>
              <a:spcAft>
                <a:spcPct val="0"/>
              </a:spcAft>
              <a:buClr>
                <a:schemeClr val="tx2"/>
              </a:buClr>
              <a:buChar char="•"/>
              <a:defRPr sz="2800">
                <a:solidFill>
                  <a:srgbClr val="4A4743"/>
                </a:solidFill>
                <a:latin typeface="Tahoma" pitchFamily="34" charset="0"/>
              </a:defRPr>
            </a:lvl9pPr>
          </a:lstStyle>
          <a:p>
            <a:pPr>
              <a:spcBef>
                <a:spcPct val="0"/>
              </a:spcBef>
              <a:buFontTx/>
              <a:buNone/>
            </a:pPr>
            <a:r>
              <a:rPr lang="en-US" altLang="zh-CN" sz="1200" b="1" dirty="0">
                <a:solidFill>
                  <a:schemeClr val="bg1">
                    <a:lumMod val="85000"/>
                  </a:schemeClr>
                </a:solidFill>
                <a:latin typeface="Times New Roman" pitchFamily="18" charset="0"/>
                <a:ea typeface="宋体" pitchFamily="2" charset="-122"/>
                <a:cs typeface="Arial" charset="0"/>
              </a:rPr>
              <a:t> RISKS FACTORS</a:t>
            </a:r>
          </a:p>
          <a:p>
            <a:pPr>
              <a:spcBef>
                <a:spcPct val="0"/>
              </a:spcBef>
              <a:buFontTx/>
              <a:buNone/>
            </a:pPr>
            <a:r>
              <a:rPr lang="en-US" altLang="zh-CN" sz="1200" b="1" dirty="0">
                <a:solidFill>
                  <a:schemeClr val="bg1">
                    <a:lumMod val="85000"/>
                  </a:schemeClr>
                </a:solidFill>
                <a:latin typeface="Times New Roman" pitchFamily="18" charset="0"/>
                <a:ea typeface="宋体" pitchFamily="2" charset="-122"/>
                <a:cs typeface="Arial" charset="0"/>
              </a:rPr>
              <a:t>CHRONIC DISEASES</a:t>
            </a:r>
          </a:p>
          <a:p>
            <a:pPr>
              <a:spcBef>
                <a:spcPct val="0"/>
              </a:spcBef>
              <a:buFont typeface="Symbol" pitchFamily="18" charset="2"/>
              <a:buChar char="·"/>
            </a:pPr>
            <a:r>
              <a:rPr lang="en-US" altLang="zh-CN" sz="1200" dirty="0" smtClean="0">
                <a:solidFill>
                  <a:schemeClr val="bg1">
                    <a:lumMod val="85000"/>
                  </a:schemeClr>
                </a:solidFill>
                <a:latin typeface="Times New Roman" pitchFamily="18" charset="0"/>
                <a:ea typeface="宋体" pitchFamily="2" charset="-122"/>
                <a:cs typeface="Arial" charset="0"/>
              </a:rPr>
              <a:t> Tobacco</a:t>
            </a:r>
            <a:endParaRPr lang="en-US" altLang="zh-CN" sz="1200" dirty="0">
              <a:solidFill>
                <a:schemeClr val="bg1">
                  <a:lumMod val="85000"/>
                </a:schemeClr>
              </a:solidFill>
              <a:latin typeface="Times New Roman" pitchFamily="18" charset="0"/>
              <a:ea typeface="宋体" pitchFamily="2" charset="-122"/>
              <a:cs typeface="Arial" charset="0"/>
            </a:endParaRPr>
          </a:p>
          <a:p>
            <a:pPr>
              <a:spcBef>
                <a:spcPct val="0"/>
              </a:spcBef>
              <a:buFont typeface="Symbol" pitchFamily="18" charset="2"/>
              <a:buChar char="·"/>
            </a:pPr>
            <a:r>
              <a:rPr lang="en-US" altLang="zh-CN" sz="1200" dirty="0" smtClean="0">
                <a:solidFill>
                  <a:schemeClr val="bg1">
                    <a:lumMod val="85000"/>
                  </a:schemeClr>
                </a:solidFill>
                <a:latin typeface="Times New Roman" pitchFamily="18" charset="0"/>
                <a:ea typeface="宋体" pitchFamily="2" charset="-122"/>
                <a:cs typeface="Arial" charset="0"/>
              </a:rPr>
              <a:t> Alcohol</a:t>
            </a:r>
            <a:endParaRPr lang="en-US" altLang="zh-CN" sz="1200" dirty="0">
              <a:solidFill>
                <a:schemeClr val="bg1">
                  <a:lumMod val="85000"/>
                </a:schemeClr>
              </a:solidFill>
              <a:latin typeface="Times New Roman" pitchFamily="18" charset="0"/>
              <a:ea typeface="宋体" pitchFamily="2" charset="-122"/>
              <a:cs typeface="Arial" charset="0"/>
            </a:endParaRPr>
          </a:p>
          <a:p>
            <a:pPr>
              <a:spcBef>
                <a:spcPct val="0"/>
              </a:spcBef>
              <a:buFont typeface="Symbol" pitchFamily="18" charset="2"/>
              <a:buChar char="·"/>
            </a:pPr>
            <a:r>
              <a:rPr lang="en-US" altLang="zh-CN" sz="1200" dirty="0" smtClean="0">
                <a:solidFill>
                  <a:schemeClr val="bg1">
                    <a:lumMod val="85000"/>
                  </a:schemeClr>
                </a:solidFill>
                <a:latin typeface="Times New Roman" pitchFamily="18" charset="0"/>
                <a:ea typeface="宋体" pitchFamily="2" charset="-122"/>
                <a:cs typeface="Arial" charset="0"/>
              </a:rPr>
              <a:t> Physical </a:t>
            </a:r>
            <a:r>
              <a:rPr lang="en-US" altLang="zh-CN" sz="1200" dirty="0">
                <a:solidFill>
                  <a:schemeClr val="bg1">
                    <a:lumMod val="85000"/>
                  </a:schemeClr>
                </a:solidFill>
                <a:latin typeface="Times New Roman" pitchFamily="18" charset="0"/>
                <a:ea typeface="宋体" pitchFamily="2" charset="-122"/>
                <a:cs typeface="Arial" charset="0"/>
              </a:rPr>
              <a:t>Inactivity</a:t>
            </a:r>
          </a:p>
          <a:p>
            <a:pPr>
              <a:spcBef>
                <a:spcPct val="0"/>
              </a:spcBef>
              <a:buFont typeface="Symbol" pitchFamily="18" charset="2"/>
              <a:buChar char="·"/>
            </a:pPr>
            <a:r>
              <a:rPr lang="en-US" altLang="zh-CN" sz="1200" dirty="0" smtClean="0">
                <a:solidFill>
                  <a:schemeClr val="bg1">
                    <a:lumMod val="85000"/>
                  </a:schemeClr>
                </a:solidFill>
                <a:latin typeface="Times New Roman" pitchFamily="18" charset="0"/>
                <a:ea typeface="宋体" pitchFamily="2" charset="-122"/>
                <a:cs typeface="Arial" charset="0"/>
              </a:rPr>
              <a:t> Nutrition</a:t>
            </a:r>
            <a:endParaRPr lang="en-US" altLang="zh-CN" sz="1200" dirty="0">
              <a:solidFill>
                <a:schemeClr val="bg1">
                  <a:lumMod val="85000"/>
                </a:schemeClr>
              </a:solidFill>
              <a:latin typeface="Times New Roman" pitchFamily="18" charset="0"/>
              <a:ea typeface="宋体" pitchFamily="2" charset="-122"/>
              <a:cs typeface="Arial" charset="0"/>
            </a:endParaRPr>
          </a:p>
          <a:p>
            <a:pPr>
              <a:spcBef>
                <a:spcPct val="0"/>
              </a:spcBef>
              <a:buFont typeface="Symbol" pitchFamily="18" charset="2"/>
              <a:buChar char="·"/>
            </a:pPr>
            <a:r>
              <a:rPr lang="en-US" altLang="zh-CN" sz="1200" dirty="0" smtClean="0">
                <a:solidFill>
                  <a:schemeClr val="bg1">
                    <a:lumMod val="85000"/>
                  </a:schemeClr>
                </a:solidFill>
                <a:latin typeface="Times New Roman" pitchFamily="18" charset="0"/>
                <a:ea typeface="宋体" pitchFamily="2" charset="-122"/>
                <a:cs typeface="Arial" charset="0"/>
              </a:rPr>
              <a:t> Morbidity</a:t>
            </a:r>
            <a:endParaRPr lang="en-US" altLang="zh-CN" sz="1200" dirty="0">
              <a:solidFill>
                <a:schemeClr val="bg1">
                  <a:lumMod val="85000"/>
                </a:schemeClr>
              </a:solidFill>
              <a:latin typeface="Times New Roman" pitchFamily="18" charset="0"/>
              <a:ea typeface="宋体" pitchFamily="2" charset="-122"/>
              <a:cs typeface="Arial" charset="0"/>
            </a:endParaRPr>
          </a:p>
          <a:p>
            <a:pPr>
              <a:spcBef>
                <a:spcPct val="0"/>
              </a:spcBef>
            </a:pPr>
            <a:r>
              <a:rPr lang="en-US" altLang="zh-CN" sz="1200" dirty="0">
                <a:solidFill>
                  <a:schemeClr val="bg1">
                    <a:lumMod val="85000"/>
                  </a:schemeClr>
                </a:solidFill>
                <a:latin typeface="Times New Roman" pitchFamily="18" charset="0"/>
                <a:ea typeface="宋体" pitchFamily="2" charset="-122"/>
                <a:cs typeface="Arial" charset="0"/>
              </a:rPr>
              <a:t> </a:t>
            </a:r>
            <a:r>
              <a:rPr lang="en-US" altLang="zh-CN" sz="1200" dirty="0" smtClean="0">
                <a:solidFill>
                  <a:schemeClr val="bg1">
                    <a:lumMod val="85000"/>
                  </a:schemeClr>
                </a:solidFill>
                <a:latin typeface="Times New Roman" pitchFamily="18" charset="0"/>
                <a:ea typeface="宋体" pitchFamily="2" charset="-122"/>
                <a:cs typeface="Arial" charset="0"/>
              </a:rPr>
              <a:t>  - Health </a:t>
            </a:r>
            <a:r>
              <a:rPr lang="en-US" altLang="zh-CN" sz="1200" dirty="0">
                <a:solidFill>
                  <a:schemeClr val="bg1">
                    <a:lumMod val="85000"/>
                  </a:schemeClr>
                </a:solidFill>
                <a:latin typeface="Times New Roman" pitchFamily="18" charset="0"/>
                <a:ea typeface="宋体" pitchFamily="2" charset="-122"/>
                <a:cs typeface="Arial" charset="0"/>
              </a:rPr>
              <a:t>conditions</a:t>
            </a:r>
            <a:endParaRPr lang="en-US" altLang="en-US" sz="1200" dirty="0">
              <a:solidFill>
                <a:schemeClr val="bg1">
                  <a:lumMod val="85000"/>
                </a:schemeClr>
              </a:solidFill>
              <a:latin typeface="Times New Roman" pitchFamily="18" charset="0"/>
              <a:ea typeface="宋体" pitchFamily="2" charset="-122"/>
              <a:cs typeface="Arial" charset="0"/>
            </a:endParaRPr>
          </a:p>
        </p:txBody>
      </p:sp>
      <p:sp>
        <p:nvSpPr>
          <p:cNvPr id="23" name="Line 21"/>
          <p:cNvSpPr>
            <a:spLocks noChangeShapeType="1"/>
          </p:cNvSpPr>
          <p:nvPr/>
        </p:nvSpPr>
        <p:spPr bwMode="auto">
          <a:xfrm>
            <a:off x="4907781" y="2296244"/>
            <a:ext cx="1257300" cy="457200"/>
          </a:xfrm>
          <a:prstGeom prst="line">
            <a:avLst/>
          </a:prstGeom>
          <a:noFill/>
          <a:ln w="9525">
            <a:solidFill>
              <a:schemeClr val="tx2">
                <a:lumMod val="75000"/>
              </a:schemeClr>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4" name="Line 22"/>
          <p:cNvSpPr>
            <a:spLocks noChangeShapeType="1"/>
          </p:cNvSpPr>
          <p:nvPr/>
        </p:nvSpPr>
        <p:spPr bwMode="auto">
          <a:xfrm flipH="1">
            <a:off x="6050781" y="2181944"/>
            <a:ext cx="1028700" cy="571500"/>
          </a:xfrm>
          <a:prstGeom prst="line">
            <a:avLst/>
          </a:prstGeom>
          <a:noFill/>
          <a:ln w="9525">
            <a:solidFill>
              <a:schemeClr val="tx2">
                <a:lumMod val="75000"/>
              </a:schemeClr>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5" name="Line 23"/>
          <p:cNvSpPr>
            <a:spLocks noChangeShapeType="1"/>
          </p:cNvSpPr>
          <p:nvPr/>
        </p:nvSpPr>
        <p:spPr bwMode="auto">
          <a:xfrm flipV="1">
            <a:off x="4907781" y="2067644"/>
            <a:ext cx="2171700" cy="0"/>
          </a:xfrm>
          <a:prstGeom prst="line">
            <a:avLst/>
          </a:prstGeom>
          <a:noFill/>
          <a:ln w="9525">
            <a:solidFill>
              <a:schemeClr val="tx2">
                <a:lumMod val="75000"/>
              </a:schemeClr>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 name="Text Box 24"/>
          <p:cNvSpPr txBox="1">
            <a:spLocks noChangeArrowheads="1"/>
          </p:cNvSpPr>
          <p:nvPr/>
        </p:nvSpPr>
        <p:spPr bwMode="auto">
          <a:xfrm>
            <a:off x="7263631" y="5041032"/>
            <a:ext cx="1258888" cy="457200"/>
          </a:xfrm>
          <a:prstGeom prst="rect">
            <a:avLst/>
          </a:prstGeom>
          <a:solidFill>
            <a:schemeClr val="bg1">
              <a:lumMod val="95000"/>
            </a:schemeClr>
          </a:solidFill>
          <a:ln w="9525">
            <a:solidFill>
              <a:schemeClr val="bg1">
                <a:lumMod val="75000"/>
              </a:schemeClr>
            </a:solidFill>
            <a:miter lim="800000"/>
            <a:headEnd/>
            <a:tailEnd/>
          </a:ln>
        </p:spPr>
        <p:txBody>
          <a:bodyPr/>
          <a:lstStyle>
            <a:lvl1pPr algn="l" eaLnBrk="0" hangingPunct="0">
              <a:spcBef>
                <a:spcPct val="20000"/>
              </a:spcBef>
              <a:defRPr sz="2800">
                <a:solidFill>
                  <a:srgbClr val="4A4743"/>
                </a:solidFill>
                <a:latin typeface="Tahoma" pitchFamily="34" charset="0"/>
              </a:defRPr>
            </a:lvl1pPr>
            <a:lvl2pPr marL="742950" indent="-285750" algn="l" eaLnBrk="0" hangingPunct="0">
              <a:spcBef>
                <a:spcPct val="20000"/>
              </a:spcBef>
              <a:defRPr sz="2800">
                <a:solidFill>
                  <a:srgbClr val="4A4743"/>
                </a:solidFill>
                <a:latin typeface="Tahoma" pitchFamily="34" charset="0"/>
              </a:defRPr>
            </a:lvl2pPr>
            <a:lvl3pPr marL="1143000" indent="-228600" algn="l" eaLnBrk="0" hangingPunct="0">
              <a:spcBef>
                <a:spcPct val="20000"/>
              </a:spcBef>
              <a:defRPr sz="2800">
                <a:solidFill>
                  <a:srgbClr val="4A4743"/>
                </a:solidFill>
                <a:latin typeface="Tahoma" pitchFamily="34" charset="0"/>
              </a:defRPr>
            </a:lvl3pPr>
            <a:lvl4pPr marL="1600200" indent="-228600" algn="l" eaLnBrk="0" hangingPunct="0">
              <a:spcBef>
                <a:spcPct val="20000"/>
              </a:spcBef>
              <a:defRPr sz="2800">
                <a:solidFill>
                  <a:srgbClr val="4A4743"/>
                </a:solidFill>
                <a:latin typeface="Tahoma" pitchFamily="34" charset="0"/>
              </a:defRPr>
            </a:lvl4pPr>
            <a:lvl5pPr marL="2057400" indent="-228600" algn="l" eaLnBrk="0" hangingPunct="0">
              <a:spcBef>
                <a:spcPct val="20000"/>
              </a:spcBef>
              <a:buClr>
                <a:schemeClr val="tx2"/>
              </a:buClr>
              <a:defRPr sz="2800">
                <a:solidFill>
                  <a:srgbClr val="4A4743"/>
                </a:solidFill>
                <a:latin typeface="Tahoma" pitchFamily="34" charset="0"/>
              </a:defRPr>
            </a:lvl5pPr>
            <a:lvl6pPr marL="2514600" indent="-228600" eaLnBrk="0" fontAlgn="base" hangingPunct="0">
              <a:spcBef>
                <a:spcPct val="20000"/>
              </a:spcBef>
              <a:spcAft>
                <a:spcPct val="0"/>
              </a:spcAft>
              <a:buClr>
                <a:schemeClr val="tx2"/>
              </a:buClr>
              <a:buChar char="•"/>
              <a:defRPr sz="2800">
                <a:solidFill>
                  <a:srgbClr val="4A4743"/>
                </a:solidFill>
                <a:latin typeface="Tahoma" pitchFamily="34" charset="0"/>
              </a:defRPr>
            </a:lvl6pPr>
            <a:lvl7pPr marL="2971800" indent="-228600" eaLnBrk="0" fontAlgn="base" hangingPunct="0">
              <a:spcBef>
                <a:spcPct val="20000"/>
              </a:spcBef>
              <a:spcAft>
                <a:spcPct val="0"/>
              </a:spcAft>
              <a:buClr>
                <a:schemeClr val="tx2"/>
              </a:buClr>
              <a:buChar char="•"/>
              <a:defRPr sz="2800">
                <a:solidFill>
                  <a:srgbClr val="4A4743"/>
                </a:solidFill>
                <a:latin typeface="Tahoma" pitchFamily="34" charset="0"/>
              </a:defRPr>
            </a:lvl7pPr>
            <a:lvl8pPr marL="3429000" indent="-228600" eaLnBrk="0" fontAlgn="base" hangingPunct="0">
              <a:spcBef>
                <a:spcPct val="20000"/>
              </a:spcBef>
              <a:spcAft>
                <a:spcPct val="0"/>
              </a:spcAft>
              <a:buClr>
                <a:schemeClr val="tx2"/>
              </a:buClr>
              <a:buChar char="•"/>
              <a:defRPr sz="2800">
                <a:solidFill>
                  <a:srgbClr val="4A4743"/>
                </a:solidFill>
                <a:latin typeface="Tahoma" pitchFamily="34" charset="0"/>
              </a:defRPr>
            </a:lvl8pPr>
            <a:lvl9pPr marL="3886200" indent="-228600" eaLnBrk="0" fontAlgn="base" hangingPunct="0">
              <a:spcBef>
                <a:spcPct val="20000"/>
              </a:spcBef>
              <a:spcAft>
                <a:spcPct val="0"/>
              </a:spcAft>
              <a:buClr>
                <a:schemeClr val="tx2"/>
              </a:buClr>
              <a:buChar char="•"/>
              <a:defRPr sz="2800">
                <a:solidFill>
                  <a:srgbClr val="4A4743"/>
                </a:solidFill>
                <a:latin typeface="Tahoma" pitchFamily="34" charset="0"/>
              </a:defRPr>
            </a:lvl9pPr>
          </a:lstStyle>
          <a:p>
            <a:pPr algn="ctr">
              <a:spcBef>
                <a:spcPct val="0"/>
              </a:spcBef>
              <a:buFontTx/>
              <a:buNone/>
            </a:pPr>
            <a:r>
              <a:rPr lang="en-US" altLang="zh-CN" sz="1200" b="1">
                <a:solidFill>
                  <a:schemeClr val="bg1">
                    <a:lumMod val="85000"/>
                  </a:schemeClr>
                </a:solidFill>
                <a:latin typeface="Times New Roman" pitchFamily="18" charset="0"/>
                <a:ea typeface="宋体" pitchFamily="2" charset="-122"/>
                <a:cs typeface="Arial" charset="0"/>
              </a:rPr>
              <a:t>MORTALITY</a:t>
            </a:r>
            <a:endParaRPr lang="en-US" altLang="en-US" sz="2200" b="1">
              <a:solidFill>
                <a:schemeClr val="bg1">
                  <a:lumMod val="85000"/>
                </a:schemeClr>
              </a:solidFill>
              <a:latin typeface="Times New Roman" pitchFamily="18" charset="0"/>
              <a:ea typeface="宋体" pitchFamily="2" charset="-122"/>
              <a:cs typeface="Arial" charset="0"/>
            </a:endParaRPr>
          </a:p>
        </p:txBody>
      </p:sp>
      <p:sp>
        <p:nvSpPr>
          <p:cNvPr id="27" name="Text Box 26"/>
          <p:cNvSpPr txBox="1">
            <a:spLocks noChangeArrowheads="1"/>
          </p:cNvSpPr>
          <p:nvPr/>
        </p:nvSpPr>
        <p:spPr bwMode="auto">
          <a:xfrm>
            <a:off x="467544" y="1656482"/>
            <a:ext cx="2400300" cy="1485900"/>
          </a:xfrm>
          <a:prstGeom prst="rect">
            <a:avLst/>
          </a:prstGeom>
          <a:solidFill>
            <a:schemeClr val="bg1">
              <a:lumMod val="95000"/>
            </a:schemeClr>
          </a:solidFill>
          <a:ln w="19050">
            <a:solidFill>
              <a:srgbClr val="C00000"/>
            </a:solidFill>
            <a:miter lim="800000"/>
            <a:headEnd/>
            <a:tailEnd/>
          </a:ln>
        </p:spPr>
        <p:txBody>
          <a:bodyPr/>
          <a:lstStyle>
            <a:lvl1pPr algn="l" eaLnBrk="0" hangingPunct="0">
              <a:spcBef>
                <a:spcPct val="20000"/>
              </a:spcBef>
              <a:defRPr sz="2800">
                <a:solidFill>
                  <a:srgbClr val="4A4743"/>
                </a:solidFill>
                <a:latin typeface="Tahoma" pitchFamily="34" charset="0"/>
              </a:defRPr>
            </a:lvl1pPr>
            <a:lvl2pPr marL="742950" indent="-285750" algn="l" eaLnBrk="0" hangingPunct="0">
              <a:spcBef>
                <a:spcPct val="20000"/>
              </a:spcBef>
              <a:defRPr sz="2800">
                <a:solidFill>
                  <a:srgbClr val="4A4743"/>
                </a:solidFill>
                <a:latin typeface="Tahoma" pitchFamily="34" charset="0"/>
              </a:defRPr>
            </a:lvl2pPr>
            <a:lvl3pPr marL="1143000" indent="-228600" algn="l" eaLnBrk="0" hangingPunct="0">
              <a:spcBef>
                <a:spcPct val="20000"/>
              </a:spcBef>
              <a:defRPr sz="2800">
                <a:solidFill>
                  <a:srgbClr val="4A4743"/>
                </a:solidFill>
                <a:latin typeface="Tahoma" pitchFamily="34" charset="0"/>
              </a:defRPr>
            </a:lvl3pPr>
            <a:lvl4pPr marL="1600200" indent="-228600" algn="l" eaLnBrk="0" hangingPunct="0">
              <a:spcBef>
                <a:spcPct val="20000"/>
              </a:spcBef>
              <a:defRPr sz="2800">
                <a:solidFill>
                  <a:srgbClr val="4A4743"/>
                </a:solidFill>
                <a:latin typeface="Tahoma" pitchFamily="34" charset="0"/>
              </a:defRPr>
            </a:lvl4pPr>
            <a:lvl5pPr marL="2057400" indent="-228600" algn="l" eaLnBrk="0" hangingPunct="0">
              <a:spcBef>
                <a:spcPct val="20000"/>
              </a:spcBef>
              <a:buClr>
                <a:schemeClr val="tx2"/>
              </a:buClr>
              <a:defRPr sz="2800">
                <a:solidFill>
                  <a:srgbClr val="4A4743"/>
                </a:solidFill>
                <a:latin typeface="Tahoma" pitchFamily="34" charset="0"/>
              </a:defRPr>
            </a:lvl5pPr>
            <a:lvl6pPr marL="2514600" indent="-228600" eaLnBrk="0" fontAlgn="base" hangingPunct="0">
              <a:spcBef>
                <a:spcPct val="20000"/>
              </a:spcBef>
              <a:spcAft>
                <a:spcPct val="0"/>
              </a:spcAft>
              <a:buClr>
                <a:schemeClr val="tx2"/>
              </a:buClr>
              <a:buChar char="•"/>
              <a:defRPr sz="2800">
                <a:solidFill>
                  <a:srgbClr val="4A4743"/>
                </a:solidFill>
                <a:latin typeface="Tahoma" pitchFamily="34" charset="0"/>
              </a:defRPr>
            </a:lvl6pPr>
            <a:lvl7pPr marL="2971800" indent="-228600" eaLnBrk="0" fontAlgn="base" hangingPunct="0">
              <a:spcBef>
                <a:spcPct val="20000"/>
              </a:spcBef>
              <a:spcAft>
                <a:spcPct val="0"/>
              </a:spcAft>
              <a:buClr>
                <a:schemeClr val="tx2"/>
              </a:buClr>
              <a:buChar char="•"/>
              <a:defRPr sz="2800">
                <a:solidFill>
                  <a:srgbClr val="4A4743"/>
                </a:solidFill>
                <a:latin typeface="Tahoma" pitchFamily="34" charset="0"/>
              </a:defRPr>
            </a:lvl7pPr>
            <a:lvl8pPr marL="3429000" indent="-228600" eaLnBrk="0" fontAlgn="base" hangingPunct="0">
              <a:spcBef>
                <a:spcPct val="20000"/>
              </a:spcBef>
              <a:spcAft>
                <a:spcPct val="0"/>
              </a:spcAft>
              <a:buClr>
                <a:schemeClr val="tx2"/>
              </a:buClr>
              <a:buChar char="•"/>
              <a:defRPr sz="2800">
                <a:solidFill>
                  <a:srgbClr val="4A4743"/>
                </a:solidFill>
                <a:latin typeface="Tahoma" pitchFamily="34" charset="0"/>
              </a:defRPr>
            </a:lvl8pPr>
            <a:lvl9pPr marL="3886200" indent="-228600" eaLnBrk="0" fontAlgn="base" hangingPunct="0">
              <a:spcBef>
                <a:spcPct val="20000"/>
              </a:spcBef>
              <a:spcAft>
                <a:spcPct val="0"/>
              </a:spcAft>
              <a:buClr>
                <a:schemeClr val="tx2"/>
              </a:buClr>
              <a:buChar char="•"/>
              <a:defRPr sz="2800">
                <a:solidFill>
                  <a:srgbClr val="4A4743"/>
                </a:solidFill>
                <a:latin typeface="Tahoma" pitchFamily="34" charset="0"/>
              </a:defRPr>
            </a:lvl9pPr>
          </a:lstStyle>
          <a:p>
            <a:pPr>
              <a:spcBef>
                <a:spcPct val="0"/>
              </a:spcBef>
              <a:buFontTx/>
              <a:buNone/>
            </a:pPr>
            <a:r>
              <a:rPr lang="en-US" altLang="zh-CN" sz="1200" b="1" dirty="0">
                <a:solidFill>
                  <a:schemeClr val="tx1"/>
                </a:solidFill>
                <a:latin typeface="Times New Roman" pitchFamily="18" charset="0"/>
                <a:ea typeface="宋体" pitchFamily="2" charset="-122"/>
                <a:cs typeface="Arial" charset="0"/>
              </a:rPr>
              <a:t>HOUSEHOLD CHARACTERISTICS</a:t>
            </a:r>
          </a:p>
          <a:p>
            <a:pPr>
              <a:spcBef>
                <a:spcPct val="0"/>
              </a:spcBef>
              <a:buFont typeface="Symbol" pitchFamily="18" charset="2"/>
              <a:buChar char="·"/>
            </a:pPr>
            <a:r>
              <a:rPr lang="en-US" altLang="zh-CN" sz="1200" dirty="0" smtClean="0">
                <a:solidFill>
                  <a:schemeClr val="tx1"/>
                </a:solidFill>
                <a:latin typeface="Times New Roman" pitchFamily="18" charset="0"/>
                <a:ea typeface="宋体" pitchFamily="2" charset="-122"/>
                <a:cs typeface="Arial" charset="0"/>
              </a:rPr>
              <a:t> </a:t>
            </a:r>
            <a:r>
              <a:rPr lang="en-US" altLang="zh-CN" sz="1200" b="1" dirty="0" smtClean="0">
                <a:solidFill>
                  <a:srgbClr val="0070C0"/>
                </a:solidFill>
                <a:latin typeface="Times New Roman" pitchFamily="18" charset="0"/>
                <a:ea typeface="宋体" pitchFamily="2" charset="-122"/>
                <a:cs typeface="Arial" charset="0"/>
              </a:rPr>
              <a:t>Composition</a:t>
            </a:r>
            <a:endParaRPr lang="en-US" altLang="zh-CN" sz="1200" b="1" dirty="0">
              <a:solidFill>
                <a:srgbClr val="0070C0"/>
              </a:solidFill>
              <a:latin typeface="Times New Roman" pitchFamily="18" charset="0"/>
              <a:ea typeface="宋体" pitchFamily="2" charset="-122"/>
              <a:cs typeface="Arial" charset="0"/>
            </a:endParaRPr>
          </a:p>
          <a:p>
            <a:pPr>
              <a:spcBef>
                <a:spcPct val="0"/>
              </a:spcBef>
              <a:buFont typeface="Symbol" pitchFamily="18" charset="2"/>
              <a:buChar char="·"/>
            </a:pPr>
            <a:r>
              <a:rPr lang="en-US" altLang="zh-CN" sz="1200" dirty="0" smtClean="0">
                <a:solidFill>
                  <a:schemeClr val="tx1"/>
                </a:solidFill>
                <a:latin typeface="Times New Roman" pitchFamily="18" charset="0"/>
                <a:ea typeface="宋体" pitchFamily="2" charset="-122"/>
                <a:cs typeface="Arial" charset="0"/>
              </a:rPr>
              <a:t> </a:t>
            </a:r>
            <a:r>
              <a:rPr lang="en-US" altLang="zh-CN" sz="1200" dirty="0" smtClean="0">
                <a:solidFill>
                  <a:schemeClr val="bg1">
                    <a:lumMod val="50000"/>
                  </a:schemeClr>
                </a:solidFill>
                <a:latin typeface="Times New Roman" pitchFamily="18" charset="0"/>
                <a:ea typeface="宋体" pitchFamily="2" charset="-122"/>
                <a:cs typeface="Arial" charset="0"/>
              </a:rPr>
              <a:t>Living conditions</a:t>
            </a:r>
            <a:endParaRPr lang="en-US" altLang="zh-CN" sz="1200" dirty="0">
              <a:solidFill>
                <a:schemeClr val="bg1">
                  <a:lumMod val="50000"/>
                </a:schemeClr>
              </a:solidFill>
              <a:latin typeface="Times New Roman" pitchFamily="18" charset="0"/>
              <a:ea typeface="宋体" pitchFamily="2" charset="-122"/>
              <a:cs typeface="Arial" charset="0"/>
            </a:endParaRPr>
          </a:p>
          <a:p>
            <a:pPr>
              <a:spcBef>
                <a:spcPct val="0"/>
              </a:spcBef>
              <a:buFont typeface="Symbol" pitchFamily="18" charset="2"/>
              <a:buChar char="·"/>
            </a:pPr>
            <a:r>
              <a:rPr lang="en-US" altLang="zh-CN" sz="1200" dirty="0" smtClean="0">
                <a:solidFill>
                  <a:schemeClr val="tx1"/>
                </a:solidFill>
                <a:latin typeface="Times New Roman" pitchFamily="18" charset="0"/>
                <a:ea typeface="宋体" pitchFamily="2" charset="-122"/>
                <a:cs typeface="Arial" charset="0"/>
              </a:rPr>
              <a:t> </a:t>
            </a:r>
            <a:r>
              <a:rPr lang="en-US" altLang="zh-CN" sz="1200" b="1" dirty="0">
                <a:solidFill>
                  <a:srgbClr val="0070C0"/>
                </a:solidFill>
                <a:latin typeface="Times New Roman" pitchFamily="18" charset="0"/>
                <a:ea typeface="宋体" pitchFamily="2" charset="-122"/>
                <a:cs typeface="Arial" charset="0"/>
              </a:rPr>
              <a:t>Economic status</a:t>
            </a:r>
          </a:p>
          <a:p>
            <a:pPr>
              <a:spcBef>
                <a:spcPct val="0"/>
              </a:spcBef>
              <a:buFont typeface="Symbol" pitchFamily="18" charset="2"/>
              <a:buChar char="·"/>
            </a:pPr>
            <a:r>
              <a:rPr lang="en-US" altLang="zh-CN" sz="1200" dirty="0" smtClean="0">
                <a:solidFill>
                  <a:schemeClr val="tx1"/>
                </a:solidFill>
                <a:latin typeface="Times New Roman" pitchFamily="18" charset="0"/>
                <a:ea typeface="宋体" pitchFamily="2" charset="-122"/>
                <a:cs typeface="Arial" charset="0"/>
              </a:rPr>
              <a:t> </a:t>
            </a:r>
            <a:r>
              <a:rPr lang="en-US" altLang="zh-CN" sz="1200" dirty="0" smtClean="0">
                <a:solidFill>
                  <a:schemeClr val="bg1">
                    <a:lumMod val="50000"/>
                  </a:schemeClr>
                </a:solidFill>
                <a:latin typeface="Times New Roman" pitchFamily="18" charset="0"/>
                <a:ea typeface="宋体" pitchFamily="2" charset="-122"/>
                <a:cs typeface="Arial" charset="0"/>
              </a:rPr>
              <a:t>Consumption</a:t>
            </a:r>
            <a:endParaRPr lang="en-US" altLang="zh-CN" sz="1200" dirty="0">
              <a:solidFill>
                <a:schemeClr val="bg1">
                  <a:lumMod val="50000"/>
                </a:schemeClr>
              </a:solidFill>
              <a:latin typeface="Times New Roman" pitchFamily="18" charset="0"/>
              <a:ea typeface="宋体" pitchFamily="2" charset="-122"/>
              <a:cs typeface="Arial" charset="0"/>
            </a:endParaRPr>
          </a:p>
          <a:p>
            <a:pPr>
              <a:spcBef>
                <a:spcPct val="0"/>
              </a:spcBef>
              <a:buFont typeface="Symbol" pitchFamily="18" charset="2"/>
              <a:buChar char="·"/>
            </a:pPr>
            <a:r>
              <a:rPr lang="en-US" altLang="zh-CN" sz="1200" dirty="0" smtClean="0">
                <a:solidFill>
                  <a:schemeClr val="bg1">
                    <a:lumMod val="50000"/>
                  </a:schemeClr>
                </a:solidFill>
                <a:latin typeface="Times New Roman" pitchFamily="18" charset="0"/>
                <a:ea typeface="宋体" pitchFamily="2" charset="-122"/>
                <a:cs typeface="Arial" charset="0"/>
              </a:rPr>
              <a:t> Geographical </a:t>
            </a:r>
            <a:r>
              <a:rPr lang="en-US" altLang="zh-CN" sz="1200" dirty="0">
                <a:solidFill>
                  <a:schemeClr val="bg1">
                    <a:lumMod val="50000"/>
                  </a:schemeClr>
                </a:solidFill>
                <a:latin typeface="Times New Roman" pitchFamily="18" charset="0"/>
                <a:ea typeface="宋体" pitchFamily="2" charset="-122"/>
                <a:cs typeface="Arial" charset="0"/>
              </a:rPr>
              <a:t>location</a:t>
            </a:r>
            <a:endParaRPr lang="en-US" altLang="en-US" sz="2200" dirty="0">
              <a:solidFill>
                <a:schemeClr val="bg1">
                  <a:lumMod val="50000"/>
                </a:schemeClr>
              </a:solidFill>
              <a:latin typeface="Times New Roman" pitchFamily="18" charset="0"/>
              <a:ea typeface="宋体" pitchFamily="2" charset="-122"/>
              <a:cs typeface="Arial" charset="0"/>
            </a:endParaRPr>
          </a:p>
        </p:txBody>
      </p:sp>
      <p:sp>
        <p:nvSpPr>
          <p:cNvPr id="28" name="Line 27"/>
          <p:cNvSpPr>
            <a:spLocks noChangeShapeType="1"/>
          </p:cNvSpPr>
          <p:nvPr/>
        </p:nvSpPr>
        <p:spPr bwMode="auto">
          <a:xfrm>
            <a:off x="2844031" y="2304182"/>
            <a:ext cx="792163" cy="0"/>
          </a:xfrm>
          <a:prstGeom prst="line">
            <a:avLst/>
          </a:prstGeom>
          <a:noFill/>
          <a:ln w="12700">
            <a:solidFill>
              <a:schemeClr val="tx2">
                <a:lumMod val="75000"/>
              </a:schemeClr>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 name="Title 3"/>
          <p:cNvSpPr txBox="1">
            <a:spLocks/>
          </p:cNvSpPr>
          <p:nvPr/>
        </p:nvSpPr>
        <p:spPr>
          <a:xfrm>
            <a:off x="1714773" y="260648"/>
            <a:ext cx="4945459" cy="64928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b="1" dirty="0">
                <a:solidFill>
                  <a:srgbClr val="0070C0"/>
                </a:solidFill>
                <a:latin typeface="Rockwell" pitchFamily="18" charset="0"/>
                <a:ea typeface="MS PGothic" pitchFamily="34" charset="-128"/>
              </a:rPr>
              <a:t>Overlap SAGE MDS</a:t>
            </a:r>
          </a:p>
        </p:txBody>
      </p:sp>
      <p:pic>
        <p:nvPicPr>
          <p:cNvPr id="3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31804"/>
            <a:ext cx="1296144" cy="1451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288" y="147015"/>
            <a:ext cx="1763688" cy="1315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Text Box 4"/>
          <p:cNvSpPr txBox="1">
            <a:spLocks noChangeArrowheads="1"/>
          </p:cNvSpPr>
          <p:nvPr/>
        </p:nvSpPr>
        <p:spPr bwMode="auto">
          <a:xfrm>
            <a:off x="3563888" y="1181894"/>
            <a:ext cx="1440159" cy="590922"/>
          </a:xfrm>
          <a:prstGeom prst="rect">
            <a:avLst/>
          </a:prstGeom>
          <a:solidFill>
            <a:srgbClr val="0070C0"/>
          </a:solidFill>
          <a:ln w="19050">
            <a:solidFill>
              <a:schemeClr val="bg1">
                <a:lumMod val="85000"/>
              </a:schemeClr>
            </a:solidFill>
            <a:miter lim="800000"/>
            <a:headEnd/>
            <a:tailEnd/>
          </a:ln>
        </p:spPr>
        <p:txBody>
          <a:bodyPr/>
          <a:lstStyle>
            <a:lvl1pPr algn="l" eaLnBrk="0" hangingPunct="0">
              <a:spcBef>
                <a:spcPct val="20000"/>
              </a:spcBef>
              <a:defRPr sz="2800">
                <a:solidFill>
                  <a:srgbClr val="4A4743"/>
                </a:solidFill>
                <a:latin typeface="Tahoma" pitchFamily="34" charset="0"/>
              </a:defRPr>
            </a:lvl1pPr>
            <a:lvl2pPr marL="742950" indent="-285750" algn="l" eaLnBrk="0" hangingPunct="0">
              <a:spcBef>
                <a:spcPct val="20000"/>
              </a:spcBef>
              <a:defRPr sz="2800">
                <a:solidFill>
                  <a:srgbClr val="4A4743"/>
                </a:solidFill>
                <a:latin typeface="Tahoma" pitchFamily="34" charset="0"/>
              </a:defRPr>
            </a:lvl2pPr>
            <a:lvl3pPr marL="1143000" indent="-228600" algn="l" eaLnBrk="0" hangingPunct="0">
              <a:spcBef>
                <a:spcPct val="20000"/>
              </a:spcBef>
              <a:defRPr sz="2800">
                <a:solidFill>
                  <a:srgbClr val="4A4743"/>
                </a:solidFill>
                <a:latin typeface="Tahoma" pitchFamily="34" charset="0"/>
              </a:defRPr>
            </a:lvl3pPr>
            <a:lvl4pPr marL="1600200" indent="-228600" algn="l" eaLnBrk="0" hangingPunct="0">
              <a:spcBef>
                <a:spcPct val="20000"/>
              </a:spcBef>
              <a:defRPr sz="2800">
                <a:solidFill>
                  <a:srgbClr val="4A4743"/>
                </a:solidFill>
                <a:latin typeface="Tahoma" pitchFamily="34" charset="0"/>
              </a:defRPr>
            </a:lvl4pPr>
            <a:lvl5pPr marL="2057400" indent="-228600" algn="l" eaLnBrk="0" hangingPunct="0">
              <a:spcBef>
                <a:spcPct val="20000"/>
              </a:spcBef>
              <a:buClr>
                <a:schemeClr val="tx2"/>
              </a:buClr>
              <a:defRPr sz="2800">
                <a:solidFill>
                  <a:srgbClr val="4A4743"/>
                </a:solidFill>
                <a:latin typeface="Tahoma" pitchFamily="34" charset="0"/>
              </a:defRPr>
            </a:lvl5pPr>
            <a:lvl6pPr marL="2514600" indent="-228600" eaLnBrk="0" fontAlgn="base" hangingPunct="0">
              <a:spcBef>
                <a:spcPct val="20000"/>
              </a:spcBef>
              <a:spcAft>
                <a:spcPct val="0"/>
              </a:spcAft>
              <a:buClr>
                <a:schemeClr val="tx2"/>
              </a:buClr>
              <a:buChar char="•"/>
              <a:defRPr sz="2800">
                <a:solidFill>
                  <a:srgbClr val="4A4743"/>
                </a:solidFill>
                <a:latin typeface="Tahoma" pitchFamily="34" charset="0"/>
              </a:defRPr>
            </a:lvl6pPr>
            <a:lvl7pPr marL="2971800" indent="-228600" eaLnBrk="0" fontAlgn="base" hangingPunct="0">
              <a:spcBef>
                <a:spcPct val="20000"/>
              </a:spcBef>
              <a:spcAft>
                <a:spcPct val="0"/>
              </a:spcAft>
              <a:buClr>
                <a:schemeClr val="tx2"/>
              </a:buClr>
              <a:buChar char="•"/>
              <a:defRPr sz="2800">
                <a:solidFill>
                  <a:srgbClr val="4A4743"/>
                </a:solidFill>
                <a:latin typeface="Tahoma" pitchFamily="34" charset="0"/>
              </a:defRPr>
            </a:lvl7pPr>
            <a:lvl8pPr marL="3429000" indent="-228600" eaLnBrk="0" fontAlgn="base" hangingPunct="0">
              <a:spcBef>
                <a:spcPct val="20000"/>
              </a:spcBef>
              <a:spcAft>
                <a:spcPct val="0"/>
              </a:spcAft>
              <a:buClr>
                <a:schemeClr val="tx2"/>
              </a:buClr>
              <a:buChar char="•"/>
              <a:defRPr sz="2800">
                <a:solidFill>
                  <a:srgbClr val="4A4743"/>
                </a:solidFill>
                <a:latin typeface="Tahoma" pitchFamily="34" charset="0"/>
              </a:defRPr>
            </a:lvl8pPr>
            <a:lvl9pPr marL="3886200" indent="-228600" eaLnBrk="0" fontAlgn="base" hangingPunct="0">
              <a:spcBef>
                <a:spcPct val="20000"/>
              </a:spcBef>
              <a:spcAft>
                <a:spcPct val="0"/>
              </a:spcAft>
              <a:buClr>
                <a:schemeClr val="tx2"/>
              </a:buClr>
              <a:buChar char="•"/>
              <a:defRPr sz="2800">
                <a:solidFill>
                  <a:srgbClr val="4A4743"/>
                </a:solidFill>
                <a:latin typeface="Tahoma" pitchFamily="34" charset="0"/>
              </a:defRPr>
            </a:lvl9pPr>
          </a:lstStyle>
          <a:p>
            <a:pPr algn="ctr">
              <a:spcBef>
                <a:spcPct val="0"/>
              </a:spcBef>
              <a:buFontTx/>
              <a:buNone/>
            </a:pPr>
            <a:r>
              <a:rPr lang="en-US" altLang="zh-CN" sz="1200" b="1" dirty="0" smtClean="0">
                <a:solidFill>
                  <a:schemeClr val="bg1"/>
                </a:solidFill>
                <a:latin typeface="Times New Roman" pitchFamily="18" charset="0"/>
                <a:ea typeface="宋体" pitchFamily="2" charset="-122"/>
                <a:cs typeface="Arial" charset="0"/>
              </a:rPr>
              <a:t>FUNCTIONING </a:t>
            </a:r>
          </a:p>
          <a:p>
            <a:pPr algn="ctr">
              <a:spcBef>
                <a:spcPct val="0"/>
              </a:spcBef>
              <a:buFontTx/>
              <a:buNone/>
            </a:pPr>
            <a:r>
              <a:rPr lang="en-US" altLang="zh-CN" sz="1200" dirty="0" smtClean="0">
                <a:solidFill>
                  <a:schemeClr val="bg1"/>
                </a:solidFill>
                <a:latin typeface="Times New Roman" pitchFamily="18" charset="0"/>
                <a:ea typeface="宋体" pitchFamily="2" charset="-122"/>
                <a:cs typeface="Arial" charset="0"/>
              </a:rPr>
              <a:t>in multiple domains</a:t>
            </a:r>
          </a:p>
        </p:txBody>
      </p:sp>
      <p:sp>
        <p:nvSpPr>
          <p:cNvPr id="32" name="Text Box 4"/>
          <p:cNvSpPr txBox="1">
            <a:spLocks noChangeArrowheads="1"/>
          </p:cNvSpPr>
          <p:nvPr/>
        </p:nvSpPr>
        <p:spPr bwMode="auto">
          <a:xfrm>
            <a:off x="6891387" y="2970839"/>
            <a:ext cx="2252613" cy="2879910"/>
          </a:xfrm>
          <a:prstGeom prst="rect">
            <a:avLst/>
          </a:prstGeom>
          <a:solidFill>
            <a:srgbClr val="0070C0"/>
          </a:solidFill>
          <a:ln w="19050">
            <a:solidFill>
              <a:schemeClr val="bg1">
                <a:lumMod val="85000"/>
              </a:schemeClr>
            </a:solidFill>
            <a:miter lim="800000"/>
            <a:headEnd/>
            <a:tailEnd/>
          </a:ln>
        </p:spPr>
        <p:txBody>
          <a:bodyPr/>
          <a:lstStyle>
            <a:lvl1pPr algn="l" eaLnBrk="0" hangingPunct="0">
              <a:spcBef>
                <a:spcPct val="20000"/>
              </a:spcBef>
              <a:defRPr sz="2800">
                <a:solidFill>
                  <a:srgbClr val="4A4743"/>
                </a:solidFill>
                <a:latin typeface="Tahoma" pitchFamily="34" charset="0"/>
              </a:defRPr>
            </a:lvl1pPr>
            <a:lvl2pPr marL="742950" indent="-285750" algn="l" eaLnBrk="0" hangingPunct="0">
              <a:spcBef>
                <a:spcPct val="20000"/>
              </a:spcBef>
              <a:defRPr sz="2800">
                <a:solidFill>
                  <a:srgbClr val="4A4743"/>
                </a:solidFill>
                <a:latin typeface="Tahoma" pitchFamily="34" charset="0"/>
              </a:defRPr>
            </a:lvl2pPr>
            <a:lvl3pPr marL="1143000" indent="-228600" algn="l" eaLnBrk="0" hangingPunct="0">
              <a:spcBef>
                <a:spcPct val="20000"/>
              </a:spcBef>
              <a:defRPr sz="2800">
                <a:solidFill>
                  <a:srgbClr val="4A4743"/>
                </a:solidFill>
                <a:latin typeface="Tahoma" pitchFamily="34" charset="0"/>
              </a:defRPr>
            </a:lvl3pPr>
            <a:lvl4pPr marL="1600200" indent="-228600" algn="l" eaLnBrk="0" hangingPunct="0">
              <a:spcBef>
                <a:spcPct val="20000"/>
              </a:spcBef>
              <a:defRPr sz="2800">
                <a:solidFill>
                  <a:srgbClr val="4A4743"/>
                </a:solidFill>
                <a:latin typeface="Tahoma" pitchFamily="34" charset="0"/>
              </a:defRPr>
            </a:lvl4pPr>
            <a:lvl5pPr marL="2057400" indent="-228600" algn="l" eaLnBrk="0" hangingPunct="0">
              <a:spcBef>
                <a:spcPct val="20000"/>
              </a:spcBef>
              <a:buClr>
                <a:schemeClr val="tx2"/>
              </a:buClr>
              <a:defRPr sz="2800">
                <a:solidFill>
                  <a:srgbClr val="4A4743"/>
                </a:solidFill>
                <a:latin typeface="Tahoma" pitchFamily="34" charset="0"/>
              </a:defRPr>
            </a:lvl5pPr>
            <a:lvl6pPr marL="2514600" indent="-228600" eaLnBrk="0" fontAlgn="base" hangingPunct="0">
              <a:spcBef>
                <a:spcPct val="20000"/>
              </a:spcBef>
              <a:spcAft>
                <a:spcPct val="0"/>
              </a:spcAft>
              <a:buClr>
                <a:schemeClr val="tx2"/>
              </a:buClr>
              <a:buChar char="•"/>
              <a:defRPr sz="2800">
                <a:solidFill>
                  <a:srgbClr val="4A4743"/>
                </a:solidFill>
                <a:latin typeface="Tahoma" pitchFamily="34" charset="0"/>
              </a:defRPr>
            </a:lvl6pPr>
            <a:lvl7pPr marL="2971800" indent="-228600" eaLnBrk="0" fontAlgn="base" hangingPunct="0">
              <a:spcBef>
                <a:spcPct val="20000"/>
              </a:spcBef>
              <a:spcAft>
                <a:spcPct val="0"/>
              </a:spcAft>
              <a:buClr>
                <a:schemeClr val="tx2"/>
              </a:buClr>
              <a:buChar char="•"/>
              <a:defRPr sz="2800">
                <a:solidFill>
                  <a:srgbClr val="4A4743"/>
                </a:solidFill>
                <a:latin typeface="Tahoma" pitchFamily="34" charset="0"/>
              </a:defRPr>
            </a:lvl7pPr>
            <a:lvl8pPr marL="3429000" indent="-228600" eaLnBrk="0" fontAlgn="base" hangingPunct="0">
              <a:spcBef>
                <a:spcPct val="20000"/>
              </a:spcBef>
              <a:spcAft>
                <a:spcPct val="0"/>
              </a:spcAft>
              <a:buClr>
                <a:schemeClr val="tx2"/>
              </a:buClr>
              <a:buChar char="•"/>
              <a:defRPr sz="2800">
                <a:solidFill>
                  <a:srgbClr val="4A4743"/>
                </a:solidFill>
                <a:latin typeface="Tahoma" pitchFamily="34" charset="0"/>
              </a:defRPr>
            </a:lvl8pPr>
            <a:lvl9pPr marL="3886200" indent="-228600" eaLnBrk="0" fontAlgn="base" hangingPunct="0">
              <a:spcBef>
                <a:spcPct val="20000"/>
              </a:spcBef>
              <a:spcAft>
                <a:spcPct val="0"/>
              </a:spcAft>
              <a:buClr>
                <a:schemeClr val="tx2"/>
              </a:buClr>
              <a:buChar char="•"/>
              <a:defRPr sz="2800">
                <a:solidFill>
                  <a:srgbClr val="4A4743"/>
                </a:solidFill>
                <a:latin typeface="Tahoma" pitchFamily="34" charset="0"/>
              </a:defRPr>
            </a:lvl9pPr>
          </a:lstStyle>
          <a:p>
            <a:pPr algn="ctr">
              <a:spcBef>
                <a:spcPct val="0"/>
              </a:spcBef>
              <a:buFontTx/>
              <a:buNone/>
            </a:pPr>
            <a:r>
              <a:rPr lang="en-US" altLang="zh-CN" sz="1200" b="1" dirty="0" smtClean="0">
                <a:solidFill>
                  <a:schemeClr val="bg1"/>
                </a:solidFill>
                <a:latin typeface="Times New Roman" pitchFamily="18" charset="0"/>
                <a:ea typeface="宋体" pitchFamily="2" charset="-122"/>
                <a:cs typeface="Arial" charset="0"/>
              </a:rPr>
              <a:t>ENVIRONMENTAL FACTORS</a:t>
            </a:r>
          </a:p>
          <a:p>
            <a:pPr marL="171450" indent="-171450">
              <a:spcBef>
                <a:spcPct val="0"/>
              </a:spcBef>
              <a:buFont typeface="Arial" panose="020B0604020202020204" pitchFamily="34" charset="0"/>
              <a:buChar char="•"/>
            </a:pPr>
            <a:r>
              <a:rPr lang="en-GB" altLang="zh-CN" sz="1200" dirty="0">
                <a:solidFill>
                  <a:schemeClr val="bg1"/>
                </a:solidFill>
                <a:latin typeface="Times New Roman" pitchFamily="18" charset="0"/>
                <a:ea typeface="宋体" pitchFamily="2" charset="-122"/>
                <a:cs typeface="Arial" charset="0"/>
              </a:rPr>
              <a:t>F</a:t>
            </a:r>
            <a:r>
              <a:rPr lang="en-GB" altLang="zh-CN" sz="1200" dirty="0" smtClean="0">
                <a:solidFill>
                  <a:schemeClr val="bg1"/>
                </a:solidFill>
                <a:latin typeface="Times New Roman" pitchFamily="18" charset="0"/>
                <a:ea typeface="宋体" pitchFamily="2" charset="-122"/>
                <a:cs typeface="Arial" charset="0"/>
              </a:rPr>
              <a:t>acilitating and hindering aspects of the broad environment </a:t>
            </a:r>
          </a:p>
          <a:p>
            <a:pPr marL="171450" indent="-171450">
              <a:spcBef>
                <a:spcPct val="0"/>
              </a:spcBef>
              <a:buFont typeface="Arial" panose="020B0604020202020204" pitchFamily="34" charset="0"/>
              <a:buChar char="•"/>
            </a:pPr>
            <a:r>
              <a:rPr lang="en-GB" altLang="zh-CN" sz="1200" dirty="0" smtClean="0">
                <a:solidFill>
                  <a:schemeClr val="bg1"/>
                </a:solidFill>
                <a:latin typeface="Times New Roman" pitchFamily="18" charset="0"/>
                <a:ea typeface="宋体" pitchFamily="2" charset="-122"/>
                <a:cs typeface="Arial" charset="0"/>
              </a:rPr>
              <a:t>Social Support &amp; </a:t>
            </a:r>
            <a:r>
              <a:rPr lang="en-GB" altLang="zh-CN" sz="1200" dirty="0">
                <a:solidFill>
                  <a:schemeClr val="bg1"/>
                </a:solidFill>
                <a:latin typeface="Times New Roman" pitchFamily="18" charset="0"/>
                <a:ea typeface="宋体" pitchFamily="2" charset="-122"/>
                <a:cs typeface="Arial" charset="0"/>
              </a:rPr>
              <a:t>Relationships</a:t>
            </a:r>
          </a:p>
          <a:p>
            <a:pPr marL="171450" indent="-171450">
              <a:spcBef>
                <a:spcPct val="0"/>
              </a:spcBef>
              <a:buFont typeface="Arial" panose="020B0604020202020204" pitchFamily="34" charset="0"/>
              <a:buChar char="•"/>
            </a:pPr>
            <a:r>
              <a:rPr lang="en-GB" altLang="zh-CN" sz="1200" dirty="0">
                <a:solidFill>
                  <a:schemeClr val="bg1"/>
                </a:solidFill>
                <a:latin typeface="Times New Roman" pitchFamily="18" charset="0"/>
                <a:ea typeface="宋体" pitchFamily="2" charset="-122"/>
                <a:cs typeface="Arial" charset="0"/>
              </a:rPr>
              <a:t>Attitudes of others</a:t>
            </a:r>
          </a:p>
          <a:p>
            <a:pPr marL="171450" indent="-171450">
              <a:spcBef>
                <a:spcPct val="0"/>
              </a:spcBef>
              <a:buFont typeface="Arial" panose="020B0604020202020204" pitchFamily="34" charset="0"/>
              <a:buChar char="•"/>
            </a:pPr>
            <a:r>
              <a:rPr lang="en-GB" altLang="zh-CN" sz="1200" dirty="0">
                <a:solidFill>
                  <a:schemeClr val="bg1"/>
                </a:solidFill>
                <a:latin typeface="Times New Roman" pitchFamily="18" charset="0"/>
                <a:ea typeface="宋体" pitchFamily="2" charset="-122"/>
                <a:cs typeface="Arial" charset="0"/>
              </a:rPr>
              <a:t>Accessibility to Information</a:t>
            </a:r>
          </a:p>
          <a:p>
            <a:pPr marL="171450" indent="-171450">
              <a:spcBef>
                <a:spcPct val="0"/>
              </a:spcBef>
              <a:buFont typeface="Arial" panose="020B0604020202020204" pitchFamily="34" charset="0"/>
              <a:buChar char="•"/>
            </a:pPr>
            <a:r>
              <a:rPr lang="en-GB" altLang="zh-CN" sz="1200" dirty="0">
                <a:solidFill>
                  <a:schemeClr val="bg1"/>
                </a:solidFill>
                <a:latin typeface="Times New Roman" pitchFamily="18" charset="0"/>
                <a:ea typeface="宋体" pitchFamily="2" charset="-122"/>
                <a:cs typeface="Arial" charset="0"/>
              </a:rPr>
              <a:t>Personal assistance</a:t>
            </a:r>
          </a:p>
          <a:p>
            <a:pPr marL="171450" indent="-171450">
              <a:spcBef>
                <a:spcPct val="0"/>
              </a:spcBef>
              <a:buFont typeface="Arial" panose="020B0604020202020204" pitchFamily="34" charset="0"/>
              <a:buChar char="•"/>
            </a:pPr>
            <a:r>
              <a:rPr lang="en-GB" altLang="zh-CN" sz="1200" dirty="0" smtClean="0">
                <a:solidFill>
                  <a:schemeClr val="bg1"/>
                </a:solidFill>
                <a:latin typeface="Times New Roman" pitchFamily="18" charset="0"/>
                <a:ea typeface="宋体" pitchFamily="2" charset="-122"/>
                <a:cs typeface="Arial" charset="0"/>
              </a:rPr>
              <a:t>Assistive devices: mobility and self-care, seeing, hearing &amp; communication</a:t>
            </a:r>
          </a:p>
          <a:p>
            <a:pPr marL="171450" indent="-171450">
              <a:spcBef>
                <a:spcPct val="0"/>
              </a:spcBef>
              <a:buFont typeface="Arial" panose="020B0604020202020204" pitchFamily="34" charset="0"/>
              <a:buChar char="•"/>
            </a:pPr>
            <a:r>
              <a:rPr lang="en-GB" altLang="zh-CN" sz="1200" dirty="0" smtClean="0">
                <a:solidFill>
                  <a:schemeClr val="bg1"/>
                </a:solidFill>
                <a:latin typeface="Times New Roman" pitchFamily="18" charset="0"/>
                <a:ea typeface="宋体" pitchFamily="2" charset="-122"/>
                <a:cs typeface="Arial" charset="0"/>
              </a:rPr>
              <a:t>Facilitators: education, work and at home</a:t>
            </a:r>
            <a:endParaRPr lang="en-GB" altLang="zh-CN" sz="1200" dirty="0">
              <a:solidFill>
                <a:schemeClr val="bg1"/>
              </a:solidFill>
              <a:latin typeface="Times New Roman" pitchFamily="18" charset="0"/>
              <a:ea typeface="宋体" pitchFamily="2" charset="-122"/>
              <a:cs typeface="Arial" charset="0"/>
            </a:endParaRPr>
          </a:p>
        </p:txBody>
      </p:sp>
      <p:sp>
        <p:nvSpPr>
          <p:cNvPr id="33" name="Text Box 4"/>
          <p:cNvSpPr txBox="1">
            <a:spLocks noChangeArrowheads="1"/>
          </p:cNvSpPr>
          <p:nvPr/>
        </p:nvSpPr>
        <p:spPr bwMode="auto">
          <a:xfrm>
            <a:off x="4572000" y="5340844"/>
            <a:ext cx="1577330" cy="398462"/>
          </a:xfrm>
          <a:prstGeom prst="rect">
            <a:avLst/>
          </a:prstGeom>
          <a:solidFill>
            <a:srgbClr val="0070C0"/>
          </a:solidFill>
          <a:ln w="19050">
            <a:solidFill>
              <a:schemeClr val="bg1">
                <a:lumMod val="85000"/>
              </a:schemeClr>
            </a:solidFill>
            <a:miter lim="800000"/>
            <a:headEnd/>
            <a:tailEnd/>
          </a:ln>
        </p:spPr>
        <p:txBody>
          <a:bodyPr/>
          <a:lstStyle>
            <a:lvl1pPr algn="l" eaLnBrk="0" hangingPunct="0">
              <a:spcBef>
                <a:spcPct val="20000"/>
              </a:spcBef>
              <a:defRPr sz="2800">
                <a:solidFill>
                  <a:srgbClr val="4A4743"/>
                </a:solidFill>
                <a:latin typeface="Tahoma" pitchFamily="34" charset="0"/>
              </a:defRPr>
            </a:lvl1pPr>
            <a:lvl2pPr marL="742950" indent="-285750" algn="l" eaLnBrk="0" hangingPunct="0">
              <a:spcBef>
                <a:spcPct val="20000"/>
              </a:spcBef>
              <a:defRPr sz="2800">
                <a:solidFill>
                  <a:srgbClr val="4A4743"/>
                </a:solidFill>
                <a:latin typeface="Tahoma" pitchFamily="34" charset="0"/>
              </a:defRPr>
            </a:lvl2pPr>
            <a:lvl3pPr marL="1143000" indent="-228600" algn="l" eaLnBrk="0" hangingPunct="0">
              <a:spcBef>
                <a:spcPct val="20000"/>
              </a:spcBef>
              <a:defRPr sz="2800">
                <a:solidFill>
                  <a:srgbClr val="4A4743"/>
                </a:solidFill>
                <a:latin typeface="Tahoma" pitchFamily="34" charset="0"/>
              </a:defRPr>
            </a:lvl3pPr>
            <a:lvl4pPr marL="1600200" indent="-228600" algn="l" eaLnBrk="0" hangingPunct="0">
              <a:spcBef>
                <a:spcPct val="20000"/>
              </a:spcBef>
              <a:defRPr sz="2800">
                <a:solidFill>
                  <a:srgbClr val="4A4743"/>
                </a:solidFill>
                <a:latin typeface="Tahoma" pitchFamily="34" charset="0"/>
              </a:defRPr>
            </a:lvl4pPr>
            <a:lvl5pPr marL="2057400" indent="-228600" algn="l" eaLnBrk="0" hangingPunct="0">
              <a:spcBef>
                <a:spcPct val="20000"/>
              </a:spcBef>
              <a:buClr>
                <a:schemeClr val="tx2"/>
              </a:buClr>
              <a:defRPr sz="2800">
                <a:solidFill>
                  <a:srgbClr val="4A4743"/>
                </a:solidFill>
                <a:latin typeface="Tahoma" pitchFamily="34" charset="0"/>
              </a:defRPr>
            </a:lvl5pPr>
            <a:lvl6pPr marL="2514600" indent="-228600" eaLnBrk="0" fontAlgn="base" hangingPunct="0">
              <a:spcBef>
                <a:spcPct val="20000"/>
              </a:spcBef>
              <a:spcAft>
                <a:spcPct val="0"/>
              </a:spcAft>
              <a:buClr>
                <a:schemeClr val="tx2"/>
              </a:buClr>
              <a:buChar char="•"/>
              <a:defRPr sz="2800">
                <a:solidFill>
                  <a:srgbClr val="4A4743"/>
                </a:solidFill>
                <a:latin typeface="Tahoma" pitchFamily="34" charset="0"/>
              </a:defRPr>
            </a:lvl6pPr>
            <a:lvl7pPr marL="2971800" indent="-228600" eaLnBrk="0" fontAlgn="base" hangingPunct="0">
              <a:spcBef>
                <a:spcPct val="20000"/>
              </a:spcBef>
              <a:spcAft>
                <a:spcPct val="0"/>
              </a:spcAft>
              <a:buClr>
                <a:schemeClr val="tx2"/>
              </a:buClr>
              <a:buChar char="•"/>
              <a:defRPr sz="2800">
                <a:solidFill>
                  <a:srgbClr val="4A4743"/>
                </a:solidFill>
                <a:latin typeface="Tahoma" pitchFamily="34" charset="0"/>
              </a:defRPr>
            </a:lvl7pPr>
            <a:lvl8pPr marL="3429000" indent="-228600" eaLnBrk="0" fontAlgn="base" hangingPunct="0">
              <a:spcBef>
                <a:spcPct val="20000"/>
              </a:spcBef>
              <a:spcAft>
                <a:spcPct val="0"/>
              </a:spcAft>
              <a:buClr>
                <a:schemeClr val="tx2"/>
              </a:buClr>
              <a:buChar char="•"/>
              <a:defRPr sz="2800">
                <a:solidFill>
                  <a:srgbClr val="4A4743"/>
                </a:solidFill>
                <a:latin typeface="Tahoma" pitchFamily="34" charset="0"/>
              </a:defRPr>
            </a:lvl8pPr>
            <a:lvl9pPr marL="3886200" indent="-228600" eaLnBrk="0" fontAlgn="base" hangingPunct="0">
              <a:spcBef>
                <a:spcPct val="20000"/>
              </a:spcBef>
              <a:spcAft>
                <a:spcPct val="0"/>
              </a:spcAft>
              <a:buClr>
                <a:schemeClr val="tx2"/>
              </a:buClr>
              <a:buChar char="•"/>
              <a:defRPr sz="2800">
                <a:solidFill>
                  <a:srgbClr val="4A4743"/>
                </a:solidFill>
                <a:latin typeface="Tahoma" pitchFamily="34" charset="0"/>
              </a:defRPr>
            </a:lvl9pPr>
          </a:lstStyle>
          <a:p>
            <a:pPr algn="ctr">
              <a:spcBef>
                <a:spcPct val="0"/>
              </a:spcBef>
              <a:buFontTx/>
              <a:buNone/>
            </a:pPr>
            <a:r>
              <a:rPr lang="en-US" altLang="zh-CN" sz="1200" b="1" dirty="0" smtClean="0">
                <a:solidFill>
                  <a:schemeClr val="bg1"/>
                </a:solidFill>
                <a:latin typeface="Times New Roman" pitchFamily="18" charset="0"/>
                <a:ea typeface="宋体" pitchFamily="2" charset="-122"/>
                <a:cs typeface="Arial" charset="0"/>
              </a:rPr>
              <a:t>EMPOWERMENT </a:t>
            </a:r>
          </a:p>
        </p:txBody>
      </p:sp>
      <p:sp>
        <p:nvSpPr>
          <p:cNvPr id="34" name="Text Box 4"/>
          <p:cNvSpPr txBox="1">
            <a:spLocks noChangeArrowheads="1"/>
          </p:cNvSpPr>
          <p:nvPr/>
        </p:nvSpPr>
        <p:spPr bwMode="auto">
          <a:xfrm>
            <a:off x="4640585" y="2425861"/>
            <a:ext cx="895845" cy="270433"/>
          </a:xfrm>
          <a:prstGeom prst="rect">
            <a:avLst/>
          </a:prstGeom>
          <a:solidFill>
            <a:srgbClr val="0070C0"/>
          </a:solidFill>
          <a:ln w="19050">
            <a:solidFill>
              <a:schemeClr val="bg1">
                <a:lumMod val="85000"/>
              </a:schemeClr>
            </a:solidFill>
            <a:miter lim="800000"/>
            <a:headEnd/>
            <a:tailEnd/>
          </a:ln>
        </p:spPr>
        <p:txBody>
          <a:bodyPr/>
          <a:lstStyle>
            <a:lvl1pPr algn="l" eaLnBrk="0" hangingPunct="0">
              <a:spcBef>
                <a:spcPct val="20000"/>
              </a:spcBef>
              <a:defRPr sz="2800">
                <a:solidFill>
                  <a:srgbClr val="4A4743"/>
                </a:solidFill>
                <a:latin typeface="Tahoma" pitchFamily="34" charset="0"/>
              </a:defRPr>
            </a:lvl1pPr>
            <a:lvl2pPr marL="742950" indent="-285750" algn="l" eaLnBrk="0" hangingPunct="0">
              <a:spcBef>
                <a:spcPct val="20000"/>
              </a:spcBef>
              <a:defRPr sz="2800">
                <a:solidFill>
                  <a:srgbClr val="4A4743"/>
                </a:solidFill>
                <a:latin typeface="Tahoma" pitchFamily="34" charset="0"/>
              </a:defRPr>
            </a:lvl2pPr>
            <a:lvl3pPr marL="1143000" indent="-228600" algn="l" eaLnBrk="0" hangingPunct="0">
              <a:spcBef>
                <a:spcPct val="20000"/>
              </a:spcBef>
              <a:defRPr sz="2800">
                <a:solidFill>
                  <a:srgbClr val="4A4743"/>
                </a:solidFill>
                <a:latin typeface="Tahoma" pitchFamily="34" charset="0"/>
              </a:defRPr>
            </a:lvl3pPr>
            <a:lvl4pPr marL="1600200" indent="-228600" algn="l" eaLnBrk="0" hangingPunct="0">
              <a:spcBef>
                <a:spcPct val="20000"/>
              </a:spcBef>
              <a:defRPr sz="2800">
                <a:solidFill>
                  <a:srgbClr val="4A4743"/>
                </a:solidFill>
                <a:latin typeface="Tahoma" pitchFamily="34" charset="0"/>
              </a:defRPr>
            </a:lvl4pPr>
            <a:lvl5pPr marL="2057400" indent="-228600" algn="l" eaLnBrk="0" hangingPunct="0">
              <a:spcBef>
                <a:spcPct val="20000"/>
              </a:spcBef>
              <a:buClr>
                <a:schemeClr val="tx2"/>
              </a:buClr>
              <a:defRPr sz="2800">
                <a:solidFill>
                  <a:srgbClr val="4A4743"/>
                </a:solidFill>
                <a:latin typeface="Tahoma" pitchFamily="34" charset="0"/>
              </a:defRPr>
            </a:lvl5pPr>
            <a:lvl6pPr marL="2514600" indent="-228600" eaLnBrk="0" fontAlgn="base" hangingPunct="0">
              <a:spcBef>
                <a:spcPct val="20000"/>
              </a:spcBef>
              <a:spcAft>
                <a:spcPct val="0"/>
              </a:spcAft>
              <a:buClr>
                <a:schemeClr val="tx2"/>
              </a:buClr>
              <a:buChar char="•"/>
              <a:defRPr sz="2800">
                <a:solidFill>
                  <a:srgbClr val="4A4743"/>
                </a:solidFill>
                <a:latin typeface="Tahoma" pitchFamily="34" charset="0"/>
              </a:defRPr>
            </a:lvl6pPr>
            <a:lvl7pPr marL="2971800" indent="-228600" eaLnBrk="0" fontAlgn="base" hangingPunct="0">
              <a:spcBef>
                <a:spcPct val="20000"/>
              </a:spcBef>
              <a:spcAft>
                <a:spcPct val="0"/>
              </a:spcAft>
              <a:buClr>
                <a:schemeClr val="tx2"/>
              </a:buClr>
              <a:buChar char="•"/>
              <a:defRPr sz="2800">
                <a:solidFill>
                  <a:srgbClr val="4A4743"/>
                </a:solidFill>
                <a:latin typeface="Tahoma" pitchFamily="34" charset="0"/>
              </a:defRPr>
            </a:lvl7pPr>
            <a:lvl8pPr marL="3429000" indent="-228600" eaLnBrk="0" fontAlgn="base" hangingPunct="0">
              <a:spcBef>
                <a:spcPct val="20000"/>
              </a:spcBef>
              <a:spcAft>
                <a:spcPct val="0"/>
              </a:spcAft>
              <a:buClr>
                <a:schemeClr val="tx2"/>
              </a:buClr>
              <a:buChar char="•"/>
              <a:defRPr sz="2800">
                <a:solidFill>
                  <a:srgbClr val="4A4743"/>
                </a:solidFill>
                <a:latin typeface="Tahoma" pitchFamily="34" charset="0"/>
              </a:defRPr>
            </a:lvl8pPr>
            <a:lvl9pPr marL="3886200" indent="-228600" eaLnBrk="0" fontAlgn="base" hangingPunct="0">
              <a:spcBef>
                <a:spcPct val="20000"/>
              </a:spcBef>
              <a:spcAft>
                <a:spcPct val="0"/>
              </a:spcAft>
              <a:buClr>
                <a:schemeClr val="tx2"/>
              </a:buClr>
              <a:buChar char="•"/>
              <a:defRPr sz="2800">
                <a:solidFill>
                  <a:srgbClr val="4A4743"/>
                </a:solidFill>
                <a:latin typeface="Tahoma" pitchFamily="34" charset="0"/>
              </a:defRPr>
            </a:lvl9pPr>
          </a:lstStyle>
          <a:p>
            <a:pPr algn="ctr">
              <a:spcBef>
                <a:spcPct val="0"/>
              </a:spcBef>
              <a:buFontTx/>
              <a:buNone/>
            </a:pPr>
            <a:r>
              <a:rPr lang="en-US" altLang="zh-CN" sz="1200" b="1" dirty="0" smtClean="0">
                <a:solidFill>
                  <a:schemeClr val="bg1"/>
                </a:solidFill>
                <a:latin typeface="Times New Roman" pitchFamily="18" charset="0"/>
                <a:ea typeface="宋体" pitchFamily="2" charset="-122"/>
                <a:cs typeface="Arial" charset="0"/>
              </a:rPr>
              <a:t>+ WG-6</a:t>
            </a:r>
          </a:p>
        </p:txBody>
      </p:sp>
      <p:sp>
        <p:nvSpPr>
          <p:cNvPr id="2" name="Rechteck 1"/>
          <p:cNvSpPr/>
          <p:nvPr/>
        </p:nvSpPr>
        <p:spPr>
          <a:xfrm>
            <a:off x="2110300" y="1839044"/>
            <a:ext cx="949532" cy="1194295"/>
          </a:xfrm>
          <a:prstGeom prst="rect">
            <a:avLst/>
          </a:prstGeom>
          <a:solidFill>
            <a:srgbClr val="0070C0"/>
          </a:solidFill>
          <a:ln w="19050">
            <a:solidFill>
              <a:schemeClr val="bg1">
                <a:lumMod val="85000"/>
              </a:schemeClr>
            </a:solidFill>
            <a:miter lim="800000"/>
            <a:headEnd/>
            <a:tailEnd/>
          </a:ln>
        </p:spPr>
        <p:txBody>
          <a:bodyPr/>
          <a:lstStyle/>
          <a:p>
            <a:pPr algn="ctr" eaLnBrk="0" hangingPunct="0">
              <a:spcBef>
                <a:spcPct val="0"/>
              </a:spcBef>
            </a:pPr>
            <a:r>
              <a:rPr lang="en-GB" sz="1200" b="1" dirty="0" smtClean="0">
                <a:solidFill>
                  <a:schemeClr val="bg1"/>
                </a:solidFill>
                <a:latin typeface="Times New Roman" pitchFamily="18" charset="0"/>
                <a:ea typeface="宋体" pitchFamily="2" charset="-122"/>
                <a:cs typeface="Arial" charset="0"/>
              </a:rPr>
              <a:t>Need </a:t>
            </a:r>
            <a:r>
              <a:rPr lang="en-GB" sz="1200" b="1" dirty="0">
                <a:solidFill>
                  <a:schemeClr val="bg1"/>
                </a:solidFill>
                <a:latin typeface="Times New Roman" pitchFamily="18" charset="0"/>
                <a:ea typeface="宋体" pitchFamily="2" charset="-122"/>
                <a:cs typeface="Arial" charset="0"/>
              </a:rPr>
              <a:t>of care and </a:t>
            </a:r>
            <a:r>
              <a:rPr lang="en-GB" sz="1200" b="1" dirty="0" smtClean="0">
                <a:solidFill>
                  <a:schemeClr val="bg1"/>
                </a:solidFill>
                <a:latin typeface="Times New Roman" pitchFamily="18" charset="0"/>
                <a:ea typeface="宋体" pitchFamily="2" charset="-122"/>
                <a:cs typeface="Arial" charset="0"/>
              </a:rPr>
              <a:t>support because of health problems</a:t>
            </a:r>
            <a:endParaRPr lang="en-GB" sz="1200" b="1" dirty="0">
              <a:solidFill>
                <a:schemeClr val="bg1"/>
              </a:solidFill>
              <a:latin typeface="Times New Roman" pitchFamily="18" charset="0"/>
              <a:ea typeface="宋体" pitchFamily="2" charset="-122"/>
              <a:cs typeface="Arial" charset="0"/>
            </a:endParaRPr>
          </a:p>
        </p:txBody>
      </p:sp>
    </p:spTree>
    <p:extLst>
      <p:ext uri="{BB962C8B-B14F-4D97-AF65-F5344CB8AC3E}">
        <p14:creationId xmlns:p14="http://schemas.microsoft.com/office/powerpoint/2010/main" val="55951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268760"/>
            <a:ext cx="8496300" cy="4402237"/>
          </a:xfrm>
        </p:spPr>
        <p:txBody>
          <a:bodyPr/>
          <a:lstStyle/>
          <a:p>
            <a:pPr marL="0" indent="0">
              <a:spcAft>
                <a:spcPts val="0"/>
              </a:spcAft>
              <a:buNone/>
            </a:pPr>
            <a:r>
              <a:rPr lang="es-ES" dirty="0"/>
              <a:t>Alarcos Cieza, </a:t>
            </a:r>
            <a:r>
              <a:rPr lang="es-ES" dirty="0" err="1"/>
              <a:t>MSc</a:t>
            </a:r>
            <a:r>
              <a:rPr lang="es-ES" dirty="0"/>
              <a:t>, MPH, PhD</a:t>
            </a:r>
            <a:endParaRPr lang="en-GB" dirty="0"/>
          </a:p>
          <a:p>
            <a:pPr marL="0" indent="0">
              <a:spcAft>
                <a:spcPts val="0"/>
              </a:spcAft>
              <a:buNone/>
            </a:pPr>
            <a:r>
              <a:rPr lang="en-GB" dirty="0" smtClean="0"/>
              <a:t>Disability </a:t>
            </a:r>
            <a:r>
              <a:rPr lang="en-GB" dirty="0"/>
              <a:t>and </a:t>
            </a:r>
            <a:r>
              <a:rPr lang="en-GB" dirty="0" smtClean="0"/>
              <a:t>Rehabilitation</a:t>
            </a:r>
            <a:endParaRPr lang="en-GB" dirty="0"/>
          </a:p>
          <a:p>
            <a:pPr marL="0" indent="0">
              <a:spcAft>
                <a:spcPts val="0"/>
              </a:spcAft>
              <a:buNone/>
            </a:pPr>
            <a:r>
              <a:rPr lang="en-GB" dirty="0"/>
              <a:t>World Health Organization</a:t>
            </a:r>
          </a:p>
          <a:p>
            <a:pPr marL="0" indent="0">
              <a:spcAft>
                <a:spcPts val="0"/>
              </a:spcAft>
              <a:buNone/>
            </a:pPr>
            <a:r>
              <a:rPr lang="en-GB" dirty="0"/>
              <a:t>Avenue </a:t>
            </a:r>
            <a:r>
              <a:rPr lang="en-GB" dirty="0" err="1"/>
              <a:t>Appia</a:t>
            </a:r>
            <a:r>
              <a:rPr lang="en-GB" dirty="0"/>
              <a:t> 20</a:t>
            </a:r>
          </a:p>
          <a:p>
            <a:pPr marL="0" indent="0">
              <a:spcAft>
                <a:spcPts val="0"/>
              </a:spcAft>
              <a:buNone/>
            </a:pPr>
            <a:r>
              <a:rPr lang="en-GB" dirty="0"/>
              <a:t>1211 Geneva 27</a:t>
            </a:r>
          </a:p>
          <a:p>
            <a:pPr marL="0" indent="0">
              <a:spcAft>
                <a:spcPts val="0"/>
              </a:spcAft>
              <a:buNone/>
            </a:pPr>
            <a:r>
              <a:rPr lang="en-GB" dirty="0"/>
              <a:t>Switzerland</a:t>
            </a:r>
          </a:p>
          <a:p>
            <a:pPr marL="0" indent="0">
              <a:spcAft>
                <a:spcPts val="0"/>
              </a:spcAft>
              <a:buNone/>
            </a:pPr>
            <a:r>
              <a:rPr lang="en-GB" dirty="0"/>
              <a:t> </a:t>
            </a:r>
          </a:p>
          <a:p>
            <a:pPr marL="0" indent="0">
              <a:spcAft>
                <a:spcPts val="0"/>
              </a:spcAft>
              <a:buNone/>
            </a:pPr>
            <a:r>
              <a:rPr lang="en-GB" dirty="0"/>
              <a:t>Tel.: +41 22 791 1998</a:t>
            </a:r>
          </a:p>
          <a:p>
            <a:pPr marL="0" indent="0">
              <a:spcAft>
                <a:spcPts val="0"/>
              </a:spcAft>
              <a:buNone/>
            </a:pPr>
            <a:r>
              <a:rPr lang="en-GB" dirty="0"/>
              <a:t>Fax: +41 22 791 4874</a:t>
            </a:r>
          </a:p>
          <a:p>
            <a:pPr marL="0" indent="0">
              <a:spcAft>
                <a:spcPts val="0"/>
              </a:spcAft>
              <a:buNone/>
            </a:pPr>
            <a:r>
              <a:rPr lang="en-GB" dirty="0">
                <a:solidFill>
                  <a:srgbClr val="0070C0"/>
                </a:solidFill>
              </a:rPr>
              <a:t>Email: </a:t>
            </a:r>
            <a:r>
              <a:rPr lang="en-GB" u="sng" dirty="0">
                <a:solidFill>
                  <a:srgbClr val="0070C0"/>
                </a:solidFill>
                <a:hlinkClick r:id="rId2"/>
              </a:rPr>
              <a:t>ciezaa@who.int</a:t>
            </a:r>
            <a:endParaRPr lang="en-GB" dirty="0">
              <a:solidFill>
                <a:srgbClr val="0070C0"/>
              </a:solidFill>
            </a:endParaRPr>
          </a:p>
          <a:p>
            <a:pPr marL="0" indent="0">
              <a:spcAft>
                <a:spcPts val="0"/>
              </a:spcAft>
              <a:buNone/>
            </a:pPr>
            <a:r>
              <a:rPr lang="en-GB" dirty="0"/>
              <a:t>Website: </a:t>
            </a:r>
            <a:r>
              <a:rPr lang="en-GB" u="sng" dirty="0">
                <a:hlinkClick r:id="rId3"/>
              </a:rPr>
              <a:t>www.who.int/disabilities/</a:t>
            </a:r>
            <a:endParaRPr lang="en-GB" dirty="0"/>
          </a:p>
          <a:p>
            <a:pPr marL="0" indent="0">
              <a:buNone/>
            </a:pPr>
            <a:endParaRPr lang="en-GB" b="1" dirty="0"/>
          </a:p>
        </p:txBody>
      </p:sp>
      <p:sp>
        <p:nvSpPr>
          <p:cNvPr id="3" name="Slide Number Placeholder 2"/>
          <p:cNvSpPr>
            <a:spLocks noGrp="1"/>
          </p:cNvSpPr>
          <p:nvPr>
            <p:ph type="sldNum" sz="quarter" idx="12"/>
          </p:nvPr>
        </p:nvSpPr>
        <p:spPr/>
        <p:txBody>
          <a:bodyPr/>
          <a:lstStyle/>
          <a:p>
            <a:fld id="{0E53DE9D-4753-4064-8667-7B8F011E1B93}" type="slidenum">
              <a:rPr lang="en-GB" altLang="de-DE" smtClean="0"/>
              <a:pPr/>
              <a:t>36</a:t>
            </a:fld>
            <a:endParaRPr lang="en-GB" altLang="de-DE"/>
          </a:p>
        </p:txBody>
      </p:sp>
    </p:spTree>
    <p:extLst>
      <p:ext uri="{BB962C8B-B14F-4D97-AF65-F5344CB8AC3E}">
        <p14:creationId xmlns:p14="http://schemas.microsoft.com/office/powerpoint/2010/main" val="7390306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16632"/>
            <a:ext cx="8496300" cy="649288"/>
          </a:xfrm>
        </p:spPr>
        <p:txBody>
          <a:bodyPr/>
          <a:lstStyle/>
          <a:p>
            <a:r>
              <a:rPr lang="en-GB" dirty="0" smtClean="0"/>
              <a:t>Civil society dialogs</a:t>
            </a:r>
            <a:endParaRPr lang="en-GB" dirty="0"/>
          </a:p>
        </p:txBody>
      </p:sp>
      <p:sp>
        <p:nvSpPr>
          <p:cNvPr id="3" name="Slide Number Placeholder 2"/>
          <p:cNvSpPr>
            <a:spLocks noGrp="1"/>
          </p:cNvSpPr>
          <p:nvPr>
            <p:ph type="sldNum" sz="quarter" idx="12"/>
          </p:nvPr>
        </p:nvSpPr>
        <p:spPr/>
        <p:txBody>
          <a:bodyPr/>
          <a:lstStyle/>
          <a:p>
            <a:fld id="{C6B9C1C5-7FB2-4D19-954A-0579B4784E67}" type="slidenum">
              <a:rPr lang="en-GB" altLang="de-DE" smtClean="0"/>
              <a:pPr/>
              <a:t>4</a:t>
            </a:fld>
            <a:endParaRPr lang="en-GB" altLang="de-DE"/>
          </a:p>
        </p:txBody>
      </p:sp>
      <p:graphicFrame>
        <p:nvGraphicFramePr>
          <p:cNvPr id="4" name="3 Gráfico"/>
          <p:cNvGraphicFramePr>
            <a:graphicFrameLocks/>
          </p:cNvGraphicFramePr>
          <p:nvPr>
            <p:extLst>
              <p:ext uri="{D42A27DB-BD31-4B8C-83A1-F6EECF244321}">
                <p14:modId xmlns:p14="http://schemas.microsoft.com/office/powerpoint/2010/main" val="4259371490"/>
              </p:ext>
            </p:extLst>
          </p:nvPr>
        </p:nvGraphicFramePr>
        <p:xfrm>
          <a:off x="-108520" y="2897560"/>
          <a:ext cx="6696744" cy="3960440"/>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272" y="3645024"/>
            <a:ext cx="1522079" cy="2790478"/>
          </a:xfrm>
          <a:prstGeom prst="rect">
            <a:avLst/>
          </a:prstGeom>
        </p:spPr>
      </p:pic>
      <p:pic>
        <p:nvPicPr>
          <p:cNvPr id="6" name="Picture 2"/>
          <p:cNvPicPr>
            <a:picLocks noChangeAspect="1" noChangeArrowheads="1"/>
          </p:cNvPicPr>
          <p:nvPr/>
        </p:nvPicPr>
        <p:blipFill>
          <a:blip r:embed="rId4" cstate="print"/>
          <a:srcRect/>
          <a:stretch>
            <a:fillRect/>
          </a:stretch>
        </p:blipFill>
        <p:spPr bwMode="auto">
          <a:xfrm>
            <a:off x="179512" y="766984"/>
            <a:ext cx="2973289" cy="2229968"/>
          </a:xfrm>
          <a:prstGeom prst="rect">
            <a:avLst/>
          </a:prstGeom>
          <a:noFill/>
          <a:ln w="9525">
            <a:noFill/>
            <a:miter lim="800000"/>
            <a:headEnd/>
            <a:tailEnd/>
          </a:ln>
          <a:effectLst>
            <a:softEdge rad="63500"/>
          </a:effectLst>
        </p:spPr>
      </p:pic>
      <p:pic>
        <p:nvPicPr>
          <p:cNvPr id="7" name="Picture 2"/>
          <p:cNvPicPr>
            <a:picLocks noChangeAspect="1" noChangeArrowheads="1"/>
          </p:cNvPicPr>
          <p:nvPr/>
        </p:nvPicPr>
        <p:blipFill>
          <a:blip r:embed="rId5" cstate="print"/>
          <a:srcRect/>
          <a:stretch>
            <a:fillRect/>
          </a:stretch>
        </p:blipFill>
        <p:spPr bwMode="auto">
          <a:xfrm>
            <a:off x="6245969" y="836731"/>
            <a:ext cx="2790527" cy="2092895"/>
          </a:xfrm>
          <a:prstGeom prst="rect">
            <a:avLst/>
          </a:prstGeom>
          <a:noFill/>
          <a:ln w="9525">
            <a:noFill/>
            <a:miter lim="800000"/>
            <a:headEnd/>
            <a:tailEnd/>
          </a:ln>
          <a:effectLst>
            <a:softEdge rad="63500"/>
          </a:effectLst>
        </p:spPr>
      </p:pic>
      <p:pic>
        <p:nvPicPr>
          <p:cNvPr id="8" name="Picture 2"/>
          <p:cNvPicPr>
            <a:picLocks noChangeAspect="1" noChangeArrowheads="1"/>
          </p:cNvPicPr>
          <p:nvPr/>
        </p:nvPicPr>
        <p:blipFill>
          <a:blip r:embed="rId6" cstate="print"/>
          <a:srcRect/>
          <a:stretch>
            <a:fillRect/>
          </a:stretch>
        </p:blipFill>
        <p:spPr bwMode="auto">
          <a:xfrm>
            <a:off x="3258120" y="810089"/>
            <a:ext cx="2826048" cy="2119537"/>
          </a:xfrm>
          <a:prstGeom prst="rect">
            <a:avLst/>
          </a:prstGeom>
          <a:noFill/>
          <a:ln w="9525">
            <a:noFill/>
            <a:miter lim="800000"/>
            <a:headEnd/>
            <a:tailEnd/>
          </a:ln>
          <a:effectLst>
            <a:softEdge rad="63500"/>
          </a:effectLst>
        </p:spPr>
      </p:pic>
    </p:spTree>
    <p:extLst>
      <p:ext uri="{BB962C8B-B14F-4D97-AF65-F5344CB8AC3E}">
        <p14:creationId xmlns:p14="http://schemas.microsoft.com/office/powerpoint/2010/main" val="21229944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9144000" cy="649288"/>
          </a:xfrm>
        </p:spPr>
        <p:txBody>
          <a:bodyPr/>
          <a:lstStyle/>
          <a:p>
            <a:pPr algn="ctr"/>
            <a:r>
              <a:rPr lang="en-GB" sz="3200" dirty="0" smtClean="0"/>
              <a:t>Topics addressed in the civil society dialogs</a:t>
            </a:r>
            <a:endParaRPr lang="en-GB" sz="3200" dirty="0"/>
          </a:p>
        </p:txBody>
      </p:sp>
      <p:sp>
        <p:nvSpPr>
          <p:cNvPr id="3" name="Slide Number Placeholder 2"/>
          <p:cNvSpPr>
            <a:spLocks noGrp="1"/>
          </p:cNvSpPr>
          <p:nvPr>
            <p:ph type="sldNum" sz="quarter" idx="12"/>
          </p:nvPr>
        </p:nvSpPr>
        <p:spPr/>
        <p:txBody>
          <a:bodyPr/>
          <a:lstStyle/>
          <a:p>
            <a:fld id="{C6B9C1C5-7FB2-4D19-954A-0579B4784E67}" type="slidenum">
              <a:rPr lang="en-GB" altLang="de-DE" smtClean="0"/>
              <a:pPr/>
              <a:t>5</a:t>
            </a:fld>
            <a:endParaRPr lang="en-GB" altLang="de-DE"/>
          </a:p>
        </p:txBody>
      </p:sp>
      <p:graphicFrame>
        <p:nvGraphicFramePr>
          <p:cNvPr id="4" name="14 Diagrama"/>
          <p:cNvGraphicFramePr/>
          <p:nvPr>
            <p:extLst>
              <p:ext uri="{D42A27DB-BD31-4B8C-83A1-F6EECF244321}">
                <p14:modId xmlns:p14="http://schemas.microsoft.com/office/powerpoint/2010/main" val="3799124483"/>
              </p:ext>
            </p:extLst>
          </p:nvPr>
        </p:nvGraphicFramePr>
        <p:xfrm>
          <a:off x="683568" y="1628800"/>
          <a:ext cx="7560840"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2038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53DE9D-4753-4064-8667-7B8F011E1B93}" type="slidenum">
              <a:rPr lang="en-GB" altLang="de-DE" smtClean="0"/>
              <a:pPr/>
              <a:t>6</a:t>
            </a:fld>
            <a:endParaRPr lang="en-GB" altLang="de-DE"/>
          </a:p>
        </p:txBody>
      </p:sp>
      <p:sp>
        <p:nvSpPr>
          <p:cNvPr id="4" name="Title 3"/>
          <p:cNvSpPr>
            <a:spLocks noGrp="1"/>
          </p:cNvSpPr>
          <p:nvPr>
            <p:ph type="title"/>
          </p:nvPr>
        </p:nvSpPr>
        <p:spPr/>
        <p:txBody>
          <a:bodyPr/>
          <a:lstStyle/>
          <a:p>
            <a:r>
              <a:rPr lang="en-GB" dirty="0" smtClean="0"/>
              <a:t>Comparison</a:t>
            </a:r>
            <a:endParaRPr lang="en-GB" dirty="0"/>
          </a:p>
        </p:txBody>
      </p:sp>
      <p:graphicFrame>
        <p:nvGraphicFramePr>
          <p:cNvPr id="5" name="10 Tabla"/>
          <p:cNvGraphicFramePr>
            <a:graphicFrameLocks noGrp="1"/>
          </p:cNvGraphicFramePr>
          <p:nvPr>
            <p:extLst>
              <p:ext uri="{D42A27DB-BD31-4B8C-83A1-F6EECF244321}">
                <p14:modId xmlns:p14="http://schemas.microsoft.com/office/powerpoint/2010/main" val="702386410"/>
              </p:ext>
            </p:extLst>
          </p:nvPr>
        </p:nvGraphicFramePr>
        <p:xfrm>
          <a:off x="6357950" y="1285860"/>
          <a:ext cx="2448272" cy="4520520"/>
        </p:xfrm>
        <a:graphic>
          <a:graphicData uri="http://schemas.openxmlformats.org/drawingml/2006/table">
            <a:tbl>
              <a:tblPr firstRow="1" bandRow="1">
                <a:tableStyleId>{5C22544A-7EE6-4342-B048-85BDC9FD1C3A}</a:tableStyleId>
              </a:tblPr>
              <a:tblGrid>
                <a:gridCol w="1454410"/>
                <a:gridCol w="993862"/>
              </a:tblGrid>
              <a:tr h="360040">
                <a:tc>
                  <a:txBody>
                    <a:bodyPr/>
                    <a:lstStyle/>
                    <a:p>
                      <a:pPr algn="ctr"/>
                      <a:r>
                        <a:rPr lang="es-CL" dirty="0" smtClean="0">
                          <a:latin typeface="Rockwell" panose="02060603020205020403" pitchFamily="18" charset="0"/>
                        </a:rPr>
                        <a:t>ENDISC</a:t>
                      </a:r>
                      <a:r>
                        <a:rPr lang="es-CL" baseline="0" dirty="0" smtClean="0">
                          <a:latin typeface="Rockwell" panose="02060603020205020403" pitchFamily="18" charset="0"/>
                        </a:rPr>
                        <a:t>  I </a:t>
                      </a:r>
                      <a:endParaRPr lang="es-CL" dirty="0">
                        <a:latin typeface="Rockwell" panose="02060603020205020403" pitchFamily="18" charset="0"/>
                      </a:endParaRPr>
                    </a:p>
                  </a:txBody>
                  <a:tcPr>
                    <a:solidFill>
                      <a:srgbClr val="002060"/>
                    </a:solidFill>
                  </a:tcPr>
                </a:tc>
                <a:tc>
                  <a:txBody>
                    <a:bodyPr/>
                    <a:lstStyle/>
                    <a:p>
                      <a:pPr algn="ctr"/>
                      <a:r>
                        <a:rPr lang="es-CL" dirty="0" smtClean="0">
                          <a:latin typeface="Rockwell" panose="02060603020205020403" pitchFamily="18" charset="0"/>
                        </a:rPr>
                        <a:t>MDS</a:t>
                      </a:r>
                      <a:r>
                        <a:rPr lang="es-CL" baseline="0" dirty="0" smtClean="0">
                          <a:latin typeface="Rockwell" panose="02060603020205020403" pitchFamily="18" charset="0"/>
                        </a:rPr>
                        <a:t> </a:t>
                      </a:r>
                      <a:endParaRPr lang="es-CL" dirty="0">
                        <a:latin typeface="Rockwell" panose="02060603020205020403" pitchFamily="18" charset="0"/>
                      </a:endParaRPr>
                    </a:p>
                  </a:txBody>
                  <a:tcPr>
                    <a:solidFill>
                      <a:srgbClr val="002060"/>
                    </a:solidFill>
                  </a:tcPr>
                </a:tc>
              </a:tr>
              <a:tr h="648072">
                <a:tc>
                  <a:txBody>
                    <a:bodyPr/>
                    <a:lstStyle/>
                    <a:p>
                      <a:pPr algn="ctr">
                        <a:buFont typeface="Courier New" pitchFamily="49" charset="0"/>
                        <a:buNone/>
                      </a:pPr>
                      <a:endParaRPr lang="es-CL" dirty="0" smtClean="0">
                        <a:solidFill>
                          <a:srgbClr val="FF0000"/>
                        </a:solidFill>
                        <a:latin typeface="Rockwell" panose="02060603020205020403" pitchFamily="18" charset="0"/>
                      </a:endParaRPr>
                    </a:p>
                    <a:p>
                      <a:pPr algn="ctr">
                        <a:buFont typeface="Courier New" pitchFamily="49" charset="0"/>
                        <a:buNone/>
                      </a:pPr>
                      <a:r>
                        <a:rPr lang="es-CL" dirty="0" smtClean="0">
                          <a:solidFill>
                            <a:srgbClr val="FF0000"/>
                          </a:solidFill>
                          <a:latin typeface="Rockwell" panose="02060603020205020403" pitchFamily="18" charset="0"/>
                        </a:rPr>
                        <a:t>X</a:t>
                      </a:r>
                      <a:endParaRPr lang="es-CL" dirty="0">
                        <a:solidFill>
                          <a:srgbClr val="FF0000"/>
                        </a:solidFill>
                        <a:latin typeface="Rockwell" panose="02060603020205020403" pitchFamily="18" charset="0"/>
                      </a:endParaRPr>
                    </a:p>
                  </a:txBody>
                  <a:tcPr>
                    <a:solidFill>
                      <a:schemeClr val="bg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CL" dirty="0" smtClean="0">
                        <a:latin typeface="Rockwell" panose="02060603020205020403"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CL" dirty="0" smtClean="0">
                          <a:latin typeface="Rockwell" panose="02060603020205020403" pitchFamily="18" charset="0"/>
                        </a:rPr>
                        <a:t>√</a:t>
                      </a:r>
                    </a:p>
                    <a:p>
                      <a:pPr algn="ctr"/>
                      <a:endParaRPr lang="es-CL" dirty="0">
                        <a:latin typeface="Rockwell" panose="02060603020205020403" pitchFamily="18" charset="0"/>
                      </a:endParaRPr>
                    </a:p>
                  </a:txBody>
                  <a:tcPr>
                    <a:solidFill>
                      <a:schemeClr val="bg2">
                        <a:lumMod val="40000"/>
                        <a:lumOff val="60000"/>
                      </a:schemeClr>
                    </a:solidFill>
                  </a:tcPr>
                </a:tc>
              </a:tr>
              <a:tr h="6480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dirty="0" smtClean="0">
                          <a:latin typeface="Rockwell" panose="02060603020205020403" pitchFamily="18" charset="0"/>
                        </a:rPr>
                        <a:t>√</a:t>
                      </a:r>
                    </a:p>
                    <a:p>
                      <a:endParaRPr lang="es-CL" dirty="0">
                        <a:latin typeface="Rockwell" panose="02060603020205020403"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dirty="0" smtClean="0">
                          <a:latin typeface="Rockwell" panose="02060603020205020403" pitchFamily="18" charset="0"/>
                        </a:rPr>
                        <a:t>√</a:t>
                      </a:r>
                    </a:p>
                    <a:p>
                      <a:pPr algn="ctr"/>
                      <a:endParaRPr lang="es-CL" dirty="0">
                        <a:latin typeface="Rockwell" panose="02060603020205020403" pitchFamily="18" charset="0"/>
                      </a:endParaRPr>
                    </a:p>
                  </a:txBody>
                  <a:tcPr/>
                </a:tc>
              </a:tr>
              <a:tr h="648072">
                <a:tc>
                  <a:txBody>
                    <a:bodyPr/>
                    <a:lstStyle/>
                    <a:p>
                      <a:pPr algn="ctr">
                        <a:buFont typeface="Courier New" pitchFamily="49" charset="0"/>
                        <a:buNone/>
                      </a:pPr>
                      <a:r>
                        <a:rPr lang="es-CL" dirty="0" smtClean="0">
                          <a:solidFill>
                            <a:srgbClr val="FF0000"/>
                          </a:solidFill>
                          <a:latin typeface="Rockwell" panose="02060603020205020403" pitchFamily="18" charset="0"/>
                        </a:rPr>
                        <a:t>X</a:t>
                      </a:r>
                    </a:p>
                    <a:p>
                      <a:pPr algn="ctr"/>
                      <a:endParaRPr lang="es-CL" dirty="0">
                        <a:latin typeface="Rockwell" panose="02060603020205020403" pitchFamily="18" charset="0"/>
                      </a:endParaRPr>
                    </a:p>
                  </a:txBody>
                  <a:tcPr>
                    <a:solidFill>
                      <a:schemeClr val="bg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dirty="0" smtClean="0">
                          <a:latin typeface="Rockwell" panose="02060603020205020403" pitchFamily="18" charset="0"/>
                        </a:rPr>
                        <a:t>√</a:t>
                      </a:r>
                    </a:p>
                    <a:p>
                      <a:pPr algn="ctr"/>
                      <a:endParaRPr lang="es-CL" dirty="0">
                        <a:latin typeface="Rockwell" panose="02060603020205020403" pitchFamily="18" charset="0"/>
                      </a:endParaRPr>
                    </a:p>
                  </a:txBody>
                  <a:tcPr>
                    <a:solidFill>
                      <a:schemeClr val="bg2">
                        <a:lumMod val="40000"/>
                        <a:lumOff val="60000"/>
                      </a:schemeClr>
                    </a:solidFill>
                  </a:tcPr>
                </a:tc>
              </a:tr>
              <a:tr h="648072">
                <a:tc>
                  <a:txBody>
                    <a:bodyPr/>
                    <a:lstStyle/>
                    <a:p>
                      <a:pPr algn="ctr">
                        <a:buFont typeface="Courier New" pitchFamily="49" charset="0"/>
                        <a:buNone/>
                      </a:pPr>
                      <a:r>
                        <a:rPr lang="es-CL" dirty="0" smtClean="0">
                          <a:solidFill>
                            <a:srgbClr val="FF0000"/>
                          </a:solidFill>
                          <a:latin typeface="Rockwell" panose="02060603020205020403" pitchFamily="18" charset="0"/>
                        </a:rPr>
                        <a:t>X</a:t>
                      </a:r>
                    </a:p>
                    <a:p>
                      <a:pPr algn="ctr"/>
                      <a:endParaRPr lang="es-CL" i="1" dirty="0">
                        <a:latin typeface="Rockwell" panose="02060603020205020403"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dirty="0" smtClean="0">
                          <a:latin typeface="Rockwell" panose="02060603020205020403" pitchFamily="18" charset="0"/>
                        </a:rPr>
                        <a:t>√</a:t>
                      </a:r>
                    </a:p>
                    <a:p>
                      <a:pPr algn="ctr"/>
                      <a:endParaRPr lang="es-CL" dirty="0">
                        <a:latin typeface="Rockwell" panose="02060603020205020403" pitchFamily="18" charset="0"/>
                      </a:endParaRPr>
                    </a:p>
                  </a:txBody>
                  <a:tcPr/>
                </a:tc>
              </a:tr>
              <a:tr h="648072">
                <a:tc>
                  <a:txBody>
                    <a:bodyPr/>
                    <a:lstStyle/>
                    <a:p>
                      <a:pPr algn="ctr">
                        <a:buFont typeface="Courier New" pitchFamily="49" charset="0"/>
                        <a:buNone/>
                      </a:pPr>
                      <a:r>
                        <a:rPr lang="es-CL" dirty="0" smtClean="0">
                          <a:solidFill>
                            <a:srgbClr val="FF0000"/>
                          </a:solidFill>
                          <a:latin typeface="Rockwell" panose="02060603020205020403" pitchFamily="18" charset="0"/>
                        </a:rPr>
                        <a:t>X</a:t>
                      </a:r>
                    </a:p>
                    <a:p>
                      <a:endParaRPr lang="es-CL" i="1" dirty="0">
                        <a:latin typeface="Rockwell" panose="02060603020205020403" pitchFamily="18" charset="0"/>
                      </a:endParaRPr>
                    </a:p>
                  </a:txBody>
                  <a:tcPr>
                    <a:solidFill>
                      <a:schemeClr val="bg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dirty="0" smtClean="0">
                          <a:latin typeface="Rockwell" panose="02060603020205020403" pitchFamily="18" charset="0"/>
                        </a:rPr>
                        <a:t>√</a:t>
                      </a:r>
                    </a:p>
                    <a:p>
                      <a:pPr algn="ctr"/>
                      <a:endParaRPr lang="es-CL" dirty="0">
                        <a:latin typeface="Rockwell" panose="02060603020205020403" pitchFamily="18" charset="0"/>
                      </a:endParaRPr>
                    </a:p>
                  </a:txBody>
                  <a:tcPr>
                    <a:solidFill>
                      <a:schemeClr val="bg2">
                        <a:lumMod val="40000"/>
                        <a:lumOff val="60000"/>
                      </a:schemeClr>
                    </a:solidFill>
                  </a:tcPr>
                </a:tc>
              </a:tr>
              <a:tr h="6480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dirty="0" smtClean="0">
                          <a:solidFill>
                            <a:srgbClr val="FF0000"/>
                          </a:solidFill>
                          <a:latin typeface="Rockwell" panose="02060603020205020403" pitchFamily="18" charset="0"/>
                        </a:rPr>
                        <a:t>X</a:t>
                      </a:r>
                      <a:endParaRPr lang="es-CL" i="1" dirty="0" smtClean="0">
                        <a:latin typeface="Rockwell" panose="02060603020205020403" pitchFamily="18" charset="0"/>
                      </a:endParaRPr>
                    </a:p>
                    <a:p>
                      <a:endParaRPr lang="es-CL" i="1" dirty="0">
                        <a:latin typeface="Rockwell" panose="02060603020205020403"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dirty="0" smtClean="0">
                          <a:latin typeface="Rockwell" panose="02060603020205020403" pitchFamily="18" charset="0"/>
                        </a:rPr>
                        <a:t>√</a:t>
                      </a:r>
                    </a:p>
                    <a:p>
                      <a:pPr algn="ctr"/>
                      <a:endParaRPr lang="es-CL" dirty="0">
                        <a:latin typeface="Rockwell" panose="02060603020205020403" pitchFamily="18" charset="0"/>
                      </a:endParaRPr>
                    </a:p>
                  </a:txBody>
                  <a:tcPr/>
                </a:tc>
              </a:tr>
            </a:tbl>
          </a:graphicData>
        </a:graphic>
      </p:graphicFrame>
      <p:graphicFrame>
        <p:nvGraphicFramePr>
          <p:cNvPr id="6" name="2 Gráfico"/>
          <p:cNvGraphicFramePr/>
          <p:nvPr>
            <p:extLst>
              <p:ext uri="{D42A27DB-BD31-4B8C-83A1-F6EECF244321}">
                <p14:modId xmlns:p14="http://schemas.microsoft.com/office/powerpoint/2010/main" val="925315160"/>
              </p:ext>
            </p:extLst>
          </p:nvPr>
        </p:nvGraphicFramePr>
        <p:xfrm>
          <a:off x="-3119592" y="1268760"/>
          <a:ext cx="8483679" cy="489654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1"/>
          <p:cNvSpPr txBox="1"/>
          <p:nvPr/>
        </p:nvSpPr>
        <p:spPr>
          <a:xfrm>
            <a:off x="899592" y="2506716"/>
            <a:ext cx="2736304" cy="44319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GB" sz="1800" dirty="0" smtClean="0">
                <a:solidFill>
                  <a:schemeClr val="bg1"/>
                </a:solidFill>
                <a:latin typeface="Rockwell" panose="02060603020205020403" pitchFamily="18" charset="0"/>
              </a:rPr>
              <a:t>Public buildings</a:t>
            </a:r>
            <a:endParaRPr lang="en-GB" sz="1800" dirty="0">
              <a:solidFill>
                <a:schemeClr val="bg1"/>
              </a:solidFill>
              <a:latin typeface="Rockwell" panose="02060603020205020403" pitchFamily="18" charset="0"/>
            </a:endParaRPr>
          </a:p>
        </p:txBody>
      </p:sp>
      <p:sp>
        <p:nvSpPr>
          <p:cNvPr id="8" name="TextBox 1"/>
          <p:cNvSpPr txBox="1"/>
          <p:nvPr/>
        </p:nvSpPr>
        <p:spPr>
          <a:xfrm>
            <a:off x="899592" y="3200400"/>
            <a:ext cx="2736304" cy="4446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GB" sz="1800" dirty="0" smtClean="0">
                <a:solidFill>
                  <a:schemeClr val="bg1"/>
                </a:solidFill>
                <a:latin typeface="Rockwell" panose="02060603020205020403" pitchFamily="18" charset="0"/>
              </a:rPr>
              <a:t>Private buildings</a:t>
            </a:r>
            <a:endParaRPr lang="en-GB" sz="1800" dirty="0">
              <a:solidFill>
                <a:schemeClr val="bg1"/>
              </a:solidFill>
              <a:latin typeface="Rockwell" panose="02060603020205020403" pitchFamily="18" charset="0"/>
            </a:endParaRPr>
          </a:p>
        </p:txBody>
      </p:sp>
      <p:sp>
        <p:nvSpPr>
          <p:cNvPr id="9" name="TextBox 1"/>
          <p:cNvSpPr txBox="1"/>
          <p:nvPr/>
        </p:nvSpPr>
        <p:spPr>
          <a:xfrm>
            <a:off x="899592" y="3908086"/>
            <a:ext cx="2664296" cy="38501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GB" sz="1800" dirty="0" smtClean="0">
                <a:solidFill>
                  <a:schemeClr val="bg1"/>
                </a:solidFill>
                <a:latin typeface="Rockwell" panose="02060603020205020403" pitchFamily="18" charset="0"/>
              </a:rPr>
              <a:t>Information</a:t>
            </a:r>
            <a:endParaRPr lang="en-GB" sz="1800" dirty="0">
              <a:solidFill>
                <a:schemeClr val="bg1"/>
              </a:solidFill>
              <a:latin typeface="Rockwell" panose="02060603020205020403" pitchFamily="18" charset="0"/>
            </a:endParaRPr>
          </a:p>
        </p:txBody>
      </p:sp>
      <p:sp>
        <p:nvSpPr>
          <p:cNvPr id="10" name="TextBox 1"/>
          <p:cNvSpPr txBox="1"/>
          <p:nvPr/>
        </p:nvSpPr>
        <p:spPr>
          <a:xfrm>
            <a:off x="969474" y="4619295"/>
            <a:ext cx="2736304" cy="34658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GB" sz="1200" dirty="0" smtClean="0">
                <a:solidFill>
                  <a:schemeClr val="bg1"/>
                </a:solidFill>
                <a:latin typeface="Rockwell" panose="02060603020205020403" pitchFamily="18" charset="0"/>
              </a:rPr>
              <a:t>Places of recreation</a:t>
            </a:r>
            <a:endParaRPr lang="en-GB" sz="1200" dirty="0">
              <a:solidFill>
                <a:schemeClr val="bg1"/>
              </a:solidFill>
              <a:latin typeface="Rockwell" panose="02060603020205020403" pitchFamily="18" charset="0"/>
            </a:endParaRPr>
          </a:p>
        </p:txBody>
      </p:sp>
      <p:sp>
        <p:nvSpPr>
          <p:cNvPr id="11" name="TextBox 1"/>
          <p:cNvSpPr txBox="1"/>
          <p:nvPr/>
        </p:nvSpPr>
        <p:spPr>
          <a:xfrm>
            <a:off x="1001004" y="5260547"/>
            <a:ext cx="2736304" cy="34658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GB" sz="1200" dirty="0" smtClean="0">
                <a:solidFill>
                  <a:schemeClr val="bg1"/>
                </a:solidFill>
                <a:latin typeface="Rockwell" panose="02060603020205020403" pitchFamily="18" charset="0"/>
              </a:rPr>
              <a:t>Urbanisation</a:t>
            </a:r>
            <a:endParaRPr lang="en-GB" sz="1200" dirty="0">
              <a:solidFill>
                <a:schemeClr val="bg1"/>
              </a:solidFill>
              <a:latin typeface="Rockwell" panose="02060603020205020403" pitchFamily="18" charset="0"/>
            </a:endParaRPr>
          </a:p>
        </p:txBody>
      </p:sp>
    </p:spTree>
    <p:extLst>
      <p:ext uri="{BB962C8B-B14F-4D97-AF65-F5344CB8AC3E}">
        <p14:creationId xmlns:p14="http://schemas.microsoft.com/office/powerpoint/2010/main" val="34479140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9472"/>
            <a:ext cx="9144000" cy="649288"/>
          </a:xfrm>
        </p:spPr>
        <p:txBody>
          <a:bodyPr/>
          <a:lstStyle/>
          <a:p>
            <a:pPr algn="ctr"/>
            <a:r>
              <a:rPr lang="en-GB" sz="4000" dirty="0" smtClean="0">
                <a:solidFill>
                  <a:srgbClr val="C00000"/>
                </a:solidFill>
              </a:rPr>
              <a:t>70% was covered by the MDS!!</a:t>
            </a:r>
            <a:endParaRPr lang="en-GB" sz="4000" dirty="0">
              <a:solidFill>
                <a:srgbClr val="C00000"/>
              </a:solidFill>
            </a:endParaRPr>
          </a:p>
        </p:txBody>
      </p:sp>
      <p:sp>
        <p:nvSpPr>
          <p:cNvPr id="3" name="Slide Number Placeholder 2"/>
          <p:cNvSpPr>
            <a:spLocks noGrp="1"/>
          </p:cNvSpPr>
          <p:nvPr>
            <p:ph type="sldNum" sz="quarter" idx="12"/>
          </p:nvPr>
        </p:nvSpPr>
        <p:spPr/>
        <p:txBody>
          <a:bodyPr/>
          <a:lstStyle/>
          <a:p>
            <a:fld id="{C6B9C1C5-7FB2-4D19-954A-0579B4784E67}" type="slidenum">
              <a:rPr lang="en-GB" altLang="de-DE" smtClean="0"/>
              <a:pPr/>
              <a:t>7</a:t>
            </a:fld>
            <a:endParaRPr lang="en-GB" altLang="de-DE"/>
          </a:p>
        </p:txBody>
      </p:sp>
      <p:graphicFrame>
        <p:nvGraphicFramePr>
          <p:cNvPr id="4" name="14 Diagrama"/>
          <p:cNvGraphicFramePr/>
          <p:nvPr>
            <p:extLst>
              <p:ext uri="{D42A27DB-BD31-4B8C-83A1-F6EECF244321}">
                <p14:modId xmlns:p14="http://schemas.microsoft.com/office/powerpoint/2010/main" val="1668152667"/>
              </p:ext>
            </p:extLst>
          </p:nvPr>
        </p:nvGraphicFramePr>
        <p:xfrm>
          <a:off x="683568" y="1628800"/>
          <a:ext cx="7560840"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83788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17E270-61F3-48F4-AC4F-6E9BAEB81C7C}" type="slidenum">
              <a:rPr lang="en-GB" altLang="de-DE" smtClean="0"/>
              <a:pPr/>
              <a:t>8</a:t>
            </a:fld>
            <a:endParaRPr lang="en-GB" altLang="de-DE"/>
          </a:p>
        </p:txBody>
      </p:sp>
      <p:pic>
        <p:nvPicPr>
          <p:cNvPr id="3" name="Picture 2" descr="http://www.ine.cl/canales/chile_estadistico/encuestas_discapacidad/jpeg/tapaestudi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974151"/>
            <a:ext cx="3193401" cy="424847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1974774"/>
            <a:ext cx="3456384" cy="426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9551" y="1342509"/>
            <a:ext cx="3193401" cy="646331"/>
          </a:xfrm>
          <a:prstGeom prst="rect">
            <a:avLst/>
          </a:prstGeom>
          <a:noFill/>
        </p:spPr>
        <p:txBody>
          <a:bodyPr wrap="square" rtlCol="0">
            <a:spAutoFit/>
          </a:bodyPr>
          <a:lstStyle/>
          <a:p>
            <a:r>
              <a:rPr lang="en-GB" sz="3600" b="1" dirty="0" smtClean="0">
                <a:solidFill>
                  <a:srgbClr val="002060"/>
                </a:solidFill>
                <a:latin typeface="Rockwell" panose="02060603020205020403" pitchFamily="18" charset="0"/>
              </a:rPr>
              <a:t>2004</a:t>
            </a:r>
            <a:endParaRPr lang="en-GB" sz="3600" b="1" dirty="0">
              <a:solidFill>
                <a:srgbClr val="002060"/>
              </a:solidFill>
              <a:latin typeface="Rockwell" panose="02060603020205020403" pitchFamily="18" charset="0"/>
            </a:endParaRPr>
          </a:p>
        </p:txBody>
      </p:sp>
      <p:sp>
        <p:nvSpPr>
          <p:cNvPr id="6" name="TextBox 5"/>
          <p:cNvSpPr txBox="1"/>
          <p:nvPr/>
        </p:nvSpPr>
        <p:spPr>
          <a:xfrm>
            <a:off x="4978999" y="1340768"/>
            <a:ext cx="3409425" cy="646331"/>
          </a:xfrm>
          <a:prstGeom prst="rect">
            <a:avLst/>
          </a:prstGeom>
          <a:noFill/>
        </p:spPr>
        <p:txBody>
          <a:bodyPr wrap="square" rtlCol="0">
            <a:spAutoFit/>
          </a:bodyPr>
          <a:lstStyle/>
          <a:p>
            <a:r>
              <a:rPr lang="en-GB" sz="3600" b="1" dirty="0" smtClean="0">
                <a:solidFill>
                  <a:srgbClr val="002060"/>
                </a:solidFill>
                <a:latin typeface="Rockwell" panose="02060603020205020403" pitchFamily="18" charset="0"/>
              </a:rPr>
              <a:t>2015</a:t>
            </a:r>
            <a:endParaRPr lang="en-GB" sz="3600" b="1" dirty="0">
              <a:solidFill>
                <a:srgbClr val="002060"/>
              </a:solidFill>
              <a:latin typeface="Rockwell" panose="02060603020205020403" pitchFamily="18" charset="0"/>
            </a:endParaRPr>
          </a:p>
        </p:txBody>
      </p:sp>
      <p:sp>
        <p:nvSpPr>
          <p:cNvPr id="5" name="Curved Down Arrow 4"/>
          <p:cNvSpPr/>
          <p:nvPr/>
        </p:nvSpPr>
        <p:spPr bwMode="auto">
          <a:xfrm>
            <a:off x="1907705" y="476672"/>
            <a:ext cx="4752528" cy="792088"/>
          </a:xfrm>
          <a:prstGeom prst="curvedDownArrow">
            <a:avLst/>
          </a:prstGeom>
          <a:solidFill>
            <a:srgbClr val="00B0F0"/>
          </a:solidFill>
          <a:ln w="12700" cap="flat" cmpd="sng" algn="ctr">
            <a:solidFill>
              <a:srgbClr val="002060"/>
            </a:solidFill>
            <a:prstDash val="solid"/>
            <a:round/>
            <a:headEnd type="none" w="med" len="med"/>
            <a:tailEnd type="none" w="med" len="med"/>
          </a:ln>
          <a:effectLs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Lucida Sans" charset="0"/>
              <a:ea typeface="ＭＳ Ｐゴシック" charset="0"/>
              <a:cs typeface="ＭＳ Ｐゴシック" charset="0"/>
            </a:endParaRPr>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2488" y="196413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7550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fade">
                                      <p:cBhvr>
                                        <p:cTn id="2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2299418316"/>
              </p:ext>
            </p:extLst>
          </p:nvPr>
        </p:nvGraphicFramePr>
        <p:xfrm>
          <a:off x="251520" y="44624"/>
          <a:ext cx="8712968" cy="6775240"/>
        </p:xfrm>
        <a:graphic>
          <a:graphicData uri="http://schemas.openxmlformats.org/drawingml/2006/table">
            <a:tbl>
              <a:tblPr/>
              <a:tblGrid>
                <a:gridCol w="1080120"/>
                <a:gridCol w="6192688"/>
                <a:gridCol w="1440160"/>
              </a:tblGrid>
              <a:tr h="720082">
                <a:tc>
                  <a:txBody>
                    <a:bodyPr/>
                    <a:lstStyle/>
                    <a:p>
                      <a:pPr algn="ctr" fontAlgn="ctr"/>
                      <a:r>
                        <a:rPr lang="en-US" sz="2000" b="1" i="0" u="none" strike="noStrike" dirty="0">
                          <a:solidFill>
                            <a:srgbClr val="1F497D"/>
                          </a:solidFill>
                          <a:effectLst/>
                          <a:latin typeface="Calibri"/>
                        </a:rPr>
                        <a:t>Article Number</a:t>
                      </a:r>
                    </a:p>
                  </a:txBody>
                  <a:tcPr marL="8826" marR="8826" marT="882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7DEE8"/>
                    </a:solidFill>
                  </a:tcPr>
                </a:tc>
                <a:tc>
                  <a:txBody>
                    <a:bodyPr/>
                    <a:lstStyle/>
                    <a:p>
                      <a:pPr algn="l" fontAlgn="ctr"/>
                      <a:r>
                        <a:rPr lang="en-US" sz="2000" b="1" i="0" u="none" strike="noStrike" dirty="0">
                          <a:solidFill>
                            <a:srgbClr val="1F497D"/>
                          </a:solidFill>
                          <a:effectLst/>
                          <a:latin typeface="Calibri"/>
                        </a:rPr>
                        <a:t>CRPD Article Name</a:t>
                      </a:r>
                    </a:p>
                  </a:txBody>
                  <a:tcPr marL="8826" marR="8826" marT="882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7DEE8"/>
                    </a:solidFill>
                  </a:tcPr>
                </a:tc>
                <a:tc>
                  <a:txBody>
                    <a:bodyPr/>
                    <a:lstStyle/>
                    <a:p>
                      <a:pPr algn="ctr" fontAlgn="ctr"/>
                      <a:r>
                        <a:rPr lang="en-US" sz="2000" b="1" i="0" u="none" strike="noStrike" kern="1200" dirty="0" smtClean="0">
                          <a:solidFill>
                            <a:srgbClr val="1F497D"/>
                          </a:solidFill>
                          <a:effectLst/>
                          <a:latin typeface="Calibri"/>
                          <a:ea typeface="+mn-ea"/>
                          <a:cs typeface="+mn-cs"/>
                        </a:rPr>
                        <a:t>MDS</a:t>
                      </a:r>
                      <a:endParaRPr lang="en-US" sz="2000" b="1" i="0" u="none" strike="noStrike" kern="1200" dirty="0">
                        <a:solidFill>
                          <a:srgbClr val="1F497D"/>
                        </a:solidFill>
                        <a:effectLst/>
                        <a:latin typeface="Calibri"/>
                        <a:ea typeface="+mn-ea"/>
                        <a:cs typeface="+mn-cs"/>
                      </a:endParaRPr>
                    </a:p>
                  </a:txBody>
                  <a:tcPr marL="8826" marR="8826" marT="882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EF3"/>
                    </a:solidFill>
                  </a:tcPr>
                </a:tc>
              </a:tr>
              <a:tr h="241071">
                <a:tc>
                  <a:txBody>
                    <a:bodyPr/>
                    <a:lstStyle/>
                    <a:p>
                      <a:pPr algn="ctr" fontAlgn="ctr"/>
                      <a:r>
                        <a:rPr lang="en-US" sz="1600" b="0" i="0" u="none" strike="noStrike">
                          <a:solidFill>
                            <a:srgbClr val="1F497D"/>
                          </a:solidFill>
                          <a:effectLst/>
                          <a:latin typeface="Calibri"/>
                        </a:rPr>
                        <a:t>Annex 1 </a:t>
                      </a:r>
                    </a:p>
                  </a:txBody>
                  <a:tcPr marL="8826" marR="8826" marT="882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7DEE8"/>
                    </a:solidFill>
                  </a:tcPr>
                </a:tc>
                <a:tc>
                  <a:txBody>
                    <a:bodyPr/>
                    <a:lstStyle/>
                    <a:p>
                      <a:pPr algn="l" fontAlgn="b"/>
                      <a:r>
                        <a:rPr lang="en-US" sz="1600" b="0" i="0" u="none" strike="noStrike" dirty="0">
                          <a:solidFill>
                            <a:srgbClr val="1F497D"/>
                          </a:solidFill>
                          <a:effectLst/>
                          <a:latin typeface="Calibri"/>
                        </a:rPr>
                        <a:t> </a:t>
                      </a:r>
                    </a:p>
                  </a:txBody>
                  <a:tcPr marL="8826" marR="8826" marT="8826"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7DEE8"/>
                    </a:solidFill>
                  </a:tcPr>
                </a:tc>
                <a:tc>
                  <a:txBody>
                    <a:bodyPr/>
                    <a:lstStyle/>
                    <a:p>
                      <a:pPr algn="ctr" fontAlgn="ctr"/>
                      <a:endParaRPr lang="en-US" sz="1200" b="0" i="0" u="none" strike="noStrike" dirty="0">
                        <a:solidFill>
                          <a:srgbClr val="000000"/>
                        </a:solidFill>
                        <a:effectLst/>
                        <a:latin typeface="Menlo Bold"/>
                      </a:endParaRPr>
                    </a:p>
                  </a:txBody>
                  <a:tcPr marL="8826" marR="8826" marT="882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93984">
                <a:tc>
                  <a:txBody>
                    <a:bodyPr/>
                    <a:lstStyle/>
                    <a:p>
                      <a:pPr algn="ctr" fontAlgn="b"/>
                      <a:r>
                        <a:rPr lang="en-US" sz="1600" b="0" i="0" u="none" strike="noStrike" dirty="0">
                          <a:solidFill>
                            <a:srgbClr val="1F497D"/>
                          </a:solidFill>
                          <a:effectLst/>
                          <a:latin typeface="Calibri"/>
                        </a:rPr>
                        <a:t>5</a:t>
                      </a:r>
                    </a:p>
                  </a:txBody>
                  <a:tcPr marL="8826" marR="8826" marT="8826"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7DEE8"/>
                    </a:solidFill>
                  </a:tcPr>
                </a:tc>
                <a:tc>
                  <a:txBody>
                    <a:bodyPr/>
                    <a:lstStyle/>
                    <a:p>
                      <a:pPr algn="l" fontAlgn="b"/>
                      <a:r>
                        <a:rPr lang="en-US" sz="1600" b="1" i="0" u="none" strike="noStrike" dirty="0">
                          <a:solidFill>
                            <a:srgbClr val="1F497D"/>
                          </a:solidFill>
                          <a:effectLst/>
                          <a:latin typeface="Calibri"/>
                        </a:rPr>
                        <a:t>Equality and Non-discrimination</a:t>
                      </a:r>
                    </a:p>
                  </a:txBody>
                  <a:tcPr marL="8826" marR="8826" marT="8826"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7DEE8"/>
                    </a:solidFill>
                  </a:tcPr>
                </a:tc>
                <a:tc>
                  <a:txBody>
                    <a:bodyPr/>
                    <a:lstStyle/>
                    <a:p>
                      <a:pPr algn="ctr" fontAlgn="ctr"/>
                      <a:r>
                        <a:rPr lang="en-US" sz="1200" b="0" i="0" u="none" strike="noStrike">
                          <a:solidFill>
                            <a:srgbClr val="000000"/>
                          </a:solidFill>
                          <a:effectLst/>
                          <a:latin typeface="Menlo Bold"/>
                        </a:rPr>
                        <a:t>✔</a:t>
                      </a:r>
                      <a:endParaRPr lang="en-US" sz="1200" b="0" i="0" u="none" strike="noStrike">
                        <a:solidFill>
                          <a:srgbClr val="000000"/>
                        </a:solidFill>
                        <a:effectLst/>
                        <a:latin typeface="Calibri"/>
                      </a:endParaRPr>
                    </a:p>
                  </a:txBody>
                  <a:tcPr marL="8826" marR="8826" marT="882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93984">
                <a:tc>
                  <a:txBody>
                    <a:bodyPr/>
                    <a:lstStyle/>
                    <a:p>
                      <a:pPr algn="ctr" fontAlgn="b"/>
                      <a:r>
                        <a:rPr lang="en-US" sz="1600" b="0" i="0" u="none" strike="noStrike">
                          <a:solidFill>
                            <a:srgbClr val="1F497D"/>
                          </a:solidFill>
                          <a:effectLst/>
                          <a:latin typeface="Calibri"/>
                        </a:rPr>
                        <a:t>6</a:t>
                      </a:r>
                    </a:p>
                  </a:txBody>
                  <a:tcPr marL="8826" marR="8826" marT="8826"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7DEE8"/>
                    </a:solidFill>
                  </a:tcPr>
                </a:tc>
                <a:tc>
                  <a:txBody>
                    <a:bodyPr/>
                    <a:lstStyle/>
                    <a:p>
                      <a:pPr algn="l" fontAlgn="b"/>
                      <a:r>
                        <a:rPr lang="en-US" sz="1600" b="1" i="0" u="none" strike="noStrike">
                          <a:solidFill>
                            <a:srgbClr val="1F497D"/>
                          </a:solidFill>
                          <a:effectLst/>
                          <a:latin typeface="Calibri"/>
                        </a:rPr>
                        <a:t>Women and disabilities</a:t>
                      </a:r>
                    </a:p>
                  </a:txBody>
                  <a:tcPr marL="8826" marR="8826" marT="8826"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7DEE8"/>
                    </a:solidFill>
                  </a:tcPr>
                </a:tc>
                <a:tc>
                  <a:txBody>
                    <a:bodyPr/>
                    <a:lstStyle/>
                    <a:p>
                      <a:pPr algn="ctr" fontAlgn="ctr"/>
                      <a:r>
                        <a:rPr lang="en-US" sz="1200" b="0" i="0" u="none" strike="noStrike">
                          <a:solidFill>
                            <a:srgbClr val="000000"/>
                          </a:solidFill>
                          <a:effectLst/>
                          <a:latin typeface="Menlo Bold"/>
                        </a:rPr>
                        <a:t>✔</a:t>
                      </a:r>
                      <a:endParaRPr lang="en-US" sz="1200" b="0" i="0" u="none" strike="noStrike">
                        <a:solidFill>
                          <a:srgbClr val="000000"/>
                        </a:solidFill>
                        <a:effectLst/>
                        <a:latin typeface="Calibri"/>
                      </a:endParaRPr>
                    </a:p>
                  </a:txBody>
                  <a:tcPr marL="8826" marR="8826" marT="882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93984">
                <a:tc>
                  <a:txBody>
                    <a:bodyPr/>
                    <a:lstStyle/>
                    <a:p>
                      <a:pPr algn="ctr" fontAlgn="b"/>
                      <a:r>
                        <a:rPr lang="en-US" sz="1600" b="0" i="0" u="none" strike="noStrike">
                          <a:solidFill>
                            <a:srgbClr val="1F497D"/>
                          </a:solidFill>
                          <a:effectLst/>
                          <a:latin typeface="Calibri"/>
                        </a:rPr>
                        <a:t>7</a:t>
                      </a:r>
                    </a:p>
                  </a:txBody>
                  <a:tcPr marL="8826" marR="8826" marT="8826"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7DEE8"/>
                    </a:solidFill>
                  </a:tcPr>
                </a:tc>
                <a:tc>
                  <a:txBody>
                    <a:bodyPr/>
                    <a:lstStyle/>
                    <a:p>
                      <a:pPr algn="l" fontAlgn="b"/>
                      <a:r>
                        <a:rPr lang="en-US" sz="1600" b="1" i="0" u="none" strike="noStrike">
                          <a:solidFill>
                            <a:srgbClr val="1F497D"/>
                          </a:solidFill>
                          <a:effectLst/>
                          <a:latin typeface="Calibri"/>
                        </a:rPr>
                        <a:t>Children with disabilities</a:t>
                      </a:r>
                    </a:p>
                  </a:txBody>
                  <a:tcPr marL="8826" marR="8826" marT="8826"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7DEE8"/>
                    </a:solidFill>
                  </a:tcPr>
                </a:tc>
                <a:tc>
                  <a:txBody>
                    <a:bodyPr/>
                    <a:lstStyle/>
                    <a:p>
                      <a:pPr algn="ctr" fontAlgn="ctr"/>
                      <a:r>
                        <a:rPr lang="en-US" sz="1200" b="0" i="0" u="none" strike="noStrike">
                          <a:solidFill>
                            <a:srgbClr val="000000"/>
                          </a:solidFill>
                          <a:effectLst/>
                          <a:latin typeface="Menlo Bold"/>
                        </a:rPr>
                        <a:t>✔</a:t>
                      </a:r>
                      <a:endParaRPr lang="en-US" sz="1200" b="0" i="0" u="none" strike="noStrike">
                        <a:solidFill>
                          <a:srgbClr val="000000"/>
                        </a:solidFill>
                        <a:effectLst/>
                        <a:latin typeface="Calibri"/>
                      </a:endParaRPr>
                    </a:p>
                  </a:txBody>
                  <a:tcPr marL="8826" marR="8826" marT="882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93984">
                <a:tc>
                  <a:txBody>
                    <a:bodyPr/>
                    <a:lstStyle/>
                    <a:p>
                      <a:pPr algn="ctr" fontAlgn="b"/>
                      <a:r>
                        <a:rPr lang="en-US" sz="1600" b="0" i="0" u="none" strike="noStrike">
                          <a:solidFill>
                            <a:srgbClr val="1F497D"/>
                          </a:solidFill>
                          <a:effectLst/>
                          <a:latin typeface="Calibri"/>
                        </a:rPr>
                        <a:t>8</a:t>
                      </a:r>
                    </a:p>
                  </a:txBody>
                  <a:tcPr marL="8826" marR="8826" marT="8826"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7DEE8"/>
                    </a:solidFill>
                  </a:tcPr>
                </a:tc>
                <a:tc>
                  <a:txBody>
                    <a:bodyPr/>
                    <a:lstStyle/>
                    <a:p>
                      <a:pPr algn="l" fontAlgn="b"/>
                      <a:r>
                        <a:rPr lang="en-US" sz="1600" b="1" i="0" u="none" strike="noStrike">
                          <a:solidFill>
                            <a:srgbClr val="1F497D"/>
                          </a:solidFill>
                          <a:effectLst/>
                          <a:latin typeface="Calibri"/>
                        </a:rPr>
                        <a:t>Awareness-raising</a:t>
                      </a:r>
                    </a:p>
                  </a:txBody>
                  <a:tcPr marL="8826" marR="8826" marT="8826"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7DEE8"/>
                    </a:solidFill>
                  </a:tcPr>
                </a:tc>
                <a:tc>
                  <a:txBody>
                    <a:bodyPr/>
                    <a:lstStyle/>
                    <a:p>
                      <a:pPr algn="ctr" fontAlgn="ctr"/>
                      <a:r>
                        <a:rPr lang="en-US" sz="1200" b="0" i="0" u="none" strike="noStrike">
                          <a:solidFill>
                            <a:srgbClr val="000000"/>
                          </a:solidFill>
                          <a:effectLst/>
                          <a:latin typeface="Menlo Bold"/>
                        </a:rPr>
                        <a:t>✔</a:t>
                      </a:r>
                      <a:endParaRPr lang="en-US" sz="1200" b="0" i="0" u="none" strike="noStrike">
                        <a:solidFill>
                          <a:srgbClr val="000000"/>
                        </a:solidFill>
                        <a:effectLst/>
                        <a:latin typeface="Calibri"/>
                      </a:endParaRPr>
                    </a:p>
                  </a:txBody>
                  <a:tcPr marL="8826" marR="8826" marT="882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93984">
                <a:tc>
                  <a:txBody>
                    <a:bodyPr/>
                    <a:lstStyle/>
                    <a:p>
                      <a:pPr algn="ctr" fontAlgn="b"/>
                      <a:r>
                        <a:rPr lang="en-US" sz="1600" b="0" i="0" u="none" strike="noStrike">
                          <a:solidFill>
                            <a:srgbClr val="1F497D"/>
                          </a:solidFill>
                          <a:effectLst/>
                          <a:latin typeface="Calibri"/>
                        </a:rPr>
                        <a:t>9</a:t>
                      </a:r>
                    </a:p>
                  </a:txBody>
                  <a:tcPr marL="8826" marR="8826" marT="8826"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7DEE8"/>
                    </a:solidFill>
                  </a:tcPr>
                </a:tc>
                <a:tc>
                  <a:txBody>
                    <a:bodyPr/>
                    <a:lstStyle/>
                    <a:p>
                      <a:pPr algn="l" fontAlgn="b"/>
                      <a:r>
                        <a:rPr lang="en-US" sz="1600" b="1" i="0" u="none" strike="noStrike">
                          <a:solidFill>
                            <a:srgbClr val="1F497D"/>
                          </a:solidFill>
                          <a:effectLst/>
                          <a:latin typeface="Calibri"/>
                        </a:rPr>
                        <a:t>Accessibility</a:t>
                      </a:r>
                    </a:p>
                  </a:txBody>
                  <a:tcPr marL="8826" marR="8826" marT="8826"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7DEE8"/>
                    </a:solidFill>
                  </a:tcPr>
                </a:tc>
                <a:tc>
                  <a:txBody>
                    <a:bodyPr/>
                    <a:lstStyle/>
                    <a:p>
                      <a:pPr algn="ctr" fontAlgn="ctr"/>
                      <a:r>
                        <a:rPr lang="en-US" sz="1200" b="0" i="0" u="none" strike="noStrike" dirty="0">
                          <a:solidFill>
                            <a:srgbClr val="000000"/>
                          </a:solidFill>
                          <a:effectLst/>
                          <a:latin typeface="Menlo Bold"/>
                        </a:rPr>
                        <a:t>✔</a:t>
                      </a:r>
                      <a:endParaRPr lang="en-US" sz="1200" b="0" i="0" u="none" strike="noStrike" dirty="0">
                        <a:solidFill>
                          <a:srgbClr val="000000"/>
                        </a:solidFill>
                        <a:effectLst/>
                        <a:latin typeface="Calibri"/>
                      </a:endParaRPr>
                    </a:p>
                  </a:txBody>
                  <a:tcPr marL="8826" marR="8826" marT="882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93984">
                <a:tc>
                  <a:txBody>
                    <a:bodyPr/>
                    <a:lstStyle/>
                    <a:p>
                      <a:pPr algn="ctr" fontAlgn="b"/>
                      <a:r>
                        <a:rPr lang="en-US" sz="1600" b="0" i="0" u="none" strike="noStrike">
                          <a:solidFill>
                            <a:srgbClr val="1F497D"/>
                          </a:solidFill>
                          <a:effectLst/>
                          <a:latin typeface="Calibri"/>
                        </a:rPr>
                        <a:t>10</a:t>
                      </a:r>
                    </a:p>
                  </a:txBody>
                  <a:tcPr marL="8826" marR="8826" marT="8826"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7DEE8"/>
                    </a:solidFill>
                  </a:tcPr>
                </a:tc>
                <a:tc>
                  <a:txBody>
                    <a:bodyPr/>
                    <a:lstStyle/>
                    <a:p>
                      <a:pPr algn="l" fontAlgn="b"/>
                      <a:r>
                        <a:rPr lang="en-US" sz="1600" b="1" i="0" u="none" strike="noStrike">
                          <a:solidFill>
                            <a:srgbClr val="1F497D"/>
                          </a:solidFill>
                          <a:effectLst/>
                          <a:latin typeface="Calibri"/>
                        </a:rPr>
                        <a:t>Right to life</a:t>
                      </a:r>
                    </a:p>
                  </a:txBody>
                  <a:tcPr marL="8826" marR="8826" marT="8826"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7DEE8"/>
                    </a:solidFill>
                  </a:tcPr>
                </a:tc>
                <a:tc>
                  <a:txBody>
                    <a:bodyPr/>
                    <a:lstStyle/>
                    <a:p>
                      <a:pPr algn="l" fontAlgn="b"/>
                      <a:r>
                        <a:rPr lang="en-US" sz="1200" b="0" i="0" u="none" strike="noStrike" dirty="0">
                          <a:solidFill>
                            <a:srgbClr val="000000"/>
                          </a:solidFill>
                          <a:effectLst/>
                          <a:latin typeface="Calibri"/>
                        </a:rPr>
                        <a:t> </a:t>
                      </a:r>
                    </a:p>
                  </a:txBody>
                  <a:tcPr marL="8826" marR="8826" marT="8826"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93984">
                <a:tc>
                  <a:txBody>
                    <a:bodyPr/>
                    <a:lstStyle/>
                    <a:p>
                      <a:pPr algn="ctr" fontAlgn="b"/>
                      <a:r>
                        <a:rPr lang="en-US" sz="1600" b="0" i="0" u="none" strike="noStrike">
                          <a:solidFill>
                            <a:srgbClr val="1F497D"/>
                          </a:solidFill>
                          <a:effectLst/>
                          <a:latin typeface="Calibri"/>
                        </a:rPr>
                        <a:t>11</a:t>
                      </a:r>
                    </a:p>
                  </a:txBody>
                  <a:tcPr marL="8826" marR="8826" marT="8826"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7DEE8"/>
                    </a:solidFill>
                  </a:tcPr>
                </a:tc>
                <a:tc>
                  <a:txBody>
                    <a:bodyPr/>
                    <a:lstStyle/>
                    <a:p>
                      <a:pPr algn="l" fontAlgn="b"/>
                      <a:r>
                        <a:rPr lang="en-US" sz="1600" b="1" i="0" u="none" strike="noStrike">
                          <a:solidFill>
                            <a:srgbClr val="1F497D"/>
                          </a:solidFill>
                          <a:effectLst/>
                          <a:latin typeface="Calibri"/>
                        </a:rPr>
                        <a:t>Situations of risk and humanitarian emergencies</a:t>
                      </a:r>
                    </a:p>
                  </a:txBody>
                  <a:tcPr marL="8826" marR="8826" marT="8826"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7DEE8"/>
                    </a:solidFill>
                  </a:tcPr>
                </a:tc>
                <a:tc>
                  <a:txBody>
                    <a:bodyPr/>
                    <a:lstStyle/>
                    <a:p>
                      <a:pPr algn="l" fontAlgn="b"/>
                      <a:r>
                        <a:rPr lang="en-US" sz="1200" b="0" i="0" u="none" strike="noStrike">
                          <a:solidFill>
                            <a:srgbClr val="000000"/>
                          </a:solidFill>
                          <a:effectLst/>
                          <a:latin typeface="Calibri"/>
                        </a:rPr>
                        <a:t> </a:t>
                      </a:r>
                    </a:p>
                  </a:txBody>
                  <a:tcPr marL="8826" marR="8826" marT="8826"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93984">
                <a:tc>
                  <a:txBody>
                    <a:bodyPr/>
                    <a:lstStyle/>
                    <a:p>
                      <a:pPr algn="ctr" fontAlgn="b"/>
                      <a:r>
                        <a:rPr lang="en-US" sz="1600" b="0" i="0" u="none" strike="noStrike">
                          <a:solidFill>
                            <a:srgbClr val="1F497D"/>
                          </a:solidFill>
                          <a:effectLst/>
                          <a:latin typeface="Calibri"/>
                        </a:rPr>
                        <a:t>12</a:t>
                      </a:r>
                    </a:p>
                  </a:txBody>
                  <a:tcPr marL="8826" marR="8826" marT="8826"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7DEE8"/>
                    </a:solidFill>
                  </a:tcPr>
                </a:tc>
                <a:tc>
                  <a:txBody>
                    <a:bodyPr/>
                    <a:lstStyle/>
                    <a:p>
                      <a:pPr algn="l" fontAlgn="b"/>
                      <a:r>
                        <a:rPr lang="en-US" sz="1600" b="1" i="0" u="none" strike="noStrike" dirty="0">
                          <a:solidFill>
                            <a:srgbClr val="1F497D"/>
                          </a:solidFill>
                          <a:effectLst/>
                          <a:latin typeface="Calibri"/>
                        </a:rPr>
                        <a:t>Equal recognition before the law</a:t>
                      </a:r>
                    </a:p>
                  </a:txBody>
                  <a:tcPr marL="8826" marR="8826" marT="8826"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7DEE8"/>
                    </a:solidFill>
                  </a:tcPr>
                </a:tc>
                <a:tc>
                  <a:txBody>
                    <a:bodyPr/>
                    <a:lstStyle/>
                    <a:p>
                      <a:pPr algn="ctr" fontAlgn="ctr"/>
                      <a:r>
                        <a:rPr lang="en-US" sz="1200" b="0" i="0" u="none" strike="noStrike">
                          <a:solidFill>
                            <a:srgbClr val="000000"/>
                          </a:solidFill>
                          <a:effectLst/>
                          <a:latin typeface="Menlo Bold"/>
                        </a:rPr>
                        <a:t>✔</a:t>
                      </a:r>
                      <a:endParaRPr lang="en-US" sz="1200" b="0" i="0" u="none" strike="noStrike">
                        <a:solidFill>
                          <a:srgbClr val="000000"/>
                        </a:solidFill>
                        <a:effectLst/>
                        <a:latin typeface="Calibri"/>
                      </a:endParaRPr>
                    </a:p>
                  </a:txBody>
                  <a:tcPr marL="8826" marR="8826" marT="882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93984">
                <a:tc>
                  <a:txBody>
                    <a:bodyPr/>
                    <a:lstStyle/>
                    <a:p>
                      <a:pPr algn="ctr" fontAlgn="b"/>
                      <a:r>
                        <a:rPr lang="en-US" sz="1600" b="0" i="0" u="none" strike="noStrike">
                          <a:solidFill>
                            <a:srgbClr val="1F497D"/>
                          </a:solidFill>
                          <a:effectLst/>
                          <a:latin typeface="Calibri"/>
                        </a:rPr>
                        <a:t>13</a:t>
                      </a:r>
                    </a:p>
                  </a:txBody>
                  <a:tcPr marL="8826" marR="8826" marT="8826"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7DEE8"/>
                    </a:solidFill>
                  </a:tcPr>
                </a:tc>
                <a:tc>
                  <a:txBody>
                    <a:bodyPr/>
                    <a:lstStyle/>
                    <a:p>
                      <a:pPr algn="l" fontAlgn="b"/>
                      <a:r>
                        <a:rPr lang="en-US" sz="1600" b="1" i="0" u="none" strike="noStrike">
                          <a:solidFill>
                            <a:srgbClr val="1F497D"/>
                          </a:solidFill>
                          <a:effectLst/>
                          <a:latin typeface="Calibri"/>
                        </a:rPr>
                        <a:t>Access to justice</a:t>
                      </a:r>
                    </a:p>
                  </a:txBody>
                  <a:tcPr marL="8826" marR="8826" marT="8826"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7DEE8"/>
                    </a:solidFill>
                  </a:tcPr>
                </a:tc>
                <a:tc>
                  <a:txBody>
                    <a:bodyPr/>
                    <a:lstStyle/>
                    <a:p>
                      <a:pPr algn="l" fontAlgn="b"/>
                      <a:r>
                        <a:rPr lang="en-US" sz="1200" b="0" i="0" u="none" strike="noStrike">
                          <a:solidFill>
                            <a:srgbClr val="000000"/>
                          </a:solidFill>
                          <a:effectLst/>
                          <a:latin typeface="Calibri"/>
                        </a:rPr>
                        <a:t> </a:t>
                      </a:r>
                    </a:p>
                  </a:txBody>
                  <a:tcPr marL="8826" marR="8826" marT="8826"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93984">
                <a:tc>
                  <a:txBody>
                    <a:bodyPr/>
                    <a:lstStyle/>
                    <a:p>
                      <a:pPr algn="ctr" fontAlgn="b"/>
                      <a:r>
                        <a:rPr lang="en-US" sz="1600" b="0" i="0" u="none" strike="noStrike" dirty="0">
                          <a:solidFill>
                            <a:srgbClr val="1F497D"/>
                          </a:solidFill>
                          <a:effectLst/>
                          <a:latin typeface="Calibri"/>
                        </a:rPr>
                        <a:t>14</a:t>
                      </a:r>
                    </a:p>
                  </a:txBody>
                  <a:tcPr marL="8826" marR="8826" marT="8826"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7DEE8"/>
                    </a:solidFill>
                  </a:tcPr>
                </a:tc>
                <a:tc>
                  <a:txBody>
                    <a:bodyPr/>
                    <a:lstStyle/>
                    <a:p>
                      <a:pPr algn="l" fontAlgn="b"/>
                      <a:r>
                        <a:rPr lang="en-US" sz="1600" b="1" i="0" u="none" strike="noStrike">
                          <a:solidFill>
                            <a:srgbClr val="1F497D"/>
                          </a:solidFill>
                          <a:effectLst/>
                          <a:latin typeface="Calibri"/>
                        </a:rPr>
                        <a:t>Liberty and security of the person</a:t>
                      </a:r>
                    </a:p>
                  </a:txBody>
                  <a:tcPr marL="8826" marR="8826" marT="8826"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7DEE8"/>
                    </a:solidFill>
                  </a:tcPr>
                </a:tc>
                <a:tc>
                  <a:txBody>
                    <a:bodyPr/>
                    <a:lstStyle/>
                    <a:p>
                      <a:pPr algn="ctr" fontAlgn="ctr"/>
                      <a:r>
                        <a:rPr lang="en-US" sz="1200" b="0" i="0" u="none" strike="noStrike">
                          <a:solidFill>
                            <a:srgbClr val="000000"/>
                          </a:solidFill>
                          <a:effectLst/>
                          <a:latin typeface="Menlo Bold"/>
                        </a:rPr>
                        <a:t>✔</a:t>
                      </a:r>
                      <a:endParaRPr lang="en-US" sz="1200" b="0" i="0" u="none" strike="noStrike">
                        <a:solidFill>
                          <a:srgbClr val="000000"/>
                        </a:solidFill>
                        <a:effectLst/>
                        <a:latin typeface="Calibri"/>
                      </a:endParaRPr>
                    </a:p>
                  </a:txBody>
                  <a:tcPr marL="8826" marR="8826" marT="882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76717">
                <a:tc>
                  <a:txBody>
                    <a:bodyPr/>
                    <a:lstStyle/>
                    <a:p>
                      <a:pPr algn="ctr" fontAlgn="b"/>
                      <a:r>
                        <a:rPr lang="en-US" sz="1600" b="0" i="0" u="none" strike="noStrike" dirty="0">
                          <a:solidFill>
                            <a:srgbClr val="1F497D"/>
                          </a:solidFill>
                          <a:effectLst/>
                          <a:latin typeface="Calibri"/>
                        </a:rPr>
                        <a:t>15</a:t>
                      </a:r>
                    </a:p>
                  </a:txBody>
                  <a:tcPr marL="8826" marR="8826" marT="8826"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7DEE8"/>
                    </a:solidFill>
                  </a:tcPr>
                </a:tc>
                <a:tc>
                  <a:txBody>
                    <a:bodyPr/>
                    <a:lstStyle/>
                    <a:p>
                      <a:pPr algn="l" fontAlgn="b"/>
                      <a:r>
                        <a:rPr lang="en-US" sz="1600" b="1" i="0" u="none" strike="noStrike">
                          <a:solidFill>
                            <a:srgbClr val="1F497D"/>
                          </a:solidFill>
                          <a:effectLst/>
                          <a:latin typeface="Calibri"/>
                        </a:rPr>
                        <a:t>Freedom from torture or cruel, inhuman or degrading treatment or punishment</a:t>
                      </a:r>
                    </a:p>
                  </a:txBody>
                  <a:tcPr marL="8826" marR="8826" marT="8826"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7DEE8"/>
                    </a:solidFill>
                  </a:tcPr>
                </a:tc>
                <a:tc>
                  <a:txBody>
                    <a:bodyPr/>
                    <a:lstStyle/>
                    <a:p>
                      <a:pPr algn="l" fontAlgn="b"/>
                      <a:r>
                        <a:rPr lang="en-US" sz="1200" b="0" i="0" u="none" strike="noStrike">
                          <a:solidFill>
                            <a:srgbClr val="000000"/>
                          </a:solidFill>
                          <a:effectLst/>
                          <a:latin typeface="Calibri"/>
                        </a:rPr>
                        <a:t> </a:t>
                      </a:r>
                    </a:p>
                  </a:txBody>
                  <a:tcPr marL="8826" marR="8826" marT="8826"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93984">
                <a:tc>
                  <a:txBody>
                    <a:bodyPr/>
                    <a:lstStyle/>
                    <a:p>
                      <a:pPr algn="ctr" fontAlgn="b"/>
                      <a:r>
                        <a:rPr lang="en-US" sz="1600" b="0" i="0" u="none" strike="noStrike">
                          <a:solidFill>
                            <a:srgbClr val="1F497D"/>
                          </a:solidFill>
                          <a:effectLst/>
                          <a:latin typeface="Calibri"/>
                        </a:rPr>
                        <a:t>16</a:t>
                      </a:r>
                    </a:p>
                  </a:txBody>
                  <a:tcPr marL="8826" marR="8826" marT="8826"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7DEE8"/>
                    </a:solidFill>
                  </a:tcPr>
                </a:tc>
                <a:tc>
                  <a:txBody>
                    <a:bodyPr/>
                    <a:lstStyle/>
                    <a:p>
                      <a:pPr algn="l" fontAlgn="b"/>
                      <a:r>
                        <a:rPr lang="en-US" sz="1600" b="1" i="0" u="none" strike="noStrike" dirty="0">
                          <a:solidFill>
                            <a:srgbClr val="1F497D"/>
                          </a:solidFill>
                          <a:effectLst/>
                          <a:latin typeface="Calibri"/>
                        </a:rPr>
                        <a:t>Freedom from exploitation, violence and abuse</a:t>
                      </a:r>
                    </a:p>
                  </a:txBody>
                  <a:tcPr marL="8826" marR="8826" marT="8826"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7DEE8"/>
                    </a:solidFill>
                  </a:tcPr>
                </a:tc>
                <a:tc>
                  <a:txBody>
                    <a:bodyPr/>
                    <a:lstStyle/>
                    <a:p>
                      <a:pPr algn="l" fontAlgn="b"/>
                      <a:r>
                        <a:rPr lang="en-US" sz="1200" b="0" i="0" u="none" strike="noStrike">
                          <a:solidFill>
                            <a:srgbClr val="000000"/>
                          </a:solidFill>
                          <a:effectLst/>
                          <a:latin typeface="Calibri"/>
                        </a:rPr>
                        <a:t> </a:t>
                      </a:r>
                    </a:p>
                  </a:txBody>
                  <a:tcPr marL="8826" marR="8826" marT="8826"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93984">
                <a:tc>
                  <a:txBody>
                    <a:bodyPr/>
                    <a:lstStyle/>
                    <a:p>
                      <a:pPr algn="ctr" fontAlgn="b"/>
                      <a:r>
                        <a:rPr lang="en-US" sz="1600" b="0" i="0" u="none" strike="noStrike">
                          <a:solidFill>
                            <a:srgbClr val="1F497D"/>
                          </a:solidFill>
                          <a:effectLst/>
                          <a:latin typeface="Calibri"/>
                        </a:rPr>
                        <a:t>17</a:t>
                      </a:r>
                    </a:p>
                  </a:txBody>
                  <a:tcPr marL="8826" marR="8826" marT="8826"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7DEE8"/>
                    </a:solidFill>
                  </a:tcPr>
                </a:tc>
                <a:tc>
                  <a:txBody>
                    <a:bodyPr/>
                    <a:lstStyle/>
                    <a:p>
                      <a:pPr algn="l" fontAlgn="b"/>
                      <a:r>
                        <a:rPr lang="en-US" sz="1600" b="1" i="0" u="none" strike="noStrike" dirty="0">
                          <a:solidFill>
                            <a:srgbClr val="1F497D"/>
                          </a:solidFill>
                          <a:effectLst/>
                          <a:latin typeface="Calibri"/>
                        </a:rPr>
                        <a:t>Protecting the integrity of the person</a:t>
                      </a:r>
                    </a:p>
                  </a:txBody>
                  <a:tcPr marL="8826" marR="8826" marT="8826"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7DEE8"/>
                    </a:solidFill>
                  </a:tcPr>
                </a:tc>
                <a:tc>
                  <a:txBody>
                    <a:bodyPr/>
                    <a:lstStyle/>
                    <a:p>
                      <a:pPr algn="ctr" fontAlgn="ctr"/>
                      <a:r>
                        <a:rPr lang="en-US" sz="1200" b="0" i="0" u="none" strike="noStrike">
                          <a:solidFill>
                            <a:srgbClr val="000000"/>
                          </a:solidFill>
                          <a:effectLst/>
                          <a:latin typeface="Menlo Bold"/>
                        </a:rPr>
                        <a:t>✔</a:t>
                      </a:r>
                      <a:endParaRPr lang="en-US" sz="1200" b="0" i="0" u="none" strike="noStrike">
                        <a:solidFill>
                          <a:srgbClr val="000000"/>
                        </a:solidFill>
                        <a:effectLst/>
                        <a:latin typeface="Calibri"/>
                      </a:endParaRPr>
                    </a:p>
                  </a:txBody>
                  <a:tcPr marL="8826" marR="8826" marT="882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93984">
                <a:tc>
                  <a:txBody>
                    <a:bodyPr/>
                    <a:lstStyle/>
                    <a:p>
                      <a:pPr algn="ctr" fontAlgn="b"/>
                      <a:r>
                        <a:rPr lang="en-US" sz="1600" b="0" i="0" u="none" strike="noStrike">
                          <a:solidFill>
                            <a:srgbClr val="1F497D"/>
                          </a:solidFill>
                          <a:effectLst/>
                          <a:latin typeface="Calibri"/>
                        </a:rPr>
                        <a:t>18</a:t>
                      </a:r>
                    </a:p>
                  </a:txBody>
                  <a:tcPr marL="8826" marR="8826" marT="8826"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7DEE8"/>
                    </a:solidFill>
                  </a:tcPr>
                </a:tc>
                <a:tc>
                  <a:txBody>
                    <a:bodyPr/>
                    <a:lstStyle/>
                    <a:p>
                      <a:pPr algn="l" fontAlgn="b"/>
                      <a:r>
                        <a:rPr lang="en-US" sz="1600" b="1" i="0" u="none" strike="noStrike">
                          <a:solidFill>
                            <a:srgbClr val="1F497D"/>
                          </a:solidFill>
                          <a:effectLst/>
                          <a:latin typeface="Calibri"/>
                        </a:rPr>
                        <a:t>Liberty of movement and nationality</a:t>
                      </a:r>
                    </a:p>
                  </a:txBody>
                  <a:tcPr marL="8826" marR="8826" marT="8826"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7DEE8"/>
                    </a:solidFill>
                  </a:tcPr>
                </a:tc>
                <a:tc>
                  <a:txBody>
                    <a:bodyPr/>
                    <a:lstStyle/>
                    <a:p>
                      <a:pPr algn="ctr" fontAlgn="ctr"/>
                      <a:r>
                        <a:rPr lang="en-US" sz="1200" b="0" i="0" u="none" strike="noStrike">
                          <a:solidFill>
                            <a:srgbClr val="000000"/>
                          </a:solidFill>
                          <a:effectLst/>
                          <a:latin typeface="Menlo Bold"/>
                        </a:rPr>
                        <a:t>✔</a:t>
                      </a:r>
                      <a:endParaRPr lang="en-US" sz="1200" b="0" i="0" u="none" strike="noStrike">
                        <a:solidFill>
                          <a:srgbClr val="000000"/>
                        </a:solidFill>
                        <a:effectLst/>
                        <a:latin typeface="Calibri"/>
                      </a:endParaRPr>
                    </a:p>
                  </a:txBody>
                  <a:tcPr marL="8826" marR="8826" marT="882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93984">
                <a:tc>
                  <a:txBody>
                    <a:bodyPr/>
                    <a:lstStyle/>
                    <a:p>
                      <a:pPr algn="ctr" fontAlgn="b"/>
                      <a:r>
                        <a:rPr lang="en-US" sz="1600" b="0" i="0" u="none" strike="noStrike">
                          <a:solidFill>
                            <a:srgbClr val="1F497D"/>
                          </a:solidFill>
                          <a:effectLst/>
                          <a:latin typeface="Calibri"/>
                        </a:rPr>
                        <a:t>19</a:t>
                      </a:r>
                    </a:p>
                  </a:txBody>
                  <a:tcPr marL="8826" marR="8826" marT="8826"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7DEE8"/>
                    </a:solidFill>
                  </a:tcPr>
                </a:tc>
                <a:tc>
                  <a:txBody>
                    <a:bodyPr/>
                    <a:lstStyle/>
                    <a:p>
                      <a:pPr algn="l" fontAlgn="b"/>
                      <a:r>
                        <a:rPr lang="en-US" sz="1600" b="1" i="0" u="none" strike="noStrike" dirty="0">
                          <a:solidFill>
                            <a:srgbClr val="1F497D"/>
                          </a:solidFill>
                          <a:effectLst/>
                          <a:latin typeface="Calibri"/>
                        </a:rPr>
                        <a:t>Living independently and being included in the community</a:t>
                      </a:r>
                    </a:p>
                  </a:txBody>
                  <a:tcPr marL="8826" marR="8826" marT="8826"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7DEE8"/>
                    </a:solidFill>
                  </a:tcPr>
                </a:tc>
                <a:tc>
                  <a:txBody>
                    <a:bodyPr/>
                    <a:lstStyle/>
                    <a:p>
                      <a:pPr algn="ctr" fontAlgn="ctr"/>
                      <a:r>
                        <a:rPr lang="en-US" sz="1200" b="0" i="0" u="none" strike="noStrike">
                          <a:solidFill>
                            <a:srgbClr val="000000"/>
                          </a:solidFill>
                          <a:effectLst/>
                          <a:latin typeface="Menlo Bold"/>
                        </a:rPr>
                        <a:t>✔</a:t>
                      </a:r>
                      <a:endParaRPr lang="en-US" sz="1200" b="0" i="0" u="none" strike="noStrike">
                        <a:solidFill>
                          <a:srgbClr val="000000"/>
                        </a:solidFill>
                        <a:effectLst/>
                        <a:latin typeface="Calibri"/>
                      </a:endParaRPr>
                    </a:p>
                  </a:txBody>
                  <a:tcPr marL="8826" marR="8826" marT="882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93984">
                <a:tc>
                  <a:txBody>
                    <a:bodyPr/>
                    <a:lstStyle/>
                    <a:p>
                      <a:pPr algn="ctr" fontAlgn="b"/>
                      <a:r>
                        <a:rPr lang="en-US" sz="1600" b="0" i="0" u="none" strike="noStrike">
                          <a:solidFill>
                            <a:srgbClr val="1F497D"/>
                          </a:solidFill>
                          <a:effectLst/>
                          <a:latin typeface="Calibri"/>
                        </a:rPr>
                        <a:t>20</a:t>
                      </a:r>
                    </a:p>
                  </a:txBody>
                  <a:tcPr marL="8826" marR="8826" marT="8826"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7DEE8"/>
                    </a:solidFill>
                  </a:tcPr>
                </a:tc>
                <a:tc>
                  <a:txBody>
                    <a:bodyPr/>
                    <a:lstStyle/>
                    <a:p>
                      <a:pPr algn="l" fontAlgn="b"/>
                      <a:r>
                        <a:rPr lang="en-US" sz="1600" b="1" i="0" u="none" strike="noStrike">
                          <a:solidFill>
                            <a:srgbClr val="1F497D"/>
                          </a:solidFill>
                          <a:effectLst/>
                          <a:latin typeface="Calibri"/>
                        </a:rPr>
                        <a:t>Personal mobility</a:t>
                      </a:r>
                    </a:p>
                  </a:txBody>
                  <a:tcPr marL="8826" marR="8826" marT="8826"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7DEE8"/>
                    </a:solidFill>
                  </a:tcPr>
                </a:tc>
                <a:tc>
                  <a:txBody>
                    <a:bodyPr/>
                    <a:lstStyle/>
                    <a:p>
                      <a:pPr algn="ctr" fontAlgn="ctr"/>
                      <a:r>
                        <a:rPr lang="en-US" sz="1200" b="0" i="0" u="none" strike="noStrike">
                          <a:solidFill>
                            <a:srgbClr val="000000"/>
                          </a:solidFill>
                          <a:effectLst/>
                          <a:latin typeface="Menlo Bold"/>
                        </a:rPr>
                        <a:t>✔</a:t>
                      </a:r>
                      <a:endParaRPr lang="en-US" sz="1200" b="0" i="0" u="none" strike="noStrike">
                        <a:solidFill>
                          <a:srgbClr val="000000"/>
                        </a:solidFill>
                        <a:effectLst/>
                        <a:latin typeface="Calibri"/>
                      </a:endParaRPr>
                    </a:p>
                  </a:txBody>
                  <a:tcPr marL="8826" marR="8826" marT="882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93984">
                <a:tc>
                  <a:txBody>
                    <a:bodyPr/>
                    <a:lstStyle/>
                    <a:p>
                      <a:pPr algn="ctr" fontAlgn="b"/>
                      <a:r>
                        <a:rPr lang="en-US" sz="1600" b="0" i="0" u="none" strike="noStrike">
                          <a:solidFill>
                            <a:srgbClr val="1F497D"/>
                          </a:solidFill>
                          <a:effectLst/>
                          <a:latin typeface="Calibri"/>
                        </a:rPr>
                        <a:t>21</a:t>
                      </a:r>
                    </a:p>
                  </a:txBody>
                  <a:tcPr marL="8826" marR="8826" marT="8826"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7DEE8"/>
                    </a:solidFill>
                  </a:tcPr>
                </a:tc>
                <a:tc>
                  <a:txBody>
                    <a:bodyPr/>
                    <a:lstStyle/>
                    <a:p>
                      <a:pPr algn="l" fontAlgn="b"/>
                      <a:r>
                        <a:rPr lang="en-US" sz="1600" b="1" i="0" u="none" strike="noStrike">
                          <a:solidFill>
                            <a:srgbClr val="1F497D"/>
                          </a:solidFill>
                          <a:effectLst/>
                          <a:latin typeface="Calibri"/>
                        </a:rPr>
                        <a:t>Freedom of expression and opinion, and access to information</a:t>
                      </a:r>
                    </a:p>
                  </a:txBody>
                  <a:tcPr marL="8826" marR="8826" marT="8826"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7DEE8"/>
                    </a:solidFill>
                  </a:tcPr>
                </a:tc>
                <a:tc>
                  <a:txBody>
                    <a:bodyPr/>
                    <a:lstStyle/>
                    <a:p>
                      <a:pPr algn="ctr" fontAlgn="ctr"/>
                      <a:r>
                        <a:rPr lang="en-US" sz="1200" b="0" i="0" u="none" strike="noStrike">
                          <a:solidFill>
                            <a:srgbClr val="000000"/>
                          </a:solidFill>
                          <a:effectLst/>
                          <a:latin typeface="Menlo Bold"/>
                        </a:rPr>
                        <a:t>✔</a:t>
                      </a:r>
                      <a:endParaRPr lang="en-US" sz="1200" b="0" i="0" u="none" strike="noStrike">
                        <a:solidFill>
                          <a:srgbClr val="000000"/>
                        </a:solidFill>
                        <a:effectLst/>
                        <a:latin typeface="Calibri"/>
                      </a:endParaRPr>
                    </a:p>
                  </a:txBody>
                  <a:tcPr marL="8826" marR="8826" marT="882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93984">
                <a:tc>
                  <a:txBody>
                    <a:bodyPr/>
                    <a:lstStyle/>
                    <a:p>
                      <a:pPr algn="ctr" fontAlgn="b"/>
                      <a:r>
                        <a:rPr lang="en-US" sz="1600" b="0" i="0" u="none" strike="noStrike">
                          <a:solidFill>
                            <a:srgbClr val="1F497D"/>
                          </a:solidFill>
                          <a:effectLst/>
                          <a:latin typeface="Calibri"/>
                        </a:rPr>
                        <a:t>22</a:t>
                      </a:r>
                    </a:p>
                  </a:txBody>
                  <a:tcPr marL="8826" marR="8826" marT="8826"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7DEE8"/>
                    </a:solidFill>
                  </a:tcPr>
                </a:tc>
                <a:tc>
                  <a:txBody>
                    <a:bodyPr/>
                    <a:lstStyle/>
                    <a:p>
                      <a:pPr algn="l" fontAlgn="b"/>
                      <a:r>
                        <a:rPr lang="en-US" sz="1600" b="1" i="0" u="none" strike="noStrike">
                          <a:solidFill>
                            <a:srgbClr val="1F497D"/>
                          </a:solidFill>
                          <a:effectLst/>
                          <a:latin typeface="Calibri"/>
                        </a:rPr>
                        <a:t>Respect for privacy</a:t>
                      </a:r>
                    </a:p>
                  </a:txBody>
                  <a:tcPr marL="8826" marR="8826" marT="8826"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7DEE8"/>
                    </a:solidFill>
                  </a:tcPr>
                </a:tc>
                <a:tc>
                  <a:txBody>
                    <a:bodyPr/>
                    <a:lstStyle/>
                    <a:p>
                      <a:pPr algn="l" fontAlgn="b"/>
                      <a:r>
                        <a:rPr lang="en-US" sz="1200" b="0" i="0" u="none" strike="noStrike">
                          <a:solidFill>
                            <a:srgbClr val="000000"/>
                          </a:solidFill>
                          <a:effectLst/>
                          <a:latin typeface="Calibri"/>
                        </a:rPr>
                        <a:t> </a:t>
                      </a:r>
                    </a:p>
                  </a:txBody>
                  <a:tcPr marL="8826" marR="8826" marT="8826"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93984">
                <a:tc>
                  <a:txBody>
                    <a:bodyPr/>
                    <a:lstStyle/>
                    <a:p>
                      <a:pPr algn="ctr" fontAlgn="b"/>
                      <a:r>
                        <a:rPr lang="en-US" sz="1600" b="0" i="0" u="none" strike="noStrike">
                          <a:solidFill>
                            <a:srgbClr val="1F497D"/>
                          </a:solidFill>
                          <a:effectLst/>
                          <a:latin typeface="Calibri"/>
                        </a:rPr>
                        <a:t>23</a:t>
                      </a:r>
                    </a:p>
                  </a:txBody>
                  <a:tcPr marL="8826" marR="8826" marT="8826"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7DEE8"/>
                    </a:solidFill>
                  </a:tcPr>
                </a:tc>
                <a:tc>
                  <a:txBody>
                    <a:bodyPr/>
                    <a:lstStyle/>
                    <a:p>
                      <a:pPr algn="l" fontAlgn="b"/>
                      <a:r>
                        <a:rPr lang="en-US" sz="1600" b="1" i="0" u="none" strike="noStrike">
                          <a:solidFill>
                            <a:srgbClr val="1F497D"/>
                          </a:solidFill>
                          <a:effectLst/>
                          <a:latin typeface="Calibri"/>
                        </a:rPr>
                        <a:t>Respect for home and the family</a:t>
                      </a:r>
                    </a:p>
                  </a:txBody>
                  <a:tcPr marL="8826" marR="8826" marT="8826"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7DEE8"/>
                    </a:solidFill>
                  </a:tcPr>
                </a:tc>
                <a:tc>
                  <a:txBody>
                    <a:bodyPr/>
                    <a:lstStyle/>
                    <a:p>
                      <a:pPr algn="ctr" fontAlgn="ctr"/>
                      <a:r>
                        <a:rPr lang="en-US" sz="1200" b="0" i="0" u="none" strike="noStrike">
                          <a:solidFill>
                            <a:srgbClr val="000000"/>
                          </a:solidFill>
                          <a:effectLst/>
                          <a:latin typeface="Menlo Bold"/>
                        </a:rPr>
                        <a:t>✔</a:t>
                      </a:r>
                      <a:endParaRPr lang="en-US" sz="1200" b="0" i="0" u="none" strike="noStrike">
                        <a:solidFill>
                          <a:srgbClr val="000000"/>
                        </a:solidFill>
                        <a:effectLst/>
                        <a:latin typeface="Calibri"/>
                      </a:endParaRPr>
                    </a:p>
                  </a:txBody>
                  <a:tcPr marL="8826" marR="8826" marT="882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93984">
                <a:tc>
                  <a:txBody>
                    <a:bodyPr/>
                    <a:lstStyle/>
                    <a:p>
                      <a:pPr algn="ctr" fontAlgn="b"/>
                      <a:r>
                        <a:rPr lang="en-US" sz="1600" b="0" i="0" u="none" strike="noStrike">
                          <a:solidFill>
                            <a:srgbClr val="1F497D"/>
                          </a:solidFill>
                          <a:effectLst/>
                          <a:latin typeface="Calibri"/>
                        </a:rPr>
                        <a:t>24</a:t>
                      </a:r>
                    </a:p>
                  </a:txBody>
                  <a:tcPr marL="8826" marR="8826" marT="8826"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7DEE8"/>
                    </a:solidFill>
                  </a:tcPr>
                </a:tc>
                <a:tc>
                  <a:txBody>
                    <a:bodyPr/>
                    <a:lstStyle/>
                    <a:p>
                      <a:pPr algn="l" fontAlgn="b"/>
                      <a:r>
                        <a:rPr lang="en-US" sz="1600" b="1" i="0" u="none" strike="noStrike">
                          <a:solidFill>
                            <a:srgbClr val="1F497D"/>
                          </a:solidFill>
                          <a:effectLst/>
                          <a:latin typeface="Calibri"/>
                        </a:rPr>
                        <a:t>Education</a:t>
                      </a:r>
                    </a:p>
                  </a:txBody>
                  <a:tcPr marL="8826" marR="8826" marT="8826"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7DEE8"/>
                    </a:solidFill>
                  </a:tcPr>
                </a:tc>
                <a:tc>
                  <a:txBody>
                    <a:bodyPr/>
                    <a:lstStyle/>
                    <a:p>
                      <a:pPr algn="ctr" fontAlgn="ctr"/>
                      <a:r>
                        <a:rPr lang="en-US" sz="1200" b="0" i="0" u="none" strike="noStrike">
                          <a:solidFill>
                            <a:srgbClr val="000000"/>
                          </a:solidFill>
                          <a:effectLst/>
                          <a:latin typeface="Menlo Bold"/>
                        </a:rPr>
                        <a:t>✔</a:t>
                      </a:r>
                      <a:endParaRPr lang="en-US" sz="1200" b="0" i="0" u="none" strike="noStrike">
                        <a:solidFill>
                          <a:srgbClr val="000000"/>
                        </a:solidFill>
                        <a:effectLst/>
                        <a:latin typeface="Calibri"/>
                      </a:endParaRPr>
                    </a:p>
                  </a:txBody>
                  <a:tcPr marL="8826" marR="8826" marT="882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93984">
                <a:tc>
                  <a:txBody>
                    <a:bodyPr/>
                    <a:lstStyle/>
                    <a:p>
                      <a:pPr algn="ctr" fontAlgn="b"/>
                      <a:r>
                        <a:rPr lang="en-US" sz="1600" b="0" i="0" u="none" strike="noStrike">
                          <a:solidFill>
                            <a:srgbClr val="1F497D"/>
                          </a:solidFill>
                          <a:effectLst/>
                          <a:latin typeface="Calibri"/>
                        </a:rPr>
                        <a:t>25</a:t>
                      </a:r>
                    </a:p>
                  </a:txBody>
                  <a:tcPr marL="8826" marR="8826" marT="8826"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7DEE8"/>
                    </a:solidFill>
                  </a:tcPr>
                </a:tc>
                <a:tc>
                  <a:txBody>
                    <a:bodyPr/>
                    <a:lstStyle/>
                    <a:p>
                      <a:pPr algn="l" fontAlgn="b"/>
                      <a:r>
                        <a:rPr lang="en-US" sz="1600" b="1" i="0" u="none" strike="noStrike">
                          <a:solidFill>
                            <a:srgbClr val="1F497D"/>
                          </a:solidFill>
                          <a:effectLst/>
                          <a:latin typeface="Calibri"/>
                        </a:rPr>
                        <a:t>Health</a:t>
                      </a:r>
                    </a:p>
                  </a:txBody>
                  <a:tcPr marL="8826" marR="8826" marT="8826"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7DEE8"/>
                    </a:solidFill>
                  </a:tcPr>
                </a:tc>
                <a:tc>
                  <a:txBody>
                    <a:bodyPr/>
                    <a:lstStyle/>
                    <a:p>
                      <a:pPr algn="ctr" fontAlgn="ctr"/>
                      <a:r>
                        <a:rPr lang="en-US" sz="1200" b="0" i="0" u="none" strike="noStrike">
                          <a:solidFill>
                            <a:srgbClr val="000000"/>
                          </a:solidFill>
                          <a:effectLst/>
                          <a:latin typeface="Menlo Bold"/>
                        </a:rPr>
                        <a:t>✔</a:t>
                      </a:r>
                    </a:p>
                  </a:txBody>
                  <a:tcPr marL="8826" marR="8826" marT="882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93984">
                <a:tc>
                  <a:txBody>
                    <a:bodyPr/>
                    <a:lstStyle/>
                    <a:p>
                      <a:pPr algn="ctr" fontAlgn="b"/>
                      <a:r>
                        <a:rPr lang="en-US" sz="1600" b="0" i="0" u="none" strike="noStrike" dirty="0">
                          <a:solidFill>
                            <a:srgbClr val="1F497D"/>
                          </a:solidFill>
                          <a:effectLst/>
                          <a:latin typeface="Calibri"/>
                        </a:rPr>
                        <a:t>26</a:t>
                      </a:r>
                    </a:p>
                  </a:txBody>
                  <a:tcPr marL="8826" marR="8826" marT="8826"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7DEE8"/>
                    </a:solidFill>
                  </a:tcPr>
                </a:tc>
                <a:tc>
                  <a:txBody>
                    <a:bodyPr/>
                    <a:lstStyle/>
                    <a:p>
                      <a:pPr algn="l" fontAlgn="b"/>
                      <a:r>
                        <a:rPr lang="en-US" sz="1600" b="1" i="0" u="none" strike="noStrike" dirty="0">
                          <a:solidFill>
                            <a:srgbClr val="1F497D"/>
                          </a:solidFill>
                          <a:effectLst/>
                          <a:latin typeface="Calibri"/>
                        </a:rPr>
                        <a:t>Habilitation and rehabilitation</a:t>
                      </a:r>
                    </a:p>
                  </a:txBody>
                  <a:tcPr marL="8826" marR="8826" marT="8826"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7DEE8"/>
                    </a:solidFill>
                  </a:tcPr>
                </a:tc>
                <a:tc>
                  <a:txBody>
                    <a:bodyPr/>
                    <a:lstStyle/>
                    <a:p>
                      <a:pPr algn="ctr" fontAlgn="ctr"/>
                      <a:r>
                        <a:rPr lang="en-US" sz="1200" b="0" i="0" u="none" strike="noStrike" dirty="0">
                          <a:solidFill>
                            <a:srgbClr val="000000"/>
                          </a:solidFill>
                          <a:effectLst/>
                          <a:latin typeface="Menlo Bold"/>
                        </a:rPr>
                        <a:t>✔</a:t>
                      </a:r>
                    </a:p>
                  </a:txBody>
                  <a:tcPr marL="8826" marR="8826" marT="8826"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26495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7.8|8.4|19.3"/>
</p:tagLst>
</file>

<file path=ppt/theme/theme1.xml><?xml version="1.0" encoding="utf-8"?>
<a:theme xmlns:a="http://schemas.openxmlformats.org/drawingml/2006/main" name="uos_ppt__template_v7">
  <a:themeElements>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_ppt__template_v7">
      <a:majorFont>
        <a:latin typeface="Georgia"/>
        <a:ea typeface="ＭＳ Ｐゴシック"/>
        <a:cs typeface="ＭＳ Ｐゴシック"/>
      </a:majorFont>
      <a:minorFont>
        <a:latin typeface="Georgi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Lucida San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Lucida Sans" charset="0"/>
            <a:ea typeface="ＭＳ Ｐゴシック" charset="0"/>
            <a:cs typeface="ＭＳ Ｐゴシック" charset="0"/>
          </a:defRPr>
        </a:defPPr>
      </a:lstStyle>
    </a:lnDef>
  </a:objectDefaults>
  <a:extraClrSchemeLst>
    <a:extraClrScheme>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uos_ppt__template_v7">
  <a:themeElements>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_ppt__template_v7">
      <a:majorFont>
        <a:latin typeface="Georgia"/>
        <a:ea typeface="ＭＳ Ｐゴシック"/>
        <a:cs typeface="ＭＳ Ｐゴシック"/>
      </a:majorFont>
      <a:minorFont>
        <a:latin typeface="Georgi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Lucida San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Lucida Sans" charset="0"/>
            <a:ea typeface="ＭＳ Ｐゴシック" charset="0"/>
            <a:cs typeface="ＭＳ Ｐゴシック" charset="0"/>
          </a:defRPr>
        </a:defPPr>
      </a:lstStyle>
    </a:lnDef>
  </a:objectDefaults>
  <a:extraClrSchemeLst>
    <a:extraClrScheme>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4282</TotalTime>
  <Words>1715</Words>
  <Application>Microsoft Office PowerPoint</Application>
  <PresentationFormat>On-screen Show (4:3)</PresentationFormat>
  <Paragraphs>525</Paragraphs>
  <Slides>36</Slides>
  <Notes>17</Notes>
  <HiddenSlides>1</HiddenSlides>
  <MMClips>0</MMClips>
  <ScaleCrop>false</ScaleCrop>
  <HeadingPairs>
    <vt:vector size="4" baseType="variant">
      <vt:variant>
        <vt:lpstr>Theme</vt:lpstr>
      </vt:variant>
      <vt:variant>
        <vt:i4>4</vt:i4>
      </vt:variant>
      <vt:variant>
        <vt:lpstr>Slide Titles</vt:lpstr>
      </vt:variant>
      <vt:variant>
        <vt:i4>36</vt:i4>
      </vt:variant>
    </vt:vector>
  </HeadingPairs>
  <TitlesOfParts>
    <vt:vector size="40" baseType="lpstr">
      <vt:lpstr>uos_ppt__template_v7</vt:lpstr>
      <vt:lpstr>1_uos_ppt__template_v7</vt:lpstr>
      <vt:lpstr>Larissa</vt:lpstr>
      <vt:lpstr>1_Larissa</vt:lpstr>
      <vt:lpstr> Model Disability Survey and World Health Surveys </vt:lpstr>
      <vt:lpstr>Model Disability Survey (MDS)</vt:lpstr>
      <vt:lpstr>Chilean law requires the state to carry out a disability survey every 10 years </vt:lpstr>
      <vt:lpstr>Civil society dialogs</vt:lpstr>
      <vt:lpstr>Topics addressed in the civil society dialogs</vt:lpstr>
      <vt:lpstr>Comparison</vt:lpstr>
      <vt:lpstr>70% was covered by the MDS!!</vt:lpstr>
      <vt:lpstr>PowerPoint Presentation</vt:lpstr>
      <vt:lpstr>PowerPoint Presentation</vt:lpstr>
      <vt:lpstr>* To be added in the next revision x Already covered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the MDS we capture both,  </vt:lpstr>
      <vt:lpstr>PowerPoint Presentation</vt:lpstr>
      <vt:lpstr>PowerPoint Presentation</vt:lpstr>
      <vt:lpstr>We want to understand disability and not only calculate its prevalence </vt:lpstr>
      <vt:lpstr>PowerPoint Presentation</vt:lpstr>
      <vt:lpstr>Example Cambodia</vt:lpstr>
      <vt:lpstr>PowerPoint Presentation</vt:lpstr>
      <vt:lpstr>PowerPoint Presentation</vt:lpstr>
      <vt:lpstr>PowerPoint Presentation</vt:lpstr>
      <vt:lpstr>Pilot Studies</vt:lpstr>
      <vt:lpstr>Regional implementation from 2016 on</vt:lpstr>
      <vt:lpstr>World Health Survey</vt:lpstr>
      <vt:lpstr>WHS and Disability</vt:lpstr>
      <vt:lpstr>PowerPoint Presentation</vt:lpstr>
      <vt:lpstr>Study on Global Ageing and Adult Health (SAGE)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presentation title goes here.</dc:title>
  <dc:creator>Christoph Lutz</dc:creator>
  <cp:lastModifiedBy>Talin Avades</cp:lastModifiedBy>
  <cp:revision>429</cp:revision>
  <dcterms:created xsi:type="dcterms:W3CDTF">2008-01-18T13:45:32Z</dcterms:created>
  <dcterms:modified xsi:type="dcterms:W3CDTF">2015-10-09T17:10:52Z</dcterms:modified>
</cp:coreProperties>
</file>