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59" r:id="rId4"/>
    <p:sldId id="258" r:id="rId5"/>
    <p:sldId id="260" r:id="rId6"/>
    <p:sldId id="265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6827-E8BB-554F-BF25-6D9F3E6D3C18}" type="datetimeFigureOut">
              <a:rPr lang="en-US" smtClean="0"/>
              <a:pPr/>
              <a:t>21/10/2016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A292-C830-D64D-8BCB-7835ABEB7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6827-E8BB-554F-BF25-6D9F3E6D3C18}" type="datetimeFigureOut">
              <a:rPr lang="en-US" smtClean="0"/>
              <a:pPr/>
              <a:t>21/10/2016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A292-C830-D64D-8BCB-7835ABEB7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6827-E8BB-554F-BF25-6D9F3E6D3C18}" type="datetimeFigureOut">
              <a:rPr lang="en-US" smtClean="0"/>
              <a:pPr/>
              <a:t>21/10/2016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A292-C830-D64D-8BCB-7835ABEB7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6827-E8BB-554F-BF25-6D9F3E6D3C18}" type="datetimeFigureOut">
              <a:rPr lang="en-US" smtClean="0"/>
              <a:pPr/>
              <a:t>21/10/2016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A292-C830-D64D-8BCB-7835ABEB7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6827-E8BB-554F-BF25-6D9F3E6D3C18}" type="datetimeFigureOut">
              <a:rPr lang="en-US" smtClean="0"/>
              <a:pPr/>
              <a:t>21/10/2016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A292-C830-D64D-8BCB-7835ABEB7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6827-E8BB-554F-BF25-6D9F3E6D3C18}" type="datetimeFigureOut">
              <a:rPr lang="en-US" smtClean="0"/>
              <a:pPr/>
              <a:t>21/10/2016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A292-C830-D64D-8BCB-7835ABEB7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6827-E8BB-554F-BF25-6D9F3E6D3C18}" type="datetimeFigureOut">
              <a:rPr lang="en-US" smtClean="0"/>
              <a:pPr/>
              <a:t>21/10/2016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A292-C830-D64D-8BCB-7835ABEB7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6827-E8BB-554F-BF25-6D9F3E6D3C18}" type="datetimeFigureOut">
              <a:rPr lang="en-US" smtClean="0"/>
              <a:pPr/>
              <a:t>21/10/2016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A292-C830-D64D-8BCB-7835ABEB7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6827-E8BB-554F-BF25-6D9F3E6D3C18}" type="datetimeFigureOut">
              <a:rPr lang="en-US" smtClean="0"/>
              <a:pPr/>
              <a:t>21/10/2016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A292-C830-D64D-8BCB-7835ABEB7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6827-E8BB-554F-BF25-6D9F3E6D3C18}" type="datetimeFigureOut">
              <a:rPr lang="en-US" smtClean="0"/>
              <a:pPr/>
              <a:t>21/10/2016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A292-C830-D64D-8BCB-7835ABEB7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6827-E8BB-554F-BF25-6D9F3E6D3C18}" type="datetimeFigureOut">
              <a:rPr lang="en-US" smtClean="0"/>
              <a:pPr/>
              <a:t>21/10/2016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A292-C830-D64D-8BCB-7835ABEB7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A6827-E8BB-554F-BF25-6D9F3E6D3C18}" type="datetimeFigureOut">
              <a:rPr lang="en-US" smtClean="0"/>
              <a:pPr/>
              <a:t>21/10/2016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1A292-C830-D64D-8BCB-7835ABEB7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t_kikyo@ps.nippon-foundation.or.j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The Nippon Foundation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1"/>
            <a:ext cx="4038600" cy="3352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8000"/>
                </a:solidFill>
              </a:rPr>
              <a:t>Proposal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A Global Certification Program for Architects on Universal Design and Accessibility</a:t>
            </a:r>
          </a:p>
          <a:p>
            <a:pPr marL="0" indent="0">
              <a:buNone/>
            </a:pP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John Honney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5" name="P 1"/>
          <p:cNvPicPr>
            <a:picLocks noGrp="1"/>
          </p:cNvPicPr>
          <p:nvPr>
            <p:ph sz="half" idx="1"/>
          </p:nvPr>
        </p:nvPicPr>
        <p:blipFill>
          <a:blip r:embed="rId2" cstate="print">
            <a:alphaModFix amt="85000"/>
            <a:lum bright="-11000" contras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3881"/>
            <a:ext cx="40386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008000"/>
                </a:solidFill>
              </a:rPr>
              <a:t>Universal Design and Accessibility</a:t>
            </a:r>
            <a:endParaRPr lang="en-US" sz="30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We’re all familiar with it!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Why its needed (</a:t>
            </a:r>
            <a:r>
              <a:rPr lang="en-US" dirty="0">
                <a:solidFill>
                  <a:srgbClr val="008000"/>
                </a:solidFill>
              </a:rPr>
              <a:t>S</a:t>
            </a:r>
            <a:r>
              <a:rPr lang="en-US" dirty="0" smtClean="0">
                <a:solidFill>
                  <a:srgbClr val="008000"/>
                </a:solidFill>
              </a:rPr>
              <a:t>ocial Model of Inclusion)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How it should be implemented (UD Principles)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New Build/retrofitting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Built Environments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Transportation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The benefits not just to PWD, but to society in general (Social Equity)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The Business Case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4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712" y="190535"/>
            <a:ext cx="1484784" cy="1366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008000"/>
                </a:solidFill>
              </a:rPr>
              <a:t>Universal Design and Accessibility</a:t>
            </a:r>
            <a:endParaRPr lang="en-US" sz="30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We must involve: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PWD and other people excluded by barriers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Academia, architects and urban planners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Government (local/national and international)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Private/public sectors and civil society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We need: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Legislation/policies/guidelines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Training 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Implementation and Enforcement</a:t>
            </a:r>
          </a:p>
          <a:p>
            <a:pPr lvl="1"/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4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712" y="190535"/>
            <a:ext cx="1484784" cy="13662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But the reality for many…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4" name="Content Placeholder 3" descr="Exclusio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2147685"/>
            <a:ext cx="4753655" cy="3567315"/>
          </a:xfrm>
        </p:spPr>
      </p:pic>
      <p:pic>
        <p:nvPicPr>
          <p:cNvPr id="5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712" y="190535"/>
            <a:ext cx="1484784" cy="13662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solidFill>
                  <a:srgbClr val="008000"/>
                </a:solidFill>
              </a:rPr>
              <a:t>Architects and Urban Planners 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Focus is often on buildings/environments and not the people who plan and design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TNF global research: lacking, disparities and no coordinated UD&amp;A training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UD&amp;A training decided by the individual architectural schools: 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‘We can’t tell them what to do, but we tell them to do it!’    </a:t>
            </a:r>
          </a:p>
        </p:txBody>
      </p:sp>
      <p:pic>
        <p:nvPicPr>
          <p:cNvPr id="4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712" y="190535"/>
            <a:ext cx="1484784" cy="13662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What next? 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Inviting ideas/suggestions and looking for partners to: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Work in local settings (as pilot programs) 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Creation of a certified program e.g. ISPO/ISO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Convene from the relevant communities the group to: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Agree the accepted standards/pedagogy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Promoting adoption and usage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M&amp;E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Funding to set up and long-term sustainability</a:t>
            </a:r>
          </a:p>
          <a:p>
            <a:endParaRPr lang="en-US" dirty="0" smtClean="0">
              <a:solidFill>
                <a:srgbClr val="008000"/>
              </a:solidFill>
            </a:endParaRPr>
          </a:p>
        </p:txBody>
      </p:sp>
      <p:pic>
        <p:nvPicPr>
          <p:cNvPr id="4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712" y="190535"/>
            <a:ext cx="1484784" cy="13662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Partnership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</a:rPr>
              <a:t>Contact Tetsuya Kikyo</a:t>
            </a:r>
          </a:p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  <a:hlinkClick r:id="rId2"/>
              </a:rPr>
              <a:t>t_kikyo@ps.nippon-foundation.or.jp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</a:p>
          <a:p>
            <a:pPr>
              <a:buNone/>
            </a:pPr>
            <a:endParaRPr lang="en-US" dirty="0" smtClean="0">
              <a:solidFill>
                <a:srgbClr val="008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</a:rPr>
              <a:t>Contact John Honney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bmaps@ps.nippon-foundation.or.jp 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712" y="190535"/>
            <a:ext cx="1484784" cy="13662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232</Words>
  <Application>Microsoft Office PowerPoint</Application>
  <PresentationFormat>On-screen Show (4:3)</PresentationFormat>
  <Paragraphs>46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The Nippon Foundation</vt:lpstr>
      <vt:lpstr>Universal Design and Accessibility</vt:lpstr>
      <vt:lpstr>Universal Design and Accessibility</vt:lpstr>
      <vt:lpstr>But the reality for many…</vt:lpstr>
      <vt:lpstr>Architects and Urban Planners  </vt:lpstr>
      <vt:lpstr>What next? </vt:lpstr>
      <vt:lpstr>Partnership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</dc:title>
  <dc:creator>Mr. JOHN HONNEY</dc:creator>
  <cp:lastModifiedBy>Talin Avades</cp:lastModifiedBy>
  <cp:revision>42</cp:revision>
  <dcterms:created xsi:type="dcterms:W3CDTF">2016-10-14T09:51:32Z</dcterms:created>
  <dcterms:modified xsi:type="dcterms:W3CDTF">2016-10-21T13:10:11Z</dcterms:modified>
</cp:coreProperties>
</file>