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4"/>
  </p:notesMasterIdLst>
  <p:handoutMasterIdLst>
    <p:handoutMasterId r:id="rId5"/>
  </p:handoutMasterIdLst>
  <p:sldIdLst>
    <p:sldId id="270" r:id="rId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084"/>
    <a:srgbClr val="DC0451"/>
    <a:srgbClr val="E0249A"/>
    <a:srgbClr val="002663"/>
    <a:srgbClr val="830051"/>
    <a:srgbClr val="E73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5827" autoAdjust="0"/>
  </p:normalViewPr>
  <p:slideViewPr>
    <p:cSldViewPr>
      <p:cViewPr>
        <p:scale>
          <a:sx n="78" d="100"/>
          <a:sy n="78" d="100"/>
        </p:scale>
        <p:origin x="-16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594674-F467-4AF5-86FE-B5E73C673F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40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3C5858-1956-4A86-9F7E-B8D7EF45AA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767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3080" name="Picture 8" descr="picture slid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8204200" y="5937250"/>
            <a:ext cx="64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8525" y="2590800"/>
            <a:ext cx="7489825" cy="982663"/>
          </a:xfr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8525" y="333375"/>
            <a:ext cx="7489825" cy="2232025"/>
          </a:xfr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/>
          <a:lstStyle>
            <a:lvl1pPr algn="r">
              <a:spcBef>
                <a:spcPct val="0"/>
              </a:spcBef>
              <a:defRPr sz="14000">
                <a:solidFill>
                  <a:srgbClr val="E7396C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Slide </a:t>
            </a:r>
            <a:fld id="{B5DC0C9A-82E5-4DE7-A0E9-C37B731A2376}" type="slidenum">
              <a:rPr lang="en-GB"/>
              <a:pPr/>
              <a:t>‹#›</a:t>
            </a:fld>
            <a:r>
              <a:rPr lang="en-GB"/>
              <a:t>   </a:t>
            </a:r>
            <a:fld id="{9C257EB7-FFC3-49F9-8C58-C7D19764C7CF}" type="datetime8">
              <a:rPr lang="en-GB"/>
              <a:pPr/>
              <a:t>28/11/2014 15:10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Presentation title   Slide </a:t>
            </a:r>
            <a:fld id="{D25330A7-C1F5-44B5-B87F-9FBCCD45DA55}" type="slidenum">
              <a:rPr lang="en-GB"/>
              <a:pPr/>
              <a:t>‹#›</a:t>
            </a:fld>
            <a:r>
              <a:rPr lang="en-GB"/>
              <a:t>   </a:t>
            </a:r>
            <a:fld id="{32453C2E-0774-4B04-8D22-4038EFAFC651}" type="datetime8">
              <a:rPr lang="en-GB"/>
              <a:pPr/>
              <a:t>28/11/2014 15:10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86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0538" y="719138"/>
            <a:ext cx="1979612" cy="5157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8525" y="719138"/>
            <a:ext cx="5789613" cy="5157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Presentation title   Slide </a:t>
            </a:r>
            <a:fld id="{7C21176E-18F4-45E1-A0ED-95A34A4F982B}" type="slidenum">
              <a:rPr lang="en-GB"/>
              <a:pPr/>
              <a:t>‹#›</a:t>
            </a:fld>
            <a:r>
              <a:rPr lang="en-GB"/>
              <a:t>   </a:t>
            </a:r>
            <a:fld id="{76A41B19-4983-4869-BF43-3207FE482179}" type="datetime8">
              <a:rPr lang="en-GB"/>
              <a:pPr/>
              <a:t>28/11/2014 15:10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679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525" y="719138"/>
            <a:ext cx="7921625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00113" y="1546225"/>
            <a:ext cx="7920037" cy="43307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00113" y="6381750"/>
            <a:ext cx="6911975" cy="339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Presentation title   Slide </a:t>
            </a:r>
            <a:fld id="{E42BEB6D-0085-4FF6-861D-2B64AAA18550}" type="slidenum">
              <a:rPr lang="en-GB"/>
              <a:pPr/>
              <a:t>‹#›</a:t>
            </a:fld>
            <a:r>
              <a:rPr lang="en-GB"/>
              <a:t>   </a:t>
            </a:r>
            <a:fld id="{FF162A00-4A4A-4351-903B-A2A45E92810E}" type="datetime8">
              <a:rPr lang="en-GB"/>
              <a:pPr/>
              <a:t>28/11/2014 15:10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807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9219" name="Picture 3" descr="picture slid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8204200" y="5937250"/>
            <a:ext cx="64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8525" y="2590800"/>
            <a:ext cx="7489825" cy="477838"/>
          </a:xfr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98525" y="3094038"/>
            <a:ext cx="7489825" cy="2782887"/>
          </a:xfr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Slide </a:t>
            </a:r>
            <a:fld id="{857BE518-F953-4175-83F9-0D38FE74A571}" type="slidenum">
              <a:rPr lang="en-GB"/>
              <a:pPr/>
              <a:t>‹#›</a:t>
            </a:fld>
            <a:r>
              <a:rPr lang="en-GB"/>
              <a:t>   </a:t>
            </a:r>
            <a:fld id="{68EACAFA-24E9-4E4B-8545-DDAA07CDD232}" type="datetime8">
              <a:rPr lang="en-GB"/>
              <a:pPr/>
              <a:t>28/11/2014 15:10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Presentation title   Slide </a:t>
            </a:r>
            <a:fld id="{E5552390-7B49-49F4-8E8D-0B278ED920AF}" type="slidenum">
              <a:rPr lang="en-GB"/>
              <a:pPr/>
              <a:t>‹#›</a:t>
            </a:fld>
            <a:r>
              <a:rPr lang="en-GB"/>
              <a:t>   </a:t>
            </a:r>
            <a:fld id="{598CC213-34B2-4CA2-80DA-4D120BDA2756}" type="datetime8">
              <a:rPr lang="en-GB"/>
              <a:pPr/>
              <a:t>28/11/2014 15:10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950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Presentation title   Slide </a:t>
            </a:r>
            <a:fld id="{D3217847-14B7-41C7-AFB4-498126915A4F}" type="slidenum">
              <a:rPr lang="en-GB"/>
              <a:pPr/>
              <a:t>‹#›</a:t>
            </a:fld>
            <a:r>
              <a:rPr lang="en-GB"/>
              <a:t>   </a:t>
            </a:r>
            <a:fld id="{30B02ABD-3642-4C70-B3C9-2C9DEE936569}" type="datetime8">
              <a:rPr lang="en-GB"/>
              <a:pPr/>
              <a:t>28/11/2014 15:10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345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546225"/>
            <a:ext cx="3883025" cy="433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538" y="1546225"/>
            <a:ext cx="3884612" cy="433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Presentation title   Slide </a:t>
            </a:r>
            <a:fld id="{29D8967E-FDEB-4D14-A4A7-CA4291E18A78}" type="slidenum">
              <a:rPr lang="en-GB"/>
              <a:pPr/>
              <a:t>‹#›</a:t>
            </a:fld>
            <a:r>
              <a:rPr lang="en-GB"/>
              <a:t>   </a:t>
            </a:r>
            <a:fld id="{DAB416E0-4194-4254-86C0-C78066EB3421}" type="datetime8">
              <a:rPr lang="en-GB"/>
              <a:pPr/>
              <a:t>28/11/2014 15:10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800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Presentation title   Slide </a:t>
            </a:r>
            <a:fld id="{D3842F40-2D1A-463B-B8E6-845CB239357A}" type="slidenum">
              <a:rPr lang="en-GB"/>
              <a:pPr/>
              <a:t>‹#›</a:t>
            </a:fld>
            <a:r>
              <a:rPr lang="en-GB"/>
              <a:t>   </a:t>
            </a:r>
            <a:fld id="{FCC31BCD-7526-412D-9EF1-F90D70024CA9}" type="datetime8">
              <a:rPr lang="en-GB"/>
              <a:pPr/>
              <a:t>28/11/2014 15:10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242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Presentation title   Slide </a:t>
            </a:r>
            <a:fld id="{24C66DDE-3FE0-43F9-BD45-9861FE89B348}" type="slidenum">
              <a:rPr lang="en-GB"/>
              <a:pPr/>
              <a:t>‹#›</a:t>
            </a:fld>
            <a:r>
              <a:rPr lang="en-GB"/>
              <a:t>   </a:t>
            </a:r>
            <a:fld id="{AC6BEE73-A713-4FE7-84E6-3BC9BE2A808A}" type="datetime8">
              <a:rPr lang="en-GB"/>
              <a:pPr/>
              <a:t>28/11/2014 15:10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228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Presentation title   Slide </a:t>
            </a:r>
            <a:fld id="{9B8D4F64-172C-4AE9-8583-75E399958970}" type="slidenum">
              <a:rPr lang="en-GB"/>
              <a:pPr/>
              <a:t>‹#›</a:t>
            </a:fld>
            <a:r>
              <a:rPr lang="en-GB"/>
              <a:t>   </a:t>
            </a:r>
            <a:fld id="{ED49200A-58E5-45E4-B368-8380B8D9C219}" type="datetime8">
              <a:rPr lang="en-GB"/>
              <a:pPr/>
              <a:t>28/11/2014 15:10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29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Presentation title   Slide </a:t>
            </a:r>
            <a:fld id="{980C43F7-919C-4B8B-AEC8-3342350A06A6}" type="slidenum">
              <a:rPr lang="en-GB"/>
              <a:pPr/>
              <a:t>‹#›</a:t>
            </a:fld>
            <a:r>
              <a:rPr lang="en-GB"/>
              <a:t>   </a:t>
            </a:r>
            <a:fld id="{FC9722FF-42CE-40C4-A2D1-B9ABD321DC0D}" type="datetime8">
              <a:rPr lang="en-GB"/>
              <a:pPr/>
              <a:t>28/11/2014 15:10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603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Presentation title   Slide </a:t>
            </a:r>
            <a:fld id="{7CF0C76D-5E13-498C-B40F-16D4BBDB413B}" type="slidenum">
              <a:rPr lang="en-GB"/>
              <a:pPr/>
              <a:t>‹#›</a:t>
            </a:fld>
            <a:r>
              <a:rPr lang="en-GB"/>
              <a:t>   </a:t>
            </a:r>
            <a:fld id="{82C7EA55-6DE9-4C4D-99BF-1E4DF562A39E}" type="datetime8">
              <a:rPr lang="en-GB"/>
              <a:pPr/>
              <a:t>28/11/2014 15:10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633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Presentation title   Slide </a:t>
            </a:r>
            <a:fld id="{65FA671B-9280-41B0-ABBC-14C917704294}" type="slidenum">
              <a:rPr lang="en-GB"/>
              <a:pPr/>
              <a:t>‹#›</a:t>
            </a:fld>
            <a:r>
              <a:rPr lang="en-GB"/>
              <a:t>   </a:t>
            </a:r>
            <a:fld id="{1FA1F9E1-77F5-4FFA-B92F-FA62C2F0A924}" type="datetime8">
              <a:rPr lang="en-GB"/>
              <a:pPr/>
              <a:t>28/11/2014 15:10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20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Presentation title   Slide </a:t>
            </a:r>
            <a:fld id="{D762457D-691A-4951-822F-31A12AC92FD5}" type="slidenum">
              <a:rPr lang="en-GB"/>
              <a:pPr/>
              <a:t>‹#›</a:t>
            </a:fld>
            <a:r>
              <a:rPr lang="en-GB"/>
              <a:t>   </a:t>
            </a:r>
            <a:fld id="{F2A1CA0A-AFDF-4A8F-8DF0-B1B0A505AEF1}" type="datetime8">
              <a:rPr lang="en-GB"/>
              <a:pPr/>
              <a:t>28/11/2014 15:10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186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0538" y="719138"/>
            <a:ext cx="1979612" cy="5157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8525" y="719138"/>
            <a:ext cx="5789613" cy="5157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Presentation title   Slide </a:t>
            </a:r>
            <a:fld id="{A2B06723-8E9B-4634-BCF8-2A1B9D6C998D}" type="slidenum">
              <a:rPr lang="en-GB"/>
              <a:pPr/>
              <a:t>‹#›</a:t>
            </a:fld>
            <a:r>
              <a:rPr lang="en-GB"/>
              <a:t>   </a:t>
            </a:r>
            <a:fld id="{DBCBC4A9-0533-46C5-A25B-361FF6F26365}" type="datetime8">
              <a:rPr lang="en-GB"/>
              <a:pPr/>
              <a:t>28/11/2014 15:10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65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Presentation title   Slide </a:t>
            </a:r>
            <a:fld id="{4778D0D9-57AE-413C-9DD5-BD63A93D1E2B}" type="slidenum">
              <a:rPr lang="en-GB"/>
              <a:pPr/>
              <a:t>‹#›</a:t>
            </a:fld>
            <a:r>
              <a:rPr lang="en-GB"/>
              <a:t>   </a:t>
            </a:r>
            <a:fld id="{7C17B8F4-1BB6-49C9-9B0E-56250221E59F}" type="datetime8">
              <a:rPr lang="en-GB"/>
              <a:pPr/>
              <a:t>28/11/2014 15:10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820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546225"/>
            <a:ext cx="3883025" cy="433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538" y="1546225"/>
            <a:ext cx="3884612" cy="433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Presentation title   Slide </a:t>
            </a:r>
            <a:fld id="{BADF4DFA-86EB-4A71-B8C0-F4903A3576A7}" type="slidenum">
              <a:rPr lang="en-GB"/>
              <a:pPr/>
              <a:t>‹#›</a:t>
            </a:fld>
            <a:r>
              <a:rPr lang="en-GB"/>
              <a:t>   </a:t>
            </a:r>
            <a:fld id="{92D90E72-155E-420A-BC47-E7623799C2FA}" type="datetime8">
              <a:rPr lang="en-GB"/>
              <a:pPr/>
              <a:t>28/11/2014 15:10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48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Presentation title   Slide </a:t>
            </a:r>
            <a:fld id="{CF7C9743-A638-46CD-9D4A-FD1C2800CD5D}" type="slidenum">
              <a:rPr lang="en-GB"/>
              <a:pPr/>
              <a:t>‹#›</a:t>
            </a:fld>
            <a:r>
              <a:rPr lang="en-GB"/>
              <a:t>   </a:t>
            </a:r>
            <a:fld id="{2CC09B3E-F4FA-48F1-97F5-B69AC87924C6}" type="datetime8">
              <a:rPr lang="en-GB"/>
              <a:pPr/>
              <a:t>28/11/2014 15:10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48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Presentation title   Slide </a:t>
            </a:r>
            <a:fld id="{70B32CF5-9C7A-4347-9F4D-DD10A8D56DE6}" type="slidenum">
              <a:rPr lang="en-GB"/>
              <a:pPr/>
              <a:t>‹#›</a:t>
            </a:fld>
            <a:r>
              <a:rPr lang="en-GB"/>
              <a:t>   </a:t>
            </a:r>
            <a:fld id="{11D7660B-0DBC-42B4-BEF2-B03C1A18B2F5}" type="datetime8">
              <a:rPr lang="en-GB"/>
              <a:pPr/>
              <a:t>28/11/2014 15:10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81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Presentation title   Slide </a:t>
            </a:r>
            <a:fld id="{EDE21694-6C3E-408D-98E5-44C35924CA50}" type="slidenum">
              <a:rPr lang="en-GB"/>
              <a:pPr/>
              <a:t>‹#›</a:t>
            </a:fld>
            <a:r>
              <a:rPr lang="en-GB"/>
              <a:t>   </a:t>
            </a:r>
            <a:fld id="{770BE8F6-7CDC-4D35-8672-6EB6D4C102FB}" type="datetime8">
              <a:rPr lang="en-GB"/>
              <a:pPr/>
              <a:t>28/11/2014 15:10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25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Presentation title   Slide </a:t>
            </a:r>
            <a:fld id="{0EA7A93C-2DC2-41CF-841A-5EFC76839BDC}" type="slidenum">
              <a:rPr lang="en-GB"/>
              <a:pPr/>
              <a:t>‹#›</a:t>
            </a:fld>
            <a:r>
              <a:rPr lang="en-GB"/>
              <a:t>   </a:t>
            </a:r>
            <a:fld id="{66B10321-0A24-410E-85FC-918E1C646673}" type="datetime8">
              <a:rPr lang="en-GB"/>
              <a:pPr/>
              <a:t>28/11/2014 15:10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812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Presentation title   Slide </a:t>
            </a:r>
            <a:fld id="{CC87CFCE-10F5-4AF8-AA1D-54ACB0A47FCD}" type="slidenum">
              <a:rPr lang="en-GB"/>
              <a:pPr/>
              <a:t>‹#›</a:t>
            </a:fld>
            <a:r>
              <a:rPr lang="en-GB"/>
              <a:t>   </a:t>
            </a:r>
            <a:fld id="{5A7E526F-780D-41C6-ACDB-F6EDF73FABFD}" type="datetime8">
              <a:rPr lang="en-GB"/>
              <a:pPr/>
              <a:t>28/11/2014 15:10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45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slide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8204200" y="5937250"/>
            <a:ext cx="64135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719138"/>
            <a:ext cx="7921625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546225"/>
            <a:ext cx="7920037" cy="433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3" y="6381750"/>
            <a:ext cx="69119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GB"/>
              <a:t>Presentation title   Slide </a:t>
            </a:r>
            <a:fld id="{AAC26135-5D4B-47D5-A1F2-18E60FFC0AB3}" type="slidenum">
              <a:rPr lang="en-GB"/>
              <a:pPr/>
              <a:t>‹#›</a:t>
            </a:fld>
            <a:r>
              <a:rPr lang="en-GB"/>
              <a:t>   </a:t>
            </a:r>
            <a:fld id="{A47F1FEB-330B-45C1-8499-6D45FC5AEFAD}" type="datetime8">
              <a:rPr lang="en-GB"/>
              <a:pPr/>
              <a:t>28/11/2014 15:10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2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30000"/>
        </a:spcBef>
        <a:spcAft>
          <a:spcPct val="3000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588" algn="l" rtl="0" eaLnBrk="1" fontAlgn="base" hangingPunct="1">
        <a:spcBef>
          <a:spcPct val="30000"/>
        </a:spcBef>
        <a:spcAft>
          <a:spcPct val="30000"/>
        </a:spcAft>
        <a:defRPr b="1">
          <a:solidFill>
            <a:schemeClr val="tx1"/>
          </a:solidFill>
          <a:latin typeface="+mn-lt"/>
        </a:defRPr>
      </a:lvl2pPr>
      <a:lvl3pPr marL="344488" indent="-341313" algn="l" rtl="0" eaLnBrk="1" fontAlgn="base" hangingPunct="1">
        <a:spcBef>
          <a:spcPct val="30000"/>
        </a:spcBef>
        <a:spcAft>
          <a:spcPct val="30000"/>
        </a:spcAft>
        <a:buClr>
          <a:schemeClr val="tx2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709613" indent="-363538" algn="l" rtl="0" eaLnBrk="1" fontAlgn="base" hangingPunct="1">
        <a:spcBef>
          <a:spcPct val="30000"/>
        </a:spcBef>
        <a:spcAft>
          <a:spcPct val="30000"/>
        </a:spcAft>
        <a:buClr>
          <a:schemeClr val="tx2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1076325" indent="-365125" algn="l" rtl="0" eaLnBrk="1" fontAlgn="base" hangingPunct="1">
        <a:spcBef>
          <a:spcPct val="30000"/>
        </a:spcBef>
        <a:spcAft>
          <a:spcPct val="30000"/>
        </a:spcAft>
        <a:buClr>
          <a:schemeClr val="tx2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1533525" indent="-365125" algn="l" rtl="0" eaLnBrk="1" fontAlgn="base" hangingPunct="1">
        <a:spcBef>
          <a:spcPct val="30000"/>
        </a:spcBef>
        <a:spcAft>
          <a:spcPct val="30000"/>
        </a:spcAft>
        <a:buClr>
          <a:schemeClr val="tx2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1990725" indent="-365125" algn="l" rtl="0" eaLnBrk="1" fontAlgn="base" hangingPunct="1">
        <a:spcBef>
          <a:spcPct val="30000"/>
        </a:spcBef>
        <a:spcAft>
          <a:spcPct val="30000"/>
        </a:spcAft>
        <a:buClr>
          <a:schemeClr val="tx2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447925" indent="-365125" algn="l" rtl="0" eaLnBrk="1" fontAlgn="base" hangingPunct="1">
        <a:spcBef>
          <a:spcPct val="30000"/>
        </a:spcBef>
        <a:spcAft>
          <a:spcPct val="30000"/>
        </a:spcAft>
        <a:buClr>
          <a:schemeClr val="tx2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2905125" indent="-365125" algn="l" rtl="0" eaLnBrk="1" fontAlgn="base" hangingPunct="1">
        <a:spcBef>
          <a:spcPct val="30000"/>
        </a:spcBef>
        <a:spcAft>
          <a:spcPct val="30000"/>
        </a:spcAft>
        <a:buClr>
          <a:schemeClr val="tx2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lide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8204200" y="5937250"/>
            <a:ext cx="64135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719138"/>
            <a:ext cx="7921625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546225"/>
            <a:ext cx="7920037" cy="433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3" y="6381750"/>
            <a:ext cx="69119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GB"/>
              <a:t>Presentation title   Slide </a:t>
            </a:r>
            <a:fld id="{1272F2CF-2157-46A6-8A8C-DCEA5CDF0DD8}" type="slidenum">
              <a:rPr lang="en-GB"/>
              <a:pPr/>
              <a:t>‹#›</a:t>
            </a:fld>
            <a:r>
              <a:rPr lang="en-GB"/>
              <a:t>   </a:t>
            </a:r>
            <a:fld id="{999E5935-4D87-496F-B47B-C76A6A12EC4D}" type="datetime8">
              <a:rPr lang="en-GB"/>
              <a:pPr/>
              <a:t>28/11/2014 15:10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628800"/>
            <a:ext cx="3741259" cy="2492614"/>
          </a:xfrm>
          <a:prstGeom prst="rect">
            <a:avLst/>
          </a:prstGeom>
          <a:noFill/>
          <a:ln w="9525">
            <a:solidFill>
              <a:srgbClr val="DC045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022" y="4287601"/>
            <a:ext cx="3530457" cy="2212751"/>
          </a:xfrm>
          <a:prstGeom prst="rect">
            <a:avLst/>
          </a:prstGeom>
          <a:noFill/>
          <a:ln w="12700">
            <a:solidFill>
              <a:srgbClr val="DC045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0167"/>
            <a:ext cx="2642750" cy="308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80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onard Cheshire Disability PowerPoint Oct">
  <a:themeElements>
    <a:clrScheme name="Default Design 1">
      <a:dk1>
        <a:srgbClr val="000000"/>
      </a:dk1>
      <a:lt1>
        <a:srgbClr val="FFFFFF"/>
      </a:lt1>
      <a:dk2>
        <a:srgbClr val="DC0451"/>
      </a:dk2>
      <a:lt2>
        <a:srgbClr val="002663"/>
      </a:lt2>
      <a:accent1>
        <a:srgbClr val="EA5084"/>
      </a:accent1>
      <a:accent2>
        <a:srgbClr val="DC0451"/>
      </a:accent2>
      <a:accent3>
        <a:srgbClr val="FFFFFF"/>
      </a:accent3>
      <a:accent4>
        <a:srgbClr val="000000"/>
      </a:accent4>
      <a:accent5>
        <a:srgbClr val="F3B3C2"/>
      </a:accent5>
      <a:accent6>
        <a:srgbClr val="C70349"/>
      </a:accent6>
      <a:hlink>
        <a:srgbClr val="830051"/>
      </a:hlink>
      <a:folHlink>
        <a:srgbClr val="E0249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DC0451"/>
        </a:dk2>
        <a:lt2>
          <a:srgbClr val="002663"/>
        </a:lt2>
        <a:accent1>
          <a:srgbClr val="EA5084"/>
        </a:accent1>
        <a:accent2>
          <a:srgbClr val="DC0451"/>
        </a:accent2>
        <a:accent3>
          <a:srgbClr val="FFFFFF"/>
        </a:accent3>
        <a:accent4>
          <a:srgbClr val="000000"/>
        </a:accent4>
        <a:accent5>
          <a:srgbClr val="F3B3C2"/>
        </a:accent5>
        <a:accent6>
          <a:srgbClr val="C70349"/>
        </a:accent6>
        <a:hlink>
          <a:srgbClr val="830051"/>
        </a:hlink>
        <a:folHlink>
          <a:srgbClr val="E024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condary layout">
  <a:themeElements>
    <a:clrScheme name="Secondary layout 1">
      <a:dk1>
        <a:srgbClr val="000000"/>
      </a:dk1>
      <a:lt1>
        <a:srgbClr val="FFFFFF"/>
      </a:lt1>
      <a:dk2>
        <a:srgbClr val="DC0451"/>
      </a:dk2>
      <a:lt2>
        <a:srgbClr val="002663"/>
      </a:lt2>
      <a:accent1>
        <a:srgbClr val="EA5084"/>
      </a:accent1>
      <a:accent2>
        <a:srgbClr val="DC0451"/>
      </a:accent2>
      <a:accent3>
        <a:srgbClr val="FFFFFF"/>
      </a:accent3>
      <a:accent4>
        <a:srgbClr val="000000"/>
      </a:accent4>
      <a:accent5>
        <a:srgbClr val="F3B3C2"/>
      </a:accent5>
      <a:accent6>
        <a:srgbClr val="C70349"/>
      </a:accent6>
      <a:hlink>
        <a:srgbClr val="830051"/>
      </a:hlink>
      <a:folHlink>
        <a:srgbClr val="E0249A"/>
      </a:folHlink>
    </a:clrScheme>
    <a:fontScheme name="Secondary lay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condary layout 1">
        <a:dk1>
          <a:srgbClr val="000000"/>
        </a:dk1>
        <a:lt1>
          <a:srgbClr val="FFFFFF"/>
        </a:lt1>
        <a:dk2>
          <a:srgbClr val="DC0451"/>
        </a:dk2>
        <a:lt2>
          <a:srgbClr val="002663"/>
        </a:lt2>
        <a:accent1>
          <a:srgbClr val="EA5084"/>
        </a:accent1>
        <a:accent2>
          <a:srgbClr val="DC0451"/>
        </a:accent2>
        <a:accent3>
          <a:srgbClr val="FFFFFF"/>
        </a:accent3>
        <a:accent4>
          <a:srgbClr val="000000"/>
        </a:accent4>
        <a:accent5>
          <a:srgbClr val="F3B3C2"/>
        </a:accent5>
        <a:accent6>
          <a:srgbClr val="C70349"/>
        </a:accent6>
        <a:hlink>
          <a:srgbClr val="830051"/>
        </a:hlink>
        <a:folHlink>
          <a:srgbClr val="E024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Leonard Cheshire Disability PowerPoint Oct</Template>
  <TotalTime>4641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Leonard Cheshire Disability PowerPoint Oct</vt:lpstr>
      <vt:lpstr>Secondary layout</vt:lpstr>
      <vt:lpstr>PowerPoint Presentation</vt:lpstr>
    </vt:vector>
  </TitlesOfParts>
  <Company>Leonard Cheshire Disability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Jane Harris</dc:creator>
  <dc:description>Templates by www.operandi.co.uk | v1.1</dc:description>
  <cp:lastModifiedBy>Aletheia Bligh Flower</cp:lastModifiedBy>
  <cp:revision>63</cp:revision>
  <dcterms:created xsi:type="dcterms:W3CDTF">2013-10-21T14:43:03Z</dcterms:created>
  <dcterms:modified xsi:type="dcterms:W3CDTF">2014-12-01T09:43:10Z</dcterms:modified>
</cp:coreProperties>
</file>